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0.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0" r:id="rId4"/>
  </p:sldMasterIdLst>
  <p:notesMasterIdLst>
    <p:notesMasterId r:id="rId195"/>
  </p:notesMasterIdLst>
  <p:sldIdLst>
    <p:sldId id="657" r:id="rId5"/>
    <p:sldId id="655" r:id="rId6"/>
    <p:sldId id="472" r:id="rId7"/>
    <p:sldId id="648" r:id="rId8"/>
    <p:sldId id="646" r:id="rId9"/>
    <p:sldId id="647" r:id="rId10"/>
    <p:sldId id="470" r:id="rId11"/>
    <p:sldId id="468" r:id="rId12"/>
    <p:sldId id="645" r:id="rId13"/>
    <p:sldId id="473" r:id="rId14"/>
    <p:sldId id="649" r:id="rId15"/>
    <p:sldId id="654" r:id="rId16"/>
    <p:sldId id="436" r:id="rId17"/>
    <p:sldId id="651" r:id="rId18"/>
    <p:sldId id="650" r:id="rId19"/>
    <p:sldId id="616" r:id="rId20"/>
    <p:sldId id="507" r:id="rId21"/>
    <p:sldId id="484" r:id="rId22"/>
    <p:sldId id="658" r:id="rId23"/>
    <p:sldId id="660" r:id="rId24"/>
    <p:sldId id="659" r:id="rId25"/>
    <p:sldId id="617" r:id="rId26"/>
    <p:sldId id="621" r:id="rId27"/>
    <p:sldId id="665" r:id="rId28"/>
    <p:sldId id="490" r:id="rId29"/>
    <p:sldId id="618" r:id="rId30"/>
    <p:sldId id="632" r:id="rId31"/>
    <p:sldId id="634" r:id="rId32"/>
    <p:sldId id="623" r:id="rId33"/>
    <p:sldId id="619" r:id="rId34"/>
    <p:sldId id="633" r:id="rId35"/>
    <p:sldId id="635" r:id="rId36"/>
    <p:sldId id="625" r:id="rId37"/>
    <p:sldId id="637" r:id="rId38"/>
    <p:sldId id="636" r:id="rId39"/>
    <p:sldId id="449" r:id="rId40"/>
    <p:sldId id="613" r:id="rId41"/>
    <p:sldId id="620" r:id="rId42"/>
    <p:sldId id="493" r:id="rId43"/>
    <p:sldId id="494" r:id="rId44"/>
    <p:sldId id="496" r:id="rId45"/>
    <p:sldId id="495" r:id="rId46"/>
    <p:sldId id="439" r:id="rId47"/>
    <p:sldId id="392" r:id="rId48"/>
    <p:sldId id="612" r:id="rId49"/>
    <p:sldId id="614" r:id="rId50"/>
    <p:sldId id="631" r:id="rId51"/>
    <p:sldId id="497" r:id="rId52"/>
    <p:sldId id="395" r:id="rId53"/>
    <p:sldId id="401" r:id="rId54"/>
    <p:sldId id="416" r:id="rId55"/>
    <p:sldId id="629" r:id="rId56"/>
    <p:sldId id="630" r:id="rId57"/>
    <p:sldId id="499" r:id="rId58"/>
    <p:sldId id="615" r:id="rId59"/>
    <p:sldId id="638" r:id="rId60"/>
    <p:sldId id="639" r:id="rId61"/>
    <p:sldId id="640" r:id="rId62"/>
    <p:sldId id="641" r:id="rId63"/>
    <p:sldId id="500" r:id="rId64"/>
    <p:sldId id="503" r:id="rId65"/>
    <p:sldId id="504" r:id="rId66"/>
    <p:sldId id="505" r:id="rId67"/>
    <p:sldId id="642" r:id="rId68"/>
    <p:sldId id="644" r:id="rId69"/>
    <p:sldId id="419" r:id="rId70"/>
    <p:sldId id="387" r:id="rId71"/>
    <p:sldId id="506" r:id="rId72"/>
    <p:sldId id="502" r:id="rId73"/>
    <p:sldId id="385" r:id="rId74"/>
    <p:sldId id="509" r:id="rId75"/>
    <p:sldId id="511" r:id="rId76"/>
    <p:sldId id="388" r:id="rId77"/>
    <p:sldId id="514" r:id="rId78"/>
    <p:sldId id="406" r:id="rId79"/>
    <p:sldId id="408" r:id="rId80"/>
    <p:sldId id="421" r:id="rId81"/>
    <p:sldId id="407" r:id="rId82"/>
    <p:sldId id="415" r:id="rId83"/>
    <p:sldId id="515" r:id="rId84"/>
    <p:sldId id="410" r:id="rId85"/>
    <p:sldId id="404" r:id="rId86"/>
    <p:sldId id="422" r:id="rId87"/>
    <p:sldId id="411" r:id="rId88"/>
    <p:sldId id="412" r:id="rId89"/>
    <p:sldId id="518" r:id="rId90"/>
    <p:sldId id="519" r:id="rId91"/>
    <p:sldId id="516" r:id="rId92"/>
    <p:sldId id="389" r:id="rId93"/>
    <p:sldId id="414" r:id="rId94"/>
    <p:sldId id="517" r:id="rId95"/>
    <p:sldId id="520" r:id="rId96"/>
    <p:sldId id="461" r:id="rId97"/>
    <p:sldId id="423" r:id="rId98"/>
    <p:sldId id="428" r:id="rId99"/>
    <p:sldId id="424" r:id="rId100"/>
    <p:sldId id="429" r:id="rId101"/>
    <p:sldId id="426" r:id="rId102"/>
    <p:sldId id="433" r:id="rId103"/>
    <p:sldId id="430" r:id="rId104"/>
    <p:sldId id="431" r:id="rId105"/>
    <p:sldId id="432" r:id="rId106"/>
    <p:sldId id="280" r:id="rId107"/>
    <p:sldId id="364" r:id="rId108"/>
    <p:sldId id="365" r:id="rId109"/>
    <p:sldId id="281" r:id="rId110"/>
    <p:sldId id="366" r:id="rId111"/>
    <p:sldId id="367" r:id="rId112"/>
    <p:sldId id="368" r:id="rId113"/>
    <p:sldId id="512" r:id="rId114"/>
    <p:sldId id="548" r:id="rId115"/>
    <p:sldId id="549" r:id="rId116"/>
    <p:sldId id="550" r:id="rId117"/>
    <p:sldId id="513" r:id="rId118"/>
    <p:sldId id="541" r:id="rId119"/>
    <p:sldId id="546" r:id="rId120"/>
    <p:sldId id="542" r:id="rId121"/>
    <p:sldId id="543" r:id="rId122"/>
    <p:sldId id="547" r:id="rId123"/>
    <p:sldId id="545" r:id="rId124"/>
    <p:sldId id="551" r:id="rId125"/>
    <p:sldId id="568" r:id="rId126"/>
    <p:sldId id="258" r:id="rId127"/>
    <p:sldId id="535" r:id="rId128"/>
    <p:sldId id="666" r:id="rId129"/>
    <p:sldId id="597" r:id="rId130"/>
    <p:sldId id="662" r:id="rId131"/>
    <p:sldId id="661" r:id="rId132"/>
    <p:sldId id="663" r:id="rId133"/>
    <p:sldId id="664" r:id="rId134"/>
    <p:sldId id="553" r:id="rId135"/>
    <p:sldId id="573" r:id="rId136"/>
    <p:sldId id="574" r:id="rId137"/>
    <p:sldId id="575" r:id="rId138"/>
    <p:sldId id="576" r:id="rId139"/>
    <p:sldId id="572" r:id="rId140"/>
    <p:sldId id="577" r:id="rId141"/>
    <p:sldId id="579" r:id="rId142"/>
    <p:sldId id="581" r:id="rId143"/>
    <p:sldId id="587" r:id="rId144"/>
    <p:sldId id="570" r:id="rId145"/>
    <p:sldId id="580" r:id="rId146"/>
    <p:sldId id="584" r:id="rId147"/>
    <p:sldId id="596" r:id="rId148"/>
    <p:sldId id="588" r:id="rId149"/>
    <p:sldId id="586" r:id="rId150"/>
    <p:sldId id="583" r:id="rId151"/>
    <p:sldId id="585" r:id="rId152"/>
    <p:sldId id="590" r:id="rId153"/>
    <p:sldId id="307" r:id="rId154"/>
    <p:sldId id="598" r:id="rId155"/>
    <p:sldId id="608" r:id="rId156"/>
    <p:sldId id="593" r:id="rId157"/>
    <p:sldId id="592" r:id="rId158"/>
    <p:sldId id="539" r:id="rId159"/>
    <p:sldId id="540" r:id="rId160"/>
    <p:sldId id="373" r:id="rId161"/>
    <p:sldId id="376" r:id="rId162"/>
    <p:sldId id="375" r:id="rId163"/>
    <p:sldId id="378" r:id="rId164"/>
    <p:sldId id="377" r:id="rId165"/>
    <p:sldId id="379" r:id="rId166"/>
    <p:sldId id="380" r:id="rId167"/>
    <p:sldId id="534" r:id="rId168"/>
    <p:sldId id="279" r:id="rId169"/>
    <p:sldId id="434" r:id="rId170"/>
    <p:sldId id="361" r:id="rId171"/>
    <p:sldId id="610" r:id="rId172"/>
    <p:sldId id="278" r:id="rId173"/>
    <p:sldId id="594" r:id="rId174"/>
    <p:sldId id="360" r:id="rId175"/>
    <p:sldId id="456" r:id="rId176"/>
    <p:sldId id="459" r:id="rId177"/>
    <p:sldId id="358" r:id="rId178"/>
    <p:sldId id="595" r:id="rId179"/>
    <p:sldId id="359" r:id="rId180"/>
    <p:sldId id="458" r:id="rId181"/>
    <p:sldId id="600" r:id="rId182"/>
    <p:sldId id="599" r:id="rId183"/>
    <p:sldId id="569" r:id="rId184"/>
    <p:sldId id="601" r:id="rId185"/>
    <p:sldId id="603" r:id="rId186"/>
    <p:sldId id="604" r:id="rId187"/>
    <p:sldId id="605" r:id="rId188"/>
    <p:sldId id="606" r:id="rId189"/>
    <p:sldId id="607" r:id="rId190"/>
    <p:sldId id="462" r:id="rId191"/>
    <p:sldId id="531" r:id="rId192"/>
    <p:sldId id="532" r:id="rId193"/>
    <p:sldId id="341" r:id="rId19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80A"/>
    <a:srgbClr val="283136"/>
    <a:srgbClr val="3B7ABB"/>
    <a:srgbClr val="ABE5B2"/>
    <a:srgbClr val="F0F0F0"/>
    <a:srgbClr val="A33232"/>
    <a:srgbClr val="263036"/>
    <a:srgbClr val="EE2676"/>
    <a:srgbClr val="FFDF2B"/>
    <a:srgbClr val="F5C2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89B76B-5B5C-4192-949B-B2182E91108F}" v="50" dt="2023-03-21T10:52:01.352"/>
    <p1510:client id="{B1CC3917-7186-48B1-B06B-921786A47DF6}" v="3356" dt="2023-03-21T10:14:35.895"/>
  </p1510:revLst>
</p1510:revInfo>
</file>

<file path=ppt/tableStyles.xml><?xml version="1.0" encoding="utf-8"?>
<a:tblStyleLst xmlns:a="http://schemas.openxmlformats.org/drawingml/2006/main" def="{5C22544A-7EE6-4342-B048-85BDC9FD1C3A}">
  <a:tblStyle styleId="{08FB837D-C827-4EFA-A057-4D05807E0F7C}" styleName="Style à thème 1 - Accentuation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notesMaster" Target="notesMasters/notesMaster1.xml"/><Relationship Id="rId190" Type="http://schemas.openxmlformats.org/officeDocument/2006/relationships/slide" Target="slides/slide186.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presProps" Target="presProps.xml"/><Relationship Id="rId200" Type="http://schemas.microsoft.com/office/2016/11/relationships/changesInfo" Target="changesInfos/changesInfo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viewProps" Target="viewProps.xml"/><Relationship Id="rId201" Type="http://schemas.microsoft.com/office/2015/10/relationships/revisionInfo" Target="revisionInfo.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theme" Target="theme/theme1.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 KHALFALLAH Hela ItimAsrScoVdf" userId="d55be94f-4073-46ba-88ef-465599598fde" providerId="ADAL" clId="{7907F377-9BF9-45F6-AC12-286B3624173D}"/>
    <pc:docChg chg="undo custSel addSld delSld modSld">
      <pc:chgData name="BEN KHALFALLAH Hela ItimAsrScoVdf" userId="d55be94f-4073-46ba-88ef-465599598fde" providerId="ADAL" clId="{7907F377-9BF9-45F6-AC12-286B3624173D}" dt="2022-10-19T08:17:53.893" v="33" actId="14100"/>
      <pc:docMkLst>
        <pc:docMk/>
      </pc:docMkLst>
      <pc:sldChg chg="modSp mod">
        <pc:chgData name="BEN KHALFALLAH Hela ItimAsrScoVdf" userId="d55be94f-4073-46ba-88ef-465599598fde" providerId="ADAL" clId="{7907F377-9BF9-45F6-AC12-286B3624173D}" dt="2022-10-19T08:15:31.590" v="25" actId="20577"/>
        <pc:sldMkLst>
          <pc:docMk/>
          <pc:sldMk cId="2911857030" sldId="279"/>
        </pc:sldMkLst>
        <pc:spChg chg="mod">
          <ac:chgData name="BEN KHALFALLAH Hela ItimAsrScoVdf" userId="d55be94f-4073-46ba-88ef-465599598fde" providerId="ADAL" clId="{7907F377-9BF9-45F6-AC12-286B3624173D}" dt="2022-10-19T08:15:31.590" v="25" actId="20577"/>
          <ac:spMkLst>
            <pc:docMk/>
            <pc:sldMk cId="2911857030" sldId="279"/>
            <ac:spMk id="3" creationId="{A4A6E060-C461-4599-A8FA-0E2A5CF59379}"/>
          </ac:spMkLst>
        </pc:spChg>
      </pc:sldChg>
      <pc:sldChg chg="modSp mod">
        <pc:chgData name="BEN KHALFALLAH Hela ItimAsrScoVdf" userId="d55be94f-4073-46ba-88ef-465599598fde" providerId="ADAL" clId="{7907F377-9BF9-45F6-AC12-286B3624173D}" dt="2022-10-19T08:17:53.893" v="33" actId="14100"/>
        <pc:sldMkLst>
          <pc:docMk/>
          <pc:sldMk cId="3466571372" sldId="536"/>
        </pc:sldMkLst>
        <pc:picChg chg="mod ord">
          <ac:chgData name="BEN KHALFALLAH Hela ItimAsrScoVdf" userId="d55be94f-4073-46ba-88ef-465599598fde" providerId="ADAL" clId="{7907F377-9BF9-45F6-AC12-286B3624173D}" dt="2022-10-19T08:17:53.893" v="33" actId="14100"/>
          <ac:picMkLst>
            <pc:docMk/>
            <pc:sldMk cId="3466571372" sldId="536"/>
            <ac:picMk id="11" creationId="{5F2C04C2-CCEE-48FA-8005-C16F8D7D8E38}"/>
          </ac:picMkLst>
        </pc:picChg>
      </pc:sldChg>
      <pc:sldChg chg="addSp modSp new del mod">
        <pc:chgData name="BEN KHALFALLAH Hela ItimAsrScoVdf" userId="d55be94f-4073-46ba-88ef-465599598fde" providerId="ADAL" clId="{7907F377-9BF9-45F6-AC12-286B3624173D}" dt="2022-10-19T08:10:05.031" v="8" actId="47"/>
        <pc:sldMkLst>
          <pc:docMk/>
          <pc:sldMk cId="1595682398" sldId="567"/>
        </pc:sldMkLst>
        <pc:cxnChg chg="add">
          <ac:chgData name="BEN KHALFALLAH Hela ItimAsrScoVdf" userId="d55be94f-4073-46ba-88ef-465599598fde" providerId="ADAL" clId="{7907F377-9BF9-45F6-AC12-286B3624173D}" dt="2022-10-19T08:00:47.409" v="1" actId="11529"/>
          <ac:cxnSpMkLst>
            <pc:docMk/>
            <pc:sldMk cId="1595682398" sldId="567"/>
            <ac:cxnSpMk id="3" creationId="{0DCBE690-C88B-4183-BC93-B7E594294D90}"/>
          </ac:cxnSpMkLst>
        </pc:cxnChg>
        <pc:cxnChg chg="add mod">
          <ac:chgData name="BEN KHALFALLAH Hela ItimAsrScoVdf" userId="d55be94f-4073-46ba-88ef-465599598fde" providerId="ADAL" clId="{7907F377-9BF9-45F6-AC12-286B3624173D}" dt="2022-10-19T08:01:07.553" v="3" actId="14100"/>
          <ac:cxnSpMkLst>
            <pc:docMk/>
            <pc:sldMk cId="1595682398" sldId="567"/>
            <ac:cxnSpMk id="4" creationId="{9B9AF526-DD12-471E-9048-F27F464CE87A}"/>
          </ac:cxnSpMkLst>
        </pc:cxnChg>
        <pc:cxnChg chg="add mod">
          <ac:chgData name="BEN KHALFALLAH Hela ItimAsrScoVdf" userId="d55be94f-4073-46ba-88ef-465599598fde" providerId="ADAL" clId="{7907F377-9BF9-45F6-AC12-286B3624173D}" dt="2022-10-19T08:01:24.858" v="7" actId="1076"/>
          <ac:cxnSpMkLst>
            <pc:docMk/>
            <pc:sldMk cId="1595682398" sldId="567"/>
            <ac:cxnSpMk id="6" creationId="{A6DC8360-8551-48C0-A2F4-203D933750F4}"/>
          </ac:cxnSpMkLst>
        </pc:cxnChg>
      </pc:sldChg>
    </pc:docChg>
  </pc:docChgLst>
  <pc:docChgLst>
    <pc:chgData name="Hela BEN KHALFALLAH" userId="d55be94f-4073-46ba-88ef-465599598fde" providerId="ADAL" clId="{144E2A91-F2EC-4773-AC1E-B4BDE2F2B36C}"/>
    <pc:docChg chg="undo redo custSel mod addSld delSld modSld sldOrd">
      <pc:chgData name="Hela BEN KHALFALLAH" userId="d55be94f-4073-46ba-88ef-465599598fde" providerId="ADAL" clId="{144E2A91-F2EC-4773-AC1E-B4BDE2F2B36C}" dt="2020-04-21T12:36:17.883" v="2719" actId="1076"/>
      <pc:docMkLst>
        <pc:docMk/>
      </pc:docMkLst>
      <pc:sldChg chg="del">
        <pc:chgData name="Hela BEN KHALFALLAH" userId="d55be94f-4073-46ba-88ef-465599598fde" providerId="ADAL" clId="{144E2A91-F2EC-4773-AC1E-B4BDE2F2B36C}" dt="2020-04-20T17:59:39.975" v="2" actId="2696"/>
        <pc:sldMkLst>
          <pc:docMk/>
          <pc:sldMk cId="2741227515" sldId="256"/>
        </pc:sldMkLst>
      </pc:sldChg>
      <pc:sldChg chg="addSp delSp modSp add setBg">
        <pc:chgData name="Hela BEN KHALFALLAH" userId="d55be94f-4073-46ba-88ef-465599598fde" providerId="ADAL" clId="{144E2A91-F2EC-4773-AC1E-B4BDE2F2B36C}" dt="2020-04-21T12:36:01.647" v="2717" actId="1076"/>
        <pc:sldMkLst>
          <pc:docMk/>
          <pc:sldMk cId="0" sldId="257"/>
        </pc:sldMkLst>
        <pc:spChg chg="add mod">
          <ac:chgData name="Hela BEN KHALFALLAH" userId="d55be94f-4073-46ba-88ef-465599598fde" providerId="ADAL" clId="{144E2A91-F2EC-4773-AC1E-B4BDE2F2B36C}" dt="2020-04-21T12:36:01.647" v="2717" actId="1076"/>
          <ac:spMkLst>
            <pc:docMk/>
            <pc:sldMk cId="0" sldId="257"/>
            <ac:spMk id="2" creationId="{25AD8C8D-C95F-4D12-BAC1-97B2D41E7655}"/>
          </ac:spMkLst>
        </pc:spChg>
        <pc:spChg chg="add del mod">
          <ac:chgData name="Hela BEN KHALFALLAH" userId="d55be94f-4073-46ba-88ef-465599598fde" providerId="ADAL" clId="{144E2A91-F2EC-4773-AC1E-B4BDE2F2B36C}" dt="2020-04-20T18:03:42.434" v="17" actId="478"/>
          <ac:spMkLst>
            <pc:docMk/>
            <pc:sldMk cId="0" sldId="257"/>
            <ac:spMk id="3" creationId="{E7A9AC9D-0C6D-4FF8-8D32-2A5626A80D3A}"/>
          </ac:spMkLst>
        </pc:spChg>
        <pc:spChg chg="add mod">
          <ac:chgData name="Hela BEN KHALFALLAH" userId="d55be94f-4073-46ba-88ef-465599598fde" providerId="ADAL" clId="{144E2A91-F2EC-4773-AC1E-B4BDE2F2B36C}" dt="2020-04-20T18:07:11.924" v="90" actId="20577"/>
          <ac:spMkLst>
            <pc:docMk/>
            <pc:sldMk cId="0" sldId="257"/>
            <ac:spMk id="16" creationId="{DAA0DB69-C330-471D-A501-F9075EEC7A5F}"/>
          </ac:spMkLst>
        </pc:spChg>
        <pc:spChg chg="del mod">
          <ac:chgData name="Hela BEN KHALFALLAH" userId="d55be94f-4073-46ba-88ef-465599598fde" providerId="ADAL" clId="{144E2A91-F2EC-4773-AC1E-B4BDE2F2B36C}" dt="2020-04-20T18:03:39.611" v="16" actId="478"/>
          <ac:spMkLst>
            <pc:docMk/>
            <pc:sldMk cId="0" sldId="257"/>
            <ac:spMk id="189" creationId="{00000000-0000-0000-0000-000000000000}"/>
          </ac:spMkLst>
        </pc:spChg>
        <pc:spChg chg="del">
          <ac:chgData name="Hela BEN KHALFALLAH" userId="d55be94f-4073-46ba-88ef-465599598fde" providerId="ADAL" clId="{144E2A91-F2EC-4773-AC1E-B4BDE2F2B36C}" dt="2020-04-20T18:03:39.611" v="16" actId="478"/>
          <ac:spMkLst>
            <pc:docMk/>
            <pc:sldMk cId="0" sldId="257"/>
            <ac:spMk id="193" creationId="{00000000-0000-0000-0000-000000000000}"/>
          </ac:spMkLst>
        </pc:spChg>
        <pc:grpChg chg="add del">
          <ac:chgData name="Hela BEN KHALFALLAH" userId="d55be94f-4073-46ba-88ef-465599598fde" providerId="ADAL" clId="{144E2A91-F2EC-4773-AC1E-B4BDE2F2B36C}" dt="2020-04-20T18:03:35.518" v="15" actId="478"/>
          <ac:grpSpMkLst>
            <pc:docMk/>
            <pc:sldMk cId="0" sldId="257"/>
            <ac:grpSpMk id="8" creationId="{5D8ADFC8-5B51-4E90-A7D4-C7F4CF57DFFC}"/>
          </ac:grpSpMkLst>
        </pc:grpChg>
        <pc:grpChg chg="add mod">
          <ac:chgData name="Hela BEN KHALFALLAH" userId="d55be94f-4073-46ba-88ef-465599598fde" providerId="ADAL" clId="{144E2A91-F2EC-4773-AC1E-B4BDE2F2B36C}" dt="2020-04-20T18:04:07.138" v="22" actId="1076"/>
          <ac:grpSpMkLst>
            <pc:docMk/>
            <pc:sldMk cId="0" sldId="257"/>
            <ac:grpSpMk id="13" creationId="{06414983-59B7-4D80-9DD8-B6C6A5253E76}"/>
          </ac:grpSpMkLst>
        </pc:grpChg>
        <pc:grpChg chg="del mod">
          <ac:chgData name="Hela BEN KHALFALLAH" userId="d55be94f-4073-46ba-88ef-465599598fde" providerId="ADAL" clId="{144E2A91-F2EC-4773-AC1E-B4BDE2F2B36C}" dt="2020-04-20T18:02:47.329" v="9" actId="478"/>
          <ac:grpSpMkLst>
            <pc:docMk/>
            <pc:sldMk cId="0" sldId="257"/>
            <ac:grpSpMk id="192" creationId="{00000000-0000-0000-0000-000000000000}"/>
          </ac:grpSpMkLst>
        </pc:grpChg>
        <pc:picChg chg="add del mod">
          <ac:chgData name="Hela BEN KHALFALLAH" userId="d55be94f-4073-46ba-88ef-465599598fde" providerId="ADAL" clId="{144E2A91-F2EC-4773-AC1E-B4BDE2F2B36C}" dt="2020-04-20T18:03:01.814" v="13" actId="478"/>
          <ac:picMkLst>
            <pc:docMk/>
            <pc:sldMk cId="0" sldId="257"/>
            <ac:picMk id="1026" creationId="{A56AC1A4-7E66-4204-8B65-7326B6073BA0}"/>
          </ac:picMkLst>
        </pc:picChg>
      </pc:sldChg>
      <pc:sldChg chg="modSp add">
        <pc:chgData name="Hela BEN KHALFALLAH" userId="d55be94f-4073-46ba-88ef-465599598fde" providerId="ADAL" clId="{144E2A91-F2EC-4773-AC1E-B4BDE2F2B36C}" dt="2020-04-21T10:29:23.458" v="2608" actId="20577"/>
        <pc:sldMkLst>
          <pc:docMk/>
          <pc:sldMk cId="1429621931" sldId="258"/>
        </pc:sldMkLst>
        <pc:spChg chg="mod">
          <ac:chgData name="Hela BEN KHALFALLAH" userId="d55be94f-4073-46ba-88ef-465599598fde" providerId="ADAL" clId="{144E2A91-F2EC-4773-AC1E-B4BDE2F2B36C}" dt="2020-04-20T18:08:45.974" v="119" actId="20577"/>
          <ac:spMkLst>
            <pc:docMk/>
            <pc:sldMk cId="1429621931" sldId="258"/>
            <ac:spMk id="2" creationId="{1AD79AAB-69C4-4E8E-A2A4-69B351E0BB53}"/>
          </ac:spMkLst>
        </pc:spChg>
        <pc:spChg chg="mod">
          <ac:chgData name="Hela BEN KHALFALLAH" userId="d55be94f-4073-46ba-88ef-465599598fde" providerId="ADAL" clId="{144E2A91-F2EC-4773-AC1E-B4BDE2F2B36C}" dt="2020-04-21T10:29:23.458" v="2608" actId="20577"/>
          <ac:spMkLst>
            <pc:docMk/>
            <pc:sldMk cId="1429621931" sldId="258"/>
            <ac:spMk id="3" creationId="{F72C1D03-B7E6-43A7-A543-B4384C22518A}"/>
          </ac:spMkLst>
        </pc:spChg>
      </pc:sldChg>
      <pc:sldChg chg="modSp add del">
        <pc:chgData name="Hela BEN KHALFALLAH" userId="d55be94f-4073-46ba-88ef-465599598fde" providerId="ADAL" clId="{144E2A91-F2EC-4773-AC1E-B4BDE2F2B36C}" dt="2020-04-20T18:08:07.326" v="111" actId="2696"/>
        <pc:sldMkLst>
          <pc:docMk/>
          <pc:sldMk cId="2593730174" sldId="258"/>
        </pc:sldMkLst>
        <pc:spChg chg="mod">
          <ac:chgData name="Hela BEN KHALFALLAH" userId="d55be94f-4073-46ba-88ef-465599598fde" providerId="ADAL" clId="{144E2A91-F2EC-4773-AC1E-B4BDE2F2B36C}" dt="2020-04-20T18:08:05.118" v="110" actId="20577"/>
          <ac:spMkLst>
            <pc:docMk/>
            <pc:sldMk cId="2593730174" sldId="258"/>
            <ac:spMk id="2" creationId="{99BF18D6-D520-4BDC-8823-AF52AB356753}"/>
          </ac:spMkLst>
        </pc:spChg>
      </pc:sldChg>
      <pc:sldChg chg="addSp modSp add">
        <pc:chgData name="Hela BEN KHALFALLAH" userId="d55be94f-4073-46ba-88ef-465599598fde" providerId="ADAL" clId="{144E2A91-F2EC-4773-AC1E-B4BDE2F2B36C}" dt="2020-04-21T08:47:43.867" v="2147" actId="20577"/>
        <pc:sldMkLst>
          <pc:docMk/>
          <pc:sldMk cId="1627404393" sldId="259"/>
        </pc:sldMkLst>
        <pc:spChg chg="add mod">
          <ac:chgData name="Hela BEN KHALFALLAH" userId="d55be94f-4073-46ba-88ef-465599598fde" providerId="ADAL" clId="{144E2A91-F2EC-4773-AC1E-B4BDE2F2B36C}" dt="2020-04-21T08:47:43.867" v="2147" actId="20577"/>
          <ac:spMkLst>
            <pc:docMk/>
            <pc:sldMk cId="1627404393" sldId="259"/>
            <ac:spMk id="3" creationId="{D81E5EED-9E5C-4E63-9790-135CBF99C71D}"/>
          </ac:spMkLst>
        </pc:spChg>
        <pc:picChg chg="add mod">
          <ac:chgData name="Hela BEN KHALFALLAH" userId="d55be94f-4073-46ba-88ef-465599598fde" providerId="ADAL" clId="{144E2A91-F2EC-4773-AC1E-B4BDE2F2B36C}" dt="2020-04-20T18:18:04.837" v="263" actId="1076"/>
          <ac:picMkLst>
            <pc:docMk/>
            <pc:sldMk cId="1627404393" sldId="259"/>
            <ac:picMk id="2" creationId="{27A38A0A-744D-4CC7-BD0A-E5440DD9DDE4}"/>
          </ac:picMkLst>
        </pc:picChg>
      </pc:sldChg>
      <pc:sldChg chg="addSp delSp modSp add">
        <pc:chgData name="Hela BEN KHALFALLAH" userId="d55be94f-4073-46ba-88ef-465599598fde" providerId="ADAL" clId="{144E2A91-F2EC-4773-AC1E-B4BDE2F2B36C}" dt="2020-04-20T18:23:35.564" v="278" actId="207"/>
        <pc:sldMkLst>
          <pc:docMk/>
          <pc:sldMk cId="4118140740" sldId="260"/>
        </pc:sldMkLst>
        <pc:spChg chg="del">
          <ac:chgData name="Hela BEN KHALFALLAH" userId="d55be94f-4073-46ba-88ef-465599598fde" providerId="ADAL" clId="{144E2A91-F2EC-4773-AC1E-B4BDE2F2B36C}" dt="2020-04-20T18:21:29.269" v="266" actId="478"/>
          <ac:spMkLst>
            <pc:docMk/>
            <pc:sldMk cId="4118140740" sldId="260"/>
            <ac:spMk id="3" creationId="{D81E5EED-9E5C-4E63-9790-135CBF99C71D}"/>
          </ac:spMkLst>
        </pc:spChg>
        <pc:spChg chg="add mod">
          <ac:chgData name="Hela BEN KHALFALLAH" userId="d55be94f-4073-46ba-88ef-465599598fde" providerId="ADAL" clId="{144E2A91-F2EC-4773-AC1E-B4BDE2F2B36C}" dt="2020-04-20T18:23:35.564" v="278" actId="207"/>
          <ac:spMkLst>
            <pc:docMk/>
            <pc:sldMk cId="4118140740" sldId="260"/>
            <ac:spMk id="4" creationId="{179F83E9-5CE1-411C-B34F-2EB28D5F25C0}"/>
          </ac:spMkLst>
        </pc:spChg>
        <pc:picChg chg="del">
          <ac:chgData name="Hela BEN KHALFALLAH" userId="d55be94f-4073-46ba-88ef-465599598fde" providerId="ADAL" clId="{144E2A91-F2EC-4773-AC1E-B4BDE2F2B36C}" dt="2020-04-20T18:21:27.745" v="265" actId="478"/>
          <ac:picMkLst>
            <pc:docMk/>
            <pc:sldMk cId="4118140740" sldId="260"/>
            <ac:picMk id="2" creationId="{27A38A0A-744D-4CC7-BD0A-E5440DD9DDE4}"/>
          </ac:picMkLst>
        </pc:picChg>
      </pc:sldChg>
      <pc:sldChg chg="addSp delSp modSp add">
        <pc:chgData name="Hela BEN KHALFALLAH" userId="d55be94f-4073-46ba-88ef-465599598fde" providerId="ADAL" clId="{144E2A91-F2EC-4773-AC1E-B4BDE2F2B36C}" dt="2020-04-20T18:23:42.274" v="279" actId="207"/>
        <pc:sldMkLst>
          <pc:docMk/>
          <pc:sldMk cId="576369841" sldId="261"/>
        </pc:sldMkLst>
        <pc:spChg chg="add mod">
          <ac:chgData name="Hela BEN KHALFALLAH" userId="d55be94f-4073-46ba-88ef-465599598fde" providerId="ADAL" clId="{144E2A91-F2EC-4773-AC1E-B4BDE2F2B36C}" dt="2020-04-20T18:23:42.274" v="279" actId="207"/>
          <ac:spMkLst>
            <pc:docMk/>
            <pc:sldMk cId="576369841" sldId="261"/>
            <ac:spMk id="3" creationId="{AA980AE9-0E2B-4274-BB23-B5DF8F480221}"/>
          </ac:spMkLst>
        </pc:spChg>
        <pc:spChg chg="del">
          <ac:chgData name="Hela BEN KHALFALLAH" userId="d55be94f-4073-46ba-88ef-465599598fde" providerId="ADAL" clId="{144E2A91-F2EC-4773-AC1E-B4BDE2F2B36C}" dt="2020-04-20T18:21:51.715" v="270" actId="478"/>
          <ac:spMkLst>
            <pc:docMk/>
            <pc:sldMk cId="576369841" sldId="261"/>
            <ac:spMk id="4" creationId="{179F83E9-5CE1-411C-B34F-2EB28D5F25C0}"/>
          </ac:spMkLst>
        </pc:spChg>
      </pc:sldChg>
      <pc:sldChg chg="addSp modSp add">
        <pc:chgData name="Hela BEN KHALFALLAH" userId="d55be94f-4073-46ba-88ef-465599598fde" providerId="ADAL" clId="{144E2A91-F2EC-4773-AC1E-B4BDE2F2B36C}" dt="2020-04-20T18:23:04.032" v="277" actId="207"/>
        <pc:sldMkLst>
          <pc:docMk/>
          <pc:sldMk cId="1225841332" sldId="262"/>
        </pc:sldMkLst>
        <pc:spChg chg="add mod">
          <ac:chgData name="Hela BEN KHALFALLAH" userId="d55be94f-4073-46ba-88ef-465599598fde" providerId="ADAL" clId="{144E2A91-F2EC-4773-AC1E-B4BDE2F2B36C}" dt="2020-04-20T18:23:04.032" v="277" actId="207"/>
          <ac:spMkLst>
            <pc:docMk/>
            <pc:sldMk cId="1225841332" sldId="262"/>
            <ac:spMk id="2" creationId="{4471C4DE-DE27-48E2-A4B5-BACA35A73A96}"/>
          </ac:spMkLst>
        </pc:spChg>
      </pc:sldChg>
      <pc:sldChg chg="addSp delSp modSp add mod setBg">
        <pc:chgData name="Hela BEN KHALFALLAH" userId="d55be94f-4073-46ba-88ef-465599598fde" providerId="ADAL" clId="{144E2A91-F2EC-4773-AC1E-B4BDE2F2B36C}" dt="2020-04-20T18:26:01.647" v="312" actId="14100"/>
        <pc:sldMkLst>
          <pc:docMk/>
          <pc:sldMk cId="3320115240" sldId="263"/>
        </pc:sldMkLst>
        <pc:spChg chg="add del">
          <ac:chgData name="Hela BEN KHALFALLAH" userId="d55be94f-4073-46ba-88ef-465599598fde" providerId="ADAL" clId="{144E2A91-F2EC-4773-AC1E-B4BDE2F2B36C}" dt="2020-04-20T18:25:32.421" v="305" actId="26606"/>
          <ac:spMkLst>
            <pc:docMk/>
            <pc:sldMk cId="3320115240" sldId="263"/>
            <ac:spMk id="14" creationId="{799448F2-0E5B-42DA-B2D1-11A14E947BD4}"/>
          </ac:spMkLst>
        </pc:spChg>
        <pc:spChg chg="add del">
          <ac:chgData name="Hela BEN KHALFALLAH" userId="d55be94f-4073-46ba-88ef-465599598fde" providerId="ADAL" clId="{144E2A91-F2EC-4773-AC1E-B4BDE2F2B36C}" dt="2020-04-20T18:25:32.421" v="305" actId="26606"/>
          <ac:spMkLst>
            <pc:docMk/>
            <pc:sldMk cId="3320115240" sldId="263"/>
            <ac:spMk id="15" creationId="{4E8A7552-20E1-4F34-ADAB-C1DB6634D47E}"/>
          </ac:spMkLst>
        </pc:spChg>
        <pc:spChg chg="add del">
          <ac:chgData name="Hela BEN KHALFALLAH" userId="d55be94f-4073-46ba-88ef-465599598fde" providerId="ADAL" clId="{144E2A91-F2EC-4773-AC1E-B4BDE2F2B36C}" dt="2020-04-20T18:25:20.769" v="298" actId="26606"/>
          <ac:spMkLst>
            <pc:docMk/>
            <pc:sldMk cId="3320115240" sldId="263"/>
            <ac:spMk id="24" creationId="{CE7E7877-F64E-4EEA-B778-138031EFF874}"/>
          </ac:spMkLst>
        </pc:spChg>
        <pc:spChg chg="add del">
          <ac:chgData name="Hela BEN KHALFALLAH" userId="d55be94f-4073-46ba-88ef-465599598fde" providerId="ADAL" clId="{144E2A91-F2EC-4773-AC1E-B4BDE2F2B36C}" dt="2020-04-20T18:25:20.769" v="298" actId="26606"/>
          <ac:spMkLst>
            <pc:docMk/>
            <pc:sldMk cId="3320115240" sldId="263"/>
            <ac:spMk id="25" creationId="{AA3CC463-F933-4AC4-86E1-5AC14B0C3163}"/>
          </ac:spMkLst>
        </pc:spChg>
        <pc:spChg chg="add del">
          <ac:chgData name="Hela BEN KHALFALLAH" userId="d55be94f-4073-46ba-88ef-465599598fde" providerId="ADAL" clId="{144E2A91-F2EC-4773-AC1E-B4BDE2F2B36C}" dt="2020-04-20T18:25:20.769" v="298" actId="26606"/>
          <ac:spMkLst>
            <pc:docMk/>
            <pc:sldMk cId="3320115240" sldId="263"/>
            <ac:spMk id="26" creationId="{7DD6C4F3-70FD-4F13-919C-702EE4886499}"/>
          </ac:spMkLst>
        </pc:spChg>
        <pc:spChg chg="add del">
          <ac:chgData name="Hela BEN KHALFALLAH" userId="d55be94f-4073-46ba-88ef-465599598fde" providerId="ADAL" clId="{144E2A91-F2EC-4773-AC1E-B4BDE2F2B36C}" dt="2020-04-20T18:25:20.769" v="298" actId="26606"/>
          <ac:spMkLst>
            <pc:docMk/>
            <pc:sldMk cId="3320115240" sldId="263"/>
            <ac:spMk id="27" creationId="{6025D2DB-A12A-44DB-B00E-F4D622329EDD}"/>
          </ac:spMkLst>
        </pc:spChg>
        <pc:spChg chg="add del">
          <ac:chgData name="Hela BEN KHALFALLAH" userId="d55be94f-4073-46ba-88ef-465599598fde" providerId="ADAL" clId="{144E2A91-F2EC-4773-AC1E-B4BDE2F2B36C}" dt="2020-04-20T18:25:27.112" v="302" actId="26606"/>
          <ac:spMkLst>
            <pc:docMk/>
            <pc:sldMk cId="3320115240" sldId="263"/>
            <ac:spMk id="32" creationId="{9527FCEA-6143-4C5E-8C45-8AC9237ADE89}"/>
          </ac:spMkLst>
        </pc:spChg>
        <pc:spChg chg="add del">
          <ac:chgData name="Hela BEN KHALFALLAH" userId="d55be94f-4073-46ba-88ef-465599598fde" providerId="ADAL" clId="{144E2A91-F2EC-4773-AC1E-B4BDE2F2B36C}" dt="2020-04-20T18:25:27.112" v="302" actId="26606"/>
          <ac:spMkLst>
            <pc:docMk/>
            <pc:sldMk cId="3320115240" sldId="263"/>
            <ac:spMk id="33" creationId="{1A9F23AD-7A55-49F3-A3EC-743F47F36B0E}"/>
          </ac:spMkLst>
        </pc:spChg>
        <pc:spChg chg="add del">
          <ac:chgData name="Hela BEN KHALFALLAH" userId="d55be94f-4073-46ba-88ef-465599598fde" providerId="ADAL" clId="{144E2A91-F2EC-4773-AC1E-B4BDE2F2B36C}" dt="2020-04-20T18:25:27.112" v="302" actId="26606"/>
          <ac:spMkLst>
            <pc:docMk/>
            <pc:sldMk cId="3320115240" sldId="263"/>
            <ac:spMk id="34" creationId="{D7D9F91F-72C9-4DB9-ABD0-A8180D8262D5}"/>
          </ac:spMkLst>
        </pc:spChg>
        <pc:spChg chg="add del">
          <ac:chgData name="Hela BEN KHALFALLAH" userId="d55be94f-4073-46ba-88ef-465599598fde" providerId="ADAL" clId="{144E2A91-F2EC-4773-AC1E-B4BDE2F2B36C}" dt="2020-04-20T18:25:27.112" v="302" actId="26606"/>
          <ac:spMkLst>
            <pc:docMk/>
            <pc:sldMk cId="3320115240" sldId="263"/>
            <ac:spMk id="35" creationId="{BE016956-CE9F-4946-8834-A8BC3529D0F6}"/>
          </ac:spMkLst>
        </pc:spChg>
        <pc:spChg chg="add del">
          <ac:chgData name="Hela BEN KHALFALLAH" userId="d55be94f-4073-46ba-88ef-465599598fde" providerId="ADAL" clId="{144E2A91-F2EC-4773-AC1E-B4BDE2F2B36C}" dt="2020-04-20T18:25:32.414" v="304" actId="26606"/>
          <ac:spMkLst>
            <pc:docMk/>
            <pc:sldMk cId="3320115240" sldId="263"/>
            <ac:spMk id="37" creationId="{BFDC535F-AC0A-417D-96AB-6706BECACD95}"/>
          </ac:spMkLst>
        </pc:spChg>
        <pc:spChg chg="add del">
          <ac:chgData name="Hela BEN KHALFALLAH" userId="d55be94f-4073-46ba-88ef-465599598fde" providerId="ADAL" clId="{144E2A91-F2EC-4773-AC1E-B4BDE2F2B36C}" dt="2020-04-20T18:25:32.414" v="304" actId="26606"/>
          <ac:spMkLst>
            <pc:docMk/>
            <pc:sldMk cId="3320115240" sldId="263"/>
            <ac:spMk id="38" creationId="{97AAAF8E-31DB-4148-8FCA-4D8233D691C6}"/>
          </ac:spMkLst>
        </pc:spChg>
        <pc:spChg chg="add del">
          <ac:chgData name="Hela BEN KHALFALLAH" userId="d55be94f-4073-46ba-88ef-465599598fde" providerId="ADAL" clId="{144E2A91-F2EC-4773-AC1E-B4BDE2F2B36C}" dt="2020-04-20T18:25:32.414" v="304" actId="26606"/>
          <ac:spMkLst>
            <pc:docMk/>
            <pc:sldMk cId="3320115240" sldId="263"/>
            <ac:spMk id="39" creationId="{AA274328-4774-4DF9-BA53-452565122FBB}"/>
          </ac:spMkLst>
        </pc:spChg>
        <pc:spChg chg="add del">
          <ac:chgData name="Hela BEN KHALFALLAH" userId="d55be94f-4073-46ba-88ef-465599598fde" providerId="ADAL" clId="{144E2A91-F2EC-4773-AC1E-B4BDE2F2B36C}" dt="2020-04-20T18:25:32.414" v="304" actId="26606"/>
          <ac:spMkLst>
            <pc:docMk/>
            <pc:sldMk cId="3320115240" sldId="263"/>
            <ac:spMk id="40" creationId="{01C7B46D-2FEF-4FAA-915B-8B21A66BB647}"/>
          </ac:spMkLst>
        </pc:spChg>
        <pc:picChg chg="add mod ord">
          <ac:chgData name="Hela BEN KHALFALLAH" userId="d55be94f-4073-46ba-88ef-465599598fde" providerId="ADAL" clId="{144E2A91-F2EC-4773-AC1E-B4BDE2F2B36C}" dt="2020-04-20T18:26:01.647" v="312" actId="14100"/>
          <ac:picMkLst>
            <pc:docMk/>
            <pc:sldMk cId="3320115240" sldId="263"/>
            <ac:picMk id="2" creationId="{291697D1-5F3E-432A-9F3A-A0170BD83E1A}"/>
          </ac:picMkLst>
        </pc:picChg>
        <pc:picChg chg="add del mod">
          <ac:chgData name="Hela BEN KHALFALLAH" userId="d55be94f-4073-46ba-88ef-465599598fde" providerId="ADAL" clId="{144E2A91-F2EC-4773-AC1E-B4BDE2F2B36C}" dt="2020-04-20T18:24:19.253" v="286"/>
          <ac:picMkLst>
            <pc:docMk/>
            <pc:sldMk cId="3320115240" sldId="263"/>
            <ac:picMk id="3" creationId="{7CB3DB29-DBFF-40D3-904B-7BBB7D0AED1D}"/>
          </ac:picMkLst>
        </pc:picChg>
        <pc:picChg chg="add mod ord">
          <ac:chgData name="Hela BEN KHALFALLAH" userId="d55be94f-4073-46ba-88ef-465599598fde" providerId="ADAL" clId="{144E2A91-F2EC-4773-AC1E-B4BDE2F2B36C}" dt="2020-04-20T18:25:32.421" v="305" actId="26606"/>
          <ac:picMkLst>
            <pc:docMk/>
            <pc:sldMk cId="3320115240" sldId="263"/>
            <ac:picMk id="4" creationId="{3D64791A-6B54-40AE-A055-3E7D9270787E}"/>
          </ac:picMkLst>
        </pc:picChg>
        <pc:picChg chg="add del mod ord">
          <ac:chgData name="Hela BEN KHALFALLAH" userId="d55be94f-4073-46ba-88ef-465599598fde" providerId="ADAL" clId="{144E2A91-F2EC-4773-AC1E-B4BDE2F2B36C}" dt="2020-04-20T18:25:56.411" v="311" actId="14100"/>
          <ac:picMkLst>
            <pc:docMk/>
            <pc:sldMk cId="3320115240" sldId="263"/>
            <ac:picMk id="5" creationId="{8BFF4B56-6BD4-4DBE-90AE-36C8640B59FC}"/>
          </ac:picMkLst>
        </pc:picChg>
        <pc:cxnChg chg="add del">
          <ac:chgData name="Hela BEN KHALFALLAH" userId="d55be94f-4073-46ba-88ef-465599598fde" providerId="ADAL" clId="{144E2A91-F2EC-4773-AC1E-B4BDE2F2B36C}" dt="2020-04-20T18:24:31.153" v="291" actId="26606"/>
          <ac:cxnSpMkLst>
            <pc:docMk/>
            <pc:sldMk cId="3320115240" sldId="263"/>
            <ac:cxnSpMk id="10" creationId="{D4BDCD00-BA97-40D8-93CD-0A9CA931BE17}"/>
          </ac:cxnSpMkLst>
        </pc:cxnChg>
        <pc:cxnChg chg="add del">
          <ac:chgData name="Hela BEN KHALFALLAH" userId="d55be94f-4073-46ba-88ef-465599598fde" providerId="ADAL" clId="{144E2A91-F2EC-4773-AC1E-B4BDE2F2B36C}" dt="2020-04-20T18:24:31.153" v="291" actId="26606"/>
          <ac:cxnSpMkLst>
            <pc:docMk/>
            <pc:sldMk cId="3320115240" sldId="263"/>
            <ac:cxnSpMk id="12" creationId="{2D631E40-F51C-4828-B23B-DF903513296E}"/>
          </ac:cxnSpMkLst>
        </pc:cxnChg>
        <pc:cxnChg chg="add del">
          <ac:chgData name="Hela BEN KHALFALLAH" userId="d55be94f-4073-46ba-88ef-465599598fde" providerId="ADAL" clId="{144E2A91-F2EC-4773-AC1E-B4BDE2F2B36C}" dt="2020-04-20T18:25:19.070" v="296" actId="26606"/>
          <ac:cxnSpMkLst>
            <pc:docMk/>
            <pc:sldMk cId="3320115240" sldId="263"/>
            <ac:cxnSpMk id="20" creationId="{D4BDCD00-BA97-40D8-93CD-0A9CA931BE17}"/>
          </ac:cxnSpMkLst>
        </pc:cxnChg>
        <pc:cxnChg chg="add del">
          <ac:chgData name="Hela BEN KHALFALLAH" userId="d55be94f-4073-46ba-88ef-465599598fde" providerId="ADAL" clId="{144E2A91-F2EC-4773-AC1E-B4BDE2F2B36C}" dt="2020-04-20T18:25:19.070" v="296" actId="26606"/>
          <ac:cxnSpMkLst>
            <pc:docMk/>
            <pc:sldMk cId="3320115240" sldId="263"/>
            <ac:cxnSpMk id="22" creationId="{2D631E40-F51C-4828-B23B-DF903513296E}"/>
          </ac:cxnSpMkLst>
        </pc:cxnChg>
        <pc:cxnChg chg="add del">
          <ac:chgData name="Hela BEN KHALFALLAH" userId="d55be94f-4073-46ba-88ef-465599598fde" providerId="ADAL" clId="{144E2A91-F2EC-4773-AC1E-B4BDE2F2B36C}" dt="2020-04-20T18:25:24.800" v="300" actId="26606"/>
          <ac:cxnSpMkLst>
            <pc:docMk/>
            <pc:sldMk cId="3320115240" sldId="263"/>
            <ac:cxnSpMk id="29" creationId="{DCD67800-37AC-4E14-89B0-F79DCB3FB86D}"/>
          </ac:cxnSpMkLst>
        </pc:cxnChg>
        <pc:cxnChg chg="add del">
          <ac:chgData name="Hela BEN KHALFALLAH" userId="d55be94f-4073-46ba-88ef-465599598fde" providerId="ADAL" clId="{144E2A91-F2EC-4773-AC1E-B4BDE2F2B36C}" dt="2020-04-20T18:25:24.800" v="300" actId="26606"/>
          <ac:cxnSpMkLst>
            <pc:docMk/>
            <pc:sldMk cId="3320115240" sldId="263"/>
            <ac:cxnSpMk id="30" creationId="{20F1788F-A5AE-4188-8274-F7F2E3833ECD}"/>
          </ac:cxnSpMkLst>
        </pc:cxnChg>
        <pc:cxnChg chg="add">
          <ac:chgData name="Hela BEN KHALFALLAH" userId="d55be94f-4073-46ba-88ef-465599598fde" providerId="ADAL" clId="{144E2A91-F2EC-4773-AC1E-B4BDE2F2B36C}" dt="2020-04-20T18:25:32.421" v="305" actId="26606"/>
          <ac:cxnSpMkLst>
            <pc:docMk/>
            <pc:sldMk cId="3320115240" sldId="263"/>
            <ac:cxnSpMk id="42" creationId="{D4BDCD00-BA97-40D8-93CD-0A9CA931BE17}"/>
          </ac:cxnSpMkLst>
        </pc:cxnChg>
        <pc:cxnChg chg="add">
          <ac:chgData name="Hela BEN KHALFALLAH" userId="d55be94f-4073-46ba-88ef-465599598fde" providerId="ADAL" clId="{144E2A91-F2EC-4773-AC1E-B4BDE2F2B36C}" dt="2020-04-20T18:25:32.421" v="305" actId="26606"/>
          <ac:cxnSpMkLst>
            <pc:docMk/>
            <pc:sldMk cId="3320115240" sldId="263"/>
            <ac:cxnSpMk id="43" creationId="{2D631E40-F51C-4828-B23B-DF903513296E}"/>
          </ac:cxnSpMkLst>
        </pc:cxnChg>
      </pc:sldChg>
      <pc:sldChg chg="addSp delSp modSp add mod ord setBg">
        <pc:chgData name="Hela BEN KHALFALLAH" userId="d55be94f-4073-46ba-88ef-465599598fde" providerId="ADAL" clId="{144E2A91-F2EC-4773-AC1E-B4BDE2F2B36C}" dt="2020-04-20T18:45:20.895" v="574"/>
        <pc:sldMkLst>
          <pc:docMk/>
          <pc:sldMk cId="3164113059" sldId="264"/>
        </pc:sldMkLst>
        <pc:spChg chg="add del">
          <ac:chgData name="Hela BEN KHALFALLAH" userId="d55be94f-4073-46ba-88ef-465599598fde" providerId="ADAL" clId="{144E2A91-F2EC-4773-AC1E-B4BDE2F2B36C}" dt="2020-04-20T18:27:24.898" v="330"/>
          <ac:spMkLst>
            <pc:docMk/>
            <pc:sldMk cId="3164113059" sldId="264"/>
            <ac:spMk id="6" creationId="{B3884289-31EF-4B59-9472-2CE768DEA9D2}"/>
          </ac:spMkLst>
        </pc:spChg>
        <pc:spChg chg="add del mod">
          <ac:chgData name="Hela BEN KHALFALLAH" userId="d55be94f-4073-46ba-88ef-465599598fde" providerId="ADAL" clId="{144E2A91-F2EC-4773-AC1E-B4BDE2F2B36C}" dt="2020-04-20T18:27:58.007" v="344" actId="478"/>
          <ac:spMkLst>
            <pc:docMk/>
            <pc:sldMk cId="3164113059" sldId="264"/>
            <ac:spMk id="8" creationId="{04BC1B43-AA63-401B-A640-94AEEACC9241}"/>
          </ac:spMkLst>
        </pc:spChg>
        <pc:spChg chg="add mod">
          <ac:chgData name="Hela BEN KHALFALLAH" userId="d55be94f-4073-46ba-88ef-465599598fde" providerId="ADAL" clId="{144E2A91-F2EC-4773-AC1E-B4BDE2F2B36C}" dt="2020-04-20T18:28:26.155" v="357" actId="207"/>
          <ac:spMkLst>
            <pc:docMk/>
            <pc:sldMk cId="3164113059" sldId="264"/>
            <ac:spMk id="9" creationId="{111F2B02-B1AC-4056-8173-8403D9CF0FC8}"/>
          </ac:spMkLst>
        </pc:spChg>
        <pc:spChg chg="add del">
          <ac:chgData name="Hela BEN KHALFALLAH" userId="d55be94f-4073-46ba-88ef-465599598fde" providerId="ADAL" clId="{144E2A91-F2EC-4773-AC1E-B4BDE2F2B36C}" dt="2020-04-20T18:27:38.517" v="335" actId="26606"/>
          <ac:spMkLst>
            <pc:docMk/>
            <pc:sldMk cId="3164113059" sldId="264"/>
            <ac:spMk id="16" creationId="{CE7E7877-F64E-4EEA-B778-138031EFF874}"/>
          </ac:spMkLst>
        </pc:spChg>
        <pc:spChg chg="add del">
          <ac:chgData name="Hela BEN KHALFALLAH" userId="d55be94f-4073-46ba-88ef-465599598fde" providerId="ADAL" clId="{144E2A91-F2EC-4773-AC1E-B4BDE2F2B36C}" dt="2020-04-20T18:27:38.517" v="335" actId="26606"/>
          <ac:spMkLst>
            <pc:docMk/>
            <pc:sldMk cId="3164113059" sldId="264"/>
            <ac:spMk id="17" creationId="{AA3CC463-F933-4AC4-86E1-5AC14B0C3163}"/>
          </ac:spMkLst>
        </pc:spChg>
        <pc:spChg chg="add del">
          <ac:chgData name="Hela BEN KHALFALLAH" userId="d55be94f-4073-46ba-88ef-465599598fde" providerId="ADAL" clId="{144E2A91-F2EC-4773-AC1E-B4BDE2F2B36C}" dt="2020-04-20T18:27:38.517" v="335" actId="26606"/>
          <ac:spMkLst>
            <pc:docMk/>
            <pc:sldMk cId="3164113059" sldId="264"/>
            <ac:spMk id="18" creationId="{7DD6C4F3-70FD-4F13-919C-702EE4886499}"/>
          </ac:spMkLst>
        </pc:spChg>
        <pc:spChg chg="add del">
          <ac:chgData name="Hela BEN KHALFALLAH" userId="d55be94f-4073-46ba-88ef-465599598fde" providerId="ADAL" clId="{144E2A91-F2EC-4773-AC1E-B4BDE2F2B36C}" dt="2020-04-20T18:27:38.517" v="335" actId="26606"/>
          <ac:spMkLst>
            <pc:docMk/>
            <pc:sldMk cId="3164113059" sldId="264"/>
            <ac:spMk id="19" creationId="{6025D2DB-A12A-44DB-B00E-F4D622329EDD}"/>
          </ac:spMkLst>
        </pc:spChg>
        <pc:spChg chg="add">
          <ac:chgData name="Hela BEN KHALFALLAH" userId="d55be94f-4073-46ba-88ef-465599598fde" providerId="ADAL" clId="{144E2A91-F2EC-4773-AC1E-B4BDE2F2B36C}" dt="2020-04-20T18:27:38.527" v="336" actId="26606"/>
          <ac:spMkLst>
            <pc:docMk/>
            <pc:sldMk cId="3164113059" sldId="264"/>
            <ac:spMk id="21" creationId="{799448F2-0E5B-42DA-B2D1-11A14E947BD4}"/>
          </ac:spMkLst>
        </pc:spChg>
        <pc:spChg chg="add">
          <ac:chgData name="Hela BEN KHALFALLAH" userId="d55be94f-4073-46ba-88ef-465599598fde" providerId="ADAL" clId="{144E2A91-F2EC-4773-AC1E-B4BDE2F2B36C}" dt="2020-04-20T18:27:38.527" v="336" actId="26606"/>
          <ac:spMkLst>
            <pc:docMk/>
            <pc:sldMk cId="3164113059" sldId="264"/>
            <ac:spMk id="22" creationId="{4E8A7552-20E1-4F34-ADAB-C1DB6634D47E}"/>
          </ac:spMkLst>
        </pc:spChg>
        <pc:picChg chg="add del mod">
          <ac:chgData name="Hela BEN KHALFALLAH" userId="d55be94f-4073-46ba-88ef-465599598fde" providerId="ADAL" clId="{144E2A91-F2EC-4773-AC1E-B4BDE2F2B36C}" dt="2020-04-20T18:26:52.361" v="319" actId="478"/>
          <ac:picMkLst>
            <pc:docMk/>
            <pc:sldMk cId="3164113059" sldId="264"/>
            <ac:picMk id="2" creationId="{477C7E76-8C1C-40E1-B2D8-8FD8D2155D90}"/>
          </ac:picMkLst>
        </pc:picChg>
        <pc:picChg chg="add del mod">
          <ac:chgData name="Hela BEN KHALFALLAH" userId="d55be94f-4073-46ba-88ef-465599598fde" providerId="ADAL" clId="{144E2A91-F2EC-4773-AC1E-B4BDE2F2B36C}" dt="2020-04-20T18:26:52.361" v="319" actId="478"/>
          <ac:picMkLst>
            <pc:docMk/>
            <pc:sldMk cId="3164113059" sldId="264"/>
            <ac:picMk id="3" creationId="{A6D3D930-2942-41D4-B8B9-7288DCBB507E}"/>
          </ac:picMkLst>
        </pc:picChg>
        <pc:picChg chg="add mod ord">
          <ac:chgData name="Hela BEN KHALFALLAH" userId="d55be94f-4073-46ba-88ef-465599598fde" providerId="ADAL" clId="{144E2A91-F2EC-4773-AC1E-B4BDE2F2B36C}" dt="2020-04-20T18:27:38.527" v="336" actId="26606"/>
          <ac:picMkLst>
            <pc:docMk/>
            <pc:sldMk cId="3164113059" sldId="264"/>
            <ac:picMk id="4" creationId="{ECF31054-91D3-4C19-83F4-F2489F394618}"/>
          </ac:picMkLst>
        </pc:picChg>
        <pc:picChg chg="add mod">
          <ac:chgData name="Hela BEN KHALFALLAH" userId="d55be94f-4073-46ba-88ef-465599598fde" providerId="ADAL" clId="{144E2A91-F2EC-4773-AC1E-B4BDE2F2B36C}" dt="2020-04-20T18:27:38.527" v="336" actId="26606"/>
          <ac:picMkLst>
            <pc:docMk/>
            <pc:sldMk cId="3164113059" sldId="264"/>
            <ac:picMk id="5" creationId="{B1A177B2-2108-499B-A26C-00352947B43F}"/>
          </ac:picMkLst>
        </pc:picChg>
        <pc:picChg chg="add del mod">
          <ac:chgData name="Hela BEN KHALFALLAH" userId="d55be94f-4073-46ba-88ef-465599598fde" providerId="ADAL" clId="{144E2A91-F2EC-4773-AC1E-B4BDE2F2B36C}" dt="2020-04-20T18:27:47.854" v="337" actId="478"/>
          <ac:picMkLst>
            <pc:docMk/>
            <pc:sldMk cId="3164113059" sldId="264"/>
            <ac:picMk id="7" creationId="{D569D3F1-DA7F-4B66-B3D2-D88010460F72}"/>
          </ac:picMkLst>
        </pc:picChg>
        <pc:cxnChg chg="add del">
          <ac:chgData name="Hela BEN KHALFALLAH" userId="d55be94f-4073-46ba-88ef-465599598fde" providerId="ADAL" clId="{144E2A91-F2EC-4773-AC1E-B4BDE2F2B36C}" dt="2020-04-20T18:27:34.322" v="333" actId="26606"/>
          <ac:cxnSpMkLst>
            <pc:docMk/>
            <pc:sldMk cId="3164113059" sldId="264"/>
            <ac:cxnSpMk id="12" creationId="{D4BDCD00-BA97-40D8-93CD-0A9CA931BE17}"/>
          </ac:cxnSpMkLst>
        </pc:cxnChg>
        <pc:cxnChg chg="add del">
          <ac:chgData name="Hela BEN KHALFALLAH" userId="d55be94f-4073-46ba-88ef-465599598fde" providerId="ADAL" clId="{144E2A91-F2EC-4773-AC1E-B4BDE2F2B36C}" dt="2020-04-20T18:27:34.322" v="333" actId="26606"/>
          <ac:cxnSpMkLst>
            <pc:docMk/>
            <pc:sldMk cId="3164113059" sldId="264"/>
            <ac:cxnSpMk id="14" creationId="{2D631E40-F51C-4828-B23B-DF903513296E}"/>
          </ac:cxnSpMkLst>
        </pc:cxnChg>
      </pc:sldChg>
      <pc:sldChg chg="addSp delSp modSp add">
        <pc:chgData name="Hela BEN KHALFALLAH" userId="d55be94f-4073-46ba-88ef-465599598fde" providerId="ADAL" clId="{144E2A91-F2EC-4773-AC1E-B4BDE2F2B36C}" dt="2020-04-20T18:48:58.055" v="591" actId="20577"/>
        <pc:sldMkLst>
          <pc:docMk/>
          <pc:sldMk cId="3813120122" sldId="265"/>
        </pc:sldMkLst>
        <pc:spChg chg="add mod">
          <ac:chgData name="Hela BEN KHALFALLAH" userId="d55be94f-4073-46ba-88ef-465599598fde" providerId="ADAL" clId="{144E2A91-F2EC-4773-AC1E-B4BDE2F2B36C}" dt="2020-04-20T18:32:36.068" v="383" actId="1076"/>
          <ac:spMkLst>
            <pc:docMk/>
            <pc:sldMk cId="3813120122" sldId="265"/>
            <ac:spMk id="2" creationId="{9DEC764C-BF82-4602-9BB1-6A50BD90907E}"/>
          </ac:spMkLst>
        </pc:spChg>
        <pc:spChg chg="add mod">
          <ac:chgData name="Hela BEN KHALFALLAH" userId="d55be94f-4073-46ba-88ef-465599598fde" providerId="ADAL" clId="{144E2A91-F2EC-4773-AC1E-B4BDE2F2B36C}" dt="2020-04-20T18:33:33.652" v="445" actId="1076"/>
          <ac:spMkLst>
            <pc:docMk/>
            <pc:sldMk cId="3813120122" sldId="265"/>
            <ac:spMk id="3" creationId="{FB052A7C-6C0E-46A7-B0ED-AC5A7731801B}"/>
          </ac:spMkLst>
        </pc:spChg>
        <pc:spChg chg="add mod">
          <ac:chgData name="Hela BEN KHALFALLAH" userId="d55be94f-4073-46ba-88ef-465599598fde" providerId="ADAL" clId="{144E2A91-F2EC-4773-AC1E-B4BDE2F2B36C}" dt="2020-04-20T18:40:41.437" v="550" actId="1076"/>
          <ac:spMkLst>
            <pc:docMk/>
            <pc:sldMk cId="3813120122" sldId="265"/>
            <ac:spMk id="4" creationId="{203788D8-026C-4020-9449-2D8274BABB19}"/>
          </ac:spMkLst>
        </pc:spChg>
        <pc:spChg chg="add del mod">
          <ac:chgData name="Hela BEN KHALFALLAH" userId="d55be94f-4073-46ba-88ef-465599598fde" providerId="ADAL" clId="{144E2A91-F2EC-4773-AC1E-B4BDE2F2B36C}" dt="2020-04-20T18:39:46.728" v="521" actId="478"/>
          <ac:spMkLst>
            <pc:docMk/>
            <pc:sldMk cId="3813120122" sldId="265"/>
            <ac:spMk id="5" creationId="{C29B5883-A3CD-4D92-9A2B-840E895B29E0}"/>
          </ac:spMkLst>
        </pc:spChg>
        <pc:spChg chg="add mod">
          <ac:chgData name="Hela BEN KHALFALLAH" userId="d55be94f-4073-46ba-88ef-465599598fde" providerId="ADAL" clId="{144E2A91-F2EC-4773-AC1E-B4BDE2F2B36C}" dt="2020-04-20T18:36:30.232" v="508" actId="1036"/>
          <ac:spMkLst>
            <pc:docMk/>
            <pc:sldMk cId="3813120122" sldId="265"/>
            <ac:spMk id="6" creationId="{2C1C02E2-D000-4249-8A9C-C060C2E36012}"/>
          </ac:spMkLst>
        </pc:spChg>
        <pc:spChg chg="add mod">
          <ac:chgData name="Hela BEN KHALFALLAH" userId="d55be94f-4073-46ba-88ef-465599598fde" providerId="ADAL" clId="{144E2A91-F2EC-4773-AC1E-B4BDE2F2B36C}" dt="2020-04-20T18:36:44.567" v="513" actId="14100"/>
          <ac:spMkLst>
            <pc:docMk/>
            <pc:sldMk cId="3813120122" sldId="265"/>
            <ac:spMk id="7" creationId="{FF4ABB16-5614-4886-A532-0FECD23C1606}"/>
          </ac:spMkLst>
        </pc:spChg>
        <pc:spChg chg="add mod">
          <ac:chgData name="Hela BEN KHALFALLAH" userId="d55be94f-4073-46ba-88ef-465599598fde" providerId="ADAL" clId="{144E2A91-F2EC-4773-AC1E-B4BDE2F2B36C}" dt="2020-04-20T18:48:58.055" v="591" actId="20577"/>
          <ac:spMkLst>
            <pc:docMk/>
            <pc:sldMk cId="3813120122" sldId="265"/>
            <ac:spMk id="8" creationId="{0475D0D6-44BA-423B-BD95-248FD03CBF3D}"/>
          </ac:spMkLst>
        </pc:spChg>
      </pc:sldChg>
      <pc:sldChg chg="addSp delSp modSp add mod ord setBg">
        <pc:chgData name="Hela BEN KHALFALLAH" userId="d55be94f-4073-46ba-88ef-465599598fde" providerId="ADAL" clId="{144E2A91-F2EC-4773-AC1E-B4BDE2F2B36C}" dt="2020-04-20T18:54:24.926" v="619"/>
        <pc:sldMkLst>
          <pc:docMk/>
          <pc:sldMk cId="3467803649" sldId="266"/>
        </pc:sldMkLst>
        <pc:spChg chg="add del mod">
          <ac:chgData name="Hela BEN KHALFALLAH" userId="d55be94f-4073-46ba-88ef-465599598fde" providerId="ADAL" clId="{144E2A91-F2EC-4773-AC1E-B4BDE2F2B36C}" dt="2020-04-20T18:47:45.841" v="579"/>
          <ac:spMkLst>
            <pc:docMk/>
            <pc:sldMk cId="3467803649" sldId="266"/>
            <ac:spMk id="2" creationId="{82E6E3A6-CA99-4E4E-96BA-5CB89DBB341F}"/>
          </ac:spMkLst>
        </pc:spChg>
        <pc:spChg chg="add del">
          <ac:chgData name="Hela BEN KHALFALLAH" userId="d55be94f-4073-46ba-88ef-465599598fde" providerId="ADAL" clId="{144E2A91-F2EC-4773-AC1E-B4BDE2F2B36C}" dt="2020-04-20T18:52:47.174" v="609" actId="26606"/>
          <ac:spMkLst>
            <pc:docMk/>
            <pc:sldMk cId="3467803649" sldId="266"/>
            <ac:spMk id="5" creationId="{41497DE5-0939-4D1D-9350-0C5E1B209C68}"/>
          </ac:spMkLst>
        </pc:spChg>
        <pc:spChg chg="add del">
          <ac:chgData name="Hela BEN KHALFALLAH" userId="d55be94f-4073-46ba-88ef-465599598fde" providerId="ADAL" clId="{144E2A91-F2EC-4773-AC1E-B4BDE2F2B36C}" dt="2020-04-20T18:52:47.174" v="609" actId="26606"/>
          <ac:spMkLst>
            <pc:docMk/>
            <pc:sldMk cId="3467803649" sldId="266"/>
            <ac:spMk id="6" creationId="{5CCC70ED-6C63-4537-B7EB-51990D6C0A6F}"/>
          </ac:spMkLst>
        </pc:spChg>
        <pc:spChg chg="add del">
          <ac:chgData name="Hela BEN KHALFALLAH" userId="d55be94f-4073-46ba-88ef-465599598fde" providerId="ADAL" clId="{144E2A91-F2EC-4773-AC1E-B4BDE2F2B36C}" dt="2020-04-20T18:52:47.174" v="609" actId="26606"/>
          <ac:spMkLst>
            <pc:docMk/>
            <pc:sldMk cId="3467803649" sldId="266"/>
            <ac:spMk id="7" creationId="{B76E24C1-2968-40DC-A36E-F6B85F0F0752}"/>
          </ac:spMkLst>
        </pc:spChg>
        <pc:spChg chg="add del">
          <ac:chgData name="Hela BEN KHALFALLAH" userId="d55be94f-4073-46ba-88ef-465599598fde" providerId="ADAL" clId="{144E2A91-F2EC-4773-AC1E-B4BDE2F2B36C}" dt="2020-04-20T18:52:38.480" v="601" actId="26606"/>
          <ac:spMkLst>
            <pc:docMk/>
            <pc:sldMk cId="3467803649" sldId="266"/>
            <ac:spMk id="8" creationId="{BCD2D517-BC35-4439-AC31-06DF764F25FC}"/>
          </ac:spMkLst>
        </pc:spChg>
        <pc:spChg chg="add del">
          <ac:chgData name="Hela BEN KHALFALLAH" userId="d55be94f-4073-46ba-88ef-465599598fde" providerId="ADAL" clId="{144E2A91-F2EC-4773-AC1E-B4BDE2F2B36C}" dt="2020-04-20T18:52:38.480" v="601" actId="26606"/>
          <ac:spMkLst>
            <pc:docMk/>
            <pc:sldMk cId="3467803649" sldId="266"/>
            <ac:spMk id="10" creationId="{2DD3F846-0483-40F5-A881-0C1AD2A0CAD7}"/>
          </ac:spMkLst>
        </pc:spChg>
        <pc:spChg chg="add del">
          <ac:chgData name="Hela BEN KHALFALLAH" userId="d55be94f-4073-46ba-88ef-465599598fde" providerId="ADAL" clId="{144E2A91-F2EC-4773-AC1E-B4BDE2F2B36C}" dt="2020-04-20T18:52:42.007" v="603" actId="26606"/>
          <ac:spMkLst>
            <pc:docMk/>
            <pc:sldMk cId="3467803649" sldId="266"/>
            <ac:spMk id="12" creationId="{2C7211D9-E545-4D00-9874-641EC7C7BD85}"/>
          </ac:spMkLst>
        </pc:spChg>
        <pc:spChg chg="add del">
          <ac:chgData name="Hela BEN KHALFALLAH" userId="d55be94f-4073-46ba-88ef-465599598fde" providerId="ADAL" clId="{144E2A91-F2EC-4773-AC1E-B4BDE2F2B36C}" dt="2020-04-20T18:52:42.007" v="603" actId="26606"/>
          <ac:spMkLst>
            <pc:docMk/>
            <pc:sldMk cId="3467803649" sldId="266"/>
            <ac:spMk id="13" creationId="{5DBBC34A-8C43-4368-951E-A04EB7C00E32}"/>
          </ac:spMkLst>
        </pc:spChg>
        <pc:picChg chg="add mod">
          <ac:chgData name="Hela BEN KHALFALLAH" userId="d55be94f-4073-46ba-88ef-465599598fde" providerId="ADAL" clId="{144E2A91-F2EC-4773-AC1E-B4BDE2F2B36C}" dt="2020-04-20T18:53:01.394" v="611" actId="1076"/>
          <ac:picMkLst>
            <pc:docMk/>
            <pc:sldMk cId="3467803649" sldId="266"/>
            <ac:picMk id="3" creationId="{BF475771-597B-4AB1-972A-FCDFF33ADCAD}"/>
          </ac:picMkLst>
        </pc:picChg>
        <pc:picChg chg="add del mod">
          <ac:chgData name="Hela BEN KHALFALLAH" userId="d55be94f-4073-46ba-88ef-465599598fde" providerId="ADAL" clId="{144E2A91-F2EC-4773-AC1E-B4BDE2F2B36C}" dt="2020-04-20T18:51:52.707" v="595" actId="478"/>
          <ac:picMkLst>
            <pc:docMk/>
            <pc:sldMk cId="3467803649" sldId="266"/>
            <ac:picMk id="5123" creationId="{D2E50F5A-B1D6-4628-9EA0-7A7C6B537D87}"/>
          </ac:picMkLst>
        </pc:picChg>
      </pc:sldChg>
      <pc:sldChg chg="add del">
        <pc:chgData name="Hela BEN KHALFALLAH" userId="d55be94f-4073-46ba-88ef-465599598fde" providerId="ADAL" clId="{144E2A91-F2EC-4773-AC1E-B4BDE2F2B36C}" dt="2020-04-20T21:36:28.386" v="1957" actId="2696"/>
        <pc:sldMkLst>
          <pc:docMk/>
          <pc:sldMk cId="1734362182" sldId="267"/>
        </pc:sldMkLst>
      </pc:sldChg>
      <pc:sldChg chg="addSp delSp modSp add">
        <pc:chgData name="Hela BEN KHALFALLAH" userId="d55be94f-4073-46ba-88ef-465599598fde" providerId="ADAL" clId="{144E2A91-F2EC-4773-AC1E-B4BDE2F2B36C}" dt="2020-04-21T08:58:05.256" v="2178" actId="571"/>
        <pc:sldMkLst>
          <pc:docMk/>
          <pc:sldMk cId="2024277166" sldId="268"/>
        </pc:sldMkLst>
        <pc:spChg chg="del">
          <ac:chgData name="Hela BEN KHALFALLAH" userId="d55be94f-4073-46ba-88ef-465599598fde" providerId="ADAL" clId="{144E2A91-F2EC-4773-AC1E-B4BDE2F2B36C}" dt="2020-04-20T18:39:09.025" v="517" actId="478"/>
          <ac:spMkLst>
            <pc:docMk/>
            <pc:sldMk cId="2024277166" sldId="268"/>
            <ac:spMk id="2" creationId="{9DEC764C-BF82-4602-9BB1-6A50BD90907E}"/>
          </ac:spMkLst>
        </pc:spChg>
        <pc:spChg chg="del">
          <ac:chgData name="Hela BEN KHALFALLAH" userId="d55be94f-4073-46ba-88ef-465599598fde" providerId="ADAL" clId="{144E2A91-F2EC-4773-AC1E-B4BDE2F2B36C}" dt="2020-04-20T18:39:09.025" v="517" actId="478"/>
          <ac:spMkLst>
            <pc:docMk/>
            <pc:sldMk cId="2024277166" sldId="268"/>
            <ac:spMk id="3" creationId="{FB052A7C-6C0E-46A7-B0ED-AC5A7731801B}"/>
          </ac:spMkLst>
        </pc:spChg>
        <pc:spChg chg="del">
          <ac:chgData name="Hela BEN KHALFALLAH" userId="d55be94f-4073-46ba-88ef-465599598fde" providerId="ADAL" clId="{144E2A91-F2EC-4773-AC1E-B4BDE2F2B36C}" dt="2020-04-20T18:39:06.035" v="516" actId="478"/>
          <ac:spMkLst>
            <pc:docMk/>
            <pc:sldMk cId="2024277166" sldId="268"/>
            <ac:spMk id="4" creationId="{203788D8-026C-4020-9449-2D8274BABB19}"/>
          </ac:spMkLst>
        </pc:spChg>
        <pc:spChg chg="del">
          <ac:chgData name="Hela BEN KHALFALLAH" userId="d55be94f-4073-46ba-88ef-465599598fde" providerId="ADAL" clId="{144E2A91-F2EC-4773-AC1E-B4BDE2F2B36C}" dt="2020-04-20T18:39:06.035" v="516" actId="478"/>
          <ac:spMkLst>
            <pc:docMk/>
            <pc:sldMk cId="2024277166" sldId="268"/>
            <ac:spMk id="5" creationId="{C29B5883-A3CD-4D92-9A2B-840E895B29E0}"/>
          </ac:spMkLst>
        </pc:spChg>
        <pc:spChg chg="add mod">
          <ac:chgData name="Hela BEN KHALFALLAH" userId="d55be94f-4073-46ba-88ef-465599598fde" providerId="ADAL" clId="{144E2A91-F2EC-4773-AC1E-B4BDE2F2B36C}" dt="2020-04-21T08:57:31.414" v="2162" actId="1076"/>
          <ac:spMkLst>
            <pc:docMk/>
            <pc:sldMk cId="2024277166" sldId="268"/>
            <ac:spMk id="5" creationId="{D2EEAD56-6692-4A46-B380-5D3ED58E255C}"/>
          </ac:spMkLst>
        </pc:spChg>
        <pc:spChg chg="del">
          <ac:chgData name="Hela BEN KHALFALLAH" userId="d55be94f-4073-46ba-88ef-465599598fde" providerId="ADAL" clId="{144E2A91-F2EC-4773-AC1E-B4BDE2F2B36C}" dt="2020-04-20T18:39:09.025" v="517" actId="478"/>
          <ac:spMkLst>
            <pc:docMk/>
            <pc:sldMk cId="2024277166" sldId="268"/>
            <ac:spMk id="6" creationId="{2C1C02E2-D000-4249-8A9C-C060C2E36012}"/>
          </ac:spMkLst>
        </pc:spChg>
        <pc:spChg chg="add mod">
          <ac:chgData name="Hela BEN KHALFALLAH" userId="d55be94f-4073-46ba-88ef-465599598fde" providerId="ADAL" clId="{144E2A91-F2EC-4773-AC1E-B4BDE2F2B36C}" dt="2020-04-21T08:57:47.346" v="2167" actId="14100"/>
          <ac:spMkLst>
            <pc:docMk/>
            <pc:sldMk cId="2024277166" sldId="268"/>
            <ac:spMk id="6" creationId="{8187F4DF-51BC-4996-8734-6D4DC9D8B538}"/>
          </ac:spMkLst>
        </pc:spChg>
        <pc:spChg chg="add mod">
          <ac:chgData name="Hela BEN KHALFALLAH" userId="d55be94f-4073-46ba-88ef-465599598fde" providerId="ADAL" clId="{144E2A91-F2EC-4773-AC1E-B4BDE2F2B36C}" dt="2020-04-21T08:57:58.841" v="2177" actId="1036"/>
          <ac:spMkLst>
            <pc:docMk/>
            <pc:sldMk cId="2024277166" sldId="268"/>
            <ac:spMk id="7" creationId="{E350CC49-7ED5-426B-9F89-13EC76EEBCC0}"/>
          </ac:spMkLst>
        </pc:spChg>
        <pc:spChg chg="del">
          <ac:chgData name="Hela BEN KHALFALLAH" userId="d55be94f-4073-46ba-88ef-465599598fde" providerId="ADAL" clId="{144E2A91-F2EC-4773-AC1E-B4BDE2F2B36C}" dt="2020-04-20T18:39:09.025" v="517" actId="478"/>
          <ac:spMkLst>
            <pc:docMk/>
            <pc:sldMk cId="2024277166" sldId="268"/>
            <ac:spMk id="7" creationId="{FF4ABB16-5614-4886-A532-0FECD23C1606}"/>
          </ac:spMkLst>
        </pc:spChg>
        <pc:spChg chg="add del mod">
          <ac:chgData name="Hela BEN KHALFALLAH" userId="d55be94f-4073-46ba-88ef-465599598fde" providerId="ADAL" clId="{144E2A91-F2EC-4773-AC1E-B4BDE2F2B36C}" dt="2020-04-20T18:42:08.586" v="560" actId="478"/>
          <ac:spMkLst>
            <pc:docMk/>
            <pc:sldMk cId="2024277166" sldId="268"/>
            <ac:spMk id="8" creationId="{D26152BF-2B3C-486F-8BCB-03BD0FB6433E}"/>
          </ac:spMkLst>
        </pc:spChg>
        <pc:spChg chg="add mod">
          <ac:chgData name="Hela BEN KHALFALLAH" userId="d55be94f-4073-46ba-88ef-465599598fde" providerId="ADAL" clId="{144E2A91-F2EC-4773-AC1E-B4BDE2F2B36C}" dt="2020-04-21T08:58:05.256" v="2178" actId="571"/>
          <ac:spMkLst>
            <pc:docMk/>
            <pc:sldMk cId="2024277166" sldId="268"/>
            <ac:spMk id="8" creationId="{F35EB445-9180-4F06-98CC-2322AD5A569D}"/>
          </ac:spMkLst>
        </pc:spChg>
        <pc:spChg chg="add del mod">
          <ac:chgData name="Hela BEN KHALFALLAH" userId="d55be94f-4073-46ba-88ef-465599598fde" providerId="ADAL" clId="{144E2A91-F2EC-4773-AC1E-B4BDE2F2B36C}" dt="2020-04-20T18:42:08.586" v="560" actId="478"/>
          <ac:spMkLst>
            <pc:docMk/>
            <pc:sldMk cId="2024277166" sldId="268"/>
            <ac:spMk id="9" creationId="{B35104E4-A8DF-482D-87E8-00EAB11371D2}"/>
          </ac:spMkLst>
        </pc:spChg>
        <pc:spChg chg="add mod">
          <ac:chgData name="Hela BEN KHALFALLAH" userId="d55be94f-4073-46ba-88ef-465599598fde" providerId="ADAL" clId="{144E2A91-F2EC-4773-AC1E-B4BDE2F2B36C}" dt="2020-04-20T18:45:03.862" v="573" actId="1076"/>
          <ac:spMkLst>
            <pc:docMk/>
            <pc:sldMk cId="2024277166" sldId="268"/>
            <ac:spMk id="10" creationId="{1DEF6FA5-1C71-41B5-8F76-A5772370829C}"/>
          </ac:spMkLst>
        </pc:spChg>
        <pc:spChg chg="add mod">
          <ac:chgData name="Hela BEN KHALFALLAH" userId="d55be94f-4073-46ba-88ef-465599598fde" providerId="ADAL" clId="{144E2A91-F2EC-4773-AC1E-B4BDE2F2B36C}" dt="2020-04-20T18:45:01.119" v="572" actId="1076"/>
          <ac:spMkLst>
            <pc:docMk/>
            <pc:sldMk cId="2024277166" sldId="268"/>
            <ac:spMk id="11" creationId="{00600581-8D00-4602-B7DC-A139897B77A0}"/>
          </ac:spMkLst>
        </pc:spChg>
        <pc:spChg chg="add mod">
          <ac:chgData name="Hela BEN KHALFALLAH" userId="d55be94f-4073-46ba-88ef-465599598fde" providerId="ADAL" clId="{144E2A91-F2EC-4773-AC1E-B4BDE2F2B36C}" dt="2020-04-20T18:48:16.119" v="583" actId="1076"/>
          <ac:spMkLst>
            <pc:docMk/>
            <pc:sldMk cId="2024277166" sldId="268"/>
            <ac:spMk id="12" creationId="{960A56EF-51D8-4614-AEB9-70B3F98C200E}"/>
          </ac:spMkLst>
        </pc:spChg>
      </pc:sldChg>
      <pc:sldChg chg="addSp modSp add">
        <pc:chgData name="Hela BEN KHALFALLAH" userId="d55be94f-4073-46ba-88ef-465599598fde" providerId="ADAL" clId="{144E2A91-F2EC-4773-AC1E-B4BDE2F2B36C}" dt="2020-04-21T08:57:15.521" v="2158" actId="14100"/>
        <pc:sldMkLst>
          <pc:docMk/>
          <pc:sldMk cId="3263925378" sldId="269"/>
        </pc:sldMkLst>
        <pc:spChg chg="add mod">
          <ac:chgData name="Hela BEN KHALFALLAH" userId="d55be94f-4073-46ba-88ef-465599598fde" providerId="ADAL" clId="{144E2A91-F2EC-4773-AC1E-B4BDE2F2B36C}" dt="2020-04-21T08:56:57.307" v="2153" actId="14100"/>
          <ac:spMkLst>
            <pc:docMk/>
            <pc:sldMk cId="3263925378" sldId="269"/>
            <ac:spMk id="4" creationId="{7C75D195-3F4D-4983-91BA-BA270371B108}"/>
          </ac:spMkLst>
        </pc:spChg>
        <pc:spChg chg="add mod">
          <ac:chgData name="Hela BEN KHALFALLAH" userId="d55be94f-4073-46ba-88ef-465599598fde" providerId="ADAL" clId="{144E2A91-F2EC-4773-AC1E-B4BDE2F2B36C}" dt="2020-04-21T08:57:15.521" v="2158" actId="14100"/>
          <ac:spMkLst>
            <pc:docMk/>
            <pc:sldMk cId="3263925378" sldId="269"/>
            <ac:spMk id="5" creationId="{1D64DD05-BAEB-4268-8FA1-B7D3C49AB6C0}"/>
          </ac:spMkLst>
        </pc:spChg>
        <pc:spChg chg="mod">
          <ac:chgData name="Hela BEN KHALFALLAH" userId="d55be94f-4073-46ba-88ef-465599598fde" providerId="ADAL" clId="{144E2A91-F2EC-4773-AC1E-B4BDE2F2B36C}" dt="2020-04-21T08:57:03.755" v="2156" actId="1076"/>
          <ac:spMkLst>
            <pc:docMk/>
            <pc:sldMk cId="3263925378" sldId="269"/>
            <ac:spMk id="8" creationId="{D26152BF-2B3C-486F-8BCB-03BD0FB6433E}"/>
          </ac:spMkLst>
        </pc:spChg>
        <pc:spChg chg="mod">
          <ac:chgData name="Hela BEN KHALFALLAH" userId="d55be94f-4073-46ba-88ef-465599598fde" providerId="ADAL" clId="{144E2A91-F2EC-4773-AC1E-B4BDE2F2B36C}" dt="2020-04-21T08:48:28.620" v="2149" actId="1076"/>
          <ac:spMkLst>
            <pc:docMk/>
            <pc:sldMk cId="3263925378" sldId="269"/>
            <ac:spMk id="9" creationId="{B35104E4-A8DF-482D-87E8-00EAB11371D2}"/>
          </ac:spMkLst>
        </pc:spChg>
      </pc:sldChg>
      <pc:sldChg chg="add del">
        <pc:chgData name="Hela BEN KHALFALLAH" userId="d55be94f-4073-46ba-88ef-465599598fde" providerId="ADAL" clId="{144E2A91-F2EC-4773-AC1E-B4BDE2F2B36C}" dt="2020-04-20T21:36:28.793" v="1958" actId="2696"/>
        <pc:sldMkLst>
          <pc:docMk/>
          <pc:sldMk cId="2660566286" sldId="270"/>
        </pc:sldMkLst>
      </pc:sldChg>
      <pc:sldChg chg="add del">
        <pc:chgData name="Hela BEN KHALFALLAH" userId="d55be94f-4073-46ba-88ef-465599598fde" providerId="ADAL" clId="{144E2A91-F2EC-4773-AC1E-B4BDE2F2B36C}" dt="2020-04-20T21:36:29.796" v="1959" actId="2696"/>
        <pc:sldMkLst>
          <pc:docMk/>
          <pc:sldMk cId="2729177641" sldId="271"/>
        </pc:sldMkLst>
      </pc:sldChg>
      <pc:sldChg chg="add del">
        <pc:chgData name="Hela BEN KHALFALLAH" userId="d55be94f-4073-46ba-88ef-465599598fde" providerId="ADAL" clId="{144E2A91-F2EC-4773-AC1E-B4BDE2F2B36C}" dt="2020-04-20T21:36:30.298" v="1960" actId="2696"/>
        <pc:sldMkLst>
          <pc:docMk/>
          <pc:sldMk cId="704068914" sldId="272"/>
        </pc:sldMkLst>
      </pc:sldChg>
      <pc:sldChg chg="add del">
        <pc:chgData name="Hela BEN KHALFALLAH" userId="d55be94f-4073-46ba-88ef-465599598fde" providerId="ADAL" clId="{144E2A91-F2EC-4773-AC1E-B4BDE2F2B36C}" dt="2020-04-20T21:36:30.972" v="1961" actId="2696"/>
        <pc:sldMkLst>
          <pc:docMk/>
          <pc:sldMk cId="1563811582" sldId="273"/>
        </pc:sldMkLst>
      </pc:sldChg>
      <pc:sldChg chg="add del">
        <pc:chgData name="Hela BEN KHALFALLAH" userId="d55be94f-4073-46ba-88ef-465599598fde" providerId="ADAL" clId="{144E2A91-F2EC-4773-AC1E-B4BDE2F2B36C}" dt="2020-04-20T21:36:31.723" v="1962" actId="2696"/>
        <pc:sldMkLst>
          <pc:docMk/>
          <pc:sldMk cId="3937007228" sldId="274"/>
        </pc:sldMkLst>
      </pc:sldChg>
      <pc:sldChg chg="addSp delSp modSp add ord">
        <pc:chgData name="Hela BEN KHALFALLAH" userId="d55be94f-4073-46ba-88ef-465599598fde" providerId="ADAL" clId="{144E2A91-F2EC-4773-AC1E-B4BDE2F2B36C}" dt="2020-04-20T19:21:55.201" v="826" actId="207"/>
        <pc:sldMkLst>
          <pc:docMk/>
          <pc:sldMk cId="3519374680" sldId="275"/>
        </pc:sldMkLst>
        <pc:spChg chg="mod">
          <ac:chgData name="Hela BEN KHALFALLAH" userId="d55be94f-4073-46ba-88ef-465599598fde" providerId="ADAL" clId="{144E2A91-F2EC-4773-AC1E-B4BDE2F2B36C}" dt="2020-04-20T19:02:33.886" v="684" actId="27636"/>
          <ac:spMkLst>
            <pc:docMk/>
            <pc:sldMk cId="3519374680" sldId="275"/>
            <ac:spMk id="2" creationId="{2994F8A7-3807-4DD7-99E3-CFA201E3A34B}"/>
          </ac:spMkLst>
        </pc:spChg>
        <pc:spChg chg="add del mod">
          <ac:chgData name="Hela BEN KHALFALLAH" userId="d55be94f-4073-46ba-88ef-465599598fde" providerId="ADAL" clId="{144E2A91-F2EC-4773-AC1E-B4BDE2F2B36C}" dt="2020-04-20T19:05:40.438" v="702" actId="478"/>
          <ac:spMkLst>
            <pc:docMk/>
            <pc:sldMk cId="3519374680" sldId="275"/>
            <ac:spMk id="3" creationId="{7783E9D3-3449-44A3-BD20-3F71CF3B4F2F}"/>
          </ac:spMkLst>
        </pc:spChg>
        <pc:spChg chg="add del">
          <ac:chgData name="Hela BEN KHALFALLAH" userId="d55be94f-4073-46ba-88ef-465599598fde" providerId="ADAL" clId="{144E2A91-F2EC-4773-AC1E-B4BDE2F2B36C}" dt="2020-04-20T19:05:32.586" v="699"/>
          <ac:spMkLst>
            <pc:docMk/>
            <pc:sldMk cId="3519374680" sldId="275"/>
            <ac:spMk id="4" creationId="{F60C2DDB-60A5-42D5-8D78-0202969309E9}"/>
          </ac:spMkLst>
        </pc:spChg>
        <pc:spChg chg="add del">
          <ac:chgData name="Hela BEN KHALFALLAH" userId="d55be94f-4073-46ba-88ef-465599598fde" providerId="ADAL" clId="{144E2A91-F2EC-4773-AC1E-B4BDE2F2B36C}" dt="2020-04-20T19:05:37.521" v="701"/>
          <ac:spMkLst>
            <pc:docMk/>
            <pc:sldMk cId="3519374680" sldId="275"/>
            <ac:spMk id="5" creationId="{56E851FA-7958-4F6D-AB57-9120E56C83A2}"/>
          </ac:spMkLst>
        </pc:spChg>
        <pc:spChg chg="add del mod">
          <ac:chgData name="Hela BEN KHALFALLAH" userId="d55be94f-4073-46ba-88ef-465599598fde" providerId="ADAL" clId="{144E2A91-F2EC-4773-AC1E-B4BDE2F2B36C}" dt="2020-04-20T19:10:44.847" v="730" actId="478"/>
          <ac:spMkLst>
            <pc:docMk/>
            <pc:sldMk cId="3519374680" sldId="275"/>
            <ac:spMk id="6" creationId="{78AFD945-3CDD-4AE1-9003-CFCF35AF65EA}"/>
          </ac:spMkLst>
        </pc:spChg>
        <pc:spChg chg="add del mod">
          <ac:chgData name="Hela BEN KHALFALLAH" userId="d55be94f-4073-46ba-88ef-465599598fde" providerId="ADAL" clId="{144E2A91-F2EC-4773-AC1E-B4BDE2F2B36C}" dt="2020-04-20T19:10:34.640" v="728" actId="478"/>
          <ac:spMkLst>
            <pc:docMk/>
            <pc:sldMk cId="3519374680" sldId="275"/>
            <ac:spMk id="7" creationId="{6ABBE07F-CC81-44D0-A1F7-3AC63D74FB5B}"/>
          </ac:spMkLst>
        </pc:spChg>
        <pc:spChg chg="add mod">
          <ac:chgData name="Hela BEN KHALFALLAH" userId="d55be94f-4073-46ba-88ef-465599598fde" providerId="ADAL" clId="{144E2A91-F2EC-4773-AC1E-B4BDE2F2B36C}" dt="2020-04-20T19:20:16.447" v="802" actId="1076"/>
          <ac:spMkLst>
            <pc:docMk/>
            <pc:sldMk cId="3519374680" sldId="275"/>
            <ac:spMk id="8" creationId="{8D4CCBAE-19F5-458B-880A-1732AFFD33B4}"/>
          </ac:spMkLst>
        </pc:spChg>
        <pc:spChg chg="add mod">
          <ac:chgData name="Hela BEN KHALFALLAH" userId="d55be94f-4073-46ba-88ef-465599598fde" providerId="ADAL" clId="{144E2A91-F2EC-4773-AC1E-B4BDE2F2B36C}" dt="2020-04-20T19:20:13.655" v="801" actId="1076"/>
          <ac:spMkLst>
            <pc:docMk/>
            <pc:sldMk cId="3519374680" sldId="275"/>
            <ac:spMk id="9" creationId="{630BA54B-37F0-4592-B0D6-1BFB6F217A53}"/>
          </ac:spMkLst>
        </pc:spChg>
        <pc:spChg chg="add mod">
          <ac:chgData name="Hela BEN KHALFALLAH" userId="d55be94f-4073-46ba-88ef-465599598fde" providerId="ADAL" clId="{144E2A91-F2EC-4773-AC1E-B4BDE2F2B36C}" dt="2020-04-20T19:21:55.201" v="826" actId="207"/>
          <ac:spMkLst>
            <pc:docMk/>
            <pc:sldMk cId="3519374680" sldId="275"/>
            <ac:spMk id="10" creationId="{D2D580C6-DFDB-48AF-862B-FDBC17AA515C}"/>
          </ac:spMkLst>
        </pc:spChg>
      </pc:sldChg>
      <pc:sldChg chg="addSp delSp modSp add">
        <pc:chgData name="Hela BEN KHALFALLAH" userId="d55be94f-4073-46ba-88ef-465599598fde" providerId="ADAL" clId="{144E2A91-F2EC-4773-AC1E-B4BDE2F2B36C}" dt="2020-04-20T20:02:04.307" v="1200" actId="1076"/>
        <pc:sldMkLst>
          <pc:docMk/>
          <pc:sldMk cId="2614244356" sldId="276"/>
        </pc:sldMkLst>
        <pc:spChg chg="mod">
          <ac:chgData name="Hela BEN KHALFALLAH" userId="d55be94f-4073-46ba-88ef-465599598fde" providerId="ADAL" clId="{144E2A91-F2EC-4773-AC1E-B4BDE2F2B36C}" dt="2020-04-20T18:54:57.017" v="623" actId="20577"/>
          <ac:spMkLst>
            <pc:docMk/>
            <pc:sldMk cId="2614244356" sldId="276"/>
            <ac:spMk id="2" creationId="{2994F8A7-3807-4DD7-99E3-CFA201E3A34B}"/>
          </ac:spMkLst>
        </pc:spChg>
        <pc:spChg chg="add del mod">
          <ac:chgData name="Hela BEN KHALFALLAH" userId="d55be94f-4073-46ba-88ef-465599598fde" providerId="ADAL" clId="{144E2A91-F2EC-4773-AC1E-B4BDE2F2B36C}" dt="2020-04-20T19:58:49.316" v="1152" actId="478"/>
          <ac:spMkLst>
            <pc:docMk/>
            <pc:sldMk cId="2614244356" sldId="276"/>
            <ac:spMk id="3" creationId="{8C55DAC9-C932-4F16-832B-8D0AF519093B}"/>
          </ac:spMkLst>
        </pc:spChg>
        <pc:spChg chg="add mod">
          <ac:chgData name="Hela BEN KHALFALLAH" userId="d55be94f-4073-46ba-88ef-465599598fde" providerId="ADAL" clId="{144E2A91-F2EC-4773-AC1E-B4BDE2F2B36C}" dt="2020-04-20T19:59:13.396" v="1161" actId="1076"/>
          <ac:spMkLst>
            <pc:docMk/>
            <pc:sldMk cId="2614244356" sldId="276"/>
            <ac:spMk id="4" creationId="{528721BB-DE1D-4F61-850F-97F08FCF0279}"/>
          </ac:spMkLst>
        </pc:spChg>
        <pc:spChg chg="add mod">
          <ac:chgData name="Hela BEN KHALFALLAH" userId="d55be94f-4073-46ba-88ef-465599598fde" providerId="ADAL" clId="{144E2A91-F2EC-4773-AC1E-B4BDE2F2B36C}" dt="2020-04-20T19:59:29.182" v="1165" actId="14100"/>
          <ac:spMkLst>
            <pc:docMk/>
            <pc:sldMk cId="2614244356" sldId="276"/>
            <ac:spMk id="5" creationId="{F97D892E-193F-4478-AF0F-19050DD83BE7}"/>
          </ac:spMkLst>
        </pc:spChg>
        <pc:spChg chg="add mod">
          <ac:chgData name="Hela BEN KHALFALLAH" userId="d55be94f-4073-46ba-88ef-465599598fde" providerId="ADAL" clId="{144E2A91-F2EC-4773-AC1E-B4BDE2F2B36C}" dt="2020-04-20T19:59:41.017" v="1169" actId="14100"/>
          <ac:spMkLst>
            <pc:docMk/>
            <pc:sldMk cId="2614244356" sldId="276"/>
            <ac:spMk id="6" creationId="{B9BE84B3-07F7-4A99-94A4-9966D57FEFD0}"/>
          </ac:spMkLst>
        </pc:spChg>
        <pc:spChg chg="add mod">
          <ac:chgData name="Hela BEN KHALFALLAH" userId="d55be94f-4073-46ba-88ef-465599598fde" providerId="ADAL" clId="{144E2A91-F2EC-4773-AC1E-B4BDE2F2B36C}" dt="2020-04-20T20:00:01.129" v="1185" actId="1076"/>
          <ac:spMkLst>
            <pc:docMk/>
            <pc:sldMk cId="2614244356" sldId="276"/>
            <ac:spMk id="7" creationId="{543FDB5D-4AFC-421C-AB96-A0F310110FB8}"/>
          </ac:spMkLst>
        </pc:spChg>
        <pc:spChg chg="add mod">
          <ac:chgData name="Hela BEN KHALFALLAH" userId="d55be94f-4073-46ba-88ef-465599598fde" providerId="ADAL" clId="{144E2A91-F2EC-4773-AC1E-B4BDE2F2B36C}" dt="2020-04-20T20:02:04.307" v="1200" actId="1076"/>
          <ac:spMkLst>
            <pc:docMk/>
            <pc:sldMk cId="2614244356" sldId="276"/>
            <ac:spMk id="8" creationId="{8E0AA726-0079-41DF-BDC0-7E9989AFB7D1}"/>
          </ac:spMkLst>
        </pc:spChg>
      </pc:sldChg>
      <pc:sldChg chg="addSp delSp modSp add del mod setBg">
        <pc:chgData name="Hela BEN KHALFALLAH" userId="d55be94f-4073-46ba-88ef-465599598fde" providerId="ADAL" clId="{144E2A91-F2EC-4773-AC1E-B4BDE2F2B36C}" dt="2020-04-20T20:56:30.782" v="1731" actId="2696"/>
        <pc:sldMkLst>
          <pc:docMk/>
          <pc:sldMk cId="938601524" sldId="277"/>
        </pc:sldMkLst>
        <pc:spChg chg="mod">
          <ac:chgData name="Hela BEN KHALFALLAH" userId="d55be94f-4073-46ba-88ef-465599598fde" providerId="ADAL" clId="{144E2A91-F2EC-4773-AC1E-B4BDE2F2B36C}" dt="2020-04-20T20:53:35.449" v="1633" actId="26606"/>
          <ac:spMkLst>
            <pc:docMk/>
            <pc:sldMk cId="938601524" sldId="277"/>
            <ac:spMk id="2" creationId="{2994F8A7-3807-4DD7-99E3-CFA201E3A34B}"/>
          </ac:spMkLst>
        </pc:spChg>
        <pc:spChg chg="add del mod">
          <ac:chgData name="Hela BEN KHALFALLAH" userId="d55be94f-4073-46ba-88ef-465599598fde" providerId="ADAL" clId="{144E2A91-F2EC-4773-AC1E-B4BDE2F2B36C}" dt="2020-04-20T20:45:56.444" v="1595" actId="478"/>
          <ac:spMkLst>
            <pc:docMk/>
            <pc:sldMk cId="938601524" sldId="277"/>
            <ac:spMk id="3" creationId="{ADCB4F7A-28B7-4D0C-9378-58C5E025D7BE}"/>
          </ac:spMkLst>
        </pc:spChg>
        <pc:spChg chg="add del">
          <ac:chgData name="Hela BEN KHALFALLAH" userId="d55be94f-4073-46ba-88ef-465599598fde" providerId="ADAL" clId="{144E2A91-F2EC-4773-AC1E-B4BDE2F2B36C}" dt="2020-04-20T20:53:22.480" v="1626" actId="26606"/>
          <ac:spMkLst>
            <pc:docMk/>
            <pc:sldMk cId="938601524" sldId="277"/>
            <ac:spMk id="9" creationId="{4E4490D0-3672-446A-AC12-B4830333BDDD}"/>
          </ac:spMkLst>
        </pc:spChg>
        <pc:spChg chg="add del">
          <ac:chgData name="Hela BEN KHALFALLAH" userId="d55be94f-4073-46ba-88ef-465599598fde" providerId="ADAL" clId="{144E2A91-F2EC-4773-AC1E-B4BDE2F2B36C}" dt="2020-04-20T20:53:22.480" v="1626" actId="26606"/>
          <ac:spMkLst>
            <pc:docMk/>
            <pc:sldMk cId="938601524" sldId="277"/>
            <ac:spMk id="11" creationId="{39CB82C2-DF65-4EC1-8280-F201D50F570B}"/>
          </ac:spMkLst>
        </pc:spChg>
        <pc:spChg chg="add del">
          <ac:chgData name="Hela BEN KHALFALLAH" userId="d55be94f-4073-46ba-88ef-465599598fde" providerId="ADAL" clId="{144E2A91-F2EC-4773-AC1E-B4BDE2F2B36C}" dt="2020-04-20T20:53:22.480" v="1626" actId="26606"/>
          <ac:spMkLst>
            <pc:docMk/>
            <pc:sldMk cId="938601524" sldId="277"/>
            <ac:spMk id="15" creationId="{FA4CD5CB-D209-4D70-8CA4-629731C59219}"/>
          </ac:spMkLst>
        </pc:spChg>
        <pc:spChg chg="add del">
          <ac:chgData name="Hela BEN KHALFALLAH" userId="d55be94f-4073-46ba-88ef-465599598fde" providerId="ADAL" clId="{144E2A91-F2EC-4773-AC1E-B4BDE2F2B36C}" dt="2020-04-20T20:53:22.480" v="1626" actId="26606"/>
          <ac:spMkLst>
            <pc:docMk/>
            <pc:sldMk cId="938601524" sldId="277"/>
            <ac:spMk id="19" creationId="{B4C27B90-DF2B-4D00-BA07-18ED774CD2F1}"/>
          </ac:spMkLst>
        </pc:spChg>
        <pc:spChg chg="add del">
          <ac:chgData name="Hela BEN KHALFALLAH" userId="d55be94f-4073-46ba-88ef-465599598fde" providerId="ADAL" clId="{144E2A91-F2EC-4773-AC1E-B4BDE2F2B36C}" dt="2020-04-20T20:53:22.480" v="1626" actId="26606"/>
          <ac:spMkLst>
            <pc:docMk/>
            <pc:sldMk cId="938601524" sldId="277"/>
            <ac:spMk id="21" creationId="{593ACC25-C262-417A-8AA9-0641C772BDB6}"/>
          </ac:spMkLst>
        </pc:spChg>
        <pc:spChg chg="add del">
          <ac:chgData name="Hela BEN KHALFALLAH" userId="d55be94f-4073-46ba-88ef-465599598fde" providerId="ADAL" clId="{144E2A91-F2EC-4773-AC1E-B4BDE2F2B36C}" dt="2020-04-20T20:53:25.340" v="1628" actId="26606"/>
          <ac:spMkLst>
            <pc:docMk/>
            <pc:sldMk cId="938601524" sldId="277"/>
            <ac:spMk id="23" creationId="{4E4490D0-3672-446A-AC12-B4830333BDDD}"/>
          </ac:spMkLst>
        </pc:spChg>
        <pc:spChg chg="add del">
          <ac:chgData name="Hela BEN KHALFALLAH" userId="d55be94f-4073-46ba-88ef-465599598fde" providerId="ADAL" clId="{144E2A91-F2EC-4773-AC1E-B4BDE2F2B36C}" dt="2020-04-20T20:53:25.340" v="1628" actId="26606"/>
          <ac:spMkLst>
            <pc:docMk/>
            <pc:sldMk cId="938601524" sldId="277"/>
            <ac:spMk id="24" creationId="{39CB82C2-DF65-4EC1-8280-F201D50F570B}"/>
          </ac:spMkLst>
        </pc:spChg>
        <pc:spChg chg="add del">
          <ac:chgData name="Hela BEN KHALFALLAH" userId="d55be94f-4073-46ba-88ef-465599598fde" providerId="ADAL" clId="{144E2A91-F2EC-4773-AC1E-B4BDE2F2B36C}" dt="2020-04-20T20:53:25.340" v="1628" actId="26606"/>
          <ac:spMkLst>
            <pc:docMk/>
            <pc:sldMk cId="938601524" sldId="277"/>
            <ac:spMk id="26" creationId="{C4AAA502-5435-489E-9538-3A40E6C71461}"/>
          </ac:spMkLst>
        </pc:spChg>
        <pc:spChg chg="add del">
          <ac:chgData name="Hela BEN KHALFALLAH" userId="d55be94f-4073-46ba-88ef-465599598fde" providerId="ADAL" clId="{144E2A91-F2EC-4773-AC1E-B4BDE2F2B36C}" dt="2020-04-20T20:53:25.340" v="1628" actId="26606"/>
          <ac:spMkLst>
            <pc:docMk/>
            <pc:sldMk cId="938601524" sldId="277"/>
            <ac:spMk id="28" creationId="{DE42378B-2E28-4810-8421-7A473A40E376}"/>
          </ac:spMkLst>
        </pc:spChg>
        <pc:spChg chg="add del">
          <ac:chgData name="Hela BEN KHALFALLAH" userId="d55be94f-4073-46ba-88ef-465599598fde" providerId="ADAL" clId="{144E2A91-F2EC-4773-AC1E-B4BDE2F2B36C}" dt="2020-04-20T20:53:25.340" v="1628" actId="26606"/>
          <ac:spMkLst>
            <pc:docMk/>
            <pc:sldMk cId="938601524" sldId="277"/>
            <ac:spMk id="29" creationId="{0D91DD17-237F-4811-BC0E-128EB1BD7CFE}"/>
          </ac:spMkLst>
        </pc:spChg>
        <pc:spChg chg="add del">
          <ac:chgData name="Hela BEN KHALFALLAH" userId="d55be94f-4073-46ba-88ef-465599598fde" providerId="ADAL" clId="{144E2A91-F2EC-4773-AC1E-B4BDE2F2B36C}" dt="2020-04-20T20:53:33.676" v="1630" actId="26606"/>
          <ac:spMkLst>
            <pc:docMk/>
            <pc:sldMk cId="938601524" sldId="277"/>
            <ac:spMk id="31" creationId="{4E4490D0-3672-446A-AC12-B4830333BDDD}"/>
          </ac:spMkLst>
        </pc:spChg>
        <pc:spChg chg="add del">
          <ac:chgData name="Hela BEN KHALFALLAH" userId="d55be94f-4073-46ba-88ef-465599598fde" providerId="ADAL" clId="{144E2A91-F2EC-4773-AC1E-B4BDE2F2B36C}" dt="2020-04-20T20:53:33.676" v="1630" actId="26606"/>
          <ac:spMkLst>
            <pc:docMk/>
            <pc:sldMk cId="938601524" sldId="277"/>
            <ac:spMk id="32" creationId="{39CB82C2-DF65-4EC1-8280-F201D50F570B}"/>
          </ac:spMkLst>
        </pc:spChg>
        <pc:spChg chg="add del">
          <ac:chgData name="Hela BEN KHALFALLAH" userId="d55be94f-4073-46ba-88ef-465599598fde" providerId="ADAL" clId="{144E2A91-F2EC-4773-AC1E-B4BDE2F2B36C}" dt="2020-04-20T20:53:33.676" v="1630" actId="26606"/>
          <ac:spMkLst>
            <pc:docMk/>
            <pc:sldMk cId="938601524" sldId="277"/>
            <ac:spMk id="34" creationId="{5AE6C737-FF55-4064-94B7-0B21D2EB6045}"/>
          </ac:spMkLst>
        </pc:spChg>
        <pc:spChg chg="add del">
          <ac:chgData name="Hela BEN KHALFALLAH" userId="d55be94f-4073-46ba-88ef-465599598fde" providerId="ADAL" clId="{144E2A91-F2EC-4773-AC1E-B4BDE2F2B36C}" dt="2020-04-20T20:53:33.676" v="1630" actId="26606"/>
          <ac:spMkLst>
            <pc:docMk/>
            <pc:sldMk cId="938601524" sldId="277"/>
            <ac:spMk id="36" creationId="{D8218D9F-38B6-4AE0-9051-5434D19A5277}"/>
          </ac:spMkLst>
        </pc:spChg>
        <pc:spChg chg="add del">
          <ac:chgData name="Hela BEN KHALFALLAH" userId="d55be94f-4073-46ba-88ef-465599598fde" providerId="ADAL" clId="{144E2A91-F2EC-4773-AC1E-B4BDE2F2B36C}" dt="2020-04-20T20:53:33.676" v="1630" actId="26606"/>
          <ac:spMkLst>
            <pc:docMk/>
            <pc:sldMk cId="938601524" sldId="277"/>
            <ac:spMk id="37" creationId="{2D3DCA99-84AF-487A-BF72-91C5FA6B0B70}"/>
          </ac:spMkLst>
        </pc:spChg>
        <pc:spChg chg="add del">
          <ac:chgData name="Hela BEN KHALFALLAH" userId="d55be94f-4073-46ba-88ef-465599598fde" providerId="ADAL" clId="{144E2A91-F2EC-4773-AC1E-B4BDE2F2B36C}" dt="2020-04-20T20:53:35.433" v="1632" actId="26606"/>
          <ac:spMkLst>
            <pc:docMk/>
            <pc:sldMk cId="938601524" sldId="277"/>
            <ac:spMk id="39" creationId="{4E4490D0-3672-446A-AC12-B4830333BDDD}"/>
          </ac:spMkLst>
        </pc:spChg>
        <pc:spChg chg="add del">
          <ac:chgData name="Hela BEN KHALFALLAH" userId="d55be94f-4073-46ba-88ef-465599598fde" providerId="ADAL" clId="{144E2A91-F2EC-4773-AC1E-B4BDE2F2B36C}" dt="2020-04-20T20:53:35.433" v="1632" actId="26606"/>
          <ac:spMkLst>
            <pc:docMk/>
            <pc:sldMk cId="938601524" sldId="277"/>
            <ac:spMk id="40" creationId="{39CB82C2-DF65-4EC1-8280-F201D50F570B}"/>
          </ac:spMkLst>
        </pc:spChg>
        <pc:spChg chg="add del">
          <ac:chgData name="Hela BEN KHALFALLAH" userId="d55be94f-4073-46ba-88ef-465599598fde" providerId="ADAL" clId="{144E2A91-F2EC-4773-AC1E-B4BDE2F2B36C}" dt="2020-04-20T20:53:35.433" v="1632" actId="26606"/>
          <ac:spMkLst>
            <pc:docMk/>
            <pc:sldMk cId="938601524" sldId="277"/>
            <ac:spMk id="42" creationId="{AE220058-3FCE-496E-ADF2-D8A6961F39F6}"/>
          </ac:spMkLst>
        </pc:spChg>
        <pc:spChg chg="add del">
          <ac:chgData name="Hela BEN KHALFALLAH" userId="d55be94f-4073-46ba-88ef-465599598fde" providerId="ADAL" clId="{144E2A91-F2EC-4773-AC1E-B4BDE2F2B36C}" dt="2020-04-20T20:53:35.433" v="1632" actId="26606"/>
          <ac:spMkLst>
            <pc:docMk/>
            <pc:sldMk cId="938601524" sldId="277"/>
            <ac:spMk id="44" creationId="{3E9C5090-7D25-41E3-A6D3-CCAEE505E785}"/>
          </ac:spMkLst>
        </pc:spChg>
        <pc:spChg chg="add del">
          <ac:chgData name="Hela BEN KHALFALLAH" userId="d55be94f-4073-46ba-88ef-465599598fde" providerId="ADAL" clId="{144E2A91-F2EC-4773-AC1E-B4BDE2F2B36C}" dt="2020-04-20T20:53:35.433" v="1632" actId="26606"/>
          <ac:spMkLst>
            <pc:docMk/>
            <pc:sldMk cId="938601524" sldId="277"/>
            <ac:spMk id="45" creationId="{11BF8809-0DAC-41E5-A212-ACB4A01BE95B}"/>
          </ac:spMkLst>
        </pc:spChg>
        <pc:spChg chg="add">
          <ac:chgData name="Hela BEN KHALFALLAH" userId="d55be94f-4073-46ba-88ef-465599598fde" providerId="ADAL" clId="{144E2A91-F2EC-4773-AC1E-B4BDE2F2B36C}" dt="2020-04-20T20:53:35.449" v="1633" actId="26606"/>
          <ac:spMkLst>
            <pc:docMk/>
            <pc:sldMk cId="938601524" sldId="277"/>
            <ac:spMk id="47" creationId="{4E4490D0-3672-446A-AC12-B4830333BDDD}"/>
          </ac:spMkLst>
        </pc:spChg>
        <pc:spChg chg="add">
          <ac:chgData name="Hela BEN KHALFALLAH" userId="d55be94f-4073-46ba-88ef-465599598fde" providerId="ADAL" clId="{144E2A91-F2EC-4773-AC1E-B4BDE2F2B36C}" dt="2020-04-20T20:53:35.449" v="1633" actId="26606"/>
          <ac:spMkLst>
            <pc:docMk/>
            <pc:sldMk cId="938601524" sldId="277"/>
            <ac:spMk id="48" creationId="{39CB82C2-DF65-4EC1-8280-F201D50F570B}"/>
          </ac:spMkLst>
        </pc:spChg>
        <pc:spChg chg="add">
          <ac:chgData name="Hela BEN KHALFALLAH" userId="d55be94f-4073-46ba-88ef-465599598fde" providerId="ADAL" clId="{144E2A91-F2EC-4773-AC1E-B4BDE2F2B36C}" dt="2020-04-20T20:53:35.449" v="1633" actId="26606"/>
          <ac:spMkLst>
            <pc:docMk/>
            <pc:sldMk cId="938601524" sldId="277"/>
            <ac:spMk id="50" creationId="{5AE6C737-FF55-4064-94B7-0B21D2EB6045}"/>
          </ac:spMkLst>
        </pc:spChg>
        <pc:spChg chg="add">
          <ac:chgData name="Hela BEN KHALFALLAH" userId="d55be94f-4073-46ba-88ef-465599598fde" providerId="ADAL" clId="{144E2A91-F2EC-4773-AC1E-B4BDE2F2B36C}" dt="2020-04-20T20:53:35.449" v="1633" actId="26606"/>
          <ac:spMkLst>
            <pc:docMk/>
            <pc:sldMk cId="938601524" sldId="277"/>
            <ac:spMk id="52" creationId="{D8218D9F-38B6-4AE0-9051-5434D19A5277}"/>
          </ac:spMkLst>
        </pc:spChg>
        <pc:spChg chg="add">
          <ac:chgData name="Hela BEN KHALFALLAH" userId="d55be94f-4073-46ba-88ef-465599598fde" providerId="ADAL" clId="{144E2A91-F2EC-4773-AC1E-B4BDE2F2B36C}" dt="2020-04-20T20:53:35.449" v="1633" actId="26606"/>
          <ac:spMkLst>
            <pc:docMk/>
            <pc:sldMk cId="938601524" sldId="277"/>
            <ac:spMk id="53" creationId="{2D3DCA99-84AF-487A-BF72-91C5FA6B0B70}"/>
          </ac:spMkLst>
        </pc:spChg>
        <pc:picChg chg="add mod">
          <ac:chgData name="Hela BEN KHALFALLAH" userId="d55be94f-4073-46ba-88ef-465599598fde" providerId="ADAL" clId="{144E2A91-F2EC-4773-AC1E-B4BDE2F2B36C}" dt="2020-04-20T20:53:35.449" v="1633" actId="26606"/>
          <ac:picMkLst>
            <pc:docMk/>
            <pc:sldMk cId="938601524" sldId="277"/>
            <ac:picMk id="4" creationId="{F866C0F1-9C9B-4FBA-BB5E-B00AF5239322}"/>
          </ac:picMkLst>
        </pc:picChg>
        <pc:cxnChg chg="add del">
          <ac:chgData name="Hela BEN KHALFALLAH" userId="d55be94f-4073-46ba-88ef-465599598fde" providerId="ADAL" clId="{144E2A91-F2EC-4773-AC1E-B4BDE2F2B36C}" dt="2020-04-20T20:53:22.480" v="1626" actId="26606"/>
          <ac:cxnSpMkLst>
            <pc:docMk/>
            <pc:sldMk cId="938601524" sldId="277"/>
            <ac:cxnSpMk id="13" creationId="{7E1D4427-852B-4B37-8E76-0E9F1810BA2A}"/>
          </ac:cxnSpMkLst>
        </pc:cxnChg>
        <pc:cxnChg chg="add del">
          <ac:chgData name="Hela BEN KHALFALLAH" userId="d55be94f-4073-46ba-88ef-465599598fde" providerId="ADAL" clId="{144E2A91-F2EC-4773-AC1E-B4BDE2F2B36C}" dt="2020-04-20T20:53:22.480" v="1626" actId="26606"/>
          <ac:cxnSpMkLst>
            <pc:docMk/>
            <pc:sldMk cId="938601524" sldId="277"/>
            <ac:cxnSpMk id="17" creationId="{5C6A2BAE-B461-4B55-8E1F-0722ABDD1393}"/>
          </ac:cxnSpMkLst>
        </pc:cxnChg>
        <pc:cxnChg chg="add del">
          <ac:chgData name="Hela BEN KHALFALLAH" userId="d55be94f-4073-46ba-88ef-465599598fde" providerId="ADAL" clId="{144E2A91-F2EC-4773-AC1E-B4BDE2F2B36C}" dt="2020-04-20T20:53:25.340" v="1628" actId="26606"/>
          <ac:cxnSpMkLst>
            <pc:docMk/>
            <pc:sldMk cId="938601524" sldId="277"/>
            <ac:cxnSpMk id="25" creationId="{7E1D4427-852B-4B37-8E76-0E9F1810BA2A}"/>
          </ac:cxnSpMkLst>
        </pc:cxnChg>
        <pc:cxnChg chg="add del">
          <ac:chgData name="Hela BEN KHALFALLAH" userId="d55be94f-4073-46ba-88ef-465599598fde" providerId="ADAL" clId="{144E2A91-F2EC-4773-AC1E-B4BDE2F2B36C}" dt="2020-04-20T20:53:25.340" v="1628" actId="26606"/>
          <ac:cxnSpMkLst>
            <pc:docMk/>
            <pc:sldMk cId="938601524" sldId="277"/>
            <ac:cxnSpMk id="27" creationId="{C9AC0290-4702-4519-B0F4-C2A46880997B}"/>
          </ac:cxnSpMkLst>
        </pc:cxnChg>
        <pc:cxnChg chg="add del">
          <ac:chgData name="Hela BEN KHALFALLAH" userId="d55be94f-4073-46ba-88ef-465599598fde" providerId="ADAL" clId="{144E2A91-F2EC-4773-AC1E-B4BDE2F2B36C}" dt="2020-04-20T20:53:33.676" v="1630" actId="26606"/>
          <ac:cxnSpMkLst>
            <pc:docMk/>
            <pc:sldMk cId="938601524" sldId="277"/>
            <ac:cxnSpMk id="33" creationId="{7E1D4427-852B-4B37-8E76-0E9F1810BA2A}"/>
          </ac:cxnSpMkLst>
        </pc:cxnChg>
        <pc:cxnChg chg="add del">
          <ac:chgData name="Hela BEN KHALFALLAH" userId="d55be94f-4073-46ba-88ef-465599598fde" providerId="ADAL" clId="{144E2A91-F2EC-4773-AC1E-B4BDE2F2B36C}" dt="2020-04-20T20:53:33.676" v="1630" actId="26606"/>
          <ac:cxnSpMkLst>
            <pc:docMk/>
            <pc:sldMk cId="938601524" sldId="277"/>
            <ac:cxnSpMk id="35" creationId="{6B5B1DD8-6224-4137-8621-32982B00F9FC}"/>
          </ac:cxnSpMkLst>
        </pc:cxnChg>
        <pc:cxnChg chg="add del">
          <ac:chgData name="Hela BEN KHALFALLAH" userId="d55be94f-4073-46ba-88ef-465599598fde" providerId="ADAL" clId="{144E2A91-F2EC-4773-AC1E-B4BDE2F2B36C}" dt="2020-04-20T20:53:35.433" v="1632" actId="26606"/>
          <ac:cxnSpMkLst>
            <pc:docMk/>
            <pc:sldMk cId="938601524" sldId="277"/>
            <ac:cxnSpMk id="41" creationId="{7E1D4427-852B-4B37-8E76-0E9F1810BA2A}"/>
          </ac:cxnSpMkLst>
        </pc:cxnChg>
        <pc:cxnChg chg="add del">
          <ac:chgData name="Hela BEN KHALFALLAH" userId="d55be94f-4073-46ba-88ef-465599598fde" providerId="ADAL" clId="{144E2A91-F2EC-4773-AC1E-B4BDE2F2B36C}" dt="2020-04-20T20:53:35.433" v="1632" actId="26606"/>
          <ac:cxnSpMkLst>
            <pc:docMk/>
            <pc:sldMk cId="938601524" sldId="277"/>
            <ac:cxnSpMk id="43" creationId="{E193F809-7E50-4AAD-8E26-878207931CB5}"/>
          </ac:cxnSpMkLst>
        </pc:cxnChg>
        <pc:cxnChg chg="add">
          <ac:chgData name="Hela BEN KHALFALLAH" userId="d55be94f-4073-46ba-88ef-465599598fde" providerId="ADAL" clId="{144E2A91-F2EC-4773-AC1E-B4BDE2F2B36C}" dt="2020-04-20T20:53:35.449" v="1633" actId="26606"/>
          <ac:cxnSpMkLst>
            <pc:docMk/>
            <pc:sldMk cId="938601524" sldId="277"/>
            <ac:cxnSpMk id="49" creationId="{7E1D4427-852B-4B37-8E76-0E9F1810BA2A}"/>
          </ac:cxnSpMkLst>
        </pc:cxnChg>
        <pc:cxnChg chg="add">
          <ac:chgData name="Hela BEN KHALFALLAH" userId="d55be94f-4073-46ba-88ef-465599598fde" providerId="ADAL" clId="{144E2A91-F2EC-4773-AC1E-B4BDE2F2B36C}" dt="2020-04-20T20:53:35.449" v="1633" actId="26606"/>
          <ac:cxnSpMkLst>
            <pc:docMk/>
            <pc:sldMk cId="938601524" sldId="277"/>
            <ac:cxnSpMk id="51" creationId="{6B5B1DD8-6224-4137-8621-32982B00F9FC}"/>
          </ac:cxnSpMkLst>
        </pc:cxnChg>
      </pc:sldChg>
      <pc:sldChg chg="addSp modSp add">
        <pc:chgData name="Hela BEN KHALFALLAH" userId="d55be94f-4073-46ba-88ef-465599598fde" providerId="ADAL" clId="{144E2A91-F2EC-4773-AC1E-B4BDE2F2B36C}" dt="2020-04-21T10:25:48.571" v="2543" actId="20577"/>
        <pc:sldMkLst>
          <pc:docMk/>
          <pc:sldMk cId="556777230" sldId="278"/>
        </pc:sldMkLst>
        <pc:spChg chg="mod">
          <ac:chgData name="Hela BEN KHALFALLAH" userId="d55be94f-4073-46ba-88ef-465599598fde" providerId="ADAL" clId="{144E2A91-F2EC-4773-AC1E-B4BDE2F2B36C}" dt="2020-04-21T10:25:48.571" v="2543" actId="20577"/>
          <ac:spMkLst>
            <pc:docMk/>
            <pc:sldMk cId="556777230" sldId="278"/>
            <ac:spMk id="2" creationId="{2994F8A7-3807-4DD7-99E3-CFA201E3A34B}"/>
          </ac:spMkLst>
        </pc:spChg>
        <pc:spChg chg="add mod">
          <ac:chgData name="Hela BEN KHALFALLAH" userId="d55be94f-4073-46ba-88ef-465599598fde" providerId="ADAL" clId="{144E2A91-F2EC-4773-AC1E-B4BDE2F2B36C}" dt="2020-04-20T21:04:32.684" v="1782" actId="1076"/>
          <ac:spMkLst>
            <pc:docMk/>
            <pc:sldMk cId="556777230" sldId="278"/>
            <ac:spMk id="3" creationId="{2E0A1E81-797E-4F5C-A79D-6D3A009D85D8}"/>
          </ac:spMkLst>
        </pc:spChg>
        <pc:spChg chg="add mod">
          <ac:chgData name="Hela BEN KHALFALLAH" userId="d55be94f-4073-46ba-88ef-465599598fde" providerId="ADAL" clId="{144E2A91-F2EC-4773-AC1E-B4BDE2F2B36C}" dt="2020-04-20T21:04:45.531" v="1784" actId="1076"/>
          <ac:spMkLst>
            <pc:docMk/>
            <pc:sldMk cId="556777230" sldId="278"/>
            <ac:spMk id="4" creationId="{0E5AB911-A73E-4679-9741-79FFA618C260}"/>
          </ac:spMkLst>
        </pc:spChg>
        <pc:spChg chg="add mod">
          <ac:chgData name="Hela BEN KHALFALLAH" userId="d55be94f-4073-46ba-88ef-465599598fde" providerId="ADAL" clId="{144E2A91-F2EC-4773-AC1E-B4BDE2F2B36C}" dt="2020-04-20T21:04:36.297" v="1783" actId="1076"/>
          <ac:spMkLst>
            <pc:docMk/>
            <pc:sldMk cId="556777230" sldId="278"/>
            <ac:spMk id="5" creationId="{33B5A1D5-3F5A-47C0-9C55-1A173C6D948D}"/>
          </ac:spMkLst>
        </pc:spChg>
      </pc:sldChg>
      <pc:sldChg chg="addSp modSp add">
        <pc:chgData name="Hela BEN KHALFALLAH" userId="d55be94f-4073-46ba-88ef-465599598fde" providerId="ADAL" clId="{144E2A91-F2EC-4773-AC1E-B4BDE2F2B36C}" dt="2020-04-21T10:16:37.367" v="2390" actId="20577"/>
        <pc:sldMkLst>
          <pc:docMk/>
          <pc:sldMk cId="2355877317" sldId="279"/>
        </pc:sldMkLst>
        <pc:spChg chg="mod">
          <ac:chgData name="Hela BEN KHALFALLAH" userId="d55be94f-4073-46ba-88ef-465599598fde" providerId="ADAL" clId="{144E2A91-F2EC-4773-AC1E-B4BDE2F2B36C}" dt="2020-04-21T10:16:37.367" v="2390" actId="20577"/>
          <ac:spMkLst>
            <pc:docMk/>
            <pc:sldMk cId="2355877317" sldId="279"/>
            <ac:spMk id="2" creationId="{2994F8A7-3807-4DD7-99E3-CFA201E3A34B}"/>
          </ac:spMkLst>
        </pc:spChg>
        <pc:spChg chg="add mod">
          <ac:chgData name="Hela BEN KHALFALLAH" userId="d55be94f-4073-46ba-88ef-465599598fde" providerId="ADAL" clId="{144E2A91-F2EC-4773-AC1E-B4BDE2F2B36C}" dt="2020-04-20T21:18:38.874" v="1889" actId="1076"/>
          <ac:spMkLst>
            <pc:docMk/>
            <pc:sldMk cId="2355877317" sldId="279"/>
            <ac:spMk id="3" creationId="{85870A15-445F-4B1C-B9F4-13EE538C4C8A}"/>
          </ac:spMkLst>
        </pc:spChg>
        <pc:spChg chg="add mod">
          <ac:chgData name="Hela BEN KHALFALLAH" userId="d55be94f-4073-46ba-88ef-465599598fde" providerId="ADAL" clId="{144E2A91-F2EC-4773-AC1E-B4BDE2F2B36C}" dt="2020-04-20T21:15:05.134" v="1849" actId="1076"/>
          <ac:spMkLst>
            <pc:docMk/>
            <pc:sldMk cId="2355877317" sldId="279"/>
            <ac:spMk id="4" creationId="{7028C52C-FA7D-49A5-8265-6E9A7FC792FA}"/>
          </ac:spMkLst>
        </pc:spChg>
        <pc:spChg chg="add mod">
          <ac:chgData name="Hela BEN KHALFALLAH" userId="d55be94f-4073-46ba-88ef-465599598fde" providerId="ADAL" clId="{144E2A91-F2EC-4773-AC1E-B4BDE2F2B36C}" dt="2020-04-20T21:18:32.868" v="1888" actId="1076"/>
          <ac:spMkLst>
            <pc:docMk/>
            <pc:sldMk cId="2355877317" sldId="279"/>
            <ac:spMk id="5" creationId="{3870EB30-0D74-4977-A224-CF799705E1B0}"/>
          </ac:spMkLst>
        </pc:spChg>
      </pc:sldChg>
      <pc:sldChg chg="addSp modSp add">
        <pc:chgData name="Hela BEN KHALFALLAH" userId="d55be94f-4073-46ba-88ef-465599598fde" providerId="ADAL" clId="{144E2A91-F2EC-4773-AC1E-B4BDE2F2B36C}" dt="2020-04-20T21:44:57.078" v="2003" actId="20577"/>
        <pc:sldMkLst>
          <pc:docMk/>
          <pc:sldMk cId="175599813" sldId="280"/>
        </pc:sldMkLst>
        <pc:spChg chg="mod">
          <ac:chgData name="Hela BEN KHALFALLAH" userId="d55be94f-4073-46ba-88ef-465599598fde" providerId="ADAL" clId="{144E2A91-F2EC-4773-AC1E-B4BDE2F2B36C}" dt="2020-04-20T18:56:19.268" v="635" actId="20577"/>
          <ac:spMkLst>
            <pc:docMk/>
            <pc:sldMk cId="175599813" sldId="280"/>
            <ac:spMk id="2" creationId="{2994F8A7-3807-4DD7-99E3-CFA201E3A34B}"/>
          </ac:spMkLst>
        </pc:spChg>
        <pc:spChg chg="add mod">
          <ac:chgData name="Hela BEN KHALFALLAH" userId="d55be94f-4073-46ba-88ef-465599598fde" providerId="ADAL" clId="{144E2A91-F2EC-4773-AC1E-B4BDE2F2B36C}" dt="2020-04-20T21:44:57.078" v="2003" actId="20577"/>
          <ac:spMkLst>
            <pc:docMk/>
            <pc:sldMk cId="175599813" sldId="280"/>
            <ac:spMk id="3" creationId="{854306C4-EE5B-4AF3-9507-157DFA6EB17A}"/>
          </ac:spMkLst>
        </pc:spChg>
        <pc:spChg chg="add mod">
          <ac:chgData name="Hela BEN KHALFALLAH" userId="d55be94f-4073-46ba-88ef-465599598fde" providerId="ADAL" clId="{144E2A91-F2EC-4773-AC1E-B4BDE2F2B36C}" dt="2020-04-20T21:42:03.797" v="1973" actId="693"/>
          <ac:spMkLst>
            <pc:docMk/>
            <pc:sldMk cId="175599813" sldId="280"/>
            <ac:spMk id="4" creationId="{E461FD1E-5202-4618-9714-E67530BFB759}"/>
          </ac:spMkLst>
        </pc:spChg>
      </pc:sldChg>
      <pc:sldChg chg="addSp delSp modSp add">
        <pc:chgData name="Hela BEN KHALFALLAH" userId="d55be94f-4073-46ba-88ef-465599598fde" providerId="ADAL" clId="{144E2A91-F2EC-4773-AC1E-B4BDE2F2B36C}" dt="2020-04-20T21:54:36.075" v="2063" actId="1076"/>
        <pc:sldMkLst>
          <pc:docMk/>
          <pc:sldMk cId="1160056235" sldId="281"/>
        </pc:sldMkLst>
        <pc:spChg chg="mod">
          <ac:chgData name="Hela BEN KHALFALLAH" userId="d55be94f-4073-46ba-88ef-465599598fde" providerId="ADAL" clId="{144E2A91-F2EC-4773-AC1E-B4BDE2F2B36C}" dt="2020-04-20T18:56:14.379" v="634" actId="20577"/>
          <ac:spMkLst>
            <pc:docMk/>
            <pc:sldMk cId="1160056235" sldId="281"/>
            <ac:spMk id="2" creationId="{2994F8A7-3807-4DD7-99E3-CFA201E3A34B}"/>
          </ac:spMkLst>
        </pc:spChg>
        <pc:spChg chg="add del">
          <ac:chgData name="Hela BEN KHALFALLAH" userId="d55be94f-4073-46ba-88ef-465599598fde" providerId="ADAL" clId="{144E2A91-F2EC-4773-AC1E-B4BDE2F2B36C}" dt="2020-04-20T21:50:29.669" v="2024"/>
          <ac:spMkLst>
            <pc:docMk/>
            <pc:sldMk cId="1160056235" sldId="281"/>
            <ac:spMk id="3" creationId="{64FBA869-B3FB-4008-876A-B4D67110FFEB}"/>
          </ac:spMkLst>
        </pc:spChg>
        <pc:spChg chg="add mod">
          <ac:chgData name="Hela BEN KHALFALLAH" userId="d55be94f-4073-46ba-88ef-465599598fde" providerId="ADAL" clId="{144E2A91-F2EC-4773-AC1E-B4BDE2F2B36C}" dt="2020-04-20T21:51:07.639" v="2040" actId="1076"/>
          <ac:spMkLst>
            <pc:docMk/>
            <pc:sldMk cId="1160056235" sldId="281"/>
            <ac:spMk id="4" creationId="{7582B155-84F1-4DB4-8EA3-7E237DE6F9FC}"/>
          </ac:spMkLst>
        </pc:spChg>
        <pc:spChg chg="add del">
          <ac:chgData name="Hela BEN KHALFALLAH" userId="d55be94f-4073-46ba-88ef-465599598fde" providerId="ADAL" clId="{144E2A91-F2EC-4773-AC1E-B4BDE2F2B36C}" dt="2020-04-20T21:50:52.379" v="2033"/>
          <ac:spMkLst>
            <pc:docMk/>
            <pc:sldMk cId="1160056235" sldId="281"/>
            <ac:spMk id="5" creationId="{1C768DD2-83F4-4C7D-9A25-809A52CF1EDE}"/>
          </ac:spMkLst>
        </pc:spChg>
        <pc:spChg chg="add mod">
          <ac:chgData name="Hela BEN KHALFALLAH" userId="d55be94f-4073-46ba-88ef-465599598fde" providerId="ADAL" clId="{144E2A91-F2EC-4773-AC1E-B4BDE2F2B36C}" dt="2020-04-20T21:51:04.851" v="2039" actId="1076"/>
          <ac:spMkLst>
            <pc:docMk/>
            <pc:sldMk cId="1160056235" sldId="281"/>
            <ac:spMk id="6" creationId="{2F3FC6EA-F552-4746-A875-F5B1A225B898}"/>
          </ac:spMkLst>
        </pc:spChg>
        <pc:spChg chg="add mod">
          <ac:chgData name="Hela BEN KHALFALLAH" userId="d55be94f-4073-46ba-88ef-465599598fde" providerId="ADAL" clId="{144E2A91-F2EC-4773-AC1E-B4BDE2F2B36C}" dt="2020-04-20T21:51:22.430" v="2042" actId="13822"/>
          <ac:spMkLst>
            <pc:docMk/>
            <pc:sldMk cId="1160056235" sldId="281"/>
            <ac:spMk id="7" creationId="{A8996BA7-F19A-4A3A-B4A2-344B4BB4109F}"/>
          </ac:spMkLst>
        </pc:spChg>
        <pc:spChg chg="add mod">
          <ac:chgData name="Hela BEN KHALFALLAH" userId="d55be94f-4073-46ba-88ef-465599598fde" providerId="ADAL" clId="{144E2A91-F2EC-4773-AC1E-B4BDE2F2B36C}" dt="2020-04-20T21:53:11.143" v="2051" actId="1076"/>
          <ac:spMkLst>
            <pc:docMk/>
            <pc:sldMk cId="1160056235" sldId="281"/>
            <ac:spMk id="8" creationId="{F359818B-E22C-4C79-A169-4A72E8C24893}"/>
          </ac:spMkLst>
        </pc:spChg>
        <pc:spChg chg="add mod">
          <ac:chgData name="Hela BEN KHALFALLAH" userId="d55be94f-4073-46ba-88ef-465599598fde" providerId="ADAL" clId="{144E2A91-F2EC-4773-AC1E-B4BDE2F2B36C}" dt="2020-04-20T21:53:26.249" v="2056" actId="20577"/>
          <ac:spMkLst>
            <pc:docMk/>
            <pc:sldMk cId="1160056235" sldId="281"/>
            <ac:spMk id="9" creationId="{AFD54DEC-C8F8-4F2E-BFA0-416EDA4F6577}"/>
          </ac:spMkLst>
        </pc:spChg>
        <pc:spChg chg="add mod">
          <ac:chgData name="Hela BEN KHALFALLAH" userId="d55be94f-4073-46ba-88ef-465599598fde" providerId="ADAL" clId="{144E2A91-F2EC-4773-AC1E-B4BDE2F2B36C}" dt="2020-04-20T21:54:36.075" v="2063" actId="1076"/>
          <ac:spMkLst>
            <pc:docMk/>
            <pc:sldMk cId="1160056235" sldId="281"/>
            <ac:spMk id="10" creationId="{ECA16B88-FE4A-4AAE-B203-0AE70463DB02}"/>
          </ac:spMkLst>
        </pc:spChg>
      </pc:sldChg>
      <pc:sldChg chg="addSp modSp add">
        <pc:chgData name="Hela BEN KHALFALLAH" userId="d55be94f-4073-46ba-88ef-465599598fde" providerId="ADAL" clId="{144E2A91-F2EC-4773-AC1E-B4BDE2F2B36C}" dt="2020-04-21T09:10:09.346" v="2262" actId="20577"/>
        <pc:sldMkLst>
          <pc:docMk/>
          <pc:sldMk cId="854705655" sldId="282"/>
        </pc:sldMkLst>
        <pc:spChg chg="mod">
          <ac:chgData name="Hela BEN KHALFALLAH" userId="d55be94f-4073-46ba-88ef-465599598fde" providerId="ADAL" clId="{144E2A91-F2EC-4773-AC1E-B4BDE2F2B36C}" dt="2020-04-20T18:56:57.145" v="638"/>
          <ac:spMkLst>
            <pc:docMk/>
            <pc:sldMk cId="854705655" sldId="282"/>
            <ac:spMk id="2" creationId="{2994F8A7-3807-4DD7-99E3-CFA201E3A34B}"/>
          </ac:spMkLst>
        </pc:spChg>
        <pc:spChg chg="add mod">
          <ac:chgData name="Hela BEN KHALFALLAH" userId="d55be94f-4073-46ba-88ef-465599598fde" providerId="ADAL" clId="{144E2A91-F2EC-4773-AC1E-B4BDE2F2B36C}" dt="2020-04-21T09:05:54.051" v="2184" actId="20577"/>
          <ac:spMkLst>
            <pc:docMk/>
            <pc:sldMk cId="854705655" sldId="282"/>
            <ac:spMk id="3" creationId="{69E76FF8-32A8-4EE9-91B4-022E46F5A979}"/>
          </ac:spMkLst>
        </pc:spChg>
        <pc:spChg chg="add mod">
          <ac:chgData name="Hela BEN KHALFALLAH" userId="d55be94f-4073-46ba-88ef-465599598fde" providerId="ADAL" clId="{144E2A91-F2EC-4773-AC1E-B4BDE2F2B36C}" dt="2020-04-21T09:08:54.305" v="2190" actId="20577"/>
          <ac:spMkLst>
            <pc:docMk/>
            <pc:sldMk cId="854705655" sldId="282"/>
            <ac:spMk id="4" creationId="{CE6FDAB9-9308-4D5F-8526-55CAB4DF013B}"/>
          </ac:spMkLst>
        </pc:spChg>
        <pc:spChg chg="add mod">
          <ac:chgData name="Hela BEN KHALFALLAH" userId="d55be94f-4073-46ba-88ef-465599598fde" providerId="ADAL" clId="{144E2A91-F2EC-4773-AC1E-B4BDE2F2B36C}" dt="2020-04-21T09:09:11.480" v="2191" actId="1076"/>
          <ac:spMkLst>
            <pc:docMk/>
            <pc:sldMk cId="854705655" sldId="282"/>
            <ac:spMk id="5" creationId="{175091C7-D799-42F1-B307-D03306CAD4FC}"/>
          </ac:spMkLst>
        </pc:spChg>
        <pc:spChg chg="add mod">
          <ac:chgData name="Hela BEN KHALFALLAH" userId="d55be94f-4073-46ba-88ef-465599598fde" providerId="ADAL" clId="{144E2A91-F2EC-4773-AC1E-B4BDE2F2B36C}" dt="2020-04-21T09:10:09.346" v="2262" actId="20577"/>
          <ac:spMkLst>
            <pc:docMk/>
            <pc:sldMk cId="854705655" sldId="282"/>
            <ac:spMk id="6" creationId="{0456547D-8B00-4F50-86B0-05A4F0699139}"/>
          </ac:spMkLst>
        </pc:spChg>
      </pc:sldChg>
      <pc:sldChg chg="addSp modSp add">
        <pc:chgData name="Hela BEN KHALFALLAH" userId="d55be94f-4073-46ba-88ef-465599598fde" providerId="ADAL" clId="{144E2A91-F2EC-4773-AC1E-B4BDE2F2B36C}" dt="2020-04-21T12:06:13.965" v="2694" actId="20577"/>
        <pc:sldMkLst>
          <pc:docMk/>
          <pc:sldMk cId="633582440" sldId="283"/>
        </pc:sldMkLst>
        <pc:spChg chg="mod">
          <ac:chgData name="Hela BEN KHALFALLAH" userId="d55be94f-4073-46ba-88ef-465599598fde" providerId="ADAL" clId="{144E2A91-F2EC-4773-AC1E-B4BDE2F2B36C}" dt="2020-04-20T18:57:05.406" v="649" actId="20577"/>
          <ac:spMkLst>
            <pc:docMk/>
            <pc:sldMk cId="633582440" sldId="283"/>
            <ac:spMk id="2" creationId="{2994F8A7-3807-4DD7-99E3-CFA201E3A34B}"/>
          </ac:spMkLst>
        </pc:spChg>
        <pc:spChg chg="add mod">
          <ac:chgData name="Hela BEN KHALFALLAH" userId="d55be94f-4073-46ba-88ef-465599598fde" providerId="ADAL" clId="{144E2A91-F2EC-4773-AC1E-B4BDE2F2B36C}" dt="2020-04-21T12:06:13.965" v="2694" actId="20577"/>
          <ac:spMkLst>
            <pc:docMk/>
            <pc:sldMk cId="633582440" sldId="283"/>
            <ac:spMk id="3" creationId="{0F70161D-00F2-43C5-B58A-E75E1A6BE35E}"/>
          </ac:spMkLst>
        </pc:spChg>
      </pc:sldChg>
      <pc:sldChg chg="addSp delSp modSp add setBg">
        <pc:chgData name="Hela BEN KHALFALLAH" userId="d55be94f-4073-46ba-88ef-465599598fde" providerId="ADAL" clId="{144E2A91-F2EC-4773-AC1E-B4BDE2F2B36C}" dt="2020-04-20T22:05:25.547" v="2144" actId="1076"/>
        <pc:sldMkLst>
          <pc:docMk/>
          <pc:sldMk cId="0" sldId="341"/>
        </pc:sldMkLst>
        <pc:spChg chg="add del">
          <ac:chgData name="Hela BEN KHALFALLAH" userId="d55be94f-4073-46ba-88ef-465599598fde" providerId="ADAL" clId="{144E2A91-F2EC-4773-AC1E-B4BDE2F2B36C}" dt="2020-04-20T18:58:50.618" v="668"/>
          <ac:spMkLst>
            <pc:docMk/>
            <pc:sldMk cId="0" sldId="341"/>
            <ac:spMk id="2" creationId="{64F5CF8E-25D1-4C7C-AACC-FF20C1D3EFEC}"/>
          </ac:spMkLst>
        </pc:spChg>
        <pc:spChg chg="add del mod">
          <ac:chgData name="Hela BEN KHALFALLAH" userId="d55be94f-4073-46ba-88ef-465599598fde" providerId="ADAL" clId="{144E2A91-F2EC-4773-AC1E-B4BDE2F2B36C}" dt="2020-04-20T22:05:19.702" v="2143" actId="478"/>
          <ac:spMkLst>
            <pc:docMk/>
            <pc:sldMk cId="0" sldId="341"/>
            <ac:spMk id="3" creationId="{BA036967-B473-4AE8-81F7-D6A438812203}"/>
          </ac:spMkLst>
        </pc:spChg>
        <pc:spChg chg="mod">
          <ac:chgData name="Hela BEN KHALFALLAH" userId="d55be94f-4073-46ba-88ef-465599598fde" providerId="ADAL" clId="{144E2A91-F2EC-4773-AC1E-B4BDE2F2B36C}" dt="2020-04-20T22:05:25.547" v="2144" actId="1076"/>
          <ac:spMkLst>
            <pc:docMk/>
            <pc:sldMk cId="0" sldId="341"/>
            <ac:spMk id="729" creationId="{00000000-0000-0000-0000-000000000000}"/>
          </ac:spMkLst>
        </pc:spChg>
        <pc:spChg chg="del mod">
          <ac:chgData name="Hela BEN KHALFALLAH" userId="d55be94f-4073-46ba-88ef-465599598fde" providerId="ADAL" clId="{144E2A91-F2EC-4773-AC1E-B4BDE2F2B36C}" dt="2020-04-20T18:58:47.278" v="666" actId="478"/>
          <ac:spMkLst>
            <pc:docMk/>
            <pc:sldMk cId="0" sldId="341"/>
            <ac:spMk id="731" creationId="{00000000-0000-0000-0000-000000000000}"/>
          </ac:spMkLst>
        </pc:spChg>
      </pc:sldChg>
      <pc:sldChg chg="addSp delSp modSp add">
        <pc:chgData name="Hela BEN KHALFALLAH" userId="d55be94f-4073-46ba-88ef-465599598fde" providerId="ADAL" clId="{144E2A91-F2EC-4773-AC1E-B4BDE2F2B36C}" dt="2020-04-20T19:52:16.158" v="999" actId="1076"/>
        <pc:sldMkLst>
          <pc:docMk/>
          <pc:sldMk cId="3068586926" sldId="342"/>
        </pc:sldMkLst>
        <pc:spChg chg="add mod">
          <ac:chgData name="Hela BEN KHALFALLAH" userId="d55be94f-4073-46ba-88ef-465599598fde" providerId="ADAL" clId="{144E2A91-F2EC-4773-AC1E-B4BDE2F2B36C}" dt="2020-04-20T19:51:39.387" v="925" actId="1076"/>
          <ac:spMkLst>
            <pc:docMk/>
            <pc:sldMk cId="3068586926" sldId="342"/>
            <ac:spMk id="3" creationId="{C2FEA836-CDC2-4977-B50B-3DF1922D7D74}"/>
          </ac:spMkLst>
        </pc:spChg>
        <pc:spChg chg="add mod">
          <ac:chgData name="Hela BEN KHALFALLAH" userId="d55be94f-4073-46ba-88ef-465599598fde" providerId="ADAL" clId="{144E2A91-F2EC-4773-AC1E-B4BDE2F2B36C}" dt="2020-04-20T19:51:39.387" v="925" actId="1076"/>
          <ac:spMkLst>
            <pc:docMk/>
            <pc:sldMk cId="3068586926" sldId="342"/>
            <ac:spMk id="4" creationId="{F5E09798-E074-48DD-AC60-7116436971BC}"/>
          </ac:spMkLst>
        </pc:spChg>
        <pc:spChg chg="del mod">
          <ac:chgData name="Hela BEN KHALFALLAH" userId="d55be94f-4073-46ba-88ef-465599598fde" providerId="ADAL" clId="{144E2A91-F2EC-4773-AC1E-B4BDE2F2B36C}" dt="2020-04-20T19:14:50.987" v="758" actId="478"/>
          <ac:spMkLst>
            <pc:docMk/>
            <pc:sldMk cId="3068586926" sldId="342"/>
            <ac:spMk id="6" creationId="{78AFD945-3CDD-4AE1-9003-CFCF35AF65EA}"/>
          </ac:spMkLst>
        </pc:spChg>
        <pc:spChg chg="add mod">
          <ac:chgData name="Hela BEN KHALFALLAH" userId="d55be94f-4073-46ba-88ef-465599598fde" providerId="ADAL" clId="{144E2A91-F2EC-4773-AC1E-B4BDE2F2B36C}" dt="2020-04-20T19:52:16.158" v="999" actId="1076"/>
          <ac:spMkLst>
            <pc:docMk/>
            <pc:sldMk cId="3068586926" sldId="342"/>
            <ac:spMk id="7" creationId="{BD9753E0-86C8-46AB-A2CD-ED3935AD298B}"/>
          </ac:spMkLst>
        </pc:spChg>
      </pc:sldChg>
      <pc:sldChg chg="addSp delSp modSp add">
        <pc:chgData name="Hela BEN KHALFALLAH" userId="d55be94f-4073-46ba-88ef-465599598fde" providerId="ADAL" clId="{144E2A91-F2EC-4773-AC1E-B4BDE2F2B36C}" dt="2020-04-21T12:36:17.883" v="2719" actId="1076"/>
        <pc:sldMkLst>
          <pc:docMk/>
          <pc:sldMk cId="260784756" sldId="343"/>
        </pc:sldMkLst>
        <pc:spChg chg="del">
          <ac:chgData name="Hela BEN KHALFALLAH" userId="d55be94f-4073-46ba-88ef-465599598fde" providerId="ADAL" clId="{144E2A91-F2EC-4773-AC1E-B4BDE2F2B36C}" dt="2020-04-20T19:46:49.668" v="828" actId="478"/>
          <ac:spMkLst>
            <pc:docMk/>
            <pc:sldMk cId="260784756" sldId="343"/>
            <ac:spMk id="3" creationId="{C2FEA836-CDC2-4977-B50B-3DF1922D7D74}"/>
          </ac:spMkLst>
        </pc:spChg>
        <pc:spChg chg="del">
          <ac:chgData name="Hela BEN KHALFALLAH" userId="d55be94f-4073-46ba-88ef-465599598fde" providerId="ADAL" clId="{144E2A91-F2EC-4773-AC1E-B4BDE2F2B36C}" dt="2020-04-20T19:46:49.668" v="828" actId="478"/>
          <ac:spMkLst>
            <pc:docMk/>
            <pc:sldMk cId="260784756" sldId="343"/>
            <ac:spMk id="4" creationId="{F5E09798-E074-48DD-AC60-7116436971BC}"/>
          </ac:spMkLst>
        </pc:spChg>
        <pc:spChg chg="add mod">
          <ac:chgData name="Hela BEN KHALFALLAH" userId="d55be94f-4073-46ba-88ef-465599598fde" providerId="ADAL" clId="{144E2A91-F2EC-4773-AC1E-B4BDE2F2B36C}" dt="2020-04-21T12:36:17.883" v="2719" actId="1076"/>
          <ac:spMkLst>
            <pc:docMk/>
            <pc:sldMk cId="260784756" sldId="343"/>
            <ac:spMk id="5" creationId="{DA672354-048E-4F3D-ADEE-2A8035FC82C9}"/>
          </ac:spMkLst>
        </pc:spChg>
        <pc:spChg chg="add mod">
          <ac:chgData name="Hela BEN KHALFALLAH" userId="d55be94f-4073-46ba-88ef-465599598fde" providerId="ADAL" clId="{144E2A91-F2EC-4773-AC1E-B4BDE2F2B36C}" dt="2020-04-20T19:49:44.231" v="840" actId="207"/>
          <ac:spMkLst>
            <pc:docMk/>
            <pc:sldMk cId="260784756" sldId="343"/>
            <ac:spMk id="6" creationId="{47498E5A-83E0-435C-8DD5-3F7AA48B6242}"/>
          </ac:spMkLst>
        </pc:spChg>
        <pc:spChg chg="add del mod">
          <ac:chgData name="Hela BEN KHALFALLAH" userId="d55be94f-4073-46ba-88ef-465599598fde" providerId="ADAL" clId="{144E2A91-F2EC-4773-AC1E-B4BDE2F2B36C}" dt="2020-04-21T12:36:10.264" v="2718" actId="478"/>
          <ac:spMkLst>
            <pc:docMk/>
            <pc:sldMk cId="260784756" sldId="343"/>
            <ac:spMk id="7" creationId="{351CA083-50A5-4192-873D-C08213D4FF3A}"/>
          </ac:spMkLst>
        </pc:spChg>
      </pc:sldChg>
      <pc:sldChg chg="addSp modSp add">
        <pc:chgData name="Hela BEN KHALFALLAH" userId="d55be94f-4073-46ba-88ef-465599598fde" providerId="ADAL" clId="{144E2A91-F2EC-4773-AC1E-B4BDE2F2B36C}" dt="2020-04-20T19:54:27.967" v="1146" actId="207"/>
        <pc:sldMkLst>
          <pc:docMk/>
          <pc:sldMk cId="2191412912" sldId="344"/>
        </pc:sldMkLst>
        <pc:spChg chg="mod">
          <ac:chgData name="Hela BEN KHALFALLAH" userId="d55be94f-4073-46ba-88ef-465599598fde" providerId="ADAL" clId="{144E2A91-F2EC-4773-AC1E-B4BDE2F2B36C}" dt="2020-04-20T19:50:05.624" v="842"/>
          <ac:spMkLst>
            <pc:docMk/>
            <pc:sldMk cId="2191412912" sldId="344"/>
            <ac:spMk id="2" creationId="{5D497613-AA64-432E-9054-381097CA63B8}"/>
          </ac:spMkLst>
        </pc:spChg>
        <pc:spChg chg="mod">
          <ac:chgData name="Hela BEN KHALFALLAH" userId="d55be94f-4073-46ba-88ef-465599598fde" providerId="ADAL" clId="{144E2A91-F2EC-4773-AC1E-B4BDE2F2B36C}" dt="2020-04-20T19:53:57.665" v="1102" actId="20577"/>
          <ac:spMkLst>
            <pc:docMk/>
            <pc:sldMk cId="2191412912" sldId="344"/>
            <ac:spMk id="3" creationId="{F0CF730E-8843-4F90-A10D-AAC0F204170A}"/>
          </ac:spMkLst>
        </pc:spChg>
        <pc:spChg chg="add mod">
          <ac:chgData name="Hela BEN KHALFALLAH" userId="d55be94f-4073-46ba-88ef-465599598fde" providerId="ADAL" clId="{144E2A91-F2EC-4773-AC1E-B4BDE2F2B36C}" dt="2020-04-20T19:54:27.967" v="1146" actId="207"/>
          <ac:spMkLst>
            <pc:docMk/>
            <pc:sldMk cId="2191412912" sldId="344"/>
            <ac:spMk id="4" creationId="{F47DAEDE-61FC-48DE-B5C8-385F1FCD50ED}"/>
          </ac:spMkLst>
        </pc:spChg>
      </pc:sldChg>
      <pc:sldChg chg="addSp delSp modSp add">
        <pc:chgData name="Hela BEN KHALFALLAH" userId="d55be94f-4073-46ba-88ef-465599598fde" providerId="ADAL" clId="{144E2A91-F2EC-4773-AC1E-B4BDE2F2B36C}" dt="2020-04-20T20:05:18.601" v="1234" actId="1076"/>
        <pc:sldMkLst>
          <pc:docMk/>
          <pc:sldMk cId="884587393" sldId="345"/>
        </pc:sldMkLst>
        <pc:spChg chg="add del mod">
          <ac:chgData name="Hela BEN KHALFALLAH" userId="d55be94f-4073-46ba-88ef-465599598fde" providerId="ADAL" clId="{144E2A91-F2EC-4773-AC1E-B4BDE2F2B36C}" dt="2020-04-20T20:01:44.688" v="1195"/>
          <ac:spMkLst>
            <pc:docMk/>
            <pc:sldMk cId="884587393" sldId="345"/>
            <ac:spMk id="3" creationId="{AC6B8AC2-9474-494C-9495-08994804902C}"/>
          </ac:spMkLst>
        </pc:spChg>
        <pc:spChg chg="del">
          <ac:chgData name="Hela BEN KHALFALLAH" userId="d55be94f-4073-46ba-88ef-465599598fde" providerId="ADAL" clId="{144E2A91-F2EC-4773-AC1E-B4BDE2F2B36C}" dt="2020-04-20T20:00:50.771" v="1187" actId="478"/>
          <ac:spMkLst>
            <pc:docMk/>
            <pc:sldMk cId="884587393" sldId="345"/>
            <ac:spMk id="4" creationId="{528721BB-DE1D-4F61-850F-97F08FCF0279}"/>
          </ac:spMkLst>
        </pc:spChg>
        <pc:spChg chg="del">
          <ac:chgData name="Hela BEN KHALFALLAH" userId="d55be94f-4073-46ba-88ef-465599598fde" providerId="ADAL" clId="{144E2A91-F2EC-4773-AC1E-B4BDE2F2B36C}" dt="2020-04-20T20:00:50.771" v="1187" actId="478"/>
          <ac:spMkLst>
            <pc:docMk/>
            <pc:sldMk cId="884587393" sldId="345"/>
            <ac:spMk id="5" creationId="{F97D892E-193F-4478-AF0F-19050DD83BE7}"/>
          </ac:spMkLst>
        </pc:spChg>
        <pc:spChg chg="del">
          <ac:chgData name="Hela BEN KHALFALLAH" userId="d55be94f-4073-46ba-88ef-465599598fde" providerId="ADAL" clId="{144E2A91-F2EC-4773-AC1E-B4BDE2F2B36C}" dt="2020-04-20T20:00:50.771" v="1187" actId="478"/>
          <ac:spMkLst>
            <pc:docMk/>
            <pc:sldMk cId="884587393" sldId="345"/>
            <ac:spMk id="6" creationId="{B9BE84B3-07F7-4A99-94A4-9966D57FEFD0}"/>
          </ac:spMkLst>
        </pc:spChg>
        <pc:spChg chg="del">
          <ac:chgData name="Hela BEN KHALFALLAH" userId="d55be94f-4073-46ba-88ef-465599598fde" providerId="ADAL" clId="{144E2A91-F2EC-4773-AC1E-B4BDE2F2B36C}" dt="2020-04-20T20:00:50.771" v="1187" actId="478"/>
          <ac:spMkLst>
            <pc:docMk/>
            <pc:sldMk cId="884587393" sldId="345"/>
            <ac:spMk id="7" creationId="{543FDB5D-4AFC-421C-AB96-A0F310110FB8}"/>
          </ac:spMkLst>
        </pc:spChg>
        <pc:spChg chg="add mod">
          <ac:chgData name="Hela BEN KHALFALLAH" userId="d55be94f-4073-46ba-88ef-465599598fde" providerId="ADAL" clId="{144E2A91-F2EC-4773-AC1E-B4BDE2F2B36C}" dt="2020-04-20T20:04:25.674" v="1226" actId="1076"/>
          <ac:spMkLst>
            <pc:docMk/>
            <pc:sldMk cId="884587393" sldId="345"/>
            <ac:spMk id="8" creationId="{9F0F1BDE-9855-4EF0-A554-B0A63D2A702E}"/>
          </ac:spMkLst>
        </pc:spChg>
        <pc:spChg chg="add mod">
          <ac:chgData name="Hela BEN KHALFALLAH" userId="d55be94f-4073-46ba-88ef-465599598fde" providerId="ADAL" clId="{144E2A91-F2EC-4773-AC1E-B4BDE2F2B36C}" dt="2020-04-20T20:05:00.042" v="1230" actId="1076"/>
          <ac:spMkLst>
            <pc:docMk/>
            <pc:sldMk cId="884587393" sldId="345"/>
            <ac:spMk id="9" creationId="{4EE2BC66-72B1-442F-AD26-5B62722C1E08}"/>
          </ac:spMkLst>
        </pc:spChg>
        <pc:spChg chg="add mod">
          <ac:chgData name="Hela BEN KHALFALLAH" userId="d55be94f-4073-46ba-88ef-465599598fde" providerId="ADAL" clId="{144E2A91-F2EC-4773-AC1E-B4BDE2F2B36C}" dt="2020-04-20T20:05:18.601" v="1234" actId="1076"/>
          <ac:spMkLst>
            <pc:docMk/>
            <pc:sldMk cId="884587393" sldId="345"/>
            <ac:spMk id="10" creationId="{2931A29E-1474-4CE4-9AA9-91F8D4314718}"/>
          </ac:spMkLst>
        </pc:spChg>
      </pc:sldChg>
      <pc:sldChg chg="addSp modSp add">
        <pc:chgData name="Hela BEN KHALFALLAH" userId="d55be94f-4073-46ba-88ef-465599598fde" providerId="ADAL" clId="{144E2A91-F2EC-4773-AC1E-B4BDE2F2B36C}" dt="2020-04-20T20:08:49.405" v="1262" actId="1076"/>
        <pc:sldMkLst>
          <pc:docMk/>
          <pc:sldMk cId="450721112" sldId="346"/>
        </pc:sldMkLst>
        <pc:spChg chg="add mod">
          <ac:chgData name="Hela BEN KHALFALLAH" userId="d55be94f-4073-46ba-88ef-465599598fde" providerId="ADAL" clId="{144E2A91-F2EC-4773-AC1E-B4BDE2F2B36C}" dt="2020-04-20T20:08:26.367" v="1260" actId="255"/>
          <ac:spMkLst>
            <pc:docMk/>
            <pc:sldMk cId="450721112" sldId="346"/>
            <ac:spMk id="3" creationId="{04D4B3DF-3A74-4D39-B803-431392649915}"/>
          </ac:spMkLst>
        </pc:spChg>
        <pc:spChg chg="add mod">
          <ac:chgData name="Hela BEN KHALFALLAH" userId="d55be94f-4073-46ba-88ef-465599598fde" providerId="ADAL" clId="{144E2A91-F2EC-4773-AC1E-B4BDE2F2B36C}" dt="2020-04-20T20:08:26.367" v="1260" actId="255"/>
          <ac:spMkLst>
            <pc:docMk/>
            <pc:sldMk cId="450721112" sldId="346"/>
            <ac:spMk id="4" creationId="{4F214219-008C-45A0-83A2-6798E69C01D1}"/>
          </ac:spMkLst>
        </pc:spChg>
        <pc:spChg chg="add mod">
          <ac:chgData name="Hela BEN KHALFALLAH" userId="d55be94f-4073-46ba-88ef-465599598fde" providerId="ADAL" clId="{144E2A91-F2EC-4773-AC1E-B4BDE2F2B36C}" dt="2020-04-20T20:08:26.367" v="1260" actId="255"/>
          <ac:spMkLst>
            <pc:docMk/>
            <pc:sldMk cId="450721112" sldId="346"/>
            <ac:spMk id="5" creationId="{7AA73D3F-06FA-451A-98B4-B408CC768B24}"/>
          </ac:spMkLst>
        </pc:spChg>
        <pc:spChg chg="add mod">
          <ac:chgData name="Hela BEN KHALFALLAH" userId="d55be94f-4073-46ba-88ef-465599598fde" providerId="ADAL" clId="{144E2A91-F2EC-4773-AC1E-B4BDE2F2B36C}" dt="2020-04-20T20:08:26.367" v="1260" actId="255"/>
          <ac:spMkLst>
            <pc:docMk/>
            <pc:sldMk cId="450721112" sldId="346"/>
            <ac:spMk id="6" creationId="{7739198F-EB08-4258-A34E-7FD42445F50A}"/>
          </ac:spMkLst>
        </pc:spChg>
        <pc:spChg chg="add mod">
          <ac:chgData name="Hela BEN KHALFALLAH" userId="d55be94f-4073-46ba-88ef-465599598fde" providerId="ADAL" clId="{144E2A91-F2EC-4773-AC1E-B4BDE2F2B36C}" dt="2020-04-20T20:08:26.367" v="1260" actId="255"/>
          <ac:spMkLst>
            <pc:docMk/>
            <pc:sldMk cId="450721112" sldId="346"/>
            <ac:spMk id="7" creationId="{FD3A517A-DC4F-4FE9-BF6A-42AE291CB253}"/>
          </ac:spMkLst>
        </pc:spChg>
        <pc:spChg chg="add mod">
          <ac:chgData name="Hela BEN KHALFALLAH" userId="d55be94f-4073-46ba-88ef-465599598fde" providerId="ADAL" clId="{144E2A91-F2EC-4773-AC1E-B4BDE2F2B36C}" dt="2020-04-20T20:08:26.367" v="1260" actId="255"/>
          <ac:spMkLst>
            <pc:docMk/>
            <pc:sldMk cId="450721112" sldId="346"/>
            <ac:spMk id="8" creationId="{E1DA670D-22EC-496B-8C50-56E02D76078A}"/>
          </ac:spMkLst>
        </pc:spChg>
        <pc:spChg chg="add mod">
          <ac:chgData name="Hela BEN KHALFALLAH" userId="d55be94f-4073-46ba-88ef-465599598fde" providerId="ADAL" clId="{144E2A91-F2EC-4773-AC1E-B4BDE2F2B36C}" dt="2020-04-20T20:08:13.499" v="1259" actId="1076"/>
          <ac:spMkLst>
            <pc:docMk/>
            <pc:sldMk cId="450721112" sldId="346"/>
            <ac:spMk id="9" creationId="{B59C16FE-8557-498A-AE83-7D5CD75F1008}"/>
          </ac:spMkLst>
        </pc:spChg>
        <pc:spChg chg="add mod">
          <ac:chgData name="Hela BEN KHALFALLAH" userId="d55be94f-4073-46ba-88ef-465599598fde" providerId="ADAL" clId="{144E2A91-F2EC-4773-AC1E-B4BDE2F2B36C}" dt="2020-04-20T20:08:13.499" v="1259" actId="1076"/>
          <ac:spMkLst>
            <pc:docMk/>
            <pc:sldMk cId="450721112" sldId="346"/>
            <ac:spMk id="10" creationId="{9FFD80F7-B0F2-4AE2-9F59-125D3125C792}"/>
          </ac:spMkLst>
        </pc:spChg>
        <pc:spChg chg="add mod">
          <ac:chgData name="Hela BEN KHALFALLAH" userId="d55be94f-4073-46ba-88ef-465599598fde" providerId="ADAL" clId="{144E2A91-F2EC-4773-AC1E-B4BDE2F2B36C}" dt="2020-04-20T20:08:13.499" v="1259" actId="1076"/>
          <ac:spMkLst>
            <pc:docMk/>
            <pc:sldMk cId="450721112" sldId="346"/>
            <ac:spMk id="11" creationId="{03D89FAE-1463-4FB0-8ECC-9FF2B8DC3520}"/>
          </ac:spMkLst>
        </pc:spChg>
        <pc:spChg chg="add mod">
          <ac:chgData name="Hela BEN KHALFALLAH" userId="d55be94f-4073-46ba-88ef-465599598fde" providerId="ADAL" clId="{144E2A91-F2EC-4773-AC1E-B4BDE2F2B36C}" dt="2020-04-20T20:07:48.841" v="1254" actId="571"/>
          <ac:spMkLst>
            <pc:docMk/>
            <pc:sldMk cId="450721112" sldId="346"/>
            <ac:spMk id="12" creationId="{B4858025-B2E0-4D10-B0C5-B071E1F2B237}"/>
          </ac:spMkLst>
        </pc:spChg>
        <pc:spChg chg="add mod">
          <ac:chgData name="Hela BEN KHALFALLAH" userId="d55be94f-4073-46ba-88ef-465599598fde" providerId="ADAL" clId="{144E2A91-F2EC-4773-AC1E-B4BDE2F2B36C}" dt="2020-04-20T20:07:48.841" v="1254" actId="571"/>
          <ac:spMkLst>
            <pc:docMk/>
            <pc:sldMk cId="450721112" sldId="346"/>
            <ac:spMk id="13" creationId="{2AA1CA6A-DE77-4848-A0A7-7E0DED5E647E}"/>
          </ac:spMkLst>
        </pc:spChg>
        <pc:spChg chg="add mod">
          <ac:chgData name="Hela BEN KHALFALLAH" userId="d55be94f-4073-46ba-88ef-465599598fde" providerId="ADAL" clId="{144E2A91-F2EC-4773-AC1E-B4BDE2F2B36C}" dt="2020-04-20T20:07:48.841" v="1254" actId="571"/>
          <ac:spMkLst>
            <pc:docMk/>
            <pc:sldMk cId="450721112" sldId="346"/>
            <ac:spMk id="14" creationId="{9D578134-0713-4E83-A5F5-1CA639845E9C}"/>
          </ac:spMkLst>
        </pc:spChg>
        <pc:spChg chg="add mod">
          <ac:chgData name="Hela BEN KHALFALLAH" userId="d55be94f-4073-46ba-88ef-465599598fde" providerId="ADAL" clId="{144E2A91-F2EC-4773-AC1E-B4BDE2F2B36C}" dt="2020-04-20T20:07:48.841" v="1254" actId="571"/>
          <ac:spMkLst>
            <pc:docMk/>
            <pc:sldMk cId="450721112" sldId="346"/>
            <ac:spMk id="15" creationId="{81A46836-AD80-4AB3-946B-821CCC0C4AB3}"/>
          </ac:spMkLst>
        </pc:spChg>
        <pc:spChg chg="add mod">
          <ac:chgData name="Hela BEN KHALFALLAH" userId="d55be94f-4073-46ba-88ef-465599598fde" providerId="ADAL" clId="{144E2A91-F2EC-4773-AC1E-B4BDE2F2B36C}" dt="2020-04-20T20:07:48.841" v="1254" actId="571"/>
          <ac:spMkLst>
            <pc:docMk/>
            <pc:sldMk cId="450721112" sldId="346"/>
            <ac:spMk id="16" creationId="{4C5F1214-6EFF-4351-9F4B-2FF3F5E2BB4D}"/>
          </ac:spMkLst>
        </pc:spChg>
        <pc:spChg chg="add mod">
          <ac:chgData name="Hela BEN KHALFALLAH" userId="d55be94f-4073-46ba-88ef-465599598fde" providerId="ADAL" clId="{144E2A91-F2EC-4773-AC1E-B4BDE2F2B36C}" dt="2020-04-20T20:07:48.841" v="1254" actId="571"/>
          <ac:spMkLst>
            <pc:docMk/>
            <pc:sldMk cId="450721112" sldId="346"/>
            <ac:spMk id="17" creationId="{567ADE8A-9D8C-4461-838B-BC3D593B562B}"/>
          </ac:spMkLst>
        </pc:spChg>
        <pc:spChg chg="add mod">
          <ac:chgData name="Hela BEN KHALFALLAH" userId="d55be94f-4073-46ba-88ef-465599598fde" providerId="ADAL" clId="{144E2A91-F2EC-4773-AC1E-B4BDE2F2B36C}" dt="2020-04-20T20:08:49.405" v="1262" actId="1076"/>
          <ac:spMkLst>
            <pc:docMk/>
            <pc:sldMk cId="450721112" sldId="346"/>
            <ac:spMk id="18" creationId="{004D1315-C6A9-4715-BEEB-50D34FAD72E6}"/>
          </ac:spMkLst>
        </pc:spChg>
      </pc:sldChg>
      <pc:sldChg chg="addSp modSp add">
        <pc:chgData name="Hela BEN KHALFALLAH" userId="d55be94f-4073-46ba-88ef-465599598fde" providerId="ADAL" clId="{144E2A91-F2EC-4773-AC1E-B4BDE2F2B36C}" dt="2020-04-20T20:13:14.108" v="1323" actId="1076"/>
        <pc:sldMkLst>
          <pc:docMk/>
          <pc:sldMk cId="3281228652" sldId="347"/>
        </pc:sldMkLst>
        <pc:spChg chg="add mod">
          <ac:chgData name="Hela BEN KHALFALLAH" userId="d55be94f-4073-46ba-88ef-465599598fde" providerId="ADAL" clId="{144E2A91-F2EC-4773-AC1E-B4BDE2F2B36C}" dt="2020-04-20T20:13:14.108" v="1323" actId="1076"/>
          <ac:spMkLst>
            <pc:docMk/>
            <pc:sldMk cId="3281228652" sldId="347"/>
            <ac:spMk id="3" creationId="{90E844F5-7EE4-4ED3-AAED-D3F5D856CF8F}"/>
          </ac:spMkLst>
        </pc:spChg>
      </pc:sldChg>
      <pc:sldChg chg="addSp modSp add">
        <pc:chgData name="Hela BEN KHALFALLAH" userId="d55be94f-4073-46ba-88ef-465599598fde" providerId="ADAL" clId="{144E2A91-F2EC-4773-AC1E-B4BDE2F2B36C}" dt="2020-04-20T20:13:29.336" v="1345" actId="1076"/>
        <pc:sldMkLst>
          <pc:docMk/>
          <pc:sldMk cId="3021843244" sldId="348"/>
        </pc:sldMkLst>
        <pc:spChg chg="add mod">
          <ac:chgData name="Hela BEN KHALFALLAH" userId="d55be94f-4073-46ba-88ef-465599598fde" providerId="ADAL" clId="{144E2A91-F2EC-4773-AC1E-B4BDE2F2B36C}" dt="2020-04-20T20:13:29.336" v="1345" actId="1076"/>
          <ac:spMkLst>
            <pc:docMk/>
            <pc:sldMk cId="3021843244" sldId="348"/>
            <ac:spMk id="3" creationId="{7A4117C9-A38B-4CEF-A6AE-956B49F6EAE4}"/>
          </ac:spMkLst>
        </pc:spChg>
      </pc:sldChg>
      <pc:sldChg chg="addSp delSp modSp add">
        <pc:chgData name="Hela BEN KHALFALLAH" userId="d55be94f-4073-46ba-88ef-465599598fde" providerId="ADAL" clId="{144E2A91-F2EC-4773-AC1E-B4BDE2F2B36C}" dt="2020-04-20T20:11:42.954" v="1296" actId="1076"/>
        <pc:sldMkLst>
          <pc:docMk/>
          <pc:sldMk cId="1194195633" sldId="349"/>
        </pc:sldMkLst>
        <pc:spChg chg="add">
          <ac:chgData name="Hela BEN KHALFALLAH" userId="d55be94f-4073-46ba-88ef-465599598fde" providerId="ADAL" clId="{144E2A91-F2EC-4773-AC1E-B4BDE2F2B36C}" dt="2020-04-20T20:09:53.273" v="1263"/>
          <ac:spMkLst>
            <pc:docMk/>
            <pc:sldMk cId="1194195633" sldId="349"/>
            <ac:spMk id="3" creationId="{08891986-1092-4C18-8D14-0C1642CB4705}"/>
          </ac:spMkLst>
        </pc:spChg>
        <pc:spChg chg="add mod">
          <ac:chgData name="Hela BEN KHALFALLAH" userId="d55be94f-4073-46ba-88ef-465599598fde" providerId="ADAL" clId="{144E2A91-F2EC-4773-AC1E-B4BDE2F2B36C}" dt="2020-04-20T20:11:42.954" v="1296" actId="1076"/>
          <ac:spMkLst>
            <pc:docMk/>
            <pc:sldMk cId="1194195633" sldId="349"/>
            <ac:spMk id="4" creationId="{C6773FAD-2E9E-4748-A9C4-CF0AA0F16C65}"/>
          </ac:spMkLst>
        </pc:spChg>
        <pc:spChg chg="add mod">
          <ac:chgData name="Hela BEN KHALFALLAH" userId="d55be94f-4073-46ba-88ef-465599598fde" providerId="ADAL" clId="{144E2A91-F2EC-4773-AC1E-B4BDE2F2B36C}" dt="2020-04-20T20:11:28.859" v="1292" actId="1076"/>
          <ac:spMkLst>
            <pc:docMk/>
            <pc:sldMk cId="1194195633" sldId="349"/>
            <ac:spMk id="5" creationId="{66FD02DE-121E-4482-8F0A-98A12F5F7E37}"/>
          </ac:spMkLst>
        </pc:spChg>
        <pc:spChg chg="add del mod">
          <ac:chgData name="Hela BEN KHALFALLAH" userId="d55be94f-4073-46ba-88ef-465599598fde" providerId="ADAL" clId="{144E2A91-F2EC-4773-AC1E-B4BDE2F2B36C}" dt="2020-04-20T20:11:21.554" v="1291" actId="478"/>
          <ac:spMkLst>
            <pc:docMk/>
            <pc:sldMk cId="1194195633" sldId="349"/>
            <ac:spMk id="6" creationId="{8BD2591A-05C7-4751-8FF2-A1716DB371E8}"/>
          </ac:spMkLst>
        </pc:spChg>
      </pc:sldChg>
      <pc:sldChg chg="addSp modSp add">
        <pc:chgData name="Hela BEN KHALFALLAH" userId="d55be94f-4073-46ba-88ef-465599598fde" providerId="ADAL" clId="{144E2A91-F2EC-4773-AC1E-B4BDE2F2B36C}" dt="2020-04-20T20:12:55.442" v="1309" actId="1076"/>
        <pc:sldMkLst>
          <pc:docMk/>
          <pc:sldMk cId="2697996689" sldId="350"/>
        </pc:sldMkLst>
        <pc:spChg chg="add mod">
          <ac:chgData name="Hela BEN KHALFALLAH" userId="d55be94f-4073-46ba-88ef-465599598fde" providerId="ADAL" clId="{144E2A91-F2EC-4773-AC1E-B4BDE2F2B36C}" dt="2020-04-20T20:12:55.442" v="1309" actId="1076"/>
          <ac:spMkLst>
            <pc:docMk/>
            <pc:sldMk cId="2697996689" sldId="350"/>
            <ac:spMk id="3" creationId="{CB3A9D5D-E179-4EED-B509-6F72C5D22A91}"/>
          </ac:spMkLst>
        </pc:spChg>
      </pc:sldChg>
      <pc:sldChg chg="addSp delSp modSp add">
        <pc:chgData name="Hela BEN KHALFALLAH" userId="d55be94f-4073-46ba-88ef-465599598fde" providerId="ADAL" clId="{144E2A91-F2EC-4773-AC1E-B4BDE2F2B36C}" dt="2020-04-20T20:18:00.981" v="1404" actId="1076"/>
        <pc:sldMkLst>
          <pc:docMk/>
          <pc:sldMk cId="1309588960" sldId="351"/>
        </pc:sldMkLst>
        <pc:spChg chg="del">
          <ac:chgData name="Hela BEN KHALFALLAH" userId="d55be94f-4073-46ba-88ef-465599598fde" providerId="ADAL" clId="{144E2A91-F2EC-4773-AC1E-B4BDE2F2B36C}" dt="2020-04-20T20:15:02.293" v="1347" actId="478"/>
          <ac:spMkLst>
            <pc:docMk/>
            <pc:sldMk cId="1309588960" sldId="351"/>
            <ac:spMk id="3" creationId="{7A4117C9-A38B-4CEF-A6AE-956B49F6EAE4}"/>
          </ac:spMkLst>
        </pc:spChg>
        <pc:spChg chg="add">
          <ac:chgData name="Hela BEN KHALFALLAH" userId="d55be94f-4073-46ba-88ef-465599598fde" providerId="ADAL" clId="{144E2A91-F2EC-4773-AC1E-B4BDE2F2B36C}" dt="2020-04-20T20:15:17.149" v="1351"/>
          <ac:spMkLst>
            <pc:docMk/>
            <pc:sldMk cId="1309588960" sldId="351"/>
            <ac:spMk id="4" creationId="{8549A9CA-8E78-40E4-9D70-5B93170EA71B}"/>
          </ac:spMkLst>
        </pc:spChg>
        <pc:spChg chg="add mod">
          <ac:chgData name="Hela BEN KHALFALLAH" userId="d55be94f-4073-46ba-88ef-465599598fde" providerId="ADAL" clId="{144E2A91-F2EC-4773-AC1E-B4BDE2F2B36C}" dt="2020-04-20T20:18:00.981" v="1404" actId="1076"/>
          <ac:spMkLst>
            <pc:docMk/>
            <pc:sldMk cId="1309588960" sldId="351"/>
            <ac:spMk id="5" creationId="{96444CA1-EDA3-48BB-BF7A-5F4D0D1855AB}"/>
          </ac:spMkLst>
        </pc:spChg>
      </pc:sldChg>
      <pc:sldChg chg="addSp modSp add">
        <pc:chgData name="Hela BEN KHALFALLAH" userId="d55be94f-4073-46ba-88ef-465599598fde" providerId="ADAL" clId="{144E2A91-F2EC-4773-AC1E-B4BDE2F2B36C}" dt="2020-04-20T20:18:38.207" v="1428" actId="1076"/>
        <pc:sldMkLst>
          <pc:docMk/>
          <pc:sldMk cId="1194371508" sldId="352"/>
        </pc:sldMkLst>
        <pc:spChg chg="add mod">
          <ac:chgData name="Hela BEN KHALFALLAH" userId="d55be94f-4073-46ba-88ef-465599598fde" providerId="ADAL" clId="{144E2A91-F2EC-4773-AC1E-B4BDE2F2B36C}" dt="2020-04-20T20:18:38.207" v="1428" actId="1076"/>
          <ac:spMkLst>
            <pc:docMk/>
            <pc:sldMk cId="1194371508" sldId="352"/>
            <ac:spMk id="3" creationId="{958C0F0D-CFEE-49F7-9522-823CF90F22D8}"/>
          </ac:spMkLst>
        </pc:spChg>
        <pc:spChg chg="add mod">
          <ac:chgData name="Hela BEN KHALFALLAH" userId="d55be94f-4073-46ba-88ef-465599598fde" providerId="ADAL" clId="{144E2A91-F2EC-4773-AC1E-B4BDE2F2B36C}" dt="2020-04-20T20:18:06.756" v="1406" actId="1076"/>
          <ac:spMkLst>
            <pc:docMk/>
            <pc:sldMk cId="1194371508" sldId="352"/>
            <ac:spMk id="4" creationId="{9667DC50-91A7-4D45-AF13-DA250EDEE1D0}"/>
          </ac:spMkLst>
        </pc:spChg>
      </pc:sldChg>
      <pc:sldChg chg="addSp modSp add">
        <pc:chgData name="Hela BEN KHALFALLAH" userId="d55be94f-4073-46ba-88ef-465599598fde" providerId="ADAL" clId="{144E2A91-F2EC-4773-AC1E-B4BDE2F2B36C}" dt="2020-04-21T11:08:31.618" v="2613" actId="1076"/>
        <pc:sldMkLst>
          <pc:docMk/>
          <pc:sldMk cId="574217843" sldId="353"/>
        </pc:sldMkLst>
        <pc:spChg chg="add mod">
          <ac:chgData name="Hela BEN KHALFALLAH" userId="d55be94f-4073-46ba-88ef-465599598fde" providerId="ADAL" clId="{144E2A91-F2EC-4773-AC1E-B4BDE2F2B36C}" dt="2020-04-21T11:08:31.618" v="2613" actId="1076"/>
          <ac:spMkLst>
            <pc:docMk/>
            <pc:sldMk cId="574217843" sldId="353"/>
            <ac:spMk id="3" creationId="{60F2DFD2-DEEA-4D4F-8CFC-1A977C816C32}"/>
          </ac:spMkLst>
        </pc:spChg>
        <pc:spChg chg="add mod">
          <ac:chgData name="Hela BEN KHALFALLAH" userId="d55be94f-4073-46ba-88ef-465599598fde" providerId="ADAL" clId="{144E2A91-F2EC-4773-AC1E-B4BDE2F2B36C}" dt="2020-04-20T20:21:07.123" v="1437" actId="1076"/>
          <ac:spMkLst>
            <pc:docMk/>
            <pc:sldMk cId="574217843" sldId="353"/>
            <ac:spMk id="4" creationId="{F5A0A1B1-7A5D-4051-8561-CE256B447BB3}"/>
          </ac:spMkLst>
        </pc:spChg>
      </pc:sldChg>
      <pc:sldChg chg="addSp modSp add">
        <pc:chgData name="Hela BEN KHALFALLAH" userId="d55be94f-4073-46ba-88ef-465599598fde" providerId="ADAL" clId="{144E2A91-F2EC-4773-AC1E-B4BDE2F2B36C}" dt="2020-04-21T11:10:05.057" v="2636" actId="20577"/>
        <pc:sldMkLst>
          <pc:docMk/>
          <pc:sldMk cId="3257492329" sldId="354"/>
        </pc:sldMkLst>
        <pc:spChg chg="add mod">
          <ac:chgData name="Hela BEN KHALFALLAH" userId="d55be94f-4073-46ba-88ef-465599598fde" providerId="ADAL" clId="{144E2A91-F2EC-4773-AC1E-B4BDE2F2B36C}" dt="2020-04-21T11:10:05.057" v="2636" actId="20577"/>
          <ac:spMkLst>
            <pc:docMk/>
            <pc:sldMk cId="3257492329" sldId="354"/>
            <ac:spMk id="3" creationId="{9B8F2D4B-8C5F-4996-B3A1-992566693F22}"/>
          </ac:spMkLst>
        </pc:spChg>
        <pc:spChg chg="add mod">
          <ac:chgData name="Hela BEN KHALFALLAH" userId="d55be94f-4073-46ba-88ef-465599598fde" providerId="ADAL" clId="{144E2A91-F2EC-4773-AC1E-B4BDE2F2B36C}" dt="2020-04-20T20:23:14.438" v="1486" actId="1076"/>
          <ac:spMkLst>
            <pc:docMk/>
            <pc:sldMk cId="3257492329" sldId="354"/>
            <ac:spMk id="4" creationId="{4A55777F-0330-4FAB-91DB-1B066844A4D4}"/>
          </ac:spMkLst>
        </pc:spChg>
      </pc:sldChg>
      <pc:sldChg chg="addSp modSp add">
        <pc:chgData name="Hela BEN KHALFALLAH" userId="d55be94f-4073-46ba-88ef-465599598fde" providerId="ADAL" clId="{144E2A91-F2EC-4773-AC1E-B4BDE2F2B36C}" dt="2020-04-20T20:23:44.956" v="1491" actId="1076"/>
        <pc:sldMkLst>
          <pc:docMk/>
          <pc:sldMk cId="1971097996" sldId="355"/>
        </pc:sldMkLst>
        <pc:picChg chg="add mod">
          <ac:chgData name="Hela BEN KHALFALLAH" userId="d55be94f-4073-46ba-88ef-465599598fde" providerId="ADAL" clId="{144E2A91-F2EC-4773-AC1E-B4BDE2F2B36C}" dt="2020-04-20T20:23:44.956" v="1491" actId="1076"/>
          <ac:picMkLst>
            <pc:docMk/>
            <pc:sldMk cId="1971097996" sldId="355"/>
            <ac:picMk id="3" creationId="{1F3D9182-6C6E-4B63-8606-B2EB33CA6C8D}"/>
          </ac:picMkLst>
        </pc:picChg>
      </pc:sldChg>
      <pc:sldChg chg="addSp add">
        <pc:chgData name="Hela BEN KHALFALLAH" userId="d55be94f-4073-46ba-88ef-465599598fde" providerId="ADAL" clId="{144E2A91-F2EC-4773-AC1E-B4BDE2F2B36C}" dt="2020-04-20T20:36:51.490" v="1588"/>
        <pc:sldMkLst>
          <pc:docMk/>
          <pc:sldMk cId="4077843321" sldId="356"/>
        </pc:sldMkLst>
        <pc:spChg chg="add">
          <ac:chgData name="Hela BEN KHALFALLAH" userId="d55be94f-4073-46ba-88ef-465599598fde" providerId="ADAL" clId="{144E2A91-F2EC-4773-AC1E-B4BDE2F2B36C}" dt="2020-04-20T20:36:51.490" v="1588"/>
          <ac:spMkLst>
            <pc:docMk/>
            <pc:sldMk cId="4077843321" sldId="356"/>
            <ac:spMk id="3" creationId="{A1042567-4507-422A-8BC4-E2BF9D1D7AB7}"/>
          </ac:spMkLst>
        </pc:spChg>
      </pc:sldChg>
      <pc:sldChg chg="addSp delSp modSp add">
        <pc:chgData name="Hela BEN KHALFALLAH" userId="d55be94f-4073-46ba-88ef-465599598fde" providerId="ADAL" clId="{144E2A91-F2EC-4773-AC1E-B4BDE2F2B36C}" dt="2020-04-20T20:35:56.531" v="1587" actId="1076"/>
        <pc:sldMkLst>
          <pc:docMk/>
          <pc:sldMk cId="492497704" sldId="357"/>
        </pc:sldMkLst>
        <pc:spChg chg="add del">
          <ac:chgData name="Hela BEN KHALFALLAH" userId="d55be94f-4073-46ba-88ef-465599598fde" providerId="ADAL" clId="{144E2A91-F2EC-4773-AC1E-B4BDE2F2B36C}" dt="2020-04-20T20:29:52.836" v="1493"/>
          <ac:spMkLst>
            <pc:docMk/>
            <pc:sldMk cId="492497704" sldId="357"/>
            <ac:spMk id="3" creationId="{FC2002B8-6F82-48F4-8B53-56010D07E39C}"/>
          </ac:spMkLst>
        </pc:spChg>
        <pc:spChg chg="add mod">
          <ac:chgData name="Hela BEN KHALFALLAH" userId="d55be94f-4073-46ba-88ef-465599598fde" providerId="ADAL" clId="{144E2A91-F2EC-4773-AC1E-B4BDE2F2B36C}" dt="2020-04-20T20:31:12.127" v="1522" actId="115"/>
          <ac:spMkLst>
            <pc:docMk/>
            <pc:sldMk cId="492497704" sldId="357"/>
            <ac:spMk id="5" creationId="{481837F1-D0B9-4879-A0B3-F88B927AD65B}"/>
          </ac:spMkLst>
        </pc:spChg>
        <pc:spChg chg="add del mod">
          <ac:chgData name="Hela BEN KHALFALLAH" userId="d55be94f-4073-46ba-88ef-465599598fde" providerId="ADAL" clId="{144E2A91-F2EC-4773-AC1E-B4BDE2F2B36C}" dt="2020-04-20T20:33:24.501" v="1538" actId="478"/>
          <ac:spMkLst>
            <pc:docMk/>
            <pc:sldMk cId="492497704" sldId="357"/>
            <ac:spMk id="6" creationId="{CAD3B112-0214-4FEF-BBAC-728E4B2769C3}"/>
          </ac:spMkLst>
        </pc:spChg>
        <pc:spChg chg="add del mod">
          <ac:chgData name="Hela BEN KHALFALLAH" userId="d55be94f-4073-46ba-88ef-465599598fde" providerId="ADAL" clId="{144E2A91-F2EC-4773-AC1E-B4BDE2F2B36C}" dt="2020-04-20T20:33:24.502" v="1540"/>
          <ac:spMkLst>
            <pc:docMk/>
            <pc:sldMk cId="492497704" sldId="357"/>
            <ac:spMk id="8" creationId="{917D29DE-8C7B-46A4-B5CE-A53EA6DA5612}"/>
          </ac:spMkLst>
        </pc:spChg>
        <pc:spChg chg="add mod">
          <ac:chgData name="Hela BEN KHALFALLAH" userId="d55be94f-4073-46ba-88ef-465599598fde" providerId="ADAL" clId="{144E2A91-F2EC-4773-AC1E-B4BDE2F2B36C}" dt="2020-04-20T20:35:39.287" v="1583" actId="1076"/>
          <ac:spMkLst>
            <pc:docMk/>
            <pc:sldMk cId="492497704" sldId="357"/>
            <ac:spMk id="9" creationId="{C2A941F7-17FE-4726-8FCB-E4AC1A775716}"/>
          </ac:spMkLst>
        </pc:spChg>
        <pc:spChg chg="add mod">
          <ac:chgData name="Hela BEN KHALFALLAH" userId="d55be94f-4073-46ba-88ef-465599598fde" providerId="ADAL" clId="{144E2A91-F2EC-4773-AC1E-B4BDE2F2B36C}" dt="2020-04-20T20:35:56.531" v="1587" actId="1076"/>
          <ac:spMkLst>
            <pc:docMk/>
            <pc:sldMk cId="492497704" sldId="357"/>
            <ac:spMk id="10" creationId="{1F76B840-1CEC-4CB5-B3EF-FDD0D69B779C}"/>
          </ac:spMkLst>
        </pc:spChg>
        <pc:picChg chg="add del mod">
          <ac:chgData name="Hela BEN KHALFALLAH" userId="d55be94f-4073-46ba-88ef-465599598fde" providerId="ADAL" clId="{144E2A91-F2EC-4773-AC1E-B4BDE2F2B36C}" dt="2020-04-20T20:31:13.700" v="1523" actId="478"/>
          <ac:picMkLst>
            <pc:docMk/>
            <pc:sldMk cId="492497704" sldId="357"/>
            <ac:picMk id="4" creationId="{515DD243-9B89-43CE-B1CE-B056303E533F}"/>
          </ac:picMkLst>
        </pc:picChg>
        <pc:picChg chg="add del mod">
          <ac:chgData name="Hela BEN KHALFALLAH" userId="d55be94f-4073-46ba-88ef-465599598fde" providerId="ADAL" clId="{144E2A91-F2EC-4773-AC1E-B4BDE2F2B36C}" dt="2020-04-20T20:33:03.102" v="1533" actId="478"/>
          <ac:picMkLst>
            <pc:docMk/>
            <pc:sldMk cId="492497704" sldId="357"/>
            <ac:picMk id="7" creationId="{9614547E-B261-4A6A-A469-31CACD8D0219}"/>
          </ac:picMkLst>
        </pc:picChg>
      </pc:sldChg>
      <pc:sldChg chg="modSp add">
        <pc:chgData name="Hela BEN KHALFALLAH" userId="d55be94f-4073-46ba-88ef-465599598fde" providerId="ADAL" clId="{144E2A91-F2EC-4773-AC1E-B4BDE2F2B36C}" dt="2020-04-20T20:46:25.875" v="1602" actId="20577"/>
        <pc:sldMkLst>
          <pc:docMk/>
          <pc:sldMk cId="1536022226" sldId="358"/>
        </pc:sldMkLst>
        <pc:spChg chg="mod">
          <ac:chgData name="Hela BEN KHALFALLAH" userId="d55be94f-4073-46ba-88ef-465599598fde" providerId="ADAL" clId="{144E2A91-F2EC-4773-AC1E-B4BDE2F2B36C}" dt="2020-04-20T20:46:25.875" v="1602" actId="20577"/>
          <ac:spMkLst>
            <pc:docMk/>
            <pc:sldMk cId="1536022226" sldId="358"/>
            <ac:spMk id="3" creationId="{ADCB4F7A-28B7-4D0C-9378-58C5E025D7BE}"/>
          </ac:spMkLst>
        </pc:spChg>
      </pc:sldChg>
      <pc:sldChg chg="addSp modSp add">
        <pc:chgData name="Hela BEN KHALFALLAH" userId="d55be94f-4073-46ba-88ef-465599598fde" providerId="ADAL" clId="{144E2A91-F2EC-4773-AC1E-B4BDE2F2B36C}" dt="2020-04-20T20:56:25.043" v="1730" actId="1076"/>
        <pc:sldMkLst>
          <pc:docMk/>
          <pc:sldMk cId="3384043343" sldId="359"/>
        </pc:sldMkLst>
        <pc:spChg chg="add mod">
          <ac:chgData name="Hela BEN KHALFALLAH" userId="d55be94f-4073-46ba-88ef-465599598fde" providerId="ADAL" clId="{144E2A91-F2EC-4773-AC1E-B4BDE2F2B36C}" dt="2020-04-20T20:49:43.454" v="1618" actId="20577"/>
          <ac:spMkLst>
            <pc:docMk/>
            <pc:sldMk cId="3384043343" sldId="359"/>
            <ac:spMk id="3" creationId="{F76DBFB0-64DF-4C6C-82AB-FADC601D982E}"/>
          </ac:spMkLst>
        </pc:spChg>
        <pc:spChg chg="add mod">
          <ac:chgData name="Hela BEN KHALFALLAH" userId="d55be94f-4073-46ba-88ef-465599598fde" providerId="ADAL" clId="{144E2A91-F2EC-4773-AC1E-B4BDE2F2B36C}" dt="2020-04-20T20:50:22.007" v="1623" actId="1076"/>
          <ac:spMkLst>
            <pc:docMk/>
            <pc:sldMk cId="3384043343" sldId="359"/>
            <ac:spMk id="4" creationId="{265FE733-5C61-4646-8C26-BC0B6AD4C3E8}"/>
          </ac:spMkLst>
        </pc:spChg>
        <pc:spChg chg="add mod">
          <ac:chgData name="Hela BEN KHALFALLAH" userId="d55be94f-4073-46ba-88ef-465599598fde" providerId="ADAL" clId="{144E2A91-F2EC-4773-AC1E-B4BDE2F2B36C}" dt="2020-04-20T20:56:25.043" v="1730" actId="1076"/>
          <ac:spMkLst>
            <pc:docMk/>
            <pc:sldMk cId="3384043343" sldId="359"/>
            <ac:spMk id="5" creationId="{D779DAC2-6EC0-49BA-B866-16949C3BFC34}"/>
          </ac:spMkLst>
        </pc:spChg>
      </pc:sldChg>
      <pc:sldChg chg="addSp delSp modSp add">
        <pc:chgData name="Hela BEN KHALFALLAH" userId="d55be94f-4073-46ba-88ef-465599598fde" providerId="ADAL" clId="{144E2A91-F2EC-4773-AC1E-B4BDE2F2B36C}" dt="2020-04-20T20:55:55.837" v="1693" actId="207"/>
        <pc:sldMkLst>
          <pc:docMk/>
          <pc:sldMk cId="4029225575" sldId="360"/>
        </pc:sldMkLst>
        <pc:spChg chg="del">
          <ac:chgData name="Hela BEN KHALFALLAH" userId="d55be94f-4073-46ba-88ef-465599598fde" providerId="ADAL" clId="{144E2A91-F2EC-4773-AC1E-B4BDE2F2B36C}" dt="2020-04-20T20:53:48.729" v="1635" actId="478"/>
          <ac:spMkLst>
            <pc:docMk/>
            <pc:sldMk cId="4029225575" sldId="360"/>
            <ac:spMk id="3" creationId="{ADCB4F7A-28B7-4D0C-9378-58C5E025D7BE}"/>
          </ac:spMkLst>
        </pc:spChg>
        <pc:spChg chg="add mod">
          <ac:chgData name="Hela BEN KHALFALLAH" userId="d55be94f-4073-46ba-88ef-465599598fde" providerId="ADAL" clId="{144E2A91-F2EC-4773-AC1E-B4BDE2F2B36C}" dt="2020-04-20T20:55:35.548" v="1659" actId="207"/>
          <ac:spMkLst>
            <pc:docMk/>
            <pc:sldMk cId="4029225575" sldId="360"/>
            <ac:spMk id="4" creationId="{7FB5E791-9C7C-42D0-B980-CA3EAC784ECB}"/>
          </ac:spMkLst>
        </pc:spChg>
        <pc:spChg chg="add mod">
          <ac:chgData name="Hela BEN KHALFALLAH" userId="d55be94f-4073-46ba-88ef-465599598fde" providerId="ADAL" clId="{144E2A91-F2EC-4773-AC1E-B4BDE2F2B36C}" dt="2020-04-20T20:55:55.837" v="1693" actId="207"/>
          <ac:spMkLst>
            <pc:docMk/>
            <pc:sldMk cId="4029225575" sldId="360"/>
            <ac:spMk id="5" creationId="{C879975C-BECD-4811-8E9F-A91006FD04CA}"/>
          </ac:spMkLst>
        </pc:spChg>
      </pc:sldChg>
      <pc:sldChg chg="addSp delSp modSp add">
        <pc:chgData name="Hela BEN KHALFALLAH" userId="d55be94f-4073-46ba-88ef-465599598fde" providerId="ADAL" clId="{144E2A91-F2EC-4773-AC1E-B4BDE2F2B36C}" dt="2020-04-21T10:25:29.317" v="2522" actId="20577"/>
        <pc:sldMkLst>
          <pc:docMk/>
          <pc:sldMk cId="2235858716" sldId="361"/>
        </pc:sldMkLst>
        <pc:spChg chg="mod">
          <ac:chgData name="Hela BEN KHALFALLAH" userId="d55be94f-4073-46ba-88ef-465599598fde" providerId="ADAL" clId="{144E2A91-F2EC-4773-AC1E-B4BDE2F2B36C}" dt="2020-04-21T10:25:29.317" v="2522" actId="20577"/>
          <ac:spMkLst>
            <pc:docMk/>
            <pc:sldMk cId="2235858716" sldId="361"/>
            <ac:spMk id="2" creationId="{2994F8A7-3807-4DD7-99E3-CFA201E3A34B}"/>
          </ac:spMkLst>
        </pc:spChg>
        <pc:spChg chg="add del mod">
          <ac:chgData name="Hela BEN KHALFALLAH" userId="d55be94f-4073-46ba-88ef-465599598fde" providerId="ADAL" clId="{144E2A91-F2EC-4773-AC1E-B4BDE2F2B36C}" dt="2020-04-20T21:06:57.151" v="1795"/>
          <ac:spMkLst>
            <pc:docMk/>
            <pc:sldMk cId="2235858716" sldId="361"/>
            <ac:spMk id="3" creationId="{43070B72-35AE-4E40-84B2-DB9D8B9AAB4C}"/>
          </ac:spMkLst>
        </pc:spChg>
        <pc:spChg chg="add mod">
          <ac:chgData name="Hela BEN KHALFALLAH" userId="d55be94f-4073-46ba-88ef-465599598fde" providerId="ADAL" clId="{144E2A91-F2EC-4773-AC1E-B4BDE2F2B36C}" dt="2020-04-21T10:23:20.896" v="2451" actId="1076"/>
          <ac:spMkLst>
            <pc:docMk/>
            <pc:sldMk cId="2235858716" sldId="361"/>
            <ac:spMk id="3" creationId="{CFBB0B87-E2B3-4900-99D8-DB00BE3DC6C2}"/>
          </ac:spMkLst>
        </pc:spChg>
        <pc:spChg chg="add mod">
          <ac:chgData name="Hela BEN KHALFALLAH" userId="d55be94f-4073-46ba-88ef-465599598fde" providerId="ADAL" clId="{144E2A91-F2EC-4773-AC1E-B4BDE2F2B36C}" dt="2020-04-21T10:24:14.196" v="2469" actId="1076"/>
          <ac:spMkLst>
            <pc:docMk/>
            <pc:sldMk cId="2235858716" sldId="361"/>
            <ac:spMk id="4" creationId="{338C8E51-34F9-40A5-A4E5-4F911C16E42B}"/>
          </ac:spMkLst>
        </pc:spChg>
        <pc:spChg chg="add mod">
          <ac:chgData name="Hela BEN KHALFALLAH" userId="d55be94f-4073-46ba-88ef-465599598fde" providerId="ADAL" clId="{144E2A91-F2EC-4773-AC1E-B4BDE2F2B36C}" dt="2020-04-21T10:23:18.674" v="2450" actId="1076"/>
          <ac:spMkLst>
            <pc:docMk/>
            <pc:sldMk cId="2235858716" sldId="361"/>
            <ac:spMk id="5" creationId="{D69CA3AC-FB65-47BA-A71C-352E71F0B845}"/>
          </ac:spMkLst>
        </pc:spChg>
        <pc:spChg chg="add mod">
          <ac:chgData name="Hela BEN KHALFALLAH" userId="d55be94f-4073-46ba-88ef-465599598fde" providerId="ADAL" clId="{144E2A91-F2EC-4773-AC1E-B4BDE2F2B36C}" dt="2020-04-21T10:22:44.141" v="2399" actId="14100"/>
          <ac:spMkLst>
            <pc:docMk/>
            <pc:sldMk cId="2235858716" sldId="361"/>
            <ac:spMk id="6" creationId="{73C08851-880F-4155-90D4-7F54232DBB2D}"/>
          </ac:spMkLst>
        </pc:spChg>
        <pc:spChg chg="add del">
          <ac:chgData name="Hela BEN KHALFALLAH" userId="d55be94f-4073-46ba-88ef-465599598fde" providerId="ADAL" clId="{144E2A91-F2EC-4773-AC1E-B4BDE2F2B36C}" dt="2020-04-20T21:07:52.896" v="1816" actId="478"/>
          <ac:spMkLst>
            <pc:docMk/>
            <pc:sldMk cId="2235858716" sldId="361"/>
            <ac:spMk id="6" creationId="{C09F0BDA-A10F-425B-867D-DD236FAD0AC7}"/>
          </ac:spMkLst>
        </pc:spChg>
        <pc:spChg chg="add mod">
          <ac:chgData name="Hela BEN KHALFALLAH" userId="d55be94f-4073-46ba-88ef-465599598fde" providerId="ADAL" clId="{144E2A91-F2EC-4773-AC1E-B4BDE2F2B36C}" dt="2020-04-20T21:15:48.807" v="1875" actId="1076"/>
          <ac:spMkLst>
            <pc:docMk/>
            <pc:sldMk cId="2235858716" sldId="361"/>
            <ac:spMk id="7" creationId="{A90B1715-B2B1-48A4-A48E-AC55E64A68BD}"/>
          </ac:spMkLst>
        </pc:spChg>
        <pc:spChg chg="add mod">
          <ac:chgData name="Hela BEN KHALFALLAH" userId="d55be94f-4073-46ba-88ef-465599598fde" providerId="ADAL" clId="{144E2A91-F2EC-4773-AC1E-B4BDE2F2B36C}" dt="2020-04-21T10:24:26.265" v="2471"/>
          <ac:spMkLst>
            <pc:docMk/>
            <pc:sldMk cId="2235858716" sldId="361"/>
            <ac:spMk id="8" creationId="{1F142EC7-AD27-484B-9E6D-B5C3FCEE3BCE}"/>
          </ac:spMkLst>
        </pc:spChg>
        <pc:spChg chg="add mod">
          <ac:chgData name="Hela BEN KHALFALLAH" userId="d55be94f-4073-46ba-88ef-465599598fde" providerId="ADAL" clId="{144E2A91-F2EC-4773-AC1E-B4BDE2F2B36C}" dt="2020-04-21T10:24:36.613" v="2473" actId="14100"/>
          <ac:spMkLst>
            <pc:docMk/>
            <pc:sldMk cId="2235858716" sldId="361"/>
            <ac:spMk id="9" creationId="{8CF0C7EE-9D87-42F0-ABDE-5A502EF1A32C}"/>
          </ac:spMkLst>
        </pc:spChg>
      </pc:sldChg>
      <pc:sldChg chg="addSp delSp modSp add">
        <pc:chgData name="Hela BEN KHALFALLAH" userId="d55be94f-4073-46ba-88ef-465599598fde" providerId="ADAL" clId="{144E2A91-F2EC-4773-AC1E-B4BDE2F2B36C}" dt="2020-04-21T10:16:47.314" v="2391"/>
        <pc:sldMkLst>
          <pc:docMk/>
          <pc:sldMk cId="2178895079" sldId="362"/>
        </pc:sldMkLst>
        <pc:spChg chg="mod">
          <ac:chgData name="Hela BEN KHALFALLAH" userId="d55be94f-4073-46ba-88ef-465599598fde" providerId="ADAL" clId="{144E2A91-F2EC-4773-AC1E-B4BDE2F2B36C}" dt="2020-04-21T10:16:47.314" v="2391"/>
          <ac:spMkLst>
            <pc:docMk/>
            <pc:sldMk cId="2178895079" sldId="362"/>
            <ac:spMk id="2" creationId="{2994F8A7-3807-4DD7-99E3-CFA201E3A34B}"/>
          </ac:spMkLst>
        </pc:spChg>
        <pc:spChg chg="add mod">
          <ac:chgData name="Hela BEN KHALFALLAH" userId="d55be94f-4073-46ba-88ef-465599598fde" providerId="ADAL" clId="{144E2A91-F2EC-4773-AC1E-B4BDE2F2B36C}" dt="2020-04-20T21:24:43.690" v="1925" actId="1076"/>
          <ac:spMkLst>
            <pc:docMk/>
            <pc:sldMk cId="2178895079" sldId="362"/>
            <ac:spMk id="3" creationId="{41245E0E-E826-4A86-805F-FBC274710AAA}"/>
          </ac:spMkLst>
        </pc:spChg>
        <pc:picChg chg="add mod">
          <ac:chgData name="Hela BEN KHALFALLAH" userId="d55be94f-4073-46ba-88ef-465599598fde" providerId="ADAL" clId="{144E2A91-F2EC-4773-AC1E-B4BDE2F2B36C}" dt="2020-04-20T21:23:20.285" v="1891" actId="1076"/>
          <ac:picMkLst>
            <pc:docMk/>
            <pc:sldMk cId="2178895079" sldId="362"/>
            <ac:picMk id="30722" creationId="{5717DC86-DBDF-4184-A213-EDFD522ED256}"/>
          </ac:picMkLst>
        </pc:picChg>
        <pc:picChg chg="add del mod">
          <ac:chgData name="Hela BEN KHALFALLAH" userId="d55be94f-4073-46ba-88ef-465599598fde" providerId="ADAL" clId="{144E2A91-F2EC-4773-AC1E-B4BDE2F2B36C}" dt="2020-04-20T21:23:56.328" v="1894" actId="478"/>
          <ac:picMkLst>
            <pc:docMk/>
            <pc:sldMk cId="2178895079" sldId="362"/>
            <ac:picMk id="30724" creationId="{03819A7B-6DD9-48E0-91D7-38744DC0A108}"/>
          </ac:picMkLst>
        </pc:picChg>
        <pc:picChg chg="add mod">
          <ac:chgData name="Hela BEN KHALFALLAH" userId="d55be94f-4073-46ba-88ef-465599598fde" providerId="ADAL" clId="{144E2A91-F2EC-4773-AC1E-B4BDE2F2B36C}" dt="2020-04-20T21:24:06.419" v="1897" actId="1076"/>
          <ac:picMkLst>
            <pc:docMk/>
            <pc:sldMk cId="2178895079" sldId="362"/>
            <ac:picMk id="30726" creationId="{AD2A1FF8-7CED-47FE-899E-5F7E435F59DD}"/>
          </ac:picMkLst>
        </pc:picChg>
      </pc:sldChg>
      <pc:sldChg chg="addSp modSp add">
        <pc:chgData name="Hela BEN KHALFALLAH" userId="d55be94f-4073-46ba-88ef-465599598fde" providerId="ADAL" clId="{144E2A91-F2EC-4773-AC1E-B4BDE2F2B36C}" dt="2020-04-21T10:16:52.034" v="2392"/>
        <pc:sldMkLst>
          <pc:docMk/>
          <pc:sldMk cId="2225375949" sldId="363"/>
        </pc:sldMkLst>
        <pc:spChg chg="mod">
          <ac:chgData name="Hela BEN KHALFALLAH" userId="d55be94f-4073-46ba-88ef-465599598fde" providerId="ADAL" clId="{144E2A91-F2EC-4773-AC1E-B4BDE2F2B36C}" dt="2020-04-21T10:16:52.034" v="2392"/>
          <ac:spMkLst>
            <pc:docMk/>
            <pc:sldMk cId="2225375949" sldId="363"/>
            <ac:spMk id="2" creationId="{2994F8A7-3807-4DD7-99E3-CFA201E3A34B}"/>
          </ac:spMkLst>
        </pc:spChg>
        <pc:spChg chg="add mod">
          <ac:chgData name="Hela BEN KHALFALLAH" userId="d55be94f-4073-46ba-88ef-465599598fde" providerId="ADAL" clId="{144E2A91-F2EC-4773-AC1E-B4BDE2F2B36C}" dt="2020-04-20T21:36:12.500" v="1955" actId="1076"/>
          <ac:spMkLst>
            <pc:docMk/>
            <pc:sldMk cId="2225375949" sldId="363"/>
            <ac:spMk id="3" creationId="{F7E3C673-EC97-4CA6-9F3E-E77CB6016759}"/>
          </ac:spMkLst>
        </pc:spChg>
        <pc:picChg chg="add mod">
          <ac:chgData name="Hela BEN KHALFALLAH" userId="d55be94f-4073-46ba-88ef-465599598fde" providerId="ADAL" clId="{144E2A91-F2EC-4773-AC1E-B4BDE2F2B36C}" dt="2020-04-20T21:36:15.877" v="1956" actId="1076"/>
          <ac:picMkLst>
            <pc:docMk/>
            <pc:sldMk cId="2225375949" sldId="363"/>
            <ac:picMk id="4" creationId="{5C5CFCED-45EC-415E-A751-6B0E2A8A8833}"/>
          </ac:picMkLst>
        </pc:picChg>
      </pc:sldChg>
      <pc:sldChg chg="addSp delSp modSp add">
        <pc:chgData name="Hela BEN KHALFALLAH" userId="d55be94f-4073-46ba-88ef-465599598fde" providerId="ADAL" clId="{144E2A91-F2EC-4773-AC1E-B4BDE2F2B36C}" dt="2020-04-20T21:49:45.592" v="2022" actId="255"/>
        <pc:sldMkLst>
          <pc:docMk/>
          <pc:sldMk cId="2791849050" sldId="364"/>
        </pc:sldMkLst>
        <pc:spChg chg="del mod">
          <ac:chgData name="Hela BEN KHALFALLAH" userId="d55be94f-4073-46ba-88ef-465599598fde" providerId="ADAL" clId="{144E2A91-F2EC-4773-AC1E-B4BDE2F2B36C}" dt="2020-04-20T21:42:16.508" v="1977" actId="478"/>
          <ac:spMkLst>
            <pc:docMk/>
            <pc:sldMk cId="2791849050" sldId="364"/>
            <ac:spMk id="3" creationId="{854306C4-EE5B-4AF3-9507-157DFA6EB17A}"/>
          </ac:spMkLst>
        </pc:spChg>
        <pc:spChg chg="del">
          <ac:chgData name="Hela BEN KHALFALLAH" userId="d55be94f-4073-46ba-88ef-465599598fde" providerId="ADAL" clId="{144E2A91-F2EC-4773-AC1E-B4BDE2F2B36C}" dt="2020-04-20T21:42:14.454" v="1975" actId="478"/>
          <ac:spMkLst>
            <pc:docMk/>
            <pc:sldMk cId="2791849050" sldId="364"/>
            <ac:spMk id="4" creationId="{E461FD1E-5202-4618-9714-E67530BFB759}"/>
          </ac:spMkLst>
        </pc:spChg>
        <pc:spChg chg="add del mod">
          <ac:chgData name="Hela BEN KHALFALLAH" userId="d55be94f-4073-46ba-88ef-465599598fde" providerId="ADAL" clId="{144E2A91-F2EC-4773-AC1E-B4BDE2F2B36C}" dt="2020-04-20T21:45:11.325" v="2005" actId="478"/>
          <ac:spMkLst>
            <pc:docMk/>
            <pc:sldMk cId="2791849050" sldId="364"/>
            <ac:spMk id="5" creationId="{9465EABB-CD4B-48B7-8EF3-4F05C4DA803C}"/>
          </ac:spMkLst>
        </pc:spChg>
        <pc:spChg chg="add del mod">
          <ac:chgData name="Hela BEN KHALFALLAH" userId="d55be94f-4073-46ba-88ef-465599598fde" providerId="ADAL" clId="{144E2A91-F2EC-4773-AC1E-B4BDE2F2B36C}" dt="2020-04-20T21:45:11.325" v="2005" actId="478"/>
          <ac:spMkLst>
            <pc:docMk/>
            <pc:sldMk cId="2791849050" sldId="364"/>
            <ac:spMk id="6" creationId="{16F4A8CC-F065-43A5-AA0D-BCBED10F7F80}"/>
          </ac:spMkLst>
        </pc:spChg>
        <pc:spChg chg="add del mod">
          <ac:chgData name="Hela BEN KHALFALLAH" userId="d55be94f-4073-46ba-88ef-465599598fde" providerId="ADAL" clId="{144E2A91-F2EC-4773-AC1E-B4BDE2F2B36C}" dt="2020-04-20T21:45:11.325" v="2005" actId="478"/>
          <ac:spMkLst>
            <pc:docMk/>
            <pc:sldMk cId="2791849050" sldId="364"/>
            <ac:spMk id="7" creationId="{06653CA3-431A-497F-A54F-006D7B3FDB17}"/>
          </ac:spMkLst>
        </pc:spChg>
        <pc:spChg chg="add del mod">
          <ac:chgData name="Hela BEN KHALFALLAH" userId="d55be94f-4073-46ba-88ef-465599598fde" providerId="ADAL" clId="{144E2A91-F2EC-4773-AC1E-B4BDE2F2B36C}" dt="2020-04-20T21:49:33.232" v="2018" actId="1076"/>
          <ac:spMkLst>
            <pc:docMk/>
            <pc:sldMk cId="2791849050" sldId="364"/>
            <ac:spMk id="8" creationId="{48B9C23C-7E9E-41D7-9204-B08979642794}"/>
          </ac:spMkLst>
        </pc:spChg>
        <pc:spChg chg="add mod">
          <ac:chgData name="Hela BEN KHALFALLAH" userId="d55be94f-4073-46ba-88ef-465599598fde" providerId="ADAL" clId="{144E2A91-F2EC-4773-AC1E-B4BDE2F2B36C}" dt="2020-04-20T21:49:45.592" v="2022" actId="255"/>
          <ac:spMkLst>
            <pc:docMk/>
            <pc:sldMk cId="2791849050" sldId="364"/>
            <ac:spMk id="9" creationId="{41A3FA63-06BC-410E-950B-F7D177D66D99}"/>
          </ac:spMkLst>
        </pc:spChg>
      </pc:sldChg>
      <pc:sldChg chg="add">
        <pc:chgData name="Hela BEN KHALFALLAH" userId="d55be94f-4073-46ba-88ef-465599598fde" providerId="ADAL" clId="{144E2A91-F2EC-4773-AC1E-B4BDE2F2B36C}" dt="2020-04-20T21:45:07.527" v="2004"/>
        <pc:sldMkLst>
          <pc:docMk/>
          <pc:sldMk cId="297923784" sldId="365"/>
        </pc:sldMkLst>
      </pc:sldChg>
      <pc:sldChg chg="addSp delSp modSp add">
        <pc:chgData name="Hela BEN KHALFALLAH" userId="d55be94f-4073-46ba-88ef-465599598fde" providerId="ADAL" clId="{144E2A91-F2EC-4773-AC1E-B4BDE2F2B36C}" dt="2020-04-20T21:56:34.298" v="2076" actId="208"/>
        <pc:sldMkLst>
          <pc:docMk/>
          <pc:sldMk cId="969807527" sldId="366"/>
        </pc:sldMkLst>
        <pc:spChg chg="add mod">
          <ac:chgData name="Hela BEN KHALFALLAH" userId="d55be94f-4073-46ba-88ef-465599598fde" providerId="ADAL" clId="{144E2A91-F2EC-4773-AC1E-B4BDE2F2B36C}" dt="2020-04-20T21:56:06.546" v="2070" actId="1076"/>
          <ac:spMkLst>
            <pc:docMk/>
            <pc:sldMk cId="969807527" sldId="366"/>
            <ac:spMk id="3" creationId="{2A6BF59A-2AF2-4046-98B0-3B08C9F8AAB6}"/>
          </ac:spMkLst>
        </pc:spChg>
        <pc:spChg chg="del">
          <ac:chgData name="Hela BEN KHALFALLAH" userId="d55be94f-4073-46ba-88ef-465599598fde" providerId="ADAL" clId="{144E2A91-F2EC-4773-AC1E-B4BDE2F2B36C}" dt="2020-04-20T21:54:55.129" v="2065" actId="478"/>
          <ac:spMkLst>
            <pc:docMk/>
            <pc:sldMk cId="969807527" sldId="366"/>
            <ac:spMk id="4" creationId="{7582B155-84F1-4DB4-8EA3-7E237DE6F9FC}"/>
          </ac:spMkLst>
        </pc:spChg>
        <pc:spChg chg="add mod">
          <ac:chgData name="Hela BEN KHALFALLAH" userId="d55be94f-4073-46ba-88ef-465599598fde" providerId="ADAL" clId="{144E2A91-F2EC-4773-AC1E-B4BDE2F2B36C}" dt="2020-04-20T21:56:34.298" v="2076" actId="208"/>
          <ac:spMkLst>
            <pc:docMk/>
            <pc:sldMk cId="969807527" sldId="366"/>
            <ac:spMk id="5" creationId="{757F03F5-DA40-4B52-929E-895985D57E1F}"/>
          </ac:spMkLst>
        </pc:spChg>
        <pc:spChg chg="del">
          <ac:chgData name="Hela BEN KHALFALLAH" userId="d55be94f-4073-46ba-88ef-465599598fde" providerId="ADAL" clId="{144E2A91-F2EC-4773-AC1E-B4BDE2F2B36C}" dt="2020-04-20T21:54:55.129" v="2065" actId="478"/>
          <ac:spMkLst>
            <pc:docMk/>
            <pc:sldMk cId="969807527" sldId="366"/>
            <ac:spMk id="6" creationId="{2F3FC6EA-F552-4746-A875-F5B1A225B898}"/>
          </ac:spMkLst>
        </pc:spChg>
        <pc:spChg chg="del">
          <ac:chgData name="Hela BEN KHALFALLAH" userId="d55be94f-4073-46ba-88ef-465599598fde" providerId="ADAL" clId="{144E2A91-F2EC-4773-AC1E-B4BDE2F2B36C}" dt="2020-04-20T21:54:55.129" v="2065" actId="478"/>
          <ac:spMkLst>
            <pc:docMk/>
            <pc:sldMk cId="969807527" sldId="366"/>
            <ac:spMk id="7" creationId="{A8996BA7-F19A-4A3A-B4A2-344B4BB4109F}"/>
          </ac:spMkLst>
        </pc:spChg>
        <pc:spChg chg="del">
          <ac:chgData name="Hela BEN KHALFALLAH" userId="d55be94f-4073-46ba-88ef-465599598fde" providerId="ADAL" clId="{144E2A91-F2EC-4773-AC1E-B4BDE2F2B36C}" dt="2020-04-20T21:54:55.129" v="2065" actId="478"/>
          <ac:spMkLst>
            <pc:docMk/>
            <pc:sldMk cId="969807527" sldId="366"/>
            <ac:spMk id="8" creationId="{F359818B-E22C-4C79-A169-4A72E8C24893}"/>
          </ac:spMkLst>
        </pc:spChg>
        <pc:spChg chg="del">
          <ac:chgData name="Hela BEN KHALFALLAH" userId="d55be94f-4073-46ba-88ef-465599598fde" providerId="ADAL" clId="{144E2A91-F2EC-4773-AC1E-B4BDE2F2B36C}" dt="2020-04-20T21:54:55.129" v="2065" actId="478"/>
          <ac:spMkLst>
            <pc:docMk/>
            <pc:sldMk cId="969807527" sldId="366"/>
            <ac:spMk id="9" creationId="{AFD54DEC-C8F8-4F2E-BFA0-416EDA4F6577}"/>
          </ac:spMkLst>
        </pc:spChg>
        <pc:spChg chg="del">
          <ac:chgData name="Hela BEN KHALFALLAH" userId="d55be94f-4073-46ba-88ef-465599598fde" providerId="ADAL" clId="{144E2A91-F2EC-4773-AC1E-B4BDE2F2B36C}" dt="2020-04-20T21:54:55.129" v="2065" actId="478"/>
          <ac:spMkLst>
            <pc:docMk/>
            <pc:sldMk cId="969807527" sldId="366"/>
            <ac:spMk id="10" creationId="{ECA16B88-FE4A-4AAE-B203-0AE70463DB02}"/>
          </ac:spMkLst>
        </pc:spChg>
      </pc:sldChg>
      <pc:sldChg chg="addSp delSp modSp add">
        <pc:chgData name="Hela BEN KHALFALLAH" userId="d55be94f-4073-46ba-88ef-465599598fde" providerId="ADAL" clId="{144E2A91-F2EC-4773-AC1E-B4BDE2F2B36C}" dt="2020-04-20T21:58:22.844" v="2102" actId="1076"/>
        <pc:sldMkLst>
          <pc:docMk/>
          <pc:sldMk cId="1104481562" sldId="367"/>
        </pc:sldMkLst>
        <pc:spChg chg="del">
          <ac:chgData name="Hela BEN KHALFALLAH" userId="d55be94f-4073-46ba-88ef-465599598fde" providerId="ADAL" clId="{144E2A91-F2EC-4773-AC1E-B4BDE2F2B36C}" dt="2020-04-20T21:56:43.856" v="2078" actId="478"/>
          <ac:spMkLst>
            <pc:docMk/>
            <pc:sldMk cId="1104481562" sldId="367"/>
            <ac:spMk id="3" creationId="{2A6BF59A-2AF2-4046-98B0-3B08C9F8AAB6}"/>
          </ac:spMkLst>
        </pc:spChg>
        <pc:spChg chg="add mod">
          <ac:chgData name="Hela BEN KHALFALLAH" userId="d55be94f-4073-46ba-88ef-465599598fde" providerId="ADAL" clId="{144E2A91-F2EC-4773-AC1E-B4BDE2F2B36C}" dt="2020-04-20T21:57:35.907" v="2084" actId="1076"/>
          <ac:spMkLst>
            <pc:docMk/>
            <pc:sldMk cId="1104481562" sldId="367"/>
            <ac:spMk id="4" creationId="{E7C7B6D9-3DA3-4A1E-8DB2-D5F45D45FB3D}"/>
          </ac:spMkLst>
        </pc:spChg>
        <pc:spChg chg="del">
          <ac:chgData name="Hela BEN KHALFALLAH" userId="d55be94f-4073-46ba-88ef-465599598fde" providerId="ADAL" clId="{144E2A91-F2EC-4773-AC1E-B4BDE2F2B36C}" dt="2020-04-20T21:56:43.856" v="2078" actId="478"/>
          <ac:spMkLst>
            <pc:docMk/>
            <pc:sldMk cId="1104481562" sldId="367"/>
            <ac:spMk id="5" creationId="{757F03F5-DA40-4B52-929E-895985D57E1F}"/>
          </ac:spMkLst>
        </pc:spChg>
        <pc:spChg chg="add mod">
          <ac:chgData name="Hela BEN KHALFALLAH" userId="d55be94f-4073-46ba-88ef-465599598fde" providerId="ADAL" clId="{144E2A91-F2EC-4773-AC1E-B4BDE2F2B36C}" dt="2020-04-20T21:58:10.410" v="2097" actId="208"/>
          <ac:spMkLst>
            <pc:docMk/>
            <pc:sldMk cId="1104481562" sldId="367"/>
            <ac:spMk id="6" creationId="{21D887F5-2DD9-44F2-A533-B7EFC8CD0BAD}"/>
          </ac:spMkLst>
        </pc:spChg>
        <pc:spChg chg="add mod">
          <ac:chgData name="Hela BEN KHALFALLAH" userId="d55be94f-4073-46ba-88ef-465599598fde" providerId="ADAL" clId="{144E2A91-F2EC-4773-AC1E-B4BDE2F2B36C}" dt="2020-04-20T21:58:15.583" v="2099" actId="1076"/>
          <ac:spMkLst>
            <pc:docMk/>
            <pc:sldMk cId="1104481562" sldId="367"/>
            <ac:spMk id="7" creationId="{AB468FC6-E7C0-4DB3-B3AD-C61E61C9EBC2}"/>
          </ac:spMkLst>
        </pc:spChg>
        <pc:spChg chg="add mod">
          <ac:chgData name="Hela BEN KHALFALLAH" userId="d55be94f-4073-46ba-88ef-465599598fde" providerId="ADAL" clId="{144E2A91-F2EC-4773-AC1E-B4BDE2F2B36C}" dt="2020-04-20T21:58:22.844" v="2102" actId="1076"/>
          <ac:spMkLst>
            <pc:docMk/>
            <pc:sldMk cId="1104481562" sldId="367"/>
            <ac:spMk id="8" creationId="{30E11F12-4DC2-414B-B435-CEA5A2AABCC1}"/>
          </ac:spMkLst>
        </pc:spChg>
      </pc:sldChg>
      <pc:sldChg chg="addSp delSp modSp add">
        <pc:chgData name="Hela BEN KHALFALLAH" userId="d55be94f-4073-46ba-88ef-465599598fde" providerId="ADAL" clId="{144E2A91-F2EC-4773-AC1E-B4BDE2F2B36C}" dt="2020-04-20T21:59:55.936" v="2115" actId="1076"/>
        <pc:sldMkLst>
          <pc:docMk/>
          <pc:sldMk cId="2709333127" sldId="368"/>
        </pc:sldMkLst>
        <pc:spChg chg="add mod">
          <ac:chgData name="Hela BEN KHALFALLAH" userId="d55be94f-4073-46ba-88ef-465599598fde" providerId="ADAL" clId="{144E2A91-F2EC-4773-AC1E-B4BDE2F2B36C}" dt="2020-04-20T21:59:15.838" v="2108" actId="1076"/>
          <ac:spMkLst>
            <pc:docMk/>
            <pc:sldMk cId="2709333127" sldId="368"/>
            <ac:spMk id="3" creationId="{50697F37-C2AC-49DA-9FF4-8CAA37608D02}"/>
          </ac:spMkLst>
        </pc:spChg>
        <pc:spChg chg="del">
          <ac:chgData name="Hela BEN KHALFALLAH" userId="d55be94f-4073-46ba-88ef-465599598fde" providerId="ADAL" clId="{144E2A91-F2EC-4773-AC1E-B4BDE2F2B36C}" dt="2020-04-20T21:58:35.312" v="2104" actId="478"/>
          <ac:spMkLst>
            <pc:docMk/>
            <pc:sldMk cId="2709333127" sldId="368"/>
            <ac:spMk id="4" creationId="{E7C7B6D9-3DA3-4A1E-8DB2-D5F45D45FB3D}"/>
          </ac:spMkLst>
        </pc:spChg>
        <pc:spChg chg="add mod">
          <ac:chgData name="Hela BEN KHALFALLAH" userId="d55be94f-4073-46ba-88ef-465599598fde" providerId="ADAL" clId="{144E2A91-F2EC-4773-AC1E-B4BDE2F2B36C}" dt="2020-04-20T21:59:55.936" v="2115" actId="1076"/>
          <ac:spMkLst>
            <pc:docMk/>
            <pc:sldMk cId="2709333127" sldId="368"/>
            <ac:spMk id="5" creationId="{285D293C-A365-4FD0-909E-62630B8977E5}"/>
          </ac:spMkLst>
        </pc:spChg>
        <pc:spChg chg="del">
          <ac:chgData name="Hela BEN KHALFALLAH" userId="d55be94f-4073-46ba-88ef-465599598fde" providerId="ADAL" clId="{144E2A91-F2EC-4773-AC1E-B4BDE2F2B36C}" dt="2020-04-20T21:58:35.312" v="2104" actId="478"/>
          <ac:spMkLst>
            <pc:docMk/>
            <pc:sldMk cId="2709333127" sldId="368"/>
            <ac:spMk id="6" creationId="{21D887F5-2DD9-44F2-A533-B7EFC8CD0BAD}"/>
          </ac:spMkLst>
        </pc:spChg>
        <pc:spChg chg="del">
          <ac:chgData name="Hela BEN KHALFALLAH" userId="d55be94f-4073-46ba-88ef-465599598fde" providerId="ADAL" clId="{144E2A91-F2EC-4773-AC1E-B4BDE2F2B36C}" dt="2020-04-20T21:58:35.312" v="2104" actId="478"/>
          <ac:spMkLst>
            <pc:docMk/>
            <pc:sldMk cId="2709333127" sldId="368"/>
            <ac:spMk id="7" creationId="{AB468FC6-E7C0-4DB3-B3AD-C61E61C9EBC2}"/>
          </ac:spMkLst>
        </pc:spChg>
        <pc:spChg chg="del">
          <ac:chgData name="Hela BEN KHALFALLAH" userId="d55be94f-4073-46ba-88ef-465599598fde" providerId="ADAL" clId="{144E2A91-F2EC-4773-AC1E-B4BDE2F2B36C}" dt="2020-04-20T21:58:35.312" v="2104" actId="478"/>
          <ac:spMkLst>
            <pc:docMk/>
            <pc:sldMk cId="2709333127" sldId="368"/>
            <ac:spMk id="8" creationId="{30E11F12-4DC2-414B-B435-CEA5A2AABCC1}"/>
          </ac:spMkLst>
        </pc:spChg>
      </pc:sldChg>
      <pc:sldChg chg="addSp modSp add">
        <pc:chgData name="Hela BEN KHALFALLAH" userId="d55be94f-4073-46ba-88ef-465599598fde" providerId="ADAL" clId="{144E2A91-F2EC-4773-AC1E-B4BDE2F2B36C}" dt="2020-04-21T09:06:23.800" v="2186" actId="20578"/>
        <pc:sldMkLst>
          <pc:docMk/>
          <pc:sldMk cId="1116257350" sldId="369"/>
        </pc:sldMkLst>
        <pc:spChg chg="add mod">
          <ac:chgData name="Hela BEN KHALFALLAH" userId="d55be94f-4073-46ba-88ef-465599598fde" providerId="ADAL" clId="{144E2A91-F2EC-4773-AC1E-B4BDE2F2B36C}" dt="2020-04-21T09:06:23.800" v="2186" actId="20578"/>
          <ac:spMkLst>
            <pc:docMk/>
            <pc:sldMk cId="1116257350" sldId="369"/>
            <ac:spMk id="3" creationId="{970CB3AF-4145-40CD-A240-B598DF7D5B8F}"/>
          </ac:spMkLst>
        </pc:spChg>
        <pc:spChg chg="add mod">
          <ac:chgData name="Hela BEN KHALFALLAH" userId="d55be94f-4073-46ba-88ef-465599598fde" providerId="ADAL" clId="{144E2A91-F2EC-4773-AC1E-B4BDE2F2B36C}" dt="2020-04-20T22:00:54.631" v="2124" actId="1076"/>
          <ac:spMkLst>
            <pc:docMk/>
            <pc:sldMk cId="1116257350" sldId="369"/>
            <ac:spMk id="4" creationId="{71704710-0D8E-491E-99C6-A80BA2035B12}"/>
          </ac:spMkLst>
        </pc:spChg>
      </pc:sldChg>
      <pc:sldChg chg="delSp modSp add del">
        <pc:chgData name="Hela BEN KHALFALLAH" userId="d55be94f-4073-46ba-88ef-465599598fde" providerId="ADAL" clId="{144E2A91-F2EC-4773-AC1E-B4BDE2F2B36C}" dt="2020-04-21T10:21:56.632" v="2396" actId="2696"/>
        <pc:sldMkLst>
          <pc:docMk/>
          <pc:sldMk cId="897227552" sldId="370"/>
        </pc:sldMkLst>
        <pc:spChg chg="mod">
          <ac:chgData name="Hela BEN KHALFALLAH" userId="d55be94f-4073-46ba-88ef-465599598fde" providerId="ADAL" clId="{144E2A91-F2EC-4773-AC1E-B4BDE2F2B36C}" dt="2020-04-21T10:21:25.080" v="2395" actId="1076"/>
          <ac:spMkLst>
            <pc:docMk/>
            <pc:sldMk cId="897227552" sldId="370"/>
            <ac:spMk id="4" creationId="{338C8E51-34F9-40A5-A4E5-4F911C16E42B}"/>
          </ac:spMkLst>
        </pc:spChg>
        <pc:spChg chg="del">
          <ac:chgData name="Hela BEN KHALFALLAH" userId="d55be94f-4073-46ba-88ef-465599598fde" providerId="ADAL" clId="{144E2A91-F2EC-4773-AC1E-B4BDE2F2B36C}" dt="2020-04-21T10:21:22.996" v="2394" actId="478"/>
          <ac:spMkLst>
            <pc:docMk/>
            <pc:sldMk cId="897227552" sldId="370"/>
            <ac:spMk id="5" creationId="{D69CA3AC-FB65-47BA-A71C-352E71F0B845}"/>
          </ac:spMkLst>
        </pc:spChg>
        <pc:spChg chg="del">
          <ac:chgData name="Hela BEN KHALFALLAH" userId="d55be94f-4073-46ba-88ef-465599598fde" providerId="ADAL" clId="{144E2A91-F2EC-4773-AC1E-B4BDE2F2B36C}" dt="2020-04-21T10:21:22.996" v="2394" actId="478"/>
          <ac:spMkLst>
            <pc:docMk/>
            <pc:sldMk cId="897227552" sldId="370"/>
            <ac:spMk id="7" creationId="{A90B1715-B2B1-48A4-A48E-AC55E64A68BD}"/>
          </ac:spMkLst>
        </pc:spChg>
      </pc:sldChg>
      <pc:sldChg chg="addSp delSp modSp add">
        <pc:chgData name="Hela BEN KHALFALLAH" userId="d55be94f-4073-46ba-88ef-465599598fde" providerId="ADAL" clId="{144E2A91-F2EC-4773-AC1E-B4BDE2F2B36C}" dt="2020-04-21T10:28:43.145" v="2577" actId="255"/>
        <pc:sldMkLst>
          <pc:docMk/>
          <pc:sldMk cId="1136449449" sldId="370"/>
        </pc:sldMkLst>
        <pc:spChg chg="mod">
          <ac:chgData name="Hela BEN KHALFALLAH" userId="d55be94f-4073-46ba-88ef-465599598fde" providerId="ADAL" clId="{144E2A91-F2EC-4773-AC1E-B4BDE2F2B36C}" dt="2020-04-21T10:23:41.584" v="2467" actId="20577"/>
          <ac:spMkLst>
            <pc:docMk/>
            <pc:sldMk cId="1136449449" sldId="370"/>
            <ac:spMk id="2" creationId="{2994F8A7-3807-4DD7-99E3-CFA201E3A34B}"/>
          </ac:spMkLst>
        </pc:spChg>
        <pc:spChg chg="del">
          <ac:chgData name="Hela BEN KHALFALLAH" userId="d55be94f-4073-46ba-88ef-465599598fde" providerId="ADAL" clId="{144E2A91-F2EC-4773-AC1E-B4BDE2F2B36C}" dt="2020-04-21T10:23:48.320" v="2468" actId="478"/>
          <ac:spMkLst>
            <pc:docMk/>
            <pc:sldMk cId="1136449449" sldId="370"/>
            <ac:spMk id="3" creationId="{85870A15-445F-4B1C-B9F4-13EE538C4C8A}"/>
          </ac:spMkLst>
        </pc:spChg>
        <pc:spChg chg="del">
          <ac:chgData name="Hela BEN KHALFALLAH" userId="d55be94f-4073-46ba-88ef-465599598fde" providerId="ADAL" clId="{144E2A91-F2EC-4773-AC1E-B4BDE2F2B36C}" dt="2020-04-21T10:23:48.320" v="2468" actId="478"/>
          <ac:spMkLst>
            <pc:docMk/>
            <pc:sldMk cId="1136449449" sldId="370"/>
            <ac:spMk id="4" creationId="{7028C52C-FA7D-49A5-8265-6E9A7FC792FA}"/>
          </ac:spMkLst>
        </pc:spChg>
        <pc:spChg chg="del">
          <ac:chgData name="Hela BEN KHALFALLAH" userId="d55be94f-4073-46ba-88ef-465599598fde" providerId="ADAL" clId="{144E2A91-F2EC-4773-AC1E-B4BDE2F2B36C}" dt="2020-04-21T10:23:48.320" v="2468" actId="478"/>
          <ac:spMkLst>
            <pc:docMk/>
            <pc:sldMk cId="1136449449" sldId="370"/>
            <ac:spMk id="5" creationId="{3870EB30-0D74-4977-A224-CF799705E1B0}"/>
          </ac:spMkLst>
        </pc:spChg>
        <pc:spChg chg="add del">
          <ac:chgData name="Hela BEN KHALFALLAH" userId="d55be94f-4073-46ba-88ef-465599598fde" providerId="ADAL" clId="{144E2A91-F2EC-4773-AC1E-B4BDE2F2B36C}" dt="2020-04-21T10:27:48.653" v="2569"/>
          <ac:spMkLst>
            <pc:docMk/>
            <pc:sldMk cId="1136449449" sldId="370"/>
            <ac:spMk id="6" creationId="{40F63E68-82A9-4FD4-9B62-715CC8296199}"/>
          </ac:spMkLst>
        </pc:spChg>
        <pc:spChg chg="add mod">
          <ac:chgData name="Hela BEN KHALFALLAH" userId="d55be94f-4073-46ba-88ef-465599598fde" providerId="ADAL" clId="{144E2A91-F2EC-4773-AC1E-B4BDE2F2B36C}" dt="2020-04-21T10:28:43.145" v="2577" actId="255"/>
          <ac:spMkLst>
            <pc:docMk/>
            <pc:sldMk cId="1136449449" sldId="370"/>
            <ac:spMk id="7" creationId="{036C3BA8-765B-438A-AB33-EAE2A86BC5E1}"/>
          </ac:spMkLst>
        </pc:spChg>
        <pc:spChg chg="add mod">
          <ac:chgData name="Hela BEN KHALFALLAH" userId="d55be94f-4073-46ba-88ef-465599598fde" providerId="ADAL" clId="{144E2A91-F2EC-4773-AC1E-B4BDE2F2B36C}" dt="2020-04-21T10:28:43.145" v="2577" actId="255"/>
          <ac:spMkLst>
            <pc:docMk/>
            <pc:sldMk cId="1136449449" sldId="370"/>
            <ac:spMk id="8" creationId="{47069777-2696-490D-9D28-C851DEC40E15}"/>
          </ac:spMkLst>
        </pc:spChg>
      </pc:sldChg>
      <pc:sldChg chg="add del ord">
        <pc:chgData name="Hela BEN KHALFALLAH" userId="d55be94f-4073-46ba-88ef-465599598fde" providerId="ADAL" clId="{144E2A91-F2EC-4773-AC1E-B4BDE2F2B36C}" dt="2020-04-21T09:00:53.632" v="2182" actId="2696"/>
        <pc:sldMkLst>
          <pc:docMk/>
          <pc:sldMk cId="3680857745" sldId="370"/>
        </pc:sldMkLst>
      </pc:sldChg>
      <pc:sldChg chg="add del">
        <pc:chgData name="Hela BEN KHALFALLAH" userId="d55be94f-4073-46ba-88ef-465599598fde" providerId="ADAL" clId="{144E2A91-F2EC-4773-AC1E-B4BDE2F2B36C}" dt="2020-04-21T11:58:51.468" v="2638" actId="2696"/>
        <pc:sldMkLst>
          <pc:docMk/>
          <pc:sldMk cId="179022838" sldId="371"/>
        </pc:sldMkLst>
      </pc:sldChg>
      <pc:sldChg chg="addSp modSp add">
        <pc:chgData name="Hela BEN KHALFALLAH" userId="d55be94f-4073-46ba-88ef-465599598fde" providerId="ADAL" clId="{144E2A91-F2EC-4773-AC1E-B4BDE2F2B36C}" dt="2020-04-21T11:59:37.059" v="2692" actId="1076"/>
        <pc:sldMkLst>
          <pc:docMk/>
          <pc:sldMk cId="996329403" sldId="371"/>
        </pc:sldMkLst>
        <pc:spChg chg="add mod">
          <ac:chgData name="Hela BEN KHALFALLAH" userId="d55be94f-4073-46ba-88ef-465599598fde" providerId="ADAL" clId="{144E2A91-F2EC-4773-AC1E-B4BDE2F2B36C}" dt="2020-04-21T11:59:37.059" v="2692" actId="1076"/>
          <ac:spMkLst>
            <pc:docMk/>
            <pc:sldMk cId="996329403" sldId="371"/>
            <ac:spMk id="2" creationId="{96F8DB01-BDBD-4E02-B4A2-5D60787B4FF2}"/>
          </ac:spMkLst>
        </pc:spChg>
      </pc:sldChg>
    </pc:docChg>
  </pc:docChgLst>
  <pc:docChgLst>
    <pc:chgData name="LEHMAN Marc ItimAsrScoVdf" userId="7df1d71e-e590-45d5-aa1d-7ae1d2d5511b" providerId="ADAL" clId="{726A0E42-93F9-453E-94A7-7F619C693151}"/>
    <pc:docChg chg="undo custSel modSld">
      <pc:chgData name="LEHMAN Marc ItimAsrScoVdf" userId="7df1d71e-e590-45d5-aa1d-7ae1d2d5511b" providerId="ADAL" clId="{726A0E42-93F9-453E-94A7-7F619C693151}" dt="2022-10-18T12:04:32.755" v="55" actId="20577"/>
      <pc:docMkLst>
        <pc:docMk/>
      </pc:docMkLst>
      <pc:sldChg chg="addSp delSp modSp mod">
        <pc:chgData name="LEHMAN Marc ItimAsrScoVdf" userId="7df1d71e-e590-45d5-aa1d-7ae1d2d5511b" providerId="ADAL" clId="{726A0E42-93F9-453E-94A7-7F619C693151}" dt="2022-10-18T12:04:32.755" v="55" actId="20577"/>
        <pc:sldMkLst>
          <pc:docMk/>
          <pc:sldMk cId="2791849050" sldId="364"/>
        </pc:sldMkLst>
        <pc:spChg chg="add del">
          <ac:chgData name="LEHMAN Marc ItimAsrScoVdf" userId="7df1d71e-e590-45d5-aa1d-7ae1d2d5511b" providerId="ADAL" clId="{726A0E42-93F9-453E-94A7-7F619C693151}" dt="2022-10-18T12:04:18.960" v="51" actId="478"/>
          <ac:spMkLst>
            <pc:docMk/>
            <pc:sldMk cId="2791849050" sldId="364"/>
            <ac:spMk id="4" creationId="{8AD677AD-644E-47BC-AC75-CFD6FA1D59A5}"/>
          </ac:spMkLst>
        </pc:spChg>
        <pc:spChg chg="add del">
          <ac:chgData name="LEHMAN Marc ItimAsrScoVdf" userId="7df1d71e-e590-45d5-aa1d-7ae1d2d5511b" providerId="ADAL" clId="{726A0E42-93F9-453E-94A7-7F619C693151}" dt="2022-10-18T12:03:36.530" v="5" actId="22"/>
          <ac:spMkLst>
            <pc:docMk/>
            <pc:sldMk cId="2791849050" sldId="364"/>
            <ac:spMk id="6" creationId="{1A279650-4208-4C5B-8D13-6DFA4E29E40B}"/>
          </ac:spMkLst>
        </pc:spChg>
        <pc:spChg chg="mod">
          <ac:chgData name="LEHMAN Marc ItimAsrScoVdf" userId="7df1d71e-e590-45d5-aa1d-7ae1d2d5511b" providerId="ADAL" clId="{726A0E42-93F9-453E-94A7-7F619C693151}" dt="2022-10-18T12:04:32.755" v="55" actId="20577"/>
          <ac:spMkLst>
            <pc:docMk/>
            <pc:sldMk cId="2791849050" sldId="364"/>
            <ac:spMk id="8" creationId="{48B9C23C-7E9E-41D7-9204-B08979642794}"/>
          </ac:spMkLst>
        </pc:spChg>
        <pc:spChg chg="mod">
          <ac:chgData name="LEHMAN Marc ItimAsrScoVdf" userId="7df1d71e-e590-45d5-aa1d-7ae1d2d5511b" providerId="ADAL" clId="{726A0E42-93F9-453E-94A7-7F619C693151}" dt="2022-10-18T12:04:13.751" v="36" actId="1036"/>
          <ac:spMkLst>
            <pc:docMk/>
            <pc:sldMk cId="2791849050" sldId="364"/>
            <ac:spMk id="9" creationId="{41A3FA63-06BC-410E-950B-F7D177D66D99}"/>
          </ac:spMkLst>
        </pc:spChg>
      </pc:sldChg>
    </pc:docChg>
  </pc:docChgLst>
  <pc:docChgLst>
    <pc:chgData name="BEN KHALFALLAH Hela (EXT) ItimAsiSdcVdf" userId="d55be94f-4073-46ba-88ef-465599598fde" providerId="ADAL" clId="{46DABB80-DEB9-49D9-9021-6458F85AA89C}"/>
    <pc:docChg chg="undo custSel mod addSld delSld modSld sldOrd">
      <pc:chgData name="BEN KHALFALLAH Hela (EXT) ItimAsiSdcVdf" userId="d55be94f-4073-46ba-88ef-465599598fde" providerId="ADAL" clId="{46DABB80-DEB9-49D9-9021-6458F85AA89C}" dt="2021-01-21T21:12:19.315" v="4131" actId="255"/>
      <pc:docMkLst>
        <pc:docMk/>
      </pc:docMkLst>
      <pc:sldChg chg="modSp">
        <pc:chgData name="BEN KHALFALLAH Hela (EXT) ItimAsiSdcVdf" userId="d55be94f-4073-46ba-88ef-465599598fde" providerId="ADAL" clId="{46DABB80-DEB9-49D9-9021-6458F85AA89C}" dt="2021-01-21T17:23:22.788" v="1273" actId="20577"/>
        <pc:sldMkLst>
          <pc:docMk/>
          <pc:sldMk cId="0" sldId="257"/>
        </pc:sldMkLst>
        <pc:spChg chg="mod">
          <ac:chgData name="BEN KHALFALLAH Hela (EXT) ItimAsiSdcVdf" userId="d55be94f-4073-46ba-88ef-465599598fde" providerId="ADAL" clId="{46DABB80-DEB9-49D9-9021-6458F85AA89C}" dt="2021-01-21T17:22:45.136" v="1249" actId="1076"/>
          <ac:spMkLst>
            <pc:docMk/>
            <pc:sldMk cId="0" sldId="257"/>
            <ac:spMk id="2" creationId="{25AD8C8D-C95F-4D12-BAC1-97B2D41E7655}"/>
          </ac:spMkLst>
        </pc:spChg>
        <pc:spChg chg="mod">
          <ac:chgData name="BEN KHALFALLAH Hela (EXT) ItimAsiSdcVdf" userId="d55be94f-4073-46ba-88ef-465599598fde" providerId="ADAL" clId="{46DABB80-DEB9-49D9-9021-6458F85AA89C}" dt="2021-01-21T17:23:22.788" v="1273" actId="20577"/>
          <ac:spMkLst>
            <pc:docMk/>
            <pc:sldMk cId="0" sldId="257"/>
            <ac:spMk id="16" creationId="{DAA0DB69-C330-471D-A501-F9075EEC7A5F}"/>
          </ac:spMkLst>
        </pc:spChg>
      </pc:sldChg>
      <pc:sldChg chg="modSp add">
        <pc:chgData name="BEN KHALFALLAH Hela (EXT) ItimAsiSdcVdf" userId="d55be94f-4073-46ba-88ef-465599598fde" providerId="ADAL" clId="{46DABB80-DEB9-49D9-9021-6458F85AA89C}" dt="2021-01-21T17:27:31.841" v="1284" actId="20577"/>
        <pc:sldMkLst>
          <pc:docMk/>
          <pc:sldMk cId="775052253" sldId="258"/>
        </pc:sldMkLst>
        <pc:spChg chg="mod">
          <ac:chgData name="BEN KHALFALLAH Hela (EXT) ItimAsiSdcVdf" userId="d55be94f-4073-46ba-88ef-465599598fde" providerId="ADAL" clId="{46DABB80-DEB9-49D9-9021-6458F85AA89C}" dt="2021-01-21T17:27:31.841" v="1284" actId="20577"/>
          <ac:spMkLst>
            <pc:docMk/>
            <pc:sldMk cId="775052253" sldId="258"/>
            <ac:spMk id="3" creationId="{F72C1D03-B7E6-43A7-A543-B4384C22518A}"/>
          </ac:spMkLst>
        </pc:spChg>
      </pc:sldChg>
      <pc:sldChg chg="modSp del">
        <pc:chgData name="BEN KHALFALLAH Hela (EXT) ItimAsiSdcVdf" userId="d55be94f-4073-46ba-88ef-465599598fde" providerId="ADAL" clId="{46DABB80-DEB9-49D9-9021-6458F85AA89C}" dt="2021-01-21T16:16:11.929" v="65" actId="2696"/>
        <pc:sldMkLst>
          <pc:docMk/>
          <pc:sldMk cId="1429621931" sldId="258"/>
        </pc:sldMkLst>
        <pc:spChg chg="mod">
          <ac:chgData name="BEN KHALFALLAH Hela (EXT) ItimAsiSdcVdf" userId="d55be94f-4073-46ba-88ef-465599598fde" providerId="ADAL" clId="{46DABB80-DEB9-49D9-9021-6458F85AA89C}" dt="2021-01-21T16:07:44.590" v="4" actId="20577"/>
          <ac:spMkLst>
            <pc:docMk/>
            <pc:sldMk cId="1429621931" sldId="258"/>
            <ac:spMk id="3" creationId="{F72C1D03-B7E6-43A7-A543-B4384C22518A}"/>
          </ac:spMkLst>
        </pc:spChg>
      </pc:sldChg>
      <pc:sldChg chg="addSp delSp modSp">
        <pc:chgData name="BEN KHALFALLAH Hela (EXT) ItimAsiSdcVdf" userId="d55be94f-4073-46ba-88ef-465599598fde" providerId="ADAL" clId="{46DABB80-DEB9-49D9-9021-6458F85AA89C}" dt="2021-01-21T16:11:39.247" v="35" actId="26606"/>
        <pc:sldMkLst>
          <pc:docMk/>
          <pc:sldMk cId="3320115240" sldId="263"/>
        </pc:sldMkLst>
        <pc:spChg chg="add mod">
          <ac:chgData name="BEN KHALFALLAH Hela (EXT) ItimAsiSdcVdf" userId="d55be94f-4073-46ba-88ef-465599598fde" providerId="ADAL" clId="{46DABB80-DEB9-49D9-9021-6458F85AA89C}" dt="2021-01-21T16:11:39.247" v="35" actId="26606"/>
          <ac:spMkLst>
            <pc:docMk/>
            <pc:sldMk cId="3320115240" sldId="263"/>
            <ac:spMk id="3" creationId="{4C6DB771-8E1A-4264-B7B5-83135AE43464}"/>
          </ac:spMkLst>
        </pc:spChg>
        <pc:spChg chg="add">
          <ac:chgData name="BEN KHALFALLAH Hela (EXT) ItimAsiSdcVdf" userId="d55be94f-4073-46ba-88ef-465599598fde" providerId="ADAL" clId="{46DABB80-DEB9-49D9-9021-6458F85AA89C}" dt="2021-01-21T16:11:39.247" v="35" actId="26606"/>
          <ac:spMkLst>
            <pc:docMk/>
            <pc:sldMk cId="3320115240" sldId="263"/>
            <ac:spMk id="71" creationId="{25C8D2C1-DA83-420D-9635-D52CE066B5DA}"/>
          </ac:spMkLst>
        </pc:spChg>
        <pc:spChg chg="add">
          <ac:chgData name="BEN KHALFALLAH Hela (EXT) ItimAsiSdcVdf" userId="d55be94f-4073-46ba-88ef-465599598fde" providerId="ADAL" clId="{46DABB80-DEB9-49D9-9021-6458F85AA89C}" dt="2021-01-21T16:11:39.247" v="35" actId="26606"/>
          <ac:spMkLst>
            <pc:docMk/>
            <pc:sldMk cId="3320115240" sldId="263"/>
            <ac:spMk id="73" creationId="{434F74C9-6A0B-409E-AD1C-45B58BE91BB8}"/>
          </ac:spMkLst>
        </pc:spChg>
        <pc:spChg chg="add">
          <ac:chgData name="BEN KHALFALLAH Hela (EXT) ItimAsiSdcVdf" userId="d55be94f-4073-46ba-88ef-465599598fde" providerId="ADAL" clId="{46DABB80-DEB9-49D9-9021-6458F85AA89C}" dt="2021-01-21T16:11:39.247" v="35" actId="26606"/>
          <ac:spMkLst>
            <pc:docMk/>
            <pc:sldMk cId="3320115240" sldId="263"/>
            <ac:spMk id="77" creationId="{F452A527-3631-41ED-858D-3777A7D1496A}"/>
          </ac:spMkLst>
        </pc:spChg>
        <pc:spChg chg="add">
          <ac:chgData name="BEN KHALFALLAH Hela (EXT) ItimAsiSdcVdf" userId="d55be94f-4073-46ba-88ef-465599598fde" providerId="ADAL" clId="{46DABB80-DEB9-49D9-9021-6458F85AA89C}" dt="2021-01-21T16:11:39.247" v="35" actId="26606"/>
          <ac:spMkLst>
            <pc:docMk/>
            <pc:sldMk cId="3320115240" sldId="263"/>
            <ac:spMk id="81" creationId="{F85B92BC-678C-4E14-97E6-3227DEF86371}"/>
          </ac:spMkLst>
        </pc:spChg>
        <pc:spChg chg="add">
          <ac:chgData name="BEN KHALFALLAH Hela (EXT) ItimAsiSdcVdf" userId="d55be94f-4073-46ba-88ef-465599598fde" providerId="ADAL" clId="{46DABB80-DEB9-49D9-9021-6458F85AA89C}" dt="2021-01-21T16:11:39.247" v="35" actId="26606"/>
          <ac:spMkLst>
            <pc:docMk/>
            <pc:sldMk cId="3320115240" sldId="263"/>
            <ac:spMk id="83" creationId="{D2644120-A6B9-4D5C-8A60-E2F4CC220E77}"/>
          </ac:spMkLst>
        </pc:spChg>
        <pc:picChg chg="del">
          <ac:chgData name="BEN KHALFALLAH Hela (EXT) ItimAsiSdcVdf" userId="d55be94f-4073-46ba-88ef-465599598fde" providerId="ADAL" clId="{46DABB80-DEB9-49D9-9021-6458F85AA89C}" dt="2021-01-21T16:10:21.809" v="16" actId="478"/>
          <ac:picMkLst>
            <pc:docMk/>
            <pc:sldMk cId="3320115240" sldId="263"/>
            <ac:picMk id="2" creationId="{291697D1-5F3E-432A-9F3A-A0170BD83E1A}"/>
          </ac:picMkLst>
        </pc:picChg>
        <pc:picChg chg="del">
          <ac:chgData name="BEN KHALFALLAH Hela (EXT) ItimAsiSdcVdf" userId="d55be94f-4073-46ba-88ef-465599598fde" providerId="ADAL" clId="{46DABB80-DEB9-49D9-9021-6458F85AA89C}" dt="2021-01-21T16:10:21.809" v="16" actId="478"/>
          <ac:picMkLst>
            <pc:docMk/>
            <pc:sldMk cId="3320115240" sldId="263"/>
            <ac:picMk id="4" creationId="{3D64791A-6B54-40AE-A055-3E7D9270787E}"/>
          </ac:picMkLst>
        </pc:picChg>
        <pc:picChg chg="del">
          <ac:chgData name="BEN KHALFALLAH Hela (EXT) ItimAsiSdcVdf" userId="d55be94f-4073-46ba-88ef-465599598fde" providerId="ADAL" clId="{46DABB80-DEB9-49D9-9021-6458F85AA89C}" dt="2021-01-21T16:10:21.809" v="16" actId="478"/>
          <ac:picMkLst>
            <pc:docMk/>
            <pc:sldMk cId="3320115240" sldId="263"/>
            <ac:picMk id="5" creationId="{8BFF4B56-6BD4-4DBE-90AE-36C8640B59FC}"/>
          </ac:picMkLst>
        </pc:picChg>
        <pc:picChg chg="add mod ord">
          <ac:chgData name="BEN KHALFALLAH Hela (EXT) ItimAsiSdcVdf" userId="d55be94f-4073-46ba-88ef-465599598fde" providerId="ADAL" clId="{46DABB80-DEB9-49D9-9021-6458F85AA89C}" dt="2021-01-21T16:11:39.247" v="35" actId="26606"/>
          <ac:picMkLst>
            <pc:docMk/>
            <pc:sldMk cId="3320115240" sldId="263"/>
            <ac:picMk id="2050" creationId="{90285323-AAE1-40A0-A7E9-96D0B22A2BFC}"/>
          </ac:picMkLst>
        </pc:picChg>
        <pc:cxnChg chg="del">
          <ac:chgData name="BEN KHALFALLAH Hela (EXT) ItimAsiSdcVdf" userId="d55be94f-4073-46ba-88ef-465599598fde" providerId="ADAL" clId="{46DABB80-DEB9-49D9-9021-6458F85AA89C}" dt="2021-01-21T16:11:39.247" v="35" actId="26606"/>
          <ac:cxnSpMkLst>
            <pc:docMk/>
            <pc:sldMk cId="3320115240" sldId="263"/>
            <ac:cxnSpMk id="42" creationId="{D4BDCD00-BA97-40D8-93CD-0A9CA931BE17}"/>
          </ac:cxnSpMkLst>
        </pc:cxnChg>
        <pc:cxnChg chg="del">
          <ac:chgData name="BEN KHALFALLAH Hela (EXT) ItimAsiSdcVdf" userId="d55be94f-4073-46ba-88ef-465599598fde" providerId="ADAL" clId="{46DABB80-DEB9-49D9-9021-6458F85AA89C}" dt="2021-01-21T16:11:39.247" v="35" actId="26606"/>
          <ac:cxnSpMkLst>
            <pc:docMk/>
            <pc:sldMk cId="3320115240" sldId="263"/>
            <ac:cxnSpMk id="43" creationId="{2D631E40-F51C-4828-B23B-DF903513296E}"/>
          </ac:cxnSpMkLst>
        </pc:cxnChg>
        <pc:cxnChg chg="add">
          <ac:chgData name="BEN KHALFALLAH Hela (EXT) ItimAsiSdcVdf" userId="d55be94f-4073-46ba-88ef-465599598fde" providerId="ADAL" clId="{46DABB80-DEB9-49D9-9021-6458F85AA89C}" dt="2021-01-21T16:11:39.247" v="35" actId="26606"/>
          <ac:cxnSpMkLst>
            <pc:docMk/>
            <pc:sldMk cId="3320115240" sldId="263"/>
            <ac:cxnSpMk id="75" creationId="{F5486A9D-1265-4B57-91E6-68E666B978BC}"/>
          </ac:cxnSpMkLst>
        </pc:cxnChg>
        <pc:cxnChg chg="add">
          <ac:chgData name="BEN KHALFALLAH Hela (EXT) ItimAsiSdcVdf" userId="d55be94f-4073-46ba-88ef-465599598fde" providerId="ADAL" clId="{46DABB80-DEB9-49D9-9021-6458F85AA89C}" dt="2021-01-21T16:11:39.247" v="35" actId="26606"/>
          <ac:cxnSpMkLst>
            <pc:docMk/>
            <pc:sldMk cId="3320115240" sldId="263"/>
            <ac:cxnSpMk id="79" creationId="{D28A9C89-B313-458F-9C85-515930A51A93}"/>
          </ac:cxnSpMkLst>
        </pc:cxnChg>
      </pc:sldChg>
      <pc:sldChg chg="del">
        <pc:chgData name="BEN KHALFALLAH Hela (EXT) ItimAsiSdcVdf" userId="d55be94f-4073-46ba-88ef-465599598fde" providerId="ADAL" clId="{46DABB80-DEB9-49D9-9021-6458F85AA89C}" dt="2021-01-21T16:12:59.617" v="52" actId="2696"/>
        <pc:sldMkLst>
          <pc:docMk/>
          <pc:sldMk cId="3164113059" sldId="264"/>
        </pc:sldMkLst>
      </pc:sldChg>
      <pc:sldChg chg="del">
        <pc:chgData name="BEN KHALFALLAH Hela (EXT) ItimAsiSdcVdf" userId="d55be94f-4073-46ba-88ef-465599598fde" providerId="ADAL" clId="{46DABB80-DEB9-49D9-9021-6458F85AA89C}" dt="2021-01-21T16:14:40.759" v="63" actId="2696"/>
        <pc:sldMkLst>
          <pc:docMk/>
          <pc:sldMk cId="3813120122" sldId="265"/>
        </pc:sldMkLst>
      </pc:sldChg>
      <pc:sldChg chg="addSp delSp modSp">
        <pc:chgData name="BEN KHALFALLAH Hela (EXT) ItimAsiSdcVdf" userId="d55be94f-4073-46ba-88ef-465599598fde" providerId="ADAL" clId="{46DABB80-DEB9-49D9-9021-6458F85AA89C}" dt="2021-01-21T16:09:56.191" v="15" actId="26606"/>
        <pc:sldMkLst>
          <pc:docMk/>
          <pc:sldMk cId="3467803649" sldId="266"/>
        </pc:sldMkLst>
        <pc:spChg chg="add del">
          <ac:chgData name="BEN KHALFALLAH Hela (EXT) ItimAsiSdcVdf" userId="d55be94f-4073-46ba-88ef-465599598fde" providerId="ADAL" clId="{46DABB80-DEB9-49D9-9021-6458F85AA89C}" dt="2021-01-21T16:09:56.185" v="14" actId="26606"/>
          <ac:spMkLst>
            <pc:docMk/>
            <pc:sldMk cId="3467803649" sldId="266"/>
            <ac:spMk id="71" creationId="{41497DE5-0939-4D1D-9350-0C5E1B209C68}"/>
          </ac:spMkLst>
        </pc:spChg>
        <pc:spChg chg="add del">
          <ac:chgData name="BEN KHALFALLAH Hela (EXT) ItimAsiSdcVdf" userId="d55be94f-4073-46ba-88ef-465599598fde" providerId="ADAL" clId="{46DABB80-DEB9-49D9-9021-6458F85AA89C}" dt="2021-01-21T16:09:56.185" v="14" actId="26606"/>
          <ac:spMkLst>
            <pc:docMk/>
            <pc:sldMk cId="3467803649" sldId="266"/>
            <ac:spMk id="73" creationId="{5CCC70ED-6C63-4537-B7EB-51990D6C0A6F}"/>
          </ac:spMkLst>
        </pc:spChg>
        <pc:spChg chg="add del">
          <ac:chgData name="BEN KHALFALLAH Hela (EXT) ItimAsiSdcVdf" userId="d55be94f-4073-46ba-88ef-465599598fde" providerId="ADAL" clId="{46DABB80-DEB9-49D9-9021-6458F85AA89C}" dt="2021-01-21T16:09:56.185" v="14" actId="26606"/>
          <ac:spMkLst>
            <pc:docMk/>
            <pc:sldMk cId="3467803649" sldId="266"/>
            <ac:spMk id="75" creationId="{B76E24C1-2968-40DC-A36E-F6B85F0F0752}"/>
          </ac:spMkLst>
        </pc:spChg>
        <pc:spChg chg="add">
          <ac:chgData name="BEN KHALFALLAH Hela (EXT) ItimAsiSdcVdf" userId="d55be94f-4073-46ba-88ef-465599598fde" providerId="ADAL" clId="{46DABB80-DEB9-49D9-9021-6458F85AA89C}" dt="2021-01-21T16:09:56.191" v="15" actId="26606"/>
          <ac:spMkLst>
            <pc:docMk/>
            <pc:sldMk cId="3467803649" sldId="266"/>
            <ac:spMk id="1028" creationId="{2C7211D9-E545-4D00-9874-641EC7C7BD85}"/>
          </ac:spMkLst>
        </pc:spChg>
        <pc:spChg chg="add">
          <ac:chgData name="BEN KHALFALLAH Hela (EXT) ItimAsiSdcVdf" userId="d55be94f-4073-46ba-88ef-465599598fde" providerId="ADAL" clId="{46DABB80-DEB9-49D9-9021-6458F85AA89C}" dt="2021-01-21T16:09:56.191" v="15" actId="26606"/>
          <ac:spMkLst>
            <pc:docMk/>
            <pc:sldMk cId="3467803649" sldId="266"/>
            <ac:spMk id="1029" creationId="{5DBBC34A-8C43-4368-951E-A04EB7C00E32}"/>
          </ac:spMkLst>
        </pc:spChg>
        <pc:picChg chg="del">
          <ac:chgData name="BEN KHALFALLAH Hela (EXT) ItimAsiSdcVdf" userId="d55be94f-4073-46ba-88ef-465599598fde" providerId="ADAL" clId="{46DABB80-DEB9-49D9-9021-6458F85AA89C}" dt="2021-01-21T16:08:37.793" v="11" actId="478"/>
          <ac:picMkLst>
            <pc:docMk/>
            <pc:sldMk cId="3467803649" sldId="266"/>
            <ac:picMk id="3" creationId="{BF475771-597B-4AB1-972A-FCDFF33ADCAD}"/>
          </ac:picMkLst>
        </pc:picChg>
        <pc:picChg chg="add mod">
          <ac:chgData name="BEN KHALFALLAH Hela (EXT) ItimAsiSdcVdf" userId="d55be94f-4073-46ba-88ef-465599598fde" providerId="ADAL" clId="{46DABB80-DEB9-49D9-9021-6458F85AA89C}" dt="2021-01-21T16:09:56.191" v="15" actId="26606"/>
          <ac:picMkLst>
            <pc:docMk/>
            <pc:sldMk cId="3467803649" sldId="266"/>
            <ac:picMk id="1026" creationId="{71336C8F-91F9-4E0E-884B-424BF7C9AE73}"/>
          </ac:picMkLst>
        </pc:picChg>
      </pc:sldChg>
      <pc:sldChg chg="del">
        <pc:chgData name="BEN KHALFALLAH Hela (EXT) ItimAsiSdcVdf" userId="d55be94f-4073-46ba-88ef-465599598fde" providerId="ADAL" clId="{46DABB80-DEB9-49D9-9021-6458F85AA89C}" dt="2021-01-21T16:14:38.890" v="61" actId="2696"/>
        <pc:sldMkLst>
          <pc:docMk/>
          <pc:sldMk cId="2024277166" sldId="268"/>
        </pc:sldMkLst>
      </pc:sldChg>
      <pc:sldChg chg="del">
        <pc:chgData name="BEN KHALFALLAH Hela (EXT) ItimAsiSdcVdf" userId="d55be94f-4073-46ba-88ef-465599598fde" providerId="ADAL" clId="{46DABB80-DEB9-49D9-9021-6458F85AA89C}" dt="2021-01-21T16:14:40.012" v="62" actId="2696"/>
        <pc:sldMkLst>
          <pc:docMk/>
          <pc:sldMk cId="3263925378" sldId="269"/>
        </pc:sldMkLst>
      </pc:sldChg>
      <pc:sldChg chg="del">
        <pc:chgData name="BEN KHALFALLAH Hela (EXT) ItimAsiSdcVdf" userId="d55be94f-4073-46ba-88ef-465599598fde" providerId="ADAL" clId="{46DABB80-DEB9-49D9-9021-6458F85AA89C}" dt="2021-01-21T16:07:38.950" v="3" actId="2696"/>
        <pc:sldMkLst>
          <pc:docMk/>
          <pc:sldMk cId="3519374680" sldId="275"/>
        </pc:sldMkLst>
      </pc:sldChg>
      <pc:sldChg chg="del">
        <pc:chgData name="BEN KHALFALLAH Hela (EXT) ItimAsiSdcVdf" userId="d55be94f-4073-46ba-88ef-465599598fde" providerId="ADAL" clId="{46DABB80-DEB9-49D9-9021-6458F85AA89C}" dt="2021-01-21T20:34:34.859" v="4051" actId="2696"/>
        <pc:sldMkLst>
          <pc:docMk/>
          <pc:sldMk cId="2614244356" sldId="276"/>
        </pc:sldMkLst>
      </pc:sldChg>
      <pc:sldChg chg="add">
        <pc:chgData name="BEN KHALFALLAH Hela (EXT) ItimAsiSdcVdf" userId="d55be94f-4073-46ba-88ef-465599598fde" providerId="ADAL" clId="{46DABB80-DEB9-49D9-9021-6458F85AA89C}" dt="2021-01-21T20:35:04.975" v="4054"/>
        <pc:sldMkLst>
          <pc:docMk/>
          <pc:sldMk cId="3209145609" sldId="276"/>
        </pc:sldMkLst>
      </pc:sldChg>
      <pc:sldChg chg="add del">
        <pc:chgData name="BEN KHALFALLAH Hela (EXT) ItimAsiSdcVdf" userId="d55be94f-4073-46ba-88ef-465599598fde" providerId="ADAL" clId="{46DABB80-DEB9-49D9-9021-6458F85AA89C}" dt="2021-01-21T20:35:02.418" v="4053" actId="2696"/>
        <pc:sldMkLst>
          <pc:docMk/>
          <pc:sldMk cId="4035263631" sldId="276"/>
        </pc:sldMkLst>
      </pc:sldChg>
      <pc:sldChg chg="modSp del">
        <pc:chgData name="BEN KHALFALLAH Hela (EXT) ItimAsiSdcVdf" userId="d55be94f-4073-46ba-88ef-465599598fde" providerId="ADAL" clId="{46DABB80-DEB9-49D9-9021-6458F85AA89C}" dt="2021-01-21T16:41:26.908" v="600" actId="2696"/>
        <pc:sldMkLst>
          <pc:docMk/>
          <pc:sldMk cId="2355877317" sldId="279"/>
        </pc:sldMkLst>
        <pc:spChg chg="mod">
          <ac:chgData name="BEN KHALFALLAH Hela (EXT) ItimAsiSdcVdf" userId="d55be94f-4073-46ba-88ef-465599598fde" providerId="ADAL" clId="{46DABB80-DEB9-49D9-9021-6458F85AA89C}" dt="2021-01-21T16:21:36.133" v="238" actId="20577"/>
          <ac:spMkLst>
            <pc:docMk/>
            <pc:sldMk cId="2355877317" sldId="279"/>
            <ac:spMk id="2" creationId="{2994F8A7-3807-4DD7-99E3-CFA201E3A34B}"/>
          </ac:spMkLst>
        </pc:spChg>
      </pc:sldChg>
      <pc:sldChg chg="addSp delSp modSp add">
        <pc:chgData name="BEN KHALFALLAH Hela (EXT) ItimAsiSdcVdf" userId="d55be94f-4073-46ba-88ef-465599598fde" providerId="ADAL" clId="{46DABB80-DEB9-49D9-9021-6458F85AA89C}" dt="2021-01-21T21:12:19.315" v="4131" actId="255"/>
        <pc:sldMkLst>
          <pc:docMk/>
          <pc:sldMk cId="2813137920" sldId="279"/>
        </pc:sldMkLst>
        <pc:spChg chg="mod">
          <ac:chgData name="BEN KHALFALLAH Hela (EXT) ItimAsiSdcVdf" userId="d55be94f-4073-46ba-88ef-465599598fde" providerId="ADAL" clId="{46DABB80-DEB9-49D9-9021-6458F85AA89C}" dt="2021-01-21T21:12:02.085" v="4124" actId="20577"/>
          <ac:spMkLst>
            <pc:docMk/>
            <pc:sldMk cId="2813137920" sldId="279"/>
            <ac:spMk id="2" creationId="{2994F8A7-3807-4DD7-99E3-CFA201E3A34B}"/>
          </ac:spMkLst>
        </pc:spChg>
        <pc:spChg chg="del">
          <ac:chgData name="BEN KHALFALLAH Hela (EXT) ItimAsiSdcVdf" userId="d55be94f-4073-46ba-88ef-465599598fde" providerId="ADAL" clId="{46DABB80-DEB9-49D9-9021-6458F85AA89C}" dt="2021-01-21T21:11:54.129" v="4113" actId="478"/>
          <ac:spMkLst>
            <pc:docMk/>
            <pc:sldMk cId="2813137920" sldId="279"/>
            <ac:spMk id="3" creationId="{85870A15-445F-4B1C-B9F4-13EE538C4C8A}"/>
          </ac:spMkLst>
        </pc:spChg>
        <pc:spChg chg="del">
          <ac:chgData name="BEN KHALFALLAH Hela (EXT) ItimAsiSdcVdf" userId="d55be94f-4073-46ba-88ef-465599598fde" providerId="ADAL" clId="{46DABB80-DEB9-49D9-9021-6458F85AA89C}" dt="2021-01-21T21:11:54.129" v="4113" actId="478"/>
          <ac:spMkLst>
            <pc:docMk/>
            <pc:sldMk cId="2813137920" sldId="279"/>
            <ac:spMk id="4" creationId="{7028C52C-FA7D-49A5-8265-6E9A7FC792FA}"/>
          </ac:spMkLst>
        </pc:spChg>
        <pc:spChg chg="del">
          <ac:chgData name="BEN KHALFALLAH Hela (EXT) ItimAsiSdcVdf" userId="d55be94f-4073-46ba-88ef-465599598fde" providerId="ADAL" clId="{46DABB80-DEB9-49D9-9021-6458F85AA89C}" dt="2021-01-21T21:11:54.129" v="4113" actId="478"/>
          <ac:spMkLst>
            <pc:docMk/>
            <pc:sldMk cId="2813137920" sldId="279"/>
            <ac:spMk id="5" creationId="{3870EB30-0D74-4977-A224-CF799705E1B0}"/>
          </ac:spMkLst>
        </pc:spChg>
        <pc:spChg chg="add mod">
          <ac:chgData name="BEN KHALFALLAH Hela (EXT) ItimAsiSdcVdf" userId="d55be94f-4073-46ba-88ef-465599598fde" providerId="ADAL" clId="{46DABB80-DEB9-49D9-9021-6458F85AA89C}" dt="2021-01-21T21:12:19.315" v="4131" actId="255"/>
          <ac:spMkLst>
            <pc:docMk/>
            <pc:sldMk cId="2813137920" sldId="279"/>
            <ac:spMk id="6" creationId="{FF1DB184-1298-4BB1-ACFC-EED96FB009D5}"/>
          </ac:spMkLst>
        </pc:spChg>
      </pc:sldChg>
      <pc:sldChg chg="addSp modSp">
        <pc:chgData name="BEN KHALFALLAH Hela (EXT) ItimAsiSdcVdf" userId="d55be94f-4073-46ba-88ef-465599598fde" providerId="ADAL" clId="{46DABB80-DEB9-49D9-9021-6458F85AA89C}" dt="2021-01-21T16:42:57.318" v="615" actId="208"/>
        <pc:sldMkLst>
          <pc:docMk/>
          <pc:sldMk cId="175599813" sldId="280"/>
        </pc:sldMkLst>
        <pc:spChg chg="mod">
          <ac:chgData name="BEN KHALFALLAH Hela (EXT) ItimAsiSdcVdf" userId="d55be94f-4073-46ba-88ef-465599598fde" providerId="ADAL" clId="{46DABB80-DEB9-49D9-9021-6458F85AA89C}" dt="2021-01-21T16:42:37.009" v="611" actId="20577"/>
          <ac:spMkLst>
            <pc:docMk/>
            <pc:sldMk cId="175599813" sldId="280"/>
            <ac:spMk id="3" creationId="{854306C4-EE5B-4AF3-9507-157DFA6EB17A}"/>
          </ac:spMkLst>
        </pc:spChg>
        <pc:spChg chg="add mod">
          <ac:chgData name="BEN KHALFALLAH Hela (EXT) ItimAsiSdcVdf" userId="d55be94f-4073-46ba-88ef-465599598fde" providerId="ADAL" clId="{46DABB80-DEB9-49D9-9021-6458F85AA89C}" dt="2021-01-21T16:42:57.318" v="615" actId="208"/>
          <ac:spMkLst>
            <pc:docMk/>
            <pc:sldMk cId="175599813" sldId="280"/>
            <ac:spMk id="5" creationId="{F43A0B15-8EF3-4397-B75E-E7A7847F0C69}"/>
          </ac:spMkLst>
        </pc:spChg>
      </pc:sldChg>
      <pc:sldChg chg="modSp">
        <pc:chgData name="BEN KHALFALLAH Hela (EXT) ItimAsiSdcVdf" userId="d55be94f-4073-46ba-88ef-465599598fde" providerId="ADAL" clId="{46DABB80-DEB9-49D9-9021-6458F85AA89C}" dt="2021-01-21T16:08:17.369" v="10" actId="20577"/>
        <pc:sldMkLst>
          <pc:docMk/>
          <pc:sldMk cId="0" sldId="341"/>
        </pc:sldMkLst>
        <pc:spChg chg="mod">
          <ac:chgData name="BEN KHALFALLAH Hela (EXT) ItimAsiSdcVdf" userId="d55be94f-4073-46ba-88ef-465599598fde" providerId="ADAL" clId="{46DABB80-DEB9-49D9-9021-6458F85AA89C}" dt="2021-01-21T16:08:17.369" v="10" actId="20577"/>
          <ac:spMkLst>
            <pc:docMk/>
            <pc:sldMk cId="0" sldId="341"/>
            <ac:spMk id="729" creationId="{00000000-0000-0000-0000-000000000000}"/>
          </ac:spMkLst>
        </pc:spChg>
      </pc:sldChg>
      <pc:sldChg chg="del">
        <pc:chgData name="BEN KHALFALLAH Hela (EXT) ItimAsiSdcVdf" userId="d55be94f-4073-46ba-88ef-465599598fde" providerId="ADAL" clId="{46DABB80-DEB9-49D9-9021-6458F85AA89C}" dt="2021-01-21T16:07:38.946" v="2" actId="2696"/>
        <pc:sldMkLst>
          <pc:docMk/>
          <pc:sldMk cId="3068586926" sldId="342"/>
        </pc:sldMkLst>
      </pc:sldChg>
      <pc:sldChg chg="del">
        <pc:chgData name="BEN KHALFALLAH Hela (EXT) ItimAsiSdcVdf" userId="d55be94f-4073-46ba-88ef-465599598fde" providerId="ADAL" clId="{46DABB80-DEB9-49D9-9021-6458F85AA89C}" dt="2021-01-21T16:07:38.940" v="1" actId="2696"/>
        <pc:sldMkLst>
          <pc:docMk/>
          <pc:sldMk cId="260784756" sldId="343"/>
        </pc:sldMkLst>
      </pc:sldChg>
      <pc:sldChg chg="del">
        <pc:chgData name="BEN KHALFALLAH Hela (EXT) ItimAsiSdcVdf" userId="d55be94f-4073-46ba-88ef-465599598fde" providerId="ADAL" clId="{46DABB80-DEB9-49D9-9021-6458F85AA89C}" dt="2021-01-21T16:07:38.934" v="0" actId="2696"/>
        <pc:sldMkLst>
          <pc:docMk/>
          <pc:sldMk cId="2191412912" sldId="344"/>
        </pc:sldMkLst>
      </pc:sldChg>
      <pc:sldChg chg="modSp">
        <pc:chgData name="BEN KHALFALLAH Hela (EXT) ItimAsiSdcVdf" userId="d55be94f-4073-46ba-88ef-465599598fde" providerId="ADAL" clId="{46DABB80-DEB9-49D9-9021-6458F85AA89C}" dt="2021-01-21T20:35:15.136" v="4056" actId="20577"/>
        <pc:sldMkLst>
          <pc:docMk/>
          <pc:sldMk cId="884587393" sldId="345"/>
        </pc:sldMkLst>
        <pc:spChg chg="mod">
          <ac:chgData name="BEN KHALFALLAH Hela (EXT) ItimAsiSdcVdf" userId="d55be94f-4073-46ba-88ef-465599598fde" providerId="ADAL" clId="{46DABB80-DEB9-49D9-9021-6458F85AA89C}" dt="2021-01-21T20:35:15.136" v="4056" actId="20577"/>
          <ac:spMkLst>
            <pc:docMk/>
            <pc:sldMk cId="884587393" sldId="345"/>
            <ac:spMk id="9" creationId="{4EE2BC66-72B1-442F-AD26-5B62722C1E08}"/>
          </ac:spMkLst>
        </pc:spChg>
      </pc:sldChg>
      <pc:sldChg chg="modSp del">
        <pc:chgData name="BEN KHALFALLAH Hela (EXT) ItimAsiSdcVdf" userId="d55be94f-4073-46ba-88ef-465599598fde" providerId="ADAL" clId="{46DABB80-DEB9-49D9-9021-6458F85AA89C}" dt="2021-01-21T20:36:54.527" v="4063" actId="2696"/>
        <pc:sldMkLst>
          <pc:docMk/>
          <pc:sldMk cId="1194195633" sldId="349"/>
        </pc:sldMkLst>
        <pc:spChg chg="mod">
          <ac:chgData name="BEN KHALFALLAH Hela (EXT) ItimAsiSdcVdf" userId="d55be94f-4073-46ba-88ef-465599598fde" providerId="ADAL" clId="{46DABB80-DEB9-49D9-9021-6458F85AA89C}" dt="2021-01-21T20:36:04.384" v="4060" actId="20577"/>
          <ac:spMkLst>
            <pc:docMk/>
            <pc:sldMk cId="1194195633" sldId="349"/>
            <ac:spMk id="4" creationId="{C6773FAD-2E9E-4748-A9C4-CF0AA0F16C65}"/>
          </ac:spMkLst>
        </pc:spChg>
      </pc:sldChg>
      <pc:sldChg chg="modSp del">
        <pc:chgData name="BEN KHALFALLAH Hela (EXT) ItimAsiSdcVdf" userId="d55be94f-4073-46ba-88ef-465599598fde" providerId="ADAL" clId="{46DABB80-DEB9-49D9-9021-6458F85AA89C}" dt="2021-01-21T20:39:57.159" v="4084" actId="2696"/>
        <pc:sldMkLst>
          <pc:docMk/>
          <pc:sldMk cId="3257492329" sldId="354"/>
        </pc:sldMkLst>
        <pc:spChg chg="mod">
          <ac:chgData name="BEN KHALFALLAH Hela (EXT) ItimAsiSdcVdf" userId="d55be94f-4073-46ba-88ef-465599598fde" providerId="ADAL" clId="{46DABB80-DEB9-49D9-9021-6458F85AA89C}" dt="2021-01-21T20:38:57.484" v="4083" actId="255"/>
          <ac:spMkLst>
            <pc:docMk/>
            <pc:sldMk cId="3257492329" sldId="354"/>
            <ac:spMk id="3" creationId="{9B8F2D4B-8C5F-4996-B3A1-992566693F22}"/>
          </ac:spMkLst>
        </pc:spChg>
      </pc:sldChg>
      <pc:sldChg chg="del">
        <pc:chgData name="BEN KHALFALLAH Hela (EXT) ItimAsiSdcVdf" userId="d55be94f-4073-46ba-88ef-465599598fde" providerId="ADAL" clId="{46DABB80-DEB9-49D9-9021-6458F85AA89C}" dt="2021-01-21T20:35:47.844" v="4057" actId="2696"/>
        <pc:sldMkLst>
          <pc:docMk/>
          <pc:sldMk cId="1971097996" sldId="355"/>
        </pc:sldMkLst>
      </pc:sldChg>
      <pc:sldChg chg="add ord">
        <pc:chgData name="BEN KHALFALLAH Hela (EXT) ItimAsiSdcVdf" userId="d55be94f-4073-46ba-88ef-465599598fde" providerId="ADAL" clId="{46DABB80-DEB9-49D9-9021-6458F85AA89C}" dt="2021-01-21T20:36:42.750" v="4062"/>
        <pc:sldMkLst>
          <pc:docMk/>
          <pc:sldMk cId="2304052512" sldId="355"/>
        </pc:sldMkLst>
      </pc:sldChg>
      <pc:sldChg chg="del">
        <pc:chgData name="BEN KHALFALLAH Hela (EXT) ItimAsiSdcVdf" userId="d55be94f-4073-46ba-88ef-465599598fde" providerId="ADAL" clId="{46DABB80-DEB9-49D9-9021-6458F85AA89C}" dt="2021-01-21T20:36:29.110" v="4061" actId="2696"/>
        <pc:sldMkLst>
          <pc:docMk/>
          <pc:sldMk cId="4077843321" sldId="356"/>
        </pc:sldMkLst>
      </pc:sldChg>
      <pc:sldChg chg="del">
        <pc:chgData name="BEN KHALFALLAH Hela (EXT) ItimAsiSdcVdf" userId="d55be94f-4073-46ba-88ef-465599598fde" providerId="ADAL" clId="{46DABB80-DEB9-49D9-9021-6458F85AA89C}" dt="2021-01-21T20:33:18.170" v="4047" actId="2696"/>
        <pc:sldMkLst>
          <pc:docMk/>
          <pc:sldMk cId="492497704" sldId="357"/>
        </pc:sldMkLst>
      </pc:sldChg>
      <pc:sldChg chg="modSp add">
        <pc:chgData name="BEN KHALFALLAH Hela (EXT) ItimAsiSdcVdf" userId="d55be94f-4073-46ba-88ef-465599598fde" providerId="ADAL" clId="{46DABB80-DEB9-49D9-9021-6458F85AA89C}" dt="2021-01-21T20:33:31.111" v="4050" actId="20577"/>
        <pc:sldMkLst>
          <pc:docMk/>
          <pc:sldMk cId="727587845" sldId="357"/>
        </pc:sldMkLst>
        <pc:spChg chg="mod">
          <ac:chgData name="BEN KHALFALLAH Hela (EXT) ItimAsiSdcVdf" userId="d55be94f-4073-46ba-88ef-465599598fde" providerId="ADAL" clId="{46DABB80-DEB9-49D9-9021-6458F85AA89C}" dt="2021-01-21T20:33:31.111" v="4050" actId="20577"/>
          <ac:spMkLst>
            <pc:docMk/>
            <pc:sldMk cId="727587845" sldId="357"/>
            <ac:spMk id="9" creationId="{C2A941F7-17FE-4726-8FCB-E4AC1A775716}"/>
          </ac:spMkLst>
        </pc:spChg>
      </pc:sldChg>
      <pc:sldChg chg="add del">
        <pc:chgData name="BEN KHALFALLAH Hela (EXT) ItimAsiSdcVdf" userId="d55be94f-4073-46ba-88ef-465599598fde" providerId="ADAL" clId="{46DABB80-DEB9-49D9-9021-6458F85AA89C}" dt="2021-01-21T17:27:19.449" v="1283" actId="2696"/>
        <pc:sldMkLst>
          <pc:docMk/>
          <pc:sldMk cId="1536022226" sldId="358"/>
        </pc:sldMkLst>
      </pc:sldChg>
      <pc:sldChg chg="add del">
        <pc:chgData name="BEN KHALFALLAH Hela (EXT) ItimAsiSdcVdf" userId="d55be94f-4073-46ba-88ef-465599598fde" providerId="ADAL" clId="{46DABB80-DEB9-49D9-9021-6458F85AA89C}" dt="2021-01-21T17:27:19.437" v="1282" actId="2696"/>
        <pc:sldMkLst>
          <pc:docMk/>
          <pc:sldMk cId="3384043343" sldId="359"/>
        </pc:sldMkLst>
      </pc:sldChg>
      <pc:sldChg chg="modSp add del">
        <pc:chgData name="BEN KHALFALLAH Hela (EXT) ItimAsiSdcVdf" userId="d55be94f-4073-46ba-88ef-465599598fde" providerId="ADAL" clId="{46DABB80-DEB9-49D9-9021-6458F85AA89C}" dt="2021-01-21T20:44:16.731" v="4086" actId="1076"/>
        <pc:sldMkLst>
          <pc:docMk/>
          <pc:sldMk cId="4029225575" sldId="360"/>
        </pc:sldMkLst>
        <pc:spChg chg="mod">
          <ac:chgData name="BEN KHALFALLAH Hela (EXT) ItimAsiSdcVdf" userId="d55be94f-4073-46ba-88ef-465599598fde" providerId="ADAL" clId="{46DABB80-DEB9-49D9-9021-6458F85AA89C}" dt="2021-01-21T20:44:16.731" v="4086" actId="1076"/>
          <ac:spMkLst>
            <pc:docMk/>
            <pc:sldMk cId="4029225575" sldId="360"/>
            <ac:spMk id="5" creationId="{C879975C-BECD-4811-8E9F-A91006FD04CA}"/>
          </ac:spMkLst>
        </pc:spChg>
      </pc:sldChg>
      <pc:sldChg chg="delSp del">
        <pc:chgData name="BEN KHALFALLAH Hela (EXT) ItimAsiSdcVdf" userId="d55be94f-4073-46ba-88ef-465599598fde" providerId="ADAL" clId="{46DABB80-DEB9-49D9-9021-6458F85AA89C}" dt="2021-01-21T16:21:44.993" v="239" actId="2696"/>
        <pc:sldMkLst>
          <pc:docMk/>
          <pc:sldMk cId="2178895079" sldId="362"/>
        </pc:sldMkLst>
        <pc:picChg chg="del">
          <ac:chgData name="BEN KHALFALLAH Hela (EXT) ItimAsiSdcVdf" userId="d55be94f-4073-46ba-88ef-465599598fde" providerId="ADAL" clId="{46DABB80-DEB9-49D9-9021-6458F85AA89C}" dt="2021-01-21T16:15:37.841" v="64" actId="478"/>
          <ac:picMkLst>
            <pc:docMk/>
            <pc:sldMk cId="2178895079" sldId="362"/>
            <ac:picMk id="30722" creationId="{5717DC86-DBDF-4184-A213-EDFD522ED256}"/>
          </ac:picMkLst>
        </pc:picChg>
        <pc:picChg chg="del">
          <ac:chgData name="BEN KHALFALLAH Hela (EXT) ItimAsiSdcVdf" userId="d55be94f-4073-46ba-88ef-465599598fde" providerId="ADAL" clId="{46DABB80-DEB9-49D9-9021-6458F85AA89C}" dt="2021-01-21T16:15:37.841" v="64" actId="478"/>
          <ac:picMkLst>
            <pc:docMk/>
            <pc:sldMk cId="2178895079" sldId="362"/>
            <ac:picMk id="30726" creationId="{AD2A1FF8-7CED-47FE-899E-5F7E435F59DD}"/>
          </ac:picMkLst>
        </pc:picChg>
      </pc:sldChg>
      <pc:sldChg chg="modSp">
        <pc:chgData name="BEN KHALFALLAH Hela (EXT) ItimAsiSdcVdf" userId="d55be94f-4073-46ba-88ef-465599598fde" providerId="ADAL" clId="{46DABB80-DEB9-49D9-9021-6458F85AA89C}" dt="2021-01-21T21:11:43.735" v="4111"/>
        <pc:sldMkLst>
          <pc:docMk/>
          <pc:sldMk cId="2225375949" sldId="363"/>
        </pc:sldMkLst>
        <pc:spChg chg="mod">
          <ac:chgData name="BEN KHALFALLAH Hela (EXT) ItimAsiSdcVdf" userId="d55be94f-4073-46ba-88ef-465599598fde" providerId="ADAL" clId="{46DABB80-DEB9-49D9-9021-6458F85AA89C}" dt="2021-01-21T21:11:43.735" v="4111"/>
          <ac:spMkLst>
            <pc:docMk/>
            <pc:sldMk cId="2225375949" sldId="363"/>
            <ac:spMk id="2" creationId="{2994F8A7-3807-4DD7-99E3-CFA201E3A34B}"/>
          </ac:spMkLst>
        </pc:spChg>
      </pc:sldChg>
      <pc:sldChg chg="del">
        <pc:chgData name="BEN KHALFALLAH Hela (EXT) ItimAsiSdcVdf" userId="d55be94f-4073-46ba-88ef-465599598fde" providerId="ADAL" clId="{46DABB80-DEB9-49D9-9021-6458F85AA89C}" dt="2021-01-21T16:21:55.248" v="240" actId="2696"/>
        <pc:sldMkLst>
          <pc:docMk/>
          <pc:sldMk cId="1136449449" sldId="370"/>
        </pc:sldMkLst>
      </pc:sldChg>
      <pc:sldChg chg="addSp delSp modSp add mod setBg delDesignElem">
        <pc:chgData name="BEN KHALFALLAH Hela (EXT) ItimAsiSdcVdf" userId="d55be94f-4073-46ba-88ef-465599598fde" providerId="ADAL" clId="{46DABB80-DEB9-49D9-9021-6458F85AA89C}" dt="2021-01-21T16:12:30.056" v="49" actId="26606"/>
        <pc:sldMkLst>
          <pc:docMk/>
          <pc:sldMk cId="864378841" sldId="371"/>
        </pc:sldMkLst>
        <pc:spChg chg="mod">
          <ac:chgData name="BEN KHALFALLAH Hela (EXT) ItimAsiSdcVdf" userId="d55be94f-4073-46ba-88ef-465599598fde" providerId="ADAL" clId="{46DABB80-DEB9-49D9-9021-6458F85AA89C}" dt="2021-01-21T16:12:30.042" v="48" actId="26606"/>
          <ac:spMkLst>
            <pc:docMk/>
            <pc:sldMk cId="864378841" sldId="371"/>
            <ac:spMk id="3" creationId="{4C6DB771-8E1A-4264-B7B5-83135AE43464}"/>
          </ac:spMkLst>
        </pc:spChg>
        <pc:spChg chg="del">
          <ac:chgData name="BEN KHALFALLAH Hela (EXT) ItimAsiSdcVdf" userId="d55be94f-4073-46ba-88ef-465599598fde" providerId="ADAL" clId="{46DABB80-DEB9-49D9-9021-6458F85AA89C}" dt="2021-01-21T16:11:46.279" v="38"/>
          <ac:spMkLst>
            <pc:docMk/>
            <pc:sldMk cId="864378841" sldId="371"/>
            <ac:spMk id="71" creationId="{25C8D2C1-DA83-420D-9635-D52CE066B5DA}"/>
          </ac:spMkLst>
        </pc:spChg>
        <pc:spChg chg="del">
          <ac:chgData name="BEN KHALFALLAH Hela (EXT) ItimAsiSdcVdf" userId="d55be94f-4073-46ba-88ef-465599598fde" providerId="ADAL" clId="{46DABB80-DEB9-49D9-9021-6458F85AA89C}" dt="2021-01-21T16:11:46.279" v="38"/>
          <ac:spMkLst>
            <pc:docMk/>
            <pc:sldMk cId="864378841" sldId="371"/>
            <ac:spMk id="73" creationId="{434F74C9-6A0B-409E-AD1C-45B58BE91BB8}"/>
          </ac:spMkLst>
        </pc:spChg>
        <pc:spChg chg="del">
          <ac:chgData name="BEN KHALFALLAH Hela (EXT) ItimAsiSdcVdf" userId="d55be94f-4073-46ba-88ef-465599598fde" providerId="ADAL" clId="{46DABB80-DEB9-49D9-9021-6458F85AA89C}" dt="2021-01-21T16:11:46.279" v="38"/>
          <ac:spMkLst>
            <pc:docMk/>
            <pc:sldMk cId="864378841" sldId="371"/>
            <ac:spMk id="77" creationId="{F452A527-3631-41ED-858D-3777A7D1496A}"/>
          </ac:spMkLst>
        </pc:spChg>
        <pc:spChg chg="del">
          <ac:chgData name="BEN KHALFALLAH Hela (EXT) ItimAsiSdcVdf" userId="d55be94f-4073-46ba-88ef-465599598fde" providerId="ADAL" clId="{46DABB80-DEB9-49D9-9021-6458F85AA89C}" dt="2021-01-21T16:11:46.279" v="38"/>
          <ac:spMkLst>
            <pc:docMk/>
            <pc:sldMk cId="864378841" sldId="371"/>
            <ac:spMk id="81" creationId="{F85B92BC-678C-4E14-97E6-3227DEF86371}"/>
          </ac:spMkLst>
        </pc:spChg>
        <pc:spChg chg="del">
          <ac:chgData name="BEN KHALFALLAH Hela (EXT) ItimAsiSdcVdf" userId="d55be94f-4073-46ba-88ef-465599598fde" providerId="ADAL" clId="{46DABB80-DEB9-49D9-9021-6458F85AA89C}" dt="2021-01-21T16:11:46.279" v="38"/>
          <ac:spMkLst>
            <pc:docMk/>
            <pc:sldMk cId="864378841" sldId="371"/>
            <ac:spMk id="83" creationId="{D2644120-A6B9-4D5C-8A60-E2F4CC220E77}"/>
          </ac:spMkLst>
        </pc:spChg>
        <pc:spChg chg="add del">
          <ac:chgData name="BEN KHALFALLAH Hela (EXT) ItimAsiSdcVdf" userId="d55be94f-4073-46ba-88ef-465599598fde" providerId="ADAL" clId="{46DABB80-DEB9-49D9-9021-6458F85AA89C}" dt="2021-01-21T16:12:30.042" v="48" actId="26606"/>
          <ac:spMkLst>
            <pc:docMk/>
            <pc:sldMk cId="864378841" sldId="371"/>
            <ac:spMk id="3076" creationId="{25C8D2C1-DA83-420D-9635-D52CE066B5DA}"/>
          </ac:spMkLst>
        </pc:spChg>
        <pc:spChg chg="add del">
          <ac:chgData name="BEN KHALFALLAH Hela (EXT) ItimAsiSdcVdf" userId="d55be94f-4073-46ba-88ef-465599598fde" providerId="ADAL" clId="{46DABB80-DEB9-49D9-9021-6458F85AA89C}" dt="2021-01-21T16:12:30.042" v="48" actId="26606"/>
          <ac:spMkLst>
            <pc:docMk/>
            <pc:sldMk cId="864378841" sldId="371"/>
            <ac:spMk id="3077" creationId="{434F74C9-6A0B-409E-AD1C-45B58BE91BB8}"/>
          </ac:spMkLst>
        </pc:spChg>
        <pc:spChg chg="add del">
          <ac:chgData name="BEN KHALFALLAH Hela (EXT) ItimAsiSdcVdf" userId="d55be94f-4073-46ba-88ef-465599598fde" providerId="ADAL" clId="{46DABB80-DEB9-49D9-9021-6458F85AA89C}" dt="2021-01-21T16:12:30.042" v="48" actId="26606"/>
          <ac:spMkLst>
            <pc:docMk/>
            <pc:sldMk cId="864378841" sldId="371"/>
            <ac:spMk id="3079" creationId="{A9286AD2-18A9-4868-A4E3-7A2097A20810}"/>
          </ac:spMkLst>
        </pc:spChg>
        <pc:spChg chg="add del">
          <ac:chgData name="BEN KHALFALLAH Hela (EXT) ItimAsiSdcVdf" userId="d55be94f-4073-46ba-88ef-465599598fde" providerId="ADAL" clId="{46DABB80-DEB9-49D9-9021-6458F85AA89C}" dt="2021-01-21T16:12:30.042" v="48" actId="26606"/>
          <ac:spMkLst>
            <pc:docMk/>
            <pc:sldMk cId="864378841" sldId="371"/>
            <ac:spMk id="3081" creationId="{1AB8ECB2-FB64-476F-A62F-36D68C8C7C60}"/>
          </ac:spMkLst>
        </pc:spChg>
        <pc:spChg chg="add del">
          <ac:chgData name="BEN KHALFALLAH Hela (EXT) ItimAsiSdcVdf" userId="d55be94f-4073-46ba-88ef-465599598fde" providerId="ADAL" clId="{46DABB80-DEB9-49D9-9021-6458F85AA89C}" dt="2021-01-21T16:12:30.042" v="48" actId="26606"/>
          <ac:spMkLst>
            <pc:docMk/>
            <pc:sldMk cId="864378841" sldId="371"/>
            <ac:spMk id="3082" creationId="{289CEAD5-ED2F-4675-9E4C-80B8A0E8A0A1}"/>
          </ac:spMkLst>
        </pc:spChg>
        <pc:spChg chg="add">
          <ac:chgData name="BEN KHALFALLAH Hela (EXT) ItimAsiSdcVdf" userId="d55be94f-4073-46ba-88ef-465599598fde" providerId="ADAL" clId="{46DABB80-DEB9-49D9-9021-6458F85AA89C}" dt="2021-01-21T16:12:30.056" v="49" actId="26606"/>
          <ac:spMkLst>
            <pc:docMk/>
            <pc:sldMk cId="864378841" sldId="371"/>
            <ac:spMk id="3084" creationId="{4E4490D0-3672-446A-AC12-B4830333BDDD}"/>
          </ac:spMkLst>
        </pc:spChg>
        <pc:spChg chg="add">
          <ac:chgData name="BEN KHALFALLAH Hela (EXT) ItimAsiSdcVdf" userId="d55be94f-4073-46ba-88ef-465599598fde" providerId="ADAL" clId="{46DABB80-DEB9-49D9-9021-6458F85AA89C}" dt="2021-01-21T16:12:30.056" v="49" actId="26606"/>
          <ac:spMkLst>
            <pc:docMk/>
            <pc:sldMk cId="864378841" sldId="371"/>
            <ac:spMk id="3085" creationId="{39CB82C2-DF65-4EC1-8280-F201D50F570B}"/>
          </ac:spMkLst>
        </pc:spChg>
        <pc:spChg chg="add">
          <ac:chgData name="BEN KHALFALLAH Hela (EXT) ItimAsiSdcVdf" userId="d55be94f-4073-46ba-88ef-465599598fde" providerId="ADAL" clId="{46DABB80-DEB9-49D9-9021-6458F85AA89C}" dt="2021-01-21T16:12:30.056" v="49" actId="26606"/>
          <ac:spMkLst>
            <pc:docMk/>
            <pc:sldMk cId="864378841" sldId="371"/>
            <ac:spMk id="3087" creationId="{5AE6C737-FF55-4064-94B7-0B21D2EB6045}"/>
          </ac:spMkLst>
        </pc:spChg>
        <pc:spChg chg="add">
          <ac:chgData name="BEN KHALFALLAH Hela (EXT) ItimAsiSdcVdf" userId="d55be94f-4073-46ba-88ef-465599598fde" providerId="ADAL" clId="{46DABB80-DEB9-49D9-9021-6458F85AA89C}" dt="2021-01-21T16:12:30.056" v="49" actId="26606"/>
          <ac:spMkLst>
            <pc:docMk/>
            <pc:sldMk cId="864378841" sldId="371"/>
            <ac:spMk id="3089" creationId="{D8218D9F-38B6-4AE0-9051-5434D19A5277}"/>
          </ac:spMkLst>
        </pc:spChg>
        <pc:spChg chg="add">
          <ac:chgData name="BEN KHALFALLAH Hela (EXT) ItimAsiSdcVdf" userId="d55be94f-4073-46ba-88ef-465599598fde" providerId="ADAL" clId="{46DABB80-DEB9-49D9-9021-6458F85AA89C}" dt="2021-01-21T16:12:30.056" v="49" actId="26606"/>
          <ac:spMkLst>
            <pc:docMk/>
            <pc:sldMk cId="864378841" sldId="371"/>
            <ac:spMk id="3090" creationId="{2D3DCA99-84AF-487A-BF72-91C5FA6B0B70}"/>
          </ac:spMkLst>
        </pc:spChg>
        <pc:picChg chg="del">
          <ac:chgData name="BEN KHALFALLAH Hela (EXT) ItimAsiSdcVdf" userId="d55be94f-4073-46ba-88ef-465599598fde" providerId="ADAL" clId="{46DABB80-DEB9-49D9-9021-6458F85AA89C}" dt="2021-01-21T16:11:53.614" v="45" actId="478"/>
          <ac:picMkLst>
            <pc:docMk/>
            <pc:sldMk cId="864378841" sldId="371"/>
            <ac:picMk id="2050" creationId="{90285323-AAE1-40A0-A7E9-96D0B22A2BFC}"/>
          </ac:picMkLst>
        </pc:picChg>
        <pc:picChg chg="add mod">
          <ac:chgData name="BEN KHALFALLAH Hela (EXT) ItimAsiSdcVdf" userId="d55be94f-4073-46ba-88ef-465599598fde" providerId="ADAL" clId="{46DABB80-DEB9-49D9-9021-6458F85AA89C}" dt="2021-01-21T16:12:30.056" v="49" actId="26606"/>
          <ac:picMkLst>
            <pc:docMk/>
            <pc:sldMk cId="864378841" sldId="371"/>
            <ac:picMk id="3074" creationId="{03BF8210-4561-4DCC-882F-FC40D49B3567}"/>
          </ac:picMkLst>
        </pc:picChg>
        <pc:cxnChg chg="del">
          <ac:chgData name="BEN KHALFALLAH Hela (EXT) ItimAsiSdcVdf" userId="d55be94f-4073-46ba-88ef-465599598fde" providerId="ADAL" clId="{46DABB80-DEB9-49D9-9021-6458F85AA89C}" dt="2021-01-21T16:11:46.279" v="38"/>
          <ac:cxnSpMkLst>
            <pc:docMk/>
            <pc:sldMk cId="864378841" sldId="371"/>
            <ac:cxnSpMk id="75" creationId="{F5486A9D-1265-4B57-91E6-68E666B978BC}"/>
          </ac:cxnSpMkLst>
        </pc:cxnChg>
        <pc:cxnChg chg="del">
          <ac:chgData name="BEN KHALFALLAH Hela (EXT) ItimAsiSdcVdf" userId="d55be94f-4073-46ba-88ef-465599598fde" providerId="ADAL" clId="{46DABB80-DEB9-49D9-9021-6458F85AA89C}" dt="2021-01-21T16:11:46.279" v="38"/>
          <ac:cxnSpMkLst>
            <pc:docMk/>
            <pc:sldMk cId="864378841" sldId="371"/>
            <ac:cxnSpMk id="79" creationId="{D28A9C89-B313-458F-9C85-515930A51A93}"/>
          </ac:cxnSpMkLst>
        </pc:cxnChg>
        <pc:cxnChg chg="add del">
          <ac:chgData name="BEN KHALFALLAH Hela (EXT) ItimAsiSdcVdf" userId="d55be94f-4073-46ba-88ef-465599598fde" providerId="ADAL" clId="{46DABB80-DEB9-49D9-9021-6458F85AA89C}" dt="2021-01-21T16:12:30.042" v="48" actId="26606"/>
          <ac:cxnSpMkLst>
            <pc:docMk/>
            <pc:sldMk cId="864378841" sldId="371"/>
            <ac:cxnSpMk id="3078" creationId="{F5486A9D-1265-4B57-91E6-68E666B978BC}"/>
          </ac:cxnSpMkLst>
        </pc:cxnChg>
        <pc:cxnChg chg="add del">
          <ac:chgData name="BEN KHALFALLAH Hela (EXT) ItimAsiSdcVdf" userId="d55be94f-4073-46ba-88ef-465599598fde" providerId="ADAL" clId="{46DABB80-DEB9-49D9-9021-6458F85AA89C}" dt="2021-01-21T16:12:30.042" v="48" actId="26606"/>
          <ac:cxnSpMkLst>
            <pc:docMk/>
            <pc:sldMk cId="864378841" sldId="371"/>
            <ac:cxnSpMk id="3080" creationId="{E7A7CD63-7EC3-44F3-95D0-595C4019FF24}"/>
          </ac:cxnSpMkLst>
        </pc:cxnChg>
        <pc:cxnChg chg="add">
          <ac:chgData name="BEN KHALFALLAH Hela (EXT) ItimAsiSdcVdf" userId="d55be94f-4073-46ba-88ef-465599598fde" providerId="ADAL" clId="{46DABB80-DEB9-49D9-9021-6458F85AA89C}" dt="2021-01-21T16:12:30.056" v="49" actId="26606"/>
          <ac:cxnSpMkLst>
            <pc:docMk/>
            <pc:sldMk cId="864378841" sldId="371"/>
            <ac:cxnSpMk id="3086" creationId="{7E1D4427-852B-4B37-8E76-0E9F1810BA2A}"/>
          </ac:cxnSpMkLst>
        </pc:cxnChg>
        <pc:cxnChg chg="add">
          <ac:chgData name="BEN KHALFALLAH Hela (EXT) ItimAsiSdcVdf" userId="d55be94f-4073-46ba-88ef-465599598fde" providerId="ADAL" clId="{46DABB80-DEB9-49D9-9021-6458F85AA89C}" dt="2021-01-21T16:12:30.056" v="49" actId="26606"/>
          <ac:cxnSpMkLst>
            <pc:docMk/>
            <pc:sldMk cId="864378841" sldId="371"/>
            <ac:cxnSpMk id="3088" creationId="{6B5B1DD8-6224-4137-8621-32982B00F9FC}"/>
          </ac:cxnSpMkLst>
        </pc:cxnChg>
      </pc:sldChg>
      <pc:sldChg chg="del">
        <pc:chgData name="BEN KHALFALLAH Hela (EXT) ItimAsiSdcVdf" userId="d55be94f-4073-46ba-88ef-465599598fde" providerId="ADAL" clId="{46DABB80-DEB9-49D9-9021-6458F85AA89C}" dt="2021-01-21T16:08:11.307" v="5" actId="2696"/>
        <pc:sldMkLst>
          <pc:docMk/>
          <pc:sldMk cId="996329403" sldId="371"/>
        </pc:sldMkLst>
      </pc:sldChg>
      <pc:sldChg chg="delSp add del setBg delDesignElem">
        <pc:chgData name="BEN KHALFALLAH Hela (EXT) ItimAsiSdcVdf" userId="d55be94f-4073-46ba-88ef-465599598fde" providerId="ADAL" clId="{46DABB80-DEB9-49D9-9021-6458F85AA89C}" dt="2021-01-21T16:11:42.806" v="36" actId="2696"/>
        <pc:sldMkLst>
          <pc:docMk/>
          <pc:sldMk cId="1108360020" sldId="371"/>
        </pc:sldMkLst>
        <pc:cxnChg chg="del">
          <ac:chgData name="BEN KHALFALLAH Hela (EXT) ItimAsiSdcVdf" userId="d55be94f-4073-46ba-88ef-465599598fde" providerId="ADAL" clId="{46DABB80-DEB9-49D9-9021-6458F85AA89C}" dt="2021-01-21T16:11:18.237" v="34"/>
          <ac:cxnSpMkLst>
            <pc:docMk/>
            <pc:sldMk cId="1108360020" sldId="371"/>
            <ac:cxnSpMk id="42" creationId="{D4BDCD00-BA97-40D8-93CD-0A9CA931BE17}"/>
          </ac:cxnSpMkLst>
        </pc:cxnChg>
        <pc:cxnChg chg="del">
          <ac:chgData name="BEN KHALFALLAH Hela (EXT) ItimAsiSdcVdf" userId="d55be94f-4073-46ba-88ef-465599598fde" providerId="ADAL" clId="{46DABB80-DEB9-49D9-9021-6458F85AA89C}" dt="2021-01-21T16:11:18.237" v="34"/>
          <ac:cxnSpMkLst>
            <pc:docMk/>
            <pc:sldMk cId="1108360020" sldId="371"/>
            <ac:cxnSpMk id="43" creationId="{2D631E40-F51C-4828-B23B-DF903513296E}"/>
          </ac:cxnSpMkLst>
        </pc:cxnChg>
      </pc:sldChg>
      <pc:sldChg chg="addSp delSp modSp add mod setBg delDesignElem">
        <pc:chgData name="BEN KHALFALLAH Hela (EXT) ItimAsiSdcVdf" userId="d55be94f-4073-46ba-88ef-465599598fde" providerId="ADAL" clId="{46DABB80-DEB9-49D9-9021-6458F85AA89C}" dt="2021-01-21T16:13:15.919" v="60" actId="20577"/>
        <pc:sldMkLst>
          <pc:docMk/>
          <pc:sldMk cId="1091586764" sldId="372"/>
        </pc:sldMkLst>
        <pc:spChg chg="mod">
          <ac:chgData name="BEN KHALFALLAH Hela (EXT) ItimAsiSdcVdf" userId="d55be94f-4073-46ba-88ef-465599598fde" providerId="ADAL" clId="{46DABB80-DEB9-49D9-9021-6458F85AA89C}" dt="2021-01-21T16:13:15.919" v="60" actId="20577"/>
          <ac:spMkLst>
            <pc:docMk/>
            <pc:sldMk cId="1091586764" sldId="372"/>
            <ac:spMk id="3" creationId="{4C6DB771-8E1A-4264-B7B5-83135AE43464}"/>
          </ac:spMkLst>
        </pc:spChg>
        <pc:spChg chg="add">
          <ac:chgData name="BEN KHALFALLAH Hela (EXT) ItimAsiSdcVdf" userId="d55be94f-4073-46ba-88ef-465599598fde" providerId="ADAL" clId="{46DABB80-DEB9-49D9-9021-6458F85AA89C}" dt="2021-01-21T16:13:12.532" v="55" actId="26606"/>
          <ac:spMkLst>
            <pc:docMk/>
            <pc:sldMk cId="1091586764" sldId="372"/>
            <ac:spMk id="71" creationId="{4E4490D0-3672-446A-AC12-B4830333BDDD}"/>
          </ac:spMkLst>
        </pc:spChg>
        <pc:spChg chg="add">
          <ac:chgData name="BEN KHALFALLAH Hela (EXT) ItimAsiSdcVdf" userId="d55be94f-4073-46ba-88ef-465599598fde" providerId="ADAL" clId="{46DABB80-DEB9-49D9-9021-6458F85AA89C}" dt="2021-01-21T16:13:12.532" v="55" actId="26606"/>
          <ac:spMkLst>
            <pc:docMk/>
            <pc:sldMk cId="1091586764" sldId="372"/>
            <ac:spMk id="73" creationId="{39CB82C2-DF65-4EC1-8280-F201D50F570B}"/>
          </ac:spMkLst>
        </pc:spChg>
        <pc:spChg chg="add">
          <ac:chgData name="BEN KHALFALLAH Hela (EXT) ItimAsiSdcVdf" userId="d55be94f-4073-46ba-88ef-465599598fde" providerId="ADAL" clId="{46DABB80-DEB9-49D9-9021-6458F85AA89C}" dt="2021-01-21T16:13:12.532" v="55" actId="26606"/>
          <ac:spMkLst>
            <pc:docMk/>
            <pc:sldMk cId="1091586764" sldId="372"/>
            <ac:spMk id="77" creationId="{FA4CD5CB-D209-4D70-8CA4-629731C59219}"/>
          </ac:spMkLst>
        </pc:spChg>
        <pc:spChg chg="add">
          <ac:chgData name="BEN KHALFALLAH Hela (EXT) ItimAsiSdcVdf" userId="d55be94f-4073-46ba-88ef-465599598fde" providerId="ADAL" clId="{46DABB80-DEB9-49D9-9021-6458F85AA89C}" dt="2021-01-21T16:13:12.532" v="55" actId="26606"/>
          <ac:spMkLst>
            <pc:docMk/>
            <pc:sldMk cId="1091586764" sldId="372"/>
            <ac:spMk id="81" creationId="{B4C27B90-DF2B-4D00-BA07-18ED774CD2F1}"/>
          </ac:spMkLst>
        </pc:spChg>
        <pc:spChg chg="add">
          <ac:chgData name="BEN KHALFALLAH Hela (EXT) ItimAsiSdcVdf" userId="d55be94f-4073-46ba-88ef-465599598fde" providerId="ADAL" clId="{46DABB80-DEB9-49D9-9021-6458F85AA89C}" dt="2021-01-21T16:13:12.532" v="55" actId="26606"/>
          <ac:spMkLst>
            <pc:docMk/>
            <pc:sldMk cId="1091586764" sldId="372"/>
            <ac:spMk id="83" creationId="{593ACC25-C262-417A-8AA9-0641C772BDB6}"/>
          </ac:spMkLst>
        </pc:spChg>
        <pc:spChg chg="del">
          <ac:chgData name="BEN KHALFALLAH Hela (EXT) ItimAsiSdcVdf" userId="d55be94f-4073-46ba-88ef-465599598fde" providerId="ADAL" clId="{46DABB80-DEB9-49D9-9021-6458F85AA89C}" dt="2021-01-21T16:12:57.425" v="51"/>
          <ac:spMkLst>
            <pc:docMk/>
            <pc:sldMk cId="1091586764" sldId="372"/>
            <ac:spMk id="3084" creationId="{4E4490D0-3672-446A-AC12-B4830333BDDD}"/>
          </ac:spMkLst>
        </pc:spChg>
        <pc:spChg chg="del">
          <ac:chgData name="BEN KHALFALLAH Hela (EXT) ItimAsiSdcVdf" userId="d55be94f-4073-46ba-88ef-465599598fde" providerId="ADAL" clId="{46DABB80-DEB9-49D9-9021-6458F85AA89C}" dt="2021-01-21T16:12:57.425" v="51"/>
          <ac:spMkLst>
            <pc:docMk/>
            <pc:sldMk cId="1091586764" sldId="372"/>
            <ac:spMk id="3085" creationId="{39CB82C2-DF65-4EC1-8280-F201D50F570B}"/>
          </ac:spMkLst>
        </pc:spChg>
        <pc:spChg chg="del">
          <ac:chgData name="BEN KHALFALLAH Hela (EXT) ItimAsiSdcVdf" userId="d55be94f-4073-46ba-88ef-465599598fde" providerId="ADAL" clId="{46DABB80-DEB9-49D9-9021-6458F85AA89C}" dt="2021-01-21T16:12:57.425" v="51"/>
          <ac:spMkLst>
            <pc:docMk/>
            <pc:sldMk cId="1091586764" sldId="372"/>
            <ac:spMk id="3087" creationId="{5AE6C737-FF55-4064-94B7-0B21D2EB6045}"/>
          </ac:spMkLst>
        </pc:spChg>
        <pc:spChg chg="del">
          <ac:chgData name="BEN KHALFALLAH Hela (EXT) ItimAsiSdcVdf" userId="d55be94f-4073-46ba-88ef-465599598fde" providerId="ADAL" clId="{46DABB80-DEB9-49D9-9021-6458F85AA89C}" dt="2021-01-21T16:12:57.425" v="51"/>
          <ac:spMkLst>
            <pc:docMk/>
            <pc:sldMk cId="1091586764" sldId="372"/>
            <ac:spMk id="3089" creationId="{D8218D9F-38B6-4AE0-9051-5434D19A5277}"/>
          </ac:spMkLst>
        </pc:spChg>
        <pc:spChg chg="del">
          <ac:chgData name="BEN KHALFALLAH Hela (EXT) ItimAsiSdcVdf" userId="d55be94f-4073-46ba-88ef-465599598fde" providerId="ADAL" clId="{46DABB80-DEB9-49D9-9021-6458F85AA89C}" dt="2021-01-21T16:12:57.425" v="51"/>
          <ac:spMkLst>
            <pc:docMk/>
            <pc:sldMk cId="1091586764" sldId="372"/>
            <ac:spMk id="3090" creationId="{2D3DCA99-84AF-487A-BF72-91C5FA6B0B70}"/>
          </ac:spMkLst>
        </pc:spChg>
        <pc:picChg chg="del">
          <ac:chgData name="BEN KHALFALLAH Hela (EXT) ItimAsiSdcVdf" userId="d55be94f-4073-46ba-88ef-465599598fde" providerId="ADAL" clId="{46DABB80-DEB9-49D9-9021-6458F85AA89C}" dt="2021-01-21T16:13:01.834" v="53" actId="478"/>
          <ac:picMkLst>
            <pc:docMk/>
            <pc:sldMk cId="1091586764" sldId="372"/>
            <ac:picMk id="3074" creationId="{03BF8210-4561-4DCC-882F-FC40D49B3567}"/>
          </ac:picMkLst>
        </pc:picChg>
        <pc:picChg chg="add mod">
          <ac:chgData name="BEN KHALFALLAH Hela (EXT) ItimAsiSdcVdf" userId="d55be94f-4073-46ba-88ef-465599598fde" providerId="ADAL" clId="{46DABB80-DEB9-49D9-9021-6458F85AA89C}" dt="2021-01-21T16:13:12.532" v="55" actId="26606"/>
          <ac:picMkLst>
            <pc:docMk/>
            <pc:sldMk cId="1091586764" sldId="372"/>
            <ac:picMk id="5122" creationId="{DF12597A-D262-4B2D-ACC3-7E19CD3F189A}"/>
          </ac:picMkLst>
        </pc:picChg>
        <pc:cxnChg chg="add">
          <ac:chgData name="BEN KHALFALLAH Hela (EXT) ItimAsiSdcVdf" userId="d55be94f-4073-46ba-88ef-465599598fde" providerId="ADAL" clId="{46DABB80-DEB9-49D9-9021-6458F85AA89C}" dt="2021-01-21T16:13:12.532" v="55" actId="26606"/>
          <ac:cxnSpMkLst>
            <pc:docMk/>
            <pc:sldMk cId="1091586764" sldId="372"/>
            <ac:cxnSpMk id="75" creationId="{7E1D4427-852B-4B37-8E76-0E9F1810BA2A}"/>
          </ac:cxnSpMkLst>
        </pc:cxnChg>
        <pc:cxnChg chg="add">
          <ac:chgData name="BEN KHALFALLAH Hela (EXT) ItimAsiSdcVdf" userId="d55be94f-4073-46ba-88ef-465599598fde" providerId="ADAL" clId="{46DABB80-DEB9-49D9-9021-6458F85AA89C}" dt="2021-01-21T16:13:12.532" v="55" actId="26606"/>
          <ac:cxnSpMkLst>
            <pc:docMk/>
            <pc:sldMk cId="1091586764" sldId="372"/>
            <ac:cxnSpMk id="79" creationId="{5C6A2BAE-B461-4B55-8E1F-0722ABDD1393}"/>
          </ac:cxnSpMkLst>
        </pc:cxnChg>
        <pc:cxnChg chg="del">
          <ac:chgData name="BEN KHALFALLAH Hela (EXT) ItimAsiSdcVdf" userId="d55be94f-4073-46ba-88ef-465599598fde" providerId="ADAL" clId="{46DABB80-DEB9-49D9-9021-6458F85AA89C}" dt="2021-01-21T16:12:57.425" v="51"/>
          <ac:cxnSpMkLst>
            <pc:docMk/>
            <pc:sldMk cId="1091586764" sldId="372"/>
            <ac:cxnSpMk id="3086" creationId="{7E1D4427-852B-4B37-8E76-0E9F1810BA2A}"/>
          </ac:cxnSpMkLst>
        </pc:cxnChg>
        <pc:cxnChg chg="del">
          <ac:chgData name="BEN KHALFALLAH Hela (EXT) ItimAsiSdcVdf" userId="d55be94f-4073-46ba-88ef-465599598fde" providerId="ADAL" clId="{46DABB80-DEB9-49D9-9021-6458F85AA89C}" dt="2021-01-21T16:12:57.425" v="51"/>
          <ac:cxnSpMkLst>
            <pc:docMk/>
            <pc:sldMk cId="1091586764" sldId="372"/>
            <ac:cxnSpMk id="3088" creationId="{6B5B1DD8-6224-4137-8621-32982B00F9FC}"/>
          </ac:cxnSpMkLst>
        </pc:cxnChg>
      </pc:sldChg>
      <pc:sldChg chg="addSp delSp modSp add">
        <pc:chgData name="BEN KHALFALLAH Hela (EXT) ItimAsiSdcVdf" userId="d55be94f-4073-46ba-88ef-465599598fde" providerId="ADAL" clId="{46DABB80-DEB9-49D9-9021-6458F85AA89C}" dt="2021-01-21T20:46:57.096" v="4090" actId="20577"/>
        <pc:sldMkLst>
          <pc:docMk/>
          <pc:sldMk cId="4225154895" sldId="373"/>
        </pc:sldMkLst>
        <pc:spChg chg="mod">
          <ac:chgData name="BEN KHALFALLAH Hela (EXT) ItimAsiSdcVdf" userId="d55be94f-4073-46ba-88ef-465599598fde" providerId="ADAL" clId="{46DABB80-DEB9-49D9-9021-6458F85AA89C}" dt="2021-01-21T20:46:57.096" v="4090" actId="20577"/>
          <ac:spMkLst>
            <pc:docMk/>
            <pc:sldMk cId="4225154895" sldId="373"/>
            <ac:spMk id="2" creationId="{2994F8A7-3807-4DD7-99E3-CFA201E3A34B}"/>
          </ac:spMkLst>
        </pc:spChg>
        <pc:spChg chg="add del mod">
          <ac:chgData name="BEN KHALFALLAH Hela (EXT) ItimAsiSdcVdf" userId="d55be94f-4073-46ba-88ef-465599598fde" providerId="ADAL" clId="{46DABB80-DEB9-49D9-9021-6458F85AA89C}" dt="2021-01-21T16:24:55.657" v="287" actId="478"/>
          <ac:spMkLst>
            <pc:docMk/>
            <pc:sldMk cId="4225154895" sldId="373"/>
            <ac:spMk id="3" creationId="{41245E0E-E826-4A86-805F-FBC274710AAA}"/>
          </ac:spMkLst>
        </pc:spChg>
        <pc:spChg chg="add del">
          <ac:chgData name="BEN KHALFALLAH Hela (EXT) ItimAsiSdcVdf" userId="d55be94f-4073-46ba-88ef-465599598fde" providerId="ADAL" clId="{46DABB80-DEB9-49D9-9021-6458F85AA89C}" dt="2021-01-21T16:22:46.042" v="245"/>
          <ac:spMkLst>
            <pc:docMk/>
            <pc:sldMk cId="4225154895" sldId="373"/>
            <ac:spMk id="4" creationId="{E568BD7B-841D-48C0-88EA-248F17C3121A}"/>
          </ac:spMkLst>
        </pc:spChg>
        <pc:spChg chg="add mod">
          <ac:chgData name="BEN KHALFALLAH Hela (EXT) ItimAsiSdcVdf" userId="d55be94f-4073-46ba-88ef-465599598fde" providerId="ADAL" clId="{46DABB80-DEB9-49D9-9021-6458F85AA89C}" dt="2021-01-21T16:23:17.982" v="254" actId="1076"/>
          <ac:spMkLst>
            <pc:docMk/>
            <pc:sldMk cId="4225154895" sldId="373"/>
            <ac:spMk id="5" creationId="{C5AE9312-E8D8-4689-A2B7-BB34F700585B}"/>
          </ac:spMkLst>
        </pc:spChg>
        <pc:spChg chg="add mod">
          <ac:chgData name="BEN KHALFALLAH Hela (EXT) ItimAsiSdcVdf" userId="d55be94f-4073-46ba-88ef-465599598fde" providerId="ADAL" clId="{46DABB80-DEB9-49D9-9021-6458F85AA89C}" dt="2021-01-21T16:29:32.653" v="408" actId="14100"/>
          <ac:spMkLst>
            <pc:docMk/>
            <pc:sldMk cId="4225154895" sldId="373"/>
            <ac:spMk id="6" creationId="{ED1A28DA-AB50-4E24-80C5-E60704184417}"/>
          </ac:spMkLst>
        </pc:spChg>
        <pc:spChg chg="add mod">
          <ac:chgData name="BEN KHALFALLAH Hela (EXT) ItimAsiSdcVdf" userId="d55be94f-4073-46ba-88ef-465599598fde" providerId="ADAL" clId="{46DABB80-DEB9-49D9-9021-6458F85AA89C}" dt="2021-01-21T16:29:52.106" v="413" actId="1076"/>
          <ac:spMkLst>
            <pc:docMk/>
            <pc:sldMk cId="4225154895" sldId="373"/>
            <ac:spMk id="7" creationId="{3E80752F-B4DA-4F13-8972-51FE1047B159}"/>
          </ac:spMkLst>
        </pc:spChg>
        <pc:spChg chg="add mod">
          <ac:chgData name="BEN KHALFALLAH Hela (EXT) ItimAsiSdcVdf" userId="d55be94f-4073-46ba-88ef-465599598fde" providerId="ADAL" clId="{46DABB80-DEB9-49D9-9021-6458F85AA89C}" dt="2021-01-21T16:27:26.119" v="332" actId="1076"/>
          <ac:spMkLst>
            <pc:docMk/>
            <pc:sldMk cId="4225154895" sldId="373"/>
            <ac:spMk id="8" creationId="{FB138CD4-C457-454A-9DF5-7B8FA41F4B3E}"/>
          </ac:spMkLst>
        </pc:spChg>
        <pc:spChg chg="add del mod">
          <ac:chgData name="BEN KHALFALLAH Hela (EXT) ItimAsiSdcVdf" userId="d55be94f-4073-46ba-88ef-465599598fde" providerId="ADAL" clId="{46DABB80-DEB9-49D9-9021-6458F85AA89C}" dt="2021-01-21T16:27:21.224" v="331" actId="478"/>
          <ac:spMkLst>
            <pc:docMk/>
            <pc:sldMk cId="4225154895" sldId="373"/>
            <ac:spMk id="12" creationId="{03B01B88-6131-470D-AB8F-E1DDE7E7E414}"/>
          </ac:spMkLst>
        </pc:spChg>
        <pc:spChg chg="add del mod">
          <ac:chgData name="BEN KHALFALLAH Hela (EXT) ItimAsiSdcVdf" userId="d55be94f-4073-46ba-88ef-465599598fde" providerId="ADAL" clId="{46DABB80-DEB9-49D9-9021-6458F85AA89C}" dt="2021-01-21T16:27:16.136" v="329" actId="478"/>
          <ac:spMkLst>
            <pc:docMk/>
            <pc:sldMk cId="4225154895" sldId="373"/>
            <ac:spMk id="13" creationId="{3B3FDC5A-7316-4D59-B776-7A493714CB47}"/>
          </ac:spMkLst>
        </pc:spChg>
        <pc:spChg chg="add mod">
          <ac:chgData name="BEN KHALFALLAH Hela (EXT) ItimAsiSdcVdf" userId="d55be94f-4073-46ba-88ef-465599598fde" providerId="ADAL" clId="{46DABB80-DEB9-49D9-9021-6458F85AA89C}" dt="2021-01-21T16:31:54.780" v="477" actId="14100"/>
          <ac:spMkLst>
            <pc:docMk/>
            <pc:sldMk cId="4225154895" sldId="373"/>
            <ac:spMk id="17" creationId="{5686AFDE-A14B-43C4-9532-4B0DB68321A7}"/>
          </ac:spMkLst>
        </pc:spChg>
        <pc:spChg chg="add mod">
          <ac:chgData name="BEN KHALFALLAH Hela (EXT) ItimAsiSdcVdf" userId="d55be94f-4073-46ba-88ef-465599598fde" providerId="ADAL" clId="{46DABB80-DEB9-49D9-9021-6458F85AA89C}" dt="2021-01-21T16:30:09.056" v="438" actId="20577"/>
          <ac:spMkLst>
            <pc:docMk/>
            <pc:sldMk cId="4225154895" sldId="373"/>
            <ac:spMk id="20" creationId="{29EB6297-2577-4C06-94DA-D91332B66028}"/>
          </ac:spMkLst>
        </pc:spChg>
        <pc:cxnChg chg="add mod">
          <ac:chgData name="BEN KHALFALLAH Hela (EXT) ItimAsiSdcVdf" userId="d55be94f-4073-46ba-88ef-465599598fde" providerId="ADAL" clId="{46DABB80-DEB9-49D9-9021-6458F85AA89C}" dt="2021-01-21T16:29:52.106" v="413" actId="1076"/>
          <ac:cxnSpMkLst>
            <pc:docMk/>
            <pc:sldMk cId="4225154895" sldId="373"/>
            <ac:cxnSpMk id="10" creationId="{13A434AA-6564-459D-A0C5-263D7D0D80E7}"/>
          </ac:cxnSpMkLst>
        </pc:cxnChg>
        <pc:cxnChg chg="add del mod">
          <ac:chgData name="BEN KHALFALLAH Hela (EXT) ItimAsiSdcVdf" userId="d55be94f-4073-46ba-88ef-465599598fde" providerId="ADAL" clId="{46DABB80-DEB9-49D9-9021-6458F85AA89C}" dt="2021-01-21T16:27:16.136" v="329" actId="478"/>
          <ac:cxnSpMkLst>
            <pc:docMk/>
            <pc:sldMk cId="4225154895" sldId="373"/>
            <ac:cxnSpMk id="14" creationId="{FA2962E5-E962-40A6-A06E-AC6EB2C7ACCB}"/>
          </ac:cxnSpMkLst>
        </pc:cxnChg>
        <pc:cxnChg chg="add mod">
          <ac:chgData name="BEN KHALFALLAH Hela (EXT) ItimAsiSdcVdf" userId="d55be94f-4073-46ba-88ef-465599598fde" providerId="ADAL" clId="{46DABB80-DEB9-49D9-9021-6458F85AA89C}" dt="2021-01-21T16:31:54.780" v="477" actId="14100"/>
          <ac:cxnSpMkLst>
            <pc:docMk/>
            <pc:sldMk cId="4225154895" sldId="373"/>
            <ac:cxnSpMk id="21" creationId="{E31CA4B0-574B-4D81-A470-C544D21909FE}"/>
          </ac:cxnSpMkLst>
        </pc:cxnChg>
      </pc:sldChg>
      <pc:sldChg chg="addSp modSp add del">
        <pc:chgData name="BEN KHALFALLAH Hela (EXT) ItimAsiSdcVdf" userId="d55be94f-4073-46ba-88ef-465599598fde" providerId="ADAL" clId="{46DABB80-DEB9-49D9-9021-6458F85AA89C}" dt="2021-01-21T21:09:42.411" v="4103" actId="2696"/>
        <pc:sldMkLst>
          <pc:docMk/>
          <pc:sldMk cId="3213695669" sldId="374"/>
        </pc:sldMkLst>
        <pc:spChg chg="mod">
          <ac:chgData name="BEN KHALFALLAH Hela (EXT) ItimAsiSdcVdf" userId="d55be94f-4073-46ba-88ef-465599598fde" providerId="ADAL" clId="{46DABB80-DEB9-49D9-9021-6458F85AA89C}" dt="2021-01-21T16:38:37.482" v="548"/>
          <ac:spMkLst>
            <pc:docMk/>
            <pc:sldMk cId="3213695669" sldId="374"/>
            <ac:spMk id="2" creationId="{2994F8A7-3807-4DD7-99E3-CFA201E3A34B}"/>
          </ac:spMkLst>
        </pc:spChg>
        <pc:spChg chg="mod">
          <ac:chgData name="BEN KHALFALLAH Hela (EXT) ItimAsiSdcVdf" userId="d55be94f-4073-46ba-88ef-465599598fde" providerId="ADAL" clId="{46DABB80-DEB9-49D9-9021-6458F85AA89C}" dt="2021-01-21T16:39:27.009" v="563" actId="1076"/>
          <ac:spMkLst>
            <pc:docMk/>
            <pc:sldMk cId="3213695669" sldId="374"/>
            <ac:spMk id="3" creationId="{41245E0E-E826-4A86-805F-FBC274710AAA}"/>
          </ac:spMkLst>
        </pc:spChg>
        <pc:spChg chg="add mod">
          <ac:chgData name="BEN KHALFALLAH Hela (EXT) ItimAsiSdcVdf" userId="d55be94f-4073-46ba-88ef-465599598fde" providerId="ADAL" clId="{46DABB80-DEB9-49D9-9021-6458F85AA89C}" dt="2021-01-21T16:39:55.626" v="570" actId="20577"/>
          <ac:spMkLst>
            <pc:docMk/>
            <pc:sldMk cId="3213695669" sldId="374"/>
            <ac:spMk id="4" creationId="{719BD43C-8A06-4C57-B088-18F5C64EB6B3}"/>
          </ac:spMkLst>
        </pc:spChg>
      </pc:sldChg>
      <pc:sldChg chg="addSp modSp add">
        <pc:chgData name="BEN KHALFALLAH Hela (EXT) ItimAsiSdcVdf" userId="d55be94f-4073-46ba-88ef-465599598fde" providerId="ADAL" clId="{46DABB80-DEB9-49D9-9021-6458F85AA89C}" dt="2021-01-21T21:03:26.209" v="4102" actId="20577"/>
        <pc:sldMkLst>
          <pc:docMk/>
          <pc:sldMk cId="1462629121" sldId="375"/>
        </pc:sldMkLst>
        <pc:spChg chg="mod">
          <ac:chgData name="BEN KHALFALLAH Hela (EXT) ItimAsiSdcVdf" userId="d55be94f-4073-46ba-88ef-465599598fde" providerId="ADAL" clId="{46DABB80-DEB9-49D9-9021-6458F85AA89C}" dt="2021-01-21T21:03:26.209" v="4102" actId="20577"/>
          <ac:spMkLst>
            <pc:docMk/>
            <pc:sldMk cId="1462629121" sldId="375"/>
            <ac:spMk id="2" creationId="{2994F8A7-3807-4DD7-99E3-CFA201E3A34B}"/>
          </ac:spMkLst>
        </pc:spChg>
        <pc:spChg chg="mod">
          <ac:chgData name="BEN KHALFALLAH Hela (EXT) ItimAsiSdcVdf" userId="d55be94f-4073-46ba-88ef-465599598fde" providerId="ADAL" clId="{46DABB80-DEB9-49D9-9021-6458F85AA89C}" dt="2021-01-21T16:34:26.379" v="509" actId="1076"/>
          <ac:spMkLst>
            <pc:docMk/>
            <pc:sldMk cId="1462629121" sldId="375"/>
            <ac:spMk id="3" creationId="{41245E0E-E826-4A86-805F-FBC274710AAA}"/>
          </ac:spMkLst>
        </pc:spChg>
        <pc:spChg chg="add mod">
          <ac:chgData name="BEN KHALFALLAH Hela (EXT) ItimAsiSdcVdf" userId="d55be94f-4073-46ba-88ef-465599598fde" providerId="ADAL" clId="{46DABB80-DEB9-49D9-9021-6458F85AA89C}" dt="2021-01-21T16:33:06.259" v="491" actId="14100"/>
          <ac:spMkLst>
            <pc:docMk/>
            <pc:sldMk cId="1462629121" sldId="375"/>
            <ac:spMk id="4" creationId="{9F68CD19-4A27-4B93-8527-8BB9E7246FBB}"/>
          </ac:spMkLst>
        </pc:spChg>
        <pc:spChg chg="add mod">
          <ac:chgData name="BEN KHALFALLAH Hela (EXT) ItimAsiSdcVdf" userId="d55be94f-4073-46ba-88ef-465599598fde" providerId="ADAL" clId="{46DABB80-DEB9-49D9-9021-6458F85AA89C}" dt="2021-01-21T16:34:31.807" v="511" actId="1076"/>
          <ac:spMkLst>
            <pc:docMk/>
            <pc:sldMk cId="1462629121" sldId="375"/>
            <ac:spMk id="5" creationId="{B20F6FF2-4345-4E30-803B-212D0B5BEDEC}"/>
          </ac:spMkLst>
        </pc:spChg>
        <pc:spChg chg="add mod">
          <ac:chgData name="BEN KHALFALLAH Hela (EXT) ItimAsiSdcVdf" userId="d55be94f-4073-46ba-88ef-465599598fde" providerId="ADAL" clId="{46DABB80-DEB9-49D9-9021-6458F85AA89C}" dt="2021-01-21T16:34:58.183" v="518" actId="255"/>
          <ac:spMkLst>
            <pc:docMk/>
            <pc:sldMk cId="1462629121" sldId="375"/>
            <ac:spMk id="6" creationId="{AE08CEE3-B74B-4F71-B30E-22677BAEF1FF}"/>
          </ac:spMkLst>
        </pc:spChg>
        <pc:cxnChg chg="add mod">
          <ac:chgData name="BEN KHALFALLAH Hela (EXT) ItimAsiSdcVdf" userId="d55be94f-4073-46ba-88ef-465599598fde" providerId="ADAL" clId="{46DABB80-DEB9-49D9-9021-6458F85AA89C}" dt="2021-01-21T16:34:44.826" v="514" actId="14100"/>
          <ac:cxnSpMkLst>
            <pc:docMk/>
            <pc:sldMk cId="1462629121" sldId="375"/>
            <ac:cxnSpMk id="7" creationId="{1CD89A65-045A-4B58-8C9D-DE0FC411903A}"/>
          </ac:cxnSpMkLst>
        </pc:cxnChg>
        <pc:cxnChg chg="add mod">
          <ac:chgData name="BEN KHALFALLAH Hela (EXT) ItimAsiSdcVdf" userId="d55be94f-4073-46ba-88ef-465599598fde" providerId="ADAL" clId="{46DABB80-DEB9-49D9-9021-6458F85AA89C}" dt="2021-01-21T16:34:58.183" v="518" actId="255"/>
          <ac:cxnSpMkLst>
            <pc:docMk/>
            <pc:sldMk cId="1462629121" sldId="375"/>
            <ac:cxnSpMk id="10" creationId="{028CADF8-57DA-4527-99B4-EB70C7BC6D73}"/>
          </ac:cxnSpMkLst>
        </pc:cxnChg>
      </pc:sldChg>
      <pc:sldChg chg="addSp delSp modSp add">
        <pc:chgData name="BEN KHALFALLAH Hela (EXT) ItimAsiSdcVdf" userId="d55be94f-4073-46ba-88ef-465599598fde" providerId="ADAL" clId="{46DABB80-DEB9-49D9-9021-6458F85AA89C}" dt="2021-01-21T21:03:19.523" v="4098" actId="20577"/>
        <pc:sldMkLst>
          <pc:docMk/>
          <pc:sldMk cId="2272773485" sldId="376"/>
        </pc:sldMkLst>
        <pc:spChg chg="mod">
          <ac:chgData name="BEN KHALFALLAH Hela (EXT) ItimAsiSdcVdf" userId="d55be94f-4073-46ba-88ef-465599598fde" providerId="ADAL" clId="{46DABB80-DEB9-49D9-9021-6458F85AA89C}" dt="2021-01-21T21:03:19.523" v="4098" actId="20577"/>
          <ac:spMkLst>
            <pc:docMk/>
            <pc:sldMk cId="2272773485" sldId="376"/>
            <ac:spMk id="2" creationId="{2994F8A7-3807-4DD7-99E3-CFA201E3A34B}"/>
          </ac:spMkLst>
        </pc:spChg>
        <pc:spChg chg="add mod">
          <ac:chgData name="BEN KHALFALLAH Hela (EXT) ItimAsiSdcVdf" userId="d55be94f-4073-46ba-88ef-465599598fde" providerId="ADAL" clId="{46DABB80-DEB9-49D9-9021-6458F85AA89C}" dt="2021-01-21T16:29:12.800" v="407" actId="255"/>
          <ac:spMkLst>
            <pc:docMk/>
            <pc:sldMk cId="2272773485" sldId="376"/>
            <ac:spMk id="3" creationId="{194C7B3F-0659-448E-A36A-3A8A70E27628}"/>
          </ac:spMkLst>
        </pc:spChg>
        <pc:spChg chg="del">
          <ac:chgData name="BEN KHALFALLAH Hela (EXT) ItimAsiSdcVdf" userId="d55be94f-4073-46ba-88ef-465599598fde" providerId="ADAL" clId="{46DABB80-DEB9-49D9-9021-6458F85AA89C}" dt="2021-01-21T16:27:40.169" v="336" actId="478"/>
          <ac:spMkLst>
            <pc:docMk/>
            <pc:sldMk cId="2272773485" sldId="376"/>
            <ac:spMk id="5" creationId="{C5AE9312-E8D8-4689-A2B7-BB34F700585B}"/>
          </ac:spMkLst>
        </pc:spChg>
        <pc:spChg chg="del">
          <ac:chgData name="BEN KHALFALLAH Hela (EXT) ItimAsiSdcVdf" userId="d55be94f-4073-46ba-88ef-465599598fde" providerId="ADAL" clId="{46DABB80-DEB9-49D9-9021-6458F85AA89C}" dt="2021-01-21T16:27:37.963" v="335" actId="478"/>
          <ac:spMkLst>
            <pc:docMk/>
            <pc:sldMk cId="2272773485" sldId="376"/>
            <ac:spMk id="6" creationId="{ED1A28DA-AB50-4E24-80C5-E60704184417}"/>
          </ac:spMkLst>
        </pc:spChg>
        <pc:spChg chg="mod">
          <ac:chgData name="BEN KHALFALLAH Hela (EXT) ItimAsiSdcVdf" userId="d55be94f-4073-46ba-88ef-465599598fde" providerId="ADAL" clId="{46DABB80-DEB9-49D9-9021-6458F85AA89C}" dt="2021-01-21T16:28:52.142" v="402" actId="20577"/>
          <ac:spMkLst>
            <pc:docMk/>
            <pc:sldMk cId="2272773485" sldId="376"/>
            <ac:spMk id="7" creationId="{3E80752F-B4DA-4F13-8972-51FE1047B159}"/>
          </ac:spMkLst>
        </pc:spChg>
        <pc:spChg chg="del">
          <ac:chgData name="BEN KHALFALLAH Hela (EXT) ItimAsiSdcVdf" userId="d55be94f-4073-46ba-88ef-465599598fde" providerId="ADAL" clId="{46DABB80-DEB9-49D9-9021-6458F85AA89C}" dt="2021-01-21T16:28:11.952" v="356" actId="478"/>
          <ac:spMkLst>
            <pc:docMk/>
            <pc:sldMk cId="2272773485" sldId="376"/>
            <ac:spMk id="8" creationId="{FB138CD4-C457-454A-9DF5-7B8FA41F4B3E}"/>
          </ac:spMkLst>
        </pc:spChg>
        <pc:spChg chg="add mod">
          <ac:chgData name="BEN KHALFALLAH Hela (EXT) ItimAsiSdcVdf" userId="d55be94f-4073-46ba-88ef-465599598fde" providerId="ADAL" clId="{46DABB80-DEB9-49D9-9021-6458F85AA89C}" dt="2021-01-21T16:31:38.378" v="476" actId="1076"/>
          <ac:spMkLst>
            <pc:docMk/>
            <pc:sldMk cId="2272773485" sldId="376"/>
            <ac:spMk id="14" creationId="{B83DF2C1-1BB5-48AD-9503-40651D9B1FE9}"/>
          </ac:spMkLst>
        </pc:spChg>
        <pc:spChg chg="add mod">
          <ac:chgData name="BEN KHALFALLAH Hela (EXT) ItimAsiSdcVdf" userId="d55be94f-4073-46ba-88ef-465599598fde" providerId="ADAL" clId="{46DABB80-DEB9-49D9-9021-6458F85AA89C}" dt="2021-01-21T16:31:15.183" v="471" actId="1076"/>
          <ac:spMkLst>
            <pc:docMk/>
            <pc:sldMk cId="2272773485" sldId="376"/>
            <ac:spMk id="16" creationId="{4F5F5FDD-4D04-485C-BC29-FE95E67194A3}"/>
          </ac:spMkLst>
        </pc:spChg>
        <pc:spChg chg="add del mod">
          <ac:chgData name="BEN KHALFALLAH Hela (EXT) ItimAsiSdcVdf" userId="d55be94f-4073-46ba-88ef-465599598fde" providerId="ADAL" clId="{46DABB80-DEB9-49D9-9021-6458F85AA89C}" dt="2021-01-21T16:31:19.296" v="472" actId="478"/>
          <ac:spMkLst>
            <pc:docMk/>
            <pc:sldMk cId="2272773485" sldId="376"/>
            <ac:spMk id="17" creationId="{35A3A9A2-786C-4B47-8D20-95C3FA07F988}"/>
          </ac:spMkLst>
        </pc:spChg>
        <pc:spChg chg="add mod">
          <ac:chgData name="BEN KHALFALLAH Hela (EXT) ItimAsiSdcVdf" userId="d55be94f-4073-46ba-88ef-465599598fde" providerId="ADAL" clId="{46DABB80-DEB9-49D9-9021-6458F85AA89C}" dt="2021-01-21T16:31:33.152" v="475" actId="1076"/>
          <ac:spMkLst>
            <pc:docMk/>
            <pc:sldMk cId="2272773485" sldId="376"/>
            <ac:spMk id="18" creationId="{0507B420-4EC1-4A33-A7FD-8EB8573A7BDB}"/>
          </ac:spMkLst>
        </pc:spChg>
        <pc:spChg chg="add mod">
          <ac:chgData name="BEN KHALFALLAH Hela (EXT) ItimAsiSdcVdf" userId="d55be94f-4073-46ba-88ef-465599598fde" providerId="ADAL" clId="{46DABB80-DEB9-49D9-9021-6458F85AA89C}" dt="2021-01-21T16:32:10.582" v="481" actId="14100"/>
          <ac:spMkLst>
            <pc:docMk/>
            <pc:sldMk cId="2272773485" sldId="376"/>
            <ac:spMk id="19" creationId="{C9AE819C-3563-4485-B550-C08D87B8BC78}"/>
          </ac:spMkLst>
        </pc:spChg>
        <pc:spChg chg="add mod">
          <ac:chgData name="BEN KHALFALLAH Hela (EXT) ItimAsiSdcVdf" userId="d55be94f-4073-46ba-88ef-465599598fde" providerId="ADAL" clId="{46DABB80-DEB9-49D9-9021-6458F85AA89C}" dt="2021-01-21T16:32:16.434" v="483" actId="1076"/>
          <ac:spMkLst>
            <pc:docMk/>
            <pc:sldMk cId="2272773485" sldId="376"/>
            <ac:spMk id="20" creationId="{FE80106C-CC03-4452-B6B0-395A1F75351E}"/>
          </ac:spMkLst>
        </pc:spChg>
        <pc:cxnChg chg="add mod">
          <ac:chgData name="BEN KHALFALLAH Hela (EXT) ItimAsiSdcVdf" userId="d55be94f-4073-46ba-88ef-465599598fde" providerId="ADAL" clId="{46DABB80-DEB9-49D9-9021-6458F85AA89C}" dt="2021-01-21T16:29:12.800" v="407" actId="255"/>
          <ac:cxnSpMkLst>
            <pc:docMk/>
            <pc:sldMk cId="2272773485" sldId="376"/>
            <ac:cxnSpMk id="9" creationId="{2E591769-64C9-49A2-912F-7897F065109E}"/>
          </ac:cxnSpMkLst>
        </pc:cxnChg>
        <pc:cxnChg chg="del mod">
          <ac:chgData name="BEN KHALFALLAH Hela (EXT) ItimAsiSdcVdf" userId="d55be94f-4073-46ba-88ef-465599598fde" providerId="ADAL" clId="{46DABB80-DEB9-49D9-9021-6458F85AA89C}" dt="2021-01-21T16:28:11.952" v="356" actId="478"/>
          <ac:cxnSpMkLst>
            <pc:docMk/>
            <pc:sldMk cId="2272773485" sldId="376"/>
            <ac:cxnSpMk id="10" creationId="{13A434AA-6564-459D-A0C5-263D7D0D80E7}"/>
          </ac:cxnSpMkLst>
        </pc:cxnChg>
      </pc:sldChg>
      <pc:sldChg chg="addSp modSp add">
        <pc:chgData name="BEN KHALFALLAH Hela (EXT) ItimAsiSdcVdf" userId="d55be94f-4073-46ba-88ef-465599598fde" providerId="ADAL" clId="{46DABB80-DEB9-49D9-9021-6458F85AA89C}" dt="2021-01-21T20:51:55.333" v="4094" actId="20577"/>
        <pc:sldMkLst>
          <pc:docMk/>
          <pc:sldMk cId="836663393" sldId="377"/>
        </pc:sldMkLst>
        <pc:spChg chg="mod">
          <ac:chgData name="BEN KHALFALLAH Hela (EXT) ItimAsiSdcVdf" userId="d55be94f-4073-46ba-88ef-465599598fde" providerId="ADAL" clId="{46DABB80-DEB9-49D9-9021-6458F85AA89C}" dt="2021-01-21T20:51:55.333" v="4094" actId="20577"/>
          <ac:spMkLst>
            <pc:docMk/>
            <pc:sldMk cId="836663393" sldId="377"/>
            <ac:spMk id="2" creationId="{2994F8A7-3807-4DD7-99E3-CFA201E3A34B}"/>
          </ac:spMkLst>
        </pc:spChg>
        <pc:picChg chg="add mod">
          <ac:chgData name="BEN KHALFALLAH Hela (EXT) ItimAsiSdcVdf" userId="d55be94f-4073-46ba-88ef-465599598fde" providerId="ADAL" clId="{46DABB80-DEB9-49D9-9021-6458F85AA89C}" dt="2021-01-21T16:35:23.534" v="521" actId="1076"/>
          <ac:picMkLst>
            <pc:docMk/>
            <pc:sldMk cId="836663393" sldId="377"/>
            <ac:picMk id="9218" creationId="{E9E907CA-E4A9-4C61-820D-3AE354F5E76D}"/>
          </ac:picMkLst>
        </pc:picChg>
      </pc:sldChg>
      <pc:sldChg chg="addSp delSp modSp add">
        <pc:chgData name="BEN KHALFALLAH Hela (EXT) ItimAsiSdcVdf" userId="d55be94f-4073-46ba-88ef-465599598fde" providerId="ADAL" clId="{46DABB80-DEB9-49D9-9021-6458F85AA89C}" dt="2021-01-21T21:11:06.184" v="4106"/>
        <pc:sldMkLst>
          <pc:docMk/>
          <pc:sldMk cId="1623341014" sldId="378"/>
        </pc:sldMkLst>
        <pc:spChg chg="mod">
          <ac:chgData name="BEN KHALFALLAH Hela (EXT) ItimAsiSdcVdf" userId="d55be94f-4073-46ba-88ef-465599598fde" providerId="ADAL" clId="{46DABB80-DEB9-49D9-9021-6458F85AA89C}" dt="2021-01-21T21:11:06.184" v="4106"/>
          <ac:spMkLst>
            <pc:docMk/>
            <pc:sldMk cId="1623341014" sldId="378"/>
            <ac:spMk id="2" creationId="{2994F8A7-3807-4DD7-99E3-CFA201E3A34B}"/>
          </ac:spMkLst>
        </pc:spChg>
        <pc:spChg chg="del">
          <ac:chgData name="BEN KHALFALLAH Hela (EXT) ItimAsiSdcVdf" userId="d55be94f-4073-46ba-88ef-465599598fde" providerId="ADAL" clId="{46DABB80-DEB9-49D9-9021-6458F85AA89C}" dt="2021-01-21T16:35:47.602" v="522" actId="478"/>
          <ac:spMkLst>
            <pc:docMk/>
            <pc:sldMk cId="1623341014" sldId="378"/>
            <ac:spMk id="3" creationId="{41245E0E-E826-4A86-805F-FBC274710AAA}"/>
          </ac:spMkLst>
        </pc:spChg>
        <pc:spChg chg="add mod">
          <ac:chgData name="BEN KHALFALLAH Hela (EXT) ItimAsiSdcVdf" userId="d55be94f-4073-46ba-88ef-465599598fde" providerId="ADAL" clId="{46DABB80-DEB9-49D9-9021-6458F85AA89C}" dt="2021-01-21T16:36:06.616" v="526" actId="255"/>
          <ac:spMkLst>
            <pc:docMk/>
            <pc:sldMk cId="1623341014" sldId="378"/>
            <ac:spMk id="4" creationId="{5F718196-FDB3-4858-9AD6-EE2D9061303E}"/>
          </ac:spMkLst>
        </pc:spChg>
        <pc:spChg chg="add mod">
          <ac:chgData name="BEN KHALFALLAH Hela (EXT) ItimAsiSdcVdf" userId="d55be94f-4073-46ba-88ef-465599598fde" providerId="ADAL" clId="{46DABB80-DEB9-49D9-9021-6458F85AA89C}" dt="2021-01-21T16:36:28.031" v="530" actId="20577"/>
          <ac:spMkLst>
            <pc:docMk/>
            <pc:sldMk cId="1623341014" sldId="378"/>
            <ac:spMk id="5" creationId="{FF467B70-0D49-49E3-A211-8D4C9BCFE975}"/>
          </ac:spMkLst>
        </pc:spChg>
      </pc:sldChg>
      <pc:sldChg chg="modSp add">
        <pc:chgData name="BEN KHALFALLAH Hela (EXT) ItimAsiSdcVdf" userId="d55be94f-4073-46ba-88ef-465599598fde" providerId="ADAL" clId="{46DABB80-DEB9-49D9-9021-6458F85AA89C}" dt="2021-01-21T16:37:42.537" v="542" actId="113"/>
        <pc:sldMkLst>
          <pc:docMk/>
          <pc:sldMk cId="3832178139" sldId="379"/>
        </pc:sldMkLst>
        <pc:spChg chg="mod">
          <ac:chgData name="BEN KHALFALLAH Hela (EXT) ItimAsiSdcVdf" userId="d55be94f-4073-46ba-88ef-465599598fde" providerId="ADAL" clId="{46DABB80-DEB9-49D9-9021-6458F85AA89C}" dt="2021-01-21T16:37:42.537" v="542" actId="113"/>
          <ac:spMkLst>
            <pc:docMk/>
            <pc:sldMk cId="3832178139" sldId="379"/>
            <ac:spMk id="2" creationId="{D75CE86E-AF72-4F57-8807-16AE7DB9C9A0}"/>
          </ac:spMkLst>
        </pc:spChg>
        <pc:spChg chg="mod">
          <ac:chgData name="BEN KHALFALLAH Hela (EXT) ItimAsiSdcVdf" userId="d55be94f-4073-46ba-88ef-465599598fde" providerId="ADAL" clId="{46DABB80-DEB9-49D9-9021-6458F85AA89C}" dt="2021-01-21T16:37:29.357" v="541"/>
          <ac:spMkLst>
            <pc:docMk/>
            <pc:sldMk cId="3832178139" sldId="379"/>
            <ac:spMk id="3" creationId="{E3FDB1E7-D78A-44F8-826C-955BF01C6A89}"/>
          </ac:spMkLst>
        </pc:spChg>
      </pc:sldChg>
      <pc:sldChg chg="modSp add">
        <pc:chgData name="BEN KHALFALLAH Hela (EXT) ItimAsiSdcVdf" userId="d55be94f-4073-46ba-88ef-465599598fde" providerId="ADAL" clId="{46DABB80-DEB9-49D9-9021-6458F85AA89C}" dt="2021-01-21T16:38:14.571" v="546" actId="113"/>
        <pc:sldMkLst>
          <pc:docMk/>
          <pc:sldMk cId="516338687" sldId="380"/>
        </pc:sldMkLst>
        <pc:spChg chg="mod">
          <ac:chgData name="BEN KHALFALLAH Hela (EXT) ItimAsiSdcVdf" userId="d55be94f-4073-46ba-88ef-465599598fde" providerId="ADAL" clId="{46DABB80-DEB9-49D9-9021-6458F85AA89C}" dt="2021-01-21T16:38:14.571" v="546" actId="113"/>
          <ac:spMkLst>
            <pc:docMk/>
            <pc:sldMk cId="516338687" sldId="380"/>
            <ac:spMk id="2" creationId="{D75CE86E-AF72-4F57-8807-16AE7DB9C9A0}"/>
          </ac:spMkLst>
        </pc:spChg>
      </pc:sldChg>
      <pc:sldChg chg="addSp delSp modSp add del mod setBg">
        <pc:chgData name="BEN KHALFALLAH Hela (EXT) ItimAsiSdcVdf" userId="d55be94f-4073-46ba-88ef-465599598fde" providerId="ADAL" clId="{46DABB80-DEB9-49D9-9021-6458F85AA89C}" dt="2021-01-21T21:10:00.931" v="4104" actId="2696"/>
        <pc:sldMkLst>
          <pc:docMk/>
          <pc:sldMk cId="2381034425" sldId="381"/>
        </pc:sldMkLst>
        <pc:spChg chg="mod">
          <ac:chgData name="BEN KHALFALLAH Hela (EXT) ItimAsiSdcVdf" userId="d55be94f-4073-46ba-88ef-465599598fde" providerId="ADAL" clId="{46DABB80-DEB9-49D9-9021-6458F85AA89C}" dt="2021-01-21T16:41:51.365" v="605" actId="26606"/>
          <ac:spMkLst>
            <pc:docMk/>
            <pc:sldMk cId="2381034425" sldId="381"/>
            <ac:spMk id="2" creationId="{2994F8A7-3807-4DD7-99E3-CFA201E3A34B}"/>
          </ac:spMkLst>
        </pc:spChg>
        <pc:spChg chg="del">
          <ac:chgData name="BEN KHALFALLAH Hela (EXT) ItimAsiSdcVdf" userId="d55be94f-4073-46ba-88ef-465599598fde" providerId="ADAL" clId="{46DABB80-DEB9-49D9-9021-6458F85AA89C}" dt="2021-01-21T16:40:28.114" v="571" actId="478"/>
          <ac:spMkLst>
            <pc:docMk/>
            <pc:sldMk cId="2381034425" sldId="381"/>
            <ac:spMk id="3" creationId="{41245E0E-E826-4A86-805F-FBC274710AAA}"/>
          </ac:spMkLst>
        </pc:spChg>
        <pc:spChg chg="add del">
          <ac:chgData name="BEN KHALFALLAH Hela (EXT) ItimAsiSdcVdf" userId="d55be94f-4073-46ba-88ef-465599598fde" providerId="ADAL" clId="{46DABB80-DEB9-49D9-9021-6458F85AA89C}" dt="2021-01-21T16:41:51.365" v="605" actId="26606"/>
          <ac:spMkLst>
            <pc:docMk/>
            <pc:sldMk cId="2381034425" sldId="381"/>
            <ac:spMk id="71" creationId="{4E4490D0-3672-446A-AC12-B4830333BDDD}"/>
          </ac:spMkLst>
        </pc:spChg>
        <pc:spChg chg="add del">
          <ac:chgData name="BEN KHALFALLAH Hela (EXT) ItimAsiSdcVdf" userId="d55be94f-4073-46ba-88ef-465599598fde" providerId="ADAL" clId="{46DABB80-DEB9-49D9-9021-6458F85AA89C}" dt="2021-01-21T16:41:51.365" v="605" actId="26606"/>
          <ac:spMkLst>
            <pc:docMk/>
            <pc:sldMk cId="2381034425" sldId="381"/>
            <ac:spMk id="73" creationId="{39CB82C2-DF65-4EC1-8280-F201D50F570B}"/>
          </ac:spMkLst>
        </pc:spChg>
        <pc:spChg chg="add del">
          <ac:chgData name="BEN KHALFALLAH Hela (EXT) ItimAsiSdcVdf" userId="d55be94f-4073-46ba-88ef-465599598fde" providerId="ADAL" clId="{46DABB80-DEB9-49D9-9021-6458F85AA89C}" dt="2021-01-21T16:41:51.365" v="605" actId="26606"/>
          <ac:spMkLst>
            <pc:docMk/>
            <pc:sldMk cId="2381034425" sldId="381"/>
            <ac:spMk id="77" creationId="{FA4CD5CB-D209-4D70-8CA4-629731C59219}"/>
          </ac:spMkLst>
        </pc:spChg>
        <pc:spChg chg="add del">
          <ac:chgData name="BEN KHALFALLAH Hela (EXT) ItimAsiSdcVdf" userId="d55be94f-4073-46ba-88ef-465599598fde" providerId="ADAL" clId="{46DABB80-DEB9-49D9-9021-6458F85AA89C}" dt="2021-01-21T16:41:51.365" v="605" actId="26606"/>
          <ac:spMkLst>
            <pc:docMk/>
            <pc:sldMk cId="2381034425" sldId="381"/>
            <ac:spMk id="81" creationId="{B4C27B90-DF2B-4D00-BA07-18ED774CD2F1}"/>
          </ac:spMkLst>
        </pc:spChg>
        <pc:spChg chg="add del">
          <ac:chgData name="BEN KHALFALLAH Hela (EXT) ItimAsiSdcVdf" userId="d55be94f-4073-46ba-88ef-465599598fde" providerId="ADAL" clId="{46DABB80-DEB9-49D9-9021-6458F85AA89C}" dt="2021-01-21T16:41:51.365" v="605" actId="26606"/>
          <ac:spMkLst>
            <pc:docMk/>
            <pc:sldMk cId="2381034425" sldId="381"/>
            <ac:spMk id="83" creationId="{593ACC25-C262-417A-8AA9-0641C772BDB6}"/>
          </ac:spMkLst>
        </pc:spChg>
        <pc:spChg chg="add">
          <ac:chgData name="BEN KHALFALLAH Hela (EXT) ItimAsiSdcVdf" userId="d55be94f-4073-46ba-88ef-465599598fde" providerId="ADAL" clId="{46DABB80-DEB9-49D9-9021-6458F85AA89C}" dt="2021-01-21T16:41:51.365" v="605" actId="26606"/>
          <ac:spMkLst>
            <pc:docMk/>
            <pc:sldMk cId="2381034425" sldId="381"/>
            <ac:spMk id="135" creationId="{4E4490D0-3672-446A-AC12-B4830333BDDD}"/>
          </ac:spMkLst>
        </pc:spChg>
        <pc:spChg chg="add">
          <ac:chgData name="BEN KHALFALLAH Hela (EXT) ItimAsiSdcVdf" userId="d55be94f-4073-46ba-88ef-465599598fde" providerId="ADAL" clId="{46DABB80-DEB9-49D9-9021-6458F85AA89C}" dt="2021-01-21T16:41:51.365" v="605" actId="26606"/>
          <ac:spMkLst>
            <pc:docMk/>
            <pc:sldMk cId="2381034425" sldId="381"/>
            <ac:spMk id="137" creationId="{39CB82C2-DF65-4EC1-8280-F201D50F570B}"/>
          </ac:spMkLst>
        </pc:spChg>
        <pc:spChg chg="add">
          <ac:chgData name="BEN KHALFALLAH Hela (EXT) ItimAsiSdcVdf" userId="d55be94f-4073-46ba-88ef-465599598fde" providerId="ADAL" clId="{46DABB80-DEB9-49D9-9021-6458F85AA89C}" dt="2021-01-21T16:41:51.365" v="605" actId="26606"/>
          <ac:spMkLst>
            <pc:docMk/>
            <pc:sldMk cId="2381034425" sldId="381"/>
            <ac:spMk id="141" creationId="{FA4CD5CB-D209-4D70-8CA4-629731C59219}"/>
          </ac:spMkLst>
        </pc:spChg>
        <pc:spChg chg="add">
          <ac:chgData name="BEN KHALFALLAH Hela (EXT) ItimAsiSdcVdf" userId="d55be94f-4073-46ba-88ef-465599598fde" providerId="ADAL" clId="{46DABB80-DEB9-49D9-9021-6458F85AA89C}" dt="2021-01-21T16:41:51.365" v="605" actId="26606"/>
          <ac:spMkLst>
            <pc:docMk/>
            <pc:sldMk cId="2381034425" sldId="381"/>
            <ac:spMk id="145" creationId="{B4C27B90-DF2B-4D00-BA07-18ED774CD2F1}"/>
          </ac:spMkLst>
        </pc:spChg>
        <pc:spChg chg="add">
          <ac:chgData name="BEN KHALFALLAH Hela (EXT) ItimAsiSdcVdf" userId="d55be94f-4073-46ba-88ef-465599598fde" providerId="ADAL" clId="{46DABB80-DEB9-49D9-9021-6458F85AA89C}" dt="2021-01-21T16:41:51.365" v="605" actId="26606"/>
          <ac:spMkLst>
            <pc:docMk/>
            <pc:sldMk cId="2381034425" sldId="381"/>
            <ac:spMk id="147" creationId="{593ACC25-C262-417A-8AA9-0641C772BDB6}"/>
          </ac:spMkLst>
        </pc:spChg>
        <pc:picChg chg="add mod">
          <ac:chgData name="BEN KHALFALLAH Hela (EXT) ItimAsiSdcVdf" userId="d55be94f-4073-46ba-88ef-465599598fde" providerId="ADAL" clId="{46DABB80-DEB9-49D9-9021-6458F85AA89C}" dt="2021-01-21T16:40:43.497" v="573" actId="26606"/>
          <ac:picMkLst>
            <pc:docMk/>
            <pc:sldMk cId="2381034425" sldId="381"/>
            <ac:picMk id="12290" creationId="{D10FFB99-04D8-4170-9DB9-EE0F318159E3}"/>
          </ac:picMkLst>
        </pc:picChg>
        <pc:cxnChg chg="add del">
          <ac:chgData name="BEN KHALFALLAH Hela (EXT) ItimAsiSdcVdf" userId="d55be94f-4073-46ba-88ef-465599598fde" providerId="ADAL" clId="{46DABB80-DEB9-49D9-9021-6458F85AA89C}" dt="2021-01-21T16:41:51.365" v="605" actId="26606"/>
          <ac:cxnSpMkLst>
            <pc:docMk/>
            <pc:sldMk cId="2381034425" sldId="381"/>
            <ac:cxnSpMk id="75" creationId="{7E1D4427-852B-4B37-8E76-0E9F1810BA2A}"/>
          </ac:cxnSpMkLst>
        </pc:cxnChg>
        <pc:cxnChg chg="add del">
          <ac:chgData name="BEN KHALFALLAH Hela (EXT) ItimAsiSdcVdf" userId="d55be94f-4073-46ba-88ef-465599598fde" providerId="ADAL" clId="{46DABB80-DEB9-49D9-9021-6458F85AA89C}" dt="2021-01-21T16:41:51.365" v="605" actId="26606"/>
          <ac:cxnSpMkLst>
            <pc:docMk/>
            <pc:sldMk cId="2381034425" sldId="381"/>
            <ac:cxnSpMk id="79" creationId="{5C6A2BAE-B461-4B55-8E1F-0722ABDD1393}"/>
          </ac:cxnSpMkLst>
        </pc:cxnChg>
        <pc:cxnChg chg="add">
          <ac:chgData name="BEN KHALFALLAH Hela (EXT) ItimAsiSdcVdf" userId="d55be94f-4073-46ba-88ef-465599598fde" providerId="ADAL" clId="{46DABB80-DEB9-49D9-9021-6458F85AA89C}" dt="2021-01-21T16:41:51.365" v="605" actId="26606"/>
          <ac:cxnSpMkLst>
            <pc:docMk/>
            <pc:sldMk cId="2381034425" sldId="381"/>
            <ac:cxnSpMk id="139" creationId="{7E1D4427-852B-4B37-8E76-0E9F1810BA2A}"/>
          </ac:cxnSpMkLst>
        </pc:cxnChg>
        <pc:cxnChg chg="add">
          <ac:chgData name="BEN KHALFALLAH Hela (EXT) ItimAsiSdcVdf" userId="d55be94f-4073-46ba-88ef-465599598fde" providerId="ADAL" clId="{46DABB80-DEB9-49D9-9021-6458F85AA89C}" dt="2021-01-21T16:41:51.365" v="605" actId="26606"/>
          <ac:cxnSpMkLst>
            <pc:docMk/>
            <pc:sldMk cId="2381034425" sldId="381"/>
            <ac:cxnSpMk id="143" creationId="{5C6A2BAE-B461-4B55-8E1F-0722ABDD1393}"/>
          </ac:cxnSpMkLst>
        </pc:cxnChg>
      </pc:sldChg>
      <pc:sldChg chg="addSp delSp modSp add del mod setBg delDesignElem">
        <pc:chgData name="BEN KHALFALLAH Hela (EXT) ItimAsiSdcVdf" userId="d55be94f-4073-46ba-88ef-465599598fde" providerId="ADAL" clId="{46DABB80-DEB9-49D9-9021-6458F85AA89C}" dt="2021-01-21T21:10:14.612" v="4105" actId="2696"/>
        <pc:sldMkLst>
          <pc:docMk/>
          <pc:sldMk cId="3967173959" sldId="382"/>
        </pc:sldMkLst>
        <pc:spChg chg="mod">
          <ac:chgData name="BEN KHALFALLAH Hela (EXT) ItimAsiSdcVdf" userId="d55be94f-4073-46ba-88ef-465599598fde" providerId="ADAL" clId="{46DABB80-DEB9-49D9-9021-6458F85AA89C}" dt="2021-01-21T16:41:44.948" v="604" actId="26606"/>
          <ac:spMkLst>
            <pc:docMk/>
            <pc:sldMk cId="3967173959" sldId="382"/>
            <ac:spMk id="2" creationId="{2994F8A7-3807-4DD7-99E3-CFA201E3A34B}"/>
          </ac:spMkLst>
        </pc:spChg>
        <pc:spChg chg="del">
          <ac:chgData name="BEN KHALFALLAH Hela (EXT) ItimAsiSdcVdf" userId="d55be94f-4073-46ba-88ef-465599598fde" providerId="ADAL" clId="{46DABB80-DEB9-49D9-9021-6458F85AA89C}" dt="2021-01-21T16:41:23.576" v="599"/>
          <ac:spMkLst>
            <pc:docMk/>
            <pc:sldMk cId="3967173959" sldId="382"/>
            <ac:spMk id="71" creationId="{4E4490D0-3672-446A-AC12-B4830333BDDD}"/>
          </ac:spMkLst>
        </pc:spChg>
        <pc:spChg chg="del">
          <ac:chgData name="BEN KHALFALLAH Hela (EXT) ItimAsiSdcVdf" userId="d55be94f-4073-46ba-88ef-465599598fde" providerId="ADAL" clId="{46DABB80-DEB9-49D9-9021-6458F85AA89C}" dt="2021-01-21T16:41:23.576" v="599"/>
          <ac:spMkLst>
            <pc:docMk/>
            <pc:sldMk cId="3967173959" sldId="382"/>
            <ac:spMk id="73" creationId="{39CB82C2-DF65-4EC1-8280-F201D50F570B}"/>
          </ac:spMkLst>
        </pc:spChg>
        <pc:spChg chg="del">
          <ac:chgData name="BEN KHALFALLAH Hela (EXT) ItimAsiSdcVdf" userId="d55be94f-4073-46ba-88ef-465599598fde" providerId="ADAL" clId="{46DABB80-DEB9-49D9-9021-6458F85AA89C}" dt="2021-01-21T16:41:23.576" v="599"/>
          <ac:spMkLst>
            <pc:docMk/>
            <pc:sldMk cId="3967173959" sldId="382"/>
            <ac:spMk id="77" creationId="{FA4CD5CB-D209-4D70-8CA4-629731C59219}"/>
          </ac:spMkLst>
        </pc:spChg>
        <pc:spChg chg="del">
          <ac:chgData name="BEN KHALFALLAH Hela (EXT) ItimAsiSdcVdf" userId="d55be94f-4073-46ba-88ef-465599598fde" providerId="ADAL" clId="{46DABB80-DEB9-49D9-9021-6458F85AA89C}" dt="2021-01-21T16:41:23.576" v="599"/>
          <ac:spMkLst>
            <pc:docMk/>
            <pc:sldMk cId="3967173959" sldId="382"/>
            <ac:spMk id="81" creationId="{B4C27B90-DF2B-4D00-BA07-18ED774CD2F1}"/>
          </ac:spMkLst>
        </pc:spChg>
        <pc:spChg chg="del">
          <ac:chgData name="BEN KHALFALLAH Hela (EXT) ItimAsiSdcVdf" userId="d55be94f-4073-46ba-88ef-465599598fde" providerId="ADAL" clId="{46DABB80-DEB9-49D9-9021-6458F85AA89C}" dt="2021-01-21T16:41:23.576" v="599"/>
          <ac:spMkLst>
            <pc:docMk/>
            <pc:sldMk cId="3967173959" sldId="382"/>
            <ac:spMk id="83" creationId="{593ACC25-C262-417A-8AA9-0641C772BDB6}"/>
          </ac:spMkLst>
        </pc:spChg>
        <pc:spChg chg="add">
          <ac:chgData name="BEN KHALFALLAH Hela (EXT) ItimAsiSdcVdf" userId="d55be94f-4073-46ba-88ef-465599598fde" providerId="ADAL" clId="{46DABB80-DEB9-49D9-9021-6458F85AA89C}" dt="2021-01-21T16:41:44.948" v="604" actId="26606"/>
          <ac:spMkLst>
            <pc:docMk/>
            <pc:sldMk cId="3967173959" sldId="382"/>
            <ac:spMk id="13316" creationId="{4E4490D0-3672-446A-AC12-B4830333BDDD}"/>
          </ac:spMkLst>
        </pc:spChg>
        <pc:spChg chg="add">
          <ac:chgData name="BEN KHALFALLAH Hela (EXT) ItimAsiSdcVdf" userId="d55be94f-4073-46ba-88ef-465599598fde" providerId="ADAL" clId="{46DABB80-DEB9-49D9-9021-6458F85AA89C}" dt="2021-01-21T16:41:44.948" v="604" actId="26606"/>
          <ac:spMkLst>
            <pc:docMk/>
            <pc:sldMk cId="3967173959" sldId="382"/>
            <ac:spMk id="13317" creationId="{39CB82C2-DF65-4EC1-8280-F201D50F570B}"/>
          </ac:spMkLst>
        </pc:spChg>
        <pc:spChg chg="add">
          <ac:chgData name="BEN KHALFALLAH Hela (EXT) ItimAsiSdcVdf" userId="d55be94f-4073-46ba-88ef-465599598fde" providerId="ADAL" clId="{46DABB80-DEB9-49D9-9021-6458F85AA89C}" dt="2021-01-21T16:41:44.948" v="604" actId="26606"/>
          <ac:spMkLst>
            <pc:docMk/>
            <pc:sldMk cId="3967173959" sldId="382"/>
            <ac:spMk id="13319" creationId="{FA4CD5CB-D209-4D70-8CA4-629731C59219}"/>
          </ac:spMkLst>
        </pc:spChg>
        <pc:spChg chg="add">
          <ac:chgData name="BEN KHALFALLAH Hela (EXT) ItimAsiSdcVdf" userId="d55be94f-4073-46ba-88ef-465599598fde" providerId="ADAL" clId="{46DABB80-DEB9-49D9-9021-6458F85AA89C}" dt="2021-01-21T16:41:44.948" v="604" actId="26606"/>
          <ac:spMkLst>
            <pc:docMk/>
            <pc:sldMk cId="3967173959" sldId="382"/>
            <ac:spMk id="13321" creationId="{B4C27B90-DF2B-4D00-BA07-18ED774CD2F1}"/>
          </ac:spMkLst>
        </pc:spChg>
        <pc:spChg chg="add">
          <ac:chgData name="BEN KHALFALLAH Hela (EXT) ItimAsiSdcVdf" userId="d55be94f-4073-46ba-88ef-465599598fde" providerId="ADAL" clId="{46DABB80-DEB9-49D9-9021-6458F85AA89C}" dt="2021-01-21T16:41:44.948" v="604" actId="26606"/>
          <ac:spMkLst>
            <pc:docMk/>
            <pc:sldMk cId="3967173959" sldId="382"/>
            <ac:spMk id="13322" creationId="{593ACC25-C262-417A-8AA9-0641C772BDB6}"/>
          </ac:spMkLst>
        </pc:spChg>
        <pc:picChg chg="del">
          <ac:chgData name="BEN KHALFALLAH Hela (EXT) ItimAsiSdcVdf" userId="d55be94f-4073-46ba-88ef-465599598fde" providerId="ADAL" clId="{46DABB80-DEB9-49D9-9021-6458F85AA89C}" dt="2021-01-21T16:41:35.258" v="602" actId="478"/>
          <ac:picMkLst>
            <pc:docMk/>
            <pc:sldMk cId="3967173959" sldId="382"/>
            <ac:picMk id="12290" creationId="{D10FFB99-04D8-4170-9DB9-EE0F318159E3}"/>
          </ac:picMkLst>
        </pc:picChg>
        <pc:picChg chg="add mod">
          <ac:chgData name="BEN KHALFALLAH Hela (EXT) ItimAsiSdcVdf" userId="d55be94f-4073-46ba-88ef-465599598fde" providerId="ADAL" clId="{46DABB80-DEB9-49D9-9021-6458F85AA89C}" dt="2021-01-21T16:41:44.948" v="604" actId="26606"/>
          <ac:picMkLst>
            <pc:docMk/>
            <pc:sldMk cId="3967173959" sldId="382"/>
            <ac:picMk id="13314" creationId="{93F53881-2DE5-4AAB-A00B-99D238F677F1}"/>
          </ac:picMkLst>
        </pc:picChg>
        <pc:cxnChg chg="del">
          <ac:chgData name="BEN KHALFALLAH Hela (EXT) ItimAsiSdcVdf" userId="d55be94f-4073-46ba-88ef-465599598fde" providerId="ADAL" clId="{46DABB80-DEB9-49D9-9021-6458F85AA89C}" dt="2021-01-21T16:41:23.576" v="599"/>
          <ac:cxnSpMkLst>
            <pc:docMk/>
            <pc:sldMk cId="3967173959" sldId="382"/>
            <ac:cxnSpMk id="75" creationId="{7E1D4427-852B-4B37-8E76-0E9F1810BA2A}"/>
          </ac:cxnSpMkLst>
        </pc:cxnChg>
        <pc:cxnChg chg="del">
          <ac:chgData name="BEN KHALFALLAH Hela (EXT) ItimAsiSdcVdf" userId="d55be94f-4073-46ba-88ef-465599598fde" providerId="ADAL" clId="{46DABB80-DEB9-49D9-9021-6458F85AA89C}" dt="2021-01-21T16:41:23.576" v="599"/>
          <ac:cxnSpMkLst>
            <pc:docMk/>
            <pc:sldMk cId="3967173959" sldId="382"/>
            <ac:cxnSpMk id="79" creationId="{5C6A2BAE-B461-4B55-8E1F-0722ABDD1393}"/>
          </ac:cxnSpMkLst>
        </pc:cxnChg>
        <pc:cxnChg chg="add">
          <ac:chgData name="BEN KHALFALLAH Hela (EXT) ItimAsiSdcVdf" userId="d55be94f-4073-46ba-88ef-465599598fde" providerId="ADAL" clId="{46DABB80-DEB9-49D9-9021-6458F85AA89C}" dt="2021-01-21T16:41:44.948" v="604" actId="26606"/>
          <ac:cxnSpMkLst>
            <pc:docMk/>
            <pc:sldMk cId="3967173959" sldId="382"/>
            <ac:cxnSpMk id="13318" creationId="{7E1D4427-852B-4B37-8E76-0E9F1810BA2A}"/>
          </ac:cxnSpMkLst>
        </pc:cxnChg>
        <pc:cxnChg chg="add">
          <ac:chgData name="BEN KHALFALLAH Hela (EXT) ItimAsiSdcVdf" userId="d55be94f-4073-46ba-88ef-465599598fde" providerId="ADAL" clId="{46DABB80-DEB9-49D9-9021-6458F85AA89C}" dt="2021-01-21T16:41:44.948" v="604" actId="26606"/>
          <ac:cxnSpMkLst>
            <pc:docMk/>
            <pc:sldMk cId="3967173959" sldId="382"/>
            <ac:cxnSpMk id="13320" creationId="{5C6A2BAE-B461-4B55-8E1F-0722ABDD1393}"/>
          </ac:cxnSpMkLst>
        </pc:cxnChg>
      </pc:sldChg>
      <pc:sldChg chg="addSp modSp add">
        <pc:chgData name="BEN KHALFALLAH Hela (EXT) ItimAsiSdcVdf" userId="d55be94f-4073-46ba-88ef-465599598fde" providerId="ADAL" clId="{46DABB80-DEB9-49D9-9021-6458F85AA89C}" dt="2021-01-21T16:51:49.359" v="694" actId="207"/>
        <pc:sldMkLst>
          <pc:docMk/>
          <pc:sldMk cId="2329995920" sldId="383"/>
        </pc:sldMkLst>
        <pc:spChg chg="mod">
          <ac:chgData name="BEN KHALFALLAH Hela (EXT) ItimAsiSdcVdf" userId="d55be94f-4073-46ba-88ef-465599598fde" providerId="ADAL" clId="{46DABB80-DEB9-49D9-9021-6458F85AA89C}" dt="2021-01-21T16:47:33.218" v="669"/>
          <ac:spMkLst>
            <pc:docMk/>
            <pc:sldMk cId="2329995920" sldId="383"/>
            <ac:spMk id="2" creationId="{C33C1174-55E8-4D97-82E3-A5E672519FAC}"/>
          </ac:spMkLst>
        </pc:spChg>
        <pc:spChg chg="add mod">
          <ac:chgData name="BEN KHALFALLAH Hela (EXT) ItimAsiSdcVdf" userId="d55be94f-4073-46ba-88ef-465599598fde" providerId="ADAL" clId="{46DABB80-DEB9-49D9-9021-6458F85AA89C}" dt="2021-01-21T16:51:49.359" v="694" actId="207"/>
          <ac:spMkLst>
            <pc:docMk/>
            <pc:sldMk cId="2329995920" sldId="383"/>
            <ac:spMk id="3" creationId="{B2EFA94E-0BEC-415A-A46D-1B73428E4624}"/>
          </ac:spMkLst>
        </pc:spChg>
      </pc:sldChg>
      <pc:sldChg chg="modSp add">
        <pc:chgData name="BEN KHALFALLAH Hela (EXT) ItimAsiSdcVdf" userId="d55be94f-4073-46ba-88ef-465599598fde" providerId="ADAL" clId="{46DABB80-DEB9-49D9-9021-6458F85AA89C}" dt="2021-01-21T17:25:57.055" v="1275" actId="20577"/>
        <pc:sldMkLst>
          <pc:docMk/>
          <pc:sldMk cId="3886328055" sldId="384"/>
        </pc:sldMkLst>
        <pc:spChg chg="mod">
          <ac:chgData name="BEN KHALFALLAH Hela (EXT) ItimAsiSdcVdf" userId="d55be94f-4073-46ba-88ef-465599598fde" providerId="ADAL" clId="{46DABB80-DEB9-49D9-9021-6458F85AA89C}" dt="2021-01-21T17:25:57.055" v="1275" actId="20577"/>
          <ac:spMkLst>
            <pc:docMk/>
            <pc:sldMk cId="3886328055" sldId="384"/>
            <ac:spMk id="3" creationId="{F72C1D03-B7E6-43A7-A543-B4384C22518A}"/>
          </ac:spMkLst>
        </pc:spChg>
      </pc:sldChg>
      <pc:sldChg chg="addSp modSp add">
        <pc:chgData name="BEN KHALFALLAH Hela (EXT) ItimAsiSdcVdf" userId="d55be94f-4073-46ba-88ef-465599598fde" providerId="ADAL" clId="{46DABB80-DEB9-49D9-9021-6458F85AA89C}" dt="2021-01-21T17:54:46.492" v="1530" actId="122"/>
        <pc:sldMkLst>
          <pc:docMk/>
          <pc:sldMk cId="3485664915" sldId="385"/>
        </pc:sldMkLst>
        <pc:spChg chg="mod">
          <ac:chgData name="BEN KHALFALLAH Hela (EXT) ItimAsiSdcVdf" userId="d55be94f-4073-46ba-88ef-465599598fde" providerId="ADAL" clId="{46DABB80-DEB9-49D9-9021-6458F85AA89C}" dt="2021-01-21T17:12:03.722" v="967"/>
          <ac:spMkLst>
            <pc:docMk/>
            <pc:sldMk cId="3485664915" sldId="385"/>
            <ac:spMk id="2" creationId="{C33C1174-55E8-4D97-82E3-A5E672519FAC}"/>
          </ac:spMkLst>
        </pc:spChg>
        <pc:spChg chg="add mod">
          <ac:chgData name="BEN KHALFALLAH Hela (EXT) ItimAsiSdcVdf" userId="d55be94f-4073-46ba-88ef-465599598fde" providerId="ADAL" clId="{46DABB80-DEB9-49D9-9021-6458F85AA89C}" dt="2021-01-21T17:54:46.492" v="1530" actId="122"/>
          <ac:spMkLst>
            <pc:docMk/>
            <pc:sldMk cId="3485664915" sldId="385"/>
            <ac:spMk id="3" creationId="{8949B459-1E4E-411D-B994-75667C653F39}"/>
          </ac:spMkLst>
        </pc:spChg>
      </pc:sldChg>
      <pc:sldChg chg="addSp delSp modSp add mod ord setBg">
        <pc:chgData name="BEN KHALFALLAH Hela (EXT) ItimAsiSdcVdf" userId="d55be94f-4073-46ba-88ef-465599598fde" providerId="ADAL" clId="{46DABB80-DEB9-49D9-9021-6458F85AA89C}" dt="2021-01-21T18:58:28.381" v="2412" actId="1076"/>
        <pc:sldMkLst>
          <pc:docMk/>
          <pc:sldMk cId="2829786559" sldId="386"/>
        </pc:sldMkLst>
        <pc:spChg chg="mod">
          <ac:chgData name="BEN KHALFALLAH Hela (EXT) ItimAsiSdcVdf" userId="d55be94f-4073-46ba-88ef-465599598fde" providerId="ADAL" clId="{46DABB80-DEB9-49D9-9021-6458F85AA89C}" dt="2021-01-21T18:57:56.101" v="2402" actId="1076"/>
          <ac:spMkLst>
            <pc:docMk/>
            <pc:sldMk cId="2829786559" sldId="386"/>
            <ac:spMk id="2" creationId="{C33C1174-55E8-4D97-82E3-A5E672519FAC}"/>
          </ac:spMkLst>
        </pc:spChg>
        <pc:spChg chg="add mod">
          <ac:chgData name="BEN KHALFALLAH Hela (EXT) ItimAsiSdcVdf" userId="d55be94f-4073-46ba-88ef-465599598fde" providerId="ADAL" clId="{46DABB80-DEB9-49D9-9021-6458F85AA89C}" dt="2021-01-21T17:33:38.445" v="1304" actId="1076"/>
          <ac:spMkLst>
            <pc:docMk/>
            <pc:sldMk cId="2829786559" sldId="386"/>
            <ac:spMk id="3" creationId="{2FA374FE-9D55-4B8C-B67B-67BB898E5989}"/>
          </ac:spMkLst>
        </pc:spChg>
        <pc:spChg chg="add mod">
          <ac:chgData name="BEN KHALFALLAH Hela (EXT) ItimAsiSdcVdf" userId="d55be94f-4073-46ba-88ef-465599598fde" providerId="ADAL" clId="{46DABB80-DEB9-49D9-9021-6458F85AA89C}" dt="2021-01-21T17:34:05.175" v="1328" actId="1076"/>
          <ac:spMkLst>
            <pc:docMk/>
            <pc:sldMk cId="2829786559" sldId="386"/>
            <ac:spMk id="4" creationId="{35E19C16-10AD-47CD-AA7F-B1C608014F83}"/>
          </ac:spMkLst>
        </pc:spChg>
        <pc:spChg chg="add mod">
          <ac:chgData name="BEN KHALFALLAH Hela (EXT) ItimAsiSdcVdf" userId="d55be94f-4073-46ba-88ef-465599598fde" providerId="ADAL" clId="{46DABB80-DEB9-49D9-9021-6458F85AA89C}" dt="2021-01-21T18:57:57.550" v="2404" actId="13822"/>
          <ac:spMkLst>
            <pc:docMk/>
            <pc:sldMk cId="2829786559" sldId="386"/>
            <ac:spMk id="5" creationId="{F777689F-AC02-4B87-9E80-FB6B6A86E5D0}"/>
          </ac:spMkLst>
        </pc:spChg>
        <pc:spChg chg="add mod">
          <ac:chgData name="BEN KHALFALLAH Hela (EXT) ItimAsiSdcVdf" userId="d55be94f-4073-46ba-88ef-465599598fde" providerId="ADAL" clId="{46DABB80-DEB9-49D9-9021-6458F85AA89C}" dt="2021-01-21T17:33:15.050" v="1303" actId="14100"/>
          <ac:spMkLst>
            <pc:docMk/>
            <pc:sldMk cId="2829786559" sldId="386"/>
            <ac:spMk id="29" creationId="{03E897CD-2284-4CCF-B573-ED12E28C9E41}"/>
          </ac:spMkLst>
        </pc:spChg>
        <pc:spChg chg="add mod">
          <ac:chgData name="BEN KHALFALLAH Hela (EXT) ItimAsiSdcVdf" userId="d55be94f-4073-46ba-88ef-465599598fde" providerId="ADAL" clId="{46DABB80-DEB9-49D9-9021-6458F85AA89C}" dt="2021-01-21T17:34:59.901" v="1366" actId="122"/>
          <ac:spMkLst>
            <pc:docMk/>
            <pc:sldMk cId="2829786559" sldId="386"/>
            <ac:spMk id="31" creationId="{24B83EE8-6FF0-4838-8EF6-1C94220A1D7A}"/>
          </ac:spMkLst>
        </pc:spChg>
        <pc:spChg chg="add mod">
          <ac:chgData name="BEN KHALFALLAH Hela (EXT) ItimAsiSdcVdf" userId="d55be94f-4073-46ba-88ef-465599598fde" providerId="ADAL" clId="{46DABB80-DEB9-49D9-9021-6458F85AA89C}" dt="2021-01-21T17:34:59.901" v="1366" actId="122"/>
          <ac:spMkLst>
            <pc:docMk/>
            <pc:sldMk cId="2829786559" sldId="386"/>
            <ac:spMk id="32" creationId="{B8E6C1EA-FDAD-4EA9-9FDE-E35C8FCB5E51}"/>
          </ac:spMkLst>
        </pc:spChg>
        <pc:spChg chg="add mod">
          <ac:chgData name="BEN KHALFALLAH Hela (EXT) ItimAsiSdcVdf" userId="d55be94f-4073-46ba-88ef-465599598fde" providerId="ADAL" clId="{46DABB80-DEB9-49D9-9021-6458F85AA89C}" dt="2021-01-21T18:58:28.381" v="2412" actId="1076"/>
          <ac:spMkLst>
            <pc:docMk/>
            <pc:sldMk cId="2829786559" sldId="386"/>
            <ac:spMk id="34" creationId="{F166E128-CA60-494A-A67E-CF8AFBAB9926}"/>
          </ac:spMkLst>
        </pc:spChg>
        <pc:spChg chg="add del">
          <ac:chgData name="BEN KHALFALLAH Hela (EXT) ItimAsiSdcVdf" userId="d55be94f-4073-46ba-88ef-465599598fde" providerId="ADAL" clId="{46DABB80-DEB9-49D9-9021-6458F85AA89C}" dt="2021-01-21T17:04:30.408" v="830" actId="26606"/>
          <ac:spMkLst>
            <pc:docMk/>
            <pc:sldMk cId="2829786559" sldId="386"/>
            <ac:spMk id="71" creationId="{4E4490D0-3672-446A-AC12-B4830333BDDD}"/>
          </ac:spMkLst>
        </pc:spChg>
        <pc:spChg chg="add del">
          <ac:chgData name="BEN KHALFALLAH Hela (EXT) ItimAsiSdcVdf" userId="d55be94f-4073-46ba-88ef-465599598fde" providerId="ADAL" clId="{46DABB80-DEB9-49D9-9021-6458F85AA89C}" dt="2021-01-21T17:04:30.408" v="830" actId="26606"/>
          <ac:spMkLst>
            <pc:docMk/>
            <pc:sldMk cId="2829786559" sldId="386"/>
            <ac:spMk id="73" creationId="{39CB82C2-DF65-4EC1-8280-F201D50F570B}"/>
          </ac:spMkLst>
        </pc:spChg>
        <pc:spChg chg="add del">
          <ac:chgData name="BEN KHALFALLAH Hela (EXT) ItimAsiSdcVdf" userId="d55be94f-4073-46ba-88ef-465599598fde" providerId="ADAL" clId="{46DABB80-DEB9-49D9-9021-6458F85AA89C}" dt="2021-01-21T17:04:30.408" v="830" actId="26606"/>
          <ac:spMkLst>
            <pc:docMk/>
            <pc:sldMk cId="2829786559" sldId="386"/>
            <ac:spMk id="77" creationId="{C4AAA502-5435-489E-9538-3A40E6C71461}"/>
          </ac:spMkLst>
        </pc:spChg>
        <pc:spChg chg="add del">
          <ac:chgData name="BEN KHALFALLAH Hela (EXT) ItimAsiSdcVdf" userId="d55be94f-4073-46ba-88ef-465599598fde" providerId="ADAL" clId="{46DABB80-DEB9-49D9-9021-6458F85AA89C}" dt="2021-01-21T17:04:30.408" v="830" actId="26606"/>
          <ac:spMkLst>
            <pc:docMk/>
            <pc:sldMk cId="2829786559" sldId="386"/>
            <ac:spMk id="81" creationId="{DE42378B-2E28-4810-8421-7A473A40E376}"/>
          </ac:spMkLst>
        </pc:spChg>
        <pc:spChg chg="add del">
          <ac:chgData name="BEN KHALFALLAH Hela (EXT) ItimAsiSdcVdf" userId="d55be94f-4073-46ba-88ef-465599598fde" providerId="ADAL" clId="{46DABB80-DEB9-49D9-9021-6458F85AA89C}" dt="2021-01-21T17:04:30.408" v="830" actId="26606"/>
          <ac:spMkLst>
            <pc:docMk/>
            <pc:sldMk cId="2829786559" sldId="386"/>
            <ac:spMk id="83" creationId="{0D91DD17-237F-4811-BC0E-128EB1BD7CFE}"/>
          </ac:spMkLst>
        </pc:spChg>
        <pc:spChg chg="add">
          <ac:chgData name="BEN KHALFALLAH Hela (EXT) ItimAsiSdcVdf" userId="d55be94f-4073-46ba-88ef-465599598fde" providerId="ADAL" clId="{46DABB80-DEB9-49D9-9021-6458F85AA89C}" dt="2021-01-21T17:32:23.642" v="1290" actId="26606"/>
          <ac:spMkLst>
            <pc:docMk/>
            <pc:sldMk cId="2829786559" sldId="386"/>
            <ac:spMk id="85" creationId="{C6417104-D4C1-4710-9982-2154A7F48492}"/>
          </ac:spMkLst>
        </pc:spChg>
        <pc:spChg chg="add">
          <ac:chgData name="BEN KHALFALLAH Hela (EXT) ItimAsiSdcVdf" userId="d55be94f-4073-46ba-88ef-465599598fde" providerId="ADAL" clId="{46DABB80-DEB9-49D9-9021-6458F85AA89C}" dt="2021-01-21T17:32:23.642" v="1290" actId="26606"/>
          <ac:spMkLst>
            <pc:docMk/>
            <pc:sldMk cId="2829786559" sldId="386"/>
            <ac:spMk id="87" creationId="{626F1402-2DEC-4071-84AF-350C7BF00D43}"/>
          </ac:spMkLst>
        </pc:spChg>
        <pc:spChg chg="add">
          <ac:chgData name="BEN KHALFALLAH Hela (EXT) ItimAsiSdcVdf" userId="d55be94f-4073-46ba-88ef-465599598fde" providerId="ADAL" clId="{46DABB80-DEB9-49D9-9021-6458F85AA89C}" dt="2021-01-21T17:32:23.642" v="1290" actId="26606"/>
          <ac:spMkLst>
            <pc:docMk/>
            <pc:sldMk cId="2829786559" sldId="386"/>
            <ac:spMk id="91" creationId="{DA52A394-10F4-4AA5-90E4-634D1E919DBA}"/>
          </ac:spMkLst>
        </pc:spChg>
        <pc:spChg chg="add">
          <ac:chgData name="BEN KHALFALLAH Hela (EXT) ItimAsiSdcVdf" userId="d55be94f-4073-46ba-88ef-465599598fde" providerId="ADAL" clId="{46DABB80-DEB9-49D9-9021-6458F85AA89C}" dt="2021-01-21T17:32:23.642" v="1290" actId="26606"/>
          <ac:spMkLst>
            <pc:docMk/>
            <pc:sldMk cId="2829786559" sldId="386"/>
            <ac:spMk id="93" creationId="{07BDDC51-8BB2-42BE-8EA8-39B3E9AC1EF6}"/>
          </ac:spMkLst>
        </pc:spChg>
        <pc:spChg chg="add del">
          <ac:chgData name="BEN KHALFALLAH Hela (EXT) ItimAsiSdcVdf" userId="d55be94f-4073-46ba-88ef-465599598fde" providerId="ADAL" clId="{46DABB80-DEB9-49D9-9021-6458F85AA89C}" dt="2021-01-21T17:32:23.642" v="1290" actId="26606"/>
          <ac:spMkLst>
            <pc:docMk/>
            <pc:sldMk cId="2829786559" sldId="386"/>
            <ac:spMk id="19460" creationId="{25C8D2C1-DA83-420D-9635-D52CE066B5DA}"/>
          </ac:spMkLst>
        </pc:spChg>
        <pc:spChg chg="add del">
          <ac:chgData name="BEN KHALFALLAH Hela (EXT) ItimAsiSdcVdf" userId="d55be94f-4073-46ba-88ef-465599598fde" providerId="ADAL" clId="{46DABB80-DEB9-49D9-9021-6458F85AA89C}" dt="2021-01-21T17:32:23.642" v="1290" actId="26606"/>
          <ac:spMkLst>
            <pc:docMk/>
            <pc:sldMk cId="2829786559" sldId="386"/>
            <ac:spMk id="19461" creationId="{434F74C9-6A0B-409E-AD1C-45B58BE91BB8}"/>
          </ac:spMkLst>
        </pc:spChg>
        <pc:spChg chg="add del">
          <ac:chgData name="BEN KHALFALLAH Hela (EXT) ItimAsiSdcVdf" userId="d55be94f-4073-46ba-88ef-465599598fde" providerId="ADAL" clId="{46DABB80-DEB9-49D9-9021-6458F85AA89C}" dt="2021-01-21T17:32:23.642" v="1290" actId="26606"/>
          <ac:spMkLst>
            <pc:docMk/>
            <pc:sldMk cId="2829786559" sldId="386"/>
            <ac:spMk id="19463" creationId="{BE268116-E2A7-4F98-8812-192B4975E49B}"/>
          </ac:spMkLst>
        </pc:spChg>
        <pc:spChg chg="add del">
          <ac:chgData name="BEN KHALFALLAH Hela (EXT) ItimAsiSdcVdf" userId="d55be94f-4073-46ba-88ef-465599598fde" providerId="ADAL" clId="{46DABB80-DEB9-49D9-9021-6458F85AA89C}" dt="2021-01-21T17:32:23.642" v="1290" actId="26606"/>
          <ac:spMkLst>
            <pc:docMk/>
            <pc:sldMk cId="2829786559" sldId="386"/>
            <ac:spMk id="19465" creationId="{FBEFFA83-BC6D-4CD2-A2BA-98AD67423BF2}"/>
          </ac:spMkLst>
        </pc:spChg>
        <pc:spChg chg="add del">
          <ac:chgData name="BEN KHALFALLAH Hela (EXT) ItimAsiSdcVdf" userId="d55be94f-4073-46ba-88ef-465599598fde" providerId="ADAL" clId="{46DABB80-DEB9-49D9-9021-6458F85AA89C}" dt="2021-01-21T17:32:23.642" v="1290" actId="26606"/>
          <ac:spMkLst>
            <pc:docMk/>
            <pc:sldMk cId="2829786559" sldId="386"/>
            <ac:spMk id="19466" creationId="{AB5696BF-D495-4CAC-AA8A-4EBFF2C32A55}"/>
          </ac:spMkLst>
        </pc:spChg>
        <pc:spChg chg="add">
          <ac:chgData name="BEN KHALFALLAH Hela (EXT) ItimAsiSdcVdf" userId="d55be94f-4073-46ba-88ef-465599598fde" providerId="ADAL" clId="{46DABB80-DEB9-49D9-9021-6458F85AA89C}" dt="2021-01-21T17:32:23.642" v="1290" actId="26606"/>
          <ac:spMkLst>
            <pc:docMk/>
            <pc:sldMk cId="2829786559" sldId="386"/>
            <ac:spMk id="19468" creationId="{BB2B8762-61F0-4F1B-9364-D633EE9D6AF5}"/>
          </ac:spMkLst>
        </pc:spChg>
        <pc:spChg chg="add">
          <ac:chgData name="BEN KHALFALLAH Hela (EXT) ItimAsiSdcVdf" userId="d55be94f-4073-46ba-88ef-465599598fde" providerId="ADAL" clId="{46DABB80-DEB9-49D9-9021-6458F85AA89C}" dt="2021-01-21T17:32:23.642" v="1290" actId="26606"/>
          <ac:spMkLst>
            <pc:docMk/>
            <pc:sldMk cId="2829786559" sldId="386"/>
            <ac:spMk id="19469" creationId="{E97675C8-1328-460C-9EBF-6B446B67EAD3}"/>
          </ac:spMkLst>
        </pc:spChg>
        <pc:picChg chg="add del mod">
          <ac:chgData name="BEN KHALFALLAH Hela (EXT) ItimAsiSdcVdf" userId="d55be94f-4073-46ba-88ef-465599598fde" providerId="ADAL" clId="{46DABB80-DEB9-49D9-9021-6458F85AA89C}" dt="2021-01-21T17:32:27.080" v="1291"/>
          <ac:picMkLst>
            <pc:docMk/>
            <pc:sldMk cId="2829786559" sldId="386"/>
            <ac:picMk id="18" creationId="{3D72ADBE-2D5D-46A6-BB59-80D092A362E4}"/>
          </ac:picMkLst>
        </pc:picChg>
        <pc:picChg chg="add mod">
          <ac:chgData name="BEN KHALFALLAH Hela (EXT) ItimAsiSdcVdf" userId="d55be94f-4073-46ba-88ef-465599598fde" providerId="ADAL" clId="{46DABB80-DEB9-49D9-9021-6458F85AA89C}" dt="2021-01-21T17:32:33.502" v="1294" actId="1076"/>
          <ac:picMkLst>
            <pc:docMk/>
            <pc:sldMk cId="2829786559" sldId="386"/>
            <ac:picMk id="27" creationId="{FD774E4E-4927-4272-BD25-CA556D94B9BE}"/>
          </ac:picMkLst>
        </pc:picChg>
        <pc:picChg chg="add mod">
          <ac:chgData name="BEN KHALFALLAH Hela (EXT) ItimAsiSdcVdf" userId="d55be94f-4073-46ba-88ef-465599598fde" providerId="ADAL" clId="{46DABB80-DEB9-49D9-9021-6458F85AA89C}" dt="2021-01-21T17:32:29.134" v="1292" actId="1076"/>
          <ac:picMkLst>
            <pc:docMk/>
            <pc:sldMk cId="2829786559" sldId="386"/>
            <ac:picMk id="19458" creationId="{4C96F6C2-964C-4B00-AD45-084E2473CA3F}"/>
          </ac:picMkLst>
        </pc:picChg>
        <pc:cxnChg chg="add del mod">
          <ac:chgData name="BEN KHALFALLAH Hela (EXT) ItimAsiSdcVdf" userId="d55be94f-4073-46ba-88ef-465599598fde" providerId="ADAL" clId="{46DABB80-DEB9-49D9-9021-6458F85AA89C}" dt="2021-01-21T18:58:14.525" v="2408" actId="478"/>
          <ac:cxnSpMkLst>
            <pc:docMk/>
            <pc:sldMk cId="2829786559" sldId="386"/>
            <ac:cxnSpMk id="7" creationId="{1C6B8F81-F323-4995-BFEB-111319C11BE9}"/>
          </ac:cxnSpMkLst>
        </pc:cxnChg>
        <pc:cxnChg chg="add del">
          <ac:chgData name="BEN KHALFALLAH Hela (EXT) ItimAsiSdcVdf" userId="d55be94f-4073-46ba-88ef-465599598fde" providerId="ADAL" clId="{46DABB80-DEB9-49D9-9021-6458F85AA89C}" dt="2021-01-21T17:04:30.408" v="830" actId="26606"/>
          <ac:cxnSpMkLst>
            <pc:docMk/>
            <pc:sldMk cId="2829786559" sldId="386"/>
            <ac:cxnSpMk id="75" creationId="{7E1D4427-852B-4B37-8E76-0E9F1810BA2A}"/>
          </ac:cxnSpMkLst>
        </pc:cxnChg>
        <pc:cxnChg chg="add del">
          <ac:chgData name="BEN KHALFALLAH Hela (EXT) ItimAsiSdcVdf" userId="d55be94f-4073-46ba-88ef-465599598fde" providerId="ADAL" clId="{46DABB80-DEB9-49D9-9021-6458F85AA89C}" dt="2021-01-21T17:04:30.408" v="830" actId="26606"/>
          <ac:cxnSpMkLst>
            <pc:docMk/>
            <pc:sldMk cId="2829786559" sldId="386"/>
            <ac:cxnSpMk id="79" creationId="{C9AC0290-4702-4519-B0F4-C2A46880997B}"/>
          </ac:cxnSpMkLst>
        </pc:cxnChg>
        <pc:cxnChg chg="add">
          <ac:chgData name="BEN KHALFALLAH Hela (EXT) ItimAsiSdcVdf" userId="d55be94f-4073-46ba-88ef-465599598fde" providerId="ADAL" clId="{46DABB80-DEB9-49D9-9021-6458F85AA89C}" dt="2021-01-21T17:32:23.642" v="1290" actId="26606"/>
          <ac:cxnSpMkLst>
            <pc:docMk/>
            <pc:sldMk cId="2829786559" sldId="386"/>
            <ac:cxnSpMk id="89" creationId="{04733B62-1719-4677-A612-CA0AC0AD7482}"/>
          </ac:cxnSpMkLst>
        </pc:cxnChg>
        <pc:cxnChg chg="add del">
          <ac:chgData name="BEN KHALFALLAH Hela (EXT) ItimAsiSdcVdf" userId="d55be94f-4073-46ba-88ef-465599598fde" providerId="ADAL" clId="{46DABB80-DEB9-49D9-9021-6458F85AA89C}" dt="2021-01-21T17:32:23.642" v="1290" actId="26606"/>
          <ac:cxnSpMkLst>
            <pc:docMk/>
            <pc:sldMk cId="2829786559" sldId="386"/>
            <ac:cxnSpMk id="19462" creationId="{F5486A9D-1265-4B57-91E6-68E666B978BC}"/>
          </ac:cxnSpMkLst>
        </pc:cxnChg>
        <pc:cxnChg chg="add del">
          <ac:chgData name="BEN KHALFALLAH Hela (EXT) ItimAsiSdcVdf" userId="d55be94f-4073-46ba-88ef-465599598fde" providerId="ADAL" clId="{46DABB80-DEB9-49D9-9021-6458F85AA89C}" dt="2021-01-21T17:32:23.642" v="1290" actId="26606"/>
          <ac:cxnSpMkLst>
            <pc:docMk/>
            <pc:sldMk cId="2829786559" sldId="386"/>
            <ac:cxnSpMk id="19464" creationId="{73D8893D-DEBE-4F67-901F-166F75E9C6E7}"/>
          </ac:cxnSpMkLst>
        </pc:cxnChg>
        <pc:cxnChg chg="add">
          <ac:chgData name="BEN KHALFALLAH Hela (EXT) ItimAsiSdcVdf" userId="d55be94f-4073-46ba-88ef-465599598fde" providerId="ADAL" clId="{46DABB80-DEB9-49D9-9021-6458F85AA89C}" dt="2021-01-21T17:32:23.642" v="1290" actId="26606"/>
          <ac:cxnSpMkLst>
            <pc:docMk/>
            <pc:sldMk cId="2829786559" sldId="386"/>
            <ac:cxnSpMk id="19470" creationId="{514EE78B-AF71-4195-A01B-F1165D9233BF}"/>
          </ac:cxnSpMkLst>
        </pc:cxnChg>
      </pc:sldChg>
      <pc:sldChg chg="addSp delSp modSp add mod setBg">
        <pc:chgData name="BEN KHALFALLAH Hela (EXT) ItimAsiSdcVdf" userId="d55be94f-4073-46ba-88ef-465599598fde" providerId="ADAL" clId="{46DABB80-DEB9-49D9-9021-6458F85AA89C}" dt="2021-01-21T17:16:45.182" v="1055" actId="1076"/>
        <pc:sldMkLst>
          <pc:docMk/>
          <pc:sldMk cId="153423872" sldId="387"/>
        </pc:sldMkLst>
        <pc:spChg chg="mod ord">
          <ac:chgData name="BEN KHALFALLAH Hela (EXT) ItimAsiSdcVdf" userId="d55be94f-4073-46ba-88ef-465599598fde" providerId="ADAL" clId="{46DABB80-DEB9-49D9-9021-6458F85AA89C}" dt="2021-01-21T17:16:33.531" v="1049" actId="26606"/>
          <ac:spMkLst>
            <pc:docMk/>
            <pc:sldMk cId="153423872" sldId="387"/>
            <ac:spMk id="2" creationId="{C33C1174-55E8-4D97-82E3-A5E672519FAC}"/>
          </ac:spMkLst>
        </pc:spChg>
        <pc:spChg chg="add del">
          <ac:chgData name="BEN KHALFALLAH Hela (EXT) ItimAsiSdcVdf" userId="d55be94f-4073-46ba-88ef-465599598fde" providerId="ADAL" clId="{46DABB80-DEB9-49D9-9021-6458F85AA89C}" dt="2021-01-21T17:16:03.231" v="1040" actId="26606"/>
          <ac:spMkLst>
            <pc:docMk/>
            <pc:sldMk cId="153423872" sldId="387"/>
            <ac:spMk id="71" creationId="{4E4490D0-3672-446A-AC12-B4830333BDDD}"/>
          </ac:spMkLst>
        </pc:spChg>
        <pc:spChg chg="add del">
          <ac:chgData name="BEN KHALFALLAH Hela (EXT) ItimAsiSdcVdf" userId="d55be94f-4073-46ba-88ef-465599598fde" providerId="ADAL" clId="{46DABB80-DEB9-49D9-9021-6458F85AA89C}" dt="2021-01-21T17:16:03.231" v="1040" actId="26606"/>
          <ac:spMkLst>
            <pc:docMk/>
            <pc:sldMk cId="153423872" sldId="387"/>
            <ac:spMk id="73" creationId="{39CB82C2-DF65-4EC1-8280-F201D50F570B}"/>
          </ac:spMkLst>
        </pc:spChg>
        <pc:spChg chg="add del">
          <ac:chgData name="BEN KHALFALLAH Hela (EXT) ItimAsiSdcVdf" userId="d55be94f-4073-46ba-88ef-465599598fde" providerId="ADAL" clId="{46DABB80-DEB9-49D9-9021-6458F85AA89C}" dt="2021-01-21T17:16:03.231" v="1040" actId="26606"/>
          <ac:spMkLst>
            <pc:docMk/>
            <pc:sldMk cId="153423872" sldId="387"/>
            <ac:spMk id="77" creationId="{C4AAA502-5435-489E-9538-3A40E6C71461}"/>
          </ac:spMkLst>
        </pc:spChg>
        <pc:spChg chg="add del">
          <ac:chgData name="BEN KHALFALLAH Hela (EXT) ItimAsiSdcVdf" userId="d55be94f-4073-46ba-88ef-465599598fde" providerId="ADAL" clId="{46DABB80-DEB9-49D9-9021-6458F85AA89C}" dt="2021-01-21T17:16:03.231" v="1040" actId="26606"/>
          <ac:spMkLst>
            <pc:docMk/>
            <pc:sldMk cId="153423872" sldId="387"/>
            <ac:spMk id="81" creationId="{DE42378B-2E28-4810-8421-7A473A40E376}"/>
          </ac:spMkLst>
        </pc:spChg>
        <pc:spChg chg="add del">
          <ac:chgData name="BEN KHALFALLAH Hela (EXT) ItimAsiSdcVdf" userId="d55be94f-4073-46ba-88ef-465599598fde" providerId="ADAL" clId="{46DABB80-DEB9-49D9-9021-6458F85AA89C}" dt="2021-01-21T17:16:03.231" v="1040" actId="26606"/>
          <ac:spMkLst>
            <pc:docMk/>
            <pc:sldMk cId="153423872" sldId="387"/>
            <ac:spMk id="83" creationId="{0D91DD17-237F-4811-BC0E-128EB1BD7CFE}"/>
          </ac:spMkLst>
        </pc:spChg>
        <pc:spChg chg="add del">
          <ac:chgData name="BEN KHALFALLAH Hela (EXT) ItimAsiSdcVdf" userId="d55be94f-4073-46ba-88ef-465599598fde" providerId="ADAL" clId="{46DABB80-DEB9-49D9-9021-6458F85AA89C}" dt="2021-01-21T17:16:19.521" v="1043" actId="26606"/>
          <ac:spMkLst>
            <pc:docMk/>
            <pc:sldMk cId="153423872" sldId="387"/>
            <ac:spMk id="85" creationId="{BE268116-E2A7-4F98-8812-192B4975E49B}"/>
          </ac:spMkLst>
        </pc:spChg>
        <pc:spChg chg="add del">
          <ac:chgData name="BEN KHALFALLAH Hela (EXT) ItimAsiSdcVdf" userId="d55be94f-4073-46ba-88ef-465599598fde" providerId="ADAL" clId="{46DABB80-DEB9-49D9-9021-6458F85AA89C}" dt="2021-01-21T17:16:19.521" v="1043" actId="26606"/>
          <ac:spMkLst>
            <pc:docMk/>
            <pc:sldMk cId="153423872" sldId="387"/>
            <ac:spMk id="89" creationId="{FBEFFA83-BC6D-4CD2-A2BA-98AD67423BF2}"/>
          </ac:spMkLst>
        </pc:spChg>
        <pc:spChg chg="add del">
          <ac:chgData name="BEN KHALFALLAH Hela (EXT) ItimAsiSdcVdf" userId="d55be94f-4073-46ba-88ef-465599598fde" providerId="ADAL" clId="{46DABB80-DEB9-49D9-9021-6458F85AA89C}" dt="2021-01-21T17:16:19.521" v="1043" actId="26606"/>
          <ac:spMkLst>
            <pc:docMk/>
            <pc:sldMk cId="153423872" sldId="387"/>
            <ac:spMk id="91" creationId="{AB5696BF-D495-4CAC-AA8A-4EBFF2C32A55}"/>
          </ac:spMkLst>
        </pc:spChg>
        <pc:spChg chg="add del">
          <ac:chgData name="BEN KHALFALLAH Hela (EXT) ItimAsiSdcVdf" userId="d55be94f-4073-46ba-88ef-465599598fde" providerId="ADAL" clId="{46DABB80-DEB9-49D9-9021-6458F85AA89C}" dt="2021-01-21T17:16:33.547" v="1050" actId="26606"/>
          <ac:spMkLst>
            <pc:docMk/>
            <pc:sldMk cId="153423872" sldId="387"/>
            <ac:spMk id="27652" creationId="{25C8D2C1-DA83-420D-9635-D52CE066B5DA}"/>
          </ac:spMkLst>
        </pc:spChg>
        <pc:spChg chg="add del">
          <ac:chgData name="BEN KHALFALLAH Hela (EXT) ItimAsiSdcVdf" userId="d55be94f-4073-46ba-88ef-465599598fde" providerId="ADAL" clId="{46DABB80-DEB9-49D9-9021-6458F85AA89C}" dt="2021-01-21T17:16:33.547" v="1050" actId="26606"/>
          <ac:spMkLst>
            <pc:docMk/>
            <pc:sldMk cId="153423872" sldId="387"/>
            <ac:spMk id="27653" creationId="{434F74C9-6A0B-409E-AD1C-45B58BE91BB8}"/>
          </ac:spMkLst>
        </pc:spChg>
        <pc:spChg chg="add del">
          <ac:chgData name="BEN KHALFALLAH Hela (EXT) ItimAsiSdcVdf" userId="d55be94f-4073-46ba-88ef-465599598fde" providerId="ADAL" clId="{46DABB80-DEB9-49D9-9021-6458F85AA89C}" dt="2021-01-21T17:16:33.547" v="1050" actId="26606"/>
          <ac:spMkLst>
            <pc:docMk/>
            <pc:sldMk cId="153423872" sldId="387"/>
            <ac:spMk id="27655" creationId="{BE268116-E2A7-4F98-8812-192B4975E49B}"/>
          </ac:spMkLst>
        </pc:spChg>
        <pc:spChg chg="add del">
          <ac:chgData name="BEN KHALFALLAH Hela (EXT) ItimAsiSdcVdf" userId="d55be94f-4073-46ba-88ef-465599598fde" providerId="ADAL" clId="{46DABB80-DEB9-49D9-9021-6458F85AA89C}" dt="2021-01-21T17:16:33.547" v="1050" actId="26606"/>
          <ac:spMkLst>
            <pc:docMk/>
            <pc:sldMk cId="153423872" sldId="387"/>
            <ac:spMk id="27657" creationId="{FBEFFA83-BC6D-4CD2-A2BA-98AD67423BF2}"/>
          </ac:spMkLst>
        </pc:spChg>
        <pc:spChg chg="add del">
          <ac:chgData name="BEN KHALFALLAH Hela (EXT) ItimAsiSdcVdf" userId="d55be94f-4073-46ba-88ef-465599598fde" providerId="ADAL" clId="{46DABB80-DEB9-49D9-9021-6458F85AA89C}" dt="2021-01-21T17:16:33.547" v="1050" actId="26606"/>
          <ac:spMkLst>
            <pc:docMk/>
            <pc:sldMk cId="153423872" sldId="387"/>
            <ac:spMk id="27658" creationId="{AB5696BF-D495-4CAC-AA8A-4EBFF2C32A55}"/>
          </ac:spMkLst>
        </pc:spChg>
        <pc:spChg chg="add del">
          <ac:chgData name="BEN KHALFALLAH Hela (EXT) ItimAsiSdcVdf" userId="d55be94f-4073-46ba-88ef-465599598fde" providerId="ADAL" clId="{46DABB80-DEB9-49D9-9021-6458F85AA89C}" dt="2021-01-21T17:16:19.521" v="1043" actId="26606"/>
          <ac:spMkLst>
            <pc:docMk/>
            <pc:sldMk cId="153423872" sldId="387"/>
            <ac:spMk id="27660" creationId="{25C8D2C1-DA83-420D-9635-D52CE066B5DA}"/>
          </ac:spMkLst>
        </pc:spChg>
        <pc:spChg chg="add del">
          <ac:chgData name="BEN KHALFALLAH Hela (EXT) ItimAsiSdcVdf" userId="d55be94f-4073-46ba-88ef-465599598fde" providerId="ADAL" clId="{46DABB80-DEB9-49D9-9021-6458F85AA89C}" dt="2021-01-21T17:16:19.521" v="1043" actId="26606"/>
          <ac:spMkLst>
            <pc:docMk/>
            <pc:sldMk cId="153423872" sldId="387"/>
            <ac:spMk id="27661" creationId="{434F74C9-6A0B-409E-AD1C-45B58BE91BB8}"/>
          </ac:spMkLst>
        </pc:spChg>
        <pc:spChg chg="add del">
          <ac:chgData name="BEN KHALFALLAH Hela (EXT) ItimAsiSdcVdf" userId="d55be94f-4073-46ba-88ef-465599598fde" providerId="ADAL" clId="{46DABB80-DEB9-49D9-9021-6458F85AA89C}" dt="2021-01-21T17:16:21.855" v="1045" actId="26606"/>
          <ac:spMkLst>
            <pc:docMk/>
            <pc:sldMk cId="153423872" sldId="387"/>
            <ac:spMk id="27664" creationId="{25C8D2C1-DA83-420D-9635-D52CE066B5DA}"/>
          </ac:spMkLst>
        </pc:spChg>
        <pc:spChg chg="add del">
          <ac:chgData name="BEN KHALFALLAH Hela (EXT) ItimAsiSdcVdf" userId="d55be94f-4073-46ba-88ef-465599598fde" providerId="ADAL" clId="{46DABB80-DEB9-49D9-9021-6458F85AA89C}" dt="2021-01-21T17:16:21.855" v="1045" actId="26606"/>
          <ac:spMkLst>
            <pc:docMk/>
            <pc:sldMk cId="153423872" sldId="387"/>
            <ac:spMk id="27665" creationId="{434F74C9-6A0B-409E-AD1C-45B58BE91BB8}"/>
          </ac:spMkLst>
        </pc:spChg>
        <pc:spChg chg="add del">
          <ac:chgData name="BEN KHALFALLAH Hela (EXT) ItimAsiSdcVdf" userId="d55be94f-4073-46ba-88ef-465599598fde" providerId="ADAL" clId="{46DABB80-DEB9-49D9-9021-6458F85AA89C}" dt="2021-01-21T17:16:21.855" v="1045" actId="26606"/>
          <ac:spMkLst>
            <pc:docMk/>
            <pc:sldMk cId="153423872" sldId="387"/>
            <ac:spMk id="27667" creationId="{B76D919A-FC3E-4B4E-BAF0-ED6CFB8DC4AE}"/>
          </ac:spMkLst>
        </pc:spChg>
        <pc:spChg chg="add del">
          <ac:chgData name="BEN KHALFALLAH Hela (EXT) ItimAsiSdcVdf" userId="d55be94f-4073-46ba-88ef-465599598fde" providerId="ADAL" clId="{46DABB80-DEB9-49D9-9021-6458F85AA89C}" dt="2021-01-21T17:16:21.855" v="1045" actId="26606"/>
          <ac:spMkLst>
            <pc:docMk/>
            <pc:sldMk cId="153423872" sldId="387"/>
            <ac:spMk id="27668" creationId="{8F66ACBD-1C82-4782-AA7C-05504DD7DE77}"/>
          </ac:spMkLst>
        </pc:spChg>
        <pc:spChg chg="add del">
          <ac:chgData name="BEN KHALFALLAH Hela (EXT) ItimAsiSdcVdf" userId="d55be94f-4073-46ba-88ef-465599598fde" providerId="ADAL" clId="{46DABB80-DEB9-49D9-9021-6458F85AA89C}" dt="2021-01-21T17:16:31.701" v="1047" actId="26606"/>
          <ac:spMkLst>
            <pc:docMk/>
            <pc:sldMk cId="153423872" sldId="387"/>
            <ac:spMk id="27670" creationId="{4E4490D0-3672-446A-AC12-B4830333BDDD}"/>
          </ac:spMkLst>
        </pc:spChg>
        <pc:spChg chg="add del">
          <ac:chgData name="BEN KHALFALLAH Hela (EXT) ItimAsiSdcVdf" userId="d55be94f-4073-46ba-88ef-465599598fde" providerId="ADAL" clId="{46DABB80-DEB9-49D9-9021-6458F85AA89C}" dt="2021-01-21T17:16:31.701" v="1047" actId="26606"/>
          <ac:spMkLst>
            <pc:docMk/>
            <pc:sldMk cId="153423872" sldId="387"/>
            <ac:spMk id="27671" creationId="{39CB82C2-DF65-4EC1-8280-F201D50F570B}"/>
          </ac:spMkLst>
        </pc:spChg>
        <pc:spChg chg="add del">
          <ac:chgData name="BEN KHALFALLAH Hela (EXT) ItimAsiSdcVdf" userId="d55be94f-4073-46ba-88ef-465599598fde" providerId="ADAL" clId="{46DABB80-DEB9-49D9-9021-6458F85AA89C}" dt="2021-01-21T17:16:31.701" v="1047" actId="26606"/>
          <ac:spMkLst>
            <pc:docMk/>
            <pc:sldMk cId="153423872" sldId="387"/>
            <ac:spMk id="27673" creationId="{9971ECC5-51D9-4E70-89C1-3DCF3A3725B1}"/>
          </ac:spMkLst>
        </pc:spChg>
        <pc:spChg chg="add del">
          <ac:chgData name="BEN KHALFALLAH Hela (EXT) ItimAsiSdcVdf" userId="d55be94f-4073-46ba-88ef-465599598fde" providerId="ADAL" clId="{46DABB80-DEB9-49D9-9021-6458F85AA89C}" dt="2021-01-21T17:16:31.701" v="1047" actId="26606"/>
          <ac:spMkLst>
            <pc:docMk/>
            <pc:sldMk cId="153423872" sldId="387"/>
            <ac:spMk id="27675" creationId="{7E11F890-74C3-40C9-9A8B-A80E38704358}"/>
          </ac:spMkLst>
        </pc:spChg>
        <pc:spChg chg="add del">
          <ac:chgData name="BEN KHALFALLAH Hela (EXT) ItimAsiSdcVdf" userId="d55be94f-4073-46ba-88ef-465599598fde" providerId="ADAL" clId="{46DABB80-DEB9-49D9-9021-6458F85AA89C}" dt="2021-01-21T17:16:31.701" v="1047" actId="26606"/>
          <ac:spMkLst>
            <pc:docMk/>
            <pc:sldMk cId="153423872" sldId="387"/>
            <ac:spMk id="27676" creationId="{27874070-078A-470B-9C8C-BD1BCB55A005}"/>
          </ac:spMkLst>
        </pc:spChg>
        <pc:spChg chg="add del">
          <ac:chgData name="BEN KHALFALLAH Hela (EXT) ItimAsiSdcVdf" userId="d55be94f-4073-46ba-88ef-465599598fde" providerId="ADAL" clId="{46DABB80-DEB9-49D9-9021-6458F85AA89C}" dt="2021-01-21T17:16:33.531" v="1049" actId="26606"/>
          <ac:spMkLst>
            <pc:docMk/>
            <pc:sldMk cId="153423872" sldId="387"/>
            <ac:spMk id="27678" creationId="{4E4490D0-3672-446A-AC12-B4830333BDDD}"/>
          </ac:spMkLst>
        </pc:spChg>
        <pc:spChg chg="add del">
          <ac:chgData name="BEN KHALFALLAH Hela (EXT) ItimAsiSdcVdf" userId="d55be94f-4073-46ba-88ef-465599598fde" providerId="ADAL" clId="{46DABB80-DEB9-49D9-9021-6458F85AA89C}" dt="2021-01-21T17:16:33.531" v="1049" actId="26606"/>
          <ac:spMkLst>
            <pc:docMk/>
            <pc:sldMk cId="153423872" sldId="387"/>
            <ac:spMk id="27679" creationId="{39CB82C2-DF65-4EC1-8280-F201D50F570B}"/>
          </ac:spMkLst>
        </pc:spChg>
        <pc:spChg chg="add del">
          <ac:chgData name="BEN KHALFALLAH Hela (EXT) ItimAsiSdcVdf" userId="d55be94f-4073-46ba-88ef-465599598fde" providerId="ADAL" clId="{46DABB80-DEB9-49D9-9021-6458F85AA89C}" dt="2021-01-21T17:16:33.531" v="1049" actId="26606"/>
          <ac:spMkLst>
            <pc:docMk/>
            <pc:sldMk cId="153423872" sldId="387"/>
            <ac:spMk id="27681" creationId="{8D0DE514-8876-4D18-A995-61A5C1F813F1}"/>
          </ac:spMkLst>
        </pc:spChg>
        <pc:spChg chg="add del">
          <ac:chgData name="BEN KHALFALLAH Hela (EXT) ItimAsiSdcVdf" userId="d55be94f-4073-46ba-88ef-465599598fde" providerId="ADAL" clId="{46DABB80-DEB9-49D9-9021-6458F85AA89C}" dt="2021-01-21T17:16:33.531" v="1049" actId="26606"/>
          <ac:spMkLst>
            <pc:docMk/>
            <pc:sldMk cId="153423872" sldId="387"/>
            <ac:spMk id="27682" creationId="{09DA791C-FFCF-422E-8775-BDA6C0E5ECF0}"/>
          </ac:spMkLst>
        </pc:spChg>
        <pc:spChg chg="add del">
          <ac:chgData name="BEN KHALFALLAH Hela (EXT) ItimAsiSdcVdf" userId="d55be94f-4073-46ba-88ef-465599598fde" providerId="ADAL" clId="{46DABB80-DEB9-49D9-9021-6458F85AA89C}" dt="2021-01-21T17:16:33.531" v="1049" actId="26606"/>
          <ac:spMkLst>
            <pc:docMk/>
            <pc:sldMk cId="153423872" sldId="387"/>
            <ac:spMk id="27683" creationId="{0DCF8855-3530-4F46-A4CB-3B6686EEE4BD}"/>
          </ac:spMkLst>
        </pc:spChg>
        <pc:spChg chg="add">
          <ac:chgData name="BEN KHALFALLAH Hela (EXT) ItimAsiSdcVdf" userId="d55be94f-4073-46ba-88ef-465599598fde" providerId="ADAL" clId="{46DABB80-DEB9-49D9-9021-6458F85AA89C}" dt="2021-01-21T17:16:33.547" v="1050" actId="26606"/>
          <ac:spMkLst>
            <pc:docMk/>
            <pc:sldMk cId="153423872" sldId="387"/>
            <ac:spMk id="27685" creationId="{4E4490D0-3672-446A-AC12-B4830333BDDD}"/>
          </ac:spMkLst>
        </pc:spChg>
        <pc:spChg chg="add">
          <ac:chgData name="BEN KHALFALLAH Hela (EXT) ItimAsiSdcVdf" userId="d55be94f-4073-46ba-88ef-465599598fde" providerId="ADAL" clId="{46DABB80-DEB9-49D9-9021-6458F85AA89C}" dt="2021-01-21T17:16:33.547" v="1050" actId="26606"/>
          <ac:spMkLst>
            <pc:docMk/>
            <pc:sldMk cId="153423872" sldId="387"/>
            <ac:spMk id="27686" creationId="{39CB82C2-DF65-4EC1-8280-F201D50F570B}"/>
          </ac:spMkLst>
        </pc:spChg>
        <pc:spChg chg="add">
          <ac:chgData name="BEN KHALFALLAH Hela (EXT) ItimAsiSdcVdf" userId="d55be94f-4073-46ba-88ef-465599598fde" providerId="ADAL" clId="{46DABB80-DEB9-49D9-9021-6458F85AA89C}" dt="2021-01-21T17:16:33.547" v="1050" actId="26606"/>
          <ac:spMkLst>
            <pc:docMk/>
            <pc:sldMk cId="153423872" sldId="387"/>
            <ac:spMk id="27688" creationId="{C4AAA502-5435-489E-9538-3A40E6C71461}"/>
          </ac:spMkLst>
        </pc:spChg>
        <pc:spChg chg="add">
          <ac:chgData name="BEN KHALFALLAH Hela (EXT) ItimAsiSdcVdf" userId="d55be94f-4073-46ba-88ef-465599598fde" providerId="ADAL" clId="{46DABB80-DEB9-49D9-9021-6458F85AA89C}" dt="2021-01-21T17:16:33.547" v="1050" actId="26606"/>
          <ac:spMkLst>
            <pc:docMk/>
            <pc:sldMk cId="153423872" sldId="387"/>
            <ac:spMk id="27690" creationId="{DE42378B-2E28-4810-8421-7A473A40E376}"/>
          </ac:spMkLst>
        </pc:spChg>
        <pc:spChg chg="add">
          <ac:chgData name="BEN KHALFALLAH Hela (EXT) ItimAsiSdcVdf" userId="d55be94f-4073-46ba-88ef-465599598fde" providerId="ADAL" clId="{46DABB80-DEB9-49D9-9021-6458F85AA89C}" dt="2021-01-21T17:16:33.547" v="1050" actId="26606"/>
          <ac:spMkLst>
            <pc:docMk/>
            <pc:sldMk cId="153423872" sldId="387"/>
            <ac:spMk id="27691" creationId="{0D91DD17-237F-4811-BC0E-128EB1BD7CFE}"/>
          </ac:spMkLst>
        </pc:spChg>
        <pc:picChg chg="add mod">
          <ac:chgData name="BEN KHALFALLAH Hela (EXT) ItimAsiSdcVdf" userId="d55be94f-4073-46ba-88ef-465599598fde" providerId="ADAL" clId="{46DABB80-DEB9-49D9-9021-6458F85AA89C}" dt="2021-01-21T17:16:45.182" v="1055" actId="1076"/>
          <ac:picMkLst>
            <pc:docMk/>
            <pc:sldMk cId="153423872" sldId="387"/>
            <ac:picMk id="3" creationId="{374B43FC-1C49-491E-B9BE-02BF37769A23}"/>
          </ac:picMkLst>
        </pc:picChg>
        <pc:picChg chg="add del mod">
          <ac:chgData name="BEN KHALFALLAH Hela (EXT) ItimAsiSdcVdf" userId="d55be94f-4073-46ba-88ef-465599598fde" providerId="ADAL" clId="{46DABB80-DEB9-49D9-9021-6458F85AA89C}" dt="2021-01-21T17:16:36.287" v="1051" actId="478"/>
          <ac:picMkLst>
            <pc:docMk/>
            <pc:sldMk cId="153423872" sldId="387"/>
            <ac:picMk id="27650" creationId="{204F4D38-9897-45B8-8246-7D41B74204EC}"/>
          </ac:picMkLst>
        </pc:picChg>
        <pc:cxnChg chg="add del">
          <ac:chgData name="BEN KHALFALLAH Hela (EXT) ItimAsiSdcVdf" userId="d55be94f-4073-46ba-88ef-465599598fde" providerId="ADAL" clId="{46DABB80-DEB9-49D9-9021-6458F85AA89C}" dt="2021-01-21T17:16:03.231" v="1040" actId="26606"/>
          <ac:cxnSpMkLst>
            <pc:docMk/>
            <pc:sldMk cId="153423872" sldId="387"/>
            <ac:cxnSpMk id="75" creationId="{7E1D4427-852B-4B37-8E76-0E9F1810BA2A}"/>
          </ac:cxnSpMkLst>
        </pc:cxnChg>
        <pc:cxnChg chg="add del">
          <ac:chgData name="BEN KHALFALLAH Hela (EXT) ItimAsiSdcVdf" userId="d55be94f-4073-46ba-88ef-465599598fde" providerId="ADAL" clId="{46DABB80-DEB9-49D9-9021-6458F85AA89C}" dt="2021-01-21T17:16:03.231" v="1040" actId="26606"/>
          <ac:cxnSpMkLst>
            <pc:docMk/>
            <pc:sldMk cId="153423872" sldId="387"/>
            <ac:cxnSpMk id="79" creationId="{C9AC0290-4702-4519-B0F4-C2A46880997B}"/>
          </ac:cxnSpMkLst>
        </pc:cxnChg>
        <pc:cxnChg chg="add del">
          <ac:chgData name="BEN KHALFALLAH Hela (EXT) ItimAsiSdcVdf" userId="d55be94f-4073-46ba-88ef-465599598fde" providerId="ADAL" clId="{46DABB80-DEB9-49D9-9021-6458F85AA89C}" dt="2021-01-21T17:16:19.521" v="1043" actId="26606"/>
          <ac:cxnSpMkLst>
            <pc:docMk/>
            <pc:sldMk cId="153423872" sldId="387"/>
            <ac:cxnSpMk id="87" creationId="{73D8893D-DEBE-4F67-901F-166F75E9C6E7}"/>
          </ac:cxnSpMkLst>
        </pc:cxnChg>
        <pc:cxnChg chg="add del">
          <ac:chgData name="BEN KHALFALLAH Hela (EXT) ItimAsiSdcVdf" userId="d55be94f-4073-46ba-88ef-465599598fde" providerId="ADAL" clId="{46DABB80-DEB9-49D9-9021-6458F85AA89C}" dt="2021-01-21T17:16:33.547" v="1050" actId="26606"/>
          <ac:cxnSpMkLst>
            <pc:docMk/>
            <pc:sldMk cId="153423872" sldId="387"/>
            <ac:cxnSpMk id="27654" creationId="{F5486A9D-1265-4B57-91E6-68E666B978BC}"/>
          </ac:cxnSpMkLst>
        </pc:cxnChg>
        <pc:cxnChg chg="add del">
          <ac:chgData name="BEN KHALFALLAH Hela (EXT) ItimAsiSdcVdf" userId="d55be94f-4073-46ba-88ef-465599598fde" providerId="ADAL" clId="{46DABB80-DEB9-49D9-9021-6458F85AA89C}" dt="2021-01-21T17:16:33.547" v="1050" actId="26606"/>
          <ac:cxnSpMkLst>
            <pc:docMk/>
            <pc:sldMk cId="153423872" sldId="387"/>
            <ac:cxnSpMk id="27656" creationId="{73D8893D-DEBE-4F67-901F-166F75E9C6E7}"/>
          </ac:cxnSpMkLst>
        </pc:cxnChg>
        <pc:cxnChg chg="add del">
          <ac:chgData name="BEN KHALFALLAH Hela (EXT) ItimAsiSdcVdf" userId="d55be94f-4073-46ba-88ef-465599598fde" providerId="ADAL" clId="{46DABB80-DEB9-49D9-9021-6458F85AA89C}" dt="2021-01-21T17:16:19.521" v="1043" actId="26606"/>
          <ac:cxnSpMkLst>
            <pc:docMk/>
            <pc:sldMk cId="153423872" sldId="387"/>
            <ac:cxnSpMk id="27662" creationId="{F5486A9D-1265-4B57-91E6-68E666B978BC}"/>
          </ac:cxnSpMkLst>
        </pc:cxnChg>
        <pc:cxnChg chg="add del">
          <ac:chgData name="BEN KHALFALLAH Hela (EXT) ItimAsiSdcVdf" userId="d55be94f-4073-46ba-88ef-465599598fde" providerId="ADAL" clId="{46DABB80-DEB9-49D9-9021-6458F85AA89C}" dt="2021-01-21T17:16:21.855" v="1045" actId="26606"/>
          <ac:cxnSpMkLst>
            <pc:docMk/>
            <pc:sldMk cId="153423872" sldId="387"/>
            <ac:cxnSpMk id="27666" creationId="{F5486A9D-1265-4B57-91E6-68E666B978BC}"/>
          </ac:cxnSpMkLst>
        </pc:cxnChg>
        <pc:cxnChg chg="add del">
          <ac:chgData name="BEN KHALFALLAH Hela (EXT) ItimAsiSdcVdf" userId="d55be94f-4073-46ba-88ef-465599598fde" providerId="ADAL" clId="{46DABB80-DEB9-49D9-9021-6458F85AA89C}" dt="2021-01-21T17:16:31.701" v="1047" actId="26606"/>
          <ac:cxnSpMkLst>
            <pc:docMk/>
            <pc:sldMk cId="153423872" sldId="387"/>
            <ac:cxnSpMk id="27672" creationId="{7E1D4427-852B-4B37-8E76-0E9F1810BA2A}"/>
          </ac:cxnSpMkLst>
        </pc:cxnChg>
        <pc:cxnChg chg="add del">
          <ac:chgData name="BEN KHALFALLAH Hela (EXT) ItimAsiSdcVdf" userId="d55be94f-4073-46ba-88ef-465599598fde" providerId="ADAL" clId="{46DABB80-DEB9-49D9-9021-6458F85AA89C}" dt="2021-01-21T17:16:31.701" v="1047" actId="26606"/>
          <ac:cxnSpMkLst>
            <pc:docMk/>
            <pc:sldMk cId="153423872" sldId="387"/>
            <ac:cxnSpMk id="27674" creationId="{432529AB-8F99-47FB-91B5-93565E543B50}"/>
          </ac:cxnSpMkLst>
        </pc:cxnChg>
        <pc:cxnChg chg="add del">
          <ac:chgData name="BEN KHALFALLAH Hela (EXT) ItimAsiSdcVdf" userId="d55be94f-4073-46ba-88ef-465599598fde" providerId="ADAL" clId="{46DABB80-DEB9-49D9-9021-6458F85AA89C}" dt="2021-01-21T17:16:33.531" v="1049" actId="26606"/>
          <ac:cxnSpMkLst>
            <pc:docMk/>
            <pc:sldMk cId="153423872" sldId="387"/>
            <ac:cxnSpMk id="27680" creationId="{7E1D4427-852B-4B37-8E76-0E9F1810BA2A}"/>
          </ac:cxnSpMkLst>
        </pc:cxnChg>
        <pc:cxnChg chg="add">
          <ac:chgData name="BEN KHALFALLAH Hela (EXT) ItimAsiSdcVdf" userId="d55be94f-4073-46ba-88ef-465599598fde" providerId="ADAL" clId="{46DABB80-DEB9-49D9-9021-6458F85AA89C}" dt="2021-01-21T17:16:33.547" v="1050" actId="26606"/>
          <ac:cxnSpMkLst>
            <pc:docMk/>
            <pc:sldMk cId="153423872" sldId="387"/>
            <ac:cxnSpMk id="27687" creationId="{7E1D4427-852B-4B37-8E76-0E9F1810BA2A}"/>
          </ac:cxnSpMkLst>
        </pc:cxnChg>
        <pc:cxnChg chg="add">
          <ac:chgData name="BEN KHALFALLAH Hela (EXT) ItimAsiSdcVdf" userId="d55be94f-4073-46ba-88ef-465599598fde" providerId="ADAL" clId="{46DABB80-DEB9-49D9-9021-6458F85AA89C}" dt="2021-01-21T17:16:33.547" v="1050" actId="26606"/>
          <ac:cxnSpMkLst>
            <pc:docMk/>
            <pc:sldMk cId="153423872" sldId="387"/>
            <ac:cxnSpMk id="27689" creationId="{C9AC0290-4702-4519-B0F4-C2A46880997B}"/>
          </ac:cxnSpMkLst>
        </pc:cxnChg>
      </pc:sldChg>
      <pc:sldChg chg="addSp delSp modSp add del mod setBg">
        <pc:chgData name="BEN KHALFALLAH Hela (EXT) ItimAsiSdcVdf" userId="d55be94f-4073-46ba-88ef-465599598fde" providerId="ADAL" clId="{46DABB80-DEB9-49D9-9021-6458F85AA89C}" dt="2021-01-21T18:46:21.714" v="2297" actId="208"/>
        <pc:sldMkLst>
          <pc:docMk/>
          <pc:sldMk cId="3857364641" sldId="388"/>
        </pc:sldMkLst>
        <pc:spChg chg="mod">
          <ac:chgData name="BEN KHALFALLAH Hela (EXT) ItimAsiSdcVdf" userId="d55be94f-4073-46ba-88ef-465599598fde" providerId="ADAL" clId="{46DABB80-DEB9-49D9-9021-6458F85AA89C}" dt="2021-01-21T18:45:17.119" v="2281" actId="26606"/>
          <ac:spMkLst>
            <pc:docMk/>
            <pc:sldMk cId="3857364641" sldId="388"/>
            <ac:spMk id="2" creationId="{C33C1174-55E8-4D97-82E3-A5E672519FAC}"/>
          </ac:spMkLst>
        </pc:spChg>
        <pc:spChg chg="add mod">
          <ac:chgData name="BEN KHALFALLAH Hela (EXT) ItimAsiSdcVdf" userId="d55be94f-4073-46ba-88ef-465599598fde" providerId="ADAL" clId="{46DABB80-DEB9-49D9-9021-6458F85AA89C}" dt="2021-01-21T18:45:56.262" v="2291" actId="1076"/>
          <ac:spMkLst>
            <pc:docMk/>
            <pc:sldMk cId="3857364641" sldId="388"/>
            <ac:spMk id="3" creationId="{0759A5E2-49EC-4F8C-B60C-C66182051459}"/>
          </ac:spMkLst>
        </pc:spChg>
        <pc:spChg chg="add mod">
          <ac:chgData name="BEN KHALFALLAH Hela (EXT) ItimAsiSdcVdf" userId="d55be94f-4073-46ba-88ef-465599598fde" providerId="ADAL" clId="{46DABB80-DEB9-49D9-9021-6458F85AA89C}" dt="2021-01-21T18:45:53.778" v="2290" actId="14100"/>
          <ac:spMkLst>
            <pc:docMk/>
            <pc:sldMk cId="3857364641" sldId="388"/>
            <ac:spMk id="49" creationId="{E562D72B-FA3B-4D2C-82AC-A3518467BEDD}"/>
          </ac:spMkLst>
        </pc:spChg>
        <pc:spChg chg="add">
          <ac:chgData name="BEN KHALFALLAH Hela (EXT) ItimAsiSdcVdf" userId="d55be94f-4073-46ba-88ef-465599598fde" providerId="ADAL" clId="{46DABB80-DEB9-49D9-9021-6458F85AA89C}" dt="2021-01-21T18:45:17.139" v="2282" actId="26606"/>
          <ac:spMkLst>
            <pc:docMk/>
            <pc:sldMk cId="3857364641" sldId="388"/>
            <ac:spMk id="65" creationId="{DA52A394-10F4-4AA5-90E4-634D1E919DBA}"/>
          </ac:spMkLst>
        </pc:spChg>
        <pc:spChg chg="add">
          <ac:chgData name="BEN KHALFALLAH Hela (EXT) ItimAsiSdcVdf" userId="d55be94f-4073-46ba-88ef-465599598fde" providerId="ADAL" clId="{46DABB80-DEB9-49D9-9021-6458F85AA89C}" dt="2021-01-21T18:45:17.139" v="2282" actId="26606"/>
          <ac:spMkLst>
            <pc:docMk/>
            <pc:sldMk cId="3857364641" sldId="388"/>
            <ac:spMk id="66" creationId="{07BDDC51-8BB2-42BE-8EA8-39B3E9AC1EF6}"/>
          </ac:spMkLst>
        </pc:spChg>
        <pc:spChg chg="add del">
          <ac:chgData name="BEN KHALFALLAH Hela (EXT) ItimAsiSdcVdf" userId="d55be94f-4073-46ba-88ef-465599598fde" providerId="ADAL" clId="{46DABB80-DEB9-49D9-9021-6458F85AA89C}" dt="2021-01-21T18:45:17.139" v="2282" actId="26606"/>
          <ac:spMkLst>
            <pc:docMk/>
            <pc:sldMk cId="3857364641" sldId="388"/>
            <ac:spMk id="71" creationId="{4E4490D0-3672-446A-AC12-B4830333BDDD}"/>
          </ac:spMkLst>
        </pc:spChg>
        <pc:spChg chg="add del">
          <ac:chgData name="BEN KHALFALLAH Hela (EXT) ItimAsiSdcVdf" userId="d55be94f-4073-46ba-88ef-465599598fde" providerId="ADAL" clId="{46DABB80-DEB9-49D9-9021-6458F85AA89C}" dt="2021-01-21T18:45:17.139" v="2282" actId="26606"/>
          <ac:spMkLst>
            <pc:docMk/>
            <pc:sldMk cId="3857364641" sldId="388"/>
            <ac:spMk id="73" creationId="{39CB82C2-DF65-4EC1-8280-F201D50F570B}"/>
          </ac:spMkLst>
        </pc:spChg>
        <pc:spChg chg="add del">
          <ac:chgData name="BEN KHALFALLAH Hela (EXT) ItimAsiSdcVdf" userId="d55be94f-4073-46ba-88ef-465599598fde" providerId="ADAL" clId="{46DABB80-DEB9-49D9-9021-6458F85AA89C}" dt="2021-01-21T18:45:17.139" v="2282" actId="26606"/>
          <ac:spMkLst>
            <pc:docMk/>
            <pc:sldMk cId="3857364641" sldId="388"/>
            <ac:spMk id="77" creationId="{C4AAA502-5435-489E-9538-3A40E6C71461}"/>
          </ac:spMkLst>
        </pc:spChg>
        <pc:spChg chg="add del">
          <ac:chgData name="BEN KHALFALLAH Hela (EXT) ItimAsiSdcVdf" userId="d55be94f-4073-46ba-88ef-465599598fde" providerId="ADAL" clId="{46DABB80-DEB9-49D9-9021-6458F85AA89C}" dt="2021-01-21T18:45:08.605" v="2275" actId="26606"/>
          <ac:spMkLst>
            <pc:docMk/>
            <pc:sldMk cId="3857364641" sldId="388"/>
            <ac:spMk id="78" creationId="{BB2B8762-61F0-4F1B-9364-D633EE9D6AF5}"/>
          </ac:spMkLst>
        </pc:spChg>
        <pc:spChg chg="add del">
          <ac:chgData name="BEN KHALFALLAH Hela (EXT) ItimAsiSdcVdf" userId="d55be94f-4073-46ba-88ef-465599598fde" providerId="ADAL" clId="{46DABB80-DEB9-49D9-9021-6458F85AA89C}" dt="2021-01-21T18:45:08.605" v="2275" actId="26606"/>
          <ac:spMkLst>
            <pc:docMk/>
            <pc:sldMk cId="3857364641" sldId="388"/>
            <ac:spMk id="80" creationId="{E97675C8-1328-460C-9EBF-6B446B67EAD3}"/>
          </ac:spMkLst>
        </pc:spChg>
        <pc:spChg chg="add del">
          <ac:chgData name="BEN KHALFALLAH Hela (EXT) ItimAsiSdcVdf" userId="d55be94f-4073-46ba-88ef-465599598fde" providerId="ADAL" clId="{46DABB80-DEB9-49D9-9021-6458F85AA89C}" dt="2021-01-21T18:45:17.139" v="2282" actId="26606"/>
          <ac:spMkLst>
            <pc:docMk/>
            <pc:sldMk cId="3857364641" sldId="388"/>
            <ac:spMk id="81" creationId="{DE42378B-2E28-4810-8421-7A473A40E376}"/>
          </ac:spMkLst>
        </pc:spChg>
        <pc:spChg chg="add del">
          <ac:chgData name="BEN KHALFALLAH Hela (EXT) ItimAsiSdcVdf" userId="d55be94f-4073-46ba-88ef-465599598fde" providerId="ADAL" clId="{46DABB80-DEB9-49D9-9021-6458F85AA89C}" dt="2021-01-21T18:45:17.139" v="2282" actId="26606"/>
          <ac:spMkLst>
            <pc:docMk/>
            <pc:sldMk cId="3857364641" sldId="388"/>
            <ac:spMk id="83" creationId="{0D91DD17-237F-4811-BC0E-128EB1BD7CFE}"/>
          </ac:spMkLst>
        </pc:spChg>
        <pc:spChg chg="add del">
          <ac:chgData name="BEN KHALFALLAH Hela (EXT) ItimAsiSdcVdf" userId="d55be94f-4073-46ba-88ef-465599598fde" providerId="ADAL" clId="{46DABB80-DEB9-49D9-9021-6458F85AA89C}" dt="2021-01-21T18:45:08.605" v="2275" actId="26606"/>
          <ac:spMkLst>
            <pc:docMk/>
            <pc:sldMk cId="3857364641" sldId="388"/>
            <ac:spMk id="84" creationId="{2AD83CFE-1CA3-4832-A4B9-C48CD1347C03}"/>
          </ac:spMkLst>
        </pc:spChg>
        <pc:spChg chg="add del">
          <ac:chgData name="BEN KHALFALLAH Hela (EXT) ItimAsiSdcVdf" userId="d55be94f-4073-46ba-88ef-465599598fde" providerId="ADAL" clId="{46DABB80-DEB9-49D9-9021-6458F85AA89C}" dt="2021-01-21T18:45:08.605" v="2275" actId="26606"/>
          <ac:spMkLst>
            <pc:docMk/>
            <pc:sldMk cId="3857364641" sldId="388"/>
            <ac:spMk id="86" creationId="{BC98641C-7F74-435D-996F-A4387A3C3C26}"/>
          </ac:spMkLst>
        </pc:spChg>
        <pc:spChg chg="add del">
          <ac:chgData name="BEN KHALFALLAH Hela (EXT) ItimAsiSdcVdf" userId="d55be94f-4073-46ba-88ef-465599598fde" providerId="ADAL" clId="{46DABB80-DEB9-49D9-9021-6458F85AA89C}" dt="2021-01-21T18:45:08.605" v="2275" actId="26606"/>
          <ac:spMkLst>
            <pc:docMk/>
            <pc:sldMk cId="3857364641" sldId="388"/>
            <ac:spMk id="88" creationId="{F530C0F6-C8DF-4539-B30C-8105DB618C20}"/>
          </ac:spMkLst>
        </pc:spChg>
        <pc:spChg chg="add del">
          <ac:chgData name="BEN KHALFALLAH Hela (EXT) ItimAsiSdcVdf" userId="d55be94f-4073-46ba-88ef-465599598fde" providerId="ADAL" clId="{46DABB80-DEB9-49D9-9021-6458F85AA89C}" dt="2021-01-21T18:45:08.605" v="2275" actId="26606"/>
          <ac:spMkLst>
            <pc:docMk/>
            <pc:sldMk cId="3857364641" sldId="388"/>
            <ac:spMk id="90" creationId="{BAE51241-AA8B-4B82-9C59-6738DB85674C}"/>
          </ac:spMkLst>
        </pc:spChg>
        <pc:spChg chg="add del">
          <ac:chgData name="BEN KHALFALLAH Hela (EXT) ItimAsiSdcVdf" userId="d55be94f-4073-46ba-88ef-465599598fde" providerId="ADAL" clId="{46DABB80-DEB9-49D9-9021-6458F85AA89C}" dt="2021-01-21T18:45:14.175" v="2277" actId="26606"/>
          <ac:spMkLst>
            <pc:docMk/>
            <pc:sldMk cId="3857364641" sldId="388"/>
            <ac:spMk id="92" creationId="{07BDDC51-8BB2-42BE-8EA8-39B3E9AC1EF6}"/>
          </ac:spMkLst>
        </pc:spChg>
        <pc:spChg chg="add del">
          <ac:chgData name="BEN KHALFALLAH Hela (EXT) ItimAsiSdcVdf" userId="d55be94f-4073-46ba-88ef-465599598fde" providerId="ADAL" clId="{46DABB80-DEB9-49D9-9021-6458F85AA89C}" dt="2021-01-21T18:45:14.175" v="2277" actId="26606"/>
          <ac:spMkLst>
            <pc:docMk/>
            <pc:sldMk cId="3857364641" sldId="388"/>
            <ac:spMk id="28676" creationId="{BB2B8762-61F0-4F1B-9364-D633EE9D6AF5}"/>
          </ac:spMkLst>
        </pc:spChg>
        <pc:spChg chg="add del">
          <ac:chgData name="BEN KHALFALLAH Hela (EXT) ItimAsiSdcVdf" userId="d55be94f-4073-46ba-88ef-465599598fde" providerId="ADAL" clId="{46DABB80-DEB9-49D9-9021-6458F85AA89C}" dt="2021-01-21T18:45:14.175" v="2277" actId="26606"/>
          <ac:spMkLst>
            <pc:docMk/>
            <pc:sldMk cId="3857364641" sldId="388"/>
            <ac:spMk id="28677" creationId="{E97675C8-1328-460C-9EBF-6B446B67EAD3}"/>
          </ac:spMkLst>
        </pc:spChg>
        <pc:spChg chg="add del">
          <ac:chgData name="BEN KHALFALLAH Hela (EXT) ItimAsiSdcVdf" userId="d55be94f-4073-46ba-88ef-465599598fde" providerId="ADAL" clId="{46DABB80-DEB9-49D9-9021-6458F85AA89C}" dt="2021-01-21T18:45:14.175" v="2277" actId="26606"/>
          <ac:spMkLst>
            <pc:docMk/>
            <pc:sldMk cId="3857364641" sldId="388"/>
            <ac:spMk id="28679" creationId="{C6417104-D4C1-4710-9982-2154A7F48492}"/>
          </ac:spMkLst>
        </pc:spChg>
        <pc:spChg chg="add del">
          <ac:chgData name="BEN KHALFALLAH Hela (EXT) ItimAsiSdcVdf" userId="d55be94f-4073-46ba-88ef-465599598fde" providerId="ADAL" clId="{46DABB80-DEB9-49D9-9021-6458F85AA89C}" dt="2021-01-21T18:45:14.175" v="2277" actId="26606"/>
          <ac:spMkLst>
            <pc:docMk/>
            <pc:sldMk cId="3857364641" sldId="388"/>
            <ac:spMk id="28680" creationId="{626F1402-2DEC-4071-84AF-350C7BF00D43}"/>
          </ac:spMkLst>
        </pc:spChg>
        <pc:spChg chg="add del">
          <ac:chgData name="BEN KHALFALLAH Hela (EXT) ItimAsiSdcVdf" userId="d55be94f-4073-46ba-88ef-465599598fde" providerId="ADAL" clId="{46DABB80-DEB9-49D9-9021-6458F85AA89C}" dt="2021-01-21T18:45:14.175" v="2277" actId="26606"/>
          <ac:spMkLst>
            <pc:docMk/>
            <pc:sldMk cId="3857364641" sldId="388"/>
            <ac:spMk id="28682" creationId="{DA52A394-10F4-4AA5-90E4-634D1E919DBA}"/>
          </ac:spMkLst>
        </pc:spChg>
        <pc:spChg chg="add del">
          <ac:chgData name="BEN KHALFALLAH Hela (EXT) ItimAsiSdcVdf" userId="d55be94f-4073-46ba-88ef-465599598fde" providerId="ADAL" clId="{46DABB80-DEB9-49D9-9021-6458F85AA89C}" dt="2021-01-21T18:45:15.109" v="2279" actId="26606"/>
          <ac:spMkLst>
            <pc:docMk/>
            <pc:sldMk cId="3857364641" sldId="388"/>
            <ac:spMk id="28684" creationId="{CF6BB2E5-F5C5-4876-9282-B0246E035740}"/>
          </ac:spMkLst>
        </pc:spChg>
        <pc:spChg chg="add del">
          <ac:chgData name="BEN KHALFALLAH Hela (EXT) ItimAsiSdcVdf" userId="d55be94f-4073-46ba-88ef-465599598fde" providerId="ADAL" clId="{46DABB80-DEB9-49D9-9021-6458F85AA89C}" dt="2021-01-21T18:45:15.109" v="2279" actId="26606"/>
          <ac:spMkLst>
            <pc:docMk/>
            <pc:sldMk cId="3857364641" sldId="388"/>
            <ac:spMk id="28685" creationId="{6E53EAE7-3851-4CE7-BE81-EF90F19EF019}"/>
          </ac:spMkLst>
        </pc:spChg>
        <pc:spChg chg="add del">
          <ac:chgData name="BEN KHALFALLAH Hela (EXT) ItimAsiSdcVdf" userId="d55be94f-4073-46ba-88ef-465599598fde" providerId="ADAL" clId="{46DABB80-DEB9-49D9-9021-6458F85AA89C}" dt="2021-01-21T18:45:15.109" v="2279" actId="26606"/>
          <ac:spMkLst>
            <pc:docMk/>
            <pc:sldMk cId="3857364641" sldId="388"/>
            <ac:spMk id="28687" creationId="{40B389FD-456D-4B47-AC92-DE24BBA3F07B}"/>
          </ac:spMkLst>
        </pc:spChg>
        <pc:spChg chg="add del">
          <ac:chgData name="BEN KHALFALLAH Hela (EXT) ItimAsiSdcVdf" userId="d55be94f-4073-46ba-88ef-465599598fde" providerId="ADAL" clId="{46DABB80-DEB9-49D9-9021-6458F85AA89C}" dt="2021-01-21T18:45:15.109" v="2279" actId="26606"/>
          <ac:spMkLst>
            <pc:docMk/>
            <pc:sldMk cId="3857364641" sldId="388"/>
            <ac:spMk id="28688" creationId="{970BDFF1-89F0-4493-BC72-692927D52AD7}"/>
          </ac:spMkLst>
        </pc:spChg>
        <pc:spChg chg="add del">
          <ac:chgData name="BEN KHALFALLAH Hela (EXT) ItimAsiSdcVdf" userId="d55be94f-4073-46ba-88ef-465599598fde" providerId="ADAL" clId="{46DABB80-DEB9-49D9-9021-6458F85AA89C}" dt="2021-01-21T18:45:15.109" v="2279" actId="26606"/>
          <ac:spMkLst>
            <pc:docMk/>
            <pc:sldMk cId="3857364641" sldId="388"/>
            <ac:spMk id="28689" creationId="{EC639061-BB2E-42D9-8137-6F0803D34B19}"/>
          </ac:spMkLst>
        </pc:spChg>
        <pc:spChg chg="add del">
          <ac:chgData name="BEN KHALFALLAH Hela (EXT) ItimAsiSdcVdf" userId="d55be94f-4073-46ba-88ef-465599598fde" providerId="ADAL" clId="{46DABB80-DEB9-49D9-9021-6458F85AA89C}" dt="2021-01-21T18:45:17.119" v="2281" actId="26606"/>
          <ac:spMkLst>
            <pc:docMk/>
            <pc:sldMk cId="3857364641" sldId="388"/>
            <ac:spMk id="28691" creationId="{BB2B8762-61F0-4F1B-9364-D633EE9D6AF5}"/>
          </ac:spMkLst>
        </pc:spChg>
        <pc:spChg chg="add del">
          <ac:chgData name="BEN KHALFALLAH Hela (EXT) ItimAsiSdcVdf" userId="d55be94f-4073-46ba-88ef-465599598fde" providerId="ADAL" clId="{46DABB80-DEB9-49D9-9021-6458F85AA89C}" dt="2021-01-21T18:45:17.119" v="2281" actId="26606"/>
          <ac:spMkLst>
            <pc:docMk/>
            <pc:sldMk cId="3857364641" sldId="388"/>
            <ac:spMk id="28692" creationId="{E97675C8-1328-460C-9EBF-6B446B67EAD3}"/>
          </ac:spMkLst>
        </pc:spChg>
        <pc:spChg chg="add del">
          <ac:chgData name="BEN KHALFALLAH Hela (EXT) ItimAsiSdcVdf" userId="d55be94f-4073-46ba-88ef-465599598fde" providerId="ADAL" clId="{46DABB80-DEB9-49D9-9021-6458F85AA89C}" dt="2021-01-21T18:45:17.119" v="2281" actId="26606"/>
          <ac:spMkLst>
            <pc:docMk/>
            <pc:sldMk cId="3857364641" sldId="388"/>
            <ac:spMk id="28694" creationId="{8B330648-BE73-41A0-9F64-E5B1075E2C2D}"/>
          </ac:spMkLst>
        </pc:spChg>
        <pc:spChg chg="add del">
          <ac:chgData name="BEN KHALFALLAH Hela (EXT) ItimAsiSdcVdf" userId="d55be94f-4073-46ba-88ef-465599598fde" providerId="ADAL" clId="{46DABB80-DEB9-49D9-9021-6458F85AA89C}" dt="2021-01-21T18:45:17.119" v="2281" actId="26606"/>
          <ac:spMkLst>
            <pc:docMk/>
            <pc:sldMk cId="3857364641" sldId="388"/>
            <ac:spMk id="28696" creationId="{02C3C01D-C868-4B78-9A8F-417BF50A429B}"/>
          </ac:spMkLst>
        </pc:spChg>
        <pc:spChg chg="add del">
          <ac:chgData name="BEN KHALFALLAH Hela (EXT) ItimAsiSdcVdf" userId="d55be94f-4073-46ba-88ef-465599598fde" providerId="ADAL" clId="{46DABB80-DEB9-49D9-9021-6458F85AA89C}" dt="2021-01-21T18:45:17.119" v="2281" actId="26606"/>
          <ac:spMkLst>
            <pc:docMk/>
            <pc:sldMk cId="3857364641" sldId="388"/>
            <ac:spMk id="28697" creationId="{8345B934-7CE4-4DA7-A0CB-2A2DF8818CE1}"/>
          </ac:spMkLst>
        </pc:spChg>
        <pc:spChg chg="add">
          <ac:chgData name="BEN KHALFALLAH Hela (EXT) ItimAsiSdcVdf" userId="d55be94f-4073-46ba-88ef-465599598fde" providerId="ADAL" clId="{46DABB80-DEB9-49D9-9021-6458F85AA89C}" dt="2021-01-21T18:45:17.139" v="2282" actId="26606"/>
          <ac:spMkLst>
            <pc:docMk/>
            <pc:sldMk cId="3857364641" sldId="388"/>
            <ac:spMk id="28699" creationId="{BB2B8762-61F0-4F1B-9364-D633EE9D6AF5}"/>
          </ac:spMkLst>
        </pc:spChg>
        <pc:spChg chg="add">
          <ac:chgData name="BEN KHALFALLAH Hela (EXT) ItimAsiSdcVdf" userId="d55be94f-4073-46ba-88ef-465599598fde" providerId="ADAL" clId="{46DABB80-DEB9-49D9-9021-6458F85AA89C}" dt="2021-01-21T18:45:17.139" v="2282" actId="26606"/>
          <ac:spMkLst>
            <pc:docMk/>
            <pc:sldMk cId="3857364641" sldId="388"/>
            <ac:spMk id="28700" creationId="{E97675C8-1328-460C-9EBF-6B446B67EAD3}"/>
          </ac:spMkLst>
        </pc:spChg>
        <pc:spChg chg="add">
          <ac:chgData name="BEN KHALFALLAH Hela (EXT) ItimAsiSdcVdf" userId="d55be94f-4073-46ba-88ef-465599598fde" providerId="ADAL" clId="{46DABB80-DEB9-49D9-9021-6458F85AA89C}" dt="2021-01-21T18:45:17.139" v="2282" actId="26606"/>
          <ac:spMkLst>
            <pc:docMk/>
            <pc:sldMk cId="3857364641" sldId="388"/>
            <ac:spMk id="28702" creationId="{C6417104-D4C1-4710-9982-2154A7F48492}"/>
          </ac:spMkLst>
        </pc:spChg>
        <pc:spChg chg="add">
          <ac:chgData name="BEN KHALFALLAH Hela (EXT) ItimAsiSdcVdf" userId="d55be94f-4073-46ba-88ef-465599598fde" providerId="ADAL" clId="{46DABB80-DEB9-49D9-9021-6458F85AA89C}" dt="2021-01-21T18:45:17.139" v="2282" actId="26606"/>
          <ac:spMkLst>
            <pc:docMk/>
            <pc:sldMk cId="3857364641" sldId="388"/>
            <ac:spMk id="28703" creationId="{626F1402-2DEC-4071-84AF-350C7BF00D43}"/>
          </ac:spMkLst>
        </pc:spChg>
        <pc:picChg chg="add mod">
          <ac:chgData name="BEN KHALFALLAH Hela (EXT) ItimAsiSdcVdf" userId="d55be94f-4073-46ba-88ef-465599598fde" providerId="ADAL" clId="{46DABB80-DEB9-49D9-9021-6458F85AA89C}" dt="2021-01-21T18:45:17.139" v="2282" actId="26606"/>
          <ac:picMkLst>
            <pc:docMk/>
            <pc:sldMk cId="3857364641" sldId="388"/>
            <ac:picMk id="11" creationId="{6CE6EA4C-9C48-48D8-87DD-10BDBFE2E9E0}"/>
          </ac:picMkLst>
        </pc:picChg>
        <pc:picChg chg="add mod ord">
          <ac:chgData name="BEN KHALFALLAH Hela (EXT) ItimAsiSdcVdf" userId="d55be94f-4073-46ba-88ef-465599598fde" providerId="ADAL" clId="{46DABB80-DEB9-49D9-9021-6458F85AA89C}" dt="2021-01-21T18:45:17.139" v="2282" actId="26606"/>
          <ac:picMkLst>
            <pc:docMk/>
            <pc:sldMk cId="3857364641" sldId="388"/>
            <ac:picMk id="28674" creationId="{3D8BD46F-DB8E-43BE-9A2A-466F0B68AB3E}"/>
          </ac:picMkLst>
        </pc:picChg>
        <pc:cxnChg chg="add mod">
          <ac:chgData name="BEN KHALFALLAH Hela (EXT) ItimAsiSdcVdf" userId="d55be94f-4073-46ba-88ef-465599598fde" providerId="ADAL" clId="{46DABB80-DEB9-49D9-9021-6458F85AA89C}" dt="2021-01-21T18:46:21.714" v="2297" actId="208"/>
          <ac:cxnSpMkLst>
            <pc:docMk/>
            <pc:sldMk cId="3857364641" sldId="388"/>
            <ac:cxnSpMk id="5" creationId="{1886A296-E6AA-4D9D-AB3E-6525430264AA}"/>
          </ac:cxnSpMkLst>
        </pc:cxnChg>
        <pc:cxnChg chg="add">
          <ac:chgData name="BEN KHALFALLAH Hela (EXT) ItimAsiSdcVdf" userId="d55be94f-4073-46ba-88ef-465599598fde" providerId="ADAL" clId="{46DABB80-DEB9-49D9-9021-6458F85AA89C}" dt="2021-01-21T18:45:17.139" v="2282" actId="26606"/>
          <ac:cxnSpMkLst>
            <pc:docMk/>
            <pc:sldMk cId="3857364641" sldId="388"/>
            <ac:cxnSpMk id="64" creationId="{04733B62-1719-4677-A612-CA0AC0AD7482}"/>
          </ac:cxnSpMkLst>
        </pc:cxnChg>
        <pc:cxnChg chg="add del">
          <ac:chgData name="BEN KHALFALLAH Hela (EXT) ItimAsiSdcVdf" userId="d55be94f-4073-46ba-88ef-465599598fde" providerId="ADAL" clId="{46DABB80-DEB9-49D9-9021-6458F85AA89C}" dt="2021-01-21T18:45:17.139" v="2282" actId="26606"/>
          <ac:cxnSpMkLst>
            <pc:docMk/>
            <pc:sldMk cId="3857364641" sldId="388"/>
            <ac:cxnSpMk id="75" creationId="{7E1D4427-852B-4B37-8E76-0E9F1810BA2A}"/>
          </ac:cxnSpMkLst>
        </pc:cxnChg>
        <pc:cxnChg chg="add del">
          <ac:chgData name="BEN KHALFALLAH Hela (EXT) ItimAsiSdcVdf" userId="d55be94f-4073-46ba-88ef-465599598fde" providerId="ADAL" clId="{46DABB80-DEB9-49D9-9021-6458F85AA89C}" dt="2021-01-21T18:45:17.139" v="2282" actId="26606"/>
          <ac:cxnSpMkLst>
            <pc:docMk/>
            <pc:sldMk cId="3857364641" sldId="388"/>
            <ac:cxnSpMk id="79" creationId="{C9AC0290-4702-4519-B0F4-C2A46880997B}"/>
          </ac:cxnSpMkLst>
        </pc:cxnChg>
        <pc:cxnChg chg="add del">
          <ac:chgData name="BEN KHALFALLAH Hela (EXT) ItimAsiSdcVdf" userId="d55be94f-4073-46ba-88ef-465599598fde" providerId="ADAL" clId="{46DABB80-DEB9-49D9-9021-6458F85AA89C}" dt="2021-01-21T18:45:08.605" v="2275" actId="26606"/>
          <ac:cxnSpMkLst>
            <pc:docMk/>
            <pc:sldMk cId="3857364641" sldId="388"/>
            <ac:cxnSpMk id="82" creationId="{514EE78B-AF71-4195-A01B-F1165D9233BF}"/>
          </ac:cxnSpMkLst>
        </pc:cxnChg>
        <pc:cxnChg chg="add del">
          <ac:chgData name="BEN KHALFALLAH Hela (EXT) ItimAsiSdcVdf" userId="d55be94f-4073-46ba-88ef-465599598fde" providerId="ADAL" clId="{46DABB80-DEB9-49D9-9021-6458F85AA89C}" dt="2021-01-21T18:45:14.175" v="2277" actId="26606"/>
          <ac:cxnSpMkLst>
            <pc:docMk/>
            <pc:sldMk cId="3857364641" sldId="388"/>
            <ac:cxnSpMk id="28678" creationId="{514EE78B-AF71-4195-A01B-F1165D9233BF}"/>
          </ac:cxnSpMkLst>
        </pc:cxnChg>
        <pc:cxnChg chg="add del">
          <ac:chgData name="BEN KHALFALLAH Hela (EXT) ItimAsiSdcVdf" userId="d55be94f-4073-46ba-88ef-465599598fde" providerId="ADAL" clId="{46DABB80-DEB9-49D9-9021-6458F85AA89C}" dt="2021-01-21T18:45:14.175" v="2277" actId="26606"/>
          <ac:cxnSpMkLst>
            <pc:docMk/>
            <pc:sldMk cId="3857364641" sldId="388"/>
            <ac:cxnSpMk id="28681" creationId="{04733B62-1719-4677-A612-CA0AC0AD7482}"/>
          </ac:cxnSpMkLst>
        </pc:cxnChg>
        <pc:cxnChg chg="add del">
          <ac:chgData name="BEN KHALFALLAH Hela (EXT) ItimAsiSdcVdf" userId="d55be94f-4073-46ba-88ef-465599598fde" providerId="ADAL" clId="{46DABB80-DEB9-49D9-9021-6458F85AA89C}" dt="2021-01-21T18:45:15.109" v="2279" actId="26606"/>
          <ac:cxnSpMkLst>
            <pc:docMk/>
            <pc:sldMk cId="3857364641" sldId="388"/>
            <ac:cxnSpMk id="28686" creationId="{5C5EFB6A-0AF1-46B2-B103-4AA6C7B31025}"/>
          </ac:cxnSpMkLst>
        </pc:cxnChg>
        <pc:cxnChg chg="add del">
          <ac:chgData name="BEN KHALFALLAH Hela (EXT) ItimAsiSdcVdf" userId="d55be94f-4073-46ba-88ef-465599598fde" providerId="ADAL" clId="{46DABB80-DEB9-49D9-9021-6458F85AA89C}" dt="2021-01-21T18:45:17.119" v="2281" actId="26606"/>
          <ac:cxnSpMkLst>
            <pc:docMk/>
            <pc:sldMk cId="3857364641" sldId="388"/>
            <ac:cxnSpMk id="28693" creationId="{514EE78B-AF71-4195-A01B-F1165D9233BF}"/>
          </ac:cxnSpMkLst>
        </pc:cxnChg>
        <pc:cxnChg chg="add del">
          <ac:chgData name="BEN KHALFALLAH Hela (EXT) ItimAsiSdcVdf" userId="d55be94f-4073-46ba-88ef-465599598fde" providerId="ADAL" clId="{46DABB80-DEB9-49D9-9021-6458F85AA89C}" dt="2021-01-21T18:45:17.119" v="2281" actId="26606"/>
          <ac:cxnSpMkLst>
            <pc:docMk/>
            <pc:sldMk cId="3857364641" sldId="388"/>
            <ac:cxnSpMk id="28695" creationId="{6DAFB303-4B24-485A-B806-C147A23632BD}"/>
          </ac:cxnSpMkLst>
        </pc:cxnChg>
        <pc:cxnChg chg="add">
          <ac:chgData name="BEN KHALFALLAH Hela (EXT) ItimAsiSdcVdf" userId="d55be94f-4073-46ba-88ef-465599598fde" providerId="ADAL" clId="{46DABB80-DEB9-49D9-9021-6458F85AA89C}" dt="2021-01-21T18:45:17.139" v="2282" actId="26606"/>
          <ac:cxnSpMkLst>
            <pc:docMk/>
            <pc:sldMk cId="3857364641" sldId="388"/>
            <ac:cxnSpMk id="28701" creationId="{514EE78B-AF71-4195-A01B-F1165D9233BF}"/>
          </ac:cxnSpMkLst>
        </pc:cxnChg>
      </pc:sldChg>
      <pc:sldChg chg="addSp delSp modSp add mod setBg">
        <pc:chgData name="BEN KHALFALLAH Hela (EXT) ItimAsiSdcVdf" userId="d55be94f-4073-46ba-88ef-465599598fde" providerId="ADAL" clId="{46DABB80-DEB9-49D9-9021-6458F85AA89C}" dt="2021-01-21T17:21:25.100" v="1216" actId="1076"/>
        <pc:sldMkLst>
          <pc:docMk/>
          <pc:sldMk cId="4047663201" sldId="389"/>
        </pc:sldMkLst>
        <pc:spChg chg="mod">
          <ac:chgData name="BEN KHALFALLAH Hela (EXT) ItimAsiSdcVdf" userId="d55be94f-4073-46ba-88ef-465599598fde" providerId="ADAL" clId="{46DABB80-DEB9-49D9-9021-6458F85AA89C}" dt="2021-01-21T17:21:16.899" v="1214" actId="26606"/>
          <ac:spMkLst>
            <pc:docMk/>
            <pc:sldMk cId="4047663201" sldId="389"/>
            <ac:spMk id="2" creationId="{C33C1174-55E8-4D97-82E3-A5E672519FAC}"/>
          </ac:spMkLst>
        </pc:spChg>
        <pc:spChg chg="add del">
          <ac:chgData name="BEN KHALFALLAH Hela (EXT) ItimAsiSdcVdf" userId="d55be94f-4073-46ba-88ef-465599598fde" providerId="ADAL" clId="{46DABB80-DEB9-49D9-9021-6458F85AA89C}" dt="2021-01-21T17:21:11.553" v="1211" actId="26606"/>
          <ac:spMkLst>
            <pc:docMk/>
            <pc:sldMk cId="4047663201" sldId="389"/>
            <ac:spMk id="71" creationId="{25C8D2C1-DA83-420D-9635-D52CE066B5DA}"/>
          </ac:spMkLst>
        </pc:spChg>
        <pc:spChg chg="add del">
          <ac:chgData name="BEN KHALFALLAH Hela (EXT) ItimAsiSdcVdf" userId="d55be94f-4073-46ba-88ef-465599598fde" providerId="ADAL" clId="{46DABB80-DEB9-49D9-9021-6458F85AA89C}" dt="2021-01-21T17:21:11.553" v="1211" actId="26606"/>
          <ac:spMkLst>
            <pc:docMk/>
            <pc:sldMk cId="4047663201" sldId="389"/>
            <ac:spMk id="73" creationId="{434F74C9-6A0B-409E-AD1C-45B58BE91BB8}"/>
          </ac:spMkLst>
        </pc:spChg>
        <pc:spChg chg="add del">
          <ac:chgData name="BEN KHALFALLAH Hela (EXT) ItimAsiSdcVdf" userId="d55be94f-4073-46ba-88ef-465599598fde" providerId="ADAL" clId="{46DABB80-DEB9-49D9-9021-6458F85AA89C}" dt="2021-01-21T17:21:11.553" v="1211" actId="26606"/>
          <ac:spMkLst>
            <pc:docMk/>
            <pc:sldMk cId="4047663201" sldId="389"/>
            <ac:spMk id="77" creationId="{BE268116-E2A7-4F98-8812-192B4975E49B}"/>
          </ac:spMkLst>
        </pc:spChg>
        <pc:spChg chg="add del">
          <ac:chgData name="BEN KHALFALLAH Hela (EXT) ItimAsiSdcVdf" userId="d55be94f-4073-46ba-88ef-465599598fde" providerId="ADAL" clId="{46DABB80-DEB9-49D9-9021-6458F85AA89C}" dt="2021-01-21T17:21:11.553" v="1211" actId="26606"/>
          <ac:spMkLst>
            <pc:docMk/>
            <pc:sldMk cId="4047663201" sldId="389"/>
            <ac:spMk id="81" creationId="{FBEFFA83-BC6D-4CD2-A2BA-98AD67423BF2}"/>
          </ac:spMkLst>
        </pc:spChg>
        <pc:spChg chg="add del">
          <ac:chgData name="BEN KHALFALLAH Hela (EXT) ItimAsiSdcVdf" userId="d55be94f-4073-46ba-88ef-465599598fde" providerId="ADAL" clId="{46DABB80-DEB9-49D9-9021-6458F85AA89C}" dt="2021-01-21T17:21:11.553" v="1211" actId="26606"/>
          <ac:spMkLst>
            <pc:docMk/>
            <pc:sldMk cId="4047663201" sldId="389"/>
            <ac:spMk id="83" creationId="{AB5696BF-D495-4CAC-AA8A-4EBFF2C32A55}"/>
          </ac:spMkLst>
        </pc:spChg>
        <pc:spChg chg="add del">
          <ac:chgData name="BEN KHALFALLAH Hela (EXT) ItimAsiSdcVdf" userId="d55be94f-4073-46ba-88ef-465599598fde" providerId="ADAL" clId="{46DABB80-DEB9-49D9-9021-6458F85AA89C}" dt="2021-01-21T17:21:16.882" v="1213" actId="26606"/>
          <ac:spMkLst>
            <pc:docMk/>
            <pc:sldMk cId="4047663201" sldId="389"/>
            <ac:spMk id="32772" creationId="{4E4490D0-3672-446A-AC12-B4830333BDDD}"/>
          </ac:spMkLst>
        </pc:spChg>
        <pc:spChg chg="add del">
          <ac:chgData name="BEN KHALFALLAH Hela (EXT) ItimAsiSdcVdf" userId="d55be94f-4073-46ba-88ef-465599598fde" providerId="ADAL" clId="{46DABB80-DEB9-49D9-9021-6458F85AA89C}" dt="2021-01-21T17:21:16.882" v="1213" actId="26606"/>
          <ac:spMkLst>
            <pc:docMk/>
            <pc:sldMk cId="4047663201" sldId="389"/>
            <ac:spMk id="32773" creationId="{39CB82C2-DF65-4EC1-8280-F201D50F570B}"/>
          </ac:spMkLst>
        </pc:spChg>
        <pc:spChg chg="add del">
          <ac:chgData name="BEN KHALFALLAH Hela (EXT) ItimAsiSdcVdf" userId="d55be94f-4073-46ba-88ef-465599598fde" providerId="ADAL" clId="{46DABB80-DEB9-49D9-9021-6458F85AA89C}" dt="2021-01-21T17:21:16.882" v="1213" actId="26606"/>
          <ac:spMkLst>
            <pc:docMk/>
            <pc:sldMk cId="4047663201" sldId="389"/>
            <ac:spMk id="32775" creationId="{FA4CD5CB-D209-4D70-8CA4-629731C59219}"/>
          </ac:spMkLst>
        </pc:spChg>
        <pc:spChg chg="add del">
          <ac:chgData name="BEN KHALFALLAH Hela (EXT) ItimAsiSdcVdf" userId="d55be94f-4073-46ba-88ef-465599598fde" providerId="ADAL" clId="{46DABB80-DEB9-49D9-9021-6458F85AA89C}" dt="2021-01-21T17:21:16.882" v="1213" actId="26606"/>
          <ac:spMkLst>
            <pc:docMk/>
            <pc:sldMk cId="4047663201" sldId="389"/>
            <ac:spMk id="32777" creationId="{B4C27B90-DF2B-4D00-BA07-18ED774CD2F1}"/>
          </ac:spMkLst>
        </pc:spChg>
        <pc:spChg chg="add del">
          <ac:chgData name="BEN KHALFALLAH Hela (EXT) ItimAsiSdcVdf" userId="d55be94f-4073-46ba-88ef-465599598fde" providerId="ADAL" clId="{46DABB80-DEB9-49D9-9021-6458F85AA89C}" dt="2021-01-21T17:21:16.882" v="1213" actId="26606"/>
          <ac:spMkLst>
            <pc:docMk/>
            <pc:sldMk cId="4047663201" sldId="389"/>
            <ac:spMk id="32778" creationId="{593ACC25-C262-417A-8AA9-0641C772BDB6}"/>
          </ac:spMkLst>
        </pc:spChg>
        <pc:spChg chg="add">
          <ac:chgData name="BEN KHALFALLAH Hela (EXT) ItimAsiSdcVdf" userId="d55be94f-4073-46ba-88ef-465599598fde" providerId="ADAL" clId="{46DABB80-DEB9-49D9-9021-6458F85AA89C}" dt="2021-01-21T17:21:16.899" v="1214" actId="26606"/>
          <ac:spMkLst>
            <pc:docMk/>
            <pc:sldMk cId="4047663201" sldId="389"/>
            <ac:spMk id="32780" creationId="{4E4490D0-3672-446A-AC12-B4830333BDDD}"/>
          </ac:spMkLst>
        </pc:spChg>
        <pc:spChg chg="add">
          <ac:chgData name="BEN KHALFALLAH Hela (EXT) ItimAsiSdcVdf" userId="d55be94f-4073-46ba-88ef-465599598fde" providerId="ADAL" clId="{46DABB80-DEB9-49D9-9021-6458F85AA89C}" dt="2021-01-21T17:21:16.899" v="1214" actId="26606"/>
          <ac:spMkLst>
            <pc:docMk/>
            <pc:sldMk cId="4047663201" sldId="389"/>
            <ac:spMk id="32781" creationId="{39CB82C2-DF65-4EC1-8280-F201D50F570B}"/>
          </ac:spMkLst>
        </pc:spChg>
        <pc:spChg chg="add">
          <ac:chgData name="BEN KHALFALLAH Hela (EXT) ItimAsiSdcVdf" userId="d55be94f-4073-46ba-88ef-465599598fde" providerId="ADAL" clId="{46DABB80-DEB9-49D9-9021-6458F85AA89C}" dt="2021-01-21T17:21:16.899" v="1214" actId="26606"/>
          <ac:spMkLst>
            <pc:docMk/>
            <pc:sldMk cId="4047663201" sldId="389"/>
            <ac:spMk id="32783" creationId="{C4AAA502-5435-489E-9538-3A40E6C71461}"/>
          </ac:spMkLst>
        </pc:spChg>
        <pc:spChg chg="add">
          <ac:chgData name="BEN KHALFALLAH Hela (EXT) ItimAsiSdcVdf" userId="d55be94f-4073-46ba-88ef-465599598fde" providerId="ADAL" clId="{46DABB80-DEB9-49D9-9021-6458F85AA89C}" dt="2021-01-21T17:21:16.899" v="1214" actId="26606"/>
          <ac:spMkLst>
            <pc:docMk/>
            <pc:sldMk cId="4047663201" sldId="389"/>
            <ac:spMk id="32785" creationId="{DE42378B-2E28-4810-8421-7A473A40E376}"/>
          </ac:spMkLst>
        </pc:spChg>
        <pc:spChg chg="add">
          <ac:chgData name="BEN KHALFALLAH Hela (EXT) ItimAsiSdcVdf" userId="d55be94f-4073-46ba-88ef-465599598fde" providerId="ADAL" clId="{46DABB80-DEB9-49D9-9021-6458F85AA89C}" dt="2021-01-21T17:21:16.899" v="1214" actId="26606"/>
          <ac:spMkLst>
            <pc:docMk/>
            <pc:sldMk cId="4047663201" sldId="389"/>
            <ac:spMk id="32786" creationId="{0D91DD17-237F-4811-BC0E-128EB1BD7CFE}"/>
          </ac:spMkLst>
        </pc:spChg>
        <pc:picChg chg="add mod">
          <ac:chgData name="BEN KHALFALLAH Hela (EXT) ItimAsiSdcVdf" userId="d55be94f-4073-46ba-88ef-465599598fde" providerId="ADAL" clId="{46DABB80-DEB9-49D9-9021-6458F85AA89C}" dt="2021-01-21T17:21:25.100" v="1216" actId="1076"/>
          <ac:picMkLst>
            <pc:docMk/>
            <pc:sldMk cId="4047663201" sldId="389"/>
            <ac:picMk id="32770" creationId="{99FFBAD9-F283-4B66-B68D-FB08952C392C}"/>
          </ac:picMkLst>
        </pc:picChg>
        <pc:cxnChg chg="add del">
          <ac:chgData name="BEN KHALFALLAH Hela (EXT) ItimAsiSdcVdf" userId="d55be94f-4073-46ba-88ef-465599598fde" providerId="ADAL" clId="{46DABB80-DEB9-49D9-9021-6458F85AA89C}" dt="2021-01-21T17:21:11.553" v="1211" actId="26606"/>
          <ac:cxnSpMkLst>
            <pc:docMk/>
            <pc:sldMk cId="4047663201" sldId="389"/>
            <ac:cxnSpMk id="75" creationId="{F5486A9D-1265-4B57-91E6-68E666B978BC}"/>
          </ac:cxnSpMkLst>
        </pc:cxnChg>
        <pc:cxnChg chg="add del">
          <ac:chgData name="BEN KHALFALLAH Hela (EXT) ItimAsiSdcVdf" userId="d55be94f-4073-46ba-88ef-465599598fde" providerId="ADAL" clId="{46DABB80-DEB9-49D9-9021-6458F85AA89C}" dt="2021-01-21T17:21:11.553" v="1211" actId="26606"/>
          <ac:cxnSpMkLst>
            <pc:docMk/>
            <pc:sldMk cId="4047663201" sldId="389"/>
            <ac:cxnSpMk id="79" creationId="{73D8893D-DEBE-4F67-901F-166F75E9C6E7}"/>
          </ac:cxnSpMkLst>
        </pc:cxnChg>
        <pc:cxnChg chg="add del">
          <ac:chgData name="BEN KHALFALLAH Hela (EXT) ItimAsiSdcVdf" userId="d55be94f-4073-46ba-88ef-465599598fde" providerId="ADAL" clId="{46DABB80-DEB9-49D9-9021-6458F85AA89C}" dt="2021-01-21T17:21:16.882" v="1213" actId="26606"/>
          <ac:cxnSpMkLst>
            <pc:docMk/>
            <pc:sldMk cId="4047663201" sldId="389"/>
            <ac:cxnSpMk id="32774" creationId="{7E1D4427-852B-4B37-8E76-0E9F1810BA2A}"/>
          </ac:cxnSpMkLst>
        </pc:cxnChg>
        <pc:cxnChg chg="add del">
          <ac:chgData name="BEN KHALFALLAH Hela (EXT) ItimAsiSdcVdf" userId="d55be94f-4073-46ba-88ef-465599598fde" providerId="ADAL" clId="{46DABB80-DEB9-49D9-9021-6458F85AA89C}" dt="2021-01-21T17:21:16.882" v="1213" actId="26606"/>
          <ac:cxnSpMkLst>
            <pc:docMk/>
            <pc:sldMk cId="4047663201" sldId="389"/>
            <ac:cxnSpMk id="32776" creationId="{5C6A2BAE-B461-4B55-8E1F-0722ABDD1393}"/>
          </ac:cxnSpMkLst>
        </pc:cxnChg>
        <pc:cxnChg chg="add">
          <ac:chgData name="BEN KHALFALLAH Hela (EXT) ItimAsiSdcVdf" userId="d55be94f-4073-46ba-88ef-465599598fde" providerId="ADAL" clId="{46DABB80-DEB9-49D9-9021-6458F85AA89C}" dt="2021-01-21T17:21:16.899" v="1214" actId="26606"/>
          <ac:cxnSpMkLst>
            <pc:docMk/>
            <pc:sldMk cId="4047663201" sldId="389"/>
            <ac:cxnSpMk id="32782" creationId="{7E1D4427-852B-4B37-8E76-0E9F1810BA2A}"/>
          </ac:cxnSpMkLst>
        </pc:cxnChg>
        <pc:cxnChg chg="add">
          <ac:chgData name="BEN KHALFALLAH Hela (EXT) ItimAsiSdcVdf" userId="d55be94f-4073-46ba-88ef-465599598fde" providerId="ADAL" clId="{46DABB80-DEB9-49D9-9021-6458F85AA89C}" dt="2021-01-21T17:21:16.899" v="1214" actId="26606"/>
          <ac:cxnSpMkLst>
            <pc:docMk/>
            <pc:sldMk cId="4047663201" sldId="389"/>
            <ac:cxnSpMk id="32784" creationId="{C9AC0290-4702-4519-B0F4-C2A46880997B}"/>
          </ac:cxnSpMkLst>
        </pc:cxnChg>
      </pc:sldChg>
      <pc:sldChg chg="modSp add del">
        <pc:chgData name="BEN KHALFALLAH Hela (EXT) ItimAsiSdcVdf" userId="d55be94f-4073-46ba-88ef-465599598fde" providerId="ADAL" clId="{46DABB80-DEB9-49D9-9021-6458F85AA89C}" dt="2021-01-21T19:49:23.381" v="3179" actId="2696"/>
        <pc:sldMkLst>
          <pc:docMk/>
          <pc:sldMk cId="1738708545" sldId="390"/>
        </pc:sldMkLst>
        <pc:spChg chg="mod">
          <ac:chgData name="BEN KHALFALLAH Hela (EXT) ItimAsiSdcVdf" userId="d55be94f-4073-46ba-88ef-465599598fde" providerId="ADAL" clId="{46DABB80-DEB9-49D9-9021-6458F85AA89C}" dt="2021-01-21T19:12:25.831" v="2475" actId="20577"/>
          <ac:spMkLst>
            <pc:docMk/>
            <pc:sldMk cId="1738708545" sldId="390"/>
            <ac:spMk id="2" creationId="{C33C1174-55E8-4D97-82E3-A5E672519FAC}"/>
          </ac:spMkLst>
        </pc:spChg>
      </pc:sldChg>
      <pc:sldChg chg="addSp delSp modSp add mod setBg">
        <pc:chgData name="BEN KHALFALLAH Hela (EXT) ItimAsiSdcVdf" userId="d55be94f-4073-46ba-88ef-465599598fde" providerId="ADAL" clId="{46DABB80-DEB9-49D9-9021-6458F85AA89C}" dt="2021-01-21T16:55:16.697" v="738" actId="1076"/>
        <pc:sldMkLst>
          <pc:docMk/>
          <pc:sldMk cId="1861072900" sldId="391"/>
        </pc:sldMkLst>
        <pc:spChg chg="mod">
          <ac:chgData name="BEN KHALFALLAH Hela (EXT) ItimAsiSdcVdf" userId="d55be94f-4073-46ba-88ef-465599598fde" providerId="ADAL" clId="{46DABB80-DEB9-49D9-9021-6458F85AA89C}" dt="2021-01-21T16:52:41.239" v="708" actId="26606"/>
          <ac:spMkLst>
            <pc:docMk/>
            <pc:sldMk cId="1861072900" sldId="391"/>
            <ac:spMk id="2" creationId="{C33C1174-55E8-4D97-82E3-A5E672519FAC}"/>
          </ac:spMkLst>
        </pc:spChg>
        <pc:spChg chg="del">
          <ac:chgData name="BEN KHALFALLAH Hela (EXT) ItimAsiSdcVdf" userId="d55be94f-4073-46ba-88ef-465599598fde" providerId="ADAL" clId="{46DABB80-DEB9-49D9-9021-6458F85AA89C}" dt="2021-01-21T16:51:56.259" v="696" actId="478"/>
          <ac:spMkLst>
            <pc:docMk/>
            <pc:sldMk cId="1861072900" sldId="391"/>
            <ac:spMk id="3" creationId="{B2EFA94E-0BEC-415A-A46D-1B73428E4624}"/>
          </ac:spMkLst>
        </pc:spChg>
        <pc:spChg chg="add mod">
          <ac:chgData name="BEN KHALFALLAH Hela (EXT) ItimAsiSdcVdf" userId="d55be94f-4073-46ba-88ef-465599598fde" providerId="ADAL" clId="{46DABB80-DEB9-49D9-9021-6458F85AA89C}" dt="2021-01-21T16:55:16.697" v="738" actId="1076"/>
          <ac:spMkLst>
            <pc:docMk/>
            <pc:sldMk cId="1861072900" sldId="391"/>
            <ac:spMk id="4" creationId="{35C5EB46-3B18-472A-A394-F7A6909E23DB}"/>
          </ac:spMkLst>
        </pc:spChg>
        <pc:spChg chg="add del">
          <ac:chgData name="BEN KHALFALLAH Hela (EXT) ItimAsiSdcVdf" userId="d55be94f-4073-46ba-88ef-465599598fde" providerId="ADAL" clId="{46DABB80-DEB9-49D9-9021-6458F85AA89C}" dt="2021-01-21T16:52:30.036" v="700" actId="26606"/>
          <ac:spMkLst>
            <pc:docMk/>
            <pc:sldMk cId="1861072900" sldId="391"/>
            <ac:spMk id="71" creationId="{25C8D2C1-DA83-420D-9635-D52CE066B5DA}"/>
          </ac:spMkLst>
        </pc:spChg>
        <pc:spChg chg="add del">
          <ac:chgData name="BEN KHALFALLAH Hela (EXT) ItimAsiSdcVdf" userId="d55be94f-4073-46ba-88ef-465599598fde" providerId="ADAL" clId="{46DABB80-DEB9-49D9-9021-6458F85AA89C}" dt="2021-01-21T16:52:30.036" v="700" actId="26606"/>
          <ac:spMkLst>
            <pc:docMk/>
            <pc:sldMk cId="1861072900" sldId="391"/>
            <ac:spMk id="73" creationId="{434F74C9-6A0B-409E-AD1C-45B58BE91BB8}"/>
          </ac:spMkLst>
        </pc:spChg>
        <pc:spChg chg="add del">
          <ac:chgData name="BEN KHALFALLAH Hela (EXT) ItimAsiSdcVdf" userId="d55be94f-4073-46ba-88ef-465599598fde" providerId="ADAL" clId="{46DABB80-DEB9-49D9-9021-6458F85AA89C}" dt="2021-01-21T16:52:30.036" v="700" actId="26606"/>
          <ac:spMkLst>
            <pc:docMk/>
            <pc:sldMk cId="1861072900" sldId="391"/>
            <ac:spMk id="77" creationId="{BE268116-E2A7-4F98-8812-192B4975E49B}"/>
          </ac:spMkLst>
        </pc:spChg>
        <pc:spChg chg="add del">
          <ac:chgData name="BEN KHALFALLAH Hela (EXT) ItimAsiSdcVdf" userId="d55be94f-4073-46ba-88ef-465599598fde" providerId="ADAL" clId="{46DABB80-DEB9-49D9-9021-6458F85AA89C}" dt="2021-01-21T16:52:30.036" v="700" actId="26606"/>
          <ac:spMkLst>
            <pc:docMk/>
            <pc:sldMk cId="1861072900" sldId="391"/>
            <ac:spMk id="81" creationId="{FBEFFA83-BC6D-4CD2-A2BA-98AD67423BF2}"/>
          </ac:spMkLst>
        </pc:spChg>
        <pc:spChg chg="add del">
          <ac:chgData name="BEN KHALFALLAH Hela (EXT) ItimAsiSdcVdf" userId="d55be94f-4073-46ba-88ef-465599598fde" providerId="ADAL" clId="{46DABB80-DEB9-49D9-9021-6458F85AA89C}" dt="2021-01-21T16:52:30.036" v="700" actId="26606"/>
          <ac:spMkLst>
            <pc:docMk/>
            <pc:sldMk cId="1861072900" sldId="391"/>
            <ac:spMk id="83" creationId="{AB5696BF-D495-4CAC-AA8A-4EBFF2C32A55}"/>
          </ac:spMkLst>
        </pc:spChg>
        <pc:spChg chg="add del">
          <ac:chgData name="BEN KHALFALLAH Hela (EXT) ItimAsiSdcVdf" userId="d55be94f-4073-46ba-88ef-465599598fde" providerId="ADAL" clId="{46DABB80-DEB9-49D9-9021-6458F85AA89C}" dt="2021-01-21T16:52:31.952" v="702" actId="26606"/>
          <ac:spMkLst>
            <pc:docMk/>
            <pc:sldMk cId="1861072900" sldId="391"/>
            <ac:spMk id="14340" creationId="{4E4490D0-3672-446A-AC12-B4830333BDDD}"/>
          </ac:spMkLst>
        </pc:spChg>
        <pc:spChg chg="add del">
          <ac:chgData name="BEN KHALFALLAH Hela (EXT) ItimAsiSdcVdf" userId="d55be94f-4073-46ba-88ef-465599598fde" providerId="ADAL" clId="{46DABB80-DEB9-49D9-9021-6458F85AA89C}" dt="2021-01-21T16:52:31.952" v="702" actId="26606"/>
          <ac:spMkLst>
            <pc:docMk/>
            <pc:sldMk cId="1861072900" sldId="391"/>
            <ac:spMk id="14341" creationId="{39CB82C2-DF65-4EC1-8280-F201D50F570B}"/>
          </ac:spMkLst>
        </pc:spChg>
        <pc:spChg chg="add del">
          <ac:chgData name="BEN KHALFALLAH Hela (EXT) ItimAsiSdcVdf" userId="d55be94f-4073-46ba-88ef-465599598fde" providerId="ADAL" clId="{46DABB80-DEB9-49D9-9021-6458F85AA89C}" dt="2021-01-21T16:52:31.952" v="702" actId="26606"/>
          <ac:spMkLst>
            <pc:docMk/>
            <pc:sldMk cId="1861072900" sldId="391"/>
            <ac:spMk id="14343" creationId="{C4AAA502-5435-489E-9538-3A40E6C71461}"/>
          </ac:spMkLst>
        </pc:spChg>
        <pc:spChg chg="add del">
          <ac:chgData name="BEN KHALFALLAH Hela (EXT) ItimAsiSdcVdf" userId="d55be94f-4073-46ba-88ef-465599598fde" providerId="ADAL" clId="{46DABB80-DEB9-49D9-9021-6458F85AA89C}" dt="2021-01-21T16:52:31.952" v="702" actId="26606"/>
          <ac:spMkLst>
            <pc:docMk/>
            <pc:sldMk cId="1861072900" sldId="391"/>
            <ac:spMk id="14345" creationId="{DE42378B-2E28-4810-8421-7A473A40E376}"/>
          </ac:spMkLst>
        </pc:spChg>
        <pc:spChg chg="add del">
          <ac:chgData name="BEN KHALFALLAH Hela (EXT) ItimAsiSdcVdf" userId="d55be94f-4073-46ba-88ef-465599598fde" providerId="ADAL" clId="{46DABB80-DEB9-49D9-9021-6458F85AA89C}" dt="2021-01-21T16:52:31.952" v="702" actId="26606"/>
          <ac:spMkLst>
            <pc:docMk/>
            <pc:sldMk cId="1861072900" sldId="391"/>
            <ac:spMk id="14346" creationId="{0D91DD17-237F-4811-BC0E-128EB1BD7CFE}"/>
          </ac:spMkLst>
        </pc:spChg>
        <pc:spChg chg="add del">
          <ac:chgData name="BEN KHALFALLAH Hela (EXT) ItimAsiSdcVdf" userId="d55be94f-4073-46ba-88ef-465599598fde" providerId="ADAL" clId="{46DABB80-DEB9-49D9-9021-6458F85AA89C}" dt="2021-01-21T16:52:33.841" v="704" actId="26606"/>
          <ac:spMkLst>
            <pc:docMk/>
            <pc:sldMk cId="1861072900" sldId="391"/>
            <ac:spMk id="14348" creationId="{4E4490D0-3672-446A-AC12-B4830333BDDD}"/>
          </ac:spMkLst>
        </pc:spChg>
        <pc:spChg chg="add del">
          <ac:chgData name="BEN KHALFALLAH Hela (EXT) ItimAsiSdcVdf" userId="d55be94f-4073-46ba-88ef-465599598fde" providerId="ADAL" clId="{46DABB80-DEB9-49D9-9021-6458F85AA89C}" dt="2021-01-21T16:52:33.841" v="704" actId="26606"/>
          <ac:spMkLst>
            <pc:docMk/>
            <pc:sldMk cId="1861072900" sldId="391"/>
            <ac:spMk id="14349" creationId="{39CB82C2-DF65-4EC1-8280-F201D50F570B}"/>
          </ac:spMkLst>
        </pc:spChg>
        <pc:spChg chg="add del">
          <ac:chgData name="BEN KHALFALLAH Hela (EXT) ItimAsiSdcVdf" userId="d55be94f-4073-46ba-88ef-465599598fde" providerId="ADAL" clId="{46DABB80-DEB9-49D9-9021-6458F85AA89C}" dt="2021-01-21T16:52:33.841" v="704" actId="26606"/>
          <ac:spMkLst>
            <pc:docMk/>
            <pc:sldMk cId="1861072900" sldId="391"/>
            <ac:spMk id="14351" creationId="{EB1836F0-F9E0-4D93-9BDD-7EEC6EA05F7B}"/>
          </ac:spMkLst>
        </pc:spChg>
        <pc:spChg chg="add del">
          <ac:chgData name="BEN KHALFALLAH Hela (EXT) ItimAsiSdcVdf" userId="d55be94f-4073-46ba-88ef-465599598fde" providerId="ADAL" clId="{46DABB80-DEB9-49D9-9021-6458F85AA89C}" dt="2021-01-21T16:52:33.841" v="704" actId="26606"/>
          <ac:spMkLst>
            <pc:docMk/>
            <pc:sldMk cId="1861072900" sldId="391"/>
            <ac:spMk id="14353" creationId="{6D2F28D1-82F9-40FE-935C-85ECF7660D2D}"/>
          </ac:spMkLst>
        </pc:spChg>
        <pc:spChg chg="add del">
          <ac:chgData name="BEN KHALFALLAH Hela (EXT) ItimAsiSdcVdf" userId="d55be94f-4073-46ba-88ef-465599598fde" providerId="ADAL" clId="{46DABB80-DEB9-49D9-9021-6458F85AA89C}" dt="2021-01-21T16:52:33.841" v="704" actId="26606"/>
          <ac:spMkLst>
            <pc:docMk/>
            <pc:sldMk cId="1861072900" sldId="391"/>
            <ac:spMk id="14354" creationId="{4B670E93-2F53-48FC-AB6C-E99E22D17F31}"/>
          </ac:spMkLst>
        </pc:spChg>
        <pc:spChg chg="add del">
          <ac:chgData name="BEN KHALFALLAH Hela (EXT) ItimAsiSdcVdf" userId="d55be94f-4073-46ba-88ef-465599598fde" providerId="ADAL" clId="{46DABB80-DEB9-49D9-9021-6458F85AA89C}" dt="2021-01-21T16:52:35.977" v="706" actId="26606"/>
          <ac:spMkLst>
            <pc:docMk/>
            <pc:sldMk cId="1861072900" sldId="391"/>
            <ac:spMk id="14356" creationId="{4E4490D0-3672-446A-AC12-B4830333BDDD}"/>
          </ac:spMkLst>
        </pc:spChg>
        <pc:spChg chg="add del">
          <ac:chgData name="BEN KHALFALLAH Hela (EXT) ItimAsiSdcVdf" userId="d55be94f-4073-46ba-88ef-465599598fde" providerId="ADAL" clId="{46DABB80-DEB9-49D9-9021-6458F85AA89C}" dt="2021-01-21T16:52:35.977" v="706" actId="26606"/>
          <ac:spMkLst>
            <pc:docMk/>
            <pc:sldMk cId="1861072900" sldId="391"/>
            <ac:spMk id="14357" creationId="{39CB82C2-DF65-4EC1-8280-F201D50F570B}"/>
          </ac:spMkLst>
        </pc:spChg>
        <pc:spChg chg="add del">
          <ac:chgData name="BEN KHALFALLAH Hela (EXT) ItimAsiSdcVdf" userId="d55be94f-4073-46ba-88ef-465599598fde" providerId="ADAL" clId="{46DABB80-DEB9-49D9-9021-6458F85AA89C}" dt="2021-01-21T16:52:35.977" v="706" actId="26606"/>
          <ac:spMkLst>
            <pc:docMk/>
            <pc:sldMk cId="1861072900" sldId="391"/>
            <ac:spMk id="14359" creationId="{FA4CD5CB-D209-4D70-8CA4-629731C59219}"/>
          </ac:spMkLst>
        </pc:spChg>
        <pc:spChg chg="add del">
          <ac:chgData name="BEN KHALFALLAH Hela (EXT) ItimAsiSdcVdf" userId="d55be94f-4073-46ba-88ef-465599598fde" providerId="ADAL" clId="{46DABB80-DEB9-49D9-9021-6458F85AA89C}" dt="2021-01-21T16:52:35.977" v="706" actId="26606"/>
          <ac:spMkLst>
            <pc:docMk/>
            <pc:sldMk cId="1861072900" sldId="391"/>
            <ac:spMk id="14361" creationId="{B4C27B90-DF2B-4D00-BA07-18ED774CD2F1}"/>
          </ac:spMkLst>
        </pc:spChg>
        <pc:spChg chg="add del">
          <ac:chgData name="BEN KHALFALLAH Hela (EXT) ItimAsiSdcVdf" userId="d55be94f-4073-46ba-88ef-465599598fde" providerId="ADAL" clId="{46DABB80-DEB9-49D9-9021-6458F85AA89C}" dt="2021-01-21T16:52:35.977" v="706" actId="26606"/>
          <ac:spMkLst>
            <pc:docMk/>
            <pc:sldMk cId="1861072900" sldId="391"/>
            <ac:spMk id="14362" creationId="{593ACC25-C262-417A-8AA9-0641C772BDB6}"/>
          </ac:spMkLst>
        </pc:spChg>
        <pc:spChg chg="add del">
          <ac:chgData name="BEN KHALFALLAH Hela (EXT) ItimAsiSdcVdf" userId="d55be94f-4073-46ba-88ef-465599598fde" providerId="ADAL" clId="{46DABB80-DEB9-49D9-9021-6458F85AA89C}" dt="2021-01-21T16:52:41.239" v="708" actId="26606"/>
          <ac:spMkLst>
            <pc:docMk/>
            <pc:sldMk cId="1861072900" sldId="391"/>
            <ac:spMk id="14364" creationId="{25C8D2C1-DA83-420D-9635-D52CE066B5DA}"/>
          </ac:spMkLst>
        </pc:spChg>
        <pc:spChg chg="add del">
          <ac:chgData name="BEN KHALFALLAH Hela (EXT) ItimAsiSdcVdf" userId="d55be94f-4073-46ba-88ef-465599598fde" providerId="ADAL" clId="{46DABB80-DEB9-49D9-9021-6458F85AA89C}" dt="2021-01-21T16:52:41.239" v="708" actId="26606"/>
          <ac:spMkLst>
            <pc:docMk/>
            <pc:sldMk cId="1861072900" sldId="391"/>
            <ac:spMk id="14365" creationId="{434F74C9-6A0B-409E-AD1C-45B58BE91BB8}"/>
          </ac:spMkLst>
        </pc:spChg>
        <pc:spChg chg="add del">
          <ac:chgData name="BEN KHALFALLAH Hela (EXT) ItimAsiSdcVdf" userId="d55be94f-4073-46ba-88ef-465599598fde" providerId="ADAL" clId="{46DABB80-DEB9-49D9-9021-6458F85AA89C}" dt="2021-01-21T16:52:41.239" v="708" actId="26606"/>
          <ac:spMkLst>
            <pc:docMk/>
            <pc:sldMk cId="1861072900" sldId="391"/>
            <ac:spMk id="14367" creationId="{BE268116-E2A7-4F98-8812-192B4975E49B}"/>
          </ac:spMkLst>
        </pc:spChg>
        <pc:spChg chg="add del">
          <ac:chgData name="BEN KHALFALLAH Hela (EXT) ItimAsiSdcVdf" userId="d55be94f-4073-46ba-88ef-465599598fde" providerId="ADAL" clId="{46DABB80-DEB9-49D9-9021-6458F85AA89C}" dt="2021-01-21T16:52:41.239" v="708" actId="26606"/>
          <ac:spMkLst>
            <pc:docMk/>
            <pc:sldMk cId="1861072900" sldId="391"/>
            <ac:spMk id="14369" creationId="{FBEFFA83-BC6D-4CD2-A2BA-98AD67423BF2}"/>
          </ac:spMkLst>
        </pc:spChg>
        <pc:spChg chg="add del">
          <ac:chgData name="BEN KHALFALLAH Hela (EXT) ItimAsiSdcVdf" userId="d55be94f-4073-46ba-88ef-465599598fde" providerId="ADAL" clId="{46DABB80-DEB9-49D9-9021-6458F85AA89C}" dt="2021-01-21T16:52:41.239" v="708" actId="26606"/>
          <ac:spMkLst>
            <pc:docMk/>
            <pc:sldMk cId="1861072900" sldId="391"/>
            <ac:spMk id="14370" creationId="{AB5696BF-D495-4CAC-AA8A-4EBFF2C32A55}"/>
          </ac:spMkLst>
        </pc:spChg>
        <pc:picChg chg="add mod">
          <ac:chgData name="BEN KHALFALLAH Hela (EXT) ItimAsiSdcVdf" userId="d55be94f-4073-46ba-88ef-465599598fde" providerId="ADAL" clId="{46DABB80-DEB9-49D9-9021-6458F85AA89C}" dt="2021-01-21T16:55:13.460" v="737" actId="1076"/>
          <ac:picMkLst>
            <pc:docMk/>
            <pc:sldMk cId="1861072900" sldId="391"/>
            <ac:picMk id="14338" creationId="{BAAAE2D1-D8D0-4AEA-9BAC-78A34FA12971}"/>
          </ac:picMkLst>
        </pc:picChg>
        <pc:cxnChg chg="add del">
          <ac:chgData name="BEN KHALFALLAH Hela (EXT) ItimAsiSdcVdf" userId="d55be94f-4073-46ba-88ef-465599598fde" providerId="ADAL" clId="{46DABB80-DEB9-49D9-9021-6458F85AA89C}" dt="2021-01-21T16:52:30.036" v="700" actId="26606"/>
          <ac:cxnSpMkLst>
            <pc:docMk/>
            <pc:sldMk cId="1861072900" sldId="391"/>
            <ac:cxnSpMk id="75" creationId="{F5486A9D-1265-4B57-91E6-68E666B978BC}"/>
          </ac:cxnSpMkLst>
        </pc:cxnChg>
        <pc:cxnChg chg="add del">
          <ac:chgData name="BEN KHALFALLAH Hela (EXT) ItimAsiSdcVdf" userId="d55be94f-4073-46ba-88ef-465599598fde" providerId="ADAL" clId="{46DABB80-DEB9-49D9-9021-6458F85AA89C}" dt="2021-01-21T16:52:30.036" v="700" actId="26606"/>
          <ac:cxnSpMkLst>
            <pc:docMk/>
            <pc:sldMk cId="1861072900" sldId="391"/>
            <ac:cxnSpMk id="79" creationId="{73D8893D-DEBE-4F67-901F-166F75E9C6E7}"/>
          </ac:cxnSpMkLst>
        </pc:cxnChg>
        <pc:cxnChg chg="add del">
          <ac:chgData name="BEN KHALFALLAH Hela (EXT) ItimAsiSdcVdf" userId="d55be94f-4073-46ba-88ef-465599598fde" providerId="ADAL" clId="{46DABB80-DEB9-49D9-9021-6458F85AA89C}" dt="2021-01-21T16:52:31.952" v="702" actId="26606"/>
          <ac:cxnSpMkLst>
            <pc:docMk/>
            <pc:sldMk cId="1861072900" sldId="391"/>
            <ac:cxnSpMk id="14342" creationId="{7E1D4427-852B-4B37-8E76-0E9F1810BA2A}"/>
          </ac:cxnSpMkLst>
        </pc:cxnChg>
        <pc:cxnChg chg="add del">
          <ac:chgData name="BEN KHALFALLAH Hela (EXT) ItimAsiSdcVdf" userId="d55be94f-4073-46ba-88ef-465599598fde" providerId="ADAL" clId="{46DABB80-DEB9-49D9-9021-6458F85AA89C}" dt="2021-01-21T16:52:31.952" v="702" actId="26606"/>
          <ac:cxnSpMkLst>
            <pc:docMk/>
            <pc:sldMk cId="1861072900" sldId="391"/>
            <ac:cxnSpMk id="14344" creationId="{C9AC0290-4702-4519-B0F4-C2A46880997B}"/>
          </ac:cxnSpMkLst>
        </pc:cxnChg>
        <pc:cxnChg chg="add del">
          <ac:chgData name="BEN KHALFALLAH Hela (EXT) ItimAsiSdcVdf" userId="d55be94f-4073-46ba-88ef-465599598fde" providerId="ADAL" clId="{46DABB80-DEB9-49D9-9021-6458F85AA89C}" dt="2021-01-21T16:52:33.841" v="704" actId="26606"/>
          <ac:cxnSpMkLst>
            <pc:docMk/>
            <pc:sldMk cId="1861072900" sldId="391"/>
            <ac:cxnSpMk id="14350" creationId="{7E1D4427-852B-4B37-8E76-0E9F1810BA2A}"/>
          </ac:cxnSpMkLst>
        </pc:cxnChg>
        <pc:cxnChg chg="add del">
          <ac:chgData name="BEN KHALFALLAH Hela (EXT) ItimAsiSdcVdf" userId="d55be94f-4073-46ba-88ef-465599598fde" providerId="ADAL" clId="{46DABB80-DEB9-49D9-9021-6458F85AA89C}" dt="2021-01-21T16:52:33.841" v="704" actId="26606"/>
          <ac:cxnSpMkLst>
            <pc:docMk/>
            <pc:sldMk cId="1861072900" sldId="391"/>
            <ac:cxnSpMk id="14352" creationId="{7A49EFD3-A806-4D59-99F1-AA9AFAE4EF71}"/>
          </ac:cxnSpMkLst>
        </pc:cxnChg>
        <pc:cxnChg chg="add del">
          <ac:chgData name="BEN KHALFALLAH Hela (EXT) ItimAsiSdcVdf" userId="d55be94f-4073-46ba-88ef-465599598fde" providerId="ADAL" clId="{46DABB80-DEB9-49D9-9021-6458F85AA89C}" dt="2021-01-21T16:52:35.977" v="706" actId="26606"/>
          <ac:cxnSpMkLst>
            <pc:docMk/>
            <pc:sldMk cId="1861072900" sldId="391"/>
            <ac:cxnSpMk id="14358" creationId="{7E1D4427-852B-4B37-8E76-0E9F1810BA2A}"/>
          </ac:cxnSpMkLst>
        </pc:cxnChg>
        <pc:cxnChg chg="add del">
          <ac:chgData name="BEN KHALFALLAH Hela (EXT) ItimAsiSdcVdf" userId="d55be94f-4073-46ba-88ef-465599598fde" providerId="ADAL" clId="{46DABB80-DEB9-49D9-9021-6458F85AA89C}" dt="2021-01-21T16:52:35.977" v="706" actId="26606"/>
          <ac:cxnSpMkLst>
            <pc:docMk/>
            <pc:sldMk cId="1861072900" sldId="391"/>
            <ac:cxnSpMk id="14360" creationId="{5C6A2BAE-B461-4B55-8E1F-0722ABDD1393}"/>
          </ac:cxnSpMkLst>
        </pc:cxnChg>
        <pc:cxnChg chg="add del">
          <ac:chgData name="BEN KHALFALLAH Hela (EXT) ItimAsiSdcVdf" userId="d55be94f-4073-46ba-88ef-465599598fde" providerId="ADAL" clId="{46DABB80-DEB9-49D9-9021-6458F85AA89C}" dt="2021-01-21T16:52:41.239" v="708" actId="26606"/>
          <ac:cxnSpMkLst>
            <pc:docMk/>
            <pc:sldMk cId="1861072900" sldId="391"/>
            <ac:cxnSpMk id="14366" creationId="{F5486A9D-1265-4B57-91E6-68E666B978BC}"/>
          </ac:cxnSpMkLst>
        </pc:cxnChg>
        <pc:cxnChg chg="add del">
          <ac:chgData name="BEN KHALFALLAH Hela (EXT) ItimAsiSdcVdf" userId="d55be94f-4073-46ba-88ef-465599598fde" providerId="ADAL" clId="{46DABB80-DEB9-49D9-9021-6458F85AA89C}" dt="2021-01-21T16:52:41.239" v="708" actId="26606"/>
          <ac:cxnSpMkLst>
            <pc:docMk/>
            <pc:sldMk cId="1861072900" sldId="391"/>
            <ac:cxnSpMk id="14368" creationId="{73D8893D-DEBE-4F67-901F-166F75E9C6E7}"/>
          </ac:cxnSpMkLst>
        </pc:cxnChg>
      </pc:sldChg>
      <pc:sldChg chg="add del">
        <pc:chgData name="BEN KHALFALLAH Hela (EXT) ItimAsiSdcVdf" userId="d55be94f-4073-46ba-88ef-465599598fde" providerId="ADAL" clId="{46DABB80-DEB9-49D9-9021-6458F85AA89C}" dt="2021-01-21T16:50:40.086" v="689" actId="2696"/>
        <pc:sldMkLst>
          <pc:docMk/>
          <pc:sldMk cId="2964293727" sldId="391"/>
        </pc:sldMkLst>
      </pc:sldChg>
      <pc:sldChg chg="addSp modSp add">
        <pc:chgData name="BEN KHALFALLAH Hela (EXT) ItimAsiSdcVdf" userId="d55be94f-4073-46ba-88ef-465599598fde" providerId="ADAL" clId="{46DABB80-DEB9-49D9-9021-6458F85AA89C}" dt="2021-01-21T16:54:14.758" v="724" actId="1076"/>
        <pc:sldMkLst>
          <pc:docMk/>
          <pc:sldMk cId="241116510" sldId="392"/>
        </pc:sldMkLst>
        <pc:spChg chg="add mod">
          <ac:chgData name="BEN KHALFALLAH Hela (EXT) ItimAsiSdcVdf" userId="d55be94f-4073-46ba-88ef-465599598fde" providerId="ADAL" clId="{46DABB80-DEB9-49D9-9021-6458F85AA89C}" dt="2021-01-21T16:54:14.758" v="724" actId="1076"/>
          <ac:spMkLst>
            <pc:docMk/>
            <pc:sldMk cId="241116510" sldId="392"/>
            <ac:spMk id="3" creationId="{811C92DB-D244-4E81-B51B-7DCC65DF5587}"/>
          </ac:spMkLst>
        </pc:spChg>
        <pc:picChg chg="add mod">
          <ac:chgData name="BEN KHALFALLAH Hela (EXT) ItimAsiSdcVdf" userId="d55be94f-4073-46ba-88ef-465599598fde" providerId="ADAL" clId="{46DABB80-DEB9-49D9-9021-6458F85AA89C}" dt="2021-01-21T16:53:30.014" v="715" actId="1076"/>
          <ac:picMkLst>
            <pc:docMk/>
            <pc:sldMk cId="241116510" sldId="392"/>
            <ac:picMk id="15362" creationId="{F68E3027-4764-44AE-81AC-D4726A02A719}"/>
          </ac:picMkLst>
        </pc:picChg>
      </pc:sldChg>
      <pc:sldChg chg="addSp modSp add">
        <pc:chgData name="BEN KHALFALLAH Hela (EXT) ItimAsiSdcVdf" userId="d55be94f-4073-46ba-88ef-465599598fde" providerId="ADAL" clId="{46DABB80-DEB9-49D9-9021-6458F85AA89C}" dt="2021-01-21T16:56:54.570" v="747" actId="1076"/>
        <pc:sldMkLst>
          <pc:docMk/>
          <pc:sldMk cId="3420515242" sldId="393"/>
        </pc:sldMkLst>
        <pc:spChg chg="add mod">
          <ac:chgData name="BEN KHALFALLAH Hela (EXT) ItimAsiSdcVdf" userId="d55be94f-4073-46ba-88ef-465599598fde" providerId="ADAL" clId="{46DABB80-DEB9-49D9-9021-6458F85AA89C}" dt="2021-01-21T16:56:54.570" v="747" actId="1076"/>
          <ac:spMkLst>
            <pc:docMk/>
            <pc:sldMk cId="3420515242" sldId="393"/>
            <ac:spMk id="3" creationId="{9289C2F6-B05A-4978-86CF-84B4E4285574}"/>
          </ac:spMkLst>
        </pc:spChg>
        <pc:picChg chg="add">
          <ac:chgData name="BEN KHALFALLAH Hela (EXT) ItimAsiSdcVdf" userId="d55be94f-4073-46ba-88ef-465599598fde" providerId="ADAL" clId="{46DABB80-DEB9-49D9-9021-6458F85AA89C}" dt="2021-01-21T16:56:16.257" v="741"/>
          <ac:picMkLst>
            <pc:docMk/>
            <pc:sldMk cId="3420515242" sldId="393"/>
            <ac:picMk id="16386" creationId="{29377AA8-0930-4358-83A0-7DB9DE031E5D}"/>
          </ac:picMkLst>
        </pc:picChg>
      </pc:sldChg>
      <pc:sldChg chg="add del">
        <pc:chgData name="BEN KHALFALLAH Hela (EXT) ItimAsiSdcVdf" userId="d55be94f-4073-46ba-88ef-465599598fde" providerId="ADAL" clId="{46DABB80-DEB9-49D9-9021-6458F85AA89C}" dt="2021-01-21T16:55:26.742" v="740"/>
        <pc:sldMkLst>
          <pc:docMk/>
          <pc:sldMk cId="1128996680" sldId="394"/>
        </pc:sldMkLst>
      </pc:sldChg>
      <pc:sldChg chg="modSp add">
        <pc:chgData name="BEN KHALFALLAH Hela (EXT) ItimAsiSdcVdf" userId="d55be94f-4073-46ba-88ef-465599598fde" providerId="ADAL" clId="{46DABB80-DEB9-49D9-9021-6458F85AA89C}" dt="2021-01-21T16:57:48.038" v="755"/>
        <pc:sldMkLst>
          <pc:docMk/>
          <pc:sldMk cId="1552781330" sldId="394"/>
        </pc:sldMkLst>
        <pc:spChg chg="mod">
          <ac:chgData name="BEN KHALFALLAH Hela (EXT) ItimAsiSdcVdf" userId="d55be94f-4073-46ba-88ef-465599598fde" providerId="ADAL" clId="{46DABB80-DEB9-49D9-9021-6458F85AA89C}" dt="2021-01-21T16:57:48.038" v="755"/>
          <ac:spMkLst>
            <pc:docMk/>
            <pc:sldMk cId="1552781330" sldId="394"/>
            <ac:spMk id="3" creationId="{B2EFA94E-0BEC-415A-A46D-1B73428E4624}"/>
          </ac:spMkLst>
        </pc:spChg>
      </pc:sldChg>
      <pc:sldChg chg="addSp delSp modSp add">
        <pc:chgData name="BEN KHALFALLAH Hela (EXT) ItimAsiSdcVdf" userId="d55be94f-4073-46ba-88ef-465599598fde" providerId="ADAL" clId="{46DABB80-DEB9-49D9-9021-6458F85AA89C}" dt="2021-01-21T16:59:02.807" v="769" actId="1076"/>
        <pc:sldMkLst>
          <pc:docMk/>
          <pc:sldMk cId="96222033" sldId="395"/>
        </pc:sldMkLst>
        <pc:spChg chg="del">
          <ac:chgData name="BEN KHALFALLAH Hela (EXT) ItimAsiSdcVdf" userId="d55be94f-4073-46ba-88ef-465599598fde" providerId="ADAL" clId="{46DABB80-DEB9-49D9-9021-6458F85AA89C}" dt="2021-01-21T16:58:06.375" v="757" actId="478"/>
          <ac:spMkLst>
            <pc:docMk/>
            <pc:sldMk cId="96222033" sldId="395"/>
            <ac:spMk id="3" creationId="{B2EFA94E-0BEC-415A-A46D-1B73428E4624}"/>
          </ac:spMkLst>
        </pc:spChg>
        <pc:spChg chg="add mod">
          <ac:chgData name="BEN KHALFALLAH Hela (EXT) ItimAsiSdcVdf" userId="d55be94f-4073-46ba-88ef-465599598fde" providerId="ADAL" clId="{46DABB80-DEB9-49D9-9021-6458F85AA89C}" dt="2021-01-21T16:59:02.807" v="769" actId="1076"/>
          <ac:spMkLst>
            <pc:docMk/>
            <pc:sldMk cId="96222033" sldId="395"/>
            <ac:spMk id="4" creationId="{0579B4F2-352F-492F-9B2D-72A8BF2135F9}"/>
          </ac:spMkLst>
        </pc:spChg>
      </pc:sldChg>
      <pc:sldChg chg="addSp delSp modSp add">
        <pc:chgData name="BEN KHALFALLAH Hela (EXT) ItimAsiSdcVdf" userId="d55be94f-4073-46ba-88ef-465599598fde" providerId="ADAL" clId="{46DABB80-DEB9-49D9-9021-6458F85AA89C}" dt="2021-01-21T17:31:21.379" v="1288" actId="20577"/>
        <pc:sldMkLst>
          <pc:docMk/>
          <pc:sldMk cId="2880522393" sldId="396"/>
        </pc:sldMkLst>
        <pc:spChg chg="add mod">
          <ac:chgData name="BEN KHALFALLAH Hela (EXT) ItimAsiSdcVdf" userId="d55be94f-4073-46ba-88ef-465599598fde" providerId="ADAL" clId="{46DABB80-DEB9-49D9-9021-6458F85AA89C}" dt="2021-01-21T17:00:37.852" v="775" actId="255"/>
          <ac:spMkLst>
            <pc:docMk/>
            <pc:sldMk cId="2880522393" sldId="396"/>
            <ac:spMk id="3" creationId="{2FCA42E9-1281-4F6B-8A2A-D714884367C2}"/>
          </ac:spMkLst>
        </pc:spChg>
        <pc:spChg chg="del">
          <ac:chgData name="BEN KHALFALLAH Hela (EXT) ItimAsiSdcVdf" userId="d55be94f-4073-46ba-88ef-465599598fde" providerId="ADAL" clId="{46DABB80-DEB9-49D9-9021-6458F85AA89C}" dt="2021-01-21T16:59:09.826" v="771" actId="478"/>
          <ac:spMkLst>
            <pc:docMk/>
            <pc:sldMk cId="2880522393" sldId="396"/>
            <ac:spMk id="4" creationId="{0579B4F2-352F-492F-9B2D-72A8BF2135F9}"/>
          </ac:spMkLst>
        </pc:spChg>
        <pc:spChg chg="add mod">
          <ac:chgData name="BEN KHALFALLAH Hela (EXT) ItimAsiSdcVdf" userId="d55be94f-4073-46ba-88ef-465599598fde" providerId="ADAL" clId="{46DABB80-DEB9-49D9-9021-6458F85AA89C}" dt="2021-01-21T17:01:03.580" v="783" actId="1076"/>
          <ac:spMkLst>
            <pc:docMk/>
            <pc:sldMk cId="2880522393" sldId="396"/>
            <ac:spMk id="5" creationId="{36D2966C-9DF8-4DB5-B21A-51F21CA946EC}"/>
          </ac:spMkLst>
        </pc:spChg>
        <pc:spChg chg="add mod">
          <ac:chgData name="BEN KHALFALLAH Hela (EXT) ItimAsiSdcVdf" userId="d55be94f-4073-46ba-88ef-465599598fde" providerId="ADAL" clId="{46DABB80-DEB9-49D9-9021-6458F85AA89C}" dt="2021-01-21T17:01:34.003" v="797" actId="20577"/>
          <ac:spMkLst>
            <pc:docMk/>
            <pc:sldMk cId="2880522393" sldId="396"/>
            <ac:spMk id="6" creationId="{1B280C4A-9334-4A85-AFF8-E42496DEE2C6}"/>
          </ac:spMkLst>
        </pc:spChg>
        <pc:spChg chg="add mod">
          <ac:chgData name="BEN KHALFALLAH Hela (EXT) ItimAsiSdcVdf" userId="d55be94f-4073-46ba-88ef-465599598fde" providerId="ADAL" clId="{46DABB80-DEB9-49D9-9021-6458F85AA89C}" dt="2021-01-21T17:31:21.379" v="1288" actId="20577"/>
          <ac:spMkLst>
            <pc:docMk/>
            <pc:sldMk cId="2880522393" sldId="396"/>
            <ac:spMk id="10" creationId="{1395885A-E9C2-4FD9-A917-22C9DBAA4211}"/>
          </ac:spMkLst>
        </pc:spChg>
        <pc:spChg chg="add mod">
          <ac:chgData name="BEN KHALFALLAH Hela (EXT) ItimAsiSdcVdf" userId="d55be94f-4073-46ba-88ef-465599598fde" providerId="ADAL" clId="{46DABB80-DEB9-49D9-9021-6458F85AA89C}" dt="2021-01-21T17:02:11.410" v="806" actId="14100"/>
          <ac:spMkLst>
            <pc:docMk/>
            <pc:sldMk cId="2880522393" sldId="396"/>
            <ac:spMk id="14" creationId="{152912B8-6F2F-4638-A75C-E16249EFC48E}"/>
          </ac:spMkLst>
        </pc:spChg>
        <pc:spChg chg="add mod">
          <ac:chgData name="BEN KHALFALLAH Hela (EXT) ItimAsiSdcVdf" userId="d55be94f-4073-46ba-88ef-465599598fde" providerId="ADAL" clId="{46DABB80-DEB9-49D9-9021-6458F85AA89C}" dt="2021-01-21T17:02:18.818" v="808" actId="14100"/>
          <ac:spMkLst>
            <pc:docMk/>
            <pc:sldMk cId="2880522393" sldId="396"/>
            <ac:spMk id="15" creationId="{62A46834-E511-40FD-AC97-3B5243D3A844}"/>
          </ac:spMkLst>
        </pc:spChg>
        <pc:spChg chg="add mod">
          <ac:chgData name="BEN KHALFALLAH Hela (EXT) ItimAsiSdcVdf" userId="d55be94f-4073-46ba-88ef-465599598fde" providerId="ADAL" clId="{46DABB80-DEB9-49D9-9021-6458F85AA89C}" dt="2021-01-21T17:03:24.821" v="818" actId="14100"/>
          <ac:spMkLst>
            <pc:docMk/>
            <pc:sldMk cId="2880522393" sldId="396"/>
            <ac:spMk id="16" creationId="{10EA4EB1-DF3B-46FB-9223-D07E35B1B180}"/>
          </ac:spMkLst>
        </pc:spChg>
        <pc:cxnChg chg="add mod">
          <ac:chgData name="BEN KHALFALLAH Hela (EXT) ItimAsiSdcVdf" userId="d55be94f-4073-46ba-88ef-465599598fde" providerId="ADAL" clId="{46DABB80-DEB9-49D9-9021-6458F85AA89C}" dt="2021-01-21T17:01:34.003" v="797" actId="20577"/>
          <ac:cxnSpMkLst>
            <pc:docMk/>
            <pc:sldMk cId="2880522393" sldId="396"/>
            <ac:cxnSpMk id="7" creationId="{57899699-AB7E-4A2B-ACF6-2AC8224C62FA}"/>
          </ac:cxnSpMkLst>
        </pc:cxnChg>
        <pc:cxnChg chg="add mod">
          <ac:chgData name="BEN KHALFALLAH Hela (EXT) ItimAsiSdcVdf" userId="d55be94f-4073-46ba-88ef-465599598fde" providerId="ADAL" clId="{46DABB80-DEB9-49D9-9021-6458F85AA89C}" dt="2021-01-21T17:31:21.379" v="1288" actId="20577"/>
          <ac:cxnSpMkLst>
            <pc:docMk/>
            <pc:sldMk cId="2880522393" sldId="396"/>
            <ac:cxnSpMk id="11" creationId="{72350BB7-146A-46BB-A3C9-DF4AA1B38D94}"/>
          </ac:cxnSpMkLst>
        </pc:cxnChg>
      </pc:sldChg>
      <pc:sldChg chg="add del">
        <pc:chgData name="BEN KHALFALLAH Hela (EXT) ItimAsiSdcVdf" userId="d55be94f-4073-46ba-88ef-465599598fde" providerId="ADAL" clId="{46DABB80-DEB9-49D9-9021-6458F85AA89C}" dt="2021-01-21T17:04:48.707" v="833" actId="2696"/>
        <pc:sldMkLst>
          <pc:docMk/>
          <pc:sldMk cId="1038549044" sldId="397"/>
        </pc:sldMkLst>
      </pc:sldChg>
      <pc:sldChg chg="addSp delSp modSp add mod setBg delDesignElem">
        <pc:chgData name="BEN KHALFALLAH Hela (EXT) ItimAsiSdcVdf" userId="d55be94f-4073-46ba-88ef-465599598fde" providerId="ADAL" clId="{46DABB80-DEB9-49D9-9021-6458F85AA89C}" dt="2021-01-21T17:08:47.228" v="897" actId="14100"/>
        <pc:sldMkLst>
          <pc:docMk/>
          <pc:sldMk cId="3287614691" sldId="397"/>
        </pc:sldMkLst>
        <pc:spChg chg="mod">
          <ac:chgData name="BEN KHALFALLAH Hela (EXT) ItimAsiSdcVdf" userId="d55be94f-4073-46ba-88ef-465599598fde" providerId="ADAL" clId="{46DABB80-DEB9-49D9-9021-6458F85AA89C}" dt="2021-01-21T17:06:54.580" v="867" actId="26606"/>
          <ac:spMkLst>
            <pc:docMk/>
            <pc:sldMk cId="3287614691" sldId="397"/>
            <ac:spMk id="2" creationId="{C33C1174-55E8-4D97-82E3-A5E672519FAC}"/>
          </ac:spMkLst>
        </pc:spChg>
        <pc:spChg chg="add mod">
          <ac:chgData name="BEN KHALFALLAH Hela (EXT) ItimAsiSdcVdf" userId="d55be94f-4073-46ba-88ef-465599598fde" providerId="ADAL" clId="{46DABB80-DEB9-49D9-9021-6458F85AA89C}" dt="2021-01-21T17:08:47.228" v="897" actId="14100"/>
          <ac:spMkLst>
            <pc:docMk/>
            <pc:sldMk cId="3287614691" sldId="397"/>
            <ac:spMk id="3" creationId="{1E820BEB-9A9B-40F9-925D-EFC51FF4C1DC}"/>
          </ac:spMkLst>
        </pc:spChg>
        <pc:spChg chg="add del">
          <ac:chgData name="BEN KHALFALLAH Hela (EXT) ItimAsiSdcVdf" userId="d55be94f-4073-46ba-88ef-465599598fde" providerId="ADAL" clId="{46DABB80-DEB9-49D9-9021-6458F85AA89C}" dt="2021-01-21T17:06:54.606" v="868" actId="26606"/>
          <ac:spMkLst>
            <pc:docMk/>
            <pc:sldMk cId="3287614691" sldId="397"/>
            <ac:spMk id="73" creationId="{BB2B8762-61F0-4F1B-9364-D633EE9D6AF5}"/>
          </ac:spMkLst>
        </pc:spChg>
        <pc:spChg chg="add del">
          <ac:chgData name="BEN KHALFALLAH Hela (EXT) ItimAsiSdcVdf" userId="d55be94f-4073-46ba-88ef-465599598fde" providerId="ADAL" clId="{46DABB80-DEB9-49D9-9021-6458F85AA89C}" dt="2021-01-21T17:06:54.606" v="868" actId="26606"/>
          <ac:spMkLst>
            <pc:docMk/>
            <pc:sldMk cId="3287614691" sldId="397"/>
            <ac:spMk id="75" creationId="{E97675C8-1328-460C-9EBF-6B446B67EAD3}"/>
          </ac:spMkLst>
        </pc:spChg>
        <pc:spChg chg="add del">
          <ac:chgData name="BEN KHALFALLAH Hela (EXT) ItimAsiSdcVdf" userId="d55be94f-4073-46ba-88ef-465599598fde" providerId="ADAL" clId="{46DABB80-DEB9-49D9-9021-6458F85AA89C}" dt="2021-01-21T17:06:54.606" v="868" actId="26606"/>
          <ac:spMkLst>
            <pc:docMk/>
            <pc:sldMk cId="3287614691" sldId="397"/>
            <ac:spMk id="79" creationId="{C6417104-D4C1-4710-9982-2154A7F48492}"/>
          </ac:spMkLst>
        </pc:spChg>
        <pc:spChg chg="add del">
          <ac:chgData name="BEN KHALFALLAH Hela (EXT) ItimAsiSdcVdf" userId="d55be94f-4073-46ba-88ef-465599598fde" providerId="ADAL" clId="{46DABB80-DEB9-49D9-9021-6458F85AA89C}" dt="2021-01-21T17:06:54.606" v="868" actId="26606"/>
          <ac:spMkLst>
            <pc:docMk/>
            <pc:sldMk cId="3287614691" sldId="397"/>
            <ac:spMk id="81" creationId="{626F1402-2DEC-4071-84AF-350C7BF00D43}"/>
          </ac:spMkLst>
        </pc:spChg>
        <pc:spChg chg="add del">
          <ac:chgData name="BEN KHALFALLAH Hela (EXT) ItimAsiSdcVdf" userId="d55be94f-4073-46ba-88ef-465599598fde" providerId="ADAL" clId="{46DABB80-DEB9-49D9-9021-6458F85AA89C}" dt="2021-01-21T17:06:54.606" v="868" actId="26606"/>
          <ac:spMkLst>
            <pc:docMk/>
            <pc:sldMk cId="3287614691" sldId="397"/>
            <ac:spMk id="85" creationId="{DA52A394-10F4-4AA5-90E4-634D1E919DBA}"/>
          </ac:spMkLst>
        </pc:spChg>
        <pc:spChg chg="add del">
          <ac:chgData name="BEN KHALFALLAH Hela (EXT) ItimAsiSdcVdf" userId="d55be94f-4073-46ba-88ef-465599598fde" providerId="ADAL" clId="{46DABB80-DEB9-49D9-9021-6458F85AA89C}" dt="2021-01-21T17:06:54.606" v="868" actId="26606"/>
          <ac:spMkLst>
            <pc:docMk/>
            <pc:sldMk cId="3287614691" sldId="397"/>
            <ac:spMk id="87" creationId="{07BDDC51-8BB2-42BE-8EA8-39B3E9AC1EF6}"/>
          </ac:spMkLst>
        </pc:spChg>
        <pc:spChg chg="add del">
          <ac:chgData name="BEN KHALFALLAH Hela (EXT) ItimAsiSdcVdf" userId="d55be94f-4073-46ba-88ef-465599598fde" providerId="ADAL" clId="{46DABB80-DEB9-49D9-9021-6458F85AA89C}" dt="2021-01-21T17:06:45.244" v="857" actId="26606"/>
          <ac:spMkLst>
            <pc:docMk/>
            <pc:sldMk cId="3287614691" sldId="397"/>
            <ac:spMk id="137" creationId="{BB2B8762-61F0-4F1B-9364-D633EE9D6AF5}"/>
          </ac:spMkLst>
        </pc:spChg>
        <pc:spChg chg="add del">
          <ac:chgData name="BEN KHALFALLAH Hela (EXT) ItimAsiSdcVdf" userId="d55be94f-4073-46ba-88ef-465599598fde" providerId="ADAL" clId="{46DABB80-DEB9-49D9-9021-6458F85AA89C}" dt="2021-01-21T17:06:45.244" v="857" actId="26606"/>
          <ac:spMkLst>
            <pc:docMk/>
            <pc:sldMk cId="3287614691" sldId="397"/>
            <ac:spMk id="139" creationId="{E97675C8-1328-460C-9EBF-6B446B67EAD3}"/>
          </ac:spMkLst>
        </pc:spChg>
        <pc:spChg chg="add del">
          <ac:chgData name="BEN KHALFALLAH Hela (EXT) ItimAsiSdcVdf" userId="d55be94f-4073-46ba-88ef-465599598fde" providerId="ADAL" clId="{46DABB80-DEB9-49D9-9021-6458F85AA89C}" dt="2021-01-21T17:06:45.244" v="857" actId="26606"/>
          <ac:spMkLst>
            <pc:docMk/>
            <pc:sldMk cId="3287614691" sldId="397"/>
            <ac:spMk id="143" creationId="{C6417104-D4C1-4710-9982-2154A7F48492}"/>
          </ac:spMkLst>
        </pc:spChg>
        <pc:spChg chg="add del">
          <ac:chgData name="BEN KHALFALLAH Hela (EXT) ItimAsiSdcVdf" userId="d55be94f-4073-46ba-88ef-465599598fde" providerId="ADAL" clId="{46DABB80-DEB9-49D9-9021-6458F85AA89C}" dt="2021-01-21T17:06:45.244" v="857" actId="26606"/>
          <ac:spMkLst>
            <pc:docMk/>
            <pc:sldMk cId="3287614691" sldId="397"/>
            <ac:spMk id="145" creationId="{626F1402-2DEC-4071-84AF-350C7BF00D43}"/>
          </ac:spMkLst>
        </pc:spChg>
        <pc:spChg chg="add del">
          <ac:chgData name="BEN KHALFALLAH Hela (EXT) ItimAsiSdcVdf" userId="d55be94f-4073-46ba-88ef-465599598fde" providerId="ADAL" clId="{46DABB80-DEB9-49D9-9021-6458F85AA89C}" dt="2021-01-21T17:06:45.244" v="857" actId="26606"/>
          <ac:spMkLst>
            <pc:docMk/>
            <pc:sldMk cId="3287614691" sldId="397"/>
            <ac:spMk id="149" creationId="{DA52A394-10F4-4AA5-90E4-634D1E919DBA}"/>
          </ac:spMkLst>
        </pc:spChg>
        <pc:spChg chg="add del">
          <ac:chgData name="BEN KHALFALLAH Hela (EXT) ItimAsiSdcVdf" userId="d55be94f-4073-46ba-88ef-465599598fde" providerId="ADAL" clId="{46DABB80-DEB9-49D9-9021-6458F85AA89C}" dt="2021-01-21T17:06:45.244" v="857" actId="26606"/>
          <ac:spMkLst>
            <pc:docMk/>
            <pc:sldMk cId="3287614691" sldId="397"/>
            <ac:spMk id="151" creationId="{07BDDC51-8BB2-42BE-8EA8-39B3E9AC1EF6}"/>
          </ac:spMkLst>
        </pc:spChg>
        <pc:spChg chg="add">
          <ac:chgData name="BEN KHALFALLAH Hela (EXT) ItimAsiSdcVdf" userId="d55be94f-4073-46ba-88ef-465599598fde" providerId="ADAL" clId="{46DABB80-DEB9-49D9-9021-6458F85AA89C}" dt="2021-01-21T17:08:04.876" v="886" actId="26606"/>
          <ac:spMkLst>
            <pc:docMk/>
            <pc:sldMk cId="3287614691" sldId="397"/>
            <ac:spMk id="185" creationId="{BB2B8762-61F0-4F1B-9364-D633EE9D6AF5}"/>
          </ac:spMkLst>
        </pc:spChg>
        <pc:spChg chg="add">
          <ac:chgData name="BEN KHALFALLAH Hela (EXT) ItimAsiSdcVdf" userId="d55be94f-4073-46ba-88ef-465599598fde" providerId="ADAL" clId="{46DABB80-DEB9-49D9-9021-6458F85AA89C}" dt="2021-01-21T17:08:04.876" v="886" actId="26606"/>
          <ac:spMkLst>
            <pc:docMk/>
            <pc:sldMk cId="3287614691" sldId="397"/>
            <ac:spMk id="187" creationId="{E97675C8-1328-460C-9EBF-6B446B67EAD3}"/>
          </ac:spMkLst>
        </pc:spChg>
        <pc:spChg chg="add">
          <ac:chgData name="BEN KHALFALLAH Hela (EXT) ItimAsiSdcVdf" userId="d55be94f-4073-46ba-88ef-465599598fde" providerId="ADAL" clId="{46DABB80-DEB9-49D9-9021-6458F85AA89C}" dt="2021-01-21T17:08:04.876" v="886" actId="26606"/>
          <ac:spMkLst>
            <pc:docMk/>
            <pc:sldMk cId="3287614691" sldId="397"/>
            <ac:spMk id="191" creationId="{C6417104-D4C1-4710-9982-2154A7F48492}"/>
          </ac:spMkLst>
        </pc:spChg>
        <pc:spChg chg="add">
          <ac:chgData name="BEN KHALFALLAH Hela (EXT) ItimAsiSdcVdf" userId="d55be94f-4073-46ba-88ef-465599598fde" providerId="ADAL" clId="{46DABB80-DEB9-49D9-9021-6458F85AA89C}" dt="2021-01-21T17:08:04.876" v="886" actId="26606"/>
          <ac:spMkLst>
            <pc:docMk/>
            <pc:sldMk cId="3287614691" sldId="397"/>
            <ac:spMk id="193" creationId="{626F1402-2DEC-4071-84AF-350C7BF00D43}"/>
          </ac:spMkLst>
        </pc:spChg>
        <pc:spChg chg="add">
          <ac:chgData name="BEN KHALFALLAH Hela (EXT) ItimAsiSdcVdf" userId="d55be94f-4073-46ba-88ef-465599598fde" providerId="ADAL" clId="{46DABB80-DEB9-49D9-9021-6458F85AA89C}" dt="2021-01-21T17:08:04.876" v="886" actId="26606"/>
          <ac:spMkLst>
            <pc:docMk/>
            <pc:sldMk cId="3287614691" sldId="397"/>
            <ac:spMk id="197" creationId="{DA52A394-10F4-4AA5-90E4-634D1E919DBA}"/>
          </ac:spMkLst>
        </pc:spChg>
        <pc:spChg chg="add">
          <ac:chgData name="BEN KHALFALLAH Hela (EXT) ItimAsiSdcVdf" userId="d55be94f-4073-46ba-88ef-465599598fde" providerId="ADAL" clId="{46DABB80-DEB9-49D9-9021-6458F85AA89C}" dt="2021-01-21T17:08:04.876" v="886" actId="26606"/>
          <ac:spMkLst>
            <pc:docMk/>
            <pc:sldMk cId="3287614691" sldId="397"/>
            <ac:spMk id="199" creationId="{07BDDC51-8BB2-42BE-8EA8-39B3E9AC1EF6}"/>
          </ac:spMkLst>
        </pc:spChg>
        <pc:spChg chg="del">
          <ac:chgData name="BEN KHALFALLAH Hela (EXT) ItimAsiSdcVdf" userId="d55be94f-4073-46ba-88ef-465599598fde" providerId="ADAL" clId="{46DABB80-DEB9-49D9-9021-6458F85AA89C}" dt="2021-01-21T17:04:52.160" v="836"/>
          <ac:spMkLst>
            <pc:docMk/>
            <pc:sldMk cId="3287614691" sldId="397"/>
            <ac:spMk id="19460" creationId="{25C8D2C1-DA83-420D-9635-D52CE066B5DA}"/>
          </ac:spMkLst>
        </pc:spChg>
        <pc:spChg chg="del">
          <ac:chgData name="BEN KHALFALLAH Hela (EXT) ItimAsiSdcVdf" userId="d55be94f-4073-46ba-88ef-465599598fde" providerId="ADAL" clId="{46DABB80-DEB9-49D9-9021-6458F85AA89C}" dt="2021-01-21T17:04:52.160" v="836"/>
          <ac:spMkLst>
            <pc:docMk/>
            <pc:sldMk cId="3287614691" sldId="397"/>
            <ac:spMk id="19461" creationId="{434F74C9-6A0B-409E-AD1C-45B58BE91BB8}"/>
          </ac:spMkLst>
        </pc:spChg>
        <pc:spChg chg="del">
          <ac:chgData name="BEN KHALFALLAH Hela (EXT) ItimAsiSdcVdf" userId="d55be94f-4073-46ba-88ef-465599598fde" providerId="ADAL" clId="{46DABB80-DEB9-49D9-9021-6458F85AA89C}" dt="2021-01-21T17:04:52.160" v="836"/>
          <ac:spMkLst>
            <pc:docMk/>
            <pc:sldMk cId="3287614691" sldId="397"/>
            <ac:spMk id="19463" creationId="{BE268116-E2A7-4F98-8812-192B4975E49B}"/>
          </ac:spMkLst>
        </pc:spChg>
        <pc:spChg chg="del">
          <ac:chgData name="BEN KHALFALLAH Hela (EXT) ItimAsiSdcVdf" userId="d55be94f-4073-46ba-88ef-465599598fde" providerId="ADAL" clId="{46DABB80-DEB9-49D9-9021-6458F85AA89C}" dt="2021-01-21T17:04:52.160" v="836"/>
          <ac:spMkLst>
            <pc:docMk/>
            <pc:sldMk cId="3287614691" sldId="397"/>
            <ac:spMk id="19465" creationId="{FBEFFA83-BC6D-4CD2-A2BA-98AD67423BF2}"/>
          </ac:spMkLst>
        </pc:spChg>
        <pc:spChg chg="del">
          <ac:chgData name="BEN KHALFALLAH Hela (EXT) ItimAsiSdcVdf" userId="d55be94f-4073-46ba-88ef-465599598fde" providerId="ADAL" clId="{46DABB80-DEB9-49D9-9021-6458F85AA89C}" dt="2021-01-21T17:04:52.160" v="836"/>
          <ac:spMkLst>
            <pc:docMk/>
            <pc:sldMk cId="3287614691" sldId="397"/>
            <ac:spMk id="19466" creationId="{AB5696BF-D495-4CAC-AA8A-4EBFF2C32A55}"/>
          </ac:spMkLst>
        </pc:spChg>
        <pc:spChg chg="add del">
          <ac:chgData name="BEN KHALFALLAH Hela (EXT) ItimAsiSdcVdf" userId="d55be94f-4073-46ba-88ef-465599598fde" providerId="ADAL" clId="{46DABB80-DEB9-49D9-9021-6458F85AA89C}" dt="2021-01-21T17:06:48.021" v="859" actId="26606"/>
          <ac:spMkLst>
            <pc:docMk/>
            <pc:sldMk cId="3287614691" sldId="397"/>
            <ac:spMk id="20486" creationId="{CF6BB2E5-F5C5-4876-9282-B0246E035740}"/>
          </ac:spMkLst>
        </pc:spChg>
        <pc:spChg chg="add del">
          <ac:chgData name="BEN KHALFALLAH Hela (EXT) ItimAsiSdcVdf" userId="d55be94f-4073-46ba-88ef-465599598fde" providerId="ADAL" clId="{46DABB80-DEB9-49D9-9021-6458F85AA89C}" dt="2021-01-21T17:06:48.021" v="859" actId="26606"/>
          <ac:spMkLst>
            <pc:docMk/>
            <pc:sldMk cId="3287614691" sldId="397"/>
            <ac:spMk id="20487" creationId="{6E53EAE7-3851-4CE7-BE81-EF90F19EF019}"/>
          </ac:spMkLst>
        </pc:spChg>
        <pc:spChg chg="add del">
          <ac:chgData name="BEN KHALFALLAH Hela (EXT) ItimAsiSdcVdf" userId="d55be94f-4073-46ba-88ef-465599598fde" providerId="ADAL" clId="{46DABB80-DEB9-49D9-9021-6458F85AA89C}" dt="2021-01-21T17:06:48.021" v="859" actId="26606"/>
          <ac:spMkLst>
            <pc:docMk/>
            <pc:sldMk cId="3287614691" sldId="397"/>
            <ac:spMk id="20489" creationId="{40B389FD-456D-4B47-AC92-DE24BBA3F07B}"/>
          </ac:spMkLst>
        </pc:spChg>
        <pc:spChg chg="add del">
          <ac:chgData name="BEN KHALFALLAH Hela (EXT) ItimAsiSdcVdf" userId="d55be94f-4073-46ba-88ef-465599598fde" providerId="ADAL" clId="{46DABB80-DEB9-49D9-9021-6458F85AA89C}" dt="2021-01-21T17:06:48.021" v="859" actId="26606"/>
          <ac:spMkLst>
            <pc:docMk/>
            <pc:sldMk cId="3287614691" sldId="397"/>
            <ac:spMk id="20490" creationId="{970BDFF1-89F0-4493-BC72-692927D52AD7}"/>
          </ac:spMkLst>
        </pc:spChg>
        <pc:spChg chg="add del">
          <ac:chgData name="BEN KHALFALLAH Hela (EXT) ItimAsiSdcVdf" userId="d55be94f-4073-46ba-88ef-465599598fde" providerId="ADAL" clId="{46DABB80-DEB9-49D9-9021-6458F85AA89C}" dt="2021-01-21T17:06:48.021" v="859" actId="26606"/>
          <ac:spMkLst>
            <pc:docMk/>
            <pc:sldMk cId="3287614691" sldId="397"/>
            <ac:spMk id="20491" creationId="{EC639061-BB2E-42D9-8137-6F0803D34B19}"/>
          </ac:spMkLst>
        </pc:spChg>
        <pc:spChg chg="add del">
          <ac:chgData name="BEN KHALFALLAH Hela (EXT) ItimAsiSdcVdf" userId="d55be94f-4073-46ba-88ef-465599598fde" providerId="ADAL" clId="{46DABB80-DEB9-49D9-9021-6458F85AA89C}" dt="2021-01-21T17:06:50.819" v="861" actId="26606"/>
          <ac:spMkLst>
            <pc:docMk/>
            <pc:sldMk cId="3287614691" sldId="397"/>
            <ac:spMk id="20493" creationId="{CF6BB2E5-F5C5-4876-9282-B0246E035740}"/>
          </ac:spMkLst>
        </pc:spChg>
        <pc:spChg chg="add del">
          <ac:chgData name="BEN KHALFALLAH Hela (EXT) ItimAsiSdcVdf" userId="d55be94f-4073-46ba-88ef-465599598fde" providerId="ADAL" clId="{46DABB80-DEB9-49D9-9021-6458F85AA89C}" dt="2021-01-21T17:06:50.819" v="861" actId="26606"/>
          <ac:spMkLst>
            <pc:docMk/>
            <pc:sldMk cId="3287614691" sldId="397"/>
            <ac:spMk id="20494" creationId="{6E53EAE7-3851-4CE7-BE81-EF90F19EF019}"/>
          </ac:spMkLst>
        </pc:spChg>
        <pc:spChg chg="add del">
          <ac:chgData name="BEN KHALFALLAH Hela (EXT) ItimAsiSdcVdf" userId="d55be94f-4073-46ba-88ef-465599598fde" providerId="ADAL" clId="{46DABB80-DEB9-49D9-9021-6458F85AA89C}" dt="2021-01-21T17:06:50.819" v="861" actId="26606"/>
          <ac:spMkLst>
            <pc:docMk/>
            <pc:sldMk cId="3287614691" sldId="397"/>
            <ac:spMk id="20496" creationId="{2F16E17D-C071-4109-AF3D-779A0E87C118}"/>
          </ac:spMkLst>
        </pc:spChg>
        <pc:spChg chg="add del">
          <ac:chgData name="BEN KHALFALLAH Hela (EXT) ItimAsiSdcVdf" userId="d55be94f-4073-46ba-88ef-465599598fde" providerId="ADAL" clId="{46DABB80-DEB9-49D9-9021-6458F85AA89C}" dt="2021-01-21T17:06:50.819" v="861" actId="26606"/>
          <ac:spMkLst>
            <pc:docMk/>
            <pc:sldMk cId="3287614691" sldId="397"/>
            <ac:spMk id="20498" creationId="{D08C849D-BD09-4FFA-9C7E-F9AF303F0102}"/>
          </ac:spMkLst>
        </pc:spChg>
        <pc:spChg chg="add del">
          <ac:chgData name="BEN KHALFALLAH Hela (EXT) ItimAsiSdcVdf" userId="d55be94f-4073-46ba-88ef-465599598fde" providerId="ADAL" clId="{46DABB80-DEB9-49D9-9021-6458F85AA89C}" dt="2021-01-21T17:06:50.819" v="861" actId="26606"/>
          <ac:spMkLst>
            <pc:docMk/>
            <pc:sldMk cId="3287614691" sldId="397"/>
            <ac:spMk id="20499" creationId="{7912AEB4-DC8F-4D04-81FE-AFCD2E1D6B80}"/>
          </ac:spMkLst>
        </pc:spChg>
        <pc:spChg chg="add del">
          <ac:chgData name="BEN KHALFALLAH Hela (EXT) ItimAsiSdcVdf" userId="d55be94f-4073-46ba-88ef-465599598fde" providerId="ADAL" clId="{46DABB80-DEB9-49D9-9021-6458F85AA89C}" dt="2021-01-21T17:06:52.373" v="863" actId="26606"/>
          <ac:spMkLst>
            <pc:docMk/>
            <pc:sldMk cId="3287614691" sldId="397"/>
            <ac:spMk id="20501" creationId="{BB2B8762-61F0-4F1B-9364-D633EE9D6AF5}"/>
          </ac:spMkLst>
        </pc:spChg>
        <pc:spChg chg="add del">
          <ac:chgData name="BEN KHALFALLAH Hela (EXT) ItimAsiSdcVdf" userId="d55be94f-4073-46ba-88ef-465599598fde" providerId="ADAL" clId="{46DABB80-DEB9-49D9-9021-6458F85AA89C}" dt="2021-01-21T17:06:52.373" v="863" actId="26606"/>
          <ac:spMkLst>
            <pc:docMk/>
            <pc:sldMk cId="3287614691" sldId="397"/>
            <ac:spMk id="20502" creationId="{E97675C8-1328-460C-9EBF-6B446B67EAD3}"/>
          </ac:spMkLst>
        </pc:spChg>
        <pc:spChg chg="add del">
          <ac:chgData name="BEN KHALFALLAH Hela (EXT) ItimAsiSdcVdf" userId="d55be94f-4073-46ba-88ef-465599598fde" providerId="ADAL" clId="{46DABB80-DEB9-49D9-9021-6458F85AA89C}" dt="2021-01-21T17:06:52.373" v="863" actId="26606"/>
          <ac:spMkLst>
            <pc:docMk/>
            <pc:sldMk cId="3287614691" sldId="397"/>
            <ac:spMk id="20504" creationId="{8B330648-BE73-41A0-9F64-E5B1075E2C2D}"/>
          </ac:spMkLst>
        </pc:spChg>
        <pc:spChg chg="add del">
          <ac:chgData name="BEN KHALFALLAH Hela (EXT) ItimAsiSdcVdf" userId="d55be94f-4073-46ba-88ef-465599598fde" providerId="ADAL" clId="{46DABB80-DEB9-49D9-9021-6458F85AA89C}" dt="2021-01-21T17:06:52.373" v="863" actId="26606"/>
          <ac:spMkLst>
            <pc:docMk/>
            <pc:sldMk cId="3287614691" sldId="397"/>
            <ac:spMk id="20506" creationId="{02C3C01D-C868-4B78-9A8F-417BF50A429B}"/>
          </ac:spMkLst>
        </pc:spChg>
        <pc:spChg chg="add del">
          <ac:chgData name="BEN KHALFALLAH Hela (EXT) ItimAsiSdcVdf" userId="d55be94f-4073-46ba-88ef-465599598fde" providerId="ADAL" clId="{46DABB80-DEB9-49D9-9021-6458F85AA89C}" dt="2021-01-21T17:06:52.373" v="863" actId="26606"/>
          <ac:spMkLst>
            <pc:docMk/>
            <pc:sldMk cId="3287614691" sldId="397"/>
            <ac:spMk id="20507" creationId="{8345B934-7CE4-4DA7-A0CB-2A2DF8818CE1}"/>
          </ac:spMkLst>
        </pc:spChg>
        <pc:spChg chg="add del">
          <ac:chgData name="BEN KHALFALLAH Hela (EXT) ItimAsiSdcVdf" userId="d55be94f-4073-46ba-88ef-465599598fde" providerId="ADAL" clId="{46DABB80-DEB9-49D9-9021-6458F85AA89C}" dt="2021-01-21T17:06:53.256" v="865" actId="26606"/>
          <ac:spMkLst>
            <pc:docMk/>
            <pc:sldMk cId="3287614691" sldId="397"/>
            <ac:spMk id="20509" creationId="{BB2B8762-61F0-4F1B-9364-D633EE9D6AF5}"/>
          </ac:spMkLst>
        </pc:spChg>
        <pc:spChg chg="add del">
          <ac:chgData name="BEN KHALFALLAH Hela (EXT) ItimAsiSdcVdf" userId="d55be94f-4073-46ba-88ef-465599598fde" providerId="ADAL" clId="{46DABB80-DEB9-49D9-9021-6458F85AA89C}" dt="2021-01-21T17:06:53.256" v="865" actId="26606"/>
          <ac:spMkLst>
            <pc:docMk/>
            <pc:sldMk cId="3287614691" sldId="397"/>
            <ac:spMk id="20510" creationId="{E97675C8-1328-460C-9EBF-6B446B67EAD3}"/>
          </ac:spMkLst>
        </pc:spChg>
        <pc:spChg chg="add del">
          <ac:chgData name="BEN KHALFALLAH Hela (EXT) ItimAsiSdcVdf" userId="d55be94f-4073-46ba-88ef-465599598fde" providerId="ADAL" clId="{46DABB80-DEB9-49D9-9021-6458F85AA89C}" dt="2021-01-21T17:06:53.256" v="865" actId="26606"/>
          <ac:spMkLst>
            <pc:docMk/>
            <pc:sldMk cId="3287614691" sldId="397"/>
            <ac:spMk id="20512" creationId="{2AD83CFE-1CA3-4832-A4B9-C48CD1347C03}"/>
          </ac:spMkLst>
        </pc:spChg>
        <pc:spChg chg="add del">
          <ac:chgData name="BEN KHALFALLAH Hela (EXT) ItimAsiSdcVdf" userId="d55be94f-4073-46ba-88ef-465599598fde" providerId="ADAL" clId="{46DABB80-DEB9-49D9-9021-6458F85AA89C}" dt="2021-01-21T17:06:53.256" v="865" actId="26606"/>
          <ac:spMkLst>
            <pc:docMk/>
            <pc:sldMk cId="3287614691" sldId="397"/>
            <ac:spMk id="20513" creationId="{BC98641C-7F74-435D-996F-A4387A3C3C26}"/>
          </ac:spMkLst>
        </pc:spChg>
        <pc:spChg chg="add del">
          <ac:chgData name="BEN KHALFALLAH Hela (EXT) ItimAsiSdcVdf" userId="d55be94f-4073-46ba-88ef-465599598fde" providerId="ADAL" clId="{46DABB80-DEB9-49D9-9021-6458F85AA89C}" dt="2021-01-21T17:06:53.256" v="865" actId="26606"/>
          <ac:spMkLst>
            <pc:docMk/>
            <pc:sldMk cId="3287614691" sldId="397"/>
            <ac:spMk id="20514" creationId="{F530C0F6-C8DF-4539-B30C-8105DB618C20}"/>
          </ac:spMkLst>
        </pc:spChg>
        <pc:spChg chg="add del">
          <ac:chgData name="BEN KHALFALLAH Hela (EXT) ItimAsiSdcVdf" userId="d55be94f-4073-46ba-88ef-465599598fde" providerId="ADAL" clId="{46DABB80-DEB9-49D9-9021-6458F85AA89C}" dt="2021-01-21T17:06:53.256" v="865" actId="26606"/>
          <ac:spMkLst>
            <pc:docMk/>
            <pc:sldMk cId="3287614691" sldId="397"/>
            <ac:spMk id="20515" creationId="{BAE51241-AA8B-4B82-9C59-6738DB85674C}"/>
          </ac:spMkLst>
        </pc:spChg>
        <pc:spChg chg="add del">
          <ac:chgData name="BEN KHALFALLAH Hela (EXT) ItimAsiSdcVdf" userId="d55be94f-4073-46ba-88ef-465599598fde" providerId="ADAL" clId="{46DABB80-DEB9-49D9-9021-6458F85AA89C}" dt="2021-01-21T17:06:54.580" v="867" actId="26606"/>
          <ac:spMkLst>
            <pc:docMk/>
            <pc:sldMk cId="3287614691" sldId="397"/>
            <ac:spMk id="20517" creationId="{BB2B8762-61F0-4F1B-9364-D633EE9D6AF5}"/>
          </ac:spMkLst>
        </pc:spChg>
        <pc:spChg chg="add del">
          <ac:chgData name="BEN KHALFALLAH Hela (EXT) ItimAsiSdcVdf" userId="d55be94f-4073-46ba-88ef-465599598fde" providerId="ADAL" clId="{46DABB80-DEB9-49D9-9021-6458F85AA89C}" dt="2021-01-21T17:06:54.580" v="867" actId="26606"/>
          <ac:spMkLst>
            <pc:docMk/>
            <pc:sldMk cId="3287614691" sldId="397"/>
            <ac:spMk id="20518" creationId="{E97675C8-1328-460C-9EBF-6B446B67EAD3}"/>
          </ac:spMkLst>
        </pc:spChg>
        <pc:spChg chg="add del">
          <ac:chgData name="BEN KHALFALLAH Hela (EXT) ItimAsiSdcVdf" userId="d55be94f-4073-46ba-88ef-465599598fde" providerId="ADAL" clId="{46DABB80-DEB9-49D9-9021-6458F85AA89C}" dt="2021-01-21T17:06:54.580" v="867" actId="26606"/>
          <ac:spMkLst>
            <pc:docMk/>
            <pc:sldMk cId="3287614691" sldId="397"/>
            <ac:spMk id="20520" creationId="{01C6F51C-53CC-4D4B-98DA-C143852FCF7F}"/>
          </ac:spMkLst>
        </pc:spChg>
        <pc:spChg chg="add del">
          <ac:chgData name="BEN KHALFALLAH Hela (EXT) ItimAsiSdcVdf" userId="d55be94f-4073-46ba-88ef-465599598fde" providerId="ADAL" clId="{46DABB80-DEB9-49D9-9021-6458F85AA89C}" dt="2021-01-21T17:06:54.580" v="867" actId="26606"/>
          <ac:spMkLst>
            <pc:docMk/>
            <pc:sldMk cId="3287614691" sldId="397"/>
            <ac:spMk id="20522" creationId="{1702822D-7587-488C-BCDE-6366C82D9F42}"/>
          </ac:spMkLst>
        </pc:spChg>
        <pc:spChg chg="add del">
          <ac:chgData name="BEN KHALFALLAH Hela (EXT) ItimAsiSdcVdf" userId="d55be94f-4073-46ba-88ef-465599598fde" providerId="ADAL" clId="{46DABB80-DEB9-49D9-9021-6458F85AA89C}" dt="2021-01-21T17:06:54.580" v="867" actId="26606"/>
          <ac:spMkLst>
            <pc:docMk/>
            <pc:sldMk cId="3287614691" sldId="397"/>
            <ac:spMk id="20523" creationId="{2336503F-9C9C-424B-B606-FD55CB6EC94A}"/>
          </ac:spMkLst>
        </pc:spChg>
        <pc:spChg chg="add del">
          <ac:chgData name="BEN KHALFALLAH Hela (EXT) ItimAsiSdcVdf" userId="d55be94f-4073-46ba-88ef-465599598fde" providerId="ADAL" clId="{46DABB80-DEB9-49D9-9021-6458F85AA89C}" dt="2021-01-21T17:08:04.876" v="886" actId="26606"/>
          <ac:spMkLst>
            <pc:docMk/>
            <pc:sldMk cId="3287614691" sldId="397"/>
            <ac:spMk id="20525" creationId="{BB2B8762-61F0-4F1B-9364-D633EE9D6AF5}"/>
          </ac:spMkLst>
        </pc:spChg>
        <pc:spChg chg="add del">
          <ac:chgData name="BEN KHALFALLAH Hela (EXT) ItimAsiSdcVdf" userId="d55be94f-4073-46ba-88ef-465599598fde" providerId="ADAL" clId="{46DABB80-DEB9-49D9-9021-6458F85AA89C}" dt="2021-01-21T17:08:04.876" v="886" actId="26606"/>
          <ac:spMkLst>
            <pc:docMk/>
            <pc:sldMk cId="3287614691" sldId="397"/>
            <ac:spMk id="20526" creationId="{E97675C8-1328-460C-9EBF-6B446B67EAD3}"/>
          </ac:spMkLst>
        </pc:spChg>
        <pc:spChg chg="add del">
          <ac:chgData name="BEN KHALFALLAH Hela (EXT) ItimAsiSdcVdf" userId="d55be94f-4073-46ba-88ef-465599598fde" providerId="ADAL" clId="{46DABB80-DEB9-49D9-9021-6458F85AA89C}" dt="2021-01-21T17:08:04.876" v="886" actId="26606"/>
          <ac:spMkLst>
            <pc:docMk/>
            <pc:sldMk cId="3287614691" sldId="397"/>
            <ac:spMk id="20528" creationId="{C6417104-D4C1-4710-9982-2154A7F48492}"/>
          </ac:spMkLst>
        </pc:spChg>
        <pc:spChg chg="add del">
          <ac:chgData name="BEN KHALFALLAH Hela (EXT) ItimAsiSdcVdf" userId="d55be94f-4073-46ba-88ef-465599598fde" providerId="ADAL" clId="{46DABB80-DEB9-49D9-9021-6458F85AA89C}" dt="2021-01-21T17:08:04.876" v="886" actId="26606"/>
          <ac:spMkLst>
            <pc:docMk/>
            <pc:sldMk cId="3287614691" sldId="397"/>
            <ac:spMk id="20529" creationId="{626F1402-2DEC-4071-84AF-350C7BF00D43}"/>
          </ac:spMkLst>
        </pc:spChg>
        <pc:spChg chg="add del">
          <ac:chgData name="BEN KHALFALLAH Hela (EXT) ItimAsiSdcVdf" userId="d55be94f-4073-46ba-88ef-465599598fde" providerId="ADAL" clId="{46DABB80-DEB9-49D9-9021-6458F85AA89C}" dt="2021-01-21T17:08:04.876" v="886" actId="26606"/>
          <ac:spMkLst>
            <pc:docMk/>
            <pc:sldMk cId="3287614691" sldId="397"/>
            <ac:spMk id="20531" creationId="{DA52A394-10F4-4AA5-90E4-634D1E919DBA}"/>
          </ac:spMkLst>
        </pc:spChg>
        <pc:spChg chg="add del">
          <ac:chgData name="BEN KHALFALLAH Hela (EXT) ItimAsiSdcVdf" userId="d55be94f-4073-46ba-88ef-465599598fde" providerId="ADAL" clId="{46DABB80-DEB9-49D9-9021-6458F85AA89C}" dt="2021-01-21T17:08:04.876" v="886" actId="26606"/>
          <ac:spMkLst>
            <pc:docMk/>
            <pc:sldMk cId="3287614691" sldId="397"/>
            <ac:spMk id="20532" creationId="{07BDDC51-8BB2-42BE-8EA8-39B3E9AC1EF6}"/>
          </ac:spMkLst>
        </pc:spChg>
        <pc:picChg chg="add del mod">
          <ac:chgData name="BEN KHALFALLAH Hela (EXT) ItimAsiSdcVdf" userId="d55be94f-4073-46ba-88ef-465599598fde" providerId="ADAL" clId="{46DABB80-DEB9-49D9-9021-6458F85AA89C}" dt="2021-01-21T17:08:10.809" v="887"/>
          <ac:picMkLst>
            <pc:docMk/>
            <pc:sldMk cId="3287614691" sldId="397"/>
            <ac:picMk id="71" creationId="{E9754C8A-BAB9-4DDA-942A-0963500FE86B}"/>
          </ac:picMkLst>
        </pc:picChg>
        <pc:picChg chg="add mod">
          <ac:chgData name="BEN KHALFALLAH Hela (EXT) ItimAsiSdcVdf" userId="d55be94f-4073-46ba-88ef-465599598fde" providerId="ADAL" clId="{46DABB80-DEB9-49D9-9021-6458F85AA89C}" dt="2021-01-21T17:08:18.114" v="890" actId="1076"/>
          <ac:picMkLst>
            <pc:docMk/>
            <pc:sldMk cId="3287614691" sldId="397"/>
            <ac:picMk id="80" creationId="{1D5F5A3A-3E68-4B5B-86E9-EC9B79C683B6}"/>
          </ac:picMkLst>
        </pc:picChg>
        <pc:picChg chg="del">
          <ac:chgData name="BEN KHALFALLAH Hela (EXT) ItimAsiSdcVdf" userId="d55be94f-4073-46ba-88ef-465599598fde" providerId="ADAL" clId="{46DABB80-DEB9-49D9-9021-6458F85AA89C}" dt="2021-01-21T17:04:53.597" v="837" actId="478"/>
          <ac:picMkLst>
            <pc:docMk/>
            <pc:sldMk cId="3287614691" sldId="397"/>
            <ac:picMk id="19458" creationId="{4C96F6C2-964C-4B00-AD45-084E2473CA3F}"/>
          </ac:picMkLst>
        </pc:picChg>
        <pc:picChg chg="add del mod ord">
          <ac:chgData name="BEN KHALFALLAH Hela (EXT) ItimAsiSdcVdf" userId="d55be94f-4073-46ba-88ef-465599598fde" providerId="ADAL" clId="{46DABB80-DEB9-49D9-9021-6458F85AA89C}" dt="2021-01-21T17:07:48.316" v="883" actId="478"/>
          <ac:picMkLst>
            <pc:docMk/>
            <pc:sldMk cId="3287614691" sldId="397"/>
            <ac:picMk id="20482" creationId="{4D048D61-9C21-4508-B298-67DC2DAB02B0}"/>
          </ac:picMkLst>
        </pc:picChg>
        <pc:picChg chg="add mod">
          <ac:chgData name="BEN KHALFALLAH Hela (EXT) ItimAsiSdcVdf" userId="d55be94f-4073-46ba-88ef-465599598fde" providerId="ADAL" clId="{46DABB80-DEB9-49D9-9021-6458F85AA89C}" dt="2021-01-21T17:08:14.415" v="888" actId="1076"/>
          <ac:picMkLst>
            <pc:docMk/>
            <pc:sldMk cId="3287614691" sldId="397"/>
            <ac:picMk id="20484" creationId="{0B446513-51FA-4D09-9846-F324B2EC6C2E}"/>
          </ac:picMkLst>
        </pc:picChg>
        <pc:cxnChg chg="add del">
          <ac:chgData name="BEN KHALFALLAH Hela (EXT) ItimAsiSdcVdf" userId="d55be94f-4073-46ba-88ef-465599598fde" providerId="ADAL" clId="{46DABB80-DEB9-49D9-9021-6458F85AA89C}" dt="2021-01-21T17:06:54.606" v="868" actId="26606"/>
          <ac:cxnSpMkLst>
            <pc:docMk/>
            <pc:sldMk cId="3287614691" sldId="397"/>
            <ac:cxnSpMk id="77" creationId="{514EE78B-AF71-4195-A01B-F1165D9233BF}"/>
          </ac:cxnSpMkLst>
        </pc:cxnChg>
        <pc:cxnChg chg="add del">
          <ac:chgData name="BEN KHALFALLAH Hela (EXT) ItimAsiSdcVdf" userId="d55be94f-4073-46ba-88ef-465599598fde" providerId="ADAL" clId="{46DABB80-DEB9-49D9-9021-6458F85AA89C}" dt="2021-01-21T17:06:54.606" v="868" actId="26606"/>
          <ac:cxnSpMkLst>
            <pc:docMk/>
            <pc:sldMk cId="3287614691" sldId="397"/>
            <ac:cxnSpMk id="83" creationId="{04733B62-1719-4677-A612-CA0AC0AD7482}"/>
          </ac:cxnSpMkLst>
        </pc:cxnChg>
        <pc:cxnChg chg="add del">
          <ac:chgData name="BEN KHALFALLAH Hela (EXT) ItimAsiSdcVdf" userId="d55be94f-4073-46ba-88ef-465599598fde" providerId="ADAL" clId="{46DABB80-DEB9-49D9-9021-6458F85AA89C}" dt="2021-01-21T17:06:45.244" v="857" actId="26606"/>
          <ac:cxnSpMkLst>
            <pc:docMk/>
            <pc:sldMk cId="3287614691" sldId="397"/>
            <ac:cxnSpMk id="141" creationId="{514EE78B-AF71-4195-A01B-F1165D9233BF}"/>
          </ac:cxnSpMkLst>
        </pc:cxnChg>
        <pc:cxnChg chg="add del">
          <ac:chgData name="BEN KHALFALLAH Hela (EXT) ItimAsiSdcVdf" userId="d55be94f-4073-46ba-88ef-465599598fde" providerId="ADAL" clId="{46DABB80-DEB9-49D9-9021-6458F85AA89C}" dt="2021-01-21T17:06:45.244" v="857" actId="26606"/>
          <ac:cxnSpMkLst>
            <pc:docMk/>
            <pc:sldMk cId="3287614691" sldId="397"/>
            <ac:cxnSpMk id="147" creationId="{04733B62-1719-4677-A612-CA0AC0AD7482}"/>
          </ac:cxnSpMkLst>
        </pc:cxnChg>
        <pc:cxnChg chg="add">
          <ac:chgData name="BEN KHALFALLAH Hela (EXT) ItimAsiSdcVdf" userId="d55be94f-4073-46ba-88ef-465599598fde" providerId="ADAL" clId="{46DABB80-DEB9-49D9-9021-6458F85AA89C}" dt="2021-01-21T17:08:04.876" v="886" actId="26606"/>
          <ac:cxnSpMkLst>
            <pc:docMk/>
            <pc:sldMk cId="3287614691" sldId="397"/>
            <ac:cxnSpMk id="189" creationId="{514EE78B-AF71-4195-A01B-F1165D9233BF}"/>
          </ac:cxnSpMkLst>
        </pc:cxnChg>
        <pc:cxnChg chg="add">
          <ac:chgData name="BEN KHALFALLAH Hela (EXT) ItimAsiSdcVdf" userId="d55be94f-4073-46ba-88ef-465599598fde" providerId="ADAL" clId="{46DABB80-DEB9-49D9-9021-6458F85AA89C}" dt="2021-01-21T17:08:04.876" v="886" actId="26606"/>
          <ac:cxnSpMkLst>
            <pc:docMk/>
            <pc:sldMk cId="3287614691" sldId="397"/>
            <ac:cxnSpMk id="195" creationId="{04733B62-1719-4677-A612-CA0AC0AD7482}"/>
          </ac:cxnSpMkLst>
        </pc:cxnChg>
        <pc:cxnChg chg="del">
          <ac:chgData name="BEN KHALFALLAH Hela (EXT) ItimAsiSdcVdf" userId="d55be94f-4073-46ba-88ef-465599598fde" providerId="ADAL" clId="{46DABB80-DEB9-49D9-9021-6458F85AA89C}" dt="2021-01-21T17:04:52.160" v="836"/>
          <ac:cxnSpMkLst>
            <pc:docMk/>
            <pc:sldMk cId="3287614691" sldId="397"/>
            <ac:cxnSpMk id="19462" creationId="{F5486A9D-1265-4B57-91E6-68E666B978BC}"/>
          </ac:cxnSpMkLst>
        </pc:cxnChg>
        <pc:cxnChg chg="del">
          <ac:chgData name="BEN KHALFALLAH Hela (EXT) ItimAsiSdcVdf" userId="d55be94f-4073-46ba-88ef-465599598fde" providerId="ADAL" clId="{46DABB80-DEB9-49D9-9021-6458F85AA89C}" dt="2021-01-21T17:04:52.160" v="836"/>
          <ac:cxnSpMkLst>
            <pc:docMk/>
            <pc:sldMk cId="3287614691" sldId="397"/>
            <ac:cxnSpMk id="19464" creationId="{73D8893D-DEBE-4F67-901F-166F75E9C6E7}"/>
          </ac:cxnSpMkLst>
        </pc:cxnChg>
        <pc:cxnChg chg="add del">
          <ac:chgData name="BEN KHALFALLAH Hela (EXT) ItimAsiSdcVdf" userId="d55be94f-4073-46ba-88ef-465599598fde" providerId="ADAL" clId="{46DABB80-DEB9-49D9-9021-6458F85AA89C}" dt="2021-01-21T17:06:48.021" v="859" actId="26606"/>
          <ac:cxnSpMkLst>
            <pc:docMk/>
            <pc:sldMk cId="3287614691" sldId="397"/>
            <ac:cxnSpMk id="20488" creationId="{5C5EFB6A-0AF1-46B2-B103-4AA6C7B31025}"/>
          </ac:cxnSpMkLst>
        </pc:cxnChg>
        <pc:cxnChg chg="add del">
          <ac:chgData name="BEN KHALFALLAH Hela (EXT) ItimAsiSdcVdf" userId="d55be94f-4073-46ba-88ef-465599598fde" providerId="ADAL" clId="{46DABB80-DEB9-49D9-9021-6458F85AA89C}" dt="2021-01-21T17:06:50.819" v="861" actId="26606"/>
          <ac:cxnSpMkLst>
            <pc:docMk/>
            <pc:sldMk cId="3287614691" sldId="397"/>
            <ac:cxnSpMk id="20495" creationId="{5C5EFB6A-0AF1-46B2-B103-4AA6C7B31025}"/>
          </ac:cxnSpMkLst>
        </pc:cxnChg>
        <pc:cxnChg chg="add del">
          <ac:chgData name="BEN KHALFALLAH Hela (EXT) ItimAsiSdcVdf" userId="d55be94f-4073-46ba-88ef-465599598fde" providerId="ADAL" clId="{46DABB80-DEB9-49D9-9021-6458F85AA89C}" dt="2021-01-21T17:06:50.819" v="861" actId="26606"/>
          <ac:cxnSpMkLst>
            <pc:docMk/>
            <pc:sldMk cId="3287614691" sldId="397"/>
            <ac:cxnSpMk id="20497" creationId="{0E4E35E5-549B-4C6F-AC59-8ECD9905C80A}"/>
          </ac:cxnSpMkLst>
        </pc:cxnChg>
        <pc:cxnChg chg="add del">
          <ac:chgData name="BEN KHALFALLAH Hela (EXT) ItimAsiSdcVdf" userId="d55be94f-4073-46ba-88ef-465599598fde" providerId="ADAL" clId="{46DABB80-DEB9-49D9-9021-6458F85AA89C}" dt="2021-01-21T17:06:52.373" v="863" actId="26606"/>
          <ac:cxnSpMkLst>
            <pc:docMk/>
            <pc:sldMk cId="3287614691" sldId="397"/>
            <ac:cxnSpMk id="20503" creationId="{514EE78B-AF71-4195-A01B-F1165D9233BF}"/>
          </ac:cxnSpMkLst>
        </pc:cxnChg>
        <pc:cxnChg chg="add del">
          <ac:chgData name="BEN KHALFALLAH Hela (EXT) ItimAsiSdcVdf" userId="d55be94f-4073-46ba-88ef-465599598fde" providerId="ADAL" clId="{46DABB80-DEB9-49D9-9021-6458F85AA89C}" dt="2021-01-21T17:06:52.373" v="863" actId="26606"/>
          <ac:cxnSpMkLst>
            <pc:docMk/>
            <pc:sldMk cId="3287614691" sldId="397"/>
            <ac:cxnSpMk id="20505" creationId="{6DAFB303-4B24-485A-B806-C147A23632BD}"/>
          </ac:cxnSpMkLst>
        </pc:cxnChg>
        <pc:cxnChg chg="add del">
          <ac:chgData name="BEN KHALFALLAH Hela (EXT) ItimAsiSdcVdf" userId="d55be94f-4073-46ba-88ef-465599598fde" providerId="ADAL" clId="{46DABB80-DEB9-49D9-9021-6458F85AA89C}" dt="2021-01-21T17:06:53.256" v="865" actId="26606"/>
          <ac:cxnSpMkLst>
            <pc:docMk/>
            <pc:sldMk cId="3287614691" sldId="397"/>
            <ac:cxnSpMk id="20511" creationId="{514EE78B-AF71-4195-A01B-F1165D9233BF}"/>
          </ac:cxnSpMkLst>
        </pc:cxnChg>
        <pc:cxnChg chg="add del">
          <ac:chgData name="BEN KHALFALLAH Hela (EXT) ItimAsiSdcVdf" userId="d55be94f-4073-46ba-88ef-465599598fde" providerId="ADAL" clId="{46DABB80-DEB9-49D9-9021-6458F85AA89C}" dt="2021-01-21T17:06:54.580" v="867" actId="26606"/>
          <ac:cxnSpMkLst>
            <pc:docMk/>
            <pc:sldMk cId="3287614691" sldId="397"/>
            <ac:cxnSpMk id="20519" creationId="{514EE78B-AF71-4195-A01B-F1165D9233BF}"/>
          </ac:cxnSpMkLst>
        </pc:cxnChg>
        <pc:cxnChg chg="add del">
          <ac:chgData name="BEN KHALFALLAH Hela (EXT) ItimAsiSdcVdf" userId="d55be94f-4073-46ba-88ef-465599598fde" providerId="ADAL" clId="{46DABB80-DEB9-49D9-9021-6458F85AA89C}" dt="2021-01-21T17:06:54.580" v="867" actId="26606"/>
          <ac:cxnSpMkLst>
            <pc:docMk/>
            <pc:sldMk cId="3287614691" sldId="397"/>
            <ac:cxnSpMk id="20521" creationId="{613AFA59-28DC-4A81-8ADB-6EE5C6322202}"/>
          </ac:cxnSpMkLst>
        </pc:cxnChg>
        <pc:cxnChg chg="add del">
          <ac:chgData name="BEN KHALFALLAH Hela (EXT) ItimAsiSdcVdf" userId="d55be94f-4073-46ba-88ef-465599598fde" providerId="ADAL" clId="{46DABB80-DEB9-49D9-9021-6458F85AA89C}" dt="2021-01-21T17:08:04.876" v="886" actId="26606"/>
          <ac:cxnSpMkLst>
            <pc:docMk/>
            <pc:sldMk cId="3287614691" sldId="397"/>
            <ac:cxnSpMk id="20527" creationId="{514EE78B-AF71-4195-A01B-F1165D9233BF}"/>
          </ac:cxnSpMkLst>
        </pc:cxnChg>
        <pc:cxnChg chg="add del">
          <ac:chgData name="BEN KHALFALLAH Hela (EXT) ItimAsiSdcVdf" userId="d55be94f-4073-46ba-88ef-465599598fde" providerId="ADAL" clId="{46DABB80-DEB9-49D9-9021-6458F85AA89C}" dt="2021-01-21T17:08:04.876" v="886" actId="26606"/>
          <ac:cxnSpMkLst>
            <pc:docMk/>
            <pc:sldMk cId="3287614691" sldId="397"/>
            <ac:cxnSpMk id="20530" creationId="{04733B62-1719-4677-A612-CA0AC0AD7482}"/>
          </ac:cxnSpMkLst>
        </pc:cxnChg>
      </pc:sldChg>
      <pc:sldChg chg="add del">
        <pc:chgData name="BEN KHALFALLAH Hela (EXT) ItimAsiSdcVdf" userId="d55be94f-4073-46ba-88ef-465599598fde" providerId="ADAL" clId="{46DABB80-DEB9-49D9-9021-6458F85AA89C}" dt="2021-01-21T17:04:50.489" v="834" actId="2696"/>
        <pc:sldMkLst>
          <pc:docMk/>
          <pc:sldMk cId="1337844097" sldId="398"/>
        </pc:sldMkLst>
      </pc:sldChg>
      <pc:sldChg chg="addSp delSp modSp add mod setBg delDesignElem">
        <pc:chgData name="BEN KHALFALLAH Hela (EXT) ItimAsiSdcVdf" userId="d55be94f-4073-46ba-88ef-465599598fde" providerId="ADAL" clId="{46DABB80-DEB9-49D9-9021-6458F85AA89C}" dt="2021-01-21T17:09:01.650" v="898" actId="1076"/>
        <pc:sldMkLst>
          <pc:docMk/>
          <pc:sldMk cId="3134009712" sldId="398"/>
        </pc:sldMkLst>
        <pc:spChg chg="mod">
          <ac:chgData name="BEN KHALFALLAH Hela (EXT) ItimAsiSdcVdf" userId="d55be94f-4073-46ba-88ef-465599598fde" providerId="ADAL" clId="{46DABB80-DEB9-49D9-9021-6458F85AA89C}" dt="2021-01-21T17:06:31.330" v="855"/>
          <ac:spMkLst>
            <pc:docMk/>
            <pc:sldMk cId="3134009712" sldId="398"/>
            <ac:spMk id="2" creationId="{C33C1174-55E8-4D97-82E3-A5E672519FAC}"/>
          </ac:spMkLst>
        </pc:spChg>
        <pc:spChg chg="add del">
          <ac:chgData name="BEN KHALFALLAH Hela (EXT) ItimAsiSdcVdf" userId="d55be94f-4073-46ba-88ef-465599598fde" providerId="ADAL" clId="{46DABB80-DEB9-49D9-9021-6458F85AA89C}" dt="2021-01-21T17:06:19.736" v="849" actId="26606"/>
          <ac:spMkLst>
            <pc:docMk/>
            <pc:sldMk cId="3134009712" sldId="398"/>
            <ac:spMk id="71" creationId="{25C8D2C1-DA83-420D-9635-D52CE066B5DA}"/>
          </ac:spMkLst>
        </pc:spChg>
        <pc:spChg chg="add del">
          <ac:chgData name="BEN KHALFALLAH Hela (EXT) ItimAsiSdcVdf" userId="d55be94f-4073-46ba-88ef-465599598fde" providerId="ADAL" clId="{46DABB80-DEB9-49D9-9021-6458F85AA89C}" dt="2021-01-21T17:06:19.736" v="849" actId="26606"/>
          <ac:spMkLst>
            <pc:docMk/>
            <pc:sldMk cId="3134009712" sldId="398"/>
            <ac:spMk id="73" creationId="{434F74C9-6A0B-409E-AD1C-45B58BE91BB8}"/>
          </ac:spMkLst>
        </pc:spChg>
        <pc:spChg chg="add del">
          <ac:chgData name="BEN KHALFALLAH Hela (EXT) ItimAsiSdcVdf" userId="d55be94f-4073-46ba-88ef-465599598fde" providerId="ADAL" clId="{46DABB80-DEB9-49D9-9021-6458F85AA89C}" dt="2021-01-21T17:06:19.736" v="849" actId="26606"/>
          <ac:spMkLst>
            <pc:docMk/>
            <pc:sldMk cId="3134009712" sldId="398"/>
            <ac:spMk id="77" creationId="{BE268116-E2A7-4F98-8812-192B4975E49B}"/>
          </ac:spMkLst>
        </pc:spChg>
        <pc:spChg chg="add del">
          <ac:chgData name="BEN KHALFALLAH Hela (EXT) ItimAsiSdcVdf" userId="d55be94f-4073-46ba-88ef-465599598fde" providerId="ADAL" clId="{46DABB80-DEB9-49D9-9021-6458F85AA89C}" dt="2021-01-21T17:06:19.736" v="849" actId="26606"/>
          <ac:spMkLst>
            <pc:docMk/>
            <pc:sldMk cId="3134009712" sldId="398"/>
            <ac:spMk id="81" creationId="{FBEFFA83-BC6D-4CD2-A2BA-98AD67423BF2}"/>
          </ac:spMkLst>
        </pc:spChg>
        <pc:spChg chg="add del">
          <ac:chgData name="BEN KHALFALLAH Hela (EXT) ItimAsiSdcVdf" userId="d55be94f-4073-46ba-88ef-465599598fde" providerId="ADAL" clId="{46DABB80-DEB9-49D9-9021-6458F85AA89C}" dt="2021-01-21T17:06:19.736" v="849" actId="26606"/>
          <ac:spMkLst>
            <pc:docMk/>
            <pc:sldMk cId="3134009712" sldId="398"/>
            <ac:spMk id="83" creationId="{AB5696BF-D495-4CAC-AA8A-4EBFF2C32A55}"/>
          </ac:spMkLst>
        </pc:spChg>
        <pc:spChg chg="del">
          <ac:chgData name="BEN KHALFALLAH Hela (EXT) ItimAsiSdcVdf" userId="d55be94f-4073-46ba-88ef-465599598fde" providerId="ADAL" clId="{46DABB80-DEB9-49D9-9021-6458F85AA89C}" dt="2021-01-21T17:05:58.520" v="845"/>
          <ac:spMkLst>
            <pc:docMk/>
            <pc:sldMk cId="3134009712" sldId="398"/>
            <ac:spMk id="19460" creationId="{25C8D2C1-DA83-420D-9635-D52CE066B5DA}"/>
          </ac:spMkLst>
        </pc:spChg>
        <pc:spChg chg="del">
          <ac:chgData name="BEN KHALFALLAH Hela (EXT) ItimAsiSdcVdf" userId="d55be94f-4073-46ba-88ef-465599598fde" providerId="ADAL" clId="{46DABB80-DEB9-49D9-9021-6458F85AA89C}" dt="2021-01-21T17:05:58.520" v="845"/>
          <ac:spMkLst>
            <pc:docMk/>
            <pc:sldMk cId="3134009712" sldId="398"/>
            <ac:spMk id="19461" creationId="{434F74C9-6A0B-409E-AD1C-45B58BE91BB8}"/>
          </ac:spMkLst>
        </pc:spChg>
        <pc:spChg chg="del">
          <ac:chgData name="BEN KHALFALLAH Hela (EXT) ItimAsiSdcVdf" userId="d55be94f-4073-46ba-88ef-465599598fde" providerId="ADAL" clId="{46DABB80-DEB9-49D9-9021-6458F85AA89C}" dt="2021-01-21T17:05:58.520" v="845"/>
          <ac:spMkLst>
            <pc:docMk/>
            <pc:sldMk cId="3134009712" sldId="398"/>
            <ac:spMk id="19463" creationId="{BE268116-E2A7-4F98-8812-192B4975E49B}"/>
          </ac:spMkLst>
        </pc:spChg>
        <pc:spChg chg="del">
          <ac:chgData name="BEN KHALFALLAH Hela (EXT) ItimAsiSdcVdf" userId="d55be94f-4073-46ba-88ef-465599598fde" providerId="ADAL" clId="{46DABB80-DEB9-49D9-9021-6458F85AA89C}" dt="2021-01-21T17:05:58.520" v="845"/>
          <ac:spMkLst>
            <pc:docMk/>
            <pc:sldMk cId="3134009712" sldId="398"/>
            <ac:spMk id="19465" creationId="{FBEFFA83-BC6D-4CD2-A2BA-98AD67423BF2}"/>
          </ac:spMkLst>
        </pc:spChg>
        <pc:spChg chg="del">
          <ac:chgData name="BEN KHALFALLAH Hela (EXT) ItimAsiSdcVdf" userId="d55be94f-4073-46ba-88ef-465599598fde" providerId="ADAL" clId="{46DABB80-DEB9-49D9-9021-6458F85AA89C}" dt="2021-01-21T17:05:58.520" v="845"/>
          <ac:spMkLst>
            <pc:docMk/>
            <pc:sldMk cId="3134009712" sldId="398"/>
            <ac:spMk id="19466" creationId="{AB5696BF-D495-4CAC-AA8A-4EBFF2C32A55}"/>
          </ac:spMkLst>
        </pc:spChg>
        <pc:spChg chg="add del">
          <ac:chgData name="BEN KHALFALLAH Hela (EXT) ItimAsiSdcVdf" userId="d55be94f-4073-46ba-88ef-465599598fde" providerId="ADAL" clId="{46DABB80-DEB9-49D9-9021-6458F85AA89C}" dt="2021-01-21T17:06:22.653" v="851" actId="26606"/>
          <ac:spMkLst>
            <pc:docMk/>
            <pc:sldMk cId="3134009712" sldId="398"/>
            <ac:spMk id="21508" creationId="{4E4490D0-3672-446A-AC12-B4830333BDDD}"/>
          </ac:spMkLst>
        </pc:spChg>
        <pc:spChg chg="add del">
          <ac:chgData name="BEN KHALFALLAH Hela (EXT) ItimAsiSdcVdf" userId="d55be94f-4073-46ba-88ef-465599598fde" providerId="ADAL" clId="{46DABB80-DEB9-49D9-9021-6458F85AA89C}" dt="2021-01-21T17:06:22.653" v="851" actId="26606"/>
          <ac:spMkLst>
            <pc:docMk/>
            <pc:sldMk cId="3134009712" sldId="398"/>
            <ac:spMk id="21509" creationId="{39CB82C2-DF65-4EC1-8280-F201D50F570B}"/>
          </ac:spMkLst>
        </pc:spChg>
        <pc:spChg chg="add del">
          <ac:chgData name="BEN KHALFALLAH Hela (EXT) ItimAsiSdcVdf" userId="d55be94f-4073-46ba-88ef-465599598fde" providerId="ADAL" clId="{46DABB80-DEB9-49D9-9021-6458F85AA89C}" dt="2021-01-21T17:06:22.653" v="851" actId="26606"/>
          <ac:spMkLst>
            <pc:docMk/>
            <pc:sldMk cId="3134009712" sldId="398"/>
            <ac:spMk id="21511" creationId="{C4AAA502-5435-489E-9538-3A40E6C71461}"/>
          </ac:spMkLst>
        </pc:spChg>
        <pc:spChg chg="add del">
          <ac:chgData name="BEN KHALFALLAH Hela (EXT) ItimAsiSdcVdf" userId="d55be94f-4073-46ba-88ef-465599598fde" providerId="ADAL" clId="{46DABB80-DEB9-49D9-9021-6458F85AA89C}" dt="2021-01-21T17:06:22.653" v="851" actId="26606"/>
          <ac:spMkLst>
            <pc:docMk/>
            <pc:sldMk cId="3134009712" sldId="398"/>
            <ac:spMk id="21513" creationId="{DE42378B-2E28-4810-8421-7A473A40E376}"/>
          </ac:spMkLst>
        </pc:spChg>
        <pc:spChg chg="add del">
          <ac:chgData name="BEN KHALFALLAH Hela (EXT) ItimAsiSdcVdf" userId="d55be94f-4073-46ba-88ef-465599598fde" providerId="ADAL" clId="{46DABB80-DEB9-49D9-9021-6458F85AA89C}" dt="2021-01-21T17:06:22.653" v="851" actId="26606"/>
          <ac:spMkLst>
            <pc:docMk/>
            <pc:sldMk cId="3134009712" sldId="398"/>
            <ac:spMk id="21514" creationId="{0D91DD17-237F-4811-BC0E-128EB1BD7CFE}"/>
          </ac:spMkLst>
        </pc:spChg>
        <pc:spChg chg="add del">
          <ac:chgData name="BEN KHALFALLAH Hela (EXT) ItimAsiSdcVdf" userId="d55be94f-4073-46ba-88ef-465599598fde" providerId="ADAL" clId="{46DABB80-DEB9-49D9-9021-6458F85AA89C}" dt="2021-01-21T17:06:25.280" v="853" actId="26606"/>
          <ac:spMkLst>
            <pc:docMk/>
            <pc:sldMk cId="3134009712" sldId="398"/>
            <ac:spMk id="21516" creationId="{4E4490D0-3672-446A-AC12-B4830333BDDD}"/>
          </ac:spMkLst>
        </pc:spChg>
        <pc:spChg chg="add del">
          <ac:chgData name="BEN KHALFALLAH Hela (EXT) ItimAsiSdcVdf" userId="d55be94f-4073-46ba-88ef-465599598fde" providerId="ADAL" clId="{46DABB80-DEB9-49D9-9021-6458F85AA89C}" dt="2021-01-21T17:06:25.280" v="853" actId="26606"/>
          <ac:spMkLst>
            <pc:docMk/>
            <pc:sldMk cId="3134009712" sldId="398"/>
            <ac:spMk id="21517" creationId="{39CB82C2-DF65-4EC1-8280-F201D50F570B}"/>
          </ac:spMkLst>
        </pc:spChg>
        <pc:spChg chg="add del">
          <ac:chgData name="BEN KHALFALLAH Hela (EXT) ItimAsiSdcVdf" userId="d55be94f-4073-46ba-88ef-465599598fde" providerId="ADAL" clId="{46DABB80-DEB9-49D9-9021-6458F85AA89C}" dt="2021-01-21T17:06:25.280" v="853" actId="26606"/>
          <ac:spMkLst>
            <pc:docMk/>
            <pc:sldMk cId="3134009712" sldId="398"/>
            <ac:spMk id="21519" creationId="{9971ECC5-51D9-4E70-89C1-3DCF3A3725B1}"/>
          </ac:spMkLst>
        </pc:spChg>
        <pc:spChg chg="add del">
          <ac:chgData name="BEN KHALFALLAH Hela (EXT) ItimAsiSdcVdf" userId="d55be94f-4073-46ba-88ef-465599598fde" providerId="ADAL" clId="{46DABB80-DEB9-49D9-9021-6458F85AA89C}" dt="2021-01-21T17:06:25.280" v="853" actId="26606"/>
          <ac:spMkLst>
            <pc:docMk/>
            <pc:sldMk cId="3134009712" sldId="398"/>
            <ac:spMk id="21521" creationId="{7E11F890-74C3-40C9-9A8B-A80E38704358}"/>
          </ac:spMkLst>
        </pc:spChg>
        <pc:spChg chg="add del">
          <ac:chgData name="BEN KHALFALLAH Hela (EXT) ItimAsiSdcVdf" userId="d55be94f-4073-46ba-88ef-465599598fde" providerId="ADAL" clId="{46DABB80-DEB9-49D9-9021-6458F85AA89C}" dt="2021-01-21T17:06:25.280" v="853" actId="26606"/>
          <ac:spMkLst>
            <pc:docMk/>
            <pc:sldMk cId="3134009712" sldId="398"/>
            <ac:spMk id="21522" creationId="{27874070-078A-470B-9C8C-BD1BCB55A005}"/>
          </ac:spMkLst>
        </pc:spChg>
        <pc:spChg chg="add">
          <ac:chgData name="BEN KHALFALLAH Hela (EXT) ItimAsiSdcVdf" userId="d55be94f-4073-46ba-88ef-465599598fde" providerId="ADAL" clId="{46DABB80-DEB9-49D9-9021-6458F85AA89C}" dt="2021-01-21T17:06:25.298" v="854" actId="26606"/>
          <ac:spMkLst>
            <pc:docMk/>
            <pc:sldMk cId="3134009712" sldId="398"/>
            <ac:spMk id="21524" creationId="{4E4490D0-3672-446A-AC12-B4830333BDDD}"/>
          </ac:spMkLst>
        </pc:spChg>
        <pc:spChg chg="add">
          <ac:chgData name="BEN KHALFALLAH Hela (EXT) ItimAsiSdcVdf" userId="d55be94f-4073-46ba-88ef-465599598fde" providerId="ADAL" clId="{46DABB80-DEB9-49D9-9021-6458F85AA89C}" dt="2021-01-21T17:06:25.298" v="854" actId="26606"/>
          <ac:spMkLst>
            <pc:docMk/>
            <pc:sldMk cId="3134009712" sldId="398"/>
            <ac:spMk id="21525" creationId="{39CB82C2-DF65-4EC1-8280-F201D50F570B}"/>
          </ac:spMkLst>
        </pc:spChg>
        <pc:spChg chg="add">
          <ac:chgData name="BEN KHALFALLAH Hela (EXT) ItimAsiSdcVdf" userId="d55be94f-4073-46ba-88ef-465599598fde" providerId="ADAL" clId="{46DABB80-DEB9-49D9-9021-6458F85AA89C}" dt="2021-01-21T17:06:25.298" v="854" actId="26606"/>
          <ac:spMkLst>
            <pc:docMk/>
            <pc:sldMk cId="3134009712" sldId="398"/>
            <ac:spMk id="21527" creationId="{C4AAA502-5435-489E-9538-3A40E6C71461}"/>
          </ac:spMkLst>
        </pc:spChg>
        <pc:spChg chg="add">
          <ac:chgData name="BEN KHALFALLAH Hela (EXT) ItimAsiSdcVdf" userId="d55be94f-4073-46ba-88ef-465599598fde" providerId="ADAL" clId="{46DABB80-DEB9-49D9-9021-6458F85AA89C}" dt="2021-01-21T17:06:25.298" v="854" actId="26606"/>
          <ac:spMkLst>
            <pc:docMk/>
            <pc:sldMk cId="3134009712" sldId="398"/>
            <ac:spMk id="21529" creationId="{DE42378B-2E28-4810-8421-7A473A40E376}"/>
          </ac:spMkLst>
        </pc:spChg>
        <pc:spChg chg="add">
          <ac:chgData name="BEN KHALFALLAH Hela (EXT) ItimAsiSdcVdf" userId="d55be94f-4073-46ba-88ef-465599598fde" providerId="ADAL" clId="{46DABB80-DEB9-49D9-9021-6458F85AA89C}" dt="2021-01-21T17:06:25.298" v="854" actId="26606"/>
          <ac:spMkLst>
            <pc:docMk/>
            <pc:sldMk cId="3134009712" sldId="398"/>
            <ac:spMk id="21530" creationId="{0D91DD17-237F-4811-BC0E-128EB1BD7CFE}"/>
          </ac:spMkLst>
        </pc:spChg>
        <pc:picChg chg="del">
          <ac:chgData name="BEN KHALFALLAH Hela (EXT) ItimAsiSdcVdf" userId="d55be94f-4073-46ba-88ef-465599598fde" providerId="ADAL" clId="{46DABB80-DEB9-49D9-9021-6458F85AA89C}" dt="2021-01-21T17:06:13.687" v="846" actId="478"/>
          <ac:picMkLst>
            <pc:docMk/>
            <pc:sldMk cId="3134009712" sldId="398"/>
            <ac:picMk id="19458" creationId="{4C96F6C2-964C-4B00-AD45-084E2473CA3F}"/>
          </ac:picMkLst>
        </pc:picChg>
        <pc:picChg chg="add mod">
          <ac:chgData name="BEN KHALFALLAH Hela (EXT) ItimAsiSdcVdf" userId="d55be94f-4073-46ba-88ef-465599598fde" providerId="ADAL" clId="{46DABB80-DEB9-49D9-9021-6458F85AA89C}" dt="2021-01-21T17:09:01.650" v="898" actId="1076"/>
          <ac:picMkLst>
            <pc:docMk/>
            <pc:sldMk cId="3134009712" sldId="398"/>
            <ac:picMk id="21506" creationId="{0B55DC67-6C92-4B94-8B69-906F8935DB3A}"/>
          </ac:picMkLst>
        </pc:picChg>
        <pc:cxnChg chg="add del">
          <ac:chgData name="BEN KHALFALLAH Hela (EXT) ItimAsiSdcVdf" userId="d55be94f-4073-46ba-88ef-465599598fde" providerId="ADAL" clId="{46DABB80-DEB9-49D9-9021-6458F85AA89C}" dt="2021-01-21T17:06:19.736" v="849" actId="26606"/>
          <ac:cxnSpMkLst>
            <pc:docMk/>
            <pc:sldMk cId="3134009712" sldId="398"/>
            <ac:cxnSpMk id="75" creationId="{F5486A9D-1265-4B57-91E6-68E666B978BC}"/>
          </ac:cxnSpMkLst>
        </pc:cxnChg>
        <pc:cxnChg chg="add del">
          <ac:chgData name="BEN KHALFALLAH Hela (EXT) ItimAsiSdcVdf" userId="d55be94f-4073-46ba-88ef-465599598fde" providerId="ADAL" clId="{46DABB80-DEB9-49D9-9021-6458F85AA89C}" dt="2021-01-21T17:06:19.736" v="849" actId="26606"/>
          <ac:cxnSpMkLst>
            <pc:docMk/>
            <pc:sldMk cId="3134009712" sldId="398"/>
            <ac:cxnSpMk id="79" creationId="{73D8893D-DEBE-4F67-901F-166F75E9C6E7}"/>
          </ac:cxnSpMkLst>
        </pc:cxnChg>
        <pc:cxnChg chg="del">
          <ac:chgData name="BEN KHALFALLAH Hela (EXT) ItimAsiSdcVdf" userId="d55be94f-4073-46ba-88ef-465599598fde" providerId="ADAL" clId="{46DABB80-DEB9-49D9-9021-6458F85AA89C}" dt="2021-01-21T17:05:58.520" v="845"/>
          <ac:cxnSpMkLst>
            <pc:docMk/>
            <pc:sldMk cId="3134009712" sldId="398"/>
            <ac:cxnSpMk id="19462" creationId="{F5486A9D-1265-4B57-91E6-68E666B978BC}"/>
          </ac:cxnSpMkLst>
        </pc:cxnChg>
        <pc:cxnChg chg="del">
          <ac:chgData name="BEN KHALFALLAH Hela (EXT) ItimAsiSdcVdf" userId="d55be94f-4073-46ba-88ef-465599598fde" providerId="ADAL" clId="{46DABB80-DEB9-49D9-9021-6458F85AA89C}" dt="2021-01-21T17:05:58.520" v="845"/>
          <ac:cxnSpMkLst>
            <pc:docMk/>
            <pc:sldMk cId="3134009712" sldId="398"/>
            <ac:cxnSpMk id="19464" creationId="{73D8893D-DEBE-4F67-901F-166F75E9C6E7}"/>
          </ac:cxnSpMkLst>
        </pc:cxnChg>
        <pc:cxnChg chg="add del">
          <ac:chgData name="BEN KHALFALLAH Hela (EXT) ItimAsiSdcVdf" userId="d55be94f-4073-46ba-88ef-465599598fde" providerId="ADAL" clId="{46DABB80-DEB9-49D9-9021-6458F85AA89C}" dt="2021-01-21T17:06:22.653" v="851" actId="26606"/>
          <ac:cxnSpMkLst>
            <pc:docMk/>
            <pc:sldMk cId="3134009712" sldId="398"/>
            <ac:cxnSpMk id="21510" creationId="{7E1D4427-852B-4B37-8E76-0E9F1810BA2A}"/>
          </ac:cxnSpMkLst>
        </pc:cxnChg>
        <pc:cxnChg chg="add del">
          <ac:chgData name="BEN KHALFALLAH Hela (EXT) ItimAsiSdcVdf" userId="d55be94f-4073-46ba-88ef-465599598fde" providerId="ADAL" clId="{46DABB80-DEB9-49D9-9021-6458F85AA89C}" dt="2021-01-21T17:06:22.653" v="851" actId="26606"/>
          <ac:cxnSpMkLst>
            <pc:docMk/>
            <pc:sldMk cId="3134009712" sldId="398"/>
            <ac:cxnSpMk id="21512" creationId="{C9AC0290-4702-4519-B0F4-C2A46880997B}"/>
          </ac:cxnSpMkLst>
        </pc:cxnChg>
        <pc:cxnChg chg="add del">
          <ac:chgData name="BEN KHALFALLAH Hela (EXT) ItimAsiSdcVdf" userId="d55be94f-4073-46ba-88ef-465599598fde" providerId="ADAL" clId="{46DABB80-DEB9-49D9-9021-6458F85AA89C}" dt="2021-01-21T17:06:25.280" v="853" actId="26606"/>
          <ac:cxnSpMkLst>
            <pc:docMk/>
            <pc:sldMk cId="3134009712" sldId="398"/>
            <ac:cxnSpMk id="21518" creationId="{7E1D4427-852B-4B37-8E76-0E9F1810BA2A}"/>
          </ac:cxnSpMkLst>
        </pc:cxnChg>
        <pc:cxnChg chg="add del">
          <ac:chgData name="BEN KHALFALLAH Hela (EXT) ItimAsiSdcVdf" userId="d55be94f-4073-46ba-88ef-465599598fde" providerId="ADAL" clId="{46DABB80-DEB9-49D9-9021-6458F85AA89C}" dt="2021-01-21T17:06:25.280" v="853" actId="26606"/>
          <ac:cxnSpMkLst>
            <pc:docMk/>
            <pc:sldMk cId="3134009712" sldId="398"/>
            <ac:cxnSpMk id="21520" creationId="{432529AB-8F99-47FB-91B5-93565E543B50}"/>
          </ac:cxnSpMkLst>
        </pc:cxnChg>
        <pc:cxnChg chg="add">
          <ac:chgData name="BEN KHALFALLAH Hela (EXT) ItimAsiSdcVdf" userId="d55be94f-4073-46ba-88ef-465599598fde" providerId="ADAL" clId="{46DABB80-DEB9-49D9-9021-6458F85AA89C}" dt="2021-01-21T17:06:25.298" v="854" actId="26606"/>
          <ac:cxnSpMkLst>
            <pc:docMk/>
            <pc:sldMk cId="3134009712" sldId="398"/>
            <ac:cxnSpMk id="21526" creationId="{7E1D4427-852B-4B37-8E76-0E9F1810BA2A}"/>
          </ac:cxnSpMkLst>
        </pc:cxnChg>
        <pc:cxnChg chg="add">
          <ac:chgData name="BEN KHALFALLAH Hela (EXT) ItimAsiSdcVdf" userId="d55be94f-4073-46ba-88ef-465599598fde" providerId="ADAL" clId="{46DABB80-DEB9-49D9-9021-6458F85AA89C}" dt="2021-01-21T17:06:25.298" v="854" actId="26606"/>
          <ac:cxnSpMkLst>
            <pc:docMk/>
            <pc:sldMk cId="3134009712" sldId="398"/>
            <ac:cxnSpMk id="21528" creationId="{C9AC0290-4702-4519-B0F4-C2A46880997B}"/>
          </ac:cxnSpMkLst>
        </pc:cxnChg>
      </pc:sldChg>
      <pc:sldChg chg="addSp delSp modSp add mod setBg delDesignElem">
        <pc:chgData name="BEN KHALFALLAH Hela (EXT) ItimAsiSdcVdf" userId="d55be94f-4073-46ba-88ef-465599598fde" providerId="ADAL" clId="{46DABB80-DEB9-49D9-9021-6458F85AA89C}" dt="2021-01-21T17:50:17.095" v="1525" actId="478"/>
        <pc:sldMkLst>
          <pc:docMk/>
          <pc:sldMk cId="3715615655" sldId="399"/>
        </pc:sldMkLst>
        <pc:spChg chg="mod">
          <ac:chgData name="BEN KHALFALLAH Hela (EXT) ItimAsiSdcVdf" userId="d55be94f-4073-46ba-88ef-465599598fde" providerId="ADAL" clId="{46DABB80-DEB9-49D9-9021-6458F85AA89C}" dt="2021-01-21T17:11:01.702" v="962" actId="20577"/>
          <ac:spMkLst>
            <pc:docMk/>
            <pc:sldMk cId="3715615655" sldId="399"/>
            <ac:spMk id="2" creationId="{C33C1174-55E8-4D97-82E3-A5E672519FAC}"/>
          </ac:spMkLst>
        </pc:spChg>
        <pc:spChg chg="add mod">
          <ac:chgData name="BEN KHALFALLAH Hela (EXT) ItimAsiSdcVdf" userId="d55be94f-4073-46ba-88ef-465599598fde" providerId="ADAL" clId="{46DABB80-DEB9-49D9-9021-6458F85AA89C}" dt="2021-01-21T17:49:06.462" v="1485" actId="13822"/>
          <ac:spMkLst>
            <pc:docMk/>
            <pc:sldMk cId="3715615655" sldId="399"/>
            <ac:spMk id="3" creationId="{D9F059A3-D553-4D22-A693-C2B20CDBAD57}"/>
          </ac:spMkLst>
        </pc:spChg>
        <pc:spChg chg="add mod">
          <ac:chgData name="BEN KHALFALLAH Hela (EXT) ItimAsiSdcVdf" userId="d55be94f-4073-46ba-88ef-465599598fde" providerId="ADAL" clId="{46DABB80-DEB9-49D9-9021-6458F85AA89C}" dt="2021-01-21T17:49:01.257" v="1484" actId="208"/>
          <ac:spMkLst>
            <pc:docMk/>
            <pc:sldMk cId="3715615655" sldId="399"/>
            <ac:spMk id="4" creationId="{A77AD06A-55D7-4163-811D-ABE2A31915B0}"/>
          </ac:spMkLst>
        </pc:spChg>
        <pc:spChg chg="add del mod">
          <ac:chgData name="BEN KHALFALLAH Hela (EXT) ItimAsiSdcVdf" userId="d55be94f-4073-46ba-88ef-465599598fde" providerId="ADAL" clId="{46DABB80-DEB9-49D9-9021-6458F85AA89C}" dt="2021-01-21T17:50:17.095" v="1525" actId="478"/>
          <ac:spMkLst>
            <pc:docMk/>
            <pc:sldMk cId="3715615655" sldId="399"/>
            <ac:spMk id="11" creationId="{EBA5FAD7-FE7A-493B-8836-41D789F195F7}"/>
          </ac:spMkLst>
        </pc:spChg>
        <pc:spChg chg="add mod">
          <ac:chgData name="BEN KHALFALLAH Hela (EXT) ItimAsiSdcVdf" userId="d55be94f-4073-46ba-88ef-465599598fde" providerId="ADAL" clId="{46DABB80-DEB9-49D9-9021-6458F85AA89C}" dt="2021-01-21T17:49:06.462" v="1485" actId="13822"/>
          <ac:spMkLst>
            <pc:docMk/>
            <pc:sldMk cId="3715615655" sldId="399"/>
            <ac:spMk id="20" creationId="{8BD9B47D-593E-40A6-93E7-BD53F3785514}"/>
          </ac:spMkLst>
        </pc:spChg>
        <pc:spChg chg="add mod">
          <ac:chgData name="BEN KHALFALLAH Hela (EXT) ItimAsiSdcVdf" userId="d55be94f-4073-46ba-88ef-465599598fde" providerId="ADAL" clId="{46DABB80-DEB9-49D9-9021-6458F85AA89C}" dt="2021-01-21T17:48:50.626" v="1482" actId="208"/>
          <ac:spMkLst>
            <pc:docMk/>
            <pc:sldMk cId="3715615655" sldId="399"/>
            <ac:spMk id="22" creationId="{31309EF4-724F-4EB8-95E4-E09E7A6F758E}"/>
          </ac:spMkLst>
        </pc:spChg>
        <pc:spChg chg="add del mod">
          <ac:chgData name="BEN KHALFALLAH Hela (EXT) ItimAsiSdcVdf" userId="d55be94f-4073-46ba-88ef-465599598fde" providerId="ADAL" clId="{46DABB80-DEB9-49D9-9021-6458F85AA89C}" dt="2021-01-21T17:49:51.463" v="1497" actId="478"/>
          <ac:spMkLst>
            <pc:docMk/>
            <pc:sldMk cId="3715615655" sldId="399"/>
            <ac:spMk id="31" creationId="{1FD6DB98-AD3B-488E-AE36-18AAB0C4E961}"/>
          </ac:spMkLst>
        </pc:spChg>
        <pc:spChg chg="add del mod">
          <ac:chgData name="BEN KHALFALLAH Hela (EXT) ItimAsiSdcVdf" userId="d55be94f-4073-46ba-88ef-465599598fde" providerId="ADAL" clId="{46DABB80-DEB9-49D9-9021-6458F85AA89C}" dt="2021-01-21T17:50:17.095" v="1525" actId="478"/>
          <ac:spMkLst>
            <pc:docMk/>
            <pc:sldMk cId="3715615655" sldId="399"/>
            <ac:spMk id="32" creationId="{BDA2EA5E-693E-4833-A247-ED5C8F79C4F9}"/>
          </ac:spMkLst>
        </pc:spChg>
        <pc:spChg chg="add">
          <ac:chgData name="BEN KHALFALLAH Hela (EXT) ItimAsiSdcVdf" userId="d55be94f-4073-46ba-88ef-465599598fde" providerId="ADAL" clId="{46DABB80-DEB9-49D9-9021-6458F85AA89C}" dt="2021-01-21T17:09:22.118" v="903" actId="26606"/>
          <ac:spMkLst>
            <pc:docMk/>
            <pc:sldMk cId="3715615655" sldId="399"/>
            <ac:spMk id="71" creationId="{4E4490D0-3672-446A-AC12-B4830333BDDD}"/>
          </ac:spMkLst>
        </pc:spChg>
        <pc:spChg chg="add">
          <ac:chgData name="BEN KHALFALLAH Hela (EXT) ItimAsiSdcVdf" userId="d55be94f-4073-46ba-88ef-465599598fde" providerId="ADAL" clId="{46DABB80-DEB9-49D9-9021-6458F85AA89C}" dt="2021-01-21T17:09:22.118" v="903" actId="26606"/>
          <ac:spMkLst>
            <pc:docMk/>
            <pc:sldMk cId="3715615655" sldId="399"/>
            <ac:spMk id="73" creationId="{39CB82C2-DF65-4EC1-8280-F201D50F570B}"/>
          </ac:spMkLst>
        </pc:spChg>
        <pc:spChg chg="add">
          <ac:chgData name="BEN KHALFALLAH Hela (EXT) ItimAsiSdcVdf" userId="d55be94f-4073-46ba-88ef-465599598fde" providerId="ADAL" clId="{46DABB80-DEB9-49D9-9021-6458F85AA89C}" dt="2021-01-21T17:09:22.118" v="903" actId="26606"/>
          <ac:spMkLst>
            <pc:docMk/>
            <pc:sldMk cId="3715615655" sldId="399"/>
            <ac:spMk id="77" creationId="{C4AAA502-5435-489E-9538-3A40E6C71461}"/>
          </ac:spMkLst>
        </pc:spChg>
        <pc:spChg chg="add">
          <ac:chgData name="BEN KHALFALLAH Hela (EXT) ItimAsiSdcVdf" userId="d55be94f-4073-46ba-88ef-465599598fde" providerId="ADAL" clId="{46DABB80-DEB9-49D9-9021-6458F85AA89C}" dt="2021-01-21T17:09:22.118" v="903" actId="26606"/>
          <ac:spMkLst>
            <pc:docMk/>
            <pc:sldMk cId="3715615655" sldId="399"/>
            <ac:spMk id="81" creationId="{DE42378B-2E28-4810-8421-7A473A40E376}"/>
          </ac:spMkLst>
        </pc:spChg>
        <pc:spChg chg="add">
          <ac:chgData name="BEN KHALFALLAH Hela (EXT) ItimAsiSdcVdf" userId="d55be94f-4073-46ba-88ef-465599598fde" providerId="ADAL" clId="{46DABB80-DEB9-49D9-9021-6458F85AA89C}" dt="2021-01-21T17:09:22.118" v="903" actId="26606"/>
          <ac:spMkLst>
            <pc:docMk/>
            <pc:sldMk cId="3715615655" sldId="399"/>
            <ac:spMk id="83" creationId="{0D91DD17-237F-4811-BC0E-128EB1BD7CFE}"/>
          </ac:spMkLst>
        </pc:spChg>
        <pc:spChg chg="del">
          <ac:chgData name="BEN KHALFALLAH Hela (EXT) ItimAsiSdcVdf" userId="d55be94f-4073-46ba-88ef-465599598fde" providerId="ADAL" clId="{46DABB80-DEB9-49D9-9021-6458F85AA89C}" dt="2021-01-21T17:09:05.651" v="900"/>
          <ac:spMkLst>
            <pc:docMk/>
            <pc:sldMk cId="3715615655" sldId="399"/>
            <ac:spMk id="21524" creationId="{4E4490D0-3672-446A-AC12-B4830333BDDD}"/>
          </ac:spMkLst>
        </pc:spChg>
        <pc:spChg chg="del">
          <ac:chgData name="BEN KHALFALLAH Hela (EXT) ItimAsiSdcVdf" userId="d55be94f-4073-46ba-88ef-465599598fde" providerId="ADAL" clId="{46DABB80-DEB9-49D9-9021-6458F85AA89C}" dt="2021-01-21T17:09:05.651" v="900"/>
          <ac:spMkLst>
            <pc:docMk/>
            <pc:sldMk cId="3715615655" sldId="399"/>
            <ac:spMk id="21525" creationId="{39CB82C2-DF65-4EC1-8280-F201D50F570B}"/>
          </ac:spMkLst>
        </pc:spChg>
        <pc:spChg chg="del">
          <ac:chgData name="BEN KHALFALLAH Hela (EXT) ItimAsiSdcVdf" userId="d55be94f-4073-46ba-88ef-465599598fde" providerId="ADAL" clId="{46DABB80-DEB9-49D9-9021-6458F85AA89C}" dt="2021-01-21T17:09:05.651" v="900"/>
          <ac:spMkLst>
            <pc:docMk/>
            <pc:sldMk cId="3715615655" sldId="399"/>
            <ac:spMk id="21527" creationId="{C4AAA502-5435-489E-9538-3A40E6C71461}"/>
          </ac:spMkLst>
        </pc:spChg>
        <pc:spChg chg="del">
          <ac:chgData name="BEN KHALFALLAH Hela (EXT) ItimAsiSdcVdf" userId="d55be94f-4073-46ba-88ef-465599598fde" providerId="ADAL" clId="{46DABB80-DEB9-49D9-9021-6458F85AA89C}" dt="2021-01-21T17:09:05.651" v="900"/>
          <ac:spMkLst>
            <pc:docMk/>
            <pc:sldMk cId="3715615655" sldId="399"/>
            <ac:spMk id="21529" creationId="{DE42378B-2E28-4810-8421-7A473A40E376}"/>
          </ac:spMkLst>
        </pc:spChg>
        <pc:spChg chg="del">
          <ac:chgData name="BEN KHALFALLAH Hela (EXT) ItimAsiSdcVdf" userId="d55be94f-4073-46ba-88ef-465599598fde" providerId="ADAL" clId="{46DABB80-DEB9-49D9-9021-6458F85AA89C}" dt="2021-01-21T17:09:05.651" v="900"/>
          <ac:spMkLst>
            <pc:docMk/>
            <pc:sldMk cId="3715615655" sldId="399"/>
            <ac:spMk id="21530" creationId="{0D91DD17-237F-4811-BC0E-128EB1BD7CFE}"/>
          </ac:spMkLst>
        </pc:spChg>
        <pc:picChg chg="del">
          <ac:chgData name="BEN KHALFALLAH Hela (EXT) ItimAsiSdcVdf" userId="d55be94f-4073-46ba-88ef-465599598fde" providerId="ADAL" clId="{46DABB80-DEB9-49D9-9021-6458F85AA89C}" dt="2021-01-21T17:09:07.719" v="901" actId="478"/>
          <ac:picMkLst>
            <pc:docMk/>
            <pc:sldMk cId="3715615655" sldId="399"/>
            <ac:picMk id="21506" creationId="{0B55DC67-6C92-4B94-8B69-906F8935DB3A}"/>
          </ac:picMkLst>
        </pc:picChg>
        <pc:picChg chg="add mod">
          <ac:chgData name="BEN KHALFALLAH Hela (EXT) ItimAsiSdcVdf" userId="d55be94f-4073-46ba-88ef-465599598fde" providerId="ADAL" clId="{46DABB80-DEB9-49D9-9021-6458F85AA89C}" dt="2021-01-21T17:46:31.720" v="1448" actId="1076"/>
          <ac:picMkLst>
            <pc:docMk/>
            <pc:sldMk cId="3715615655" sldId="399"/>
            <ac:picMk id="22530" creationId="{A8866808-8616-4711-ADEA-967C5D37E291}"/>
          </ac:picMkLst>
        </pc:picChg>
        <pc:cxnChg chg="add mod">
          <ac:chgData name="BEN KHALFALLAH Hela (EXT) ItimAsiSdcVdf" userId="d55be94f-4073-46ba-88ef-465599598fde" providerId="ADAL" clId="{46DABB80-DEB9-49D9-9021-6458F85AA89C}" dt="2021-01-21T17:49:33.065" v="1488" actId="13822"/>
          <ac:cxnSpMkLst>
            <pc:docMk/>
            <pc:sldMk cId="3715615655" sldId="399"/>
            <ac:cxnSpMk id="6" creationId="{4EB84ECA-D1F0-4712-A805-A1625783B29B}"/>
          </ac:cxnSpMkLst>
        </pc:cxnChg>
        <pc:cxnChg chg="add mod">
          <ac:chgData name="BEN KHALFALLAH Hela (EXT) ItimAsiSdcVdf" userId="d55be94f-4073-46ba-88ef-465599598fde" providerId="ADAL" clId="{46DABB80-DEB9-49D9-9021-6458F85AA89C}" dt="2021-01-21T17:49:33.065" v="1488" actId="13822"/>
          <ac:cxnSpMkLst>
            <pc:docMk/>
            <pc:sldMk cId="3715615655" sldId="399"/>
            <ac:cxnSpMk id="26" creationId="{38B95AD3-56AE-495A-AAAB-80C440328C34}"/>
          </ac:cxnSpMkLst>
        </pc:cxnChg>
        <pc:cxnChg chg="add">
          <ac:chgData name="BEN KHALFALLAH Hela (EXT) ItimAsiSdcVdf" userId="d55be94f-4073-46ba-88ef-465599598fde" providerId="ADAL" clId="{46DABB80-DEB9-49D9-9021-6458F85AA89C}" dt="2021-01-21T17:09:22.118" v="903" actId="26606"/>
          <ac:cxnSpMkLst>
            <pc:docMk/>
            <pc:sldMk cId="3715615655" sldId="399"/>
            <ac:cxnSpMk id="75" creationId="{7E1D4427-852B-4B37-8E76-0E9F1810BA2A}"/>
          </ac:cxnSpMkLst>
        </pc:cxnChg>
        <pc:cxnChg chg="add">
          <ac:chgData name="BEN KHALFALLAH Hela (EXT) ItimAsiSdcVdf" userId="d55be94f-4073-46ba-88ef-465599598fde" providerId="ADAL" clId="{46DABB80-DEB9-49D9-9021-6458F85AA89C}" dt="2021-01-21T17:09:22.118" v="903" actId="26606"/>
          <ac:cxnSpMkLst>
            <pc:docMk/>
            <pc:sldMk cId="3715615655" sldId="399"/>
            <ac:cxnSpMk id="79" creationId="{C9AC0290-4702-4519-B0F4-C2A46880997B}"/>
          </ac:cxnSpMkLst>
        </pc:cxnChg>
        <pc:cxnChg chg="del">
          <ac:chgData name="BEN KHALFALLAH Hela (EXT) ItimAsiSdcVdf" userId="d55be94f-4073-46ba-88ef-465599598fde" providerId="ADAL" clId="{46DABB80-DEB9-49D9-9021-6458F85AA89C}" dt="2021-01-21T17:09:05.651" v="900"/>
          <ac:cxnSpMkLst>
            <pc:docMk/>
            <pc:sldMk cId="3715615655" sldId="399"/>
            <ac:cxnSpMk id="21526" creationId="{7E1D4427-852B-4B37-8E76-0E9F1810BA2A}"/>
          </ac:cxnSpMkLst>
        </pc:cxnChg>
        <pc:cxnChg chg="del">
          <ac:chgData name="BEN KHALFALLAH Hela (EXT) ItimAsiSdcVdf" userId="d55be94f-4073-46ba-88ef-465599598fde" providerId="ADAL" clId="{46DABB80-DEB9-49D9-9021-6458F85AA89C}" dt="2021-01-21T17:09:05.651" v="900"/>
          <ac:cxnSpMkLst>
            <pc:docMk/>
            <pc:sldMk cId="3715615655" sldId="399"/>
            <ac:cxnSpMk id="21528" creationId="{C9AC0290-4702-4519-B0F4-C2A46880997B}"/>
          </ac:cxnSpMkLst>
        </pc:cxnChg>
      </pc:sldChg>
      <pc:sldChg chg="addSp delSp modSp add mod setBg delDesignElem">
        <pc:chgData name="BEN KHALFALLAH Hela (EXT) ItimAsiSdcVdf" userId="d55be94f-4073-46ba-88ef-465599598fde" providerId="ADAL" clId="{46DABB80-DEB9-49D9-9021-6458F85AA89C}" dt="2021-01-21T17:51:33.513" v="1529" actId="1076"/>
        <pc:sldMkLst>
          <pc:docMk/>
          <pc:sldMk cId="3610073967" sldId="400"/>
        </pc:sldMkLst>
        <pc:spChg chg="mod">
          <ac:chgData name="BEN KHALFALLAH Hela (EXT) ItimAsiSdcVdf" userId="d55be94f-4073-46ba-88ef-465599598fde" providerId="ADAL" clId="{46DABB80-DEB9-49D9-9021-6458F85AA89C}" dt="2021-01-21T17:41:41.346" v="1444" actId="20577"/>
          <ac:spMkLst>
            <pc:docMk/>
            <pc:sldMk cId="3610073967" sldId="400"/>
            <ac:spMk id="2" creationId="{C33C1174-55E8-4D97-82E3-A5E672519FAC}"/>
          </ac:spMkLst>
        </pc:spChg>
        <pc:spChg chg="del">
          <ac:chgData name="BEN KHALFALLAH Hela (EXT) ItimAsiSdcVdf" userId="d55be94f-4073-46ba-88ef-465599598fde" providerId="ADAL" clId="{46DABB80-DEB9-49D9-9021-6458F85AA89C}" dt="2021-01-21T17:10:05.042" v="921"/>
          <ac:spMkLst>
            <pc:docMk/>
            <pc:sldMk cId="3610073967" sldId="400"/>
            <ac:spMk id="71" creationId="{4E4490D0-3672-446A-AC12-B4830333BDDD}"/>
          </ac:spMkLst>
        </pc:spChg>
        <pc:spChg chg="del">
          <ac:chgData name="BEN KHALFALLAH Hela (EXT) ItimAsiSdcVdf" userId="d55be94f-4073-46ba-88ef-465599598fde" providerId="ADAL" clId="{46DABB80-DEB9-49D9-9021-6458F85AA89C}" dt="2021-01-21T17:10:05.042" v="921"/>
          <ac:spMkLst>
            <pc:docMk/>
            <pc:sldMk cId="3610073967" sldId="400"/>
            <ac:spMk id="73" creationId="{39CB82C2-DF65-4EC1-8280-F201D50F570B}"/>
          </ac:spMkLst>
        </pc:spChg>
        <pc:spChg chg="del">
          <ac:chgData name="BEN KHALFALLAH Hela (EXT) ItimAsiSdcVdf" userId="d55be94f-4073-46ba-88ef-465599598fde" providerId="ADAL" clId="{46DABB80-DEB9-49D9-9021-6458F85AA89C}" dt="2021-01-21T17:10:05.042" v="921"/>
          <ac:spMkLst>
            <pc:docMk/>
            <pc:sldMk cId="3610073967" sldId="400"/>
            <ac:spMk id="77" creationId="{C4AAA502-5435-489E-9538-3A40E6C71461}"/>
          </ac:spMkLst>
        </pc:spChg>
        <pc:spChg chg="del">
          <ac:chgData name="BEN KHALFALLAH Hela (EXT) ItimAsiSdcVdf" userId="d55be94f-4073-46ba-88ef-465599598fde" providerId="ADAL" clId="{46DABB80-DEB9-49D9-9021-6458F85AA89C}" dt="2021-01-21T17:10:05.042" v="921"/>
          <ac:spMkLst>
            <pc:docMk/>
            <pc:sldMk cId="3610073967" sldId="400"/>
            <ac:spMk id="81" creationId="{DE42378B-2E28-4810-8421-7A473A40E376}"/>
          </ac:spMkLst>
        </pc:spChg>
        <pc:spChg chg="del">
          <ac:chgData name="BEN KHALFALLAH Hela (EXT) ItimAsiSdcVdf" userId="d55be94f-4073-46ba-88ef-465599598fde" providerId="ADAL" clId="{46DABB80-DEB9-49D9-9021-6458F85AA89C}" dt="2021-01-21T17:10:05.042" v="921"/>
          <ac:spMkLst>
            <pc:docMk/>
            <pc:sldMk cId="3610073967" sldId="400"/>
            <ac:spMk id="83" creationId="{0D91DD17-237F-4811-BC0E-128EB1BD7CFE}"/>
          </ac:spMkLst>
        </pc:spChg>
        <pc:spChg chg="add">
          <ac:chgData name="BEN KHALFALLAH Hela (EXT) ItimAsiSdcVdf" userId="d55be94f-4073-46ba-88ef-465599598fde" providerId="ADAL" clId="{46DABB80-DEB9-49D9-9021-6458F85AA89C}" dt="2021-01-21T17:10:26.139" v="924" actId="26606"/>
          <ac:spMkLst>
            <pc:docMk/>
            <pc:sldMk cId="3610073967" sldId="400"/>
            <ac:spMk id="23556" creationId="{4E4490D0-3672-446A-AC12-B4830333BDDD}"/>
          </ac:spMkLst>
        </pc:spChg>
        <pc:spChg chg="add">
          <ac:chgData name="BEN KHALFALLAH Hela (EXT) ItimAsiSdcVdf" userId="d55be94f-4073-46ba-88ef-465599598fde" providerId="ADAL" clId="{46DABB80-DEB9-49D9-9021-6458F85AA89C}" dt="2021-01-21T17:10:26.139" v="924" actId="26606"/>
          <ac:spMkLst>
            <pc:docMk/>
            <pc:sldMk cId="3610073967" sldId="400"/>
            <ac:spMk id="23557" creationId="{39CB82C2-DF65-4EC1-8280-F201D50F570B}"/>
          </ac:spMkLst>
        </pc:spChg>
        <pc:spChg chg="add">
          <ac:chgData name="BEN KHALFALLAH Hela (EXT) ItimAsiSdcVdf" userId="d55be94f-4073-46ba-88ef-465599598fde" providerId="ADAL" clId="{46DABB80-DEB9-49D9-9021-6458F85AA89C}" dt="2021-01-21T17:10:26.139" v="924" actId="26606"/>
          <ac:spMkLst>
            <pc:docMk/>
            <pc:sldMk cId="3610073967" sldId="400"/>
            <ac:spMk id="23559" creationId="{C4AAA502-5435-489E-9538-3A40E6C71461}"/>
          </ac:spMkLst>
        </pc:spChg>
        <pc:spChg chg="add">
          <ac:chgData name="BEN KHALFALLAH Hela (EXT) ItimAsiSdcVdf" userId="d55be94f-4073-46ba-88ef-465599598fde" providerId="ADAL" clId="{46DABB80-DEB9-49D9-9021-6458F85AA89C}" dt="2021-01-21T17:10:26.139" v="924" actId="26606"/>
          <ac:spMkLst>
            <pc:docMk/>
            <pc:sldMk cId="3610073967" sldId="400"/>
            <ac:spMk id="23561" creationId="{DE42378B-2E28-4810-8421-7A473A40E376}"/>
          </ac:spMkLst>
        </pc:spChg>
        <pc:spChg chg="add">
          <ac:chgData name="BEN KHALFALLAH Hela (EXT) ItimAsiSdcVdf" userId="d55be94f-4073-46ba-88ef-465599598fde" providerId="ADAL" clId="{46DABB80-DEB9-49D9-9021-6458F85AA89C}" dt="2021-01-21T17:10:26.139" v="924" actId="26606"/>
          <ac:spMkLst>
            <pc:docMk/>
            <pc:sldMk cId="3610073967" sldId="400"/>
            <ac:spMk id="23562" creationId="{0D91DD17-237F-4811-BC0E-128EB1BD7CFE}"/>
          </ac:spMkLst>
        </pc:spChg>
        <pc:picChg chg="add mod">
          <ac:chgData name="BEN KHALFALLAH Hela (EXT) ItimAsiSdcVdf" userId="d55be94f-4073-46ba-88ef-465599598fde" providerId="ADAL" clId="{46DABB80-DEB9-49D9-9021-6458F85AA89C}" dt="2021-01-21T17:51:33.513" v="1529" actId="1076"/>
          <ac:picMkLst>
            <pc:docMk/>
            <pc:sldMk cId="3610073967" sldId="400"/>
            <ac:picMk id="3" creationId="{D8927730-2DA6-45C8-B237-C62C5E50CBCB}"/>
          </ac:picMkLst>
        </pc:picChg>
        <pc:picChg chg="del">
          <ac:chgData name="BEN KHALFALLAH Hela (EXT) ItimAsiSdcVdf" userId="d55be94f-4073-46ba-88ef-465599598fde" providerId="ADAL" clId="{46DABB80-DEB9-49D9-9021-6458F85AA89C}" dt="2021-01-21T17:10:07.125" v="922" actId="478"/>
          <ac:picMkLst>
            <pc:docMk/>
            <pc:sldMk cId="3610073967" sldId="400"/>
            <ac:picMk id="22530" creationId="{A8866808-8616-4711-ADEA-967C5D37E291}"/>
          </ac:picMkLst>
        </pc:picChg>
        <pc:picChg chg="add mod">
          <ac:chgData name="BEN KHALFALLAH Hela (EXT) ItimAsiSdcVdf" userId="d55be94f-4073-46ba-88ef-465599598fde" providerId="ADAL" clId="{46DABB80-DEB9-49D9-9021-6458F85AA89C}" dt="2021-01-21T17:41:53.990" v="1447" actId="1076"/>
          <ac:picMkLst>
            <pc:docMk/>
            <pc:sldMk cId="3610073967" sldId="400"/>
            <ac:picMk id="23554" creationId="{581E882E-4434-4019-9CA5-40E7E49B12B6}"/>
          </ac:picMkLst>
        </pc:picChg>
        <pc:cxnChg chg="del">
          <ac:chgData name="BEN KHALFALLAH Hela (EXT) ItimAsiSdcVdf" userId="d55be94f-4073-46ba-88ef-465599598fde" providerId="ADAL" clId="{46DABB80-DEB9-49D9-9021-6458F85AA89C}" dt="2021-01-21T17:10:05.042" v="921"/>
          <ac:cxnSpMkLst>
            <pc:docMk/>
            <pc:sldMk cId="3610073967" sldId="400"/>
            <ac:cxnSpMk id="75" creationId="{7E1D4427-852B-4B37-8E76-0E9F1810BA2A}"/>
          </ac:cxnSpMkLst>
        </pc:cxnChg>
        <pc:cxnChg chg="del">
          <ac:chgData name="BEN KHALFALLAH Hela (EXT) ItimAsiSdcVdf" userId="d55be94f-4073-46ba-88ef-465599598fde" providerId="ADAL" clId="{46DABB80-DEB9-49D9-9021-6458F85AA89C}" dt="2021-01-21T17:10:05.042" v="921"/>
          <ac:cxnSpMkLst>
            <pc:docMk/>
            <pc:sldMk cId="3610073967" sldId="400"/>
            <ac:cxnSpMk id="79" creationId="{C9AC0290-4702-4519-B0F4-C2A46880997B}"/>
          </ac:cxnSpMkLst>
        </pc:cxnChg>
        <pc:cxnChg chg="add">
          <ac:chgData name="BEN KHALFALLAH Hela (EXT) ItimAsiSdcVdf" userId="d55be94f-4073-46ba-88ef-465599598fde" providerId="ADAL" clId="{46DABB80-DEB9-49D9-9021-6458F85AA89C}" dt="2021-01-21T17:10:26.139" v="924" actId="26606"/>
          <ac:cxnSpMkLst>
            <pc:docMk/>
            <pc:sldMk cId="3610073967" sldId="400"/>
            <ac:cxnSpMk id="23558" creationId="{7E1D4427-852B-4B37-8E76-0E9F1810BA2A}"/>
          </ac:cxnSpMkLst>
        </pc:cxnChg>
        <pc:cxnChg chg="add">
          <ac:chgData name="BEN KHALFALLAH Hela (EXT) ItimAsiSdcVdf" userId="d55be94f-4073-46ba-88ef-465599598fde" providerId="ADAL" clId="{46DABB80-DEB9-49D9-9021-6458F85AA89C}" dt="2021-01-21T17:10:26.139" v="924" actId="26606"/>
          <ac:cxnSpMkLst>
            <pc:docMk/>
            <pc:sldMk cId="3610073967" sldId="400"/>
            <ac:cxnSpMk id="23560" creationId="{C9AC0290-4702-4519-B0F4-C2A46880997B}"/>
          </ac:cxnSpMkLst>
        </pc:cxnChg>
      </pc:sldChg>
      <pc:sldChg chg="addSp delSp modSp add mod setBg">
        <pc:chgData name="BEN KHALFALLAH Hela (EXT) ItimAsiSdcVdf" userId="d55be94f-4073-46ba-88ef-465599598fde" providerId="ADAL" clId="{46DABB80-DEB9-49D9-9021-6458F85AA89C}" dt="2021-01-21T18:06:06.916" v="1765" actId="207"/>
        <pc:sldMkLst>
          <pc:docMk/>
          <pc:sldMk cId="3100667463" sldId="401"/>
        </pc:sldMkLst>
        <pc:spChg chg="mod">
          <ac:chgData name="BEN KHALFALLAH Hela (EXT) ItimAsiSdcVdf" userId="d55be94f-4073-46ba-88ef-465599598fde" providerId="ADAL" clId="{46DABB80-DEB9-49D9-9021-6458F85AA89C}" dt="2021-01-21T17:55:30.312" v="1533" actId="26606"/>
          <ac:spMkLst>
            <pc:docMk/>
            <pc:sldMk cId="3100667463" sldId="401"/>
            <ac:spMk id="2" creationId="{C33C1174-55E8-4D97-82E3-A5E672519FAC}"/>
          </ac:spMkLst>
        </pc:spChg>
        <pc:spChg chg="add del mod">
          <ac:chgData name="BEN KHALFALLAH Hela (EXT) ItimAsiSdcVdf" userId="d55be94f-4073-46ba-88ef-465599598fde" providerId="ADAL" clId="{46DABB80-DEB9-49D9-9021-6458F85AA89C}" dt="2021-01-21T17:58:22.821" v="1546" actId="478"/>
          <ac:spMkLst>
            <pc:docMk/>
            <pc:sldMk cId="3100667463" sldId="401"/>
            <ac:spMk id="4" creationId="{199E4B13-BA12-4665-A1D1-5410A74FFDE1}"/>
          </ac:spMkLst>
        </pc:spChg>
        <pc:spChg chg="add mod">
          <ac:chgData name="BEN KHALFALLAH Hela (EXT) ItimAsiSdcVdf" userId="d55be94f-4073-46ba-88ef-465599598fde" providerId="ADAL" clId="{46DABB80-DEB9-49D9-9021-6458F85AA89C}" dt="2021-01-21T18:04:24.850" v="1746" actId="1076"/>
          <ac:spMkLst>
            <pc:docMk/>
            <pc:sldMk cId="3100667463" sldId="401"/>
            <ac:spMk id="5" creationId="{23EEF7D1-242E-4DC7-8873-B1226A9FD987}"/>
          </ac:spMkLst>
        </pc:spChg>
        <pc:spChg chg="add mod">
          <ac:chgData name="BEN KHALFALLAH Hela (EXT) ItimAsiSdcVdf" userId="d55be94f-4073-46ba-88ef-465599598fde" providerId="ADAL" clId="{46DABB80-DEB9-49D9-9021-6458F85AA89C}" dt="2021-01-21T18:04:24.850" v="1746" actId="1076"/>
          <ac:spMkLst>
            <pc:docMk/>
            <pc:sldMk cId="3100667463" sldId="401"/>
            <ac:spMk id="6" creationId="{19C5B200-8723-42E6-814A-FF884D985400}"/>
          </ac:spMkLst>
        </pc:spChg>
        <pc:spChg chg="add mod">
          <ac:chgData name="BEN KHALFALLAH Hela (EXT) ItimAsiSdcVdf" userId="d55be94f-4073-46ba-88ef-465599598fde" providerId="ADAL" clId="{46DABB80-DEB9-49D9-9021-6458F85AA89C}" dt="2021-01-21T18:04:24.850" v="1746" actId="1076"/>
          <ac:spMkLst>
            <pc:docMk/>
            <pc:sldMk cId="3100667463" sldId="401"/>
            <ac:spMk id="7" creationId="{7774F557-6E12-4B49-AE2F-793AFEFA832F}"/>
          </ac:spMkLst>
        </pc:spChg>
        <pc:spChg chg="add">
          <ac:chgData name="BEN KHALFALLAH Hela (EXT) ItimAsiSdcVdf" userId="d55be94f-4073-46ba-88ef-465599598fde" providerId="ADAL" clId="{46DABB80-DEB9-49D9-9021-6458F85AA89C}" dt="2021-01-21T17:55:30.312" v="1533" actId="26606"/>
          <ac:spMkLst>
            <pc:docMk/>
            <pc:sldMk cId="3100667463" sldId="401"/>
            <ac:spMk id="8" creationId="{4E4490D0-3672-446A-AC12-B4830333BDDD}"/>
          </ac:spMkLst>
        </pc:spChg>
        <pc:spChg chg="add">
          <ac:chgData name="BEN KHALFALLAH Hela (EXT) ItimAsiSdcVdf" userId="d55be94f-4073-46ba-88ef-465599598fde" providerId="ADAL" clId="{46DABB80-DEB9-49D9-9021-6458F85AA89C}" dt="2021-01-21T17:55:30.312" v="1533" actId="26606"/>
          <ac:spMkLst>
            <pc:docMk/>
            <pc:sldMk cId="3100667463" sldId="401"/>
            <ac:spMk id="10" creationId="{39CB82C2-DF65-4EC1-8280-F201D50F570B}"/>
          </ac:spMkLst>
        </pc:spChg>
        <pc:spChg chg="add">
          <ac:chgData name="BEN KHALFALLAH Hela (EXT) ItimAsiSdcVdf" userId="d55be94f-4073-46ba-88ef-465599598fde" providerId="ADAL" clId="{46DABB80-DEB9-49D9-9021-6458F85AA89C}" dt="2021-01-21T17:55:30.312" v="1533" actId="26606"/>
          <ac:spMkLst>
            <pc:docMk/>
            <pc:sldMk cId="3100667463" sldId="401"/>
            <ac:spMk id="14" creationId="{C4AAA502-5435-489E-9538-3A40E6C71461}"/>
          </ac:spMkLst>
        </pc:spChg>
        <pc:spChg chg="add mod">
          <ac:chgData name="BEN KHALFALLAH Hela (EXT) ItimAsiSdcVdf" userId="d55be94f-4073-46ba-88ef-465599598fde" providerId="ADAL" clId="{46DABB80-DEB9-49D9-9021-6458F85AA89C}" dt="2021-01-21T18:04:24.850" v="1746" actId="1076"/>
          <ac:spMkLst>
            <pc:docMk/>
            <pc:sldMk cId="3100667463" sldId="401"/>
            <ac:spMk id="15" creationId="{4CFFDF83-30DF-4FDF-9E54-2243B805E907}"/>
          </ac:spMkLst>
        </pc:spChg>
        <pc:spChg chg="add mod">
          <ac:chgData name="BEN KHALFALLAH Hela (EXT) ItimAsiSdcVdf" userId="d55be94f-4073-46ba-88ef-465599598fde" providerId="ADAL" clId="{46DABB80-DEB9-49D9-9021-6458F85AA89C}" dt="2021-01-21T18:04:24.850" v="1746" actId="1076"/>
          <ac:spMkLst>
            <pc:docMk/>
            <pc:sldMk cId="3100667463" sldId="401"/>
            <ac:spMk id="17" creationId="{A20751EC-BA9A-4BD4-B4DE-B933D618E53D}"/>
          </ac:spMkLst>
        </pc:spChg>
        <pc:spChg chg="add">
          <ac:chgData name="BEN KHALFALLAH Hela (EXT) ItimAsiSdcVdf" userId="d55be94f-4073-46ba-88ef-465599598fde" providerId="ADAL" clId="{46DABB80-DEB9-49D9-9021-6458F85AA89C}" dt="2021-01-21T17:55:30.312" v="1533" actId="26606"/>
          <ac:spMkLst>
            <pc:docMk/>
            <pc:sldMk cId="3100667463" sldId="401"/>
            <ac:spMk id="18" creationId="{DE42378B-2E28-4810-8421-7A473A40E376}"/>
          </ac:spMkLst>
        </pc:spChg>
        <pc:spChg chg="add mod">
          <ac:chgData name="BEN KHALFALLAH Hela (EXT) ItimAsiSdcVdf" userId="d55be94f-4073-46ba-88ef-465599598fde" providerId="ADAL" clId="{46DABB80-DEB9-49D9-9021-6458F85AA89C}" dt="2021-01-21T18:04:24.850" v="1746" actId="1076"/>
          <ac:spMkLst>
            <pc:docMk/>
            <pc:sldMk cId="3100667463" sldId="401"/>
            <ac:spMk id="19" creationId="{72CD4979-138E-4ED7-8627-097048A1EE46}"/>
          </ac:spMkLst>
        </pc:spChg>
        <pc:spChg chg="add">
          <ac:chgData name="BEN KHALFALLAH Hela (EXT) ItimAsiSdcVdf" userId="d55be94f-4073-46ba-88ef-465599598fde" providerId="ADAL" clId="{46DABB80-DEB9-49D9-9021-6458F85AA89C}" dt="2021-01-21T17:55:30.312" v="1533" actId="26606"/>
          <ac:spMkLst>
            <pc:docMk/>
            <pc:sldMk cId="3100667463" sldId="401"/>
            <ac:spMk id="20" creationId="{0D91DD17-237F-4811-BC0E-128EB1BD7CFE}"/>
          </ac:spMkLst>
        </pc:spChg>
        <pc:spChg chg="add mod">
          <ac:chgData name="BEN KHALFALLAH Hela (EXT) ItimAsiSdcVdf" userId="d55be94f-4073-46ba-88ef-465599598fde" providerId="ADAL" clId="{46DABB80-DEB9-49D9-9021-6458F85AA89C}" dt="2021-01-21T18:04:24.850" v="1746" actId="1076"/>
          <ac:spMkLst>
            <pc:docMk/>
            <pc:sldMk cId="3100667463" sldId="401"/>
            <ac:spMk id="24" creationId="{141782B7-B73F-44A6-86A1-0BB0BB573DD3}"/>
          </ac:spMkLst>
        </pc:spChg>
        <pc:spChg chg="add mod">
          <ac:chgData name="BEN KHALFALLAH Hela (EXT) ItimAsiSdcVdf" userId="d55be94f-4073-46ba-88ef-465599598fde" providerId="ADAL" clId="{46DABB80-DEB9-49D9-9021-6458F85AA89C}" dt="2021-01-21T18:04:24.850" v="1746" actId="1076"/>
          <ac:spMkLst>
            <pc:docMk/>
            <pc:sldMk cId="3100667463" sldId="401"/>
            <ac:spMk id="29" creationId="{FB4F58C2-DFA9-4EFF-BC3E-5504C63CFCF5}"/>
          </ac:spMkLst>
        </pc:spChg>
        <pc:spChg chg="add del mod">
          <ac:chgData name="BEN KHALFALLAH Hela (EXT) ItimAsiSdcVdf" userId="d55be94f-4073-46ba-88ef-465599598fde" providerId="ADAL" clId="{46DABB80-DEB9-49D9-9021-6458F85AA89C}" dt="2021-01-21T18:02:57.010" v="1722" actId="478"/>
          <ac:spMkLst>
            <pc:docMk/>
            <pc:sldMk cId="3100667463" sldId="401"/>
            <ac:spMk id="30" creationId="{8C979096-280A-4FC3-846F-E7A219DE3E66}"/>
          </ac:spMkLst>
        </pc:spChg>
        <pc:spChg chg="add mod">
          <ac:chgData name="BEN KHALFALLAH Hela (EXT) ItimAsiSdcVdf" userId="d55be94f-4073-46ba-88ef-465599598fde" providerId="ADAL" clId="{46DABB80-DEB9-49D9-9021-6458F85AA89C}" dt="2021-01-21T18:04:24.850" v="1746" actId="1076"/>
          <ac:spMkLst>
            <pc:docMk/>
            <pc:sldMk cId="3100667463" sldId="401"/>
            <ac:spMk id="38" creationId="{0ECAAC01-5F5C-4DA7-998E-69937254453E}"/>
          </ac:spMkLst>
        </pc:spChg>
        <pc:spChg chg="add mod">
          <ac:chgData name="BEN KHALFALLAH Hela (EXT) ItimAsiSdcVdf" userId="d55be94f-4073-46ba-88ef-465599598fde" providerId="ADAL" clId="{46DABB80-DEB9-49D9-9021-6458F85AA89C}" dt="2021-01-21T18:05:48.520" v="1760" actId="1076"/>
          <ac:spMkLst>
            <pc:docMk/>
            <pc:sldMk cId="3100667463" sldId="401"/>
            <ac:spMk id="41" creationId="{244EA30D-C1EB-4555-8DDB-A3F596DA0678}"/>
          </ac:spMkLst>
        </pc:spChg>
        <pc:spChg chg="add mod">
          <ac:chgData name="BEN KHALFALLAH Hela (EXT) ItimAsiSdcVdf" userId="d55be94f-4073-46ba-88ef-465599598fde" providerId="ADAL" clId="{46DABB80-DEB9-49D9-9021-6458F85AA89C}" dt="2021-01-21T18:06:06.916" v="1765" actId="207"/>
          <ac:spMkLst>
            <pc:docMk/>
            <pc:sldMk cId="3100667463" sldId="401"/>
            <ac:spMk id="46" creationId="{C7672271-4DF1-4742-8E46-9A05A97BDC19}"/>
          </ac:spMkLst>
        </pc:spChg>
        <pc:picChg chg="add del mod">
          <ac:chgData name="BEN KHALFALLAH Hela (EXT) ItimAsiSdcVdf" userId="d55be94f-4073-46ba-88ef-465599598fde" providerId="ADAL" clId="{46DABB80-DEB9-49D9-9021-6458F85AA89C}" dt="2021-01-21T17:56:04.129" v="1537" actId="478"/>
          <ac:picMkLst>
            <pc:docMk/>
            <pc:sldMk cId="3100667463" sldId="401"/>
            <ac:picMk id="3" creationId="{7F636E88-CA05-44C6-A7C4-8733BA177620}"/>
          </ac:picMkLst>
        </pc:picChg>
        <pc:cxnChg chg="add mod">
          <ac:chgData name="BEN KHALFALLAH Hela (EXT) ItimAsiSdcVdf" userId="d55be94f-4073-46ba-88ef-465599598fde" providerId="ADAL" clId="{46DABB80-DEB9-49D9-9021-6458F85AA89C}" dt="2021-01-21T18:04:24.850" v="1746" actId="1076"/>
          <ac:cxnSpMkLst>
            <pc:docMk/>
            <pc:sldMk cId="3100667463" sldId="401"/>
            <ac:cxnSpMk id="11" creationId="{C9240431-EC51-47AD-B3AB-C98ADE50D918}"/>
          </ac:cxnSpMkLst>
        </pc:cxnChg>
        <pc:cxnChg chg="add">
          <ac:chgData name="BEN KHALFALLAH Hela (EXT) ItimAsiSdcVdf" userId="d55be94f-4073-46ba-88ef-465599598fde" providerId="ADAL" clId="{46DABB80-DEB9-49D9-9021-6458F85AA89C}" dt="2021-01-21T17:55:30.312" v="1533" actId="26606"/>
          <ac:cxnSpMkLst>
            <pc:docMk/>
            <pc:sldMk cId="3100667463" sldId="401"/>
            <ac:cxnSpMk id="12" creationId="{7E1D4427-852B-4B37-8E76-0E9F1810BA2A}"/>
          </ac:cxnSpMkLst>
        </pc:cxnChg>
        <pc:cxnChg chg="add">
          <ac:chgData name="BEN KHALFALLAH Hela (EXT) ItimAsiSdcVdf" userId="d55be94f-4073-46ba-88ef-465599598fde" providerId="ADAL" clId="{46DABB80-DEB9-49D9-9021-6458F85AA89C}" dt="2021-01-21T17:55:30.312" v="1533" actId="26606"/>
          <ac:cxnSpMkLst>
            <pc:docMk/>
            <pc:sldMk cId="3100667463" sldId="401"/>
            <ac:cxnSpMk id="16" creationId="{C9AC0290-4702-4519-B0F4-C2A46880997B}"/>
          </ac:cxnSpMkLst>
        </pc:cxnChg>
        <pc:cxnChg chg="add mod">
          <ac:chgData name="BEN KHALFALLAH Hela (EXT) ItimAsiSdcVdf" userId="d55be94f-4073-46ba-88ef-465599598fde" providerId="ADAL" clId="{46DABB80-DEB9-49D9-9021-6458F85AA89C}" dt="2021-01-21T18:04:24.850" v="1746" actId="1076"/>
          <ac:cxnSpMkLst>
            <pc:docMk/>
            <pc:sldMk cId="3100667463" sldId="401"/>
            <ac:cxnSpMk id="21" creationId="{956FBD05-CC47-4F53-9295-1B39E6ADACCD}"/>
          </ac:cxnSpMkLst>
        </pc:cxnChg>
        <pc:cxnChg chg="add mod">
          <ac:chgData name="BEN KHALFALLAH Hela (EXT) ItimAsiSdcVdf" userId="d55be94f-4073-46ba-88ef-465599598fde" providerId="ADAL" clId="{46DABB80-DEB9-49D9-9021-6458F85AA89C}" dt="2021-01-21T18:04:24.850" v="1746" actId="1076"/>
          <ac:cxnSpMkLst>
            <pc:docMk/>
            <pc:sldMk cId="3100667463" sldId="401"/>
            <ac:cxnSpMk id="32" creationId="{98B289CA-A22C-4442-B2A3-A6395126EB90}"/>
          </ac:cxnSpMkLst>
        </pc:cxnChg>
        <pc:cxnChg chg="add mod">
          <ac:chgData name="BEN KHALFALLAH Hela (EXT) ItimAsiSdcVdf" userId="d55be94f-4073-46ba-88ef-465599598fde" providerId="ADAL" clId="{46DABB80-DEB9-49D9-9021-6458F85AA89C}" dt="2021-01-21T18:04:24.850" v="1746" actId="1076"/>
          <ac:cxnSpMkLst>
            <pc:docMk/>
            <pc:sldMk cId="3100667463" sldId="401"/>
            <ac:cxnSpMk id="40" creationId="{A61A1D29-5EF9-44EA-8833-74D32DE7D1F7}"/>
          </ac:cxnSpMkLst>
        </pc:cxnChg>
        <pc:cxnChg chg="add del mod">
          <ac:chgData name="BEN KHALFALLAH Hela (EXT) ItimAsiSdcVdf" userId="d55be94f-4073-46ba-88ef-465599598fde" providerId="ADAL" clId="{46DABB80-DEB9-49D9-9021-6458F85AA89C}" dt="2021-01-21T18:05:36.875" v="1757" actId="478"/>
          <ac:cxnSpMkLst>
            <pc:docMk/>
            <pc:sldMk cId="3100667463" sldId="401"/>
            <ac:cxnSpMk id="43" creationId="{00FEF13A-34EB-4A26-8BEE-FDBF98E756AA}"/>
          </ac:cxnSpMkLst>
        </pc:cxnChg>
      </pc:sldChg>
      <pc:sldChg chg="delSp add del setBg delDesignElem">
        <pc:chgData name="BEN KHALFALLAH Hela (EXT) ItimAsiSdcVdf" userId="d55be94f-4073-46ba-88ef-465599598fde" providerId="ADAL" clId="{46DABB80-DEB9-49D9-9021-6458F85AA89C}" dt="2021-01-21T17:11:38.316" v="965" actId="2696"/>
        <pc:sldMkLst>
          <pc:docMk/>
          <pc:sldMk cId="4175413274" sldId="401"/>
        </pc:sldMkLst>
        <pc:spChg chg="del">
          <ac:chgData name="BEN KHALFALLAH Hela (EXT) ItimAsiSdcVdf" userId="d55be94f-4073-46ba-88ef-465599598fde" providerId="ADAL" clId="{46DABB80-DEB9-49D9-9021-6458F85AA89C}" dt="2021-01-21T17:11:13.087" v="964"/>
          <ac:spMkLst>
            <pc:docMk/>
            <pc:sldMk cId="4175413274" sldId="401"/>
            <ac:spMk id="23556" creationId="{4E4490D0-3672-446A-AC12-B4830333BDDD}"/>
          </ac:spMkLst>
        </pc:spChg>
        <pc:spChg chg="del">
          <ac:chgData name="BEN KHALFALLAH Hela (EXT) ItimAsiSdcVdf" userId="d55be94f-4073-46ba-88ef-465599598fde" providerId="ADAL" clId="{46DABB80-DEB9-49D9-9021-6458F85AA89C}" dt="2021-01-21T17:11:13.087" v="964"/>
          <ac:spMkLst>
            <pc:docMk/>
            <pc:sldMk cId="4175413274" sldId="401"/>
            <ac:spMk id="23557" creationId="{39CB82C2-DF65-4EC1-8280-F201D50F570B}"/>
          </ac:spMkLst>
        </pc:spChg>
        <pc:spChg chg="del">
          <ac:chgData name="BEN KHALFALLAH Hela (EXT) ItimAsiSdcVdf" userId="d55be94f-4073-46ba-88ef-465599598fde" providerId="ADAL" clId="{46DABB80-DEB9-49D9-9021-6458F85AA89C}" dt="2021-01-21T17:11:13.087" v="964"/>
          <ac:spMkLst>
            <pc:docMk/>
            <pc:sldMk cId="4175413274" sldId="401"/>
            <ac:spMk id="23559" creationId="{C4AAA502-5435-489E-9538-3A40E6C71461}"/>
          </ac:spMkLst>
        </pc:spChg>
        <pc:spChg chg="del">
          <ac:chgData name="BEN KHALFALLAH Hela (EXT) ItimAsiSdcVdf" userId="d55be94f-4073-46ba-88ef-465599598fde" providerId="ADAL" clId="{46DABB80-DEB9-49D9-9021-6458F85AA89C}" dt="2021-01-21T17:11:13.087" v="964"/>
          <ac:spMkLst>
            <pc:docMk/>
            <pc:sldMk cId="4175413274" sldId="401"/>
            <ac:spMk id="23561" creationId="{DE42378B-2E28-4810-8421-7A473A40E376}"/>
          </ac:spMkLst>
        </pc:spChg>
        <pc:spChg chg="del">
          <ac:chgData name="BEN KHALFALLAH Hela (EXT) ItimAsiSdcVdf" userId="d55be94f-4073-46ba-88ef-465599598fde" providerId="ADAL" clId="{46DABB80-DEB9-49D9-9021-6458F85AA89C}" dt="2021-01-21T17:11:13.087" v="964"/>
          <ac:spMkLst>
            <pc:docMk/>
            <pc:sldMk cId="4175413274" sldId="401"/>
            <ac:spMk id="23562" creationId="{0D91DD17-237F-4811-BC0E-128EB1BD7CFE}"/>
          </ac:spMkLst>
        </pc:spChg>
        <pc:cxnChg chg="del">
          <ac:chgData name="BEN KHALFALLAH Hela (EXT) ItimAsiSdcVdf" userId="d55be94f-4073-46ba-88ef-465599598fde" providerId="ADAL" clId="{46DABB80-DEB9-49D9-9021-6458F85AA89C}" dt="2021-01-21T17:11:13.087" v="964"/>
          <ac:cxnSpMkLst>
            <pc:docMk/>
            <pc:sldMk cId="4175413274" sldId="401"/>
            <ac:cxnSpMk id="23558" creationId="{7E1D4427-852B-4B37-8E76-0E9F1810BA2A}"/>
          </ac:cxnSpMkLst>
        </pc:cxnChg>
        <pc:cxnChg chg="del">
          <ac:chgData name="BEN KHALFALLAH Hela (EXT) ItimAsiSdcVdf" userId="d55be94f-4073-46ba-88ef-465599598fde" providerId="ADAL" clId="{46DABB80-DEB9-49D9-9021-6458F85AA89C}" dt="2021-01-21T17:11:13.087" v="964"/>
          <ac:cxnSpMkLst>
            <pc:docMk/>
            <pc:sldMk cId="4175413274" sldId="401"/>
            <ac:cxnSpMk id="23560" creationId="{C9AC0290-4702-4519-B0F4-C2A46880997B}"/>
          </ac:cxnSpMkLst>
        </pc:cxnChg>
      </pc:sldChg>
      <pc:sldChg chg="addSp delSp modSp add del mod setBg delDesignElem">
        <pc:chgData name="BEN KHALFALLAH Hela (EXT) ItimAsiSdcVdf" userId="d55be94f-4073-46ba-88ef-465599598fde" providerId="ADAL" clId="{46DABB80-DEB9-49D9-9021-6458F85AA89C}" dt="2021-01-21T17:41:48.653" v="1446" actId="2696"/>
        <pc:sldMkLst>
          <pc:docMk/>
          <pc:sldMk cId="855899537" sldId="402"/>
        </pc:sldMkLst>
        <pc:spChg chg="mod">
          <ac:chgData name="BEN KHALFALLAH Hela (EXT) ItimAsiSdcVdf" userId="d55be94f-4073-46ba-88ef-465599598fde" providerId="ADAL" clId="{46DABB80-DEB9-49D9-9021-6458F85AA89C}" dt="2021-01-21T17:12:40.705" v="985" actId="20577"/>
          <ac:spMkLst>
            <pc:docMk/>
            <pc:sldMk cId="855899537" sldId="402"/>
            <ac:spMk id="2" creationId="{C33C1174-55E8-4D97-82E3-A5E672519FAC}"/>
          </ac:spMkLst>
        </pc:spChg>
        <pc:spChg chg="add del mod">
          <ac:chgData name="BEN KHALFALLAH Hela (EXT) ItimAsiSdcVdf" userId="d55be94f-4073-46ba-88ef-465599598fde" providerId="ADAL" clId="{46DABB80-DEB9-49D9-9021-6458F85AA89C}" dt="2021-01-21T17:39:02.990" v="1403" actId="478"/>
          <ac:spMkLst>
            <pc:docMk/>
            <pc:sldMk cId="855899537" sldId="402"/>
            <ac:spMk id="3" creationId="{B2E1EB64-154A-4515-BC20-8CECE398FCA0}"/>
          </ac:spMkLst>
        </pc:spChg>
        <pc:spChg chg="add del mod">
          <ac:chgData name="BEN KHALFALLAH Hela (EXT) ItimAsiSdcVdf" userId="d55be94f-4073-46ba-88ef-465599598fde" providerId="ADAL" clId="{46DABB80-DEB9-49D9-9021-6458F85AA89C}" dt="2021-01-21T17:40:01.305" v="1409" actId="478"/>
          <ac:spMkLst>
            <pc:docMk/>
            <pc:sldMk cId="855899537" sldId="402"/>
            <ac:spMk id="4" creationId="{96C2F956-81AA-47A3-9E56-8A217A10C4A0}"/>
          </ac:spMkLst>
        </pc:spChg>
        <pc:spChg chg="add del mod">
          <ac:chgData name="BEN KHALFALLAH Hela (EXT) ItimAsiSdcVdf" userId="d55be94f-4073-46ba-88ef-465599598fde" providerId="ADAL" clId="{46DABB80-DEB9-49D9-9021-6458F85AA89C}" dt="2021-01-21T17:40:01.305" v="1409" actId="478"/>
          <ac:spMkLst>
            <pc:docMk/>
            <pc:sldMk cId="855899537" sldId="402"/>
            <ac:spMk id="5" creationId="{33EDD715-E92E-4163-8F71-407C95DF4AF8}"/>
          </ac:spMkLst>
        </pc:spChg>
        <pc:spChg chg="add mod">
          <ac:chgData name="BEN KHALFALLAH Hela (EXT) ItimAsiSdcVdf" userId="d55be94f-4073-46ba-88ef-465599598fde" providerId="ADAL" clId="{46DABB80-DEB9-49D9-9021-6458F85AA89C}" dt="2021-01-21T17:40:39.958" v="1420" actId="207"/>
          <ac:spMkLst>
            <pc:docMk/>
            <pc:sldMk cId="855899537" sldId="402"/>
            <ac:spMk id="6" creationId="{854A54DC-E6B7-470B-9467-AC1AB42AB9C7}"/>
          </ac:spMkLst>
        </pc:spChg>
        <pc:spChg chg="add">
          <ac:chgData name="BEN KHALFALLAH Hela (EXT) ItimAsiSdcVdf" userId="d55be94f-4073-46ba-88ef-465599598fde" providerId="ADAL" clId="{46DABB80-DEB9-49D9-9021-6458F85AA89C}" dt="2021-01-21T17:38:05.706" v="1397" actId="26606"/>
          <ac:spMkLst>
            <pc:docMk/>
            <pc:sldMk cId="855899537" sldId="402"/>
            <ac:spMk id="16" creationId="{4E4490D0-3672-446A-AC12-B4830333BDDD}"/>
          </ac:spMkLst>
        </pc:spChg>
        <pc:spChg chg="add">
          <ac:chgData name="BEN KHALFALLAH Hela (EXT) ItimAsiSdcVdf" userId="d55be94f-4073-46ba-88ef-465599598fde" providerId="ADAL" clId="{46DABB80-DEB9-49D9-9021-6458F85AA89C}" dt="2021-01-21T17:38:05.706" v="1397" actId="26606"/>
          <ac:spMkLst>
            <pc:docMk/>
            <pc:sldMk cId="855899537" sldId="402"/>
            <ac:spMk id="18" creationId="{39CB82C2-DF65-4EC1-8280-F201D50F570B}"/>
          </ac:spMkLst>
        </pc:spChg>
        <pc:spChg chg="add">
          <ac:chgData name="BEN KHALFALLAH Hela (EXT) ItimAsiSdcVdf" userId="d55be94f-4073-46ba-88ef-465599598fde" providerId="ADAL" clId="{46DABB80-DEB9-49D9-9021-6458F85AA89C}" dt="2021-01-21T17:38:05.706" v="1397" actId="26606"/>
          <ac:spMkLst>
            <pc:docMk/>
            <pc:sldMk cId="855899537" sldId="402"/>
            <ac:spMk id="22" creationId="{C4AAA502-5435-489E-9538-3A40E6C71461}"/>
          </ac:spMkLst>
        </pc:spChg>
        <pc:spChg chg="add del mod">
          <ac:chgData name="BEN KHALFALLAH Hela (EXT) ItimAsiSdcVdf" userId="d55be94f-4073-46ba-88ef-465599598fde" providerId="ADAL" clId="{46DABB80-DEB9-49D9-9021-6458F85AA89C}" dt="2021-01-21T17:40:01.305" v="1409" actId="478"/>
          <ac:spMkLst>
            <pc:docMk/>
            <pc:sldMk cId="855899537" sldId="402"/>
            <ac:spMk id="23" creationId="{5D408B03-4B53-4A8C-BB57-051A82459DAB}"/>
          </ac:spMkLst>
        </pc:spChg>
        <pc:spChg chg="add">
          <ac:chgData name="BEN KHALFALLAH Hela (EXT) ItimAsiSdcVdf" userId="d55be94f-4073-46ba-88ef-465599598fde" providerId="ADAL" clId="{46DABB80-DEB9-49D9-9021-6458F85AA89C}" dt="2021-01-21T17:38:05.706" v="1397" actId="26606"/>
          <ac:spMkLst>
            <pc:docMk/>
            <pc:sldMk cId="855899537" sldId="402"/>
            <ac:spMk id="26" creationId="{DE42378B-2E28-4810-8421-7A473A40E376}"/>
          </ac:spMkLst>
        </pc:spChg>
        <pc:spChg chg="add">
          <ac:chgData name="BEN KHALFALLAH Hela (EXT) ItimAsiSdcVdf" userId="d55be94f-4073-46ba-88ef-465599598fde" providerId="ADAL" clId="{46DABB80-DEB9-49D9-9021-6458F85AA89C}" dt="2021-01-21T17:38:05.706" v="1397" actId="26606"/>
          <ac:spMkLst>
            <pc:docMk/>
            <pc:sldMk cId="855899537" sldId="402"/>
            <ac:spMk id="28" creationId="{0D91DD17-237F-4811-BC0E-128EB1BD7CFE}"/>
          </ac:spMkLst>
        </pc:spChg>
        <pc:spChg chg="del">
          <ac:chgData name="BEN KHALFALLAH Hela (EXT) ItimAsiSdcVdf" userId="d55be94f-4073-46ba-88ef-465599598fde" providerId="ADAL" clId="{46DABB80-DEB9-49D9-9021-6458F85AA89C}" dt="2021-01-21T17:12:30.567" v="969"/>
          <ac:spMkLst>
            <pc:docMk/>
            <pc:sldMk cId="855899537" sldId="402"/>
            <ac:spMk id="71" creationId="{4E4490D0-3672-446A-AC12-B4830333BDDD}"/>
          </ac:spMkLst>
        </pc:spChg>
        <pc:spChg chg="del">
          <ac:chgData name="BEN KHALFALLAH Hela (EXT) ItimAsiSdcVdf" userId="d55be94f-4073-46ba-88ef-465599598fde" providerId="ADAL" clId="{46DABB80-DEB9-49D9-9021-6458F85AA89C}" dt="2021-01-21T17:12:30.567" v="969"/>
          <ac:spMkLst>
            <pc:docMk/>
            <pc:sldMk cId="855899537" sldId="402"/>
            <ac:spMk id="73" creationId="{39CB82C2-DF65-4EC1-8280-F201D50F570B}"/>
          </ac:spMkLst>
        </pc:spChg>
        <pc:spChg chg="del">
          <ac:chgData name="BEN KHALFALLAH Hela (EXT) ItimAsiSdcVdf" userId="d55be94f-4073-46ba-88ef-465599598fde" providerId="ADAL" clId="{46DABB80-DEB9-49D9-9021-6458F85AA89C}" dt="2021-01-21T17:12:30.567" v="969"/>
          <ac:spMkLst>
            <pc:docMk/>
            <pc:sldMk cId="855899537" sldId="402"/>
            <ac:spMk id="77" creationId="{C4AAA502-5435-489E-9538-3A40E6C71461}"/>
          </ac:spMkLst>
        </pc:spChg>
        <pc:spChg chg="del">
          <ac:chgData name="BEN KHALFALLAH Hela (EXT) ItimAsiSdcVdf" userId="d55be94f-4073-46ba-88ef-465599598fde" providerId="ADAL" clId="{46DABB80-DEB9-49D9-9021-6458F85AA89C}" dt="2021-01-21T17:12:30.567" v="969"/>
          <ac:spMkLst>
            <pc:docMk/>
            <pc:sldMk cId="855899537" sldId="402"/>
            <ac:spMk id="81" creationId="{DE42378B-2E28-4810-8421-7A473A40E376}"/>
          </ac:spMkLst>
        </pc:spChg>
        <pc:spChg chg="del">
          <ac:chgData name="BEN KHALFALLAH Hela (EXT) ItimAsiSdcVdf" userId="d55be94f-4073-46ba-88ef-465599598fde" providerId="ADAL" clId="{46DABB80-DEB9-49D9-9021-6458F85AA89C}" dt="2021-01-21T17:12:30.567" v="969"/>
          <ac:spMkLst>
            <pc:docMk/>
            <pc:sldMk cId="855899537" sldId="402"/>
            <ac:spMk id="83" creationId="{0D91DD17-237F-4811-BC0E-128EB1BD7CFE}"/>
          </ac:spMkLst>
        </pc:spChg>
        <pc:picChg chg="add del mod">
          <ac:chgData name="BEN KHALFALLAH Hela (EXT) ItimAsiSdcVdf" userId="d55be94f-4073-46ba-88ef-465599598fde" providerId="ADAL" clId="{46DABB80-DEB9-49D9-9021-6458F85AA89C}" dt="2021-01-21T17:38:24.254" v="1399" actId="478"/>
          <ac:picMkLst>
            <pc:docMk/>
            <pc:sldMk cId="855899537" sldId="402"/>
            <ac:picMk id="11" creationId="{198BBA4A-D687-473B-A6FD-ACC01ED29DFD}"/>
          </ac:picMkLst>
        </pc:picChg>
        <pc:picChg chg="add del">
          <ac:chgData name="BEN KHALFALLAH Hela (EXT) ItimAsiSdcVdf" userId="d55be94f-4073-46ba-88ef-465599598fde" providerId="ADAL" clId="{46DABB80-DEB9-49D9-9021-6458F85AA89C}" dt="2021-01-21T17:38:55.752" v="1401" actId="478"/>
          <ac:picMkLst>
            <pc:docMk/>
            <pc:sldMk cId="855899537" sldId="402"/>
            <ac:picMk id="19" creationId="{23A39F24-6098-46ED-91E7-3770DDE0A70D}"/>
          </ac:picMkLst>
        </pc:picChg>
        <pc:picChg chg="add del">
          <ac:chgData name="BEN KHALFALLAH Hela (EXT) ItimAsiSdcVdf" userId="d55be94f-4073-46ba-88ef-465599598fde" providerId="ADAL" clId="{46DABB80-DEB9-49D9-9021-6458F85AA89C}" dt="2021-01-21T17:40:20.107" v="1411" actId="478"/>
          <ac:picMkLst>
            <pc:docMk/>
            <pc:sldMk cId="855899537" sldId="402"/>
            <ac:picMk id="25" creationId="{D5684D39-257C-47B6-B95E-9B141529F82D}"/>
          </ac:picMkLst>
        </pc:picChg>
        <pc:picChg chg="del">
          <ac:chgData name="BEN KHALFALLAH Hela (EXT) ItimAsiSdcVdf" userId="d55be94f-4073-46ba-88ef-465599598fde" providerId="ADAL" clId="{46DABB80-DEB9-49D9-9021-6458F85AA89C}" dt="2021-01-21T17:38:02.288" v="1395"/>
          <ac:picMkLst>
            <pc:docMk/>
            <pc:sldMk cId="855899537" sldId="402"/>
            <ac:picMk id="22530" creationId="{A8866808-8616-4711-ADEA-967C5D37E291}"/>
          </ac:picMkLst>
        </pc:picChg>
        <pc:cxnChg chg="add">
          <ac:chgData name="BEN KHALFALLAH Hela (EXT) ItimAsiSdcVdf" userId="d55be94f-4073-46ba-88ef-465599598fde" providerId="ADAL" clId="{46DABB80-DEB9-49D9-9021-6458F85AA89C}" dt="2021-01-21T17:38:05.706" v="1397" actId="26606"/>
          <ac:cxnSpMkLst>
            <pc:docMk/>
            <pc:sldMk cId="855899537" sldId="402"/>
            <ac:cxnSpMk id="20" creationId="{7E1D4427-852B-4B37-8E76-0E9F1810BA2A}"/>
          </ac:cxnSpMkLst>
        </pc:cxnChg>
        <pc:cxnChg chg="add">
          <ac:chgData name="BEN KHALFALLAH Hela (EXT) ItimAsiSdcVdf" userId="d55be94f-4073-46ba-88ef-465599598fde" providerId="ADAL" clId="{46DABB80-DEB9-49D9-9021-6458F85AA89C}" dt="2021-01-21T17:38:05.706" v="1397" actId="26606"/>
          <ac:cxnSpMkLst>
            <pc:docMk/>
            <pc:sldMk cId="855899537" sldId="402"/>
            <ac:cxnSpMk id="24" creationId="{C9AC0290-4702-4519-B0F4-C2A46880997B}"/>
          </ac:cxnSpMkLst>
        </pc:cxnChg>
        <pc:cxnChg chg="del">
          <ac:chgData name="BEN KHALFALLAH Hela (EXT) ItimAsiSdcVdf" userId="d55be94f-4073-46ba-88ef-465599598fde" providerId="ADAL" clId="{46DABB80-DEB9-49D9-9021-6458F85AA89C}" dt="2021-01-21T17:12:30.567" v="969"/>
          <ac:cxnSpMkLst>
            <pc:docMk/>
            <pc:sldMk cId="855899537" sldId="402"/>
            <ac:cxnSpMk id="75" creationId="{7E1D4427-852B-4B37-8E76-0E9F1810BA2A}"/>
          </ac:cxnSpMkLst>
        </pc:cxnChg>
        <pc:cxnChg chg="del">
          <ac:chgData name="BEN KHALFALLAH Hela (EXT) ItimAsiSdcVdf" userId="d55be94f-4073-46ba-88ef-465599598fde" providerId="ADAL" clId="{46DABB80-DEB9-49D9-9021-6458F85AA89C}" dt="2021-01-21T17:12:30.567" v="969"/>
          <ac:cxnSpMkLst>
            <pc:docMk/>
            <pc:sldMk cId="855899537" sldId="402"/>
            <ac:cxnSpMk id="79" creationId="{C9AC0290-4702-4519-B0F4-C2A46880997B}"/>
          </ac:cxnSpMkLst>
        </pc:cxnChg>
      </pc:sldChg>
      <pc:sldChg chg="addSp delSp modSp add mod setBg delDesignElem">
        <pc:chgData name="BEN KHALFALLAH Hela (EXT) ItimAsiSdcVdf" userId="d55be94f-4073-46ba-88ef-465599598fde" providerId="ADAL" clId="{46DABB80-DEB9-49D9-9021-6458F85AA89C}" dt="2021-01-21T17:15:39.650" v="1037" actId="13822"/>
        <pc:sldMkLst>
          <pc:docMk/>
          <pc:sldMk cId="3700012403" sldId="403"/>
        </pc:sldMkLst>
        <pc:spChg chg="mod">
          <ac:chgData name="BEN KHALFALLAH Hela (EXT) ItimAsiSdcVdf" userId="d55be94f-4073-46ba-88ef-465599598fde" providerId="ADAL" clId="{46DABB80-DEB9-49D9-9021-6458F85AA89C}" dt="2021-01-21T17:13:53.793" v="1014" actId="20577"/>
          <ac:spMkLst>
            <pc:docMk/>
            <pc:sldMk cId="3700012403" sldId="403"/>
            <ac:spMk id="2" creationId="{C33C1174-55E8-4D97-82E3-A5E672519FAC}"/>
          </ac:spMkLst>
        </pc:spChg>
        <pc:spChg chg="add mod">
          <ac:chgData name="BEN KHALFALLAH Hela (EXT) ItimAsiSdcVdf" userId="d55be94f-4073-46ba-88ef-465599598fde" providerId="ADAL" clId="{46DABB80-DEB9-49D9-9021-6458F85AA89C}" dt="2021-01-21T17:15:05.508" v="1030" actId="1076"/>
          <ac:spMkLst>
            <pc:docMk/>
            <pc:sldMk cId="3700012403" sldId="403"/>
            <ac:spMk id="3" creationId="{68707DF4-EEC1-44F1-A0CE-FD736C779854}"/>
          </ac:spMkLst>
        </pc:spChg>
        <pc:spChg chg="add mod">
          <ac:chgData name="BEN KHALFALLAH Hela (EXT) ItimAsiSdcVdf" userId="d55be94f-4073-46ba-88ef-465599598fde" providerId="ADAL" clId="{46DABB80-DEB9-49D9-9021-6458F85AA89C}" dt="2021-01-21T17:15:11.750" v="1031" actId="1076"/>
          <ac:spMkLst>
            <pc:docMk/>
            <pc:sldMk cId="3700012403" sldId="403"/>
            <ac:spMk id="4" creationId="{BA447C29-8C4E-42BE-B645-4ABDC7419D7E}"/>
          </ac:spMkLst>
        </pc:spChg>
        <pc:spChg chg="add mod">
          <ac:chgData name="BEN KHALFALLAH Hela (EXT) ItimAsiSdcVdf" userId="d55be94f-4073-46ba-88ef-465599598fde" providerId="ADAL" clId="{46DABB80-DEB9-49D9-9021-6458F85AA89C}" dt="2021-01-21T17:15:39.650" v="1037" actId="13822"/>
          <ac:spMkLst>
            <pc:docMk/>
            <pc:sldMk cId="3700012403" sldId="403"/>
            <ac:spMk id="5" creationId="{FC6FA7F3-E4E8-452C-92F4-96830C3A6D0C}"/>
          </ac:spMkLst>
        </pc:spChg>
        <pc:spChg chg="add">
          <ac:chgData name="BEN KHALFALLAH Hela (EXT) ItimAsiSdcVdf" userId="d55be94f-4073-46ba-88ef-465599598fde" providerId="ADAL" clId="{46DABB80-DEB9-49D9-9021-6458F85AA89C}" dt="2021-01-21T17:14:08.902" v="1016" actId="26606"/>
          <ac:spMkLst>
            <pc:docMk/>
            <pc:sldMk cId="3700012403" sldId="403"/>
            <ac:spMk id="71" creationId="{4E4490D0-3672-446A-AC12-B4830333BDDD}"/>
          </ac:spMkLst>
        </pc:spChg>
        <pc:spChg chg="add">
          <ac:chgData name="BEN KHALFALLAH Hela (EXT) ItimAsiSdcVdf" userId="d55be94f-4073-46ba-88ef-465599598fde" providerId="ADAL" clId="{46DABB80-DEB9-49D9-9021-6458F85AA89C}" dt="2021-01-21T17:14:08.902" v="1016" actId="26606"/>
          <ac:spMkLst>
            <pc:docMk/>
            <pc:sldMk cId="3700012403" sldId="403"/>
            <ac:spMk id="73" creationId="{39CB82C2-DF65-4EC1-8280-F201D50F570B}"/>
          </ac:spMkLst>
        </pc:spChg>
        <pc:spChg chg="add">
          <ac:chgData name="BEN KHALFALLAH Hela (EXT) ItimAsiSdcVdf" userId="d55be94f-4073-46ba-88ef-465599598fde" providerId="ADAL" clId="{46DABB80-DEB9-49D9-9021-6458F85AA89C}" dt="2021-01-21T17:14:08.902" v="1016" actId="26606"/>
          <ac:spMkLst>
            <pc:docMk/>
            <pc:sldMk cId="3700012403" sldId="403"/>
            <ac:spMk id="77" creationId="{C4AAA502-5435-489E-9538-3A40E6C71461}"/>
          </ac:spMkLst>
        </pc:spChg>
        <pc:spChg chg="add">
          <ac:chgData name="BEN KHALFALLAH Hela (EXT) ItimAsiSdcVdf" userId="d55be94f-4073-46ba-88ef-465599598fde" providerId="ADAL" clId="{46DABB80-DEB9-49D9-9021-6458F85AA89C}" dt="2021-01-21T17:14:08.902" v="1016" actId="26606"/>
          <ac:spMkLst>
            <pc:docMk/>
            <pc:sldMk cId="3700012403" sldId="403"/>
            <ac:spMk id="81" creationId="{DE42378B-2E28-4810-8421-7A473A40E376}"/>
          </ac:spMkLst>
        </pc:spChg>
        <pc:spChg chg="add">
          <ac:chgData name="BEN KHALFALLAH Hela (EXT) ItimAsiSdcVdf" userId="d55be94f-4073-46ba-88ef-465599598fde" providerId="ADAL" clId="{46DABB80-DEB9-49D9-9021-6458F85AA89C}" dt="2021-01-21T17:14:08.902" v="1016" actId="26606"/>
          <ac:spMkLst>
            <pc:docMk/>
            <pc:sldMk cId="3700012403" sldId="403"/>
            <ac:spMk id="83" creationId="{0D91DD17-237F-4811-BC0E-128EB1BD7CFE}"/>
          </ac:spMkLst>
        </pc:spChg>
        <pc:spChg chg="del">
          <ac:chgData name="BEN KHALFALLAH Hela (EXT) ItimAsiSdcVdf" userId="d55be94f-4073-46ba-88ef-465599598fde" providerId="ADAL" clId="{46DABB80-DEB9-49D9-9021-6458F85AA89C}" dt="2021-01-21T17:13:45.921" v="994"/>
          <ac:spMkLst>
            <pc:docMk/>
            <pc:sldMk cId="3700012403" sldId="403"/>
            <ac:spMk id="23556" creationId="{4E4490D0-3672-446A-AC12-B4830333BDDD}"/>
          </ac:spMkLst>
        </pc:spChg>
        <pc:spChg chg="del">
          <ac:chgData name="BEN KHALFALLAH Hela (EXT) ItimAsiSdcVdf" userId="d55be94f-4073-46ba-88ef-465599598fde" providerId="ADAL" clId="{46DABB80-DEB9-49D9-9021-6458F85AA89C}" dt="2021-01-21T17:13:45.921" v="994"/>
          <ac:spMkLst>
            <pc:docMk/>
            <pc:sldMk cId="3700012403" sldId="403"/>
            <ac:spMk id="23557" creationId="{39CB82C2-DF65-4EC1-8280-F201D50F570B}"/>
          </ac:spMkLst>
        </pc:spChg>
        <pc:spChg chg="del">
          <ac:chgData name="BEN KHALFALLAH Hela (EXT) ItimAsiSdcVdf" userId="d55be94f-4073-46ba-88ef-465599598fde" providerId="ADAL" clId="{46DABB80-DEB9-49D9-9021-6458F85AA89C}" dt="2021-01-21T17:13:45.921" v="994"/>
          <ac:spMkLst>
            <pc:docMk/>
            <pc:sldMk cId="3700012403" sldId="403"/>
            <ac:spMk id="23559" creationId="{C4AAA502-5435-489E-9538-3A40E6C71461}"/>
          </ac:spMkLst>
        </pc:spChg>
        <pc:spChg chg="del">
          <ac:chgData name="BEN KHALFALLAH Hela (EXT) ItimAsiSdcVdf" userId="d55be94f-4073-46ba-88ef-465599598fde" providerId="ADAL" clId="{46DABB80-DEB9-49D9-9021-6458F85AA89C}" dt="2021-01-21T17:13:45.921" v="994"/>
          <ac:spMkLst>
            <pc:docMk/>
            <pc:sldMk cId="3700012403" sldId="403"/>
            <ac:spMk id="23561" creationId="{DE42378B-2E28-4810-8421-7A473A40E376}"/>
          </ac:spMkLst>
        </pc:spChg>
        <pc:spChg chg="del">
          <ac:chgData name="BEN KHALFALLAH Hela (EXT) ItimAsiSdcVdf" userId="d55be94f-4073-46ba-88ef-465599598fde" providerId="ADAL" clId="{46DABB80-DEB9-49D9-9021-6458F85AA89C}" dt="2021-01-21T17:13:45.921" v="994"/>
          <ac:spMkLst>
            <pc:docMk/>
            <pc:sldMk cId="3700012403" sldId="403"/>
            <ac:spMk id="23562" creationId="{0D91DD17-237F-4811-BC0E-128EB1BD7CFE}"/>
          </ac:spMkLst>
        </pc:spChg>
        <pc:picChg chg="del">
          <ac:chgData name="BEN KHALFALLAH Hela (EXT) ItimAsiSdcVdf" userId="d55be94f-4073-46ba-88ef-465599598fde" providerId="ADAL" clId="{46DABB80-DEB9-49D9-9021-6458F85AA89C}" dt="2021-01-21T17:13:48.261" v="995" actId="478"/>
          <ac:picMkLst>
            <pc:docMk/>
            <pc:sldMk cId="3700012403" sldId="403"/>
            <ac:picMk id="23554" creationId="{581E882E-4434-4019-9CA5-40E7E49B12B6}"/>
          </ac:picMkLst>
        </pc:picChg>
        <pc:picChg chg="add mod">
          <ac:chgData name="BEN KHALFALLAH Hela (EXT) ItimAsiSdcVdf" userId="d55be94f-4073-46ba-88ef-465599598fde" providerId="ADAL" clId="{46DABB80-DEB9-49D9-9021-6458F85AA89C}" dt="2021-01-21T17:14:11.379" v="1017" actId="1076"/>
          <ac:picMkLst>
            <pc:docMk/>
            <pc:sldMk cId="3700012403" sldId="403"/>
            <ac:picMk id="24578" creationId="{17981211-BC23-4FFB-8288-A748500A765C}"/>
          </ac:picMkLst>
        </pc:picChg>
        <pc:cxnChg chg="add">
          <ac:chgData name="BEN KHALFALLAH Hela (EXT) ItimAsiSdcVdf" userId="d55be94f-4073-46ba-88ef-465599598fde" providerId="ADAL" clId="{46DABB80-DEB9-49D9-9021-6458F85AA89C}" dt="2021-01-21T17:14:08.902" v="1016" actId="26606"/>
          <ac:cxnSpMkLst>
            <pc:docMk/>
            <pc:sldMk cId="3700012403" sldId="403"/>
            <ac:cxnSpMk id="75" creationId="{7E1D4427-852B-4B37-8E76-0E9F1810BA2A}"/>
          </ac:cxnSpMkLst>
        </pc:cxnChg>
        <pc:cxnChg chg="add">
          <ac:chgData name="BEN KHALFALLAH Hela (EXT) ItimAsiSdcVdf" userId="d55be94f-4073-46ba-88ef-465599598fde" providerId="ADAL" clId="{46DABB80-DEB9-49D9-9021-6458F85AA89C}" dt="2021-01-21T17:14:08.902" v="1016" actId="26606"/>
          <ac:cxnSpMkLst>
            <pc:docMk/>
            <pc:sldMk cId="3700012403" sldId="403"/>
            <ac:cxnSpMk id="79" creationId="{C9AC0290-4702-4519-B0F4-C2A46880997B}"/>
          </ac:cxnSpMkLst>
        </pc:cxnChg>
        <pc:cxnChg chg="del">
          <ac:chgData name="BEN KHALFALLAH Hela (EXT) ItimAsiSdcVdf" userId="d55be94f-4073-46ba-88ef-465599598fde" providerId="ADAL" clId="{46DABB80-DEB9-49D9-9021-6458F85AA89C}" dt="2021-01-21T17:13:45.921" v="994"/>
          <ac:cxnSpMkLst>
            <pc:docMk/>
            <pc:sldMk cId="3700012403" sldId="403"/>
            <ac:cxnSpMk id="23558" creationId="{7E1D4427-852B-4B37-8E76-0E9F1810BA2A}"/>
          </ac:cxnSpMkLst>
        </pc:cxnChg>
        <pc:cxnChg chg="del">
          <ac:chgData name="BEN KHALFALLAH Hela (EXT) ItimAsiSdcVdf" userId="d55be94f-4073-46ba-88ef-465599598fde" providerId="ADAL" clId="{46DABB80-DEB9-49D9-9021-6458F85AA89C}" dt="2021-01-21T17:13:45.921" v="994"/>
          <ac:cxnSpMkLst>
            <pc:docMk/>
            <pc:sldMk cId="3700012403" sldId="403"/>
            <ac:cxnSpMk id="23560" creationId="{C9AC0290-4702-4519-B0F4-C2A46880997B}"/>
          </ac:cxnSpMkLst>
        </pc:cxnChg>
      </pc:sldChg>
      <pc:sldChg chg="addSp modSp add">
        <pc:chgData name="BEN KHALFALLAH Hela (EXT) ItimAsiSdcVdf" userId="d55be94f-4073-46ba-88ef-465599598fde" providerId="ADAL" clId="{46DABB80-DEB9-49D9-9021-6458F85AA89C}" dt="2021-01-21T18:55:56.407" v="2388" actId="115"/>
        <pc:sldMkLst>
          <pc:docMk/>
          <pc:sldMk cId="3833406221" sldId="404"/>
        </pc:sldMkLst>
        <pc:spChg chg="mod">
          <ac:chgData name="BEN KHALFALLAH Hela (EXT) ItimAsiSdcVdf" userId="d55be94f-4073-46ba-88ef-465599598fde" providerId="ADAL" clId="{46DABB80-DEB9-49D9-9021-6458F85AA89C}" dt="2021-01-21T18:54:33.294" v="2358" actId="20577"/>
          <ac:spMkLst>
            <pc:docMk/>
            <pc:sldMk cId="3833406221" sldId="404"/>
            <ac:spMk id="2" creationId="{C33C1174-55E8-4D97-82E3-A5E672519FAC}"/>
          </ac:spMkLst>
        </pc:spChg>
        <pc:spChg chg="add mod">
          <ac:chgData name="BEN KHALFALLAH Hela (EXT) ItimAsiSdcVdf" userId="d55be94f-4073-46ba-88ef-465599598fde" providerId="ADAL" clId="{46DABB80-DEB9-49D9-9021-6458F85AA89C}" dt="2021-01-21T18:54:23.609" v="2350" actId="1076"/>
          <ac:spMkLst>
            <pc:docMk/>
            <pc:sldMk cId="3833406221" sldId="404"/>
            <ac:spMk id="3" creationId="{1F2DC189-F52B-4054-B18A-60F9CE38D4BC}"/>
          </ac:spMkLst>
        </pc:spChg>
        <pc:spChg chg="add mod">
          <ac:chgData name="BEN KHALFALLAH Hela (EXT) ItimAsiSdcVdf" userId="d55be94f-4073-46ba-88ef-465599598fde" providerId="ADAL" clId="{46DABB80-DEB9-49D9-9021-6458F85AA89C}" dt="2021-01-21T18:55:56.407" v="2388" actId="115"/>
          <ac:spMkLst>
            <pc:docMk/>
            <pc:sldMk cId="3833406221" sldId="404"/>
            <ac:spMk id="4" creationId="{5F727C9A-12F3-410B-A3FD-CAD62C7C1226}"/>
          </ac:spMkLst>
        </pc:spChg>
      </pc:sldChg>
      <pc:sldChg chg="add del">
        <pc:chgData name="BEN KHALFALLAH Hela (EXT) ItimAsiSdcVdf" userId="d55be94f-4073-46ba-88ef-465599598fde" providerId="ADAL" clId="{46DABB80-DEB9-49D9-9021-6458F85AA89C}" dt="2021-01-21T17:19:14.872" v="1143" actId="2696"/>
        <pc:sldMkLst>
          <pc:docMk/>
          <pc:sldMk cId="1843983535" sldId="405"/>
        </pc:sldMkLst>
      </pc:sldChg>
      <pc:sldChg chg="addSp delSp modSp add mod setBg delDesignElem">
        <pc:chgData name="BEN KHALFALLAH Hela (EXT) ItimAsiSdcVdf" userId="d55be94f-4073-46ba-88ef-465599598fde" providerId="ADAL" clId="{46DABB80-DEB9-49D9-9021-6458F85AA89C}" dt="2021-01-21T17:18:15.807" v="1103" actId="26606"/>
        <pc:sldMkLst>
          <pc:docMk/>
          <pc:sldMk cId="4702685" sldId="406"/>
        </pc:sldMkLst>
        <pc:spChg chg="mod">
          <ac:chgData name="BEN KHALFALLAH Hela (EXT) ItimAsiSdcVdf" userId="d55be94f-4073-46ba-88ef-465599598fde" providerId="ADAL" clId="{46DABB80-DEB9-49D9-9021-6458F85AA89C}" dt="2021-01-21T17:18:15.807" v="1103" actId="26606"/>
          <ac:spMkLst>
            <pc:docMk/>
            <pc:sldMk cId="4702685" sldId="406"/>
            <ac:spMk id="2" creationId="{C33C1174-55E8-4D97-82E3-A5E672519FAC}"/>
          </ac:spMkLst>
        </pc:spChg>
        <pc:spChg chg="del">
          <ac:chgData name="BEN KHALFALLAH Hela (EXT) ItimAsiSdcVdf" userId="d55be94f-4073-46ba-88ef-465599598fde" providerId="ADAL" clId="{46DABB80-DEB9-49D9-9021-6458F85AA89C}" dt="2021-01-21T17:18:00.012" v="1100"/>
          <ac:spMkLst>
            <pc:docMk/>
            <pc:sldMk cId="4702685" sldId="406"/>
            <ac:spMk id="71" creationId="{4E4490D0-3672-446A-AC12-B4830333BDDD}"/>
          </ac:spMkLst>
        </pc:spChg>
        <pc:spChg chg="del">
          <ac:chgData name="BEN KHALFALLAH Hela (EXT) ItimAsiSdcVdf" userId="d55be94f-4073-46ba-88ef-465599598fde" providerId="ADAL" clId="{46DABB80-DEB9-49D9-9021-6458F85AA89C}" dt="2021-01-21T17:18:00.012" v="1100"/>
          <ac:spMkLst>
            <pc:docMk/>
            <pc:sldMk cId="4702685" sldId="406"/>
            <ac:spMk id="73" creationId="{39CB82C2-DF65-4EC1-8280-F201D50F570B}"/>
          </ac:spMkLst>
        </pc:spChg>
        <pc:spChg chg="del">
          <ac:chgData name="BEN KHALFALLAH Hela (EXT) ItimAsiSdcVdf" userId="d55be94f-4073-46ba-88ef-465599598fde" providerId="ADAL" clId="{46DABB80-DEB9-49D9-9021-6458F85AA89C}" dt="2021-01-21T17:18:00.012" v="1100"/>
          <ac:spMkLst>
            <pc:docMk/>
            <pc:sldMk cId="4702685" sldId="406"/>
            <ac:spMk id="77" creationId="{C4AAA502-5435-489E-9538-3A40E6C71461}"/>
          </ac:spMkLst>
        </pc:spChg>
        <pc:spChg chg="del">
          <ac:chgData name="BEN KHALFALLAH Hela (EXT) ItimAsiSdcVdf" userId="d55be94f-4073-46ba-88ef-465599598fde" providerId="ADAL" clId="{46DABB80-DEB9-49D9-9021-6458F85AA89C}" dt="2021-01-21T17:18:00.012" v="1100"/>
          <ac:spMkLst>
            <pc:docMk/>
            <pc:sldMk cId="4702685" sldId="406"/>
            <ac:spMk id="81" creationId="{DE42378B-2E28-4810-8421-7A473A40E376}"/>
          </ac:spMkLst>
        </pc:spChg>
        <pc:spChg chg="del">
          <ac:chgData name="BEN KHALFALLAH Hela (EXT) ItimAsiSdcVdf" userId="d55be94f-4073-46ba-88ef-465599598fde" providerId="ADAL" clId="{46DABB80-DEB9-49D9-9021-6458F85AA89C}" dt="2021-01-21T17:18:00.012" v="1100"/>
          <ac:spMkLst>
            <pc:docMk/>
            <pc:sldMk cId="4702685" sldId="406"/>
            <ac:spMk id="83" creationId="{0D91DD17-237F-4811-BC0E-128EB1BD7CFE}"/>
          </ac:spMkLst>
        </pc:spChg>
        <pc:spChg chg="add">
          <ac:chgData name="BEN KHALFALLAH Hela (EXT) ItimAsiSdcVdf" userId="d55be94f-4073-46ba-88ef-465599598fde" providerId="ADAL" clId="{46DABB80-DEB9-49D9-9021-6458F85AA89C}" dt="2021-01-21T17:18:15.807" v="1103" actId="26606"/>
          <ac:spMkLst>
            <pc:docMk/>
            <pc:sldMk cId="4702685" sldId="406"/>
            <ac:spMk id="29700" creationId="{25C8D2C1-DA83-420D-9635-D52CE066B5DA}"/>
          </ac:spMkLst>
        </pc:spChg>
        <pc:spChg chg="add">
          <ac:chgData name="BEN KHALFALLAH Hela (EXT) ItimAsiSdcVdf" userId="d55be94f-4073-46ba-88ef-465599598fde" providerId="ADAL" clId="{46DABB80-DEB9-49D9-9021-6458F85AA89C}" dt="2021-01-21T17:18:15.807" v="1103" actId="26606"/>
          <ac:spMkLst>
            <pc:docMk/>
            <pc:sldMk cId="4702685" sldId="406"/>
            <ac:spMk id="29701" creationId="{434F74C9-6A0B-409E-AD1C-45B58BE91BB8}"/>
          </ac:spMkLst>
        </pc:spChg>
        <pc:spChg chg="add">
          <ac:chgData name="BEN KHALFALLAH Hela (EXT) ItimAsiSdcVdf" userId="d55be94f-4073-46ba-88ef-465599598fde" providerId="ADAL" clId="{46DABB80-DEB9-49D9-9021-6458F85AA89C}" dt="2021-01-21T17:18:15.807" v="1103" actId="26606"/>
          <ac:spMkLst>
            <pc:docMk/>
            <pc:sldMk cId="4702685" sldId="406"/>
            <ac:spMk id="29703" creationId="{F452A527-3631-41ED-858D-3777A7D1496A}"/>
          </ac:spMkLst>
        </pc:spChg>
        <pc:spChg chg="add">
          <ac:chgData name="BEN KHALFALLAH Hela (EXT) ItimAsiSdcVdf" userId="d55be94f-4073-46ba-88ef-465599598fde" providerId="ADAL" clId="{46DABB80-DEB9-49D9-9021-6458F85AA89C}" dt="2021-01-21T17:18:15.807" v="1103" actId="26606"/>
          <ac:spMkLst>
            <pc:docMk/>
            <pc:sldMk cId="4702685" sldId="406"/>
            <ac:spMk id="29705" creationId="{F85B92BC-678C-4E14-97E6-3227DEF86371}"/>
          </ac:spMkLst>
        </pc:spChg>
        <pc:spChg chg="add">
          <ac:chgData name="BEN KHALFALLAH Hela (EXT) ItimAsiSdcVdf" userId="d55be94f-4073-46ba-88ef-465599598fde" providerId="ADAL" clId="{46DABB80-DEB9-49D9-9021-6458F85AA89C}" dt="2021-01-21T17:18:15.807" v="1103" actId="26606"/>
          <ac:spMkLst>
            <pc:docMk/>
            <pc:sldMk cId="4702685" sldId="406"/>
            <ac:spMk id="29706" creationId="{D2644120-A6B9-4D5C-8A60-E2F4CC220E77}"/>
          </ac:spMkLst>
        </pc:spChg>
        <pc:picChg chg="del">
          <ac:chgData name="BEN KHALFALLAH Hela (EXT) ItimAsiSdcVdf" userId="d55be94f-4073-46ba-88ef-465599598fde" providerId="ADAL" clId="{46DABB80-DEB9-49D9-9021-6458F85AA89C}" dt="2021-01-21T17:18:01.632" v="1101" actId="478"/>
          <ac:picMkLst>
            <pc:docMk/>
            <pc:sldMk cId="4702685" sldId="406"/>
            <ac:picMk id="28674" creationId="{3D8BD46F-DB8E-43BE-9A2A-466F0B68AB3E}"/>
          </ac:picMkLst>
        </pc:picChg>
        <pc:picChg chg="add mod">
          <ac:chgData name="BEN KHALFALLAH Hela (EXT) ItimAsiSdcVdf" userId="d55be94f-4073-46ba-88ef-465599598fde" providerId="ADAL" clId="{46DABB80-DEB9-49D9-9021-6458F85AA89C}" dt="2021-01-21T17:18:15.807" v="1103" actId="26606"/>
          <ac:picMkLst>
            <pc:docMk/>
            <pc:sldMk cId="4702685" sldId="406"/>
            <ac:picMk id="29698" creationId="{A0A4BB6E-9A63-441B-9931-4F5AF7339DB0}"/>
          </ac:picMkLst>
        </pc:picChg>
        <pc:cxnChg chg="del">
          <ac:chgData name="BEN KHALFALLAH Hela (EXT) ItimAsiSdcVdf" userId="d55be94f-4073-46ba-88ef-465599598fde" providerId="ADAL" clId="{46DABB80-DEB9-49D9-9021-6458F85AA89C}" dt="2021-01-21T17:18:00.012" v="1100"/>
          <ac:cxnSpMkLst>
            <pc:docMk/>
            <pc:sldMk cId="4702685" sldId="406"/>
            <ac:cxnSpMk id="75" creationId="{7E1D4427-852B-4B37-8E76-0E9F1810BA2A}"/>
          </ac:cxnSpMkLst>
        </pc:cxnChg>
        <pc:cxnChg chg="del">
          <ac:chgData name="BEN KHALFALLAH Hela (EXT) ItimAsiSdcVdf" userId="d55be94f-4073-46ba-88ef-465599598fde" providerId="ADAL" clId="{46DABB80-DEB9-49D9-9021-6458F85AA89C}" dt="2021-01-21T17:18:00.012" v="1100"/>
          <ac:cxnSpMkLst>
            <pc:docMk/>
            <pc:sldMk cId="4702685" sldId="406"/>
            <ac:cxnSpMk id="79" creationId="{C9AC0290-4702-4519-B0F4-C2A46880997B}"/>
          </ac:cxnSpMkLst>
        </pc:cxnChg>
        <pc:cxnChg chg="add">
          <ac:chgData name="BEN KHALFALLAH Hela (EXT) ItimAsiSdcVdf" userId="d55be94f-4073-46ba-88ef-465599598fde" providerId="ADAL" clId="{46DABB80-DEB9-49D9-9021-6458F85AA89C}" dt="2021-01-21T17:18:15.807" v="1103" actId="26606"/>
          <ac:cxnSpMkLst>
            <pc:docMk/>
            <pc:sldMk cId="4702685" sldId="406"/>
            <ac:cxnSpMk id="29702" creationId="{F5486A9D-1265-4B57-91E6-68E666B978BC}"/>
          </ac:cxnSpMkLst>
        </pc:cxnChg>
        <pc:cxnChg chg="add">
          <ac:chgData name="BEN KHALFALLAH Hela (EXT) ItimAsiSdcVdf" userId="d55be94f-4073-46ba-88ef-465599598fde" providerId="ADAL" clId="{46DABB80-DEB9-49D9-9021-6458F85AA89C}" dt="2021-01-21T17:18:15.807" v="1103" actId="26606"/>
          <ac:cxnSpMkLst>
            <pc:docMk/>
            <pc:sldMk cId="4702685" sldId="406"/>
            <ac:cxnSpMk id="29704" creationId="{D28A9C89-B313-458F-9C85-515930A51A93}"/>
          </ac:cxnSpMkLst>
        </pc:cxnChg>
      </pc:sldChg>
      <pc:sldChg chg="addSp delSp modSp add mod setBg delDesignElem">
        <pc:chgData name="BEN KHALFALLAH Hela (EXT) ItimAsiSdcVdf" userId="d55be94f-4073-46ba-88ef-465599598fde" providerId="ADAL" clId="{46DABB80-DEB9-49D9-9021-6458F85AA89C}" dt="2021-01-21T18:48:01.157" v="2301" actId="1076"/>
        <pc:sldMkLst>
          <pc:docMk/>
          <pc:sldMk cId="2312711952" sldId="407"/>
        </pc:sldMkLst>
        <pc:spChg chg="mod">
          <ac:chgData name="BEN KHALFALLAH Hela (EXT) ItimAsiSdcVdf" userId="d55be94f-4073-46ba-88ef-465599598fde" providerId="ADAL" clId="{46DABB80-DEB9-49D9-9021-6458F85AA89C}" dt="2021-01-21T17:18:28.927" v="1113" actId="20577"/>
          <ac:spMkLst>
            <pc:docMk/>
            <pc:sldMk cId="2312711952" sldId="407"/>
            <ac:spMk id="2" creationId="{C33C1174-55E8-4D97-82E3-A5E672519FAC}"/>
          </ac:spMkLst>
        </pc:spChg>
        <pc:spChg chg="add">
          <ac:chgData name="BEN KHALFALLAH Hela (EXT) ItimAsiSdcVdf" userId="d55be94f-4073-46ba-88ef-465599598fde" providerId="ADAL" clId="{46DABB80-DEB9-49D9-9021-6458F85AA89C}" dt="2021-01-21T18:47:52.016" v="2300"/>
          <ac:spMkLst>
            <pc:docMk/>
            <pc:sldMk cId="2312711952" sldId="407"/>
            <ac:spMk id="28" creationId="{8B452598-43BB-423C-AD06-EC410A19E4E6}"/>
          </ac:spMkLst>
        </pc:spChg>
        <pc:spChg chg="add mod">
          <ac:chgData name="BEN KHALFALLAH Hela (EXT) ItimAsiSdcVdf" userId="d55be94f-4073-46ba-88ef-465599598fde" providerId="ADAL" clId="{46DABB80-DEB9-49D9-9021-6458F85AA89C}" dt="2021-01-21T18:48:01.157" v="2301" actId="1076"/>
          <ac:spMkLst>
            <pc:docMk/>
            <pc:sldMk cId="2312711952" sldId="407"/>
            <ac:spMk id="29" creationId="{A021D834-68F9-4692-A5F0-18EC8DD73C5D}"/>
          </ac:spMkLst>
        </pc:spChg>
        <pc:spChg chg="del">
          <ac:chgData name="BEN KHALFALLAH Hela (EXT) ItimAsiSdcVdf" userId="d55be94f-4073-46ba-88ef-465599598fde" providerId="ADAL" clId="{46DABB80-DEB9-49D9-9021-6458F85AA89C}" dt="2021-01-21T17:18:24.299" v="1105"/>
          <ac:spMkLst>
            <pc:docMk/>
            <pc:sldMk cId="2312711952" sldId="407"/>
            <ac:spMk id="71" creationId="{4E4490D0-3672-446A-AC12-B4830333BDDD}"/>
          </ac:spMkLst>
        </pc:spChg>
        <pc:spChg chg="del">
          <ac:chgData name="BEN KHALFALLAH Hela (EXT) ItimAsiSdcVdf" userId="d55be94f-4073-46ba-88ef-465599598fde" providerId="ADAL" clId="{46DABB80-DEB9-49D9-9021-6458F85AA89C}" dt="2021-01-21T17:18:24.299" v="1105"/>
          <ac:spMkLst>
            <pc:docMk/>
            <pc:sldMk cId="2312711952" sldId="407"/>
            <ac:spMk id="73" creationId="{39CB82C2-DF65-4EC1-8280-F201D50F570B}"/>
          </ac:spMkLst>
        </pc:spChg>
        <pc:spChg chg="del">
          <ac:chgData name="BEN KHALFALLAH Hela (EXT) ItimAsiSdcVdf" userId="d55be94f-4073-46ba-88ef-465599598fde" providerId="ADAL" clId="{46DABB80-DEB9-49D9-9021-6458F85AA89C}" dt="2021-01-21T17:18:24.299" v="1105"/>
          <ac:spMkLst>
            <pc:docMk/>
            <pc:sldMk cId="2312711952" sldId="407"/>
            <ac:spMk id="77" creationId="{C4AAA502-5435-489E-9538-3A40E6C71461}"/>
          </ac:spMkLst>
        </pc:spChg>
        <pc:spChg chg="del">
          <ac:chgData name="BEN KHALFALLAH Hela (EXT) ItimAsiSdcVdf" userId="d55be94f-4073-46ba-88ef-465599598fde" providerId="ADAL" clId="{46DABB80-DEB9-49D9-9021-6458F85AA89C}" dt="2021-01-21T17:18:24.299" v="1105"/>
          <ac:spMkLst>
            <pc:docMk/>
            <pc:sldMk cId="2312711952" sldId="407"/>
            <ac:spMk id="81" creationId="{DE42378B-2E28-4810-8421-7A473A40E376}"/>
          </ac:spMkLst>
        </pc:spChg>
        <pc:spChg chg="del">
          <ac:chgData name="BEN KHALFALLAH Hela (EXT) ItimAsiSdcVdf" userId="d55be94f-4073-46ba-88ef-465599598fde" providerId="ADAL" clId="{46DABB80-DEB9-49D9-9021-6458F85AA89C}" dt="2021-01-21T17:18:24.299" v="1105"/>
          <ac:spMkLst>
            <pc:docMk/>
            <pc:sldMk cId="2312711952" sldId="407"/>
            <ac:spMk id="83" creationId="{0D91DD17-237F-4811-BC0E-128EB1BD7CFE}"/>
          </ac:spMkLst>
        </pc:spChg>
        <pc:spChg chg="add">
          <ac:chgData name="BEN KHALFALLAH Hela (EXT) ItimAsiSdcVdf" userId="d55be94f-4073-46ba-88ef-465599598fde" providerId="ADAL" clId="{46DABB80-DEB9-49D9-9021-6458F85AA89C}" dt="2021-01-21T18:47:42.209" v="2299" actId="26606"/>
          <ac:spMkLst>
            <pc:docMk/>
            <pc:sldMk cId="2312711952" sldId="407"/>
            <ac:spMk id="85" creationId="{C6417104-D4C1-4710-9982-2154A7F48492}"/>
          </ac:spMkLst>
        </pc:spChg>
        <pc:spChg chg="add">
          <ac:chgData name="BEN KHALFALLAH Hela (EXT) ItimAsiSdcVdf" userId="d55be94f-4073-46ba-88ef-465599598fde" providerId="ADAL" clId="{46DABB80-DEB9-49D9-9021-6458F85AA89C}" dt="2021-01-21T18:47:42.209" v="2299" actId="26606"/>
          <ac:spMkLst>
            <pc:docMk/>
            <pc:sldMk cId="2312711952" sldId="407"/>
            <ac:spMk id="87" creationId="{626F1402-2DEC-4071-84AF-350C7BF00D43}"/>
          </ac:spMkLst>
        </pc:spChg>
        <pc:spChg chg="add">
          <ac:chgData name="BEN KHALFALLAH Hela (EXT) ItimAsiSdcVdf" userId="d55be94f-4073-46ba-88ef-465599598fde" providerId="ADAL" clId="{46DABB80-DEB9-49D9-9021-6458F85AA89C}" dt="2021-01-21T18:47:42.209" v="2299" actId="26606"/>
          <ac:spMkLst>
            <pc:docMk/>
            <pc:sldMk cId="2312711952" sldId="407"/>
            <ac:spMk id="91" creationId="{DA52A394-10F4-4AA5-90E4-634D1E919DBA}"/>
          </ac:spMkLst>
        </pc:spChg>
        <pc:spChg chg="add">
          <ac:chgData name="BEN KHALFALLAH Hela (EXT) ItimAsiSdcVdf" userId="d55be94f-4073-46ba-88ef-465599598fde" providerId="ADAL" clId="{46DABB80-DEB9-49D9-9021-6458F85AA89C}" dt="2021-01-21T18:47:42.209" v="2299" actId="26606"/>
          <ac:spMkLst>
            <pc:docMk/>
            <pc:sldMk cId="2312711952" sldId="407"/>
            <ac:spMk id="93" creationId="{07BDDC51-8BB2-42BE-8EA8-39B3E9AC1EF6}"/>
          </ac:spMkLst>
        </pc:spChg>
        <pc:spChg chg="add del">
          <ac:chgData name="BEN KHALFALLAH Hela (EXT) ItimAsiSdcVdf" userId="d55be94f-4073-46ba-88ef-465599598fde" providerId="ADAL" clId="{46DABB80-DEB9-49D9-9021-6458F85AA89C}" dt="2021-01-21T18:47:42.209" v="2299" actId="26606"/>
          <ac:spMkLst>
            <pc:docMk/>
            <pc:sldMk cId="2312711952" sldId="407"/>
            <ac:spMk id="30724" creationId="{4E4490D0-3672-446A-AC12-B4830333BDDD}"/>
          </ac:spMkLst>
        </pc:spChg>
        <pc:spChg chg="add del">
          <ac:chgData name="BEN KHALFALLAH Hela (EXT) ItimAsiSdcVdf" userId="d55be94f-4073-46ba-88ef-465599598fde" providerId="ADAL" clId="{46DABB80-DEB9-49D9-9021-6458F85AA89C}" dt="2021-01-21T18:47:42.209" v="2299" actId="26606"/>
          <ac:spMkLst>
            <pc:docMk/>
            <pc:sldMk cId="2312711952" sldId="407"/>
            <ac:spMk id="30725" creationId="{39CB82C2-DF65-4EC1-8280-F201D50F570B}"/>
          </ac:spMkLst>
        </pc:spChg>
        <pc:spChg chg="add del">
          <ac:chgData name="BEN KHALFALLAH Hela (EXT) ItimAsiSdcVdf" userId="d55be94f-4073-46ba-88ef-465599598fde" providerId="ADAL" clId="{46DABB80-DEB9-49D9-9021-6458F85AA89C}" dt="2021-01-21T18:47:42.209" v="2299" actId="26606"/>
          <ac:spMkLst>
            <pc:docMk/>
            <pc:sldMk cId="2312711952" sldId="407"/>
            <ac:spMk id="30727" creationId="{C4AAA502-5435-489E-9538-3A40E6C71461}"/>
          </ac:spMkLst>
        </pc:spChg>
        <pc:spChg chg="add del">
          <ac:chgData name="BEN KHALFALLAH Hela (EXT) ItimAsiSdcVdf" userId="d55be94f-4073-46ba-88ef-465599598fde" providerId="ADAL" clId="{46DABB80-DEB9-49D9-9021-6458F85AA89C}" dt="2021-01-21T18:47:42.209" v="2299" actId="26606"/>
          <ac:spMkLst>
            <pc:docMk/>
            <pc:sldMk cId="2312711952" sldId="407"/>
            <ac:spMk id="30729" creationId="{DE42378B-2E28-4810-8421-7A473A40E376}"/>
          </ac:spMkLst>
        </pc:spChg>
        <pc:spChg chg="add del">
          <ac:chgData name="BEN KHALFALLAH Hela (EXT) ItimAsiSdcVdf" userId="d55be94f-4073-46ba-88ef-465599598fde" providerId="ADAL" clId="{46DABB80-DEB9-49D9-9021-6458F85AA89C}" dt="2021-01-21T18:47:42.209" v="2299" actId="26606"/>
          <ac:spMkLst>
            <pc:docMk/>
            <pc:sldMk cId="2312711952" sldId="407"/>
            <ac:spMk id="30730" creationId="{0D91DD17-237F-4811-BC0E-128EB1BD7CFE}"/>
          </ac:spMkLst>
        </pc:spChg>
        <pc:spChg chg="add">
          <ac:chgData name="BEN KHALFALLAH Hela (EXT) ItimAsiSdcVdf" userId="d55be94f-4073-46ba-88ef-465599598fde" providerId="ADAL" clId="{46DABB80-DEB9-49D9-9021-6458F85AA89C}" dt="2021-01-21T18:47:42.209" v="2299" actId="26606"/>
          <ac:spMkLst>
            <pc:docMk/>
            <pc:sldMk cId="2312711952" sldId="407"/>
            <ac:spMk id="30732" creationId="{BB2B8762-61F0-4F1B-9364-D633EE9D6AF5}"/>
          </ac:spMkLst>
        </pc:spChg>
        <pc:spChg chg="add">
          <ac:chgData name="BEN KHALFALLAH Hela (EXT) ItimAsiSdcVdf" userId="d55be94f-4073-46ba-88ef-465599598fde" providerId="ADAL" clId="{46DABB80-DEB9-49D9-9021-6458F85AA89C}" dt="2021-01-21T18:47:42.209" v="2299" actId="26606"/>
          <ac:spMkLst>
            <pc:docMk/>
            <pc:sldMk cId="2312711952" sldId="407"/>
            <ac:spMk id="30733" creationId="{E97675C8-1328-460C-9EBF-6B446B67EAD3}"/>
          </ac:spMkLst>
        </pc:spChg>
        <pc:picChg chg="add">
          <ac:chgData name="BEN KHALFALLAH Hela (EXT) ItimAsiSdcVdf" userId="d55be94f-4073-46ba-88ef-465599598fde" providerId="ADAL" clId="{46DABB80-DEB9-49D9-9021-6458F85AA89C}" dt="2021-01-21T18:47:39.220" v="2298"/>
          <ac:picMkLst>
            <pc:docMk/>
            <pc:sldMk cId="2312711952" sldId="407"/>
            <ac:picMk id="19" creationId="{750D0334-96D7-4E81-B07E-A990F3AF9C17}"/>
          </ac:picMkLst>
        </pc:picChg>
        <pc:picChg chg="del">
          <ac:chgData name="BEN KHALFALLAH Hela (EXT) ItimAsiSdcVdf" userId="d55be94f-4073-46ba-88ef-465599598fde" providerId="ADAL" clId="{46DABB80-DEB9-49D9-9021-6458F85AA89C}" dt="2021-01-21T17:18:30.629" v="1114" actId="478"/>
          <ac:picMkLst>
            <pc:docMk/>
            <pc:sldMk cId="2312711952" sldId="407"/>
            <ac:picMk id="28674" creationId="{3D8BD46F-DB8E-43BE-9A2A-466F0B68AB3E}"/>
          </ac:picMkLst>
        </pc:picChg>
        <pc:picChg chg="add mod ord">
          <ac:chgData name="BEN KHALFALLAH Hela (EXT) ItimAsiSdcVdf" userId="d55be94f-4073-46ba-88ef-465599598fde" providerId="ADAL" clId="{46DABB80-DEB9-49D9-9021-6458F85AA89C}" dt="2021-01-21T18:47:42.209" v="2299" actId="26606"/>
          <ac:picMkLst>
            <pc:docMk/>
            <pc:sldMk cId="2312711952" sldId="407"/>
            <ac:picMk id="30722" creationId="{B7F2450A-2FA1-4FF8-8CD7-1AFC2CA6653C}"/>
          </ac:picMkLst>
        </pc:picChg>
        <pc:cxnChg chg="add mod">
          <ac:chgData name="BEN KHALFALLAH Hela (EXT) ItimAsiSdcVdf" userId="d55be94f-4073-46ba-88ef-465599598fde" providerId="ADAL" clId="{46DABB80-DEB9-49D9-9021-6458F85AA89C}" dt="2021-01-21T18:48:01.157" v="2301" actId="1076"/>
          <ac:cxnSpMkLst>
            <pc:docMk/>
            <pc:sldMk cId="2312711952" sldId="407"/>
            <ac:cxnSpMk id="30" creationId="{14B6E124-021D-4E10-847C-2CE395E8A254}"/>
          </ac:cxnSpMkLst>
        </pc:cxnChg>
        <pc:cxnChg chg="del">
          <ac:chgData name="BEN KHALFALLAH Hela (EXT) ItimAsiSdcVdf" userId="d55be94f-4073-46ba-88ef-465599598fde" providerId="ADAL" clId="{46DABB80-DEB9-49D9-9021-6458F85AA89C}" dt="2021-01-21T17:18:24.299" v="1105"/>
          <ac:cxnSpMkLst>
            <pc:docMk/>
            <pc:sldMk cId="2312711952" sldId="407"/>
            <ac:cxnSpMk id="75" creationId="{7E1D4427-852B-4B37-8E76-0E9F1810BA2A}"/>
          </ac:cxnSpMkLst>
        </pc:cxnChg>
        <pc:cxnChg chg="del">
          <ac:chgData name="BEN KHALFALLAH Hela (EXT) ItimAsiSdcVdf" userId="d55be94f-4073-46ba-88ef-465599598fde" providerId="ADAL" clId="{46DABB80-DEB9-49D9-9021-6458F85AA89C}" dt="2021-01-21T17:18:24.299" v="1105"/>
          <ac:cxnSpMkLst>
            <pc:docMk/>
            <pc:sldMk cId="2312711952" sldId="407"/>
            <ac:cxnSpMk id="79" creationId="{C9AC0290-4702-4519-B0F4-C2A46880997B}"/>
          </ac:cxnSpMkLst>
        </pc:cxnChg>
        <pc:cxnChg chg="add">
          <ac:chgData name="BEN KHALFALLAH Hela (EXT) ItimAsiSdcVdf" userId="d55be94f-4073-46ba-88ef-465599598fde" providerId="ADAL" clId="{46DABB80-DEB9-49D9-9021-6458F85AA89C}" dt="2021-01-21T18:47:42.209" v="2299" actId="26606"/>
          <ac:cxnSpMkLst>
            <pc:docMk/>
            <pc:sldMk cId="2312711952" sldId="407"/>
            <ac:cxnSpMk id="89" creationId="{04733B62-1719-4677-A612-CA0AC0AD7482}"/>
          </ac:cxnSpMkLst>
        </pc:cxnChg>
        <pc:cxnChg chg="add del">
          <ac:chgData name="BEN KHALFALLAH Hela (EXT) ItimAsiSdcVdf" userId="d55be94f-4073-46ba-88ef-465599598fde" providerId="ADAL" clId="{46DABB80-DEB9-49D9-9021-6458F85AA89C}" dt="2021-01-21T18:47:42.209" v="2299" actId="26606"/>
          <ac:cxnSpMkLst>
            <pc:docMk/>
            <pc:sldMk cId="2312711952" sldId="407"/>
            <ac:cxnSpMk id="30726" creationId="{7E1D4427-852B-4B37-8E76-0E9F1810BA2A}"/>
          </ac:cxnSpMkLst>
        </pc:cxnChg>
        <pc:cxnChg chg="add del">
          <ac:chgData name="BEN KHALFALLAH Hela (EXT) ItimAsiSdcVdf" userId="d55be94f-4073-46ba-88ef-465599598fde" providerId="ADAL" clId="{46DABB80-DEB9-49D9-9021-6458F85AA89C}" dt="2021-01-21T18:47:42.209" v="2299" actId="26606"/>
          <ac:cxnSpMkLst>
            <pc:docMk/>
            <pc:sldMk cId="2312711952" sldId="407"/>
            <ac:cxnSpMk id="30728" creationId="{C9AC0290-4702-4519-B0F4-C2A46880997B}"/>
          </ac:cxnSpMkLst>
        </pc:cxnChg>
        <pc:cxnChg chg="add">
          <ac:chgData name="BEN KHALFALLAH Hela (EXT) ItimAsiSdcVdf" userId="d55be94f-4073-46ba-88ef-465599598fde" providerId="ADAL" clId="{46DABB80-DEB9-49D9-9021-6458F85AA89C}" dt="2021-01-21T18:47:42.209" v="2299" actId="26606"/>
          <ac:cxnSpMkLst>
            <pc:docMk/>
            <pc:sldMk cId="2312711952" sldId="407"/>
            <ac:cxnSpMk id="30734" creationId="{514EE78B-AF71-4195-A01B-F1165D9233BF}"/>
          </ac:cxnSpMkLst>
        </pc:cxnChg>
      </pc:sldChg>
      <pc:sldChg chg="addSp modSp add">
        <pc:chgData name="BEN KHALFALLAH Hela (EXT) ItimAsiSdcVdf" userId="d55be94f-4073-46ba-88ef-465599598fde" providerId="ADAL" clId="{46DABB80-DEB9-49D9-9021-6458F85AA89C}" dt="2021-01-21T18:44:26.842" v="2272" actId="1076"/>
        <pc:sldMkLst>
          <pc:docMk/>
          <pc:sldMk cId="2369466474" sldId="408"/>
        </pc:sldMkLst>
        <pc:spChg chg="mod">
          <ac:chgData name="BEN KHALFALLAH Hela (EXT) ItimAsiSdcVdf" userId="d55be94f-4073-46ba-88ef-465599598fde" providerId="ADAL" clId="{46DABB80-DEB9-49D9-9021-6458F85AA89C}" dt="2021-01-21T18:33:06.828" v="2109" actId="20577"/>
          <ac:spMkLst>
            <pc:docMk/>
            <pc:sldMk cId="2369466474" sldId="408"/>
            <ac:spMk id="2" creationId="{C33C1174-55E8-4D97-82E3-A5E672519FAC}"/>
          </ac:spMkLst>
        </pc:spChg>
        <pc:spChg chg="add mod">
          <ac:chgData name="BEN KHALFALLAH Hela (EXT) ItimAsiSdcVdf" userId="d55be94f-4073-46ba-88ef-465599598fde" providerId="ADAL" clId="{46DABB80-DEB9-49D9-9021-6458F85AA89C}" dt="2021-01-21T18:44:26.842" v="2272" actId="1076"/>
          <ac:spMkLst>
            <pc:docMk/>
            <pc:sldMk cId="2369466474" sldId="408"/>
            <ac:spMk id="3" creationId="{35C7A90E-9A49-4210-9965-F810C4CFABA3}"/>
          </ac:spMkLst>
        </pc:spChg>
      </pc:sldChg>
      <pc:sldChg chg="addSp delSp modSp add">
        <pc:chgData name="BEN KHALFALLAH Hela (EXT) ItimAsiSdcVdf" userId="d55be94f-4073-46ba-88ef-465599598fde" providerId="ADAL" clId="{46DABB80-DEB9-49D9-9021-6458F85AA89C}" dt="2021-01-21T18:26:38.707" v="1969" actId="20577"/>
        <pc:sldMkLst>
          <pc:docMk/>
          <pc:sldMk cId="3238635731" sldId="409"/>
        </pc:sldMkLst>
        <pc:spChg chg="mod">
          <ac:chgData name="BEN KHALFALLAH Hela (EXT) ItimAsiSdcVdf" userId="d55be94f-4073-46ba-88ef-465599598fde" providerId="ADAL" clId="{46DABB80-DEB9-49D9-9021-6458F85AA89C}" dt="2021-01-21T18:26:38.707" v="1969" actId="20577"/>
          <ac:spMkLst>
            <pc:docMk/>
            <pc:sldMk cId="3238635731" sldId="409"/>
            <ac:spMk id="2" creationId="{C33C1174-55E8-4D97-82E3-A5E672519FAC}"/>
          </ac:spMkLst>
        </pc:spChg>
        <pc:spChg chg="add mod">
          <ac:chgData name="BEN KHALFALLAH Hela (EXT) ItimAsiSdcVdf" userId="d55be94f-4073-46ba-88ef-465599598fde" providerId="ADAL" clId="{46DABB80-DEB9-49D9-9021-6458F85AA89C}" dt="2021-01-21T18:22:33.850" v="1892" actId="1076"/>
          <ac:spMkLst>
            <pc:docMk/>
            <pc:sldMk cId="3238635731" sldId="409"/>
            <ac:spMk id="3" creationId="{97491EFF-0254-46BA-A0B6-8A4075A94228}"/>
          </ac:spMkLst>
        </pc:spChg>
        <pc:spChg chg="add mod">
          <ac:chgData name="BEN KHALFALLAH Hela (EXT) ItimAsiSdcVdf" userId="d55be94f-4073-46ba-88ef-465599598fde" providerId="ADAL" clId="{46DABB80-DEB9-49D9-9021-6458F85AA89C}" dt="2021-01-21T18:22:58.237" v="1902" actId="20577"/>
          <ac:spMkLst>
            <pc:docMk/>
            <pc:sldMk cId="3238635731" sldId="409"/>
            <ac:spMk id="4" creationId="{CE572093-578A-4D75-BBA7-D2525210180A}"/>
          </ac:spMkLst>
        </pc:spChg>
        <pc:spChg chg="add del mod">
          <ac:chgData name="BEN KHALFALLAH Hela (EXT) ItimAsiSdcVdf" userId="d55be94f-4073-46ba-88ef-465599598fde" providerId="ADAL" clId="{46DABB80-DEB9-49D9-9021-6458F85AA89C}" dt="2021-01-21T18:24:32.980" v="1915" actId="14100"/>
          <ac:spMkLst>
            <pc:docMk/>
            <pc:sldMk cId="3238635731" sldId="409"/>
            <ac:spMk id="5" creationId="{DA613113-03C6-4246-B66C-089A88FAA464}"/>
          </ac:spMkLst>
        </pc:spChg>
        <pc:spChg chg="add del mod">
          <ac:chgData name="BEN KHALFALLAH Hela (EXT) ItimAsiSdcVdf" userId="d55be94f-4073-46ba-88ef-465599598fde" providerId="ADAL" clId="{46DABB80-DEB9-49D9-9021-6458F85AA89C}" dt="2021-01-21T18:24:22.624" v="1912"/>
          <ac:spMkLst>
            <pc:docMk/>
            <pc:sldMk cId="3238635731" sldId="409"/>
            <ac:spMk id="7" creationId="{DDDBB1D7-7ED5-4DAE-9F66-642EF740734F}"/>
          </ac:spMkLst>
        </pc:spChg>
        <pc:spChg chg="add mod">
          <ac:chgData name="BEN KHALFALLAH Hela (EXT) ItimAsiSdcVdf" userId="d55be94f-4073-46ba-88ef-465599598fde" providerId="ADAL" clId="{46DABB80-DEB9-49D9-9021-6458F85AA89C}" dt="2021-01-21T18:25:42.108" v="1952" actId="14100"/>
          <ac:spMkLst>
            <pc:docMk/>
            <pc:sldMk cId="3238635731" sldId="409"/>
            <ac:spMk id="8" creationId="{496F1C05-91C0-46E2-883B-28C09C9212B1}"/>
          </ac:spMkLst>
        </pc:spChg>
        <pc:spChg chg="add mod">
          <ac:chgData name="BEN KHALFALLAH Hela (EXT) ItimAsiSdcVdf" userId="d55be94f-4073-46ba-88ef-465599598fde" providerId="ADAL" clId="{46DABB80-DEB9-49D9-9021-6458F85AA89C}" dt="2021-01-21T18:26:10.962" v="1957" actId="1076"/>
          <ac:spMkLst>
            <pc:docMk/>
            <pc:sldMk cId="3238635731" sldId="409"/>
            <ac:spMk id="9" creationId="{55F5C6EE-C9AA-4B12-A3B6-C98CC9AB4005}"/>
          </ac:spMkLst>
        </pc:spChg>
        <pc:cxnChg chg="add del mod">
          <ac:chgData name="BEN KHALFALLAH Hela (EXT) ItimAsiSdcVdf" userId="d55be94f-4073-46ba-88ef-465599598fde" providerId="ADAL" clId="{46DABB80-DEB9-49D9-9021-6458F85AA89C}" dt="2021-01-21T18:25:00.479" v="1944" actId="478"/>
          <ac:cxnSpMkLst>
            <pc:docMk/>
            <pc:sldMk cId="3238635731" sldId="409"/>
            <ac:cxnSpMk id="6" creationId="{5BB55CA5-3578-417D-898A-A6B9A19B6AF5}"/>
          </ac:cxnSpMkLst>
        </pc:cxnChg>
        <pc:cxnChg chg="add del mod">
          <ac:chgData name="BEN KHALFALLAH Hela (EXT) ItimAsiSdcVdf" userId="d55be94f-4073-46ba-88ef-465599598fde" providerId="ADAL" clId="{46DABB80-DEB9-49D9-9021-6458F85AA89C}" dt="2021-01-21T18:25:05.407" v="1946" actId="478"/>
          <ac:cxnSpMkLst>
            <pc:docMk/>
            <pc:sldMk cId="3238635731" sldId="409"/>
            <ac:cxnSpMk id="11" creationId="{29A75EF5-A834-4321-A670-B24F962B8ADC}"/>
          </ac:cxnSpMkLst>
        </pc:cxnChg>
        <pc:cxnChg chg="add mod">
          <ac:chgData name="BEN KHALFALLAH Hela (EXT) ItimAsiSdcVdf" userId="d55be94f-4073-46ba-88ef-465599598fde" providerId="ADAL" clId="{46DABB80-DEB9-49D9-9021-6458F85AA89C}" dt="2021-01-21T18:26:20.178" v="1959" actId="14100"/>
          <ac:cxnSpMkLst>
            <pc:docMk/>
            <pc:sldMk cId="3238635731" sldId="409"/>
            <ac:cxnSpMk id="13" creationId="{17C49949-750C-444E-801C-22B23B68D716}"/>
          </ac:cxnSpMkLst>
        </pc:cxnChg>
        <pc:cxnChg chg="add mod">
          <ac:chgData name="BEN KHALFALLAH Hela (EXT) ItimAsiSdcVdf" userId="d55be94f-4073-46ba-88ef-465599598fde" providerId="ADAL" clId="{46DABB80-DEB9-49D9-9021-6458F85AA89C}" dt="2021-01-21T18:26:10.962" v="1957" actId="1076"/>
          <ac:cxnSpMkLst>
            <pc:docMk/>
            <pc:sldMk cId="3238635731" sldId="409"/>
            <ac:cxnSpMk id="16" creationId="{1D15886C-02EF-4673-86EA-96F144567A7E}"/>
          </ac:cxnSpMkLst>
        </pc:cxnChg>
      </pc:sldChg>
      <pc:sldChg chg="addSp delSp modSp add">
        <pc:chgData name="BEN KHALFALLAH Hela (EXT) ItimAsiSdcVdf" userId="d55be94f-4073-46ba-88ef-465599598fde" providerId="ADAL" clId="{46DABB80-DEB9-49D9-9021-6458F85AA89C}" dt="2021-01-21T18:50:56.495" v="2323" actId="1076"/>
        <pc:sldMkLst>
          <pc:docMk/>
          <pc:sldMk cId="1705039040" sldId="410"/>
        </pc:sldMkLst>
        <pc:spChg chg="mod">
          <ac:chgData name="BEN KHALFALLAH Hela (EXT) ItimAsiSdcVdf" userId="d55be94f-4073-46ba-88ef-465599598fde" providerId="ADAL" clId="{46DABB80-DEB9-49D9-9021-6458F85AA89C}" dt="2021-01-21T18:48:56.046" v="2303" actId="20577"/>
          <ac:spMkLst>
            <pc:docMk/>
            <pc:sldMk cId="1705039040" sldId="410"/>
            <ac:spMk id="2" creationId="{C33C1174-55E8-4D97-82E3-A5E672519FAC}"/>
          </ac:spMkLst>
        </pc:spChg>
        <pc:spChg chg="add del mod">
          <ac:chgData name="BEN KHALFALLAH Hela (EXT) ItimAsiSdcVdf" userId="d55be94f-4073-46ba-88ef-465599598fde" providerId="ADAL" clId="{46DABB80-DEB9-49D9-9021-6458F85AA89C}" dt="2021-01-21T18:50:37.459" v="2314" actId="478"/>
          <ac:spMkLst>
            <pc:docMk/>
            <pc:sldMk cId="1705039040" sldId="410"/>
            <ac:spMk id="3" creationId="{8E2E7E69-B4C9-491A-8730-7E8F05D42C55}"/>
          </ac:spMkLst>
        </pc:spChg>
        <pc:spChg chg="add mod">
          <ac:chgData name="BEN KHALFALLAH Hela (EXT) ItimAsiSdcVdf" userId="d55be94f-4073-46ba-88ef-465599598fde" providerId="ADAL" clId="{46DABB80-DEB9-49D9-9021-6458F85AA89C}" dt="2021-01-21T18:50:56.495" v="2323" actId="1076"/>
          <ac:spMkLst>
            <pc:docMk/>
            <pc:sldMk cId="1705039040" sldId="410"/>
            <ac:spMk id="4" creationId="{82F0D674-877A-4028-8A65-CA4E0E380939}"/>
          </ac:spMkLst>
        </pc:spChg>
      </pc:sldChg>
      <pc:sldChg chg="addSp modSp add mod setBg">
        <pc:chgData name="BEN KHALFALLAH Hela (EXT) ItimAsiSdcVdf" userId="d55be94f-4073-46ba-88ef-465599598fde" providerId="ADAL" clId="{46DABB80-DEB9-49D9-9021-6458F85AA89C}" dt="2021-01-21T19:00:01.918" v="2415" actId="1076"/>
        <pc:sldMkLst>
          <pc:docMk/>
          <pc:sldMk cId="2566191009" sldId="411"/>
        </pc:sldMkLst>
        <pc:spChg chg="mod">
          <ac:chgData name="BEN KHALFALLAH Hela (EXT) ItimAsiSdcVdf" userId="d55be94f-4073-46ba-88ef-465599598fde" providerId="ADAL" clId="{46DABB80-DEB9-49D9-9021-6458F85AA89C}" dt="2021-01-21T18:59:55.613" v="2414" actId="26606"/>
          <ac:spMkLst>
            <pc:docMk/>
            <pc:sldMk cId="2566191009" sldId="411"/>
            <ac:spMk id="2" creationId="{C33C1174-55E8-4D97-82E3-A5E672519FAC}"/>
          </ac:spMkLst>
        </pc:spChg>
        <pc:spChg chg="add">
          <ac:chgData name="BEN KHALFALLAH Hela (EXT) ItimAsiSdcVdf" userId="d55be94f-4073-46ba-88ef-465599598fde" providerId="ADAL" clId="{46DABB80-DEB9-49D9-9021-6458F85AA89C}" dt="2021-01-21T18:59:55.613" v="2414" actId="26606"/>
          <ac:spMkLst>
            <pc:docMk/>
            <pc:sldMk cId="2566191009" sldId="411"/>
            <ac:spMk id="8" creationId="{4E4490D0-3672-446A-AC12-B4830333BDDD}"/>
          </ac:spMkLst>
        </pc:spChg>
        <pc:spChg chg="add">
          <ac:chgData name="BEN KHALFALLAH Hela (EXT) ItimAsiSdcVdf" userId="d55be94f-4073-46ba-88ef-465599598fde" providerId="ADAL" clId="{46DABB80-DEB9-49D9-9021-6458F85AA89C}" dt="2021-01-21T18:59:55.613" v="2414" actId="26606"/>
          <ac:spMkLst>
            <pc:docMk/>
            <pc:sldMk cId="2566191009" sldId="411"/>
            <ac:spMk id="10" creationId="{39CB82C2-DF65-4EC1-8280-F201D50F570B}"/>
          </ac:spMkLst>
        </pc:spChg>
        <pc:spChg chg="add">
          <ac:chgData name="BEN KHALFALLAH Hela (EXT) ItimAsiSdcVdf" userId="d55be94f-4073-46ba-88ef-465599598fde" providerId="ADAL" clId="{46DABB80-DEB9-49D9-9021-6458F85AA89C}" dt="2021-01-21T18:59:55.613" v="2414" actId="26606"/>
          <ac:spMkLst>
            <pc:docMk/>
            <pc:sldMk cId="2566191009" sldId="411"/>
            <ac:spMk id="14" creationId="{C4AAA502-5435-489E-9538-3A40E6C71461}"/>
          </ac:spMkLst>
        </pc:spChg>
        <pc:spChg chg="add">
          <ac:chgData name="BEN KHALFALLAH Hela (EXT) ItimAsiSdcVdf" userId="d55be94f-4073-46ba-88ef-465599598fde" providerId="ADAL" clId="{46DABB80-DEB9-49D9-9021-6458F85AA89C}" dt="2021-01-21T18:59:55.613" v="2414" actId="26606"/>
          <ac:spMkLst>
            <pc:docMk/>
            <pc:sldMk cId="2566191009" sldId="411"/>
            <ac:spMk id="18" creationId="{DE42378B-2E28-4810-8421-7A473A40E376}"/>
          </ac:spMkLst>
        </pc:spChg>
        <pc:spChg chg="add">
          <ac:chgData name="BEN KHALFALLAH Hela (EXT) ItimAsiSdcVdf" userId="d55be94f-4073-46ba-88ef-465599598fde" providerId="ADAL" clId="{46DABB80-DEB9-49D9-9021-6458F85AA89C}" dt="2021-01-21T18:59:55.613" v="2414" actId="26606"/>
          <ac:spMkLst>
            <pc:docMk/>
            <pc:sldMk cId="2566191009" sldId="411"/>
            <ac:spMk id="20" creationId="{0D91DD17-237F-4811-BC0E-128EB1BD7CFE}"/>
          </ac:spMkLst>
        </pc:spChg>
        <pc:picChg chg="add mod">
          <ac:chgData name="BEN KHALFALLAH Hela (EXT) ItimAsiSdcVdf" userId="d55be94f-4073-46ba-88ef-465599598fde" providerId="ADAL" clId="{46DABB80-DEB9-49D9-9021-6458F85AA89C}" dt="2021-01-21T19:00:01.918" v="2415" actId="1076"/>
          <ac:picMkLst>
            <pc:docMk/>
            <pc:sldMk cId="2566191009" sldId="411"/>
            <ac:picMk id="3" creationId="{87A557FA-254B-466E-8F66-EC508368B51D}"/>
          </ac:picMkLst>
        </pc:picChg>
        <pc:cxnChg chg="add">
          <ac:chgData name="BEN KHALFALLAH Hela (EXT) ItimAsiSdcVdf" userId="d55be94f-4073-46ba-88ef-465599598fde" providerId="ADAL" clId="{46DABB80-DEB9-49D9-9021-6458F85AA89C}" dt="2021-01-21T18:59:55.613" v="2414" actId="26606"/>
          <ac:cxnSpMkLst>
            <pc:docMk/>
            <pc:sldMk cId="2566191009" sldId="411"/>
            <ac:cxnSpMk id="12" creationId="{7E1D4427-852B-4B37-8E76-0E9F1810BA2A}"/>
          </ac:cxnSpMkLst>
        </pc:cxnChg>
        <pc:cxnChg chg="add">
          <ac:chgData name="BEN KHALFALLAH Hela (EXT) ItimAsiSdcVdf" userId="d55be94f-4073-46ba-88ef-465599598fde" providerId="ADAL" clId="{46DABB80-DEB9-49D9-9021-6458F85AA89C}" dt="2021-01-21T18:59:55.613" v="2414" actId="26606"/>
          <ac:cxnSpMkLst>
            <pc:docMk/>
            <pc:sldMk cId="2566191009" sldId="411"/>
            <ac:cxnSpMk id="16" creationId="{C9AC0290-4702-4519-B0F4-C2A46880997B}"/>
          </ac:cxnSpMkLst>
        </pc:cxnChg>
      </pc:sldChg>
      <pc:sldChg chg="modSp add del">
        <pc:chgData name="BEN KHALFALLAH Hela (EXT) ItimAsiSdcVdf" userId="d55be94f-4073-46ba-88ef-465599598fde" providerId="ADAL" clId="{46DABB80-DEB9-49D9-9021-6458F85AA89C}" dt="2021-01-21T18:51:04.208" v="2325" actId="2696"/>
        <pc:sldMkLst>
          <pc:docMk/>
          <pc:sldMk cId="2837733665" sldId="411"/>
        </pc:sldMkLst>
        <pc:spChg chg="mod">
          <ac:chgData name="BEN KHALFALLAH Hela (EXT) ItimAsiSdcVdf" userId="d55be94f-4073-46ba-88ef-465599598fde" providerId="ADAL" clId="{46DABB80-DEB9-49D9-9021-6458F85AA89C}" dt="2021-01-21T17:19:51.696" v="1171" actId="20577"/>
          <ac:spMkLst>
            <pc:docMk/>
            <pc:sldMk cId="2837733665" sldId="411"/>
            <ac:spMk id="2" creationId="{C33C1174-55E8-4D97-82E3-A5E672519FAC}"/>
          </ac:spMkLst>
        </pc:spChg>
      </pc:sldChg>
      <pc:sldChg chg="add del">
        <pc:chgData name="BEN KHALFALLAH Hela (EXT) ItimAsiSdcVdf" userId="d55be94f-4073-46ba-88ef-465599598fde" providerId="ADAL" clId="{46DABB80-DEB9-49D9-9021-6458F85AA89C}" dt="2021-01-21T18:51:04.201" v="2324" actId="2696"/>
        <pc:sldMkLst>
          <pc:docMk/>
          <pc:sldMk cId="2746773897" sldId="412"/>
        </pc:sldMkLst>
      </pc:sldChg>
      <pc:sldChg chg="addSp modSp add">
        <pc:chgData name="BEN KHALFALLAH Hela (EXT) ItimAsiSdcVdf" userId="d55be94f-4073-46ba-88ef-465599598fde" providerId="ADAL" clId="{46DABB80-DEB9-49D9-9021-6458F85AA89C}" dt="2021-01-21T19:07:33.939" v="2423" actId="1076"/>
        <pc:sldMkLst>
          <pc:docMk/>
          <pc:sldMk cId="4012132284" sldId="412"/>
        </pc:sldMkLst>
        <pc:spChg chg="mod">
          <ac:chgData name="BEN KHALFALLAH Hela (EXT) ItimAsiSdcVdf" userId="d55be94f-4073-46ba-88ef-465599598fde" providerId="ADAL" clId="{46DABB80-DEB9-49D9-9021-6458F85AA89C}" dt="2021-01-21T18:51:29.955" v="2331" actId="20577"/>
          <ac:spMkLst>
            <pc:docMk/>
            <pc:sldMk cId="4012132284" sldId="412"/>
            <ac:spMk id="2" creationId="{C33C1174-55E8-4D97-82E3-A5E672519FAC}"/>
          </ac:spMkLst>
        </pc:spChg>
        <pc:spChg chg="add mod">
          <ac:chgData name="BEN KHALFALLAH Hela (EXT) ItimAsiSdcVdf" userId="d55be94f-4073-46ba-88ef-465599598fde" providerId="ADAL" clId="{46DABB80-DEB9-49D9-9021-6458F85AA89C}" dt="2021-01-21T19:07:33.939" v="2423" actId="1076"/>
          <ac:spMkLst>
            <pc:docMk/>
            <pc:sldMk cId="4012132284" sldId="412"/>
            <ac:spMk id="3" creationId="{7CF9D088-2018-437B-B4C6-6FB5AA381ACD}"/>
          </ac:spMkLst>
        </pc:spChg>
      </pc:sldChg>
      <pc:sldChg chg="modSp add del">
        <pc:chgData name="BEN KHALFALLAH Hela (EXT) ItimAsiSdcVdf" userId="d55be94f-4073-46ba-88ef-465599598fde" providerId="ADAL" clId="{46DABB80-DEB9-49D9-9021-6458F85AA89C}" dt="2021-01-21T18:56:44.505" v="2396" actId="2696"/>
        <pc:sldMkLst>
          <pc:docMk/>
          <pc:sldMk cId="766909168" sldId="413"/>
        </pc:sldMkLst>
        <pc:spChg chg="mod">
          <ac:chgData name="BEN KHALFALLAH Hela (EXT) ItimAsiSdcVdf" userId="d55be94f-4073-46ba-88ef-465599598fde" providerId="ADAL" clId="{46DABB80-DEB9-49D9-9021-6458F85AA89C}" dt="2021-01-21T18:51:18.294" v="2328" actId="20577"/>
          <ac:spMkLst>
            <pc:docMk/>
            <pc:sldMk cId="766909168" sldId="413"/>
            <ac:spMk id="2" creationId="{C33C1174-55E8-4D97-82E3-A5E672519FAC}"/>
          </ac:spMkLst>
        </pc:spChg>
      </pc:sldChg>
      <pc:sldChg chg="addSp modSp add">
        <pc:chgData name="BEN KHALFALLAH Hela (EXT) ItimAsiSdcVdf" userId="d55be94f-4073-46ba-88ef-465599598fde" providerId="ADAL" clId="{46DABB80-DEB9-49D9-9021-6458F85AA89C}" dt="2021-01-21T19:08:24.237" v="2426" actId="1076"/>
        <pc:sldMkLst>
          <pc:docMk/>
          <pc:sldMk cId="8600848" sldId="414"/>
        </pc:sldMkLst>
        <pc:spChg chg="mod">
          <ac:chgData name="BEN KHALFALLAH Hela (EXT) ItimAsiSdcVdf" userId="d55be94f-4073-46ba-88ef-465599598fde" providerId="ADAL" clId="{46DABB80-DEB9-49D9-9021-6458F85AA89C}" dt="2021-01-21T18:52:10.712" v="2334" actId="20577"/>
          <ac:spMkLst>
            <pc:docMk/>
            <pc:sldMk cId="8600848" sldId="414"/>
            <ac:spMk id="2" creationId="{C33C1174-55E8-4D97-82E3-A5E672519FAC}"/>
          </ac:spMkLst>
        </pc:spChg>
        <pc:spChg chg="add mod">
          <ac:chgData name="BEN KHALFALLAH Hela (EXT) ItimAsiSdcVdf" userId="d55be94f-4073-46ba-88ef-465599598fde" providerId="ADAL" clId="{46DABB80-DEB9-49D9-9021-6458F85AA89C}" dt="2021-01-21T19:08:24.237" v="2426" actId="1076"/>
          <ac:spMkLst>
            <pc:docMk/>
            <pc:sldMk cId="8600848" sldId="414"/>
            <ac:spMk id="3" creationId="{64A72E43-07A8-4228-8829-E4A395649194}"/>
          </ac:spMkLst>
        </pc:spChg>
      </pc:sldChg>
      <pc:sldChg chg="addSp delSp modSp add mod setBg delDesignElem">
        <pc:chgData name="BEN KHALFALLAH Hela (EXT) ItimAsiSdcVdf" userId="d55be94f-4073-46ba-88ef-465599598fde" providerId="ADAL" clId="{46DABB80-DEB9-49D9-9021-6458F85AA89C}" dt="2021-01-21T17:20:40.917" v="1208" actId="26606"/>
        <pc:sldMkLst>
          <pc:docMk/>
          <pc:sldMk cId="3411723084" sldId="415"/>
        </pc:sldMkLst>
        <pc:spChg chg="mod">
          <ac:chgData name="BEN KHALFALLAH Hela (EXT) ItimAsiSdcVdf" userId="d55be94f-4073-46ba-88ef-465599598fde" providerId="ADAL" clId="{46DABB80-DEB9-49D9-9021-6458F85AA89C}" dt="2021-01-21T17:20:40.917" v="1208" actId="26606"/>
          <ac:spMkLst>
            <pc:docMk/>
            <pc:sldMk cId="3411723084" sldId="415"/>
            <ac:spMk id="2" creationId="{C33C1174-55E8-4D97-82E3-A5E672519FAC}"/>
          </ac:spMkLst>
        </pc:spChg>
        <pc:spChg chg="add del">
          <ac:chgData name="BEN KHALFALLAH Hela (EXT) ItimAsiSdcVdf" userId="d55be94f-4073-46ba-88ef-465599598fde" providerId="ADAL" clId="{46DABB80-DEB9-49D9-9021-6458F85AA89C}" dt="2021-01-21T17:20:40.901" v="1207" actId="26606"/>
          <ac:spMkLst>
            <pc:docMk/>
            <pc:sldMk cId="3411723084" sldId="415"/>
            <ac:spMk id="71" creationId="{25C8D2C1-DA83-420D-9635-D52CE066B5DA}"/>
          </ac:spMkLst>
        </pc:spChg>
        <pc:spChg chg="add del">
          <ac:chgData name="BEN KHALFALLAH Hela (EXT) ItimAsiSdcVdf" userId="d55be94f-4073-46ba-88ef-465599598fde" providerId="ADAL" clId="{46DABB80-DEB9-49D9-9021-6458F85AA89C}" dt="2021-01-21T17:20:40.901" v="1207" actId="26606"/>
          <ac:spMkLst>
            <pc:docMk/>
            <pc:sldMk cId="3411723084" sldId="415"/>
            <ac:spMk id="73" creationId="{434F74C9-6A0B-409E-AD1C-45B58BE91BB8}"/>
          </ac:spMkLst>
        </pc:spChg>
        <pc:spChg chg="add del">
          <ac:chgData name="BEN KHALFALLAH Hela (EXT) ItimAsiSdcVdf" userId="d55be94f-4073-46ba-88ef-465599598fde" providerId="ADAL" clId="{46DABB80-DEB9-49D9-9021-6458F85AA89C}" dt="2021-01-21T17:20:40.901" v="1207" actId="26606"/>
          <ac:spMkLst>
            <pc:docMk/>
            <pc:sldMk cId="3411723084" sldId="415"/>
            <ac:spMk id="77" creationId="{A9286AD2-18A9-4868-A4E3-7A2097A20810}"/>
          </ac:spMkLst>
        </pc:spChg>
        <pc:spChg chg="add del">
          <ac:chgData name="BEN KHALFALLAH Hela (EXT) ItimAsiSdcVdf" userId="d55be94f-4073-46ba-88ef-465599598fde" providerId="ADAL" clId="{46DABB80-DEB9-49D9-9021-6458F85AA89C}" dt="2021-01-21T17:20:40.901" v="1207" actId="26606"/>
          <ac:spMkLst>
            <pc:docMk/>
            <pc:sldMk cId="3411723084" sldId="415"/>
            <ac:spMk id="81" creationId="{1AB8ECB2-FB64-476F-A62F-36D68C8C7C60}"/>
          </ac:spMkLst>
        </pc:spChg>
        <pc:spChg chg="add del">
          <ac:chgData name="BEN KHALFALLAH Hela (EXT) ItimAsiSdcVdf" userId="d55be94f-4073-46ba-88ef-465599598fde" providerId="ADAL" clId="{46DABB80-DEB9-49D9-9021-6458F85AA89C}" dt="2021-01-21T17:20:40.901" v="1207" actId="26606"/>
          <ac:spMkLst>
            <pc:docMk/>
            <pc:sldMk cId="3411723084" sldId="415"/>
            <ac:spMk id="83" creationId="{289CEAD5-ED2F-4675-9E4C-80B8A0E8A0A1}"/>
          </ac:spMkLst>
        </pc:spChg>
        <pc:spChg chg="del">
          <ac:chgData name="BEN KHALFALLAH Hela (EXT) ItimAsiSdcVdf" userId="d55be94f-4073-46ba-88ef-465599598fde" providerId="ADAL" clId="{46DABB80-DEB9-49D9-9021-6458F85AA89C}" dt="2021-01-21T17:20:25.504" v="1203"/>
          <ac:spMkLst>
            <pc:docMk/>
            <pc:sldMk cId="3411723084" sldId="415"/>
            <ac:spMk id="30724" creationId="{4E4490D0-3672-446A-AC12-B4830333BDDD}"/>
          </ac:spMkLst>
        </pc:spChg>
        <pc:spChg chg="del">
          <ac:chgData name="BEN KHALFALLAH Hela (EXT) ItimAsiSdcVdf" userId="d55be94f-4073-46ba-88ef-465599598fde" providerId="ADAL" clId="{46DABB80-DEB9-49D9-9021-6458F85AA89C}" dt="2021-01-21T17:20:25.504" v="1203"/>
          <ac:spMkLst>
            <pc:docMk/>
            <pc:sldMk cId="3411723084" sldId="415"/>
            <ac:spMk id="30725" creationId="{39CB82C2-DF65-4EC1-8280-F201D50F570B}"/>
          </ac:spMkLst>
        </pc:spChg>
        <pc:spChg chg="del">
          <ac:chgData name="BEN KHALFALLAH Hela (EXT) ItimAsiSdcVdf" userId="d55be94f-4073-46ba-88ef-465599598fde" providerId="ADAL" clId="{46DABB80-DEB9-49D9-9021-6458F85AA89C}" dt="2021-01-21T17:20:25.504" v="1203"/>
          <ac:spMkLst>
            <pc:docMk/>
            <pc:sldMk cId="3411723084" sldId="415"/>
            <ac:spMk id="30727" creationId="{C4AAA502-5435-489E-9538-3A40E6C71461}"/>
          </ac:spMkLst>
        </pc:spChg>
        <pc:spChg chg="del">
          <ac:chgData name="BEN KHALFALLAH Hela (EXT) ItimAsiSdcVdf" userId="d55be94f-4073-46ba-88ef-465599598fde" providerId="ADAL" clId="{46DABB80-DEB9-49D9-9021-6458F85AA89C}" dt="2021-01-21T17:20:25.504" v="1203"/>
          <ac:spMkLst>
            <pc:docMk/>
            <pc:sldMk cId="3411723084" sldId="415"/>
            <ac:spMk id="30729" creationId="{DE42378B-2E28-4810-8421-7A473A40E376}"/>
          </ac:spMkLst>
        </pc:spChg>
        <pc:spChg chg="del">
          <ac:chgData name="BEN KHALFALLAH Hela (EXT) ItimAsiSdcVdf" userId="d55be94f-4073-46ba-88ef-465599598fde" providerId="ADAL" clId="{46DABB80-DEB9-49D9-9021-6458F85AA89C}" dt="2021-01-21T17:20:25.504" v="1203"/>
          <ac:spMkLst>
            <pc:docMk/>
            <pc:sldMk cId="3411723084" sldId="415"/>
            <ac:spMk id="30730" creationId="{0D91DD17-237F-4811-BC0E-128EB1BD7CFE}"/>
          </ac:spMkLst>
        </pc:spChg>
        <pc:spChg chg="add">
          <ac:chgData name="BEN KHALFALLAH Hela (EXT) ItimAsiSdcVdf" userId="d55be94f-4073-46ba-88ef-465599598fde" providerId="ADAL" clId="{46DABB80-DEB9-49D9-9021-6458F85AA89C}" dt="2021-01-21T17:20:40.917" v="1208" actId="26606"/>
          <ac:spMkLst>
            <pc:docMk/>
            <pc:sldMk cId="3411723084" sldId="415"/>
            <ac:spMk id="31748" creationId="{4E4490D0-3672-446A-AC12-B4830333BDDD}"/>
          </ac:spMkLst>
        </pc:spChg>
        <pc:spChg chg="add">
          <ac:chgData name="BEN KHALFALLAH Hela (EXT) ItimAsiSdcVdf" userId="d55be94f-4073-46ba-88ef-465599598fde" providerId="ADAL" clId="{46DABB80-DEB9-49D9-9021-6458F85AA89C}" dt="2021-01-21T17:20:40.917" v="1208" actId="26606"/>
          <ac:spMkLst>
            <pc:docMk/>
            <pc:sldMk cId="3411723084" sldId="415"/>
            <ac:spMk id="31749" creationId="{39CB82C2-DF65-4EC1-8280-F201D50F570B}"/>
          </ac:spMkLst>
        </pc:spChg>
        <pc:spChg chg="add">
          <ac:chgData name="BEN KHALFALLAH Hela (EXT) ItimAsiSdcVdf" userId="d55be94f-4073-46ba-88ef-465599598fde" providerId="ADAL" clId="{46DABB80-DEB9-49D9-9021-6458F85AA89C}" dt="2021-01-21T17:20:40.917" v="1208" actId="26606"/>
          <ac:spMkLst>
            <pc:docMk/>
            <pc:sldMk cId="3411723084" sldId="415"/>
            <ac:spMk id="31751" creationId="{5AE6C737-FF55-4064-94B7-0B21D2EB6045}"/>
          </ac:spMkLst>
        </pc:spChg>
        <pc:spChg chg="add">
          <ac:chgData name="BEN KHALFALLAH Hela (EXT) ItimAsiSdcVdf" userId="d55be94f-4073-46ba-88ef-465599598fde" providerId="ADAL" clId="{46DABB80-DEB9-49D9-9021-6458F85AA89C}" dt="2021-01-21T17:20:40.917" v="1208" actId="26606"/>
          <ac:spMkLst>
            <pc:docMk/>
            <pc:sldMk cId="3411723084" sldId="415"/>
            <ac:spMk id="31753" creationId="{D8218D9F-38B6-4AE0-9051-5434D19A5277}"/>
          </ac:spMkLst>
        </pc:spChg>
        <pc:spChg chg="add">
          <ac:chgData name="BEN KHALFALLAH Hela (EXT) ItimAsiSdcVdf" userId="d55be94f-4073-46ba-88ef-465599598fde" providerId="ADAL" clId="{46DABB80-DEB9-49D9-9021-6458F85AA89C}" dt="2021-01-21T17:20:40.917" v="1208" actId="26606"/>
          <ac:spMkLst>
            <pc:docMk/>
            <pc:sldMk cId="3411723084" sldId="415"/>
            <ac:spMk id="31754" creationId="{2D3DCA99-84AF-487A-BF72-91C5FA6B0B70}"/>
          </ac:spMkLst>
        </pc:spChg>
        <pc:picChg chg="del">
          <ac:chgData name="BEN KHALFALLAH Hela (EXT) ItimAsiSdcVdf" userId="d55be94f-4073-46ba-88ef-465599598fde" providerId="ADAL" clId="{46DABB80-DEB9-49D9-9021-6458F85AA89C}" dt="2021-01-21T17:20:26.935" v="1204" actId="478"/>
          <ac:picMkLst>
            <pc:docMk/>
            <pc:sldMk cId="3411723084" sldId="415"/>
            <ac:picMk id="30722" creationId="{B7F2450A-2FA1-4FF8-8CD7-1AFC2CA6653C}"/>
          </ac:picMkLst>
        </pc:picChg>
        <pc:picChg chg="add mod">
          <ac:chgData name="BEN KHALFALLAH Hela (EXT) ItimAsiSdcVdf" userId="d55be94f-4073-46ba-88ef-465599598fde" providerId="ADAL" clId="{46DABB80-DEB9-49D9-9021-6458F85AA89C}" dt="2021-01-21T17:20:40.917" v="1208" actId="26606"/>
          <ac:picMkLst>
            <pc:docMk/>
            <pc:sldMk cId="3411723084" sldId="415"/>
            <ac:picMk id="31746" creationId="{7661716F-E9B3-442B-97CF-98E9FA009B5D}"/>
          </ac:picMkLst>
        </pc:picChg>
        <pc:cxnChg chg="add del">
          <ac:chgData name="BEN KHALFALLAH Hela (EXT) ItimAsiSdcVdf" userId="d55be94f-4073-46ba-88ef-465599598fde" providerId="ADAL" clId="{46DABB80-DEB9-49D9-9021-6458F85AA89C}" dt="2021-01-21T17:20:40.901" v="1207" actId="26606"/>
          <ac:cxnSpMkLst>
            <pc:docMk/>
            <pc:sldMk cId="3411723084" sldId="415"/>
            <ac:cxnSpMk id="75" creationId="{F5486A9D-1265-4B57-91E6-68E666B978BC}"/>
          </ac:cxnSpMkLst>
        </pc:cxnChg>
        <pc:cxnChg chg="add del">
          <ac:chgData name="BEN KHALFALLAH Hela (EXT) ItimAsiSdcVdf" userId="d55be94f-4073-46ba-88ef-465599598fde" providerId="ADAL" clId="{46DABB80-DEB9-49D9-9021-6458F85AA89C}" dt="2021-01-21T17:20:40.901" v="1207" actId="26606"/>
          <ac:cxnSpMkLst>
            <pc:docMk/>
            <pc:sldMk cId="3411723084" sldId="415"/>
            <ac:cxnSpMk id="79" creationId="{E7A7CD63-7EC3-44F3-95D0-595C4019FF24}"/>
          </ac:cxnSpMkLst>
        </pc:cxnChg>
        <pc:cxnChg chg="del">
          <ac:chgData name="BEN KHALFALLAH Hela (EXT) ItimAsiSdcVdf" userId="d55be94f-4073-46ba-88ef-465599598fde" providerId="ADAL" clId="{46DABB80-DEB9-49D9-9021-6458F85AA89C}" dt="2021-01-21T17:20:25.504" v="1203"/>
          <ac:cxnSpMkLst>
            <pc:docMk/>
            <pc:sldMk cId="3411723084" sldId="415"/>
            <ac:cxnSpMk id="30726" creationId="{7E1D4427-852B-4B37-8E76-0E9F1810BA2A}"/>
          </ac:cxnSpMkLst>
        </pc:cxnChg>
        <pc:cxnChg chg="del">
          <ac:chgData name="BEN KHALFALLAH Hela (EXT) ItimAsiSdcVdf" userId="d55be94f-4073-46ba-88ef-465599598fde" providerId="ADAL" clId="{46DABB80-DEB9-49D9-9021-6458F85AA89C}" dt="2021-01-21T17:20:25.504" v="1203"/>
          <ac:cxnSpMkLst>
            <pc:docMk/>
            <pc:sldMk cId="3411723084" sldId="415"/>
            <ac:cxnSpMk id="30728" creationId="{C9AC0290-4702-4519-B0F4-C2A46880997B}"/>
          </ac:cxnSpMkLst>
        </pc:cxnChg>
        <pc:cxnChg chg="add">
          <ac:chgData name="BEN KHALFALLAH Hela (EXT) ItimAsiSdcVdf" userId="d55be94f-4073-46ba-88ef-465599598fde" providerId="ADAL" clId="{46DABB80-DEB9-49D9-9021-6458F85AA89C}" dt="2021-01-21T17:20:40.917" v="1208" actId="26606"/>
          <ac:cxnSpMkLst>
            <pc:docMk/>
            <pc:sldMk cId="3411723084" sldId="415"/>
            <ac:cxnSpMk id="31750" creationId="{7E1D4427-852B-4B37-8E76-0E9F1810BA2A}"/>
          </ac:cxnSpMkLst>
        </pc:cxnChg>
        <pc:cxnChg chg="add">
          <ac:chgData name="BEN KHALFALLAH Hela (EXT) ItimAsiSdcVdf" userId="d55be94f-4073-46ba-88ef-465599598fde" providerId="ADAL" clId="{46DABB80-DEB9-49D9-9021-6458F85AA89C}" dt="2021-01-21T17:20:40.917" v="1208" actId="26606"/>
          <ac:cxnSpMkLst>
            <pc:docMk/>
            <pc:sldMk cId="3411723084" sldId="415"/>
            <ac:cxnSpMk id="31752" creationId="{6B5B1DD8-6224-4137-8621-32982B00F9FC}"/>
          </ac:cxnSpMkLst>
        </pc:cxnChg>
      </pc:sldChg>
      <pc:sldChg chg="addSp delSp modSp add">
        <pc:chgData name="BEN KHALFALLAH Hela (EXT) ItimAsiSdcVdf" userId="d55be94f-4073-46ba-88ef-465599598fde" providerId="ADAL" clId="{46DABB80-DEB9-49D9-9021-6458F85AA89C}" dt="2021-01-21T18:14:12.479" v="1858" actId="20577"/>
        <pc:sldMkLst>
          <pc:docMk/>
          <pc:sldMk cId="2821294364" sldId="416"/>
        </pc:sldMkLst>
        <pc:spChg chg="mod">
          <ac:chgData name="BEN KHALFALLAH Hela (EXT) ItimAsiSdcVdf" userId="d55be94f-4073-46ba-88ef-465599598fde" providerId="ADAL" clId="{46DABB80-DEB9-49D9-9021-6458F85AA89C}" dt="2021-01-21T18:06:32.840" v="1767"/>
          <ac:spMkLst>
            <pc:docMk/>
            <pc:sldMk cId="2821294364" sldId="416"/>
            <ac:spMk id="2" creationId="{C33C1174-55E8-4D97-82E3-A5E672519FAC}"/>
          </ac:spMkLst>
        </pc:spChg>
        <pc:spChg chg="del">
          <ac:chgData name="BEN KHALFALLAH Hela (EXT) ItimAsiSdcVdf" userId="d55be94f-4073-46ba-88ef-465599598fde" providerId="ADAL" clId="{46DABB80-DEB9-49D9-9021-6458F85AA89C}" dt="2021-01-21T18:06:36.508" v="1768" actId="478"/>
          <ac:spMkLst>
            <pc:docMk/>
            <pc:sldMk cId="2821294364" sldId="416"/>
            <ac:spMk id="3" creationId="{8949B459-1E4E-411D-B994-75667C653F39}"/>
          </ac:spMkLst>
        </pc:spChg>
        <pc:spChg chg="add mod">
          <ac:chgData name="BEN KHALFALLAH Hela (EXT) ItimAsiSdcVdf" userId="d55be94f-4073-46ba-88ef-465599598fde" providerId="ADAL" clId="{46DABB80-DEB9-49D9-9021-6458F85AA89C}" dt="2021-01-21T18:11:41.354" v="1810" actId="1076"/>
          <ac:spMkLst>
            <pc:docMk/>
            <pc:sldMk cId="2821294364" sldId="416"/>
            <ac:spMk id="4" creationId="{EEE0AF53-D95D-41C4-81ED-7BB202F3C1E1}"/>
          </ac:spMkLst>
        </pc:spChg>
        <pc:spChg chg="add mod">
          <ac:chgData name="BEN KHALFALLAH Hela (EXT) ItimAsiSdcVdf" userId="d55be94f-4073-46ba-88ef-465599598fde" providerId="ADAL" clId="{46DABB80-DEB9-49D9-9021-6458F85AA89C}" dt="2021-01-21T18:11:41.354" v="1810" actId="1076"/>
          <ac:spMkLst>
            <pc:docMk/>
            <pc:sldMk cId="2821294364" sldId="416"/>
            <ac:spMk id="5" creationId="{ADA0AE9D-B781-4969-9C2C-4DF235FF5A37}"/>
          </ac:spMkLst>
        </pc:spChg>
        <pc:spChg chg="add mod">
          <ac:chgData name="BEN KHALFALLAH Hela (EXT) ItimAsiSdcVdf" userId="d55be94f-4073-46ba-88ef-465599598fde" providerId="ADAL" clId="{46DABB80-DEB9-49D9-9021-6458F85AA89C}" dt="2021-01-21T18:12:15.660" v="1819" actId="14100"/>
          <ac:spMkLst>
            <pc:docMk/>
            <pc:sldMk cId="2821294364" sldId="416"/>
            <ac:spMk id="6" creationId="{EEDCDC3D-503A-4929-A33F-3562BB7AD582}"/>
          </ac:spMkLst>
        </pc:spChg>
        <pc:spChg chg="add mod">
          <ac:chgData name="BEN KHALFALLAH Hela (EXT) ItimAsiSdcVdf" userId="d55be94f-4073-46ba-88ef-465599598fde" providerId="ADAL" clId="{46DABB80-DEB9-49D9-9021-6458F85AA89C}" dt="2021-01-21T18:12:43.978" v="1822" actId="14100"/>
          <ac:spMkLst>
            <pc:docMk/>
            <pc:sldMk cId="2821294364" sldId="416"/>
            <ac:spMk id="7" creationId="{730823BD-AE4D-4582-BFF6-F23220F679E5}"/>
          </ac:spMkLst>
        </pc:spChg>
        <pc:spChg chg="add mod">
          <ac:chgData name="BEN KHALFALLAH Hela (EXT) ItimAsiSdcVdf" userId="d55be94f-4073-46ba-88ef-465599598fde" providerId="ADAL" clId="{46DABB80-DEB9-49D9-9021-6458F85AA89C}" dt="2021-01-21T18:11:54.458" v="1812" actId="1076"/>
          <ac:spMkLst>
            <pc:docMk/>
            <pc:sldMk cId="2821294364" sldId="416"/>
            <ac:spMk id="13" creationId="{144A2EB3-120D-485E-BAA5-534ABDE2ED9F}"/>
          </ac:spMkLst>
        </pc:spChg>
        <pc:spChg chg="add mod">
          <ac:chgData name="BEN KHALFALLAH Hela (EXT) ItimAsiSdcVdf" userId="d55be94f-4073-46ba-88ef-465599598fde" providerId="ADAL" clId="{46DABB80-DEB9-49D9-9021-6458F85AA89C}" dt="2021-01-21T18:12:40.344" v="1821" actId="208"/>
          <ac:spMkLst>
            <pc:docMk/>
            <pc:sldMk cId="2821294364" sldId="416"/>
            <ac:spMk id="15" creationId="{2B304611-06D4-4F55-BE0E-FACCB86C639D}"/>
          </ac:spMkLst>
        </pc:spChg>
        <pc:spChg chg="add mod">
          <ac:chgData name="BEN KHALFALLAH Hela (EXT) ItimAsiSdcVdf" userId="d55be94f-4073-46ba-88ef-465599598fde" providerId="ADAL" clId="{46DABB80-DEB9-49D9-9021-6458F85AA89C}" dt="2021-01-21T18:12:40.344" v="1821" actId="208"/>
          <ac:spMkLst>
            <pc:docMk/>
            <pc:sldMk cId="2821294364" sldId="416"/>
            <ac:spMk id="16" creationId="{BAE01AEC-57B4-4276-9B5D-108939D5A2C4}"/>
          </ac:spMkLst>
        </pc:spChg>
        <pc:spChg chg="add mod">
          <ac:chgData name="BEN KHALFALLAH Hela (EXT) ItimAsiSdcVdf" userId="d55be94f-4073-46ba-88ef-465599598fde" providerId="ADAL" clId="{46DABB80-DEB9-49D9-9021-6458F85AA89C}" dt="2021-01-21T18:12:40.344" v="1821" actId="208"/>
          <ac:spMkLst>
            <pc:docMk/>
            <pc:sldMk cId="2821294364" sldId="416"/>
            <ac:spMk id="18" creationId="{7E606ED9-EF75-4EE0-9DAA-03C8309A1DF1}"/>
          </ac:spMkLst>
        </pc:spChg>
        <pc:spChg chg="add mod">
          <ac:chgData name="BEN KHALFALLAH Hela (EXT) ItimAsiSdcVdf" userId="d55be94f-4073-46ba-88ef-465599598fde" providerId="ADAL" clId="{46DABB80-DEB9-49D9-9021-6458F85AA89C}" dt="2021-01-21T18:13:42.849" v="1847" actId="20577"/>
          <ac:spMkLst>
            <pc:docMk/>
            <pc:sldMk cId="2821294364" sldId="416"/>
            <ac:spMk id="24" creationId="{A2168BD5-E998-42A0-AEE1-C5A7CD0DE249}"/>
          </ac:spMkLst>
        </pc:spChg>
        <pc:spChg chg="add mod">
          <ac:chgData name="BEN KHALFALLAH Hela (EXT) ItimAsiSdcVdf" userId="d55be94f-4073-46ba-88ef-465599598fde" providerId="ADAL" clId="{46DABB80-DEB9-49D9-9021-6458F85AA89C}" dt="2021-01-21T18:13:56.588" v="1851" actId="14100"/>
          <ac:spMkLst>
            <pc:docMk/>
            <pc:sldMk cId="2821294364" sldId="416"/>
            <ac:spMk id="28" creationId="{ADE9FA0D-5750-48DF-9338-CF33C8F29806}"/>
          </ac:spMkLst>
        </pc:spChg>
        <pc:spChg chg="add mod">
          <ac:chgData name="BEN KHALFALLAH Hela (EXT) ItimAsiSdcVdf" userId="d55be94f-4073-46ba-88ef-465599598fde" providerId="ADAL" clId="{46DABB80-DEB9-49D9-9021-6458F85AA89C}" dt="2021-01-21T18:14:12.479" v="1858" actId="20577"/>
          <ac:spMkLst>
            <pc:docMk/>
            <pc:sldMk cId="2821294364" sldId="416"/>
            <ac:spMk id="30" creationId="{594A8B98-7A92-4FA1-80E1-2DC605BE1BB6}"/>
          </ac:spMkLst>
        </pc:spChg>
        <pc:cxnChg chg="add mod">
          <ac:chgData name="BEN KHALFALLAH Hela (EXT) ItimAsiSdcVdf" userId="d55be94f-4073-46ba-88ef-465599598fde" providerId="ADAL" clId="{46DABB80-DEB9-49D9-9021-6458F85AA89C}" dt="2021-01-21T18:12:48.567" v="1823" actId="14100"/>
          <ac:cxnSpMkLst>
            <pc:docMk/>
            <pc:sldMk cId="2821294364" sldId="416"/>
            <ac:cxnSpMk id="9" creationId="{CE97E749-A659-4A34-A8C7-961D90EFE7D9}"/>
          </ac:cxnSpMkLst>
        </pc:cxnChg>
        <pc:cxnChg chg="add mod">
          <ac:chgData name="BEN KHALFALLAH Hela (EXT) ItimAsiSdcVdf" userId="d55be94f-4073-46ba-88ef-465599598fde" providerId="ADAL" clId="{46DABB80-DEB9-49D9-9021-6458F85AA89C}" dt="2021-01-21T18:12:43.978" v="1822" actId="14100"/>
          <ac:cxnSpMkLst>
            <pc:docMk/>
            <pc:sldMk cId="2821294364" sldId="416"/>
            <ac:cxnSpMk id="11" creationId="{BA578CD1-ABC8-405C-A4FA-3E4ADBF3330C}"/>
          </ac:cxnSpMkLst>
        </pc:cxnChg>
        <pc:cxnChg chg="add mod">
          <ac:chgData name="BEN KHALFALLAH Hela (EXT) ItimAsiSdcVdf" userId="d55be94f-4073-46ba-88ef-465599598fde" providerId="ADAL" clId="{46DABB80-DEB9-49D9-9021-6458F85AA89C}" dt="2021-01-21T18:13:40.538" v="1846" actId="1582"/>
          <ac:cxnSpMkLst>
            <pc:docMk/>
            <pc:sldMk cId="2821294364" sldId="416"/>
            <ac:cxnSpMk id="26" creationId="{50D976AC-12EB-4B71-8252-D821AF8BFFD4}"/>
          </ac:cxnSpMkLst>
        </pc:cxnChg>
        <pc:cxnChg chg="add mod">
          <ac:chgData name="BEN KHALFALLAH Hela (EXT) ItimAsiSdcVdf" userId="d55be94f-4073-46ba-88ef-465599598fde" providerId="ADAL" clId="{46DABB80-DEB9-49D9-9021-6458F85AA89C}" dt="2021-01-21T18:14:09.106" v="1855" actId="14100"/>
          <ac:cxnSpMkLst>
            <pc:docMk/>
            <pc:sldMk cId="2821294364" sldId="416"/>
            <ac:cxnSpMk id="31" creationId="{A15A0DB6-447A-423C-A71A-3B899EB4A86A}"/>
          </ac:cxnSpMkLst>
        </pc:cxnChg>
      </pc:sldChg>
      <pc:sldChg chg="delSp add del">
        <pc:chgData name="BEN KHALFALLAH Hela (EXT) ItimAsiSdcVdf" userId="d55be94f-4073-46ba-88ef-465599598fde" providerId="ADAL" clId="{46DABB80-DEB9-49D9-9021-6458F85AA89C}" dt="2021-01-21T18:15:51.164" v="1861" actId="2696"/>
        <pc:sldMkLst>
          <pc:docMk/>
          <pc:sldMk cId="1689008074" sldId="417"/>
        </pc:sldMkLst>
        <pc:spChg chg="del">
          <ac:chgData name="BEN KHALFALLAH Hela (EXT) ItimAsiSdcVdf" userId="d55be94f-4073-46ba-88ef-465599598fde" providerId="ADAL" clId="{46DABB80-DEB9-49D9-9021-6458F85AA89C}" dt="2021-01-21T18:10:57.936" v="1809" actId="478"/>
          <ac:spMkLst>
            <pc:docMk/>
            <pc:sldMk cId="1689008074" sldId="417"/>
            <ac:spMk id="4" creationId="{EEE0AF53-D95D-41C4-81ED-7BB202F3C1E1}"/>
          </ac:spMkLst>
        </pc:spChg>
        <pc:spChg chg="del">
          <ac:chgData name="BEN KHALFALLAH Hela (EXT) ItimAsiSdcVdf" userId="d55be94f-4073-46ba-88ef-465599598fde" providerId="ADAL" clId="{46DABB80-DEB9-49D9-9021-6458F85AA89C}" dt="2021-01-21T18:10:57.936" v="1809" actId="478"/>
          <ac:spMkLst>
            <pc:docMk/>
            <pc:sldMk cId="1689008074" sldId="417"/>
            <ac:spMk id="5" creationId="{ADA0AE9D-B781-4969-9C2C-4DF235FF5A37}"/>
          </ac:spMkLst>
        </pc:spChg>
        <pc:spChg chg="del">
          <ac:chgData name="BEN KHALFALLAH Hela (EXT) ItimAsiSdcVdf" userId="d55be94f-4073-46ba-88ef-465599598fde" providerId="ADAL" clId="{46DABB80-DEB9-49D9-9021-6458F85AA89C}" dt="2021-01-21T18:10:57.936" v="1809" actId="478"/>
          <ac:spMkLst>
            <pc:docMk/>
            <pc:sldMk cId="1689008074" sldId="417"/>
            <ac:spMk id="6" creationId="{EEDCDC3D-503A-4929-A33F-3562BB7AD582}"/>
          </ac:spMkLst>
        </pc:spChg>
        <pc:spChg chg="del">
          <ac:chgData name="BEN KHALFALLAH Hela (EXT) ItimAsiSdcVdf" userId="d55be94f-4073-46ba-88ef-465599598fde" providerId="ADAL" clId="{46DABB80-DEB9-49D9-9021-6458F85AA89C}" dt="2021-01-21T18:10:57.936" v="1809" actId="478"/>
          <ac:spMkLst>
            <pc:docMk/>
            <pc:sldMk cId="1689008074" sldId="417"/>
            <ac:spMk id="7" creationId="{730823BD-AE4D-4582-BFF6-F23220F679E5}"/>
          </ac:spMkLst>
        </pc:spChg>
        <pc:cxnChg chg="del">
          <ac:chgData name="BEN KHALFALLAH Hela (EXT) ItimAsiSdcVdf" userId="d55be94f-4073-46ba-88ef-465599598fde" providerId="ADAL" clId="{46DABB80-DEB9-49D9-9021-6458F85AA89C}" dt="2021-01-21T18:10:57.936" v="1809" actId="478"/>
          <ac:cxnSpMkLst>
            <pc:docMk/>
            <pc:sldMk cId="1689008074" sldId="417"/>
            <ac:cxnSpMk id="9" creationId="{CE97E749-A659-4A34-A8C7-961D90EFE7D9}"/>
          </ac:cxnSpMkLst>
        </pc:cxnChg>
        <pc:cxnChg chg="del">
          <ac:chgData name="BEN KHALFALLAH Hela (EXT) ItimAsiSdcVdf" userId="d55be94f-4073-46ba-88ef-465599598fde" providerId="ADAL" clId="{46DABB80-DEB9-49D9-9021-6458F85AA89C}" dt="2021-01-21T18:10:57.936" v="1809" actId="478"/>
          <ac:cxnSpMkLst>
            <pc:docMk/>
            <pc:sldMk cId="1689008074" sldId="417"/>
            <ac:cxnSpMk id="11" creationId="{BA578CD1-ABC8-405C-A4FA-3E4ADBF3330C}"/>
          </ac:cxnSpMkLst>
        </pc:cxnChg>
      </pc:sldChg>
      <pc:sldChg chg="modSp add">
        <pc:chgData name="BEN KHALFALLAH Hela (EXT) ItimAsiSdcVdf" userId="d55be94f-4073-46ba-88ef-465599598fde" providerId="ADAL" clId="{46DABB80-DEB9-49D9-9021-6458F85AA89C}" dt="2021-01-21T18:16:43.594" v="1872" actId="1076"/>
        <pc:sldMkLst>
          <pc:docMk/>
          <pc:sldMk cId="767242578" sldId="418"/>
        </pc:sldMkLst>
        <pc:spChg chg="mod">
          <ac:chgData name="BEN KHALFALLAH Hela (EXT) ItimAsiSdcVdf" userId="d55be94f-4073-46ba-88ef-465599598fde" providerId="ADAL" clId="{46DABB80-DEB9-49D9-9021-6458F85AA89C}" dt="2021-01-21T18:15:49.101" v="1860"/>
          <ac:spMkLst>
            <pc:docMk/>
            <pc:sldMk cId="767242578" sldId="418"/>
            <ac:spMk id="2" creationId="{C33C1174-55E8-4D97-82E3-A5E672519FAC}"/>
          </ac:spMkLst>
        </pc:spChg>
        <pc:spChg chg="mod">
          <ac:chgData name="BEN KHALFALLAH Hela (EXT) ItimAsiSdcVdf" userId="d55be94f-4073-46ba-88ef-465599598fde" providerId="ADAL" clId="{46DABB80-DEB9-49D9-9021-6458F85AA89C}" dt="2021-01-21T18:16:43.594" v="1872" actId="1076"/>
          <ac:spMkLst>
            <pc:docMk/>
            <pc:sldMk cId="767242578" sldId="418"/>
            <ac:spMk id="3" creationId="{8949B459-1E4E-411D-B994-75667C653F39}"/>
          </ac:spMkLst>
        </pc:spChg>
      </pc:sldChg>
      <pc:sldChg chg="addSp modSp add ord">
        <pc:chgData name="BEN KHALFALLAH Hela (EXT) ItimAsiSdcVdf" userId="d55be94f-4073-46ba-88ef-465599598fde" providerId="ADAL" clId="{46DABB80-DEB9-49D9-9021-6458F85AA89C}" dt="2021-01-21T18:29:44.286" v="2017"/>
        <pc:sldMkLst>
          <pc:docMk/>
          <pc:sldMk cId="188510582" sldId="419"/>
        </pc:sldMkLst>
        <pc:spChg chg="mod">
          <ac:chgData name="BEN KHALFALLAH Hela (EXT) ItimAsiSdcVdf" userId="d55be94f-4073-46ba-88ef-465599598fde" providerId="ADAL" clId="{46DABB80-DEB9-49D9-9021-6458F85AA89C}" dt="2021-01-21T18:26:52.677" v="1999" actId="20577"/>
          <ac:spMkLst>
            <pc:docMk/>
            <pc:sldMk cId="188510582" sldId="419"/>
            <ac:spMk id="2" creationId="{C33C1174-55E8-4D97-82E3-A5E672519FAC}"/>
          </ac:spMkLst>
        </pc:spChg>
        <pc:spChg chg="add mod">
          <ac:chgData name="BEN KHALFALLAH Hela (EXT) ItimAsiSdcVdf" userId="d55be94f-4073-46ba-88ef-465599598fde" providerId="ADAL" clId="{46DABB80-DEB9-49D9-9021-6458F85AA89C}" dt="2021-01-21T18:29:26.096" v="2016" actId="113"/>
          <ac:spMkLst>
            <pc:docMk/>
            <pc:sldMk cId="188510582" sldId="419"/>
            <ac:spMk id="3" creationId="{4CFFC5E2-80A4-4D7F-A99A-D67F440DB2F9}"/>
          </ac:spMkLst>
        </pc:spChg>
      </pc:sldChg>
      <pc:sldChg chg="addSp delSp modSp add">
        <pc:chgData name="BEN KHALFALLAH Hela (EXT) ItimAsiSdcVdf" userId="d55be94f-4073-46ba-88ef-465599598fde" providerId="ADAL" clId="{46DABB80-DEB9-49D9-9021-6458F85AA89C}" dt="2021-01-21T18:31:42.168" v="2103" actId="1076"/>
        <pc:sldMkLst>
          <pc:docMk/>
          <pc:sldMk cId="353575991" sldId="420"/>
        </pc:sldMkLst>
        <pc:spChg chg="mod">
          <ac:chgData name="BEN KHALFALLAH Hela (EXT) ItimAsiSdcVdf" userId="d55be94f-4073-46ba-88ef-465599598fde" providerId="ADAL" clId="{46DABB80-DEB9-49D9-9021-6458F85AA89C}" dt="2021-01-21T18:30:44.541" v="2035" actId="20577"/>
          <ac:spMkLst>
            <pc:docMk/>
            <pc:sldMk cId="353575991" sldId="420"/>
            <ac:spMk id="2" creationId="{C33C1174-55E8-4D97-82E3-A5E672519FAC}"/>
          </ac:spMkLst>
        </pc:spChg>
        <pc:spChg chg="add del mod">
          <ac:chgData name="BEN KHALFALLAH Hela (EXT) ItimAsiSdcVdf" userId="d55be94f-4073-46ba-88ef-465599598fde" providerId="ADAL" clId="{46DABB80-DEB9-49D9-9021-6458F85AA89C}" dt="2021-01-21T18:31:42.168" v="2103" actId="1076"/>
          <ac:spMkLst>
            <pc:docMk/>
            <pc:sldMk cId="353575991" sldId="420"/>
            <ac:spMk id="3" creationId="{4CFFC5E2-80A4-4D7F-A99A-D67F440DB2F9}"/>
          </ac:spMkLst>
        </pc:spChg>
      </pc:sldChg>
      <pc:sldChg chg="addSp delSp modSp add">
        <pc:chgData name="BEN KHALFALLAH Hela (EXT) ItimAsiSdcVdf" userId="d55be94f-4073-46ba-88ef-465599598fde" providerId="ADAL" clId="{46DABB80-DEB9-49D9-9021-6458F85AA89C}" dt="2021-01-21T18:44:00.030" v="2269" actId="20577"/>
        <pc:sldMkLst>
          <pc:docMk/>
          <pc:sldMk cId="123475846" sldId="421"/>
        </pc:sldMkLst>
        <pc:spChg chg="mod">
          <ac:chgData name="BEN KHALFALLAH Hela (EXT) ItimAsiSdcVdf" userId="d55be94f-4073-46ba-88ef-465599598fde" providerId="ADAL" clId="{46DABB80-DEB9-49D9-9021-6458F85AA89C}" dt="2021-01-21T18:35:45.707" v="2176" actId="20577"/>
          <ac:spMkLst>
            <pc:docMk/>
            <pc:sldMk cId="123475846" sldId="421"/>
            <ac:spMk id="2" creationId="{C33C1174-55E8-4D97-82E3-A5E672519FAC}"/>
          </ac:spMkLst>
        </pc:spChg>
        <pc:spChg chg="del">
          <ac:chgData name="BEN KHALFALLAH Hela (EXT) ItimAsiSdcVdf" userId="d55be94f-4073-46ba-88ef-465599598fde" providerId="ADAL" clId="{46DABB80-DEB9-49D9-9021-6458F85AA89C}" dt="2021-01-21T18:35:13.620" v="2167" actId="478"/>
          <ac:spMkLst>
            <pc:docMk/>
            <pc:sldMk cId="123475846" sldId="421"/>
            <ac:spMk id="3" creationId="{35C7A90E-9A49-4210-9965-F810C4CFABA3}"/>
          </ac:spMkLst>
        </pc:spChg>
        <pc:spChg chg="add mod">
          <ac:chgData name="BEN KHALFALLAH Hela (EXT) ItimAsiSdcVdf" userId="d55be94f-4073-46ba-88ef-465599598fde" providerId="ADAL" clId="{46DABB80-DEB9-49D9-9021-6458F85AA89C}" dt="2021-01-21T18:35:38.016" v="2172" actId="1076"/>
          <ac:spMkLst>
            <pc:docMk/>
            <pc:sldMk cId="123475846" sldId="421"/>
            <ac:spMk id="4" creationId="{927E8BFF-718E-478D-AD2C-4C99AC2A8B51}"/>
          </ac:spMkLst>
        </pc:spChg>
        <pc:spChg chg="add mod">
          <ac:chgData name="BEN KHALFALLAH Hela (EXT) ItimAsiSdcVdf" userId="d55be94f-4073-46ba-88ef-465599598fde" providerId="ADAL" clId="{46DABB80-DEB9-49D9-9021-6458F85AA89C}" dt="2021-01-21T18:44:00.030" v="2269" actId="20577"/>
          <ac:spMkLst>
            <pc:docMk/>
            <pc:sldMk cId="123475846" sldId="421"/>
            <ac:spMk id="5" creationId="{15A9D011-FFA3-4C88-BF0A-D77C4C59092A}"/>
          </ac:spMkLst>
        </pc:spChg>
        <pc:spChg chg="add mod">
          <ac:chgData name="BEN KHALFALLAH Hela (EXT) ItimAsiSdcVdf" userId="d55be94f-4073-46ba-88ef-465599598fde" providerId="ADAL" clId="{46DABB80-DEB9-49D9-9021-6458F85AA89C}" dt="2021-01-21T18:42:13.154" v="2262" actId="1076"/>
          <ac:spMkLst>
            <pc:docMk/>
            <pc:sldMk cId="123475846" sldId="421"/>
            <ac:spMk id="6" creationId="{0D925EAD-D368-46DD-AB30-D305EBCDD543}"/>
          </ac:spMkLst>
        </pc:spChg>
        <pc:spChg chg="add mod">
          <ac:chgData name="BEN KHALFALLAH Hela (EXT) ItimAsiSdcVdf" userId="d55be94f-4073-46ba-88ef-465599598fde" providerId="ADAL" clId="{46DABB80-DEB9-49D9-9021-6458F85AA89C}" dt="2021-01-21T18:40:55.226" v="2258" actId="20577"/>
          <ac:spMkLst>
            <pc:docMk/>
            <pc:sldMk cId="123475846" sldId="421"/>
            <ac:spMk id="7" creationId="{59B55103-D816-45A3-9068-87BAF309F041}"/>
          </ac:spMkLst>
        </pc:spChg>
        <pc:spChg chg="add mod">
          <ac:chgData name="BEN KHALFALLAH Hela (EXT) ItimAsiSdcVdf" userId="d55be94f-4073-46ba-88ef-465599598fde" providerId="ADAL" clId="{46DABB80-DEB9-49D9-9021-6458F85AA89C}" dt="2021-01-21T18:39:55.462" v="2244" actId="13822"/>
          <ac:spMkLst>
            <pc:docMk/>
            <pc:sldMk cId="123475846" sldId="421"/>
            <ac:spMk id="8" creationId="{D57A8ADE-1B89-4127-9927-5AF956118A21}"/>
          </ac:spMkLst>
        </pc:spChg>
        <pc:spChg chg="add mod">
          <ac:chgData name="BEN KHALFALLAH Hela (EXT) ItimAsiSdcVdf" userId="d55be94f-4073-46ba-88ef-465599598fde" providerId="ADAL" clId="{46DABB80-DEB9-49D9-9021-6458F85AA89C}" dt="2021-01-21T18:38:51.804" v="2230" actId="20577"/>
          <ac:spMkLst>
            <pc:docMk/>
            <pc:sldMk cId="123475846" sldId="421"/>
            <ac:spMk id="9" creationId="{0C93560E-ECD5-44EF-9ED5-7D09888294C3}"/>
          </ac:spMkLst>
        </pc:spChg>
        <pc:spChg chg="add mod">
          <ac:chgData name="BEN KHALFALLAH Hela (EXT) ItimAsiSdcVdf" userId="d55be94f-4073-46ba-88ef-465599598fde" providerId="ADAL" clId="{46DABB80-DEB9-49D9-9021-6458F85AA89C}" dt="2021-01-21T18:40:27.732" v="2252" actId="1076"/>
          <ac:spMkLst>
            <pc:docMk/>
            <pc:sldMk cId="123475846" sldId="421"/>
            <ac:spMk id="10" creationId="{2708E470-6974-4359-B07C-5323684C4322}"/>
          </ac:spMkLst>
        </pc:spChg>
        <pc:spChg chg="add del mod">
          <ac:chgData name="BEN KHALFALLAH Hela (EXT) ItimAsiSdcVdf" userId="d55be94f-4073-46ba-88ef-465599598fde" providerId="ADAL" clId="{46DABB80-DEB9-49D9-9021-6458F85AA89C}" dt="2021-01-21T18:40:23.713" v="2251" actId="478"/>
          <ac:spMkLst>
            <pc:docMk/>
            <pc:sldMk cId="123475846" sldId="421"/>
            <ac:spMk id="20" creationId="{12D1DD9C-FA6F-4EBB-BD87-F310916648CB}"/>
          </ac:spMkLst>
        </pc:spChg>
        <pc:spChg chg="add del mod">
          <ac:chgData name="BEN KHALFALLAH Hela (EXT) ItimAsiSdcVdf" userId="d55be94f-4073-46ba-88ef-465599598fde" providerId="ADAL" clId="{46DABB80-DEB9-49D9-9021-6458F85AA89C}" dt="2021-01-21T18:40:22.289" v="2250" actId="478"/>
          <ac:spMkLst>
            <pc:docMk/>
            <pc:sldMk cId="123475846" sldId="421"/>
            <ac:spMk id="21" creationId="{7A9C0EEB-7B26-4FA4-A023-33795B1B3F16}"/>
          </ac:spMkLst>
        </pc:spChg>
        <pc:spChg chg="add mod">
          <ac:chgData name="BEN KHALFALLAH Hela (EXT) ItimAsiSdcVdf" userId="d55be94f-4073-46ba-88ef-465599598fde" providerId="ADAL" clId="{46DABB80-DEB9-49D9-9021-6458F85AA89C}" dt="2021-01-21T18:42:21.013" v="2265" actId="1076"/>
          <ac:spMkLst>
            <pc:docMk/>
            <pc:sldMk cId="123475846" sldId="421"/>
            <ac:spMk id="23" creationId="{FF0BB921-45FF-4CF7-A772-03FA4FCBD2EC}"/>
          </ac:spMkLst>
        </pc:spChg>
        <pc:spChg chg="add mod">
          <ac:chgData name="BEN KHALFALLAH Hela (EXT) ItimAsiSdcVdf" userId="d55be94f-4073-46ba-88ef-465599598fde" providerId="ADAL" clId="{46DABB80-DEB9-49D9-9021-6458F85AA89C}" dt="2021-01-21T18:42:30.384" v="2266" actId="571"/>
          <ac:spMkLst>
            <pc:docMk/>
            <pc:sldMk cId="123475846" sldId="421"/>
            <ac:spMk id="24" creationId="{08AF1115-79D5-4280-A711-4C15D336C000}"/>
          </ac:spMkLst>
        </pc:spChg>
        <pc:cxnChg chg="add del mod">
          <ac:chgData name="BEN KHALFALLAH Hela (EXT) ItimAsiSdcVdf" userId="d55be94f-4073-46ba-88ef-465599598fde" providerId="ADAL" clId="{46DABB80-DEB9-49D9-9021-6458F85AA89C}" dt="2021-01-21T18:39:15.858" v="2238" actId="478"/>
          <ac:cxnSpMkLst>
            <pc:docMk/>
            <pc:sldMk cId="123475846" sldId="421"/>
            <ac:cxnSpMk id="12" creationId="{EC18930F-8C78-4035-9FD8-4178D7154E1C}"/>
          </ac:cxnSpMkLst>
        </pc:cxnChg>
        <pc:cxnChg chg="add del mod">
          <ac:chgData name="BEN KHALFALLAH Hela (EXT) ItimAsiSdcVdf" userId="d55be94f-4073-46ba-88ef-465599598fde" providerId="ADAL" clId="{46DABB80-DEB9-49D9-9021-6458F85AA89C}" dt="2021-01-21T18:39:13.159" v="2237" actId="478"/>
          <ac:cxnSpMkLst>
            <pc:docMk/>
            <pc:sldMk cId="123475846" sldId="421"/>
            <ac:cxnSpMk id="14" creationId="{ED24601F-0C09-4661-A6FC-C018E52CE608}"/>
          </ac:cxnSpMkLst>
        </pc:cxnChg>
        <pc:cxnChg chg="add mod">
          <ac:chgData name="BEN KHALFALLAH Hela (EXT) ItimAsiSdcVdf" userId="d55be94f-4073-46ba-88ef-465599598fde" providerId="ADAL" clId="{46DABB80-DEB9-49D9-9021-6458F85AA89C}" dt="2021-01-21T18:39:32.890" v="2242" actId="208"/>
          <ac:cxnSpMkLst>
            <pc:docMk/>
            <pc:sldMk cId="123475846" sldId="421"/>
            <ac:cxnSpMk id="17" creationId="{DFCF7ED5-3690-4A4D-A83B-7B2F65C01D67}"/>
          </ac:cxnSpMkLst>
        </pc:cxnChg>
        <pc:cxnChg chg="add mod">
          <ac:chgData name="BEN KHALFALLAH Hela (EXT) ItimAsiSdcVdf" userId="d55be94f-4073-46ba-88ef-465599598fde" providerId="ADAL" clId="{46DABB80-DEB9-49D9-9021-6458F85AA89C}" dt="2021-01-21T18:40:27.732" v="2252" actId="1076"/>
          <ac:cxnSpMkLst>
            <pc:docMk/>
            <pc:sldMk cId="123475846" sldId="421"/>
            <ac:cxnSpMk id="19" creationId="{BF0BC056-091A-4D96-B685-9D66E58F07CE}"/>
          </ac:cxnSpMkLst>
        </pc:cxnChg>
      </pc:sldChg>
      <pc:sldChg chg="addSp delSp modSp add">
        <pc:chgData name="BEN KHALFALLAH Hela (EXT) ItimAsiSdcVdf" userId="d55be94f-4073-46ba-88ef-465599598fde" providerId="ADAL" clId="{46DABB80-DEB9-49D9-9021-6458F85AA89C}" dt="2021-01-21T18:56:39.371" v="2395" actId="207"/>
        <pc:sldMkLst>
          <pc:docMk/>
          <pc:sldMk cId="180967009" sldId="422"/>
        </pc:sldMkLst>
        <pc:spChg chg="mod">
          <ac:chgData name="BEN KHALFALLAH Hela (EXT) ItimAsiSdcVdf" userId="d55be94f-4073-46ba-88ef-465599598fde" providerId="ADAL" clId="{46DABB80-DEB9-49D9-9021-6458F85AA89C}" dt="2021-01-21T18:54:37.554" v="2366" actId="20577"/>
          <ac:spMkLst>
            <pc:docMk/>
            <pc:sldMk cId="180967009" sldId="422"/>
            <ac:spMk id="2" creationId="{C33C1174-55E8-4D97-82E3-A5E672519FAC}"/>
          </ac:spMkLst>
        </pc:spChg>
        <pc:spChg chg="del">
          <ac:chgData name="BEN KHALFALLAH Hela (EXT) ItimAsiSdcVdf" userId="d55be94f-4073-46ba-88ef-465599598fde" providerId="ADAL" clId="{46DABB80-DEB9-49D9-9021-6458F85AA89C}" dt="2021-01-21T18:54:43.952" v="2367" actId="478"/>
          <ac:spMkLst>
            <pc:docMk/>
            <pc:sldMk cId="180967009" sldId="422"/>
            <ac:spMk id="3" creationId="{1F2DC189-F52B-4054-B18A-60F9CE38D4BC}"/>
          </ac:spMkLst>
        </pc:spChg>
        <pc:spChg chg="add mod">
          <ac:chgData name="BEN KHALFALLAH Hela (EXT) ItimAsiSdcVdf" userId="d55be94f-4073-46ba-88ef-465599598fde" providerId="ADAL" clId="{46DABB80-DEB9-49D9-9021-6458F85AA89C}" dt="2021-01-21T18:55:09.588" v="2373" actId="1076"/>
          <ac:spMkLst>
            <pc:docMk/>
            <pc:sldMk cId="180967009" sldId="422"/>
            <ac:spMk id="4" creationId="{50AC9CD9-5481-4C0D-BB95-30CA60E0A40D}"/>
          </ac:spMkLst>
        </pc:spChg>
        <pc:spChg chg="add mod">
          <ac:chgData name="BEN KHALFALLAH Hela (EXT) ItimAsiSdcVdf" userId="d55be94f-4073-46ba-88ef-465599598fde" providerId="ADAL" clId="{46DABB80-DEB9-49D9-9021-6458F85AA89C}" dt="2021-01-21T18:56:39.371" v="2395" actId="207"/>
          <ac:spMkLst>
            <pc:docMk/>
            <pc:sldMk cId="180967009" sldId="422"/>
            <ac:spMk id="5" creationId="{EB0CF6F3-FA44-4014-889C-DA1C25FAA89B}"/>
          </ac:spMkLst>
        </pc:spChg>
      </pc:sldChg>
      <pc:sldChg chg="addSp delSp modSp add ord">
        <pc:chgData name="BEN KHALFALLAH Hela (EXT) ItimAsiSdcVdf" userId="d55be94f-4073-46ba-88ef-465599598fde" providerId="ADAL" clId="{46DABB80-DEB9-49D9-9021-6458F85AA89C}" dt="2021-01-21T19:25:06.396" v="2691" actId="208"/>
        <pc:sldMkLst>
          <pc:docMk/>
          <pc:sldMk cId="2535579108" sldId="423"/>
        </pc:sldMkLst>
        <pc:spChg chg="mod">
          <ac:chgData name="BEN KHALFALLAH Hela (EXT) ItimAsiSdcVdf" userId="d55be94f-4073-46ba-88ef-465599598fde" providerId="ADAL" clId="{46DABB80-DEB9-49D9-9021-6458F85AA89C}" dt="2021-01-21T19:11:53.309" v="2444" actId="20577"/>
          <ac:spMkLst>
            <pc:docMk/>
            <pc:sldMk cId="2535579108" sldId="423"/>
            <ac:spMk id="2" creationId="{C33C1174-55E8-4D97-82E3-A5E672519FAC}"/>
          </ac:spMkLst>
        </pc:spChg>
        <pc:spChg chg="add mod">
          <ac:chgData name="BEN KHALFALLAH Hela (EXT) ItimAsiSdcVdf" userId="d55be94f-4073-46ba-88ef-465599598fde" providerId="ADAL" clId="{46DABB80-DEB9-49D9-9021-6458F85AA89C}" dt="2021-01-21T19:21:01.804" v="2628" actId="1076"/>
          <ac:spMkLst>
            <pc:docMk/>
            <pc:sldMk cId="2535579108" sldId="423"/>
            <ac:spMk id="3" creationId="{B6D0663F-C85D-41D5-ADAA-D1313FE43093}"/>
          </ac:spMkLst>
        </pc:spChg>
        <pc:spChg chg="add mod">
          <ac:chgData name="BEN KHALFALLAH Hela (EXT) ItimAsiSdcVdf" userId="d55be94f-4073-46ba-88ef-465599598fde" providerId="ADAL" clId="{46DABB80-DEB9-49D9-9021-6458F85AA89C}" dt="2021-01-21T19:19:35.265" v="2612" actId="1076"/>
          <ac:spMkLst>
            <pc:docMk/>
            <pc:sldMk cId="2535579108" sldId="423"/>
            <ac:spMk id="4" creationId="{C13412BB-5A1C-48F8-B5AC-DAC5474A6E40}"/>
          </ac:spMkLst>
        </pc:spChg>
        <pc:spChg chg="add mod">
          <ac:chgData name="BEN KHALFALLAH Hela (EXT) ItimAsiSdcVdf" userId="d55be94f-4073-46ba-88ef-465599598fde" providerId="ADAL" clId="{46DABB80-DEB9-49D9-9021-6458F85AA89C}" dt="2021-01-21T19:19:35.265" v="2612" actId="1076"/>
          <ac:spMkLst>
            <pc:docMk/>
            <pc:sldMk cId="2535579108" sldId="423"/>
            <ac:spMk id="5" creationId="{08ADA22E-F2E3-486F-B6F3-54E6571A44F7}"/>
          </ac:spMkLst>
        </pc:spChg>
        <pc:spChg chg="add mod">
          <ac:chgData name="BEN KHALFALLAH Hela (EXT) ItimAsiSdcVdf" userId="d55be94f-4073-46ba-88ef-465599598fde" providerId="ADAL" clId="{46DABB80-DEB9-49D9-9021-6458F85AA89C}" dt="2021-01-21T19:19:35.265" v="2612" actId="1076"/>
          <ac:spMkLst>
            <pc:docMk/>
            <pc:sldMk cId="2535579108" sldId="423"/>
            <ac:spMk id="6" creationId="{C805509F-564B-420B-8EE2-52EBEE63FB48}"/>
          </ac:spMkLst>
        </pc:spChg>
        <pc:spChg chg="add mod">
          <ac:chgData name="BEN KHALFALLAH Hela (EXT) ItimAsiSdcVdf" userId="d55be94f-4073-46ba-88ef-465599598fde" providerId="ADAL" clId="{46DABB80-DEB9-49D9-9021-6458F85AA89C}" dt="2021-01-21T19:19:39.834" v="2613" actId="1076"/>
          <ac:spMkLst>
            <pc:docMk/>
            <pc:sldMk cId="2535579108" sldId="423"/>
            <ac:spMk id="7" creationId="{BE62E11E-27CD-4653-8846-6C028C93C0C7}"/>
          </ac:spMkLst>
        </pc:spChg>
        <pc:spChg chg="add del mod">
          <ac:chgData name="BEN KHALFALLAH Hela (EXT) ItimAsiSdcVdf" userId="d55be94f-4073-46ba-88ef-465599598fde" providerId="ADAL" clId="{46DABB80-DEB9-49D9-9021-6458F85AA89C}" dt="2021-01-21T19:20:32.866" v="2617"/>
          <ac:spMkLst>
            <pc:docMk/>
            <pc:sldMk cId="2535579108" sldId="423"/>
            <ac:spMk id="8" creationId="{09B7A9F1-9A98-4E30-BC53-B69C42F6AFAF}"/>
          </ac:spMkLst>
        </pc:spChg>
        <pc:spChg chg="add mod">
          <ac:chgData name="BEN KHALFALLAH Hela (EXT) ItimAsiSdcVdf" userId="d55be94f-4073-46ba-88ef-465599598fde" providerId="ADAL" clId="{46DABB80-DEB9-49D9-9021-6458F85AA89C}" dt="2021-01-21T19:21:23.382" v="2630" actId="20577"/>
          <ac:spMkLst>
            <pc:docMk/>
            <pc:sldMk cId="2535579108" sldId="423"/>
            <ac:spMk id="9" creationId="{D85996B6-8E5D-42A5-A3A7-A0A67C255429}"/>
          </ac:spMkLst>
        </pc:spChg>
        <pc:spChg chg="add mod">
          <ac:chgData name="BEN KHALFALLAH Hela (EXT) ItimAsiSdcVdf" userId="d55be94f-4073-46ba-88ef-465599598fde" providerId="ADAL" clId="{46DABB80-DEB9-49D9-9021-6458F85AA89C}" dt="2021-01-21T19:24:05.760" v="2644" actId="14100"/>
          <ac:spMkLst>
            <pc:docMk/>
            <pc:sldMk cId="2535579108" sldId="423"/>
            <ac:spMk id="10" creationId="{6C68D097-E3B0-4830-B03A-D9FEC9D5CE31}"/>
          </ac:spMkLst>
        </pc:spChg>
        <pc:spChg chg="add del mod">
          <ac:chgData name="BEN KHALFALLAH Hela (EXT) ItimAsiSdcVdf" userId="d55be94f-4073-46ba-88ef-465599598fde" providerId="ADAL" clId="{46DABB80-DEB9-49D9-9021-6458F85AA89C}" dt="2021-01-21T19:24:09.907" v="2646" actId="478"/>
          <ac:spMkLst>
            <pc:docMk/>
            <pc:sldMk cId="2535579108" sldId="423"/>
            <ac:spMk id="11" creationId="{6E787CE7-E62B-4E13-85B9-235704BB5775}"/>
          </ac:spMkLst>
        </pc:spChg>
        <pc:spChg chg="add mod">
          <ac:chgData name="BEN KHALFALLAH Hela (EXT) ItimAsiSdcVdf" userId="d55be94f-4073-46ba-88ef-465599598fde" providerId="ADAL" clId="{46DABB80-DEB9-49D9-9021-6458F85AA89C}" dt="2021-01-21T19:24:58.083" v="2689" actId="1076"/>
          <ac:spMkLst>
            <pc:docMk/>
            <pc:sldMk cId="2535579108" sldId="423"/>
            <ac:spMk id="12" creationId="{17F35D99-95C2-40DC-8CB8-C98CA8FBA53F}"/>
          </ac:spMkLst>
        </pc:spChg>
        <pc:cxnChg chg="add mod">
          <ac:chgData name="BEN KHALFALLAH Hela (EXT) ItimAsiSdcVdf" userId="d55be94f-4073-46ba-88ef-465599598fde" providerId="ADAL" clId="{46DABB80-DEB9-49D9-9021-6458F85AA89C}" dt="2021-01-21T19:25:06.396" v="2691" actId="208"/>
          <ac:cxnSpMkLst>
            <pc:docMk/>
            <pc:sldMk cId="2535579108" sldId="423"/>
            <ac:cxnSpMk id="14" creationId="{19BAAF68-96FC-4E43-AA77-95310879970D}"/>
          </ac:cxnSpMkLst>
        </pc:cxnChg>
      </pc:sldChg>
      <pc:sldChg chg="addSp delSp modSp add ord">
        <pc:chgData name="BEN KHALFALLAH Hela (EXT) ItimAsiSdcVdf" userId="d55be94f-4073-46ba-88ef-465599598fde" providerId="ADAL" clId="{46DABB80-DEB9-49D9-9021-6458F85AA89C}" dt="2021-01-21T19:41:12.424" v="3134" actId="20577"/>
        <pc:sldMkLst>
          <pc:docMk/>
          <pc:sldMk cId="1321355743" sldId="424"/>
        </pc:sldMkLst>
        <pc:spChg chg="mod">
          <ac:chgData name="BEN KHALFALLAH Hela (EXT) ItimAsiSdcVdf" userId="d55be94f-4073-46ba-88ef-465599598fde" providerId="ADAL" clId="{46DABB80-DEB9-49D9-9021-6458F85AA89C}" dt="2021-01-21T19:31:26.617" v="2831" actId="20577"/>
          <ac:spMkLst>
            <pc:docMk/>
            <pc:sldMk cId="1321355743" sldId="424"/>
            <ac:spMk id="2" creationId="{C33C1174-55E8-4D97-82E3-A5E672519FAC}"/>
          </ac:spMkLst>
        </pc:spChg>
        <pc:spChg chg="add mod">
          <ac:chgData name="BEN KHALFALLAH Hela (EXT) ItimAsiSdcVdf" userId="d55be94f-4073-46ba-88ef-465599598fde" providerId="ADAL" clId="{46DABB80-DEB9-49D9-9021-6458F85AA89C}" dt="2021-01-21T19:32:31.253" v="2836" actId="1076"/>
          <ac:spMkLst>
            <pc:docMk/>
            <pc:sldMk cId="1321355743" sldId="424"/>
            <ac:spMk id="3" creationId="{472C7D21-122B-48D6-A577-9725126E46FF}"/>
          </ac:spMkLst>
        </pc:spChg>
        <pc:spChg chg="add mod">
          <ac:chgData name="BEN KHALFALLAH Hela (EXT) ItimAsiSdcVdf" userId="d55be94f-4073-46ba-88ef-465599598fde" providerId="ADAL" clId="{46DABB80-DEB9-49D9-9021-6458F85AA89C}" dt="2021-01-21T19:33:05.259" v="2855" actId="20577"/>
          <ac:spMkLst>
            <pc:docMk/>
            <pc:sldMk cId="1321355743" sldId="424"/>
            <ac:spMk id="4" creationId="{9F88B5B7-9B72-4ADD-82B4-7B08404114A5}"/>
          </ac:spMkLst>
        </pc:spChg>
        <pc:spChg chg="add mod">
          <ac:chgData name="BEN KHALFALLAH Hela (EXT) ItimAsiSdcVdf" userId="d55be94f-4073-46ba-88ef-465599598fde" providerId="ADAL" clId="{46DABB80-DEB9-49D9-9021-6458F85AA89C}" dt="2021-01-21T19:35:52.762" v="2935" actId="1076"/>
          <ac:spMkLst>
            <pc:docMk/>
            <pc:sldMk cId="1321355743" sldId="424"/>
            <ac:spMk id="7" creationId="{6DEFC3E0-DAE5-452C-8849-B4534509CA5A}"/>
          </ac:spMkLst>
        </pc:spChg>
        <pc:spChg chg="add mod">
          <ac:chgData name="BEN KHALFALLAH Hela (EXT) ItimAsiSdcVdf" userId="d55be94f-4073-46ba-88ef-465599598fde" providerId="ADAL" clId="{46DABB80-DEB9-49D9-9021-6458F85AA89C}" dt="2021-01-21T19:36:34.300" v="2970" actId="14100"/>
          <ac:spMkLst>
            <pc:docMk/>
            <pc:sldMk cId="1321355743" sldId="424"/>
            <ac:spMk id="8" creationId="{15FC6C10-8FDA-4870-A07B-834CC85FDBA2}"/>
          </ac:spMkLst>
        </pc:spChg>
        <pc:spChg chg="add mod">
          <ac:chgData name="BEN KHALFALLAH Hela (EXT) ItimAsiSdcVdf" userId="d55be94f-4073-46ba-88ef-465599598fde" providerId="ADAL" clId="{46DABB80-DEB9-49D9-9021-6458F85AA89C}" dt="2021-01-21T19:33:54.948" v="2878" actId="14100"/>
          <ac:spMkLst>
            <pc:docMk/>
            <pc:sldMk cId="1321355743" sldId="424"/>
            <ac:spMk id="9" creationId="{8940F8D6-DA79-404A-96A8-9D0A4307FE52}"/>
          </ac:spMkLst>
        </pc:spChg>
        <pc:spChg chg="add mod">
          <ac:chgData name="BEN KHALFALLAH Hela (EXT) ItimAsiSdcVdf" userId="d55be94f-4073-46ba-88ef-465599598fde" providerId="ADAL" clId="{46DABB80-DEB9-49D9-9021-6458F85AA89C}" dt="2021-01-21T19:34:29.373" v="2916" actId="1076"/>
          <ac:spMkLst>
            <pc:docMk/>
            <pc:sldMk cId="1321355743" sldId="424"/>
            <ac:spMk id="10" creationId="{A212461E-01D4-4A75-B075-87C0DA06EA21}"/>
          </ac:spMkLst>
        </pc:spChg>
        <pc:spChg chg="add mod">
          <ac:chgData name="BEN KHALFALLAH Hela (EXT) ItimAsiSdcVdf" userId="d55be94f-4073-46ba-88ef-465599598fde" providerId="ADAL" clId="{46DABB80-DEB9-49D9-9021-6458F85AA89C}" dt="2021-01-21T19:36:28.610" v="2968" actId="20577"/>
          <ac:spMkLst>
            <pc:docMk/>
            <pc:sldMk cId="1321355743" sldId="424"/>
            <ac:spMk id="11" creationId="{C5EED95B-0C8C-4DCF-9807-33C394EBFBBC}"/>
          </ac:spMkLst>
        </pc:spChg>
        <pc:spChg chg="add mod">
          <ac:chgData name="BEN KHALFALLAH Hela (EXT) ItimAsiSdcVdf" userId="d55be94f-4073-46ba-88ef-465599598fde" providerId="ADAL" clId="{46DABB80-DEB9-49D9-9021-6458F85AA89C}" dt="2021-01-21T19:37:10.940" v="2974" actId="1076"/>
          <ac:spMkLst>
            <pc:docMk/>
            <pc:sldMk cId="1321355743" sldId="424"/>
            <ac:spMk id="16" creationId="{4839FBEA-0B90-4565-9A7F-37566A545DF3}"/>
          </ac:spMkLst>
        </pc:spChg>
        <pc:spChg chg="add mod">
          <ac:chgData name="BEN KHALFALLAH Hela (EXT) ItimAsiSdcVdf" userId="d55be94f-4073-46ba-88ef-465599598fde" providerId="ADAL" clId="{46DABB80-DEB9-49D9-9021-6458F85AA89C}" dt="2021-01-21T19:36:39.929" v="2971" actId="571"/>
          <ac:spMkLst>
            <pc:docMk/>
            <pc:sldMk cId="1321355743" sldId="424"/>
            <ac:spMk id="20" creationId="{C717DAD2-8327-47A3-A027-49116F68D0D2}"/>
          </ac:spMkLst>
        </pc:spChg>
        <pc:spChg chg="add mod">
          <ac:chgData name="BEN KHALFALLAH Hela (EXT) ItimAsiSdcVdf" userId="d55be94f-4073-46ba-88ef-465599598fde" providerId="ADAL" clId="{46DABB80-DEB9-49D9-9021-6458F85AA89C}" dt="2021-01-21T19:36:46.475" v="2973" actId="208"/>
          <ac:spMkLst>
            <pc:docMk/>
            <pc:sldMk cId="1321355743" sldId="424"/>
            <ac:spMk id="21" creationId="{43510AF9-5AB6-444E-A63F-48AE2E2EB2FB}"/>
          </ac:spMkLst>
        </pc:spChg>
        <pc:spChg chg="add mod">
          <ac:chgData name="BEN KHALFALLAH Hela (EXT) ItimAsiSdcVdf" userId="d55be94f-4073-46ba-88ef-465599598fde" providerId="ADAL" clId="{46DABB80-DEB9-49D9-9021-6458F85AA89C}" dt="2021-01-21T19:38:48.584" v="3081" actId="113"/>
          <ac:spMkLst>
            <pc:docMk/>
            <pc:sldMk cId="1321355743" sldId="424"/>
            <ac:spMk id="22" creationId="{8E2AE84A-DBDE-4EFD-BFDB-2641AE0CDBC6}"/>
          </ac:spMkLst>
        </pc:spChg>
        <pc:spChg chg="add mod">
          <ac:chgData name="BEN KHALFALLAH Hela (EXT) ItimAsiSdcVdf" userId="d55be94f-4073-46ba-88ef-465599598fde" providerId="ADAL" clId="{46DABB80-DEB9-49D9-9021-6458F85AA89C}" dt="2021-01-21T19:39:46.603" v="3113" actId="1076"/>
          <ac:spMkLst>
            <pc:docMk/>
            <pc:sldMk cId="1321355743" sldId="424"/>
            <ac:spMk id="23" creationId="{2CD98731-7078-49D8-9C55-701945E3C4B8}"/>
          </ac:spMkLst>
        </pc:spChg>
        <pc:spChg chg="add mod">
          <ac:chgData name="BEN KHALFALLAH Hela (EXT) ItimAsiSdcVdf" userId="d55be94f-4073-46ba-88ef-465599598fde" providerId="ADAL" clId="{46DABB80-DEB9-49D9-9021-6458F85AA89C}" dt="2021-01-21T19:41:12.424" v="3134" actId="20577"/>
          <ac:spMkLst>
            <pc:docMk/>
            <pc:sldMk cId="1321355743" sldId="424"/>
            <ac:spMk id="24" creationId="{F4F152EB-12F7-4221-9DBA-BEA1527A801D}"/>
          </ac:spMkLst>
        </pc:spChg>
        <pc:cxnChg chg="add mod">
          <ac:chgData name="BEN KHALFALLAH Hela (EXT) ItimAsiSdcVdf" userId="d55be94f-4073-46ba-88ef-465599598fde" providerId="ADAL" clId="{46DABB80-DEB9-49D9-9021-6458F85AA89C}" dt="2021-01-21T19:34:37.259" v="2918" actId="208"/>
          <ac:cxnSpMkLst>
            <pc:docMk/>
            <pc:sldMk cId="1321355743" sldId="424"/>
            <ac:cxnSpMk id="6" creationId="{C12BEF8E-D58A-437B-86A1-D6A19875532D}"/>
          </ac:cxnSpMkLst>
        </pc:cxnChg>
        <pc:cxnChg chg="add del mod">
          <ac:chgData name="BEN KHALFALLAH Hela (EXT) ItimAsiSdcVdf" userId="d55be94f-4073-46ba-88ef-465599598fde" providerId="ADAL" clId="{46DABB80-DEB9-49D9-9021-6458F85AA89C}" dt="2021-01-21T19:36:03.657" v="2948" actId="478"/>
          <ac:cxnSpMkLst>
            <pc:docMk/>
            <pc:sldMk cId="1321355743" sldId="424"/>
            <ac:cxnSpMk id="12" creationId="{F2051DBC-61D2-421C-BE8A-DD00393FA556}"/>
          </ac:cxnSpMkLst>
        </pc:cxnChg>
        <pc:cxnChg chg="add mod">
          <ac:chgData name="BEN KHALFALLAH Hela (EXT) ItimAsiSdcVdf" userId="d55be94f-4073-46ba-88ef-465599598fde" providerId="ADAL" clId="{46DABB80-DEB9-49D9-9021-6458F85AA89C}" dt="2021-01-21T19:36:11.292" v="2951" actId="14100"/>
          <ac:cxnSpMkLst>
            <pc:docMk/>
            <pc:sldMk cId="1321355743" sldId="424"/>
            <ac:cxnSpMk id="17" creationId="{270D315A-B32A-4118-81E5-50C4E71BC3B5}"/>
          </ac:cxnSpMkLst>
        </pc:cxnChg>
      </pc:sldChg>
      <pc:sldChg chg="modSp add del">
        <pc:chgData name="BEN KHALFALLAH Hela (EXT) ItimAsiSdcVdf" userId="d55be94f-4073-46ba-88ef-465599598fde" providerId="ADAL" clId="{46DABB80-DEB9-49D9-9021-6458F85AA89C}" dt="2021-01-21T19:22:09.150" v="2632" actId="2696"/>
        <pc:sldMkLst>
          <pc:docMk/>
          <pc:sldMk cId="510461340" sldId="425"/>
        </pc:sldMkLst>
        <pc:spChg chg="mod">
          <ac:chgData name="BEN KHALFALLAH Hela (EXT) ItimAsiSdcVdf" userId="d55be94f-4073-46ba-88ef-465599598fde" providerId="ADAL" clId="{46DABB80-DEB9-49D9-9021-6458F85AA89C}" dt="2021-01-21T19:11:59.943" v="2451" actId="20577"/>
          <ac:spMkLst>
            <pc:docMk/>
            <pc:sldMk cId="510461340" sldId="425"/>
            <ac:spMk id="2" creationId="{C33C1174-55E8-4D97-82E3-A5E672519FAC}"/>
          </ac:spMkLst>
        </pc:spChg>
      </pc:sldChg>
      <pc:sldChg chg="addSp delSp modSp add">
        <pc:chgData name="BEN KHALFALLAH Hela (EXT) ItimAsiSdcVdf" userId="d55be94f-4073-46ba-88ef-465599598fde" providerId="ADAL" clId="{46DABB80-DEB9-49D9-9021-6458F85AA89C}" dt="2021-01-21T20:09:41.144" v="3788" actId="1076"/>
        <pc:sldMkLst>
          <pc:docMk/>
          <pc:sldMk cId="3627315335" sldId="426"/>
        </pc:sldMkLst>
        <pc:spChg chg="mod">
          <ac:chgData name="BEN KHALFALLAH Hela (EXT) ItimAsiSdcVdf" userId="d55be94f-4073-46ba-88ef-465599598fde" providerId="ADAL" clId="{46DABB80-DEB9-49D9-9021-6458F85AA89C}" dt="2021-01-21T19:49:35.811" v="3185" actId="20577"/>
          <ac:spMkLst>
            <pc:docMk/>
            <pc:sldMk cId="3627315335" sldId="426"/>
            <ac:spMk id="2" creationId="{C33C1174-55E8-4D97-82E3-A5E672519FAC}"/>
          </ac:spMkLst>
        </pc:spChg>
        <pc:spChg chg="add del mod">
          <ac:chgData name="BEN KHALFALLAH Hela (EXT) ItimAsiSdcVdf" userId="d55be94f-4073-46ba-88ef-465599598fde" providerId="ADAL" clId="{46DABB80-DEB9-49D9-9021-6458F85AA89C}" dt="2021-01-21T20:02:26.411" v="3469" actId="478"/>
          <ac:spMkLst>
            <pc:docMk/>
            <pc:sldMk cId="3627315335" sldId="426"/>
            <ac:spMk id="6" creationId="{A2CB1C68-98DA-49F2-B182-961A84DADA52}"/>
          </ac:spMkLst>
        </pc:spChg>
        <pc:spChg chg="add del mod">
          <ac:chgData name="BEN KHALFALLAH Hela (EXT) ItimAsiSdcVdf" userId="d55be94f-4073-46ba-88ef-465599598fde" providerId="ADAL" clId="{46DABB80-DEB9-49D9-9021-6458F85AA89C}" dt="2021-01-21T20:02:26.411" v="3469" actId="478"/>
          <ac:spMkLst>
            <pc:docMk/>
            <pc:sldMk cId="3627315335" sldId="426"/>
            <ac:spMk id="7" creationId="{F244AE76-142D-4220-8EF9-74254A0BFE69}"/>
          </ac:spMkLst>
        </pc:spChg>
        <pc:spChg chg="add mod">
          <ac:chgData name="BEN KHALFALLAH Hela (EXT) ItimAsiSdcVdf" userId="d55be94f-4073-46ba-88ef-465599598fde" providerId="ADAL" clId="{46DABB80-DEB9-49D9-9021-6458F85AA89C}" dt="2021-01-21T20:08:25.567" v="3774" actId="1076"/>
          <ac:spMkLst>
            <pc:docMk/>
            <pc:sldMk cId="3627315335" sldId="426"/>
            <ac:spMk id="8" creationId="{BF2DCCCF-F553-4A93-A94D-9D551714EEE4}"/>
          </ac:spMkLst>
        </pc:spChg>
        <pc:spChg chg="add mod">
          <ac:chgData name="BEN KHALFALLAH Hela (EXT) ItimAsiSdcVdf" userId="d55be94f-4073-46ba-88ef-465599598fde" providerId="ADAL" clId="{46DABB80-DEB9-49D9-9021-6458F85AA89C}" dt="2021-01-21T19:55:20.971" v="3320" actId="571"/>
          <ac:spMkLst>
            <pc:docMk/>
            <pc:sldMk cId="3627315335" sldId="426"/>
            <ac:spMk id="9" creationId="{B91866A8-2E59-4B69-BFFE-AA8A3184FC58}"/>
          </ac:spMkLst>
        </pc:spChg>
        <pc:spChg chg="add mod">
          <ac:chgData name="BEN KHALFALLAH Hela (EXT) ItimAsiSdcVdf" userId="d55be94f-4073-46ba-88ef-465599598fde" providerId="ADAL" clId="{46DABB80-DEB9-49D9-9021-6458F85AA89C}" dt="2021-01-21T20:08:00.667" v="3744" actId="113"/>
          <ac:spMkLst>
            <pc:docMk/>
            <pc:sldMk cId="3627315335" sldId="426"/>
            <ac:spMk id="10" creationId="{64F64703-EBC5-4F3D-A8F7-303B5EAF795C}"/>
          </ac:spMkLst>
        </pc:spChg>
        <pc:spChg chg="add mod">
          <ac:chgData name="BEN KHALFALLAH Hela (EXT) ItimAsiSdcVdf" userId="d55be94f-4073-46ba-88ef-465599598fde" providerId="ADAL" clId="{46DABB80-DEB9-49D9-9021-6458F85AA89C}" dt="2021-01-21T20:09:41.144" v="3788" actId="1076"/>
          <ac:spMkLst>
            <pc:docMk/>
            <pc:sldMk cId="3627315335" sldId="426"/>
            <ac:spMk id="11" creationId="{036AACF1-F73F-46B2-8E68-E3995B557623}"/>
          </ac:spMkLst>
        </pc:spChg>
        <pc:spChg chg="add del mod">
          <ac:chgData name="BEN KHALFALLAH Hela (EXT) ItimAsiSdcVdf" userId="d55be94f-4073-46ba-88ef-465599598fde" providerId="ADAL" clId="{46DABB80-DEB9-49D9-9021-6458F85AA89C}" dt="2021-01-21T19:59:49.716" v="3456" actId="478"/>
          <ac:spMkLst>
            <pc:docMk/>
            <pc:sldMk cId="3627315335" sldId="426"/>
            <ac:spMk id="12" creationId="{2036A7C2-1F46-4584-94C2-CC48075D63CF}"/>
          </ac:spMkLst>
        </pc:spChg>
        <pc:spChg chg="add del mod">
          <ac:chgData name="BEN KHALFALLAH Hela (EXT) ItimAsiSdcVdf" userId="d55be94f-4073-46ba-88ef-465599598fde" providerId="ADAL" clId="{46DABB80-DEB9-49D9-9021-6458F85AA89C}" dt="2021-01-21T20:01:13.762" v="3468" actId="478"/>
          <ac:spMkLst>
            <pc:docMk/>
            <pc:sldMk cId="3627315335" sldId="426"/>
            <ac:spMk id="13" creationId="{13C39F26-79DE-4072-87C3-DE888D7AB53D}"/>
          </ac:spMkLst>
        </pc:spChg>
        <pc:spChg chg="add del mod">
          <ac:chgData name="BEN KHALFALLAH Hela (EXT) ItimAsiSdcVdf" userId="d55be94f-4073-46ba-88ef-465599598fde" providerId="ADAL" clId="{46DABB80-DEB9-49D9-9021-6458F85AA89C}" dt="2021-01-21T20:01:13.762" v="3468" actId="478"/>
          <ac:spMkLst>
            <pc:docMk/>
            <pc:sldMk cId="3627315335" sldId="426"/>
            <ac:spMk id="14" creationId="{A3608481-10CE-45B7-9C6B-EC13416204A6}"/>
          </ac:spMkLst>
        </pc:spChg>
        <pc:spChg chg="add mod">
          <ac:chgData name="BEN KHALFALLAH Hela (EXT) ItimAsiSdcVdf" userId="d55be94f-4073-46ba-88ef-465599598fde" providerId="ADAL" clId="{46DABB80-DEB9-49D9-9021-6458F85AA89C}" dt="2021-01-21T20:02:37.905" v="3475" actId="255"/>
          <ac:spMkLst>
            <pc:docMk/>
            <pc:sldMk cId="3627315335" sldId="426"/>
            <ac:spMk id="15" creationId="{2AC779DC-E779-48F4-9461-39F2C89A863C}"/>
          </ac:spMkLst>
        </pc:spChg>
        <pc:spChg chg="add mod">
          <ac:chgData name="BEN KHALFALLAH Hela (EXT) ItimAsiSdcVdf" userId="d55be94f-4073-46ba-88ef-465599598fde" providerId="ADAL" clId="{46DABB80-DEB9-49D9-9021-6458F85AA89C}" dt="2021-01-21T20:07:01.194" v="3680" actId="20577"/>
          <ac:spMkLst>
            <pc:docMk/>
            <pc:sldMk cId="3627315335" sldId="426"/>
            <ac:spMk id="16" creationId="{2559D46E-AE2D-4906-8F81-A64CF2748815}"/>
          </ac:spMkLst>
        </pc:spChg>
        <pc:spChg chg="add mod">
          <ac:chgData name="BEN KHALFALLAH Hela (EXT) ItimAsiSdcVdf" userId="d55be94f-4073-46ba-88ef-465599598fde" providerId="ADAL" clId="{46DABB80-DEB9-49D9-9021-6458F85AA89C}" dt="2021-01-21T20:07:17.972" v="3686" actId="14100"/>
          <ac:spMkLst>
            <pc:docMk/>
            <pc:sldMk cId="3627315335" sldId="426"/>
            <ac:spMk id="17" creationId="{3EEEB484-D3E3-4245-9B8C-7D037225C9BC}"/>
          </ac:spMkLst>
        </pc:spChg>
        <pc:spChg chg="add mod">
          <ac:chgData name="BEN KHALFALLAH Hela (EXT) ItimAsiSdcVdf" userId="d55be94f-4073-46ba-88ef-465599598fde" providerId="ADAL" clId="{46DABB80-DEB9-49D9-9021-6458F85AA89C}" dt="2021-01-21T20:08:43.981" v="3779" actId="14100"/>
          <ac:spMkLst>
            <pc:docMk/>
            <pc:sldMk cId="3627315335" sldId="426"/>
            <ac:spMk id="18" creationId="{A57F3438-636A-4AE3-BD9D-3DD71DEBEE13}"/>
          </ac:spMkLst>
        </pc:spChg>
        <pc:spChg chg="add mod">
          <ac:chgData name="BEN KHALFALLAH Hela (EXT) ItimAsiSdcVdf" userId="d55be94f-4073-46ba-88ef-465599598fde" providerId="ADAL" clId="{46DABB80-DEB9-49D9-9021-6458F85AA89C}" dt="2021-01-21T20:09:37.684" v="3787" actId="1076"/>
          <ac:spMkLst>
            <pc:docMk/>
            <pc:sldMk cId="3627315335" sldId="426"/>
            <ac:spMk id="19" creationId="{241E7D9D-6100-40F6-90E5-1C8492685E1A}"/>
          </ac:spMkLst>
        </pc:spChg>
        <pc:cxnChg chg="add mod">
          <ac:chgData name="BEN KHALFALLAH Hela (EXT) ItimAsiSdcVdf" userId="d55be94f-4073-46ba-88ef-465599598fde" providerId="ADAL" clId="{46DABB80-DEB9-49D9-9021-6458F85AA89C}" dt="2021-01-21T19:50:12.808" v="3189" actId="13822"/>
          <ac:cxnSpMkLst>
            <pc:docMk/>
            <pc:sldMk cId="3627315335" sldId="426"/>
            <ac:cxnSpMk id="4" creationId="{8CA36E94-3EBA-4797-A8B0-EDC30833100B}"/>
          </ac:cxnSpMkLst>
        </pc:cxnChg>
        <pc:cxnChg chg="add mod">
          <ac:chgData name="BEN KHALFALLAH Hela (EXT) ItimAsiSdcVdf" userId="d55be94f-4073-46ba-88ef-465599598fde" providerId="ADAL" clId="{46DABB80-DEB9-49D9-9021-6458F85AA89C}" dt="2021-01-21T19:50:19.258" v="3190" actId="1076"/>
          <ac:cxnSpMkLst>
            <pc:docMk/>
            <pc:sldMk cId="3627315335" sldId="426"/>
            <ac:cxnSpMk id="5" creationId="{E54546CD-0FD9-4F92-82FF-BAEFEBC8517B}"/>
          </ac:cxnSpMkLst>
        </pc:cxnChg>
      </pc:sldChg>
      <pc:sldChg chg="modSp add del">
        <pc:chgData name="BEN KHALFALLAH Hela (EXT) ItimAsiSdcVdf" userId="d55be94f-4073-46ba-88ef-465599598fde" providerId="ADAL" clId="{46DABB80-DEB9-49D9-9021-6458F85AA89C}" dt="2021-01-21T19:49:23.373" v="3178" actId="2696"/>
        <pc:sldMkLst>
          <pc:docMk/>
          <pc:sldMk cId="1389883045" sldId="427"/>
        </pc:sldMkLst>
        <pc:spChg chg="mod">
          <ac:chgData name="BEN KHALFALLAH Hela (EXT) ItimAsiSdcVdf" userId="d55be94f-4073-46ba-88ef-465599598fde" providerId="ADAL" clId="{46DABB80-DEB9-49D9-9021-6458F85AA89C}" dt="2021-01-21T19:12:32.780" v="2484" actId="20577"/>
          <ac:spMkLst>
            <pc:docMk/>
            <pc:sldMk cId="1389883045" sldId="427"/>
            <ac:spMk id="2" creationId="{C33C1174-55E8-4D97-82E3-A5E672519FAC}"/>
          </ac:spMkLst>
        </pc:spChg>
      </pc:sldChg>
      <pc:sldChg chg="addSp delSp modSp add">
        <pc:chgData name="BEN KHALFALLAH Hela (EXT) ItimAsiSdcVdf" userId="d55be94f-4073-46ba-88ef-465599598fde" providerId="ADAL" clId="{46DABB80-DEB9-49D9-9021-6458F85AA89C}" dt="2021-01-21T19:29:55.329" v="2818" actId="20577"/>
        <pc:sldMkLst>
          <pc:docMk/>
          <pc:sldMk cId="2555288366" sldId="428"/>
        </pc:sldMkLst>
        <pc:spChg chg="mod">
          <ac:chgData name="BEN KHALFALLAH Hela (EXT) ItimAsiSdcVdf" userId="d55be94f-4073-46ba-88ef-465599598fde" providerId="ADAL" clId="{46DABB80-DEB9-49D9-9021-6458F85AA89C}" dt="2021-01-21T19:22:12.640" v="2638" actId="20577"/>
          <ac:spMkLst>
            <pc:docMk/>
            <pc:sldMk cId="2555288366" sldId="428"/>
            <ac:spMk id="2" creationId="{C33C1174-55E8-4D97-82E3-A5E672519FAC}"/>
          </ac:spMkLst>
        </pc:spChg>
        <pc:spChg chg="del">
          <ac:chgData name="BEN KHALFALLAH Hela (EXT) ItimAsiSdcVdf" userId="d55be94f-4073-46ba-88ef-465599598fde" providerId="ADAL" clId="{46DABB80-DEB9-49D9-9021-6458F85AA89C}" dt="2021-01-21T19:25:27.223" v="2699" actId="478"/>
          <ac:spMkLst>
            <pc:docMk/>
            <pc:sldMk cId="2555288366" sldId="428"/>
            <ac:spMk id="3" creationId="{B6D0663F-C85D-41D5-ADAA-D1313FE43093}"/>
          </ac:spMkLst>
        </pc:spChg>
        <pc:spChg chg="del">
          <ac:chgData name="BEN KHALFALLAH Hela (EXT) ItimAsiSdcVdf" userId="d55be94f-4073-46ba-88ef-465599598fde" providerId="ADAL" clId="{46DABB80-DEB9-49D9-9021-6458F85AA89C}" dt="2021-01-21T19:22:19.870" v="2639" actId="478"/>
          <ac:spMkLst>
            <pc:docMk/>
            <pc:sldMk cId="2555288366" sldId="428"/>
            <ac:spMk id="4" creationId="{C13412BB-5A1C-48F8-B5AC-DAC5474A6E40}"/>
          </ac:spMkLst>
        </pc:spChg>
        <pc:spChg chg="del">
          <ac:chgData name="BEN KHALFALLAH Hela (EXT) ItimAsiSdcVdf" userId="d55be94f-4073-46ba-88ef-465599598fde" providerId="ADAL" clId="{46DABB80-DEB9-49D9-9021-6458F85AA89C}" dt="2021-01-21T19:22:19.870" v="2639" actId="478"/>
          <ac:spMkLst>
            <pc:docMk/>
            <pc:sldMk cId="2555288366" sldId="428"/>
            <ac:spMk id="5" creationId="{08ADA22E-F2E3-486F-B6F3-54E6571A44F7}"/>
          </ac:spMkLst>
        </pc:spChg>
        <pc:spChg chg="del">
          <ac:chgData name="BEN KHALFALLAH Hela (EXT) ItimAsiSdcVdf" userId="d55be94f-4073-46ba-88ef-465599598fde" providerId="ADAL" clId="{46DABB80-DEB9-49D9-9021-6458F85AA89C}" dt="2021-01-21T19:22:19.870" v="2639" actId="478"/>
          <ac:spMkLst>
            <pc:docMk/>
            <pc:sldMk cId="2555288366" sldId="428"/>
            <ac:spMk id="6" creationId="{C805509F-564B-420B-8EE2-52EBEE63FB48}"/>
          </ac:spMkLst>
        </pc:spChg>
        <pc:spChg chg="del mod">
          <ac:chgData name="BEN KHALFALLAH Hela (EXT) ItimAsiSdcVdf" userId="d55be94f-4073-46ba-88ef-465599598fde" providerId="ADAL" clId="{46DABB80-DEB9-49D9-9021-6458F85AA89C}" dt="2021-01-21T19:25:23.186" v="2698" actId="478"/>
          <ac:spMkLst>
            <pc:docMk/>
            <pc:sldMk cId="2555288366" sldId="428"/>
            <ac:spMk id="7" creationId="{BE62E11E-27CD-4653-8846-6C028C93C0C7}"/>
          </ac:spMkLst>
        </pc:spChg>
        <pc:spChg chg="add mod">
          <ac:chgData name="BEN KHALFALLAH Hela (EXT) ItimAsiSdcVdf" userId="d55be94f-4073-46ba-88ef-465599598fde" providerId="ADAL" clId="{46DABB80-DEB9-49D9-9021-6458F85AA89C}" dt="2021-01-21T19:26:04.851" v="2706" actId="1076"/>
          <ac:spMkLst>
            <pc:docMk/>
            <pc:sldMk cId="2555288366" sldId="428"/>
            <ac:spMk id="8" creationId="{59B9BB0B-48EE-4937-B2E6-AEEFFE3D210F}"/>
          </ac:spMkLst>
        </pc:spChg>
        <pc:spChg chg="add mod">
          <ac:chgData name="BEN KHALFALLAH Hela (EXT) ItimAsiSdcVdf" userId="d55be94f-4073-46ba-88ef-465599598fde" providerId="ADAL" clId="{46DABB80-DEB9-49D9-9021-6458F85AA89C}" dt="2021-01-21T19:27:30.636" v="2745" actId="14100"/>
          <ac:spMkLst>
            <pc:docMk/>
            <pc:sldMk cId="2555288366" sldId="428"/>
            <ac:spMk id="10" creationId="{A300B2D9-7D7B-48EC-9CD1-9DF6812F2CD1}"/>
          </ac:spMkLst>
        </pc:spChg>
        <pc:spChg chg="add mod">
          <ac:chgData name="BEN KHALFALLAH Hela (EXT) ItimAsiSdcVdf" userId="d55be94f-4073-46ba-88ef-465599598fde" providerId="ADAL" clId="{46DABB80-DEB9-49D9-9021-6458F85AA89C}" dt="2021-01-21T19:29:55.329" v="2818" actId="20577"/>
          <ac:spMkLst>
            <pc:docMk/>
            <pc:sldMk cId="2555288366" sldId="428"/>
            <ac:spMk id="11" creationId="{5744B8A2-DDEC-4079-A32D-E8B84DE75DB5}"/>
          </ac:spMkLst>
        </pc:spChg>
        <pc:spChg chg="add mod">
          <ac:chgData name="BEN KHALFALLAH Hela (EXT) ItimAsiSdcVdf" userId="d55be94f-4073-46ba-88ef-465599598fde" providerId="ADAL" clId="{46DABB80-DEB9-49D9-9021-6458F85AA89C}" dt="2021-01-21T19:28:26.886" v="2750" actId="1076"/>
          <ac:spMkLst>
            <pc:docMk/>
            <pc:sldMk cId="2555288366" sldId="428"/>
            <ac:spMk id="15" creationId="{A016B65E-BB3C-4FAB-93A6-405C477FBB8A}"/>
          </ac:spMkLst>
        </pc:spChg>
        <pc:cxnChg chg="add mod">
          <ac:chgData name="BEN KHALFALLAH Hela (EXT) ItimAsiSdcVdf" userId="d55be94f-4073-46ba-88ef-465599598fde" providerId="ADAL" clId="{46DABB80-DEB9-49D9-9021-6458F85AA89C}" dt="2021-01-21T19:27:42.982" v="2746" actId="693"/>
          <ac:cxnSpMkLst>
            <pc:docMk/>
            <pc:sldMk cId="2555288366" sldId="428"/>
            <ac:cxnSpMk id="13" creationId="{9D57D26D-B664-42AB-B92C-AC0BA8D9D15E}"/>
          </ac:cxnSpMkLst>
        </pc:cxnChg>
        <pc:cxnChg chg="add mod">
          <ac:chgData name="BEN KHALFALLAH Hela (EXT) ItimAsiSdcVdf" userId="d55be94f-4073-46ba-88ef-465599598fde" providerId="ADAL" clId="{46DABB80-DEB9-49D9-9021-6458F85AA89C}" dt="2021-01-21T19:28:50.736" v="2756" actId="208"/>
          <ac:cxnSpMkLst>
            <pc:docMk/>
            <pc:sldMk cId="2555288366" sldId="428"/>
            <ac:cxnSpMk id="17" creationId="{6937E63F-E1E2-42BC-8113-1C97B3F24E1A}"/>
          </ac:cxnSpMkLst>
        </pc:cxnChg>
        <pc:cxnChg chg="add mod">
          <ac:chgData name="BEN KHALFALLAH Hela (EXT) ItimAsiSdcVdf" userId="d55be94f-4073-46ba-88ef-465599598fde" providerId="ADAL" clId="{46DABB80-DEB9-49D9-9021-6458F85AA89C}" dt="2021-01-21T19:28:50.736" v="2756" actId="208"/>
          <ac:cxnSpMkLst>
            <pc:docMk/>
            <pc:sldMk cId="2555288366" sldId="428"/>
            <ac:cxnSpMk id="19" creationId="{66B9E852-A04C-4BA1-A6EE-21EF885F6326}"/>
          </ac:cxnSpMkLst>
        </pc:cxnChg>
      </pc:sldChg>
      <pc:sldChg chg="addSp delSp modSp add">
        <pc:chgData name="BEN KHALFALLAH Hela (EXT) ItimAsiSdcVdf" userId="d55be94f-4073-46ba-88ef-465599598fde" providerId="ADAL" clId="{46DABB80-DEB9-49D9-9021-6458F85AA89C}" dt="2021-01-21T20:07:04.049" v="3681" actId="1076"/>
        <pc:sldMkLst>
          <pc:docMk/>
          <pc:sldMk cId="4010716669" sldId="429"/>
        </pc:sldMkLst>
        <pc:spChg chg="add del mod">
          <ac:chgData name="BEN KHALFALLAH Hela (EXT) ItimAsiSdcVdf" userId="d55be94f-4073-46ba-88ef-465599598fde" providerId="ADAL" clId="{46DABB80-DEB9-49D9-9021-6458F85AA89C}" dt="2021-01-21T19:46:32.177" v="3155" actId="1076"/>
          <ac:spMkLst>
            <pc:docMk/>
            <pc:sldMk cId="4010716669" sldId="429"/>
            <ac:spMk id="3" creationId="{C63F64AE-4DD1-41C0-801E-96C1ED6CAC91}"/>
          </ac:spMkLst>
        </pc:spChg>
        <pc:spChg chg="add del mod">
          <ac:chgData name="BEN KHALFALLAH Hela (EXT) ItimAsiSdcVdf" userId="d55be94f-4073-46ba-88ef-465599598fde" providerId="ADAL" clId="{46DABB80-DEB9-49D9-9021-6458F85AA89C}" dt="2021-01-21T19:46:26.501" v="3153"/>
          <ac:spMkLst>
            <pc:docMk/>
            <pc:sldMk cId="4010716669" sldId="429"/>
            <ac:spMk id="4" creationId="{B4C90745-14DD-47DE-A2F2-BDD4A8ADCBF2}"/>
          </ac:spMkLst>
        </pc:spChg>
        <pc:spChg chg="add mod">
          <ac:chgData name="BEN KHALFALLAH Hela (EXT) ItimAsiSdcVdf" userId="d55be94f-4073-46ba-88ef-465599598fde" providerId="ADAL" clId="{46DABB80-DEB9-49D9-9021-6458F85AA89C}" dt="2021-01-21T19:53:25.820" v="3233" actId="20577"/>
          <ac:spMkLst>
            <pc:docMk/>
            <pc:sldMk cId="4010716669" sldId="429"/>
            <ac:spMk id="5" creationId="{28361394-4DD9-4084-A812-0A0D5095B19C}"/>
          </ac:spMkLst>
        </pc:spChg>
        <pc:spChg chg="add del mod">
          <ac:chgData name="BEN KHALFALLAH Hela (EXT) ItimAsiSdcVdf" userId="d55be94f-4073-46ba-88ef-465599598fde" providerId="ADAL" clId="{46DABB80-DEB9-49D9-9021-6458F85AA89C}" dt="2021-01-21T19:48:02.422" v="3164"/>
          <ac:spMkLst>
            <pc:docMk/>
            <pc:sldMk cId="4010716669" sldId="429"/>
            <ac:spMk id="6" creationId="{8FC23756-6E0E-456C-BDA3-5BC7D5F803E5}"/>
          </ac:spMkLst>
        </pc:spChg>
        <pc:spChg chg="add mod">
          <ac:chgData name="BEN KHALFALLAH Hela (EXT) ItimAsiSdcVdf" userId="d55be94f-4073-46ba-88ef-465599598fde" providerId="ADAL" clId="{46DABB80-DEB9-49D9-9021-6458F85AA89C}" dt="2021-01-21T19:53:13.210" v="3230" actId="108"/>
          <ac:spMkLst>
            <pc:docMk/>
            <pc:sldMk cId="4010716669" sldId="429"/>
            <ac:spMk id="7" creationId="{4686F1F1-614E-4AB1-BA6D-D7E46B418D6A}"/>
          </ac:spMkLst>
        </pc:spChg>
        <pc:spChg chg="add mod">
          <ac:chgData name="BEN KHALFALLAH Hela (EXT) ItimAsiSdcVdf" userId="d55be94f-4073-46ba-88ef-465599598fde" providerId="ADAL" clId="{46DABB80-DEB9-49D9-9021-6458F85AA89C}" dt="2021-01-21T20:07:04.049" v="3681" actId="1076"/>
          <ac:spMkLst>
            <pc:docMk/>
            <pc:sldMk cId="4010716669" sldId="429"/>
            <ac:spMk id="8" creationId="{AAB48BE5-5E4C-4546-B537-D4530F9CF374}"/>
          </ac:spMkLst>
        </pc:spChg>
        <pc:spChg chg="add mod">
          <ac:chgData name="BEN KHALFALLAH Hela (EXT) ItimAsiSdcVdf" userId="d55be94f-4073-46ba-88ef-465599598fde" providerId="ADAL" clId="{46DABB80-DEB9-49D9-9021-6458F85AA89C}" dt="2021-01-21T19:48:33.833" v="3173" actId="14100"/>
          <ac:spMkLst>
            <pc:docMk/>
            <pc:sldMk cId="4010716669" sldId="429"/>
            <ac:spMk id="9" creationId="{CD7B40B5-6355-4A52-9E6B-F936E91D7A97}"/>
          </ac:spMkLst>
        </pc:spChg>
        <pc:spChg chg="add mod">
          <ac:chgData name="BEN KHALFALLAH Hela (EXT) ItimAsiSdcVdf" userId="d55be94f-4073-46ba-88ef-465599598fde" providerId="ADAL" clId="{46DABB80-DEB9-49D9-9021-6458F85AA89C}" dt="2021-01-21T20:05:16.126" v="3633" actId="207"/>
          <ac:spMkLst>
            <pc:docMk/>
            <pc:sldMk cId="4010716669" sldId="429"/>
            <ac:spMk id="12" creationId="{831E7833-7537-4AE3-A779-767DE2A74664}"/>
          </ac:spMkLst>
        </pc:spChg>
        <pc:cxnChg chg="add mod">
          <ac:chgData name="BEN KHALFALLAH Hela (EXT) ItimAsiSdcVdf" userId="d55be94f-4073-46ba-88ef-465599598fde" providerId="ADAL" clId="{46DABB80-DEB9-49D9-9021-6458F85AA89C}" dt="2021-01-21T20:07:04.049" v="3681" actId="1076"/>
          <ac:cxnSpMkLst>
            <pc:docMk/>
            <pc:sldMk cId="4010716669" sldId="429"/>
            <ac:cxnSpMk id="11" creationId="{E8192817-D66C-4034-BFDD-20CF06E1084A}"/>
          </ac:cxnSpMkLst>
        </pc:cxnChg>
      </pc:sldChg>
      <pc:sldChg chg="addSp modSp add">
        <pc:chgData name="BEN KHALFALLAH Hela (EXT) ItimAsiSdcVdf" userId="d55be94f-4073-46ba-88ef-465599598fde" providerId="ADAL" clId="{46DABB80-DEB9-49D9-9021-6458F85AA89C}" dt="2021-01-21T20:16:28.295" v="3874" actId="1076"/>
        <pc:sldMkLst>
          <pc:docMk/>
          <pc:sldMk cId="951399916" sldId="430"/>
        </pc:sldMkLst>
        <pc:spChg chg="add mod">
          <ac:chgData name="BEN KHALFALLAH Hela (EXT) ItimAsiSdcVdf" userId="d55be94f-4073-46ba-88ef-465599598fde" providerId="ADAL" clId="{46DABB80-DEB9-49D9-9021-6458F85AA89C}" dt="2021-01-21T20:14:00.113" v="3794" actId="1076"/>
          <ac:spMkLst>
            <pc:docMk/>
            <pc:sldMk cId="951399916" sldId="430"/>
            <ac:spMk id="3" creationId="{10136EE0-054F-48A2-AB8F-31C808D5C97C}"/>
          </ac:spMkLst>
        </pc:spChg>
        <pc:spChg chg="add mod">
          <ac:chgData name="BEN KHALFALLAH Hela (EXT) ItimAsiSdcVdf" userId="d55be94f-4073-46ba-88ef-465599598fde" providerId="ADAL" clId="{46DABB80-DEB9-49D9-9021-6458F85AA89C}" dt="2021-01-21T20:16:28.295" v="3874" actId="1076"/>
          <ac:spMkLst>
            <pc:docMk/>
            <pc:sldMk cId="951399916" sldId="430"/>
            <ac:spMk id="4" creationId="{200B5C89-1DB1-49DC-93B6-8E9989277565}"/>
          </ac:spMkLst>
        </pc:spChg>
      </pc:sldChg>
      <pc:sldChg chg="addSp delSp modSp add">
        <pc:chgData name="BEN KHALFALLAH Hela (EXT) ItimAsiSdcVdf" userId="d55be94f-4073-46ba-88ef-465599598fde" providerId="ADAL" clId="{46DABB80-DEB9-49D9-9021-6458F85AA89C}" dt="2021-01-21T20:20:41.548" v="3913" actId="20577"/>
        <pc:sldMkLst>
          <pc:docMk/>
          <pc:sldMk cId="449487281" sldId="431"/>
        </pc:sldMkLst>
        <pc:spChg chg="mod">
          <ac:chgData name="BEN KHALFALLAH Hela (EXT) ItimAsiSdcVdf" userId="d55be94f-4073-46ba-88ef-465599598fde" providerId="ADAL" clId="{46DABB80-DEB9-49D9-9021-6458F85AA89C}" dt="2021-01-21T20:14:38.961" v="3806" actId="20577"/>
          <ac:spMkLst>
            <pc:docMk/>
            <pc:sldMk cId="449487281" sldId="431"/>
            <ac:spMk id="2" creationId="{C33C1174-55E8-4D97-82E3-A5E672519FAC}"/>
          </ac:spMkLst>
        </pc:spChg>
        <pc:spChg chg="add mod">
          <ac:chgData name="BEN KHALFALLAH Hela (EXT) ItimAsiSdcVdf" userId="d55be94f-4073-46ba-88ef-465599598fde" providerId="ADAL" clId="{46DABB80-DEB9-49D9-9021-6458F85AA89C}" dt="2021-01-21T20:15:40.858" v="3837" actId="1076"/>
          <ac:spMkLst>
            <pc:docMk/>
            <pc:sldMk cId="449487281" sldId="431"/>
            <ac:spMk id="3" creationId="{6990BB62-3798-445E-97A6-D8151103F6B8}"/>
          </ac:spMkLst>
        </pc:spChg>
        <pc:spChg chg="add mod">
          <ac:chgData name="BEN KHALFALLAH Hela (EXT) ItimAsiSdcVdf" userId="d55be94f-4073-46ba-88ef-465599598fde" providerId="ADAL" clId="{46DABB80-DEB9-49D9-9021-6458F85AA89C}" dt="2021-01-21T20:16:25.166" v="3873" actId="255"/>
          <ac:spMkLst>
            <pc:docMk/>
            <pc:sldMk cId="449487281" sldId="431"/>
            <ac:spMk id="6" creationId="{DED62BA0-47EF-4DD8-9BA8-958B32D86A98}"/>
          </ac:spMkLst>
        </pc:spChg>
        <pc:spChg chg="add mod">
          <ac:chgData name="BEN KHALFALLAH Hela (EXT) ItimAsiSdcVdf" userId="d55be94f-4073-46ba-88ef-465599598fde" providerId="ADAL" clId="{46DABB80-DEB9-49D9-9021-6458F85AA89C}" dt="2021-01-21T20:20:22.587" v="3889" actId="1076"/>
          <ac:spMkLst>
            <pc:docMk/>
            <pc:sldMk cId="449487281" sldId="431"/>
            <ac:spMk id="7" creationId="{8DCC825C-3EA6-41DD-B464-5B7065B2572F}"/>
          </ac:spMkLst>
        </pc:spChg>
        <pc:spChg chg="mod">
          <ac:chgData name="BEN KHALFALLAH Hela (EXT) ItimAsiSdcVdf" userId="d55be94f-4073-46ba-88ef-465599598fde" providerId="ADAL" clId="{46DABB80-DEB9-49D9-9021-6458F85AA89C}" dt="2021-01-21T20:16:54.049" v="3878" actId="113"/>
          <ac:spMkLst>
            <pc:docMk/>
            <pc:sldMk cId="449487281" sldId="431"/>
            <ac:spMk id="8" creationId="{BF2DCCCF-F553-4A93-A94D-9D551714EEE4}"/>
          </ac:spMkLst>
        </pc:spChg>
        <pc:spChg chg="mod">
          <ac:chgData name="BEN KHALFALLAH Hela (EXT) ItimAsiSdcVdf" userId="d55be94f-4073-46ba-88ef-465599598fde" providerId="ADAL" clId="{46DABB80-DEB9-49D9-9021-6458F85AA89C}" dt="2021-01-21T20:17:08.216" v="3884" actId="20577"/>
          <ac:spMkLst>
            <pc:docMk/>
            <pc:sldMk cId="449487281" sldId="431"/>
            <ac:spMk id="10" creationId="{64F64703-EBC5-4F3D-A8F7-303B5EAF795C}"/>
          </ac:spMkLst>
        </pc:spChg>
        <pc:spChg chg="mod">
          <ac:chgData name="BEN KHALFALLAH Hela (EXT) ItimAsiSdcVdf" userId="d55be94f-4073-46ba-88ef-465599598fde" providerId="ADAL" clId="{46DABB80-DEB9-49D9-9021-6458F85AA89C}" dt="2021-01-21T20:20:41.548" v="3913" actId="20577"/>
          <ac:spMkLst>
            <pc:docMk/>
            <pc:sldMk cId="449487281" sldId="431"/>
            <ac:spMk id="11" creationId="{036AACF1-F73F-46B2-8E68-E3995B557623}"/>
          </ac:spMkLst>
        </pc:spChg>
        <pc:spChg chg="del">
          <ac:chgData name="BEN KHALFALLAH Hela (EXT) ItimAsiSdcVdf" userId="d55be94f-4073-46ba-88ef-465599598fde" providerId="ADAL" clId="{46DABB80-DEB9-49D9-9021-6458F85AA89C}" dt="2021-01-21T20:14:45.307" v="3807" actId="478"/>
          <ac:spMkLst>
            <pc:docMk/>
            <pc:sldMk cId="449487281" sldId="431"/>
            <ac:spMk id="15" creationId="{2AC779DC-E779-48F4-9461-39F2C89A863C}"/>
          </ac:spMkLst>
        </pc:spChg>
        <pc:spChg chg="del">
          <ac:chgData name="BEN KHALFALLAH Hela (EXT) ItimAsiSdcVdf" userId="d55be94f-4073-46ba-88ef-465599598fde" providerId="ADAL" clId="{46DABB80-DEB9-49D9-9021-6458F85AA89C}" dt="2021-01-21T20:14:45.307" v="3807" actId="478"/>
          <ac:spMkLst>
            <pc:docMk/>
            <pc:sldMk cId="449487281" sldId="431"/>
            <ac:spMk id="16" creationId="{2559D46E-AE2D-4906-8F81-A64CF2748815}"/>
          </ac:spMkLst>
        </pc:spChg>
        <pc:spChg chg="del">
          <ac:chgData name="BEN KHALFALLAH Hela (EXT) ItimAsiSdcVdf" userId="d55be94f-4073-46ba-88ef-465599598fde" providerId="ADAL" clId="{46DABB80-DEB9-49D9-9021-6458F85AA89C}" dt="2021-01-21T20:14:47.709" v="3808" actId="478"/>
          <ac:spMkLst>
            <pc:docMk/>
            <pc:sldMk cId="449487281" sldId="431"/>
            <ac:spMk id="17" creationId="{3EEEB484-D3E3-4245-9B8C-7D037225C9BC}"/>
          </ac:spMkLst>
        </pc:spChg>
        <pc:spChg chg="del">
          <ac:chgData name="BEN KHALFALLAH Hela (EXT) ItimAsiSdcVdf" userId="d55be94f-4073-46ba-88ef-465599598fde" providerId="ADAL" clId="{46DABB80-DEB9-49D9-9021-6458F85AA89C}" dt="2021-01-21T20:14:45.307" v="3807" actId="478"/>
          <ac:spMkLst>
            <pc:docMk/>
            <pc:sldMk cId="449487281" sldId="431"/>
            <ac:spMk id="18" creationId="{A57F3438-636A-4AE3-BD9D-3DD71DEBEE13}"/>
          </ac:spMkLst>
        </pc:spChg>
        <pc:spChg chg="del">
          <ac:chgData name="BEN KHALFALLAH Hela (EXT) ItimAsiSdcVdf" userId="d55be94f-4073-46ba-88ef-465599598fde" providerId="ADAL" clId="{46DABB80-DEB9-49D9-9021-6458F85AA89C}" dt="2021-01-21T20:14:45.307" v="3807" actId="478"/>
          <ac:spMkLst>
            <pc:docMk/>
            <pc:sldMk cId="449487281" sldId="431"/>
            <ac:spMk id="19" creationId="{241E7D9D-6100-40F6-90E5-1C8492685E1A}"/>
          </ac:spMkLst>
        </pc:spChg>
        <pc:spChg chg="add mod">
          <ac:chgData name="BEN KHALFALLAH Hela (EXT) ItimAsiSdcVdf" userId="d55be94f-4073-46ba-88ef-465599598fde" providerId="ADAL" clId="{46DABB80-DEB9-49D9-9021-6458F85AA89C}" dt="2021-01-21T20:16:36.326" v="3877" actId="14100"/>
          <ac:spMkLst>
            <pc:docMk/>
            <pc:sldMk cId="449487281" sldId="431"/>
            <ac:spMk id="20" creationId="{ACF0A112-D42A-434B-9069-B6F8D566C783}"/>
          </ac:spMkLst>
        </pc:spChg>
      </pc:sldChg>
      <pc:sldChg chg="addSp delSp modSp add">
        <pc:chgData name="BEN KHALFALLAH Hela (EXT) ItimAsiSdcVdf" userId="d55be94f-4073-46ba-88ef-465599598fde" providerId="ADAL" clId="{46DABB80-DEB9-49D9-9021-6458F85AA89C}" dt="2021-01-21T20:26:03.958" v="4046" actId="207"/>
        <pc:sldMkLst>
          <pc:docMk/>
          <pc:sldMk cId="33898670" sldId="432"/>
        </pc:sldMkLst>
        <pc:spChg chg="mod">
          <ac:chgData name="BEN KHALFALLAH Hela (EXT) ItimAsiSdcVdf" userId="d55be94f-4073-46ba-88ef-465599598fde" providerId="ADAL" clId="{46DABB80-DEB9-49D9-9021-6458F85AA89C}" dt="2021-01-21T20:20:56.562" v="3920" actId="20577"/>
          <ac:spMkLst>
            <pc:docMk/>
            <pc:sldMk cId="33898670" sldId="432"/>
            <ac:spMk id="2" creationId="{C33C1174-55E8-4D97-82E3-A5E672519FAC}"/>
          </ac:spMkLst>
        </pc:spChg>
        <pc:spChg chg="del">
          <ac:chgData name="BEN KHALFALLAH Hela (EXT) ItimAsiSdcVdf" userId="d55be94f-4073-46ba-88ef-465599598fde" providerId="ADAL" clId="{46DABB80-DEB9-49D9-9021-6458F85AA89C}" dt="2021-01-21T20:20:51.987" v="3915" actId="478"/>
          <ac:spMkLst>
            <pc:docMk/>
            <pc:sldMk cId="33898670" sldId="432"/>
            <ac:spMk id="3" creationId="{10136EE0-054F-48A2-AB8F-31C808D5C97C}"/>
          </ac:spMkLst>
        </pc:spChg>
        <pc:spChg chg="del">
          <ac:chgData name="BEN KHALFALLAH Hela (EXT) ItimAsiSdcVdf" userId="d55be94f-4073-46ba-88ef-465599598fde" providerId="ADAL" clId="{46DABB80-DEB9-49D9-9021-6458F85AA89C}" dt="2021-01-21T20:20:51.987" v="3915" actId="478"/>
          <ac:spMkLst>
            <pc:docMk/>
            <pc:sldMk cId="33898670" sldId="432"/>
            <ac:spMk id="4" creationId="{200B5C89-1DB1-49DC-93B6-8E9989277565}"/>
          </ac:spMkLst>
        </pc:spChg>
        <pc:spChg chg="add mod">
          <ac:chgData name="BEN KHALFALLAH Hela (EXT) ItimAsiSdcVdf" userId="d55be94f-4073-46ba-88ef-465599598fde" providerId="ADAL" clId="{46DABB80-DEB9-49D9-9021-6458F85AA89C}" dt="2021-01-21T20:24:59.390" v="4031" actId="1076"/>
          <ac:spMkLst>
            <pc:docMk/>
            <pc:sldMk cId="33898670" sldId="432"/>
            <ac:spMk id="5" creationId="{E05E4651-93EE-47EF-9BFF-416FE175D664}"/>
          </ac:spMkLst>
        </pc:spChg>
        <pc:spChg chg="add mod">
          <ac:chgData name="BEN KHALFALLAH Hela (EXT) ItimAsiSdcVdf" userId="d55be94f-4073-46ba-88ef-465599598fde" providerId="ADAL" clId="{46DABB80-DEB9-49D9-9021-6458F85AA89C}" dt="2021-01-21T20:25:17.652" v="4036" actId="1076"/>
          <ac:spMkLst>
            <pc:docMk/>
            <pc:sldMk cId="33898670" sldId="432"/>
            <ac:spMk id="6" creationId="{049DD156-B466-4739-874A-50D02B3E5B82}"/>
          </ac:spMkLst>
        </pc:spChg>
        <pc:spChg chg="add mod">
          <ac:chgData name="BEN KHALFALLAH Hela (EXT) ItimAsiSdcVdf" userId="d55be94f-4073-46ba-88ef-465599598fde" providerId="ADAL" clId="{46DABB80-DEB9-49D9-9021-6458F85AA89C}" dt="2021-01-21T20:25:20.421" v="4037" actId="571"/>
          <ac:spMkLst>
            <pc:docMk/>
            <pc:sldMk cId="33898670" sldId="432"/>
            <ac:spMk id="7" creationId="{9727D298-6F0E-4AE4-A612-9FF91B9BBA21}"/>
          </ac:spMkLst>
        </pc:spChg>
        <pc:spChg chg="add mod">
          <ac:chgData name="BEN KHALFALLAH Hela (EXT) ItimAsiSdcVdf" userId="d55be94f-4073-46ba-88ef-465599598fde" providerId="ADAL" clId="{46DABB80-DEB9-49D9-9021-6458F85AA89C}" dt="2021-01-21T20:25:22.513" v="4039" actId="571"/>
          <ac:spMkLst>
            <pc:docMk/>
            <pc:sldMk cId="33898670" sldId="432"/>
            <ac:spMk id="8" creationId="{A3E3F4AC-C6DA-4809-BC12-C6774B56A846}"/>
          </ac:spMkLst>
        </pc:spChg>
        <pc:spChg chg="add mod">
          <ac:chgData name="BEN KHALFALLAH Hela (EXT) ItimAsiSdcVdf" userId="d55be94f-4073-46ba-88ef-465599598fde" providerId="ADAL" clId="{46DABB80-DEB9-49D9-9021-6458F85AA89C}" dt="2021-01-21T20:25:22.513" v="4039" actId="571"/>
          <ac:spMkLst>
            <pc:docMk/>
            <pc:sldMk cId="33898670" sldId="432"/>
            <ac:spMk id="9" creationId="{5A9265A5-B8CB-406F-97C5-D39FC7C6D26F}"/>
          </ac:spMkLst>
        </pc:spChg>
        <pc:spChg chg="add mod">
          <ac:chgData name="BEN KHALFALLAH Hela (EXT) ItimAsiSdcVdf" userId="d55be94f-4073-46ba-88ef-465599598fde" providerId="ADAL" clId="{46DABB80-DEB9-49D9-9021-6458F85AA89C}" dt="2021-01-21T20:25:27.064" v="4040" actId="571"/>
          <ac:spMkLst>
            <pc:docMk/>
            <pc:sldMk cId="33898670" sldId="432"/>
            <ac:spMk id="10" creationId="{0F495A3B-AD67-4EA0-AD17-C34C53FE629C}"/>
          </ac:spMkLst>
        </pc:spChg>
        <pc:spChg chg="add mod">
          <ac:chgData name="BEN KHALFALLAH Hela (EXT) ItimAsiSdcVdf" userId="d55be94f-4073-46ba-88ef-465599598fde" providerId="ADAL" clId="{46DABB80-DEB9-49D9-9021-6458F85AA89C}" dt="2021-01-21T20:26:03.958" v="4046" actId="207"/>
          <ac:spMkLst>
            <pc:docMk/>
            <pc:sldMk cId="33898670" sldId="432"/>
            <ac:spMk id="11" creationId="{B9655647-4E21-409D-87D9-85F11C5A0674}"/>
          </ac:spMkLst>
        </pc:spChg>
      </pc:sldChg>
      <pc:sldChg chg="addSp modSp add">
        <pc:chgData name="BEN KHALFALLAH Hela (EXT) ItimAsiSdcVdf" userId="d55be94f-4073-46ba-88ef-465599598fde" providerId="ADAL" clId="{46DABB80-DEB9-49D9-9021-6458F85AA89C}" dt="2021-01-21T20:23:44.357" v="4024" actId="1076"/>
        <pc:sldMkLst>
          <pc:docMk/>
          <pc:sldMk cId="2206266813" sldId="433"/>
        </pc:sldMkLst>
        <pc:spChg chg="mod">
          <ac:chgData name="BEN KHALFALLAH Hela (EXT) ItimAsiSdcVdf" userId="d55be94f-4073-46ba-88ef-465599598fde" providerId="ADAL" clId="{46DABB80-DEB9-49D9-9021-6458F85AA89C}" dt="2021-01-21T20:21:08.841" v="3926" actId="20577"/>
          <ac:spMkLst>
            <pc:docMk/>
            <pc:sldMk cId="2206266813" sldId="433"/>
            <ac:spMk id="2" creationId="{C33C1174-55E8-4D97-82E3-A5E672519FAC}"/>
          </ac:spMkLst>
        </pc:spChg>
        <pc:spChg chg="add mod">
          <ac:chgData name="BEN KHALFALLAH Hela (EXT) ItimAsiSdcVdf" userId="d55be94f-4073-46ba-88ef-465599598fde" providerId="ADAL" clId="{46DABB80-DEB9-49D9-9021-6458F85AA89C}" dt="2021-01-21T20:23:44.357" v="4024" actId="1076"/>
          <ac:spMkLst>
            <pc:docMk/>
            <pc:sldMk cId="2206266813" sldId="433"/>
            <ac:spMk id="3" creationId="{15E38361-A674-4D87-8D22-C2A7BFB03AEF}"/>
          </ac:spMkLst>
        </pc:spChg>
        <pc:spChg chg="add mod">
          <ac:chgData name="BEN KHALFALLAH Hela (EXT) ItimAsiSdcVdf" userId="d55be94f-4073-46ba-88ef-465599598fde" providerId="ADAL" clId="{46DABB80-DEB9-49D9-9021-6458F85AA89C}" dt="2021-01-21T20:23:42.145" v="4023" actId="1076"/>
          <ac:spMkLst>
            <pc:docMk/>
            <pc:sldMk cId="2206266813" sldId="433"/>
            <ac:spMk id="4" creationId="{07739070-CD8E-4B35-BD98-EC220C1AF4B3}"/>
          </ac:spMkLst>
        </pc:spChg>
      </pc:sldChg>
      <pc:sldChg chg="add">
        <pc:chgData name="BEN KHALFALLAH Hela (EXT) ItimAsiSdcVdf" userId="d55be94f-4073-46ba-88ef-465599598fde" providerId="ADAL" clId="{46DABB80-DEB9-49D9-9021-6458F85AA89C}" dt="2021-01-21T21:11:48.072" v="4112"/>
        <pc:sldMkLst>
          <pc:docMk/>
          <pc:sldMk cId="4135598009" sldId="434"/>
        </pc:sldMkLst>
      </pc:sldChg>
    </pc:docChg>
  </pc:docChgLst>
  <pc:docChgLst>
    <pc:chgData name="LEHMAN Marc ItimAsrScoVdf" userId="7df1d71e-e590-45d5-aa1d-7ae1d2d5511b" providerId="ADAL" clId="{3E89B76B-5B5C-4192-949B-B2182E91108F}"/>
    <pc:docChg chg="undo custSel modSld sldOrd">
      <pc:chgData name="LEHMAN Marc ItimAsrScoVdf" userId="7df1d71e-e590-45d5-aa1d-7ae1d2d5511b" providerId="ADAL" clId="{3E89B76B-5B5C-4192-949B-B2182E91108F}" dt="2023-03-21T10:52:01.352" v="60" actId="20577"/>
      <pc:docMkLst>
        <pc:docMk/>
      </pc:docMkLst>
      <pc:sldChg chg="modSp mod">
        <pc:chgData name="LEHMAN Marc ItimAsrScoVdf" userId="7df1d71e-e590-45d5-aa1d-7ae1d2d5511b" providerId="ADAL" clId="{3E89B76B-5B5C-4192-949B-B2182E91108F}" dt="2023-03-21T08:12:18.169" v="47" actId="113"/>
        <pc:sldMkLst>
          <pc:docMk/>
          <pc:sldMk cId="2791849050" sldId="364"/>
        </pc:sldMkLst>
        <pc:spChg chg="mod">
          <ac:chgData name="LEHMAN Marc ItimAsrScoVdf" userId="7df1d71e-e590-45d5-aa1d-7ae1d2d5511b" providerId="ADAL" clId="{3E89B76B-5B5C-4192-949B-B2182E91108F}" dt="2023-03-21T08:11:46.425" v="46"/>
          <ac:spMkLst>
            <pc:docMk/>
            <pc:sldMk cId="2791849050" sldId="364"/>
            <ac:spMk id="8" creationId="{48B9C23C-7E9E-41D7-9204-B08979642794}"/>
          </ac:spMkLst>
        </pc:spChg>
        <pc:spChg chg="mod">
          <ac:chgData name="LEHMAN Marc ItimAsrScoVdf" userId="7df1d71e-e590-45d5-aa1d-7ae1d2d5511b" providerId="ADAL" clId="{3E89B76B-5B5C-4192-949B-B2182E91108F}" dt="2023-03-21T08:12:18.169" v="47" actId="113"/>
          <ac:spMkLst>
            <pc:docMk/>
            <pc:sldMk cId="2791849050" sldId="364"/>
            <ac:spMk id="9" creationId="{41A3FA63-06BC-410E-950B-F7D177D66D99}"/>
          </ac:spMkLst>
        </pc:spChg>
      </pc:sldChg>
      <pc:sldChg chg="modSp mod">
        <pc:chgData name="LEHMAN Marc ItimAsrScoVdf" userId="7df1d71e-e590-45d5-aa1d-7ae1d2d5511b" providerId="ADAL" clId="{3E89B76B-5B5C-4192-949B-B2182E91108F}" dt="2023-03-15T08:46:52.115" v="18" actId="20577"/>
        <pc:sldMkLst>
          <pc:docMk/>
          <pc:sldMk cId="3002594063" sldId="379"/>
        </pc:sldMkLst>
        <pc:spChg chg="mod">
          <ac:chgData name="LEHMAN Marc ItimAsrScoVdf" userId="7df1d71e-e590-45d5-aa1d-7ae1d2d5511b" providerId="ADAL" clId="{3E89B76B-5B5C-4192-949B-B2182E91108F}" dt="2023-03-15T08:46:52.115" v="18" actId="20577"/>
          <ac:spMkLst>
            <pc:docMk/>
            <pc:sldMk cId="3002594063" sldId="379"/>
            <ac:spMk id="2" creationId="{D75CE86E-AF72-4F57-8807-16AE7DB9C9A0}"/>
          </ac:spMkLst>
        </pc:spChg>
      </pc:sldChg>
      <pc:sldChg chg="modSp mod">
        <pc:chgData name="LEHMAN Marc ItimAsrScoVdf" userId="7df1d71e-e590-45d5-aa1d-7ae1d2d5511b" providerId="ADAL" clId="{3E89B76B-5B5C-4192-949B-B2182E91108F}" dt="2023-03-21T08:38:53.652" v="58" actId="20577"/>
        <pc:sldMkLst>
          <pc:docMk/>
          <pc:sldMk cId="3627315335" sldId="426"/>
        </pc:sldMkLst>
        <pc:spChg chg="mod">
          <ac:chgData name="LEHMAN Marc ItimAsrScoVdf" userId="7df1d71e-e590-45d5-aa1d-7ae1d2d5511b" providerId="ADAL" clId="{3E89B76B-5B5C-4192-949B-B2182E91108F}" dt="2023-03-21T08:38:53.652" v="58" actId="20577"/>
          <ac:spMkLst>
            <pc:docMk/>
            <pc:sldMk cId="3627315335" sldId="426"/>
            <ac:spMk id="16" creationId="{2559D46E-AE2D-4906-8F81-A64CF2748815}"/>
          </ac:spMkLst>
        </pc:spChg>
      </pc:sldChg>
      <pc:sldChg chg="ord">
        <pc:chgData name="LEHMAN Marc ItimAsrScoVdf" userId="7df1d71e-e590-45d5-aa1d-7ae1d2d5511b" providerId="ADAL" clId="{3E89B76B-5B5C-4192-949B-B2182E91108F}" dt="2023-03-15T08:13:10.942" v="1"/>
        <pc:sldMkLst>
          <pc:docMk/>
          <pc:sldMk cId="3494147615" sldId="449"/>
        </pc:sldMkLst>
      </pc:sldChg>
      <pc:sldChg chg="modSp">
        <pc:chgData name="LEHMAN Marc ItimAsrScoVdf" userId="7df1d71e-e590-45d5-aa1d-7ae1d2d5511b" providerId="ADAL" clId="{3E89B76B-5B5C-4192-949B-B2182E91108F}" dt="2023-03-21T07:12:38.490" v="24" actId="1076"/>
        <pc:sldMkLst>
          <pc:docMk/>
          <pc:sldMk cId="3075289540" sldId="541"/>
        </pc:sldMkLst>
        <pc:picChg chg="mod">
          <ac:chgData name="LEHMAN Marc ItimAsrScoVdf" userId="7df1d71e-e590-45d5-aa1d-7ae1d2d5511b" providerId="ADAL" clId="{3E89B76B-5B5C-4192-949B-B2182E91108F}" dt="2023-03-19T21:02:38.874" v="22" actId="1076"/>
          <ac:picMkLst>
            <pc:docMk/>
            <pc:sldMk cId="3075289540" sldId="541"/>
            <ac:picMk id="29" creationId="{35FD3B37-7473-42DB-8702-9EDFE285EECF}"/>
          </ac:picMkLst>
        </pc:picChg>
        <pc:picChg chg="mod">
          <ac:chgData name="LEHMAN Marc ItimAsrScoVdf" userId="7df1d71e-e590-45d5-aa1d-7ae1d2d5511b" providerId="ADAL" clId="{3E89B76B-5B5C-4192-949B-B2182E91108F}" dt="2023-03-21T07:12:38.490" v="24" actId="1076"/>
          <ac:picMkLst>
            <pc:docMk/>
            <pc:sldMk cId="3075289540" sldId="541"/>
            <ac:picMk id="1026" creationId="{EAE5CD29-6D50-46FE-B1E7-0F0212647C20}"/>
          </ac:picMkLst>
        </pc:picChg>
      </pc:sldChg>
      <pc:sldChg chg="modSp mod">
        <pc:chgData name="LEHMAN Marc ItimAsrScoVdf" userId="7df1d71e-e590-45d5-aa1d-7ae1d2d5511b" providerId="ADAL" clId="{3E89B76B-5B5C-4192-949B-B2182E91108F}" dt="2023-03-15T08:29:48.423" v="17" actId="20577"/>
        <pc:sldMkLst>
          <pc:docMk/>
          <pc:sldMk cId="978779832" sldId="565"/>
        </pc:sldMkLst>
        <pc:spChg chg="mod">
          <ac:chgData name="LEHMAN Marc ItimAsrScoVdf" userId="7df1d71e-e590-45d5-aa1d-7ae1d2d5511b" providerId="ADAL" clId="{3E89B76B-5B5C-4192-949B-B2182E91108F}" dt="2023-03-15T08:29:48.423" v="17" actId="20577"/>
          <ac:spMkLst>
            <pc:docMk/>
            <pc:sldMk cId="978779832" sldId="565"/>
            <ac:spMk id="7" creationId="{38279A54-6656-4806-A422-7C2ACA6545E5}"/>
          </ac:spMkLst>
        </pc:spChg>
      </pc:sldChg>
      <pc:sldChg chg="modSp mod">
        <pc:chgData name="LEHMAN Marc ItimAsrScoVdf" userId="7df1d71e-e590-45d5-aa1d-7ae1d2d5511b" providerId="ADAL" clId="{3E89B76B-5B5C-4192-949B-B2182E91108F}" dt="2023-03-21T10:52:01.352" v="60" actId="20577"/>
        <pc:sldMkLst>
          <pc:docMk/>
          <pc:sldMk cId="749844610" sldId="657"/>
        </pc:sldMkLst>
        <pc:spChg chg="mod">
          <ac:chgData name="LEHMAN Marc ItimAsrScoVdf" userId="7df1d71e-e590-45d5-aa1d-7ae1d2d5511b" providerId="ADAL" clId="{3E89B76B-5B5C-4192-949B-B2182E91108F}" dt="2023-03-21T10:52:01.352" v="60" actId="20577"/>
          <ac:spMkLst>
            <pc:docMk/>
            <pc:sldMk cId="749844610" sldId="657"/>
            <ac:spMk id="3" creationId="{2A547F41-C2DC-4DC0-A431-2456F911366D}"/>
          </ac:spMkLst>
        </pc:spChg>
      </pc:sldChg>
    </pc:docChg>
  </pc:docChgLst>
  <pc:docChgLst>
    <pc:chgData name="Marc" userId="7df1d71e-e590-45d5-aa1d-7ae1d2d5511b" providerId="ADAL" clId="{DBDE437E-CF28-4550-92EC-92CD8592B06E}"/>
    <pc:docChg chg="undo custSel modSld">
      <pc:chgData name="Marc" userId="7df1d71e-e590-45d5-aa1d-7ae1d2d5511b" providerId="ADAL" clId="{DBDE437E-CF28-4550-92EC-92CD8592B06E}" dt="2022-02-24T16:50:27.914" v="1011" actId="20577"/>
      <pc:docMkLst>
        <pc:docMk/>
      </pc:docMkLst>
      <pc:sldChg chg="modSp mod">
        <pc:chgData name="Marc" userId="7df1d71e-e590-45d5-aa1d-7ae1d2d5511b" providerId="ADAL" clId="{DBDE437E-CF28-4550-92EC-92CD8592B06E}" dt="2022-02-24T16:24:23.295" v="3" actId="20577"/>
        <pc:sldMkLst>
          <pc:docMk/>
          <pc:sldMk cId="0" sldId="257"/>
        </pc:sldMkLst>
        <pc:spChg chg="mod">
          <ac:chgData name="Marc" userId="7df1d71e-e590-45d5-aa1d-7ae1d2d5511b" providerId="ADAL" clId="{DBDE437E-CF28-4550-92EC-92CD8592B06E}" dt="2022-02-24T16:24:23.295" v="3" actId="20577"/>
          <ac:spMkLst>
            <pc:docMk/>
            <pc:sldMk cId="0" sldId="257"/>
            <ac:spMk id="2" creationId="{25AD8C8D-C95F-4D12-BAC1-97B2D41E7655}"/>
          </ac:spMkLst>
        </pc:spChg>
      </pc:sldChg>
      <pc:sldChg chg="addSp delSp modSp mod">
        <pc:chgData name="Marc" userId="7df1d71e-e590-45d5-aa1d-7ae1d2d5511b" providerId="ADAL" clId="{DBDE437E-CF28-4550-92EC-92CD8592B06E}" dt="2022-02-24T16:50:27.914" v="1011" actId="20577"/>
        <pc:sldMkLst>
          <pc:docMk/>
          <pc:sldMk cId="297923784" sldId="365"/>
        </pc:sldMkLst>
        <pc:spChg chg="del mod">
          <ac:chgData name="Marc" userId="7df1d71e-e590-45d5-aa1d-7ae1d2d5511b" providerId="ADAL" clId="{DBDE437E-CF28-4550-92EC-92CD8592B06E}" dt="2022-02-24T16:42:55.668" v="707" actId="478"/>
          <ac:spMkLst>
            <pc:docMk/>
            <pc:sldMk cId="297923784" sldId="365"/>
            <ac:spMk id="5" creationId="{9465EABB-CD4B-48B7-8EF3-4F05C4DA803C}"/>
          </ac:spMkLst>
        </pc:spChg>
        <pc:spChg chg="add del mod">
          <ac:chgData name="Marc" userId="7df1d71e-e590-45d5-aa1d-7ae1d2d5511b" providerId="ADAL" clId="{DBDE437E-CF28-4550-92EC-92CD8592B06E}" dt="2022-02-24T16:43:41.641" v="722" actId="6549"/>
          <ac:spMkLst>
            <pc:docMk/>
            <pc:sldMk cId="297923784" sldId="365"/>
            <ac:spMk id="6" creationId="{16F4A8CC-F065-43A5-AA0D-BCBED10F7F80}"/>
          </ac:spMkLst>
        </pc:spChg>
        <pc:spChg chg="mod">
          <ac:chgData name="Marc" userId="7df1d71e-e590-45d5-aa1d-7ae1d2d5511b" providerId="ADAL" clId="{DBDE437E-CF28-4550-92EC-92CD8592B06E}" dt="2022-02-24T16:43:54.440" v="724" actId="6549"/>
          <ac:spMkLst>
            <pc:docMk/>
            <pc:sldMk cId="297923784" sldId="365"/>
            <ac:spMk id="7" creationId="{06653CA3-431A-497F-A54F-006D7B3FDB17}"/>
          </ac:spMkLst>
        </pc:spChg>
        <pc:spChg chg="add del mod">
          <ac:chgData name="Marc" userId="7df1d71e-e590-45d5-aa1d-7ae1d2d5511b" providerId="ADAL" clId="{DBDE437E-CF28-4550-92EC-92CD8592B06E}" dt="2022-02-24T16:50:27.914" v="1011" actId="20577"/>
          <ac:spMkLst>
            <pc:docMk/>
            <pc:sldMk cId="297923784" sldId="365"/>
            <ac:spMk id="8" creationId="{F9AD04B8-C900-4F4E-87EE-811E9C97E6EE}"/>
          </ac:spMkLst>
        </pc:spChg>
        <pc:spChg chg="add del mod">
          <ac:chgData name="Marc" userId="7df1d71e-e590-45d5-aa1d-7ae1d2d5511b" providerId="ADAL" clId="{DBDE437E-CF28-4550-92EC-92CD8592B06E}" dt="2022-02-24T16:33:23.649" v="217"/>
          <ac:spMkLst>
            <pc:docMk/>
            <pc:sldMk cId="297923784" sldId="365"/>
            <ac:spMk id="9" creationId="{A9DBAA30-8B16-405F-B482-FF94340FD9A0}"/>
          </ac:spMkLst>
        </pc:spChg>
        <pc:spChg chg="add del">
          <ac:chgData name="Marc" userId="7df1d71e-e590-45d5-aa1d-7ae1d2d5511b" providerId="ADAL" clId="{DBDE437E-CF28-4550-92EC-92CD8592B06E}" dt="2022-02-24T16:34:34.463" v="355"/>
          <ac:spMkLst>
            <pc:docMk/>
            <pc:sldMk cId="297923784" sldId="365"/>
            <ac:spMk id="10" creationId="{EEB94BE5-215E-4B76-BE9F-C2BF3FA863D0}"/>
          </ac:spMkLst>
        </pc:spChg>
        <pc:spChg chg="add del">
          <ac:chgData name="Marc" userId="7df1d71e-e590-45d5-aa1d-7ae1d2d5511b" providerId="ADAL" clId="{DBDE437E-CF28-4550-92EC-92CD8592B06E}" dt="2022-02-24T16:34:36.096" v="357"/>
          <ac:spMkLst>
            <pc:docMk/>
            <pc:sldMk cId="297923784" sldId="365"/>
            <ac:spMk id="11" creationId="{7C5C4880-CDA2-405E-9898-745B73468C09}"/>
          </ac:spMkLst>
        </pc:spChg>
        <pc:spChg chg="add del">
          <ac:chgData name="Marc" userId="7df1d71e-e590-45d5-aa1d-7ae1d2d5511b" providerId="ADAL" clId="{DBDE437E-CF28-4550-92EC-92CD8592B06E}" dt="2022-02-24T16:34:40.784" v="360"/>
          <ac:spMkLst>
            <pc:docMk/>
            <pc:sldMk cId="297923784" sldId="365"/>
            <ac:spMk id="12" creationId="{DA93040E-97D3-4010-B302-E2E1FEC0CAAC}"/>
          </ac:spMkLst>
        </pc:spChg>
        <pc:spChg chg="add del">
          <ac:chgData name="Marc" userId="7df1d71e-e590-45d5-aa1d-7ae1d2d5511b" providerId="ADAL" clId="{DBDE437E-CF28-4550-92EC-92CD8592B06E}" dt="2022-02-24T16:43:18.294" v="712"/>
          <ac:spMkLst>
            <pc:docMk/>
            <pc:sldMk cId="297923784" sldId="365"/>
            <ac:spMk id="13" creationId="{93A112F8-CE4D-42FA-9EDF-45BB6CABC815}"/>
          </ac:spMkLst>
        </pc:spChg>
        <pc:spChg chg="add del">
          <ac:chgData name="Marc" userId="7df1d71e-e590-45d5-aa1d-7ae1d2d5511b" providerId="ADAL" clId="{DBDE437E-CF28-4550-92EC-92CD8592B06E}" dt="2022-02-24T16:43:26.679" v="716"/>
          <ac:spMkLst>
            <pc:docMk/>
            <pc:sldMk cId="297923784" sldId="365"/>
            <ac:spMk id="14" creationId="{3FFC9506-56CB-4CE0-8E19-BC203A0FE21D}"/>
          </ac:spMkLst>
        </pc:spChg>
        <pc:picChg chg="add del">
          <ac:chgData name="Marc" userId="7df1d71e-e590-45d5-aa1d-7ae1d2d5511b" providerId="ADAL" clId="{DBDE437E-CF28-4550-92EC-92CD8592B06E}" dt="2022-02-24T16:33:27.184" v="219" actId="22"/>
          <ac:picMkLst>
            <pc:docMk/>
            <pc:sldMk cId="297923784" sldId="365"/>
            <ac:picMk id="4" creationId="{93169C37-588B-4C89-BD48-3E23FCE99CDF}"/>
          </ac:picMkLst>
        </pc:picChg>
      </pc:sldChg>
      <pc:sldChg chg="addSp delSp modSp mod">
        <pc:chgData name="Marc" userId="7df1d71e-e590-45d5-aa1d-7ae1d2d5511b" providerId="ADAL" clId="{DBDE437E-CF28-4550-92EC-92CD8592B06E}" dt="2022-02-24T16:50:22.374" v="1009" actId="20577"/>
        <pc:sldMkLst>
          <pc:docMk/>
          <pc:sldMk cId="2709333127" sldId="368"/>
        </pc:sldMkLst>
        <pc:spChg chg="del">
          <ac:chgData name="Marc" userId="7df1d71e-e590-45d5-aa1d-7ae1d2d5511b" providerId="ADAL" clId="{DBDE437E-CF28-4550-92EC-92CD8592B06E}" dt="2022-02-24T16:44:48.633" v="734" actId="478"/>
          <ac:spMkLst>
            <pc:docMk/>
            <pc:sldMk cId="2709333127" sldId="368"/>
            <ac:spMk id="3" creationId="{50697F37-C2AC-49DA-9FF4-8CAA37608D02}"/>
          </ac:spMkLst>
        </pc:spChg>
        <pc:spChg chg="del mod">
          <ac:chgData name="Marc" userId="7df1d71e-e590-45d5-aa1d-7ae1d2d5511b" providerId="ADAL" clId="{DBDE437E-CF28-4550-92EC-92CD8592B06E}" dt="2022-02-24T16:44:47.076" v="733" actId="478"/>
          <ac:spMkLst>
            <pc:docMk/>
            <pc:sldMk cId="2709333127" sldId="368"/>
            <ac:spMk id="5" creationId="{285D293C-A365-4FD0-909E-62630B8977E5}"/>
          </ac:spMkLst>
        </pc:spChg>
        <pc:spChg chg="add mod">
          <ac:chgData name="Marc" userId="7df1d71e-e590-45d5-aa1d-7ae1d2d5511b" providerId="ADAL" clId="{DBDE437E-CF28-4550-92EC-92CD8592B06E}" dt="2022-02-24T16:50:22.374" v="1009" actId="20577"/>
          <ac:spMkLst>
            <pc:docMk/>
            <pc:sldMk cId="2709333127" sldId="368"/>
            <ac:spMk id="9" creationId="{6736D54B-0E4C-496F-8166-FF0B6F70EFBD}"/>
          </ac:spMkLst>
        </pc:spChg>
        <pc:spChg chg="add mod">
          <ac:chgData name="Marc" userId="7df1d71e-e590-45d5-aa1d-7ae1d2d5511b" providerId="ADAL" clId="{DBDE437E-CF28-4550-92EC-92CD8592B06E}" dt="2022-02-24T16:46:15.164" v="742"/>
          <ac:spMkLst>
            <pc:docMk/>
            <pc:sldMk cId="2709333127" sldId="368"/>
            <ac:spMk id="10" creationId="{4E16B085-BC35-41A6-BDA1-695B70466135}"/>
          </ac:spMkLst>
        </pc:spChg>
        <pc:picChg chg="add del">
          <ac:chgData name="Marc" userId="7df1d71e-e590-45d5-aa1d-7ae1d2d5511b" providerId="ADAL" clId="{DBDE437E-CF28-4550-92EC-92CD8592B06E}" dt="2022-02-24T16:45:38.425" v="738" actId="478"/>
          <ac:picMkLst>
            <pc:docMk/>
            <pc:sldMk cId="2709333127" sldId="368"/>
            <ac:picMk id="6" creationId="{6BD0E7E7-3AF0-4504-9202-153E49C84ADF}"/>
          </ac:picMkLst>
        </pc:picChg>
        <pc:picChg chg="add del mod">
          <ac:chgData name="Marc" userId="7df1d71e-e590-45d5-aa1d-7ae1d2d5511b" providerId="ADAL" clId="{DBDE437E-CF28-4550-92EC-92CD8592B06E}" dt="2022-02-24T16:46:08.345" v="741" actId="478"/>
          <ac:picMkLst>
            <pc:docMk/>
            <pc:sldMk cId="2709333127" sldId="368"/>
            <ac:picMk id="8" creationId="{3A46E52A-958C-4DBC-B8CE-59F4C6096BCB}"/>
          </ac:picMkLst>
        </pc:picChg>
      </pc:sldChg>
      <pc:sldChg chg="addSp delSp modSp mod">
        <pc:chgData name="Marc" userId="7df1d71e-e590-45d5-aa1d-7ae1d2d5511b" providerId="ADAL" clId="{DBDE437E-CF28-4550-92EC-92CD8592B06E}" dt="2022-02-24T16:50:16.183" v="1007" actId="20577"/>
        <pc:sldMkLst>
          <pc:docMk/>
          <pc:sldMk cId="1116257350" sldId="369"/>
        </pc:sldMkLst>
        <pc:spChg chg="mod">
          <ac:chgData name="Marc" userId="7df1d71e-e590-45d5-aa1d-7ae1d2d5511b" providerId="ADAL" clId="{DBDE437E-CF28-4550-92EC-92CD8592B06E}" dt="2022-02-24T16:47:33.164" v="803" actId="1076"/>
          <ac:spMkLst>
            <pc:docMk/>
            <pc:sldMk cId="1116257350" sldId="369"/>
            <ac:spMk id="3" creationId="{970CB3AF-4145-40CD-A240-B598DF7D5B8F}"/>
          </ac:spMkLst>
        </pc:spChg>
        <pc:spChg chg="mod">
          <ac:chgData name="Marc" userId="7df1d71e-e590-45d5-aa1d-7ae1d2d5511b" providerId="ADAL" clId="{DBDE437E-CF28-4550-92EC-92CD8592B06E}" dt="2022-02-24T16:47:33.164" v="803" actId="1076"/>
          <ac:spMkLst>
            <pc:docMk/>
            <pc:sldMk cId="1116257350" sldId="369"/>
            <ac:spMk id="4" creationId="{71704710-0D8E-491E-99C6-A80BA2035B12}"/>
          </ac:spMkLst>
        </pc:spChg>
        <pc:spChg chg="add del mod">
          <ac:chgData name="Marc" userId="7df1d71e-e590-45d5-aa1d-7ae1d2d5511b" providerId="ADAL" clId="{DBDE437E-CF28-4550-92EC-92CD8592B06E}" dt="2022-02-24T16:46:34.150" v="747"/>
          <ac:spMkLst>
            <pc:docMk/>
            <pc:sldMk cId="1116257350" sldId="369"/>
            <ac:spMk id="5" creationId="{D1411B59-3B0C-4F28-83AF-4798EB14E918}"/>
          </ac:spMkLst>
        </pc:spChg>
        <pc:spChg chg="add mod">
          <ac:chgData name="Marc" userId="7df1d71e-e590-45d5-aa1d-7ae1d2d5511b" providerId="ADAL" clId="{DBDE437E-CF28-4550-92EC-92CD8592B06E}" dt="2022-02-24T16:50:16.183" v="1007" actId="20577"/>
          <ac:spMkLst>
            <pc:docMk/>
            <pc:sldMk cId="1116257350" sldId="369"/>
            <ac:spMk id="6" creationId="{AAD0AABB-111A-49A7-9841-87C66F6E3A0B}"/>
          </ac:spMkLst>
        </pc:spChg>
      </pc:sldChg>
    </pc:docChg>
  </pc:docChgLst>
  <pc:docChgLst>
    <pc:chgData name="BEN KHALFALLAH Hela ItimAsrScoVdf" userId="d55be94f-4073-46ba-88ef-465599598fde" providerId="ADAL" clId="{B1CC3917-7186-48B1-B06B-921786A47DF6}"/>
    <pc:docChg chg="undo custSel addSld delSld modSld sldOrd">
      <pc:chgData name="BEN KHALFALLAH Hela ItimAsrScoVdf" userId="d55be94f-4073-46ba-88ef-465599598fde" providerId="ADAL" clId="{B1CC3917-7186-48B1-B06B-921786A47DF6}" dt="2023-03-21T10:14:35.896" v="6663" actId="14100"/>
      <pc:docMkLst>
        <pc:docMk/>
      </pc:docMkLst>
      <pc:sldChg chg="addSp delSp modSp mod ord setBg setClrOvrMap">
        <pc:chgData name="BEN KHALFALLAH Hela ItimAsrScoVdf" userId="d55be94f-4073-46ba-88ef-465599598fde" providerId="ADAL" clId="{B1CC3917-7186-48B1-B06B-921786A47DF6}" dt="2023-03-19T23:53:11.515" v="5957"/>
        <pc:sldMkLst>
          <pc:docMk/>
          <pc:sldMk cId="775052253" sldId="258"/>
        </pc:sldMkLst>
        <pc:spChg chg="mod">
          <ac:chgData name="BEN KHALFALLAH Hela ItimAsrScoVdf" userId="d55be94f-4073-46ba-88ef-465599598fde" providerId="ADAL" clId="{B1CC3917-7186-48B1-B06B-921786A47DF6}" dt="2023-03-19T21:49:57.330" v="5070" actId="26606"/>
          <ac:spMkLst>
            <pc:docMk/>
            <pc:sldMk cId="775052253" sldId="258"/>
            <ac:spMk id="2" creationId="{1AD79AAB-69C4-4E8E-A2A4-69B351E0BB53}"/>
          </ac:spMkLst>
        </pc:spChg>
        <pc:spChg chg="mod">
          <ac:chgData name="BEN KHALFALLAH Hela ItimAsrScoVdf" userId="d55be94f-4073-46ba-88ef-465599598fde" providerId="ADAL" clId="{B1CC3917-7186-48B1-B06B-921786A47DF6}" dt="2023-03-19T21:49:57.330" v="5070" actId="26606"/>
          <ac:spMkLst>
            <pc:docMk/>
            <pc:sldMk cId="775052253" sldId="258"/>
            <ac:spMk id="3" creationId="{F72C1D03-B7E6-43A7-A543-B4384C22518A}"/>
          </ac:spMkLst>
        </pc:spChg>
        <pc:spChg chg="add del">
          <ac:chgData name="BEN KHALFALLAH Hela ItimAsrScoVdf" userId="d55be94f-4073-46ba-88ef-465599598fde" providerId="ADAL" clId="{B1CC3917-7186-48B1-B06B-921786A47DF6}" dt="2023-03-19T14:57:27.116" v="562" actId="26606"/>
          <ac:spMkLst>
            <pc:docMk/>
            <pc:sldMk cId="775052253" sldId="258"/>
            <ac:spMk id="8" creationId="{1A59258C-AAC2-41CD-973C-7439B122A3FF}"/>
          </ac:spMkLst>
        </pc:spChg>
        <pc:spChg chg="add del">
          <ac:chgData name="BEN KHALFALLAH Hela ItimAsrScoVdf" userId="d55be94f-4073-46ba-88ef-465599598fde" providerId="ADAL" clId="{B1CC3917-7186-48B1-B06B-921786A47DF6}" dt="2023-03-19T14:57:27.116" v="562" actId="26606"/>
          <ac:spMkLst>
            <pc:docMk/>
            <pc:sldMk cId="775052253" sldId="258"/>
            <ac:spMk id="10" creationId="{54516B72-0116-42B2-82A2-B11218A36636}"/>
          </ac:spMkLst>
        </pc:spChg>
        <pc:spChg chg="add del">
          <ac:chgData name="BEN KHALFALLAH Hela ItimAsrScoVdf" userId="d55be94f-4073-46ba-88ef-465599598fde" providerId="ADAL" clId="{B1CC3917-7186-48B1-B06B-921786A47DF6}" dt="2023-03-19T14:57:27.116" v="562" actId="26606"/>
          <ac:spMkLst>
            <pc:docMk/>
            <pc:sldMk cId="775052253" sldId="258"/>
            <ac:spMk id="12" creationId="{7CDB507F-21B7-4C27-B0FC-D9C465C6DB44}"/>
          </ac:spMkLst>
        </pc:spChg>
        <pc:spChg chg="add del">
          <ac:chgData name="BEN KHALFALLAH Hela ItimAsrScoVdf" userId="d55be94f-4073-46ba-88ef-465599598fde" providerId="ADAL" clId="{B1CC3917-7186-48B1-B06B-921786A47DF6}" dt="2023-03-19T14:57:27.116" v="562" actId="26606"/>
          <ac:spMkLst>
            <pc:docMk/>
            <pc:sldMk cId="775052253" sldId="258"/>
            <ac:spMk id="14" creationId="{7AB1AE17-B7A3-4363-95CD-25441E2FF1F3}"/>
          </ac:spMkLst>
        </pc:spChg>
        <pc:spChg chg="add del">
          <ac:chgData name="BEN KHALFALLAH Hela ItimAsrScoVdf" userId="d55be94f-4073-46ba-88ef-465599598fde" providerId="ADAL" clId="{B1CC3917-7186-48B1-B06B-921786A47DF6}" dt="2023-03-19T14:57:19.606" v="559" actId="26606"/>
          <ac:spMkLst>
            <pc:docMk/>
            <pc:sldMk cId="775052253" sldId="258"/>
            <ac:spMk id="19" creationId="{1A59258C-AAC2-41CD-973C-7439B122A3FF}"/>
          </ac:spMkLst>
        </pc:spChg>
        <pc:spChg chg="add del">
          <ac:chgData name="BEN KHALFALLAH Hela ItimAsrScoVdf" userId="d55be94f-4073-46ba-88ef-465599598fde" providerId="ADAL" clId="{B1CC3917-7186-48B1-B06B-921786A47DF6}" dt="2023-03-19T14:57:19.606" v="559" actId="26606"/>
          <ac:spMkLst>
            <pc:docMk/>
            <pc:sldMk cId="775052253" sldId="258"/>
            <ac:spMk id="21" creationId="{54516B72-0116-42B2-82A2-B11218A36636}"/>
          </ac:spMkLst>
        </pc:spChg>
        <pc:spChg chg="add del">
          <ac:chgData name="BEN KHALFALLAH Hela ItimAsrScoVdf" userId="d55be94f-4073-46ba-88ef-465599598fde" providerId="ADAL" clId="{B1CC3917-7186-48B1-B06B-921786A47DF6}" dt="2023-03-19T14:57:19.606" v="559" actId="26606"/>
          <ac:spMkLst>
            <pc:docMk/>
            <pc:sldMk cId="775052253" sldId="258"/>
            <ac:spMk id="23" creationId="{7CDB507F-21B7-4C27-B0FC-D9C465C6DB44}"/>
          </ac:spMkLst>
        </pc:spChg>
        <pc:spChg chg="add del">
          <ac:chgData name="BEN KHALFALLAH Hela ItimAsrScoVdf" userId="d55be94f-4073-46ba-88ef-465599598fde" providerId="ADAL" clId="{B1CC3917-7186-48B1-B06B-921786A47DF6}" dt="2023-03-19T14:57:19.606" v="559" actId="26606"/>
          <ac:spMkLst>
            <pc:docMk/>
            <pc:sldMk cId="775052253" sldId="258"/>
            <ac:spMk id="25" creationId="{7AB1AE17-B7A3-4363-95CD-25441E2FF1F3}"/>
          </ac:spMkLst>
        </pc:spChg>
        <pc:spChg chg="add del">
          <ac:chgData name="BEN KHALFALLAH Hela ItimAsrScoVdf" userId="d55be94f-4073-46ba-88ef-465599598fde" providerId="ADAL" clId="{B1CC3917-7186-48B1-B06B-921786A47DF6}" dt="2023-03-19T14:57:27.092" v="561" actId="26606"/>
          <ac:spMkLst>
            <pc:docMk/>
            <pc:sldMk cId="775052253" sldId="258"/>
            <ac:spMk id="27" creationId="{9E661D03-4DD4-45E7-A047-ED722E826D59}"/>
          </ac:spMkLst>
        </pc:spChg>
        <pc:spChg chg="add del">
          <ac:chgData name="BEN KHALFALLAH Hela ItimAsrScoVdf" userId="d55be94f-4073-46ba-88ef-465599598fde" providerId="ADAL" clId="{B1CC3917-7186-48B1-B06B-921786A47DF6}" dt="2023-03-19T21:49:57.330" v="5070" actId="26606"/>
          <ac:spMkLst>
            <pc:docMk/>
            <pc:sldMk cId="775052253" sldId="258"/>
            <ac:spMk id="29" creationId="{1A59258C-AAC2-41CD-973C-7439B122A3FF}"/>
          </ac:spMkLst>
        </pc:spChg>
        <pc:spChg chg="add del">
          <ac:chgData name="BEN KHALFALLAH Hela ItimAsrScoVdf" userId="d55be94f-4073-46ba-88ef-465599598fde" providerId="ADAL" clId="{B1CC3917-7186-48B1-B06B-921786A47DF6}" dt="2023-03-19T21:49:57.330" v="5070" actId="26606"/>
          <ac:spMkLst>
            <pc:docMk/>
            <pc:sldMk cId="775052253" sldId="258"/>
            <ac:spMk id="30" creationId="{54516B72-0116-42B2-82A2-B11218A36636}"/>
          </ac:spMkLst>
        </pc:spChg>
        <pc:spChg chg="add del">
          <ac:chgData name="BEN KHALFALLAH Hela ItimAsrScoVdf" userId="d55be94f-4073-46ba-88ef-465599598fde" providerId="ADAL" clId="{B1CC3917-7186-48B1-B06B-921786A47DF6}" dt="2023-03-19T21:49:57.330" v="5070" actId="26606"/>
          <ac:spMkLst>
            <pc:docMk/>
            <pc:sldMk cId="775052253" sldId="258"/>
            <ac:spMk id="31" creationId="{7CDB507F-21B7-4C27-B0FC-D9C465C6DB44}"/>
          </ac:spMkLst>
        </pc:spChg>
        <pc:spChg chg="add del">
          <ac:chgData name="BEN KHALFALLAH Hela ItimAsrScoVdf" userId="d55be94f-4073-46ba-88ef-465599598fde" providerId="ADAL" clId="{B1CC3917-7186-48B1-B06B-921786A47DF6}" dt="2023-03-19T21:49:57.330" v="5070" actId="26606"/>
          <ac:spMkLst>
            <pc:docMk/>
            <pc:sldMk cId="775052253" sldId="258"/>
            <ac:spMk id="32" creationId="{7AB1AE17-B7A3-4363-95CD-25441E2FF1F3}"/>
          </ac:spMkLst>
        </pc:spChg>
        <pc:spChg chg="add">
          <ac:chgData name="BEN KHALFALLAH Hela ItimAsrScoVdf" userId="d55be94f-4073-46ba-88ef-465599598fde" providerId="ADAL" clId="{B1CC3917-7186-48B1-B06B-921786A47DF6}" dt="2023-03-19T21:49:57.330" v="5070" actId="26606"/>
          <ac:spMkLst>
            <pc:docMk/>
            <pc:sldMk cId="775052253" sldId="258"/>
            <ac:spMk id="37" creationId="{E2B7D02C-F642-492B-8E97-FDE1C0FDA332}"/>
          </ac:spMkLst>
        </pc:spChg>
        <pc:spChg chg="add">
          <ac:chgData name="BEN KHALFALLAH Hela ItimAsrScoVdf" userId="d55be94f-4073-46ba-88ef-465599598fde" providerId="ADAL" clId="{B1CC3917-7186-48B1-B06B-921786A47DF6}" dt="2023-03-19T21:49:57.330" v="5070" actId="26606"/>
          <ac:spMkLst>
            <pc:docMk/>
            <pc:sldMk cId="775052253" sldId="258"/>
            <ac:spMk id="39" creationId="{A2D0BA34-24BC-4C63-945A-90AA854E19E8}"/>
          </ac:spMkLst>
        </pc:spChg>
        <pc:spChg chg="add">
          <ac:chgData name="BEN KHALFALLAH Hela ItimAsrScoVdf" userId="d55be94f-4073-46ba-88ef-465599598fde" providerId="ADAL" clId="{B1CC3917-7186-48B1-B06B-921786A47DF6}" dt="2023-03-19T21:49:57.330" v="5070" actId="26606"/>
          <ac:spMkLst>
            <pc:docMk/>
            <pc:sldMk cId="775052253" sldId="258"/>
            <ac:spMk id="41" creationId="{0647415D-11C2-4BA0-A3EE-E0DA219B3A08}"/>
          </ac:spMkLst>
        </pc:spChg>
        <pc:picChg chg="add del">
          <ac:chgData name="BEN KHALFALLAH Hela ItimAsrScoVdf" userId="d55be94f-4073-46ba-88ef-465599598fde" providerId="ADAL" clId="{B1CC3917-7186-48B1-B06B-921786A47DF6}" dt="2023-03-19T14:57:27.092" v="561" actId="26606"/>
          <ac:picMkLst>
            <pc:docMk/>
            <pc:sldMk cId="775052253" sldId="258"/>
            <ac:picMk id="18" creationId="{54C66FBA-1A6B-4B80-4045-7961F5E2D5F1}"/>
          </ac:picMkLst>
        </pc:picChg>
      </pc:sldChg>
      <pc:sldChg chg="modSp del">
        <pc:chgData name="BEN KHALFALLAH Hela ItimAsrScoVdf" userId="d55be94f-4073-46ba-88ef-465599598fde" providerId="ADAL" clId="{B1CC3917-7186-48B1-B06B-921786A47DF6}" dt="2023-03-19T16:13:31.930" v="1187" actId="47"/>
        <pc:sldMkLst>
          <pc:docMk/>
          <pc:sldMk cId="3209145609" sldId="276"/>
        </pc:sldMkLst>
        <pc:spChg chg="mod">
          <ac:chgData name="BEN KHALFALLAH Hela ItimAsrScoVdf" userId="d55be94f-4073-46ba-88ef-465599598fde" providerId="ADAL" clId="{B1CC3917-7186-48B1-B06B-921786A47DF6}" dt="2023-03-19T14:12:56.227" v="158"/>
          <ac:spMkLst>
            <pc:docMk/>
            <pc:sldMk cId="3209145609" sldId="276"/>
            <ac:spMk id="2" creationId="{2994F8A7-3807-4DD7-99E3-CFA201E3A34B}"/>
          </ac:spMkLst>
        </pc:spChg>
      </pc:sldChg>
      <pc:sldChg chg="modSp mod">
        <pc:chgData name="BEN KHALFALLAH Hela ItimAsrScoVdf" userId="d55be94f-4073-46ba-88ef-465599598fde" providerId="ADAL" clId="{B1CC3917-7186-48B1-B06B-921786A47DF6}" dt="2023-03-19T14:55:50.225" v="520" actId="242"/>
        <pc:sldMkLst>
          <pc:docMk/>
          <pc:sldMk cId="556777230" sldId="278"/>
        </pc:sldMkLst>
        <pc:spChg chg="mod">
          <ac:chgData name="BEN KHALFALLAH Hela ItimAsrScoVdf" userId="d55be94f-4073-46ba-88ef-465599598fde" providerId="ADAL" clId="{B1CC3917-7186-48B1-B06B-921786A47DF6}" dt="2023-03-19T14:55:50.225" v="520" actId="242"/>
          <ac:spMkLst>
            <pc:docMk/>
            <pc:sldMk cId="556777230" sldId="278"/>
            <ac:spMk id="2" creationId="{2994F8A7-3807-4DD7-99E3-CFA201E3A34B}"/>
          </ac:spMkLst>
        </pc:spChg>
      </pc:sldChg>
      <pc:sldChg chg="addSp delSp modSp mod">
        <pc:chgData name="BEN KHALFALLAH Hela ItimAsrScoVdf" userId="d55be94f-4073-46ba-88ef-465599598fde" providerId="ADAL" clId="{B1CC3917-7186-48B1-B06B-921786A47DF6}" dt="2023-03-19T16:26:51.619" v="1420"/>
        <pc:sldMkLst>
          <pc:docMk/>
          <pc:sldMk cId="2911857030" sldId="279"/>
        </pc:sldMkLst>
        <pc:spChg chg="del mod">
          <ac:chgData name="BEN KHALFALLAH Hela ItimAsrScoVdf" userId="d55be94f-4073-46ba-88ef-465599598fde" providerId="ADAL" clId="{B1CC3917-7186-48B1-B06B-921786A47DF6}" dt="2023-03-19T16:26:49.173" v="1418" actId="478"/>
          <ac:spMkLst>
            <pc:docMk/>
            <pc:sldMk cId="2911857030" sldId="279"/>
            <ac:spMk id="2" creationId="{2994F8A7-3807-4DD7-99E3-CFA201E3A34B}"/>
          </ac:spMkLst>
        </pc:spChg>
        <pc:spChg chg="add del mod">
          <ac:chgData name="BEN KHALFALLAH Hela ItimAsrScoVdf" userId="d55be94f-4073-46ba-88ef-465599598fde" providerId="ADAL" clId="{B1CC3917-7186-48B1-B06B-921786A47DF6}" dt="2023-03-19T16:26:51.338" v="1419" actId="478"/>
          <ac:spMkLst>
            <pc:docMk/>
            <pc:sldMk cId="2911857030" sldId="279"/>
            <ac:spMk id="8" creationId="{D8D5980D-0722-428F-B4ED-08E9263DF21E}"/>
          </ac:spMkLst>
        </pc:spChg>
        <pc:spChg chg="add mod">
          <ac:chgData name="BEN KHALFALLAH Hela ItimAsrScoVdf" userId="d55be94f-4073-46ba-88ef-465599598fde" providerId="ADAL" clId="{B1CC3917-7186-48B1-B06B-921786A47DF6}" dt="2023-03-19T16:26:51.619" v="1420"/>
          <ac:spMkLst>
            <pc:docMk/>
            <pc:sldMk cId="2911857030" sldId="279"/>
            <ac:spMk id="9" creationId="{15353D81-6EB3-47FA-95E9-051EBDEE0809}"/>
          </ac:spMkLst>
        </pc:spChg>
      </pc:sldChg>
      <pc:sldChg chg="modSp mod ord">
        <pc:chgData name="BEN KHALFALLAH Hela ItimAsrScoVdf" userId="d55be94f-4073-46ba-88ef-465599598fde" providerId="ADAL" clId="{B1CC3917-7186-48B1-B06B-921786A47DF6}" dt="2023-03-19T15:50:43.552" v="957" actId="20577"/>
        <pc:sldMkLst>
          <pc:docMk/>
          <pc:sldMk cId="175599813" sldId="280"/>
        </pc:sldMkLst>
        <pc:spChg chg="mod">
          <ac:chgData name="BEN KHALFALLAH Hela ItimAsrScoVdf" userId="d55be94f-4073-46ba-88ef-465599598fde" providerId="ADAL" clId="{B1CC3917-7186-48B1-B06B-921786A47DF6}" dt="2023-03-19T15:50:43.552" v="957" actId="20577"/>
          <ac:spMkLst>
            <pc:docMk/>
            <pc:sldMk cId="175599813" sldId="280"/>
            <ac:spMk id="2" creationId="{2994F8A7-3807-4DD7-99E3-CFA201E3A34B}"/>
          </ac:spMkLst>
        </pc:spChg>
      </pc:sldChg>
      <pc:sldChg chg="modSp mod ord">
        <pc:chgData name="BEN KHALFALLAH Hela ItimAsrScoVdf" userId="d55be94f-4073-46ba-88ef-465599598fde" providerId="ADAL" clId="{B1CC3917-7186-48B1-B06B-921786A47DF6}" dt="2023-03-19T15:50:53.502" v="960" actId="20577"/>
        <pc:sldMkLst>
          <pc:docMk/>
          <pc:sldMk cId="1160056235" sldId="281"/>
        </pc:sldMkLst>
        <pc:spChg chg="mod">
          <ac:chgData name="BEN KHALFALLAH Hela ItimAsrScoVdf" userId="d55be94f-4073-46ba-88ef-465599598fde" providerId="ADAL" clId="{B1CC3917-7186-48B1-B06B-921786A47DF6}" dt="2023-03-19T15:50:53.502" v="960" actId="20577"/>
          <ac:spMkLst>
            <pc:docMk/>
            <pc:sldMk cId="1160056235" sldId="281"/>
            <ac:spMk id="2" creationId="{2994F8A7-3807-4DD7-99E3-CFA201E3A34B}"/>
          </ac:spMkLst>
        </pc:spChg>
      </pc:sldChg>
      <pc:sldChg chg="addSp delSp del delDesignElem">
        <pc:chgData name="BEN KHALFALLAH Hela ItimAsrScoVdf" userId="d55be94f-4073-46ba-88ef-465599598fde" providerId="ADAL" clId="{B1CC3917-7186-48B1-B06B-921786A47DF6}" dt="2023-03-19T17:13:47.336" v="2173" actId="47"/>
        <pc:sldMkLst>
          <pc:docMk/>
          <pc:sldMk cId="633582440" sldId="283"/>
        </pc:sldMkLst>
        <pc:spChg chg="add del">
          <ac:chgData name="BEN KHALFALLAH Hela ItimAsrScoVdf" userId="d55be94f-4073-46ba-88ef-465599598fde" providerId="ADAL" clId="{B1CC3917-7186-48B1-B06B-921786A47DF6}" dt="2023-03-19T14:12:56.227" v="158"/>
          <ac:spMkLst>
            <pc:docMk/>
            <pc:sldMk cId="633582440" sldId="283"/>
            <ac:spMk id="22535" creationId="{DB691D59-8F51-4DD8-AD41-D568D29B08F8}"/>
          </ac:spMkLst>
        </pc:spChg>
        <pc:spChg chg="add del">
          <ac:chgData name="BEN KHALFALLAH Hela ItimAsrScoVdf" userId="d55be94f-4073-46ba-88ef-465599598fde" providerId="ADAL" clId="{B1CC3917-7186-48B1-B06B-921786A47DF6}" dt="2023-03-19T14:12:56.227" v="158"/>
          <ac:spMkLst>
            <pc:docMk/>
            <pc:sldMk cId="633582440" sldId="283"/>
            <ac:spMk id="22537" creationId="{204AEF18-0627-48F3-9B3D-F7E8F050B1D4}"/>
          </ac:spMkLst>
        </pc:spChg>
        <pc:spChg chg="add del">
          <ac:chgData name="BEN KHALFALLAH Hela ItimAsrScoVdf" userId="d55be94f-4073-46ba-88ef-465599598fde" providerId="ADAL" clId="{B1CC3917-7186-48B1-B06B-921786A47DF6}" dt="2023-03-19T14:12:56.227" v="158"/>
          <ac:spMkLst>
            <pc:docMk/>
            <pc:sldMk cId="633582440" sldId="283"/>
            <ac:spMk id="22539" creationId="{CEAEE08A-C572-438F-9753-B0D527A515A7}"/>
          </ac:spMkLst>
        </pc:spChg>
        <pc:spChg chg="add del">
          <ac:chgData name="BEN KHALFALLAH Hela ItimAsrScoVdf" userId="d55be94f-4073-46ba-88ef-465599598fde" providerId="ADAL" clId="{B1CC3917-7186-48B1-B06B-921786A47DF6}" dt="2023-03-19T14:12:56.227" v="158"/>
          <ac:spMkLst>
            <pc:docMk/>
            <pc:sldMk cId="633582440" sldId="283"/>
            <ac:spMk id="22541" creationId="{DB93146F-62ED-4C59-844C-0935D0FB5031}"/>
          </ac:spMkLst>
        </pc:spChg>
        <pc:spChg chg="add del">
          <ac:chgData name="BEN KHALFALLAH Hela ItimAsrScoVdf" userId="d55be94f-4073-46ba-88ef-465599598fde" providerId="ADAL" clId="{B1CC3917-7186-48B1-B06B-921786A47DF6}" dt="2023-03-19T14:12:56.227" v="158"/>
          <ac:spMkLst>
            <pc:docMk/>
            <pc:sldMk cId="633582440" sldId="283"/>
            <ac:spMk id="22543" creationId="{C1FA8F66-3B85-411D-A2A6-A50DF3026D9A}"/>
          </ac:spMkLst>
        </pc:spChg>
        <pc:spChg chg="add del">
          <ac:chgData name="BEN KHALFALLAH Hela ItimAsrScoVdf" userId="d55be94f-4073-46ba-88ef-465599598fde" providerId="ADAL" clId="{B1CC3917-7186-48B1-B06B-921786A47DF6}" dt="2023-03-19T14:12:56.227" v="158"/>
          <ac:spMkLst>
            <pc:docMk/>
            <pc:sldMk cId="633582440" sldId="283"/>
            <ac:spMk id="22545" creationId="{4179E790-E691-4202-B7FA-62924FC8D195}"/>
          </ac:spMkLst>
        </pc:spChg>
        <pc:spChg chg="add del">
          <ac:chgData name="BEN KHALFALLAH Hela ItimAsrScoVdf" userId="d55be94f-4073-46ba-88ef-465599598fde" providerId="ADAL" clId="{B1CC3917-7186-48B1-B06B-921786A47DF6}" dt="2023-03-19T14:12:56.227" v="158"/>
          <ac:spMkLst>
            <pc:docMk/>
            <pc:sldMk cId="633582440" sldId="283"/>
            <ac:spMk id="22547" creationId="{065EE0A0-4DA6-4AA2-A475-14DB03C55AFA}"/>
          </ac:spMkLst>
        </pc:spChg>
      </pc:sldChg>
      <pc:sldChg chg="addSp delSp modSp add mod setBg setClrOvrMap delDesignElem">
        <pc:chgData name="BEN KHALFALLAH Hela ItimAsrScoVdf" userId="d55be94f-4073-46ba-88ef-465599598fde" providerId="ADAL" clId="{B1CC3917-7186-48B1-B06B-921786A47DF6}" dt="2023-03-19T17:06:28.033" v="2074" actId="207"/>
        <pc:sldMkLst>
          <pc:docMk/>
          <pc:sldMk cId="2308285093" sldId="307"/>
        </pc:sldMkLst>
        <pc:spChg chg="mod">
          <ac:chgData name="BEN KHALFALLAH Hela ItimAsrScoVdf" userId="d55be94f-4073-46ba-88ef-465599598fde" providerId="ADAL" clId="{B1CC3917-7186-48B1-B06B-921786A47DF6}" dt="2023-03-19T17:05:35.219" v="2070" actId="26606"/>
          <ac:spMkLst>
            <pc:docMk/>
            <pc:sldMk cId="2308285093" sldId="307"/>
            <ac:spMk id="2" creationId="{F10E6861-6BF7-477F-A282-7F9C50DD79BB}"/>
          </ac:spMkLst>
        </pc:spChg>
        <pc:spChg chg="del mod">
          <ac:chgData name="BEN KHALFALLAH Hela ItimAsrScoVdf" userId="d55be94f-4073-46ba-88ef-465599598fde" providerId="ADAL" clId="{B1CC3917-7186-48B1-B06B-921786A47DF6}" dt="2023-03-19T17:05:52.408" v="2071" actId="26606"/>
          <ac:spMkLst>
            <pc:docMk/>
            <pc:sldMk cId="2308285093" sldId="307"/>
            <ac:spMk id="3" creationId="{23DFF38F-6FBD-4163-9823-E3AAD6A89F08}"/>
          </ac:spMkLst>
        </pc:spChg>
        <pc:spChg chg="add">
          <ac:chgData name="BEN KHALFALLAH Hela ItimAsrScoVdf" userId="d55be94f-4073-46ba-88ef-465599598fde" providerId="ADAL" clId="{B1CC3917-7186-48B1-B06B-921786A47DF6}" dt="2023-03-19T17:05:35.219" v="2070" actId="26606"/>
          <ac:spMkLst>
            <pc:docMk/>
            <pc:sldMk cId="2308285093" sldId="307"/>
            <ac:spMk id="18436" creationId="{879A26B8-6C4E-452B-ADD3-ED324A7AB7E8}"/>
          </ac:spMkLst>
        </pc:spChg>
        <pc:spChg chg="add">
          <ac:chgData name="BEN KHALFALLAH Hela ItimAsrScoVdf" userId="d55be94f-4073-46ba-88ef-465599598fde" providerId="ADAL" clId="{B1CC3917-7186-48B1-B06B-921786A47DF6}" dt="2023-03-19T17:05:35.219" v="2070" actId="26606"/>
          <ac:spMkLst>
            <pc:docMk/>
            <pc:sldMk cId="2308285093" sldId="307"/>
            <ac:spMk id="18437" creationId="{9B4167E1-E2B0-4192-8DA2-6967DDFF87A5}"/>
          </ac:spMkLst>
        </pc:spChg>
        <pc:spChg chg="add">
          <ac:chgData name="BEN KHALFALLAH Hela ItimAsrScoVdf" userId="d55be94f-4073-46ba-88ef-465599598fde" providerId="ADAL" clId="{B1CC3917-7186-48B1-B06B-921786A47DF6}" dt="2023-03-19T17:05:35.219" v="2070" actId="26606"/>
          <ac:spMkLst>
            <pc:docMk/>
            <pc:sldMk cId="2308285093" sldId="307"/>
            <ac:spMk id="18438" creationId="{D03E4FEE-2E6A-44AB-B6BA-C1AD0CD6D93B}"/>
          </ac:spMkLst>
        </pc:spChg>
        <pc:spChg chg="del">
          <ac:chgData name="BEN KHALFALLAH Hela ItimAsrScoVdf" userId="d55be94f-4073-46ba-88ef-465599598fde" providerId="ADAL" clId="{B1CC3917-7186-48B1-B06B-921786A47DF6}" dt="2023-03-19T17:05:24.402" v="2069"/>
          <ac:spMkLst>
            <pc:docMk/>
            <pc:sldMk cId="2308285093" sldId="307"/>
            <ac:spMk id="18439" creationId="{5D6EF2F4-5FF5-474F-A420-518A9DD8BAB8}"/>
          </ac:spMkLst>
        </pc:spChg>
        <pc:spChg chg="add">
          <ac:chgData name="BEN KHALFALLAH Hela ItimAsrScoVdf" userId="d55be94f-4073-46ba-88ef-465599598fde" providerId="ADAL" clId="{B1CC3917-7186-48B1-B06B-921786A47DF6}" dt="2023-03-19T17:05:35.219" v="2070" actId="26606"/>
          <ac:spMkLst>
            <pc:docMk/>
            <pc:sldMk cId="2308285093" sldId="307"/>
            <ac:spMk id="18440" creationId="{0817EB59-13B3-43DA-9B91-A7CC174A6069}"/>
          </ac:spMkLst>
        </pc:spChg>
        <pc:spChg chg="del">
          <ac:chgData name="BEN KHALFALLAH Hela ItimAsrScoVdf" userId="d55be94f-4073-46ba-88ef-465599598fde" providerId="ADAL" clId="{B1CC3917-7186-48B1-B06B-921786A47DF6}" dt="2023-03-19T17:05:24.402" v="2069"/>
          <ac:spMkLst>
            <pc:docMk/>
            <pc:sldMk cId="2308285093" sldId="307"/>
            <ac:spMk id="18441" creationId="{9E0EF556-FC2F-4D25-8D8D-75B710749117}"/>
          </ac:spMkLst>
        </pc:spChg>
        <pc:spChg chg="del">
          <ac:chgData name="BEN KHALFALLAH Hela ItimAsrScoVdf" userId="d55be94f-4073-46ba-88ef-465599598fde" providerId="ADAL" clId="{B1CC3917-7186-48B1-B06B-921786A47DF6}" dt="2023-03-19T17:05:24.402" v="2069"/>
          <ac:spMkLst>
            <pc:docMk/>
            <pc:sldMk cId="2308285093" sldId="307"/>
            <ac:spMk id="18443" creationId="{EFB05BAA-852B-4548-96FE-4603763AE86E}"/>
          </ac:spMkLst>
        </pc:spChg>
        <pc:spChg chg="del">
          <ac:chgData name="BEN KHALFALLAH Hela ItimAsrScoVdf" userId="d55be94f-4073-46ba-88ef-465599598fde" providerId="ADAL" clId="{B1CC3917-7186-48B1-B06B-921786A47DF6}" dt="2023-03-19T17:05:24.402" v="2069"/>
          <ac:spMkLst>
            <pc:docMk/>
            <pc:sldMk cId="2308285093" sldId="307"/>
            <ac:spMk id="18445" creationId="{4D5AF6DC-79C3-4E95-9EA6-EDB895B25751}"/>
          </ac:spMkLst>
        </pc:spChg>
        <pc:spChg chg="del">
          <ac:chgData name="BEN KHALFALLAH Hela ItimAsrScoVdf" userId="d55be94f-4073-46ba-88ef-465599598fde" providerId="ADAL" clId="{B1CC3917-7186-48B1-B06B-921786A47DF6}" dt="2023-03-19T17:05:24.402" v="2069"/>
          <ac:spMkLst>
            <pc:docMk/>
            <pc:sldMk cId="2308285093" sldId="307"/>
            <ac:spMk id="18447" creationId="{41DA4749-033D-4AE1-B718-6929162BEC83}"/>
          </ac:spMkLst>
        </pc:spChg>
        <pc:graphicFrameChg chg="add mod modGraphic">
          <ac:chgData name="BEN KHALFALLAH Hela ItimAsrScoVdf" userId="d55be94f-4073-46ba-88ef-465599598fde" providerId="ADAL" clId="{B1CC3917-7186-48B1-B06B-921786A47DF6}" dt="2023-03-19T17:06:28.033" v="2074" actId="207"/>
          <ac:graphicFrameMkLst>
            <pc:docMk/>
            <pc:sldMk cId="2308285093" sldId="307"/>
            <ac:graphicFrameMk id="18442" creationId="{4C27E58B-6A71-04D8-770B-68E61910C980}"/>
          </ac:graphicFrameMkLst>
        </pc:graphicFrameChg>
        <pc:picChg chg="mod ord">
          <ac:chgData name="BEN KHALFALLAH Hela ItimAsrScoVdf" userId="d55be94f-4073-46ba-88ef-465599598fde" providerId="ADAL" clId="{B1CC3917-7186-48B1-B06B-921786A47DF6}" dt="2023-03-19T17:05:35.219" v="2070" actId="26606"/>
          <ac:picMkLst>
            <pc:docMk/>
            <pc:sldMk cId="2308285093" sldId="307"/>
            <ac:picMk id="18434" creationId="{4D7E0B3B-A5E2-40CC-88FC-289D5EA5C1F3}"/>
          </ac:picMkLst>
        </pc:picChg>
      </pc:sldChg>
      <pc:sldChg chg="addSp delSp modSp mod delDesignElem">
        <pc:chgData name="BEN KHALFALLAH Hela ItimAsrScoVdf" userId="d55be94f-4073-46ba-88ef-465599598fde" providerId="ADAL" clId="{B1CC3917-7186-48B1-B06B-921786A47DF6}" dt="2023-03-19T23:47:06.631" v="5926" actId="26606"/>
        <pc:sldMkLst>
          <pc:docMk/>
          <pc:sldMk cId="0" sldId="341"/>
        </pc:sldMkLst>
        <pc:spChg chg="add mod ord">
          <ac:chgData name="BEN KHALFALLAH Hela ItimAsrScoVdf" userId="d55be94f-4073-46ba-88ef-465599598fde" providerId="ADAL" clId="{B1CC3917-7186-48B1-B06B-921786A47DF6}" dt="2023-03-19T23:47:06.631" v="5926" actId="26606"/>
          <ac:spMkLst>
            <pc:docMk/>
            <pc:sldMk cId="0" sldId="341"/>
            <ac:spMk id="8" creationId="{64FA26EC-5A8F-47CA-8AE2-37C3A5ADA115}"/>
          </ac:spMkLst>
        </pc:spChg>
        <pc:spChg chg="add del">
          <ac:chgData name="BEN KHALFALLAH Hela ItimAsrScoVdf" userId="d55be94f-4073-46ba-88ef-465599598fde" providerId="ADAL" clId="{B1CC3917-7186-48B1-B06B-921786A47DF6}" dt="2023-03-19T17:22:58.868" v="2283" actId="26606"/>
          <ac:spMkLst>
            <pc:docMk/>
            <pc:sldMk cId="0" sldId="341"/>
            <ac:spMk id="28717" creationId="{0DBD4729-DBDF-40A6-9BA4-E4C97EF6DD37}"/>
          </ac:spMkLst>
        </pc:spChg>
        <pc:spChg chg="add del">
          <ac:chgData name="BEN KHALFALLAH Hela ItimAsrScoVdf" userId="d55be94f-4073-46ba-88ef-465599598fde" providerId="ADAL" clId="{B1CC3917-7186-48B1-B06B-921786A47DF6}" dt="2023-03-19T17:22:58.868" v="2283" actId="26606"/>
          <ac:spMkLst>
            <pc:docMk/>
            <pc:sldMk cId="0" sldId="341"/>
            <ac:spMk id="28718" creationId="{55125130-F4AB-465E-8AE2-E583FCAAB224}"/>
          </ac:spMkLst>
        </pc:spChg>
        <pc:spChg chg="add del">
          <ac:chgData name="BEN KHALFALLAH Hela ItimAsrScoVdf" userId="d55be94f-4073-46ba-88ef-465599598fde" providerId="ADAL" clId="{B1CC3917-7186-48B1-B06B-921786A47DF6}" dt="2023-03-19T17:22:58.868" v="2283" actId="26606"/>
          <ac:spMkLst>
            <pc:docMk/>
            <pc:sldMk cId="0" sldId="341"/>
            <ac:spMk id="28719" creationId="{E0BA65A2-0302-4468-ADA7-9EC3F9593F51}"/>
          </ac:spMkLst>
        </pc:spChg>
        <pc:spChg chg="add del">
          <ac:chgData name="BEN KHALFALLAH Hela ItimAsrScoVdf" userId="d55be94f-4073-46ba-88ef-465599598fde" providerId="ADAL" clId="{B1CC3917-7186-48B1-B06B-921786A47DF6}" dt="2023-03-19T17:22:58.868" v="2283" actId="26606"/>
          <ac:spMkLst>
            <pc:docMk/>
            <pc:sldMk cId="0" sldId="341"/>
            <ac:spMk id="28720" creationId="{0F161291-765C-4033-9E84-52C51C6A5A63}"/>
          </ac:spMkLst>
        </pc:spChg>
        <pc:spChg chg="add del">
          <ac:chgData name="BEN KHALFALLAH Hela ItimAsrScoVdf" userId="d55be94f-4073-46ba-88ef-465599598fde" providerId="ADAL" clId="{B1CC3917-7186-48B1-B06B-921786A47DF6}" dt="2023-03-19T17:22:58.868" v="2283" actId="26606"/>
          <ac:spMkLst>
            <pc:docMk/>
            <pc:sldMk cId="0" sldId="341"/>
            <ac:spMk id="28721" creationId="{37F69638-8A6F-45AB-B9EC-9D8C8FC37180}"/>
          </ac:spMkLst>
        </pc:spChg>
        <pc:spChg chg="add del">
          <ac:chgData name="BEN KHALFALLAH Hela ItimAsrScoVdf" userId="d55be94f-4073-46ba-88ef-465599598fde" providerId="ADAL" clId="{B1CC3917-7186-48B1-B06B-921786A47DF6}" dt="2023-03-19T23:47:06.631" v="5926" actId="26606"/>
          <ac:spMkLst>
            <pc:docMk/>
            <pc:sldMk cId="0" sldId="341"/>
            <ac:spMk id="28726" creationId="{DB691D59-8F51-4DD8-AD41-D568D29B08F8}"/>
          </ac:spMkLst>
        </pc:spChg>
        <pc:spChg chg="add del">
          <ac:chgData name="BEN KHALFALLAH Hela ItimAsrScoVdf" userId="d55be94f-4073-46ba-88ef-465599598fde" providerId="ADAL" clId="{B1CC3917-7186-48B1-B06B-921786A47DF6}" dt="2023-03-19T23:47:06.631" v="5926" actId="26606"/>
          <ac:spMkLst>
            <pc:docMk/>
            <pc:sldMk cId="0" sldId="341"/>
            <ac:spMk id="28728" creationId="{204AEF18-0627-48F3-9B3D-F7E8F050B1D4}"/>
          </ac:spMkLst>
        </pc:spChg>
        <pc:spChg chg="add del">
          <ac:chgData name="BEN KHALFALLAH Hela ItimAsrScoVdf" userId="d55be94f-4073-46ba-88ef-465599598fde" providerId="ADAL" clId="{B1CC3917-7186-48B1-B06B-921786A47DF6}" dt="2023-03-19T23:47:06.631" v="5926" actId="26606"/>
          <ac:spMkLst>
            <pc:docMk/>
            <pc:sldMk cId="0" sldId="341"/>
            <ac:spMk id="28730" creationId="{CEAEE08A-C572-438F-9753-B0D527A515A7}"/>
          </ac:spMkLst>
        </pc:spChg>
        <pc:spChg chg="add del">
          <ac:chgData name="BEN KHALFALLAH Hela ItimAsrScoVdf" userId="d55be94f-4073-46ba-88ef-465599598fde" providerId="ADAL" clId="{B1CC3917-7186-48B1-B06B-921786A47DF6}" dt="2023-03-19T23:47:06.631" v="5926" actId="26606"/>
          <ac:spMkLst>
            <pc:docMk/>
            <pc:sldMk cId="0" sldId="341"/>
            <ac:spMk id="28732" creationId="{DB93146F-62ED-4C59-844C-0935D0FB5031}"/>
          </ac:spMkLst>
        </pc:spChg>
        <pc:spChg chg="add del">
          <ac:chgData name="BEN KHALFALLAH Hela ItimAsrScoVdf" userId="d55be94f-4073-46ba-88ef-465599598fde" providerId="ADAL" clId="{B1CC3917-7186-48B1-B06B-921786A47DF6}" dt="2023-03-19T23:47:06.631" v="5926" actId="26606"/>
          <ac:spMkLst>
            <pc:docMk/>
            <pc:sldMk cId="0" sldId="341"/>
            <ac:spMk id="28734" creationId="{C1FA8F66-3B85-411D-A2A6-A50DF3026D9A}"/>
          </ac:spMkLst>
        </pc:spChg>
        <pc:spChg chg="add del">
          <ac:chgData name="BEN KHALFALLAH Hela ItimAsrScoVdf" userId="d55be94f-4073-46ba-88ef-465599598fde" providerId="ADAL" clId="{B1CC3917-7186-48B1-B06B-921786A47DF6}" dt="2023-03-19T23:47:06.631" v="5926" actId="26606"/>
          <ac:spMkLst>
            <pc:docMk/>
            <pc:sldMk cId="0" sldId="341"/>
            <ac:spMk id="28736" creationId="{4179E790-E691-4202-B7FA-62924FC8D195}"/>
          </ac:spMkLst>
        </pc:spChg>
        <pc:spChg chg="add del">
          <ac:chgData name="BEN KHALFALLAH Hela ItimAsrScoVdf" userId="d55be94f-4073-46ba-88ef-465599598fde" providerId="ADAL" clId="{B1CC3917-7186-48B1-B06B-921786A47DF6}" dt="2023-03-19T23:47:06.631" v="5926" actId="26606"/>
          <ac:spMkLst>
            <pc:docMk/>
            <pc:sldMk cId="0" sldId="341"/>
            <ac:spMk id="28738" creationId="{065EE0A0-4DA6-4AA2-A475-14DB03C55AFA}"/>
          </ac:spMkLst>
        </pc:spChg>
        <pc:spChg chg="add">
          <ac:chgData name="BEN KHALFALLAH Hela ItimAsrScoVdf" userId="d55be94f-4073-46ba-88ef-465599598fde" providerId="ADAL" clId="{B1CC3917-7186-48B1-B06B-921786A47DF6}" dt="2023-03-19T23:47:06.631" v="5926" actId="26606"/>
          <ac:spMkLst>
            <pc:docMk/>
            <pc:sldMk cId="0" sldId="341"/>
            <ac:spMk id="28743" creationId="{DB691D59-8F51-4DD8-AD41-D568D29B08F8}"/>
          </ac:spMkLst>
        </pc:spChg>
        <pc:spChg chg="add">
          <ac:chgData name="BEN KHALFALLAH Hela ItimAsrScoVdf" userId="d55be94f-4073-46ba-88ef-465599598fde" providerId="ADAL" clId="{B1CC3917-7186-48B1-B06B-921786A47DF6}" dt="2023-03-19T23:47:06.631" v="5926" actId="26606"/>
          <ac:spMkLst>
            <pc:docMk/>
            <pc:sldMk cId="0" sldId="341"/>
            <ac:spMk id="28745" creationId="{204AEF18-0627-48F3-9B3D-F7E8F050B1D4}"/>
          </ac:spMkLst>
        </pc:spChg>
        <pc:spChg chg="add">
          <ac:chgData name="BEN KHALFALLAH Hela ItimAsrScoVdf" userId="d55be94f-4073-46ba-88ef-465599598fde" providerId="ADAL" clId="{B1CC3917-7186-48B1-B06B-921786A47DF6}" dt="2023-03-19T23:47:06.631" v="5926" actId="26606"/>
          <ac:spMkLst>
            <pc:docMk/>
            <pc:sldMk cId="0" sldId="341"/>
            <ac:spMk id="28747" creationId="{CEAEE08A-C572-438F-9753-B0D527A515A7}"/>
          </ac:spMkLst>
        </pc:spChg>
        <pc:spChg chg="add">
          <ac:chgData name="BEN KHALFALLAH Hela ItimAsrScoVdf" userId="d55be94f-4073-46ba-88ef-465599598fde" providerId="ADAL" clId="{B1CC3917-7186-48B1-B06B-921786A47DF6}" dt="2023-03-19T23:47:06.631" v="5926" actId="26606"/>
          <ac:spMkLst>
            <pc:docMk/>
            <pc:sldMk cId="0" sldId="341"/>
            <ac:spMk id="28749" creationId="{DB93146F-62ED-4C59-844C-0935D0FB5031}"/>
          </ac:spMkLst>
        </pc:spChg>
        <pc:spChg chg="add">
          <ac:chgData name="BEN KHALFALLAH Hela ItimAsrScoVdf" userId="d55be94f-4073-46ba-88ef-465599598fde" providerId="ADAL" clId="{B1CC3917-7186-48B1-B06B-921786A47DF6}" dt="2023-03-19T23:47:06.631" v="5926" actId="26606"/>
          <ac:spMkLst>
            <pc:docMk/>
            <pc:sldMk cId="0" sldId="341"/>
            <ac:spMk id="28751" creationId="{F7207B7B-5C57-458C-BE38-95D2CD7655BB}"/>
          </ac:spMkLst>
        </pc:spChg>
        <pc:spChg chg="add">
          <ac:chgData name="BEN KHALFALLAH Hela ItimAsrScoVdf" userId="d55be94f-4073-46ba-88ef-465599598fde" providerId="ADAL" clId="{B1CC3917-7186-48B1-B06B-921786A47DF6}" dt="2023-03-19T23:47:06.631" v="5926" actId="26606"/>
          <ac:spMkLst>
            <pc:docMk/>
            <pc:sldMk cId="0" sldId="341"/>
            <ac:spMk id="28753" creationId="{9822E561-F97C-4CBB-A9A6-A6BF6317BC84}"/>
          </ac:spMkLst>
        </pc:spChg>
        <pc:spChg chg="add">
          <ac:chgData name="BEN KHALFALLAH Hela ItimAsrScoVdf" userId="d55be94f-4073-46ba-88ef-465599598fde" providerId="ADAL" clId="{B1CC3917-7186-48B1-B06B-921786A47DF6}" dt="2023-03-19T23:47:06.631" v="5926" actId="26606"/>
          <ac:spMkLst>
            <pc:docMk/>
            <pc:sldMk cId="0" sldId="341"/>
            <ac:spMk id="28755" creationId="{B01B0E58-A5C8-4CDA-A2E0-35DF94E59857}"/>
          </ac:spMkLst>
        </pc:spChg>
        <pc:picChg chg="add mod ord">
          <ac:chgData name="BEN KHALFALLAH Hela ItimAsrScoVdf" userId="d55be94f-4073-46ba-88ef-465599598fde" providerId="ADAL" clId="{B1CC3917-7186-48B1-B06B-921786A47DF6}" dt="2023-03-19T23:47:06.631" v="5926" actId="26606"/>
          <ac:picMkLst>
            <pc:docMk/>
            <pc:sldMk cId="0" sldId="341"/>
            <ac:picMk id="9" creationId="{45F739D6-65B4-4A62-B9A9-579511739695}"/>
          </ac:picMkLst>
        </pc:picChg>
        <pc:picChg chg="del">
          <ac:chgData name="BEN KHALFALLAH Hela ItimAsrScoVdf" userId="d55be94f-4073-46ba-88ef-465599598fde" providerId="ADAL" clId="{B1CC3917-7186-48B1-B06B-921786A47DF6}" dt="2023-03-19T17:22:54.403" v="2281" actId="478"/>
          <ac:picMkLst>
            <pc:docMk/>
            <pc:sldMk cId="0" sldId="341"/>
            <ac:picMk id="28674" creationId="{31F9ED28-9769-42B5-9582-559012C90A97}"/>
          </ac:picMkLst>
        </pc:picChg>
      </pc:sldChg>
      <pc:sldChg chg="modSp del">
        <pc:chgData name="BEN KHALFALLAH Hela ItimAsrScoVdf" userId="d55be94f-4073-46ba-88ef-465599598fde" providerId="ADAL" clId="{B1CC3917-7186-48B1-B06B-921786A47DF6}" dt="2023-03-19T16:13:31.930" v="1187" actId="47"/>
        <pc:sldMkLst>
          <pc:docMk/>
          <pc:sldMk cId="884587393" sldId="345"/>
        </pc:sldMkLst>
        <pc:spChg chg="mod">
          <ac:chgData name="BEN KHALFALLAH Hela ItimAsrScoVdf" userId="d55be94f-4073-46ba-88ef-465599598fde" providerId="ADAL" clId="{B1CC3917-7186-48B1-B06B-921786A47DF6}" dt="2023-03-19T14:12:56.227" v="158"/>
          <ac:spMkLst>
            <pc:docMk/>
            <pc:sldMk cId="884587393" sldId="345"/>
            <ac:spMk id="2" creationId="{2994F8A7-3807-4DD7-99E3-CFA201E3A34B}"/>
          </ac:spMkLst>
        </pc:spChg>
      </pc:sldChg>
      <pc:sldChg chg="modSp del">
        <pc:chgData name="BEN KHALFALLAH Hela ItimAsrScoVdf" userId="d55be94f-4073-46ba-88ef-465599598fde" providerId="ADAL" clId="{B1CC3917-7186-48B1-B06B-921786A47DF6}" dt="2023-03-19T16:13:31.930" v="1187" actId="47"/>
        <pc:sldMkLst>
          <pc:docMk/>
          <pc:sldMk cId="450721112" sldId="346"/>
        </pc:sldMkLst>
        <pc:spChg chg="mod">
          <ac:chgData name="BEN KHALFALLAH Hela ItimAsrScoVdf" userId="d55be94f-4073-46ba-88ef-465599598fde" providerId="ADAL" clId="{B1CC3917-7186-48B1-B06B-921786A47DF6}" dt="2023-03-19T14:12:56.227" v="158"/>
          <ac:spMkLst>
            <pc:docMk/>
            <pc:sldMk cId="450721112" sldId="346"/>
            <ac:spMk id="2" creationId="{2994F8A7-3807-4DD7-99E3-CFA201E3A34B}"/>
          </ac:spMkLst>
        </pc:spChg>
      </pc:sldChg>
      <pc:sldChg chg="modSp del">
        <pc:chgData name="BEN KHALFALLAH Hela ItimAsrScoVdf" userId="d55be94f-4073-46ba-88ef-465599598fde" providerId="ADAL" clId="{B1CC3917-7186-48B1-B06B-921786A47DF6}" dt="2023-03-19T16:13:31.930" v="1187" actId="47"/>
        <pc:sldMkLst>
          <pc:docMk/>
          <pc:sldMk cId="3281228652" sldId="347"/>
        </pc:sldMkLst>
        <pc:spChg chg="mod">
          <ac:chgData name="BEN KHALFALLAH Hela ItimAsrScoVdf" userId="d55be94f-4073-46ba-88ef-465599598fde" providerId="ADAL" clId="{B1CC3917-7186-48B1-B06B-921786A47DF6}" dt="2023-03-19T14:12:56.227" v="158"/>
          <ac:spMkLst>
            <pc:docMk/>
            <pc:sldMk cId="3281228652" sldId="347"/>
            <ac:spMk id="2" creationId="{2994F8A7-3807-4DD7-99E3-CFA201E3A34B}"/>
          </ac:spMkLst>
        </pc:spChg>
      </pc:sldChg>
      <pc:sldChg chg="modSp del">
        <pc:chgData name="BEN KHALFALLAH Hela ItimAsrScoVdf" userId="d55be94f-4073-46ba-88ef-465599598fde" providerId="ADAL" clId="{B1CC3917-7186-48B1-B06B-921786A47DF6}" dt="2023-03-19T16:13:31.930" v="1187" actId="47"/>
        <pc:sldMkLst>
          <pc:docMk/>
          <pc:sldMk cId="3021843244" sldId="348"/>
        </pc:sldMkLst>
        <pc:spChg chg="mod">
          <ac:chgData name="BEN KHALFALLAH Hela ItimAsrScoVdf" userId="d55be94f-4073-46ba-88ef-465599598fde" providerId="ADAL" clId="{B1CC3917-7186-48B1-B06B-921786A47DF6}" dt="2023-03-19T14:12:56.227" v="158"/>
          <ac:spMkLst>
            <pc:docMk/>
            <pc:sldMk cId="3021843244" sldId="348"/>
            <ac:spMk id="2" creationId="{2994F8A7-3807-4DD7-99E3-CFA201E3A34B}"/>
          </ac:spMkLst>
        </pc:spChg>
      </pc:sldChg>
      <pc:sldChg chg="modSp del">
        <pc:chgData name="BEN KHALFALLAH Hela ItimAsrScoVdf" userId="d55be94f-4073-46ba-88ef-465599598fde" providerId="ADAL" clId="{B1CC3917-7186-48B1-B06B-921786A47DF6}" dt="2023-03-19T16:13:31.930" v="1187" actId="47"/>
        <pc:sldMkLst>
          <pc:docMk/>
          <pc:sldMk cId="2697996689" sldId="350"/>
        </pc:sldMkLst>
        <pc:spChg chg="mod">
          <ac:chgData name="BEN KHALFALLAH Hela ItimAsrScoVdf" userId="d55be94f-4073-46ba-88ef-465599598fde" providerId="ADAL" clId="{B1CC3917-7186-48B1-B06B-921786A47DF6}" dt="2023-03-19T14:12:56.227" v="158"/>
          <ac:spMkLst>
            <pc:docMk/>
            <pc:sldMk cId="2697996689" sldId="350"/>
            <ac:spMk id="2" creationId="{2994F8A7-3807-4DD7-99E3-CFA201E3A34B}"/>
          </ac:spMkLst>
        </pc:spChg>
      </pc:sldChg>
      <pc:sldChg chg="modSp del">
        <pc:chgData name="BEN KHALFALLAH Hela ItimAsrScoVdf" userId="d55be94f-4073-46ba-88ef-465599598fde" providerId="ADAL" clId="{B1CC3917-7186-48B1-B06B-921786A47DF6}" dt="2023-03-19T16:13:31.930" v="1187" actId="47"/>
        <pc:sldMkLst>
          <pc:docMk/>
          <pc:sldMk cId="1309588960" sldId="351"/>
        </pc:sldMkLst>
        <pc:spChg chg="mod">
          <ac:chgData name="BEN KHALFALLAH Hela ItimAsrScoVdf" userId="d55be94f-4073-46ba-88ef-465599598fde" providerId="ADAL" clId="{B1CC3917-7186-48B1-B06B-921786A47DF6}" dt="2023-03-19T14:12:56.227" v="158"/>
          <ac:spMkLst>
            <pc:docMk/>
            <pc:sldMk cId="1309588960" sldId="351"/>
            <ac:spMk id="2" creationId="{2994F8A7-3807-4DD7-99E3-CFA201E3A34B}"/>
          </ac:spMkLst>
        </pc:spChg>
      </pc:sldChg>
      <pc:sldChg chg="modSp del">
        <pc:chgData name="BEN KHALFALLAH Hela ItimAsrScoVdf" userId="d55be94f-4073-46ba-88ef-465599598fde" providerId="ADAL" clId="{B1CC3917-7186-48B1-B06B-921786A47DF6}" dt="2023-03-19T16:13:31.930" v="1187" actId="47"/>
        <pc:sldMkLst>
          <pc:docMk/>
          <pc:sldMk cId="1194371508" sldId="352"/>
        </pc:sldMkLst>
        <pc:spChg chg="mod">
          <ac:chgData name="BEN KHALFALLAH Hela ItimAsrScoVdf" userId="d55be94f-4073-46ba-88ef-465599598fde" providerId="ADAL" clId="{B1CC3917-7186-48B1-B06B-921786A47DF6}" dt="2023-03-19T14:12:56.227" v="158"/>
          <ac:spMkLst>
            <pc:docMk/>
            <pc:sldMk cId="1194371508" sldId="352"/>
            <ac:spMk id="2" creationId="{2994F8A7-3807-4DD7-99E3-CFA201E3A34B}"/>
          </ac:spMkLst>
        </pc:spChg>
      </pc:sldChg>
      <pc:sldChg chg="modSp del">
        <pc:chgData name="BEN KHALFALLAH Hela ItimAsrScoVdf" userId="d55be94f-4073-46ba-88ef-465599598fde" providerId="ADAL" clId="{B1CC3917-7186-48B1-B06B-921786A47DF6}" dt="2023-03-19T16:13:31.930" v="1187" actId="47"/>
        <pc:sldMkLst>
          <pc:docMk/>
          <pc:sldMk cId="574217843" sldId="353"/>
        </pc:sldMkLst>
        <pc:spChg chg="mod">
          <ac:chgData name="BEN KHALFALLAH Hela ItimAsrScoVdf" userId="d55be94f-4073-46ba-88ef-465599598fde" providerId="ADAL" clId="{B1CC3917-7186-48B1-B06B-921786A47DF6}" dt="2023-03-19T14:12:56.227" v="158"/>
          <ac:spMkLst>
            <pc:docMk/>
            <pc:sldMk cId="574217843" sldId="353"/>
            <ac:spMk id="2" creationId="{2994F8A7-3807-4DD7-99E3-CFA201E3A34B}"/>
          </ac:spMkLst>
        </pc:spChg>
      </pc:sldChg>
      <pc:sldChg chg="modSp del">
        <pc:chgData name="BEN KHALFALLAH Hela ItimAsrScoVdf" userId="d55be94f-4073-46ba-88ef-465599598fde" providerId="ADAL" clId="{B1CC3917-7186-48B1-B06B-921786A47DF6}" dt="2023-03-19T16:13:31.930" v="1187" actId="47"/>
        <pc:sldMkLst>
          <pc:docMk/>
          <pc:sldMk cId="2304052512" sldId="355"/>
        </pc:sldMkLst>
        <pc:spChg chg="mod">
          <ac:chgData name="BEN KHALFALLAH Hela ItimAsrScoVdf" userId="d55be94f-4073-46ba-88ef-465599598fde" providerId="ADAL" clId="{B1CC3917-7186-48B1-B06B-921786A47DF6}" dt="2023-03-19T14:12:56.227" v="158"/>
          <ac:spMkLst>
            <pc:docMk/>
            <pc:sldMk cId="2304052512" sldId="355"/>
            <ac:spMk id="2" creationId="{2994F8A7-3807-4DD7-99E3-CFA201E3A34B}"/>
          </ac:spMkLst>
        </pc:spChg>
      </pc:sldChg>
      <pc:sldChg chg="addSp delSp del delDesignElem">
        <pc:chgData name="BEN KHALFALLAH Hela ItimAsrScoVdf" userId="d55be94f-4073-46ba-88ef-465599598fde" providerId="ADAL" clId="{B1CC3917-7186-48B1-B06B-921786A47DF6}" dt="2023-03-19T16:13:31.930" v="1187" actId="47"/>
        <pc:sldMkLst>
          <pc:docMk/>
          <pc:sldMk cId="727587845" sldId="357"/>
        </pc:sldMkLst>
        <pc:spChg chg="add del">
          <ac:chgData name="BEN KHALFALLAH Hela ItimAsrScoVdf" userId="d55be94f-4073-46ba-88ef-465599598fde" providerId="ADAL" clId="{B1CC3917-7186-48B1-B06B-921786A47DF6}" dt="2023-03-19T14:12:56.227" v="158"/>
          <ac:spMkLst>
            <pc:docMk/>
            <pc:sldMk cId="727587845" sldId="357"/>
            <ac:spMk id="15" creationId="{E9AA9F65-94B8-41A5-A7FF-23D2CFB116BB}"/>
          </ac:spMkLst>
        </pc:spChg>
        <pc:spChg chg="add del">
          <ac:chgData name="BEN KHALFALLAH Hela ItimAsrScoVdf" userId="d55be94f-4073-46ba-88ef-465599598fde" providerId="ADAL" clId="{B1CC3917-7186-48B1-B06B-921786A47DF6}" dt="2023-03-19T14:12:56.227" v="158"/>
          <ac:spMkLst>
            <pc:docMk/>
            <pc:sldMk cId="727587845" sldId="357"/>
            <ac:spMk id="17" creationId="{7E8B0F8E-3F6C-4541-B9C1-774D80A08834}"/>
          </ac:spMkLst>
        </pc:spChg>
        <pc:spChg chg="add del">
          <ac:chgData name="BEN KHALFALLAH Hela ItimAsrScoVdf" userId="d55be94f-4073-46ba-88ef-465599598fde" providerId="ADAL" clId="{B1CC3917-7186-48B1-B06B-921786A47DF6}" dt="2023-03-19T14:12:56.227" v="158"/>
          <ac:spMkLst>
            <pc:docMk/>
            <pc:sldMk cId="727587845" sldId="357"/>
            <ac:spMk id="19" creationId="{7A45F5BC-32D1-41CD-B270-C46F18CA1ACC}"/>
          </ac:spMkLst>
        </pc:spChg>
        <pc:spChg chg="add del">
          <ac:chgData name="BEN KHALFALLAH Hela ItimAsrScoVdf" userId="d55be94f-4073-46ba-88ef-465599598fde" providerId="ADAL" clId="{B1CC3917-7186-48B1-B06B-921786A47DF6}" dt="2023-03-19T14:12:56.227" v="158"/>
          <ac:spMkLst>
            <pc:docMk/>
            <pc:sldMk cId="727587845" sldId="357"/>
            <ac:spMk id="21" creationId="{5BB74D4E-F243-4A10-813D-500A14025392}"/>
          </ac:spMkLst>
        </pc:spChg>
        <pc:spChg chg="add del">
          <ac:chgData name="BEN KHALFALLAH Hela ItimAsrScoVdf" userId="d55be94f-4073-46ba-88ef-465599598fde" providerId="ADAL" clId="{B1CC3917-7186-48B1-B06B-921786A47DF6}" dt="2023-03-19T14:12:56.227" v="158"/>
          <ac:spMkLst>
            <pc:docMk/>
            <pc:sldMk cId="727587845" sldId="357"/>
            <ac:spMk id="23" creationId="{F92989FB-1024-49B7-BDF1-B3CE27D48623}"/>
          </ac:spMkLst>
        </pc:spChg>
        <pc:spChg chg="add del">
          <ac:chgData name="BEN KHALFALLAH Hela ItimAsrScoVdf" userId="d55be94f-4073-46ba-88ef-465599598fde" providerId="ADAL" clId="{B1CC3917-7186-48B1-B06B-921786A47DF6}" dt="2023-03-19T14:12:56.227" v="158"/>
          <ac:spMkLst>
            <pc:docMk/>
            <pc:sldMk cId="727587845" sldId="357"/>
            <ac:spMk id="25" creationId="{DFEE959E-BF10-4204-9556-D1707088D445}"/>
          </ac:spMkLst>
        </pc:spChg>
        <pc:spChg chg="add del">
          <ac:chgData name="BEN KHALFALLAH Hela ItimAsrScoVdf" userId="d55be94f-4073-46ba-88ef-465599598fde" providerId="ADAL" clId="{B1CC3917-7186-48B1-B06B-921786A47DF6}" dt="2023-03-19T14:12:56.227" v="158"/>
          <ac:spMkLst>
            <pc:docMk/>
            <pc:sldMk cId="727587845" sldId="357"/>
            <ac:spMk id="27" creationId="{DDD17B6A-CB37-4005-9681-A20AFCDC7822}"/>
          </ac:spMkLst>
        </pc:spChg>
        <pc:spChg chg="add del">
          <ac:chgData name="BEN KHALFALLAH Hela ItimAsrScoVdf" userId="d55be94f-4073-46ba-88ef-465599598fde" providerId="ADAL" clId="{B1CC3917-7186-48B1-B06B-921786A47DF6}" dt="2023-03-19T14:12:56.227" v="158"/>
          <ac:spMkLst>
            <pc:docMk/>
            <pc:sldMk cId="727587845" sldId="357"/>
            <ac:spMk id="29" creationId="{3B7BBDE9-DAED-40B0-A640-503C918D1CE3}"/>
          </ac:spMkLst>
        </pc:spChg>
        <pc:spChg chg="add del">
          <ac:chgData name="BEN KHALFALLAH Hela ItimAsrScoVdf" userId="d55be94f-4073-46ba-88ef-465599598fde" providerId="ADAL" clId="{B1CC3917-7186-48B1-B06B-921786A47DF6}" dt="2023-03-19T14:12:56.227" v="158"/>
          <ac:spMkLst>
            <pc:docMk/>
            <pc:sldMk cId="727587845" sldId="357"/>
            <ac:spMk id="31" creationId="{7BC7EA7B-802E-41F4-8926-C4475287AA31}"/>
          </ac:spMkLst>
        </pc:spChg>
      </pc:sldChg>
      <pc:sldChg chg="modSp mod">
        <pc:chgData name="BEN KHALFALLAH Hela ItimAsrScoVdf" userId="d55be94f-4073-46ba-88ef-465599598fde" providerId="ADAL" clId="{B1CC3917-7186-48B1-B06B-921786A47DF6}" dt="2023-03-19T14:56:07.764" v="524" actId="242"/>
        <pc:sldMkLst>
          <pc:docMk/>
          <pc:sldMk cId="4294020801" sldId="358"/>
        </pc:sldMkLst>
        <pc:spChg chg="mod">
          <ac:chgData name="BEN KHALFALLAH Hela ItimAsrScoVdf" userId="d55be94f-4073-46ba-88ef-465599598fde" providerId="ADAL" clId="{B1CC3917-7186-48B1-B06B-921786A47DF6}" dt="2023-03-19T14:56:07.764" v="524" actId="242"/>
          <ac:spMkLst>
            <pc:docMk/>
            <pc:sldMk cId="4294020801" sldId="358"/>
            <ac:spMk id="2" creationId="{2994F8A7-3807-4DD7-99E3-CFA201E3A34B}"/>
          </ac:spMkLst>
        </pc:spChg>
      </pc:sldChg>
      <pc:sldChg chg="modSp mod">
        <pc:chgData name="BEN KHALFALLAH Hela ItimAsrScoVdf" userId="d55be94f-4073-46ba-88ef-465599598fde" providerId="ADAL" clId="{B1CC3917-7186-48B1-B06B-921786A47DF6}" dt="2023-03-19T14:56:12.211" v="525" actId="242"/>
        <pc:sldMkLst>
          <pc:docMk/>
          <pc:sldMk cId="1286240444" sldId="359"/>
        </pc:sldMkLst>
        <pc:spChg chg="mod">
          <ac:chgData name="BEN KHALFALLAH Hela ItimAsrScoVdf" userId="d55be94f-4073-46ba-88ef-465599598fde" providerId="ADAL" clId="{B1CC3917-7186-48B1-B06B-921786A47DF6}" dt="2023-03-19T14:56:12.211" v="525" actId="242"/>
          <ac:spMkLst>
            <pc:docMk/>
            <pc:sldMk cId="1286240444" sldId="359"/>
            <ac:spMk id="2" creationId="{2994F8A7-3807-4DD7-99E3-CFA201E3A34B}"/>
          </ac:spMkLst>
        </pc:spChg>
      </pc:sldChg>
      <pc:sldChg chg="addSp modSp mod setBg">
        <pc:chgData name="BEN KHALFALLAH Hela ItimAsrScoVdf" userId="d55be94f-4073-46ba-88ef-465599598fde" providerId="ADAL" clId="{B1CC3917-7186-48B1-B06B-921786A47DF6}" dt="2023-03-19T17:28:07.664" v="2342" actId="1076"/>
        <pc:sldMkLst>
          <pc:docMk/>
          <pc:sldMk cId="3941904148" sldId="360"/>
        </pc:sldMkLst>
        <pc:spChg chg="mod">
          <ac:chgData name="BEN KHALFALLAH Hela ItimAsrScoVdf" userId="d55be94f-4073-46ba-88ef-465599598fde" providerId="ADAL" clId="{B1CC3917-7186-48B1-B06B-921786A47DF6}" dt="2023-03-19T17:27:56.616" v="2340" actId="26606"/>
          <ac:spMkLst>
            <pc:docMk/>
            <pc:sldMk cId="3941904148" sldId="360"/>
            <ac:spMk id="2" creationId="{2994F8A7-3807-4DD7-99E3-CFA201E3A34B}"/>
          </ac:spMkLst>
        </pc:spChg>
        <pc:spChg chg="mod">
          <ac:chgData name="BEN KHALFALLAH Hela ItimAsrScoVdf" userId="d55be94f-4073-46ba-88ef-465599598fde" providerId="ADAL" clId="{B1CC3917-7186-48B1-B06B-921786A47DF6}" dt="2023-03-19T17:28:01.649" v="2341" actId="5793"/>
          <ac:spMkLst>
            <pc:docMk/>
            <pc:sldMk cId="3941904148" sldId="360"/>
            <ac:spMk id="4" creationId="{7FB5E791-9C7C-42D0-B980-CA3EAC784ECB}"/>
          </ac:spMkLst>
        </pc:spChg>
        <pc:spChg chg="mod">
          <ac:chgData name="BEN KHALFALLAH Hela ItimAsrScoVdf" userId="d55be94f-4073-46ba-88ef-465599598fde" providerId="ADAL" clId="{B1CC3917-7186-48B1-B06B-921786A47DF6}" dt="2023-03-19T17:28:07.664" v="2342" actId="1076"/>
          <ac:spMkLst>
            <pc:docMk/>
            <pc:sldMk cId="3941904148" sldId="360"/>
            <ac:spMk id="5" creationId="{C879975C-BECD-4811-8E9F-A91006FD04CA}"/>
          </ac:spMkLst>
        </pc:spChg>
        <pc:spChg chg="add">
          <ac:chgData name="BEN KHALFALLAH Hela ItimAsrScoVdf" userId="d55be94f-4073-46ba-88ef-465599598fde" providerId="ADAL" clId="{B1CC3917-7186-48B1-B06B-921786A47DF6}" dt="2023-03-19T17:27:56.616" v="2340" actId="26606"/>
          <ac:spMkLst>
            <pc:docMk/>
            <pc:sldMk cId="3941904148" sldId="360"/>
            <ac:spMk id="10" creationId="{E9AA9F65-94B8-41A5-A7FF-23D2CFB116BB}"/>
          </ac:spMkLst>
        </pc:spChg>
        <pc:spChg chg="add">
          <ac:chgData name="BEN KHALFALLAH Hela ItimAsrScoVdf" userId="d55be94f-4073-46ba-88ef-465599598fde" providerId="ADAL" clId="{B1CC3917-7186-48B1-B06B-921786A47DF6}" dt="2023-03-19T17:27:56.616" v="2340" actId="26606"/>
          <ac:spMkLst>
            <pc:docMk/>
            <pc:sldMk cId="3941904148" sldId="360"/>
            <ac:spMk id="12" creationId="{7E8B0F8E-3F6C-4541-B9C1-774D80A08834}"/>
          </ac:spMkLst>
        </pc:spChg>
        <pc:spChg chg="add">
          <ac:chgData name="BEN KHALFALLAH Hela ItimAsrScoVdf" userId="d55be94f-4073-46ba-88ef-465599598fde" providerId="ADAL" clId="{B1CC3917-7186-48B1-B06B-921786A47DF6}" dt="2023-03-19T17:27:56.616" v="2340" actId="26606"/>
          <ac:spMkLst>
            <pc:docMk/>
            <pc:sldMk cId="3941904148" sldId="360"/>
            <ac:spMk id="14" creationId="{7A45F5BC-32D1-41CD-B270-C46F18CA1ACC}"/>
          </ac:spMkLst>
        </pc:spChg>
        <pc:spChg chg="add">
          <ac:chgData name="BEN KHALFALLAH Hela ItimAsrScoVdf" userId="d55be94f-4073-46ba-88ef-465599598fde" providerId="ADAL" clId="{B1CC3917-7186-48B1-B06B-921786A47DF6}" dt="2023-03-19T17:27:56.616" v="2340" actId="26606"/>
          <ac:spMkLst>
            <pc:docMk/>
            <pc:sldMk cId="3941904148" sldId="360"/>
            <ac:spMk id="16" creationId="{5BB74D4E-F243-4A10-813D-500A14025392}"/>
          </ac:spMkLst>
        </pc:spChg>
        <pc:spChg chg="add">
          <ac:chgData name="BEN KHALFALLAH Hela ItimAsrScoVdf" userId="d55be94f-4073-46ba-88ef-465599598fde" providerId="ADAL" clId="{B1CC3917-7186-48B1-B06B-921786A47DF6}" dt="2023-03-19T17:27:56.616" v="2340" actId="26606"/>
          <ac:spMkLst>
            <pc:docMk/>
            <pc:sldMk cId="3941904148" sldId="360"/>
            <ac:spMk id="18" creationId="{1A59258C-AAC2-41CD-973C-7439B122A3FF}"/>
          </ac:spMkLst>
        </pc:spChg>
        <pc:spChg chg="add">
          <ac:chgData name="BEN KHALFALLAH Hela ItimAsrScoVdf" userId="d55be94f-4073-46ba-88ef-465599598fde" providerId="ADAL" clId="{B1CC3917-7186-48B1-B06B-921786A47DF6}" dt="2023-03-19T17:27:56.616" v="2340" actId="26606"/>
          <ac:spMkLst>
            <pc:docMk/>
            <pc:sldMk cId="3941904148" sldId="360"/>
            <ac:spMk id="20" creationId="{54516B72-0116-42B2-82A2-B11218A36636}"/>
          </ac:spMkLst>
        </pc:spChg>
        <pc:spChg chg="add">
          <ac:chgData name="BEN KHALFALLAH Hela ItimAsrScoVdf" userId="d55be94f-4073-46ba-88ef-465599598fde" providerId="ADAL" clId="{B1CC3917-7186-48B1-B06B-921786A47DF6}" dt="2023-03-19T17:27:56.616" v="2340" actId="26606"/>
          <ac:spMkLst>
            <pc:docMk/>
            <pc:sldMk cId="3941904148" sldId="360"/>
            <ac:spMk id="22" creationId="{7CDB507F-21B7-4C27-B0FC-D9C465C6DB44}"/>
          </ac:spMkLst>
        </pc:spChg>
        <pc:spChg chg="add">
          <ac:chgData name="BEN KHALFALLAH Hela ItimAsrScoVdf" userId="d55be94f-4073-46ba-88ef-465599598fde" providerId="ADAL" clId="{B1CC3917-7186-48B1-B06B-921786A47DF6}" dt="2023-03-19T17:27:56.616" v="2340" actId="26606"/>
          <ac:spMkLst>
            <pc:docMk/>
            <pc:sldMk cId="3941904148" sldId="360"/>
            <ac:spMk id="24" creationId="{7AB1AE17-B7A3-4363-95CD-25441E2FF1F3}"/>
          </ac:spMkLst>
        </pc:spChg>
      </pc:sldChg>
      <pc:sldChg chg="modSp mod">
        <pc:chgData name="BEN KHALFALLAH Hela ItimAsrScoVdf" userId="d55be94f-4073-46ba-88ef-465599598fde" providerId="ADAL" clId="{B1CC3917-7186-48B1-B06B-921786A47DF6}" dt="2023-03-19T16:27:04.812" v="1421" actId="1076"/>
        <pc:sldMkLst>
          <pc:docMk/>
          <pc:sldMk cId="2235858716" sldId="361"/>
        </pc:sldMkLst>
        <pc:spChg chg="mod">
          <ac:chgData name="BEN KHALFALLAH Hela ItimAsrScoVdf" userId="d55be94f-4073-46ba-88ef-465599598fde" providerId="ADAL" clId="{B1CC3917-7186-48B1-B06B-921786A47DF6}" dt="2023-03-19T14:55:47.112" v="519" actId="242"/>
          <ac:spMkLst>
            <pc:docMk/>
            <pc:sldMk cId="2235858716" sldId="361"/>
            <ac:spMk id="2" creationId="{2994F8A7-3807-4DD7-99E3-CFA201E3A34B}"/>
          </ac:spMkLst>
        </pc:spChg>
        <pc:spChg chg="mod">
          <ac:chgData name="BEN KHALFALLAH Hela ItimAsrScoVdf" userId="d55be94f-4073-46ba-88ef-465599598fde" providerId="ADAL" clId="{B1CC3917-7186-48B1-B06B-921786A47DF6}" dt="2023-03-19T16:27:04.812" v="1421" actId="1076"/>
          <ac:spMkLst>
            <pc:docMk/>
            <pc:sldMk cId="2235858716" sldId="361"/>
            <ac:spMk id="9" creationId="{8CF0C7EE-9D87-42F0-ABDE-5A502EF1A32C}"/>
          </ac:spMkLst>
        </pc:spChg>
      </pc:sldChg>
      <pc:sldChg chg="modSp del">
        <pc:chgData name="BEN KHALFALLAH Hela ItimAsrScoVdf" userId="d55be94f-4073-46ba-88ef-465599598fde" providerId="ADAL" clId="{B1CC3917-7186-48B1-B06B-921786A47DF6}" dt="2023-03-19T16:17:07.679" v="1252" actId="47"/>
        <pc:sldMkLst>
          <pc:docMk/>
          <pc:sldMk cId="3078183566" sldId="363"/>
        </pc:sldMkLst>
        <pc:spChg chg="mod">
          <ac:chgData name="BEN KHALFALLAH Hela ItimAsrScoVdf" userId="d55be94f-4073-46ba-88ef-465599598fde" providerId="ADAL" clId="{B1CC3917-7186-48B1-B06B-921786A47DF6}" dt="2023-03-19T14:12:56.227" v="158"/>
          <ac:spMkLst>
            <pc:docMk/>
            <pc:sldMk cId="3078183566" sldId="363"/>
            <ac:spMk id="2" creationId="{2994F8A7-3807-4DD7-99E3-CFA201E3A34B}"/>
          </ac:spMkLst>
        </pc:spChg>
      </pc:sldChg>
      <pc:sldChg chg="modSp mod ord">
        <pc:chgData name="BEN KHALFALLAH Hela ItimAsrScoVdf" userId="d55be94f-4073-46ba-88ef-465599598fde" providerId="ADAL" clId="{B1CC3917-7186-48B1-B06B-921786A47DF6}" dt="2023-03-19T15:50:46.330" v="958" actId="20577"/>
        <pc:sldMkLst>
          <pc:docMk/>
          <pc:sldMk cId="2791849050" sldId="364"/>
        </pc:sldMkLst>
        <pc:spChg chg="mod">
          <ac:chgData name="BEN KHALFALLAH Hela ItimAsrScoVdf" userId="d55be94f-4073-46ba-88ef-465599598fde" providerId="ADAL" clId="{B1CC3917-7186-48B1-B06B-921786A47DF6}" dt="2023-03-19T15:50:46.330" v="958" actId="20577"/>
          <ac:spMkLst>
            <pc:docMk/>
            <pc:sldMk cId="2791849050" sldId="364"/>
            <ac:spMk id="2" creationId="{2994F8A7-3807-4DD7-99E3-CFA201E3A34B}"/>
          </ac:spMkLst>
        </pc:spChg>
      </pc:sldChg>
      <pc:sldChg chg="modSp mod ord">
        <pc:chgData name="BEN KHALFALLAH Hela ItimAsrScoVdf" userId="d55be94f-4073-46ba-88ef-465599598fde" providerId="ADAL" clId="{B1CC3917-7186-48B1-B06B-921786A47DF6}" dt="2023-03-19T15:50:50.629" v="959" actId="20577"/>
        <pc:sldMkLst>
          <pc:docMk/>
          <pc:sldMk cId="297923784" sldId="365"/>
        </pc:sldMkLst>
        <pc:spChg chg="mod">
          <ac:chgData name="BEN KHALFALLAH Hela ItimAsrScoVdf" userId="d55be94f-4073-46ba-88ef-465599598fde" providerId="ADAL" clId="{B1CC3917-7186-48B1-B06B-921786A47DF6}" dt="2023-03-19T15:50:50.629" v="959" actId="20577"/>
          <ac:spMkLst>
            <pc:docMk/>
            <pc:sldMk cId="297923784" sldId="365"/>
            <ac:spMk id="2" creationId="{2994F8A7-3807-4DD7-99E3-CFA201E3A34B}"/>
          </ac:spMkLst>
        </pc:spChg>
      </pc:sldChg>
      <pc:sldChg chg="modSp mod ord">
        <pc:chgData name="BEN KHALFALLAH Hela ItimAsrScoVdf" userId="d55be94f-4073-46ba-88ef-465599598fde" providerId="ADAL" clId="{B1CC3917-7186-48B1-B06B-921786A47DF6}" dt="2023-03-19T15:50:56.936" v="961" actId="20577"/>
        <pc:sldMkLst>
          <pc:docMk/>
          <pc:sldMk cId="969807527" sldId="366"/>
        </pc:sldMkLst>
        <pc:spChg chg="mod">
          <ac:chgData name="BEN KHALFALLAH Hela ItimAsrScoVdf" userId="d55be94f-4073-46ba-88ef-465599598fde" providerId="ADAL" clId="{B1CC3917-7186-48B1-B06B-921786A47DF6}" dt="2023-03-19T15:50:56.936" v="961" actId="20577"/>
          <ac:spMkLst>
            <pc:docMk/>
            <pc:sldMk cId="969807527" sldId="366"/>
            <ac:spMk id="2" creationId="{2994F8A7-3807-4DD7-99E3-CFA201E3A34B}"/>
          </ac:spMkLst>
        </pc:spChg>
      </pc:sldChg>
      <pc:sldChg chg="modSp mod ord">
        <pc:chgData name="BEN KHALFALLAH Hela ItimAsrScoVdf" userId="d55be94f-4073-46ba-88ef-465599598fde" providerId="ADAL" clId="{B1CC3917-7186-48B1-B06B-921786A47DF6}" dt="2023-03-19T15:50:59.892" v="962" actId="20577"/>
        <pc:sldMkLst>
          <pc:docMk/>
          <pc:sldMk cId="1104481562" sldId="367"/>
        </pc:sldMkLst>
        <pc:spChg chg="mod">
          <ac:chgData name="BEN KHALFALLAH Hela ItimAsrScoVdf" userId="d55be94f-4073-46ba-88ef-465599598fde" providerId="ADAL" clId="{B1CC3917-7186-48B1-B06B-921786A47DF6}" dt="2023-03-19T15:50:59.892" v="962" actId="20577"/>
          <ac:spMkLst>
            <pc:docMk/>
            <pc:sldMk cId="1104481562" sldId="367"/>
            <ac:spMk id="2" creationId="{2994F8A7-3807-4DD7-99E3-CFA201E3A34B}"/>
          </ac:spMkLst>
        </pc:spChg>
      </pc:sldChg>
      <pc:sldChg chg="modSp mod ord">
        <pc:chgData name="BEN KHALFALLAH Hela ItimAsrScoVdf" userId="d55be94f-4073-46ba-88ef-465599598fde" providerId="ADAL" clId="{B1CC3917-7186-48B1-B06B-921786A47DF6}" dt="2023-03-19T15:51:03.683" v="963" actId="20577"/>
        <pc:sldMkLst>
          <pc:docMk/>
          <pc:sldMk cId="2709333127" sldId="368"/>
        </pc:sldMkLst>
        <pc:spChg chg="mod">
          <ac:chgData name="BEN KHALFALLAH Hela ItimAsrScoVdf" userId="d55be94f-4073-46ba-88ef-465599598fde" providerId="ADAL" clId="{B1CC3917-7186-48B1-B06B-921786A47DF6}" dt="2023-03-19T15:51:03.683" v="963" actId="20577"/>
          <ac:spMkLst>
            <pc:docMk/>
            <pc:sldMk cId="2709333127" sldId="368"/>
            <ac:spMk id="2" creationId="{2994F8A7-3807-4DD7-99E3-CFA201E3A34B}"/>
          </ac:spMkLst>
        </pc:spChg>
      </pc:sldChg>
      <pc:sldChg chg="modSp mod">
        <pc:chgData name="BEN KHALFALLAH Hela ItimAsrScoVdf" userId="d55be94f-4073-46ba-88ef-465599598fde" providerId="ADAL" clId="{B1CC3917-7186-48B1-B06B-921786A47DF6}" dt="2023-03-19T16:41:31.953" v="1713" actId="1036"/>
        <pc:sldMkLst>
          <pc:docMk/>
          <pc:sldMk cId="3155709306" sldId="373"/>
        </pc:sldMkLst>
        <pc:spChg chg="mod">
          <ac:chgData name="BEN KHALFALLAH Hela ItimAsrScoVdf" userId="d55be94f-4073-46ba-88ef-465599598fde" providerId="ADAL" clId="{B1CC3917-7186-48B1-B06B-921786A47DF6}" dt="2023-03-19T16:26:03.656" v="1403" actId="242"/>
          <ac:spMkLst>
            <pc:docMk/>
            <pc:sldMk cId="3155709306" sldId="373"/>
            <ac:spMk id="2" creationId="{2994F8A7-3807-4DD7-99E3-CFA201E3A34B}"/>
          </ac:spMkLst>
        </pc:spChg>
        <pc:spChg chg="mod">
          <ac:chgData name="BEN KHALFALLAH Hela ItimAsrScoVdf" userId="d55be94f-4073-46ba-88ef-465599598fde" providerId="ADAL" clId="{B1CC3917-7186-48B1-B06B-921786A47DF6}" dt="2023-03-19T16:41:31.953" v="1713" actId="1036"/>
          <ac:spMkLst>
            <pc:docMk/>
            <pc:sldMk cId="3155709306" sldId="373"/>
            <ac:spMk id="7" creationId="{3E80752F-B4DA-4F13-8972-51FE1047B159}"/>
          </ac:spMkLst>
        </pc:spChg>
        <pc:cxnChg chg="mod">
          <ac:chgData name="BEN KHALFALLAH Hela ItimAsrScoVdf" userId="d55be94f-4073-46ba-88ef-465599598fde" providerId="ADAL" clId="{B1CC3917-7186-48B1-B06B-921786A47DF6}" dt="2023-03-19T16:41:31.953" v="1713" actId="1036"/>
          <ac:cxnSpMkLst>
            <pc:docMk/>
            <pc:sldMk cId="3155709306" sldId="373"/>
            <ac:cxnSpMk id="10" creationId="{13A434AA-6564-459D-A0C5-263D7D0D80E7}"/>
          </ac:cxnSpMkLst>
        </pc:cxnChg>
      </pc:sldChg>
      <pc:sldChg chg="addSp delSp modSp mod">
        <pc:chgData name="BEN KHALFALLAH Hela ItimAsrScoVdf" userId="d55be94f-4073-46ba-88ef-465599598fde" providerId="ADAL" clId="{B1CC3917-7186-48B1-B06B-921786A47DF6}" dt="2023-03-21T10:14:35.896" v="6663" actId="14100"/>
        <pc:sldMkLst>
          <pc:docMk/>
          <pc:sldMk cId="2400912803" sldId="375"/>
        </pc:sldMkLst>
        <pc:spChg chg="del mod">
          <ac:chgData name="BEN KHALFALLAH Hela ItimAsrScoVdf" userId="d55be94f-4073-46ba-88ef-465599598fde" providerId="ADAL" clId="{B1CC3917-7186-48B1-B06B-921786A47DF6}" dt="2023-03-19T16:26:16.486" v="1409" actId="478"/>
          <ac:spMkLst>
            <pc:docMk/>
            <pc:sldMk cId="2400912803" sldId="375"/>
            <ac:spMk id="2" creationId="{2994F8A7-3807-4DD7-99E3-CFA201E3A34B}"/>
          </ac:spMkLst>
        </pc:spChg>
        <pc:spChg chg="mod">
          <ac:chgData name="BEN KHALFALLAH Hela ItimAsrScoVdf" userId="d55be94f-4073-46ba-88ef-465599598fde" providerId="ADAL" clId="{B1CC3917-7186-48B1-B06B-921786A47DF6}" dt="2023-03-19T16:39:06.151" v="1666" actId="1076"/>
          <ac:spMkLst>
            <pc:docMk/>
            <pc:sldMk cId="2400912803" sldId="375"/>
            <ac:spMk id="3" creationId="{41245E0E-E826-4A86-805F-FBC274710AAA}"/>
          </ac:spMkLst>
        </pc:spChg>
        <pc:spChg chg="mod">
          <ac:chgData name="BEN KHALFALLAH Hela ItimAsrScoVdf" userId="d55be94f-4073-46ba-88ef-465599598fde" providerId="ADAL" clId="{B1CC3917-7186-48B1-B06B-921786A47DF6}" dt="2023-03-19T16:39:10.388" v="1667" actId="1076"/>
          <ac:spMkLst>
            <pc:docMk/>
            <pc:sldMk cId="2400912803" sldId="375"/>
            <ac:spMk id="4" creationId="{9F68CD19-4A27-4B93-8527-8BB9E7246FBB}"/>
          </ac:spMkLst>
        </pc:spChg>
        <pc:spChg chg="mod">
          <ac:chgData name="BEN KHALFALLAH Hela ItimAsrScoVdf" userId="d55be94f-4073-46ba-88ef-465599598fde" providerId="ADAL" clId="{B1CC3917-7186-48B1-B06B-921786A47DF6}" dt="2023-03-19T16:38:56.582" v="1663" actId="14100"/>
          <ac:spMkLst>
            <pc:docMk/>
            <pc:sldMk cId="2400912803" sldId="375"/>
            <ac:spMk id="5" creationId="{B20F6FF2-4345-4E30-803B-212D0B5BEDEC}"/>
          </ac:spMkLst>
        </pc:spChg>
        <pc:spChg chg="mod">
          <ac:chgData name="BEN KHALFALLAH Hela ItimAsrScoVdf" userId="d55be94f-4073-46ba-88ef-465599598fde" providerId="ADAL" clId="{B1CC3917-7186-48B1-B06B-921786A47DF6}" dt="2023-03-19T16:38:37.926" v="1658" actId="1076"/>
          <ac:spMkLst>
            <pc:docMk/>
            <pc:sldMk cId="2400912803" sldId="375"/>
            <ac:spMk id="6" creationId="{AE08CEE3-B74B-4F71-B30E-22677BAEF1FF}"/>
          </ac:spMkLst>
        </pc:spChg>
        <pc:spChg chg="del">
          <ac:chgData name="BEN KHALFALLAH Hela ItimAsrScoVdf" userId="d55be94f-4073-46ba-88ef-465599598fde" providerId="ADAL" clId="{B1CC3917-7186-48B1-B06B-921786A47DF6}" dt="2023-03-19T16:26:27.345" v="1414" actId="478"/>
          <ac:spMkLst>
            <pc:docMk/>
            <pc:sldMk cId="2400912803" sldId="375"/>
            <ac:spMk id="8" creationId="{9125FD08-1511-4462-B5DE-84F049252259}"/>
          </ac:spMkLst>
        </pc:spChg>
        <pc:spChg chg="add del mod">
          <ac:chgData name="BEN KHALFALLAH Hela ItimAsrScoVdf" userId="d55be94f-4073-46ba-88ef-465599598fde" providerId="ADAL" clId="{B1CC3917-7186-48B1-B06B-921786A47DF6}" dt="2023-03-19T16:26:17.816" v="1410" actId="478"/>
          <ac:spMkLst>
            <pc:docMk/>
            <pc:sldMk cId="2400912803" sldId="375"/>
            <ac:spMk id="11" creationId="{73E31340-75F8-4F8A-9E24-5AD90EEA5A40}"/>
          </ac:spMkLst>
        </pc:spChg>
        <pc:spChg chg="add mod">
          <ac:chgData name="BEN KHALFALLAH Hela ItimAsrScoVdf" userId="d55be94f-4073-46ba-88ef-465599598fde" providerId="ADAL" clId="{B1CC3917-7186-48B1-B06B-921786A47DF6}" dt="2023-03-21T10:12:36.510" v="6650" actId="14100"/>
          <ac:spMkLst>
            <pc:docMk/>
            <pc:sldMk cId="2400912803" sldId="375"/>
            <ac:spMk id="11" creationId="{F1D4ABCA-53BF-4860-8F0A-4794B90675A0}"/>
          </ac:spMkLst>
        </pc:spChg>
        <pc:spChg chg="add mod">
          <ac:chgData name="BEN KHALFALLAH Hela ItimAsrScoVdf" userId="d55be94f-4073-46ba-88ef-465599598fde" providerId="ADAL" clId="{B1CC3917-7186-48B1-B06B-921786A47DF6}" dt="2023-03-19T16:26:22.587" v="1413" actId="20577"/>
          <ac:spMkLst>
            <pc:docMk/>
            <pc:sldMk cId="2400912803" sldId="375"/>
            <ac:spMk id="12" creationId="{3E53F376-AED5-416E-B7AB-0D746B47C906}"/>
          </ac:spMkLst>
        </pc:spChg>
        <pc:spChg chg="add mod">
          <ac:chgData name="BEN KHALFALLAH Hela ItimAsrScoVdf" userId="d55be94f-4073-46ba-88ef-465599598fde" providerId="ADAL" clId="{B1CC3917-7186-48B1-B06B-921786A47DF6}" dt="2023-03-21T10:12:47.844" v="6653" actId="14100"/>
          <ac:spMkLst>
            <pc:docMk/>
            <pc:sldMk cId="2400912803" sldId="375"/>
            <ac:spMk id="13" creationId="{619FBE17-4135-4026-84AD-38D681B97EEF}"/>
          </ac:spMkLst>
        </pc:spChg>
        <pc:spChg chg="add mod">
          <ac:chgData name="BEN KHALFALLAH Hela ItimAsrScoVdf" userId="d55be94f-4073-46ba-88ef-465599598fde" providerId="ADAL" clId="{B1CC3917-7186-48B1-B06B-921786A47DF6}" dt="2023-03-21T10:12:53.280" v="6656" actId="1076"/>
          <ac:spMkLst>
            <pc:docMk/>
            <pc:sldMk cId="2400912803" sldId="375"/>
            <ac:spMk id="14" creationId="{ACF002E5-514B-4993-8ACB-6950CB7597C5}"/>
          </ac:spMkLst>
        </pc:spChg>
        <pc:spChg chg="add mod">
          <ac:chgData name="BEN KHALFALLAH Hela ItimAsrScoVdf" userId="d55be94f-4073-46ba-88ef-465599598fde" providerId="ADAL" clId="{B1CC3917-7186-48B1-B06B-921786A47DF6}" dt="2023-03-21T10:14:35.896" v="6663" actId="14100"/>
          <ac:spMkLst>
            <pc:docMk/>
            <pc:sldMk cId="2400912803" sldId="375"/>
            <ac:spMk id="15" creationId="{05689EFA-6C3C-4A1D-8101-4EF286D1CD61}"/>
          </ac:spMkLst>
        </pc:spChg>
        <pc:spChg chg="add mod">
          <ac:chgData name="BEN KHALFALLAH Hela ItimAsrScoVdf" userId="d55be94f-4073-46ba-88ef-465599598fde" providerId="ADAL" clId="{B1CC3917-7186-48B1-B06B-921786A47DF6}" dt="2023-03-19T16:43:01.912" v="1731" actId="14100"/>
          <ac:spMkLst>
            <pc:docMk/>
            <pc:sldMk cId="2400912803" sldId="375"/>
            <ac:spMk id="21" creationId="{9D9C8444-911D-4BBB-906E-27F82EC49D30}"/>
          </ac:spMkLst>
        </pc:spChg>
        <pc:spChg chg="add mod">
          <ac:chgData name="BEN KHALFALLAH Hela ItimAsrScoVdf" userId="d55be94f-4073-46ba-88ef-465599598fde" providerId="ADAL" clId="{B1CC3917-7186-48B1-B06B-921786A47DF6}" dt="2023-03-19T16:42:49.185" v="1724" actId="1037"/>
          <ac:spMkLst>
            <pc:docMk/>
            <pc:sldMk cId="2400912803" sldId="375"/>
            <ac:spMk id="22" creationId="{FB8E1AFA-3E61-4685-BB80-BFDDF44E0E56}"/>
          </ac:spMkLst>
        </pc:spChg>
        <pc:cxnChg chg="mod">
          <ac:chgData name="BEN KHALFALLAH Hela ItimAsrScoVdf" userId="d55be94f-4073-46ba-88ef-465599598fde" providerId="ADAL" clId="{B1CC3917-7186-48B1-B06B-921786A47DF6}" dt="2023-03-19T16:39:06.151" v="1666" actId="1076"/>
          <ac:cxnSpMkLst>
            <pc:docMk/>
            <pc:sldMk cId="2400912803" sldId="375"/>
            <ac:cxnSpMk id="7" creationId="{1CD89A65-045A-4B58-8C9D-DE0FC411903A}"/>
          </ac:cxnSpMkLst>
        </pc:cxnChg>
        <pc:cxnChg chg="mod">
          <ac:chgData name="BEN KHALFALLAH Hela ItimAsrScoVdf" userId="d55be94f-4073-46ba-88ef-465599598fde" providerId="ADAL" clId="{B1CC3917-7186-48B1-B06B-921786A47DF6}" dt="2023-03-19T16:39:06.151" v="1666" actId="1076"/>
          <ac:cxnSpMkLst>
            <pc:docMk/>
            <pc:sldMk cId="2400912803" sldId="375"/>
            <ac:cxnSpMk id="10" creationId="{028CADF8-57DA-4527-99B4-EB70C7BC6D73}"/>
          </ac:cxnSpMkLst>
        </pc:cxnChg>
      </pc:sldChg>
      <pc:sldChg chg="addSp delSp modSp mod">
        <pc:chgData name="BEN KHALFALLAH Hela ItimAsrScoVdf" userId="d55be94f-4073-46ba-88ef-465599598fde" providerId="ADAL" clId="{B1CC3917-7186-48B1-B06B-921786A47DF6}" dt="2023-03-19T16:41:11.519" v="1689" actId="14100"/>
        <pc:sldMkLst>
          <pc:docMk/>
          <pc:sldMk cId="3270317365" sldId="376"/>
        </pc:sldMkLst>
        <pc:spChg chg="del mod">
          <ac:chgData name="BEN KHALFALLAH Hela ItimAsrScoVdf" userId="d55be94f-4073-46ba-88ef-465599598fde" providerId="ADAL" clId="{B1CC3917-7186-48B1-B06B-921786A47DF6}" dt="2023-03-19T16:26:07.804" v="1404" actId="478"/>
          <ac:spMkLst>
            <pc:docMk/>
            <pc:sldMk cId="3270317365" sldId="376"/>
            <ac:spMk id="2" creationId="{2994F8A7-3807-4DD7-99E3-CFA201E3A34B}"/>
          </ac:spMkLst>
        </pc:spChg>
        <pc:spChg chg="add del mod">
          <ac:chgData name="BEN KHALFALLAH Hela ItimAsrScoVdf" userId="d55be94f-4073-46ba-88ef-465599598fde" providerId="ADAL" clId="{B1CC3917-7186-48B1-B06B-921786A47DF6}" dt="2023-03-19T16:26:10.359" v="1407" actId="478"/>
          <ac:spMkLst>
            <pc:docMk/>
            <pc:sldMk cId="3270317365" sldId="376"/>
            <ac:spMk id="5" creationId="{BCA2AC89-7EF4-40B4-B1A1-DA8FE1A36DCB}"/>
          </ac:spMkLst>
        </pc:spChg>
        <pc:spChg chg="mod">
          <ac:chgData name="BEN KHALFALLAH Hela ItimAsrScoVdf" userId="d55be94f-4073-46ba-88ef-465599598fde" providerId="ADAL" clId="{B1CC3917-7186-48B1-B06B-921786A47DF6}" dt="2023-03-19T16:40:04.399" v="1675" actId="1076"/>
          <ac:spMkLst>
            <pc:docMk/>
            <pc:sldMk cId="3270317365" sldId="376"/>
            <ac:spMk id="14" creationId="{B83DF2C1-1BB5-48AD-9503-40651D9B1FE9}"/>
          </ac:spMkLst>
        </pc:spChg>
        <pc:spChg chg="add del mod">
          <ac:chgData name="BEN KHALFALLAH Hela ItimAsrScoVdf" userId="d55be94f-4073-46ba-88ef-465599598fde" providerId="ADAL" clId="{B1CC3917-7186-48B1-B06B-921786A47DF6}" dt="2023-03-19T16:26:09.284" v="1406"/>
          <ac:spMkLst>
            <pc:docMk/>
            <pc:sldMk cId="3270317365" sldId="376"/>
            <ac:spMk id="15" creationId="{53B7E05A-C022-4078-AF2E-97DE4648F085}"/>
          </ac:spMkLst>
        </pc:spChg>
        <pc:spChg chg="mod">
          <ac:chgData name="BEN KHALFALLAH Hela ItimAsrScoVdf" userId="d55be94f-4073-46ba-88ef-465599598fde" providerId="ADAL" clId="{B1CC3917-7186-48B1-B06B-921786A47DF6}" dt="2023-03-19T16:40:34.034" v="1683" actId="1076"/>
          <ac:spMkLst>
            <pc:docMk/>
            <pc:sldMk cId="3270317365" sldId="376"/>
            <ac:spMk id="16" creationId="{4F5F5FDD-4D04-485C-BC29-FE95E67194A3}"/>
          </ac:spMkLst>
        </pc:spChg>
        <pc:spChg chg="add mod">
          <ac:chgData name="BEN KHALFALLAH Hela ItimAsrScoVdf" userId="d55be94f-4073-46ba-88ef-465599598fde" providerId="ADAL" clId="{B1CC3917-7186-48B1-B06B-921786A47DF6}" dt="2023-03-19T16:26:10.830" v="1408"/>
          <ac:spMkLst>
            <pc:docMk/>
            <pc:sldMk cId="3270317365" sldId="376"/>
            <ac:spMk id="17" creationId="{6F506187-2785-44D4-8120-86B5E9EBB104}"/>
          </ac:spMkLst>
        </pc:spChg>
        <pc:spChg chg="mod">
          <ac:chgData name="BEN KHALFALLAH Hela ItimAsrScoVdf" userId="d55be94f-4073-46ba-88ef-465599598fde" providerId="ADAL" clId="{B1CC3917-7186-48B1-B06B-921786A47DF6}" dt="2023-03-19T16:40:40.723" v="1684" actId="1076"/>
          <ac:spMkLst>
            <pc:docMk/>
            <pc:sldMk cId="3270317365" sldId="376"/>
            <ac:spMk id="19" creationId="{C9AE819C-3563-4485-B550-C08D87B8BC78}"/>
          </ac:spMkLst>
        </pc:spChg>
        <pc:cxnChg chg="mod">
          <ac:chgData name="BEN KHALFALLAH Hela ItimAsrScoVdf" userId="d55be94f-4073-46ba-88ef-465599598fde" providerId="ADAL" clId="{B1CC3917-7186-48B1-B06B-921786A47DF6}" dt="2023-03-19T16:39:53.482" v="1674" actId="14100"/>
          <ac:cxnSpMkLst>
            <pc:docMk/>
            <pc:sldMk cId="3270317365" sldId="376"/>
            <ac:cxnSpMk id="9" creationId="{2E591769-64C9-49A2-912F-7897F065109E}"/>
          </ac:cxnSpMkLst>
        </pc:cxnChg>
        <pc:cxnChg chg="add mod">
          <ac:chgData name="BEN KHALFALLAH Hela ItimAsrScoVdf" userId="d55be94f-4073-46ba-88ef-465599598fde" providerId="ADAL" clId="{B1CC3917-7186-48B1-B06B-921786A47DF6}" dt="2023-03-19T16:41:11.519" v="1689" actId="14100"/>
          <ac:cxnSpMkLst>
            <pc:docMk/>
            <pc:sldMk cId="3270317365" sldId="376"/>
            <ac:cxnSpMk id="21" creationId="{9E42E2AF-3CBD-4212-9804-D57C4DCC86A6}"/>
          </ac:cxnSpMkLst>
        </pc:cxnChg>
        <pc:cxnChg chg="add mod">
          <ac:chgData name="BEN KHALFALLAH Hela ItimAsrScoVdf" userId="d55be94f-4073-46ba-88ef-465599598fde" providerId="ADAL" clId="{B1CC3917-7186-48B1-B06B-921786A47DF6}" dt="2023-03-19T16:41:03.332" v="1687" actId="14100"/>
          <ac:cxnSpMkLst>
            <pc:docMk/>
            <pc:sldMk cId="3270317365" sldId="376"/>
            <ac:cxnSpMk id="22" creationId="{8980E475-D7E6-4D6C-B235-65BA1C817296}"/>
          </ac:cxnSpMkLst>
        </pc:cxnChg>
      </pc:sldChg>
      <pc:sldChg chg="addSp delSp modSp mod">
        <pc:chgData name="BEN KHALFALLAH Hela ItimAsrScoVdf" userId="d55be94f-4073-46ba-88ef-465599598fde" providerId="ADAL" clId="{B1CC3917-7186-48B1-B06B-921786A47DF6}" dt="2023-03-19T16:59:14.159" v="2015" actId="242"/>
        <pc:sldMkLst>
          <pc:docMk/>
          <pc:sldMk cId="3918393895" sldId="377"/>
        </pc:sldMkLst>
        <pc:spChg chg="mod">
          <ac:chgData name="BEN KHALFALLAH Hela ItimAsrScoVdf" userId="d55be94f-4073-46ba-88ef-465599598fde" providerId="ADAL" clId="{B1CC3917-7186-48B1-B06B-921786A47DF6}" dt="2023-03-19T16:59:14.159" v="2015" actId="242"/>
          <ac:spMkLst>
            <pc:docMk/>
            <pc:sldMk cId="3918393895" sldId="377"/>
            <ac:spMk id="2" creationId="{2994F8A7-3807-4DD7-99E3-CFA201E3A34B}"/>
          </ac:spMkLst>
        </pc:spChg>
        <pc:spChg chg="del mod">
          <ac:chgData name="BEN KHALFALLAH Hela ItimAsrScoVdf" userId="d55be94f-4073-46ba-88ef-465599598fde" providerId="ADAL" clId="{B1CC3917-7186-48B1-B06B-921786A47DF6}" dt="2023-03-19T16:51:14.001" v="1974" actId="21"/>
          <ac:spMkLst>
            <pc:docMk/>
            <pc:sldMk cId="3918393895" sldId="377"/>
            <ac:spMk id="3" creationId="{41245E0E-E826-4A86-805F-FBC274710AAA}"/>
          </ac:spMkLst>
        </pc:spChg>
        <pc:spChg chg="add mod">
          <ac:chgData name="BEN KHALFALLAH Hela ItimAsrScoVdf" userId="d55be94f-4073-46ba-88ef-465599598fde" providerId="ADAL" clId="{B1CC3917-7186-48B1-B06B-921786A47DF6}" dt="2023-03-19T16:51:50.376" v="1975"/>
          <ac:spMkLst>
            <pc:docMk/>
            <pc:sldMk cId="3918393895" sldId="377"/>
            <ac:spMk id="5" creationId="{75EA28BF-9DB7-4389-B03C-70F97BB8FD17}"/>
          </ac:spMkLst>
        </pc:spChg>
      </pc:sldChg>
      <pc:sldChg chg="addSp delSp modSp mod">
        <pc:chgData name="BEN KHALFALLAH Hela ItimAsrScoVdf" userId="d55be94f-4073-46ba-88ef-465599598fde" providerId="ADAL" clId="{B1CC3917-7186-48B1-B06B-921786A47DF6}" dt="2023-03-21T10:13:16.838" v="6661" actId="571"/>
        <pc:sldMkLst>
          <pc:docMk/>
          <pc:sldMk cId="2270758566" sldId="378"/>
        </pc:sldMkLst>
        <pc:spChg chg="del mod">
          <ac:chgData name="BEN KHALFALLAH Hela ItimAsrScoVdf" userId="d55be94f-4073-46ba-88ef-465599598fde" providerId="ADAL" clId="{B1CC3917-7186-48B1-B06B-921786A47DF6}" dt="2023-03-19T16:26:31.962" v="1415" actId="478"/>
          <ac:spMkLst>
            <pc:docMk/>
            <pc:sldMk cId="2270758566" sldId="378"/>
            <ac:spMk id="2" creationId="{2994F8A7-3807-4DD7-99E3-CFA201E3A34B}"/>
          </ac:spMkLst>
        </pc:spChg>
        <pc:spChg chg="mod">
          <ac:chgData name="BEN KHALFALLAH Hela ItimAsrScoVdf" userId="d55be94f-4073-46ba-88ef-465599598fde" providerId="ADAL" clId="{B1CC3917-7186-48B1-B06B-921786A47DF6}" dt="2023-03-19T16:43:29.797" v="1733" actId="1076"/>
          <ac:spMkLst>
            <pc:docMk/>
            <pc:sldMk cId="2270758566" sldId="378"/>
            <ac:spMk id="4" creationId="{5F718196-FDB3-4858-9AD6-EE2D9061303E}"/>
          </ac:spMkLst>
        </pc:spChg>
        <pc:spChg chg="mod">
          <ac:chgData name="BEN KHALFALLAH Hela ItimAsrScoVdf" userId="d55be94f-4073-46ba-88ef-465599598fde" providerId="ADAL" clId="{B1CC3917-7186-48B1-B06B-921786A47DF6}" dt="2023-03-19T16:43:45.580" v="1737" actId="1076"/>
          <ac:spMkLst>
            <pc:docMk/>
            <pc:sldMk cId="2270758566" sldId="378"/>
            <ac:spMk id="5" creationId="{FF467B70-0D49-49E3-A211-8D4C9BCFE975}"/>
          </ac:spMkLst>
        </pc:spChg>
        <pc:spChg chg="mod">
          <ac:chgData name="BEN KHALFALLAH Hela ItimAsrScoVdf" userId="d55be94f-4073-46ba-88ef-465599598fde" providerId="ADAL" clId="{B1CC3917-7186-48B1-B06B-921786A47DF6}" dt="2023-03-19T16:43:32.201" v="1734" actId="1076"/>
          <ac:spMkLst>
            <pc:docMk/>
            <pc:sldMk cId="2270758566" sldId="378"/>
            <ac:spMk id="6" creationId="{9C522F00-206D-455D-8875-AA9978781228}"/>
          </ac:spMkLst>
        </pc:spChg>
        <pc:spChg chg="add del mod">
          <ac:chgData name="BEN KHALFALLAH Hela ItimAsrScoVdf" userId="d55be94f-4073-46ba-88ef-465599598fde" providerId="ADAL" clId="{B1CC3917-7186-48B1-B06B-921786A47DF6}" dt="2023-03-19T16:26:33.471" v="1416" actId="478"/>
          <ac:spMkLst>
            <pc:docMk/>
            <pc:sldMk cId="2270758566" sldId="378"/>
            <ac:spMk id="7" creationId="{7AB588AF-E924-4193-A6E3-24B76DABC70F}"/>
          </ac:spMkLst>
        </pc:spChg>
        <pc:spChg chg="add mod">
          <ac:chgData name="BEN KHALFALLAH Hela ItimAsrScoVdf" userId="d55be94f-4073-46ba-88ef-465599598fde" providerId="ADAL" clId="{B1CC3917-7186-48B1-B06B-921786A47DF6}" dt="2023-03-19T16:26:33.785" v="1417"/>
          <ac:spMkLst>
            <pc:docMk/>
            <pc:sldMk cId="2270758566" sldId="378"/>
            <ac:spMk id="8" creationId="{0FB978B6-A61F-40DB-A352-4D0EE051CCED}"/>
          </ac:spMkLst>
        </pc:spChg>
        <pc:spChg chg="add del">
          <ac:chgData name="BEN KHALFALLAH Hela ItimAsrScoVdf" userId="d55be94f-4073-46ba-88ef-465599598fde" providerId="ADAL" clId="{B1CC3917-7186-48B1-B06B-921786A47DF6}" dt="2023-03-21T10:13:06.381" v="6658" actId="22"/>
          <ac:spMkLst>
            <pc:docMk/>
            <pc:sldMk cId="2270758566" sldId="378"/>
            <ac:spMk id="9" creationId="{C597022C-8B58-4655-A7D4-701D215AC60C}"/>
          </ac:spMkLst>
        </pc:spChg>
        <pc:spChg chg="add mod">
          <ac:chgData name="BEN KHALFALLAH Hela ItimAsrScoVdf" userId="d55be94f-4073-46ba-88ef-465599598fde" providerId="ADAL" clId="{B1CC3917-7186-48B1-B06B-921786A47DF6}" dt="2023-03-21T10:13:13.513" v="6660" actId="14100"/>
          <ac:spMkLst>
            <pc:docMk/>
            <pc:sldMk cId="2270758566" sldId="378"/>
            <ac:spMk id="11" creationId="{253361B4-C740-4D26-AD9D-6C60A138693D}"/>
          </ac:spMkLst>
        </pc:spChg>
        <pc:spChg chg="add mod">
          <ac:chgData name="BEN KHALFALLAH Hela ItimAsrScoVdf" userId="d55be94f-4073-46ba-88ef-465599598fde" providerId="ADAL" clId="{B1CC3917-7186-48B1-B06B-921786A47DF6}" dt="2023-03-21T10:13:16.838" v="6661" actId="571"/>
          <ac:spMkLst>
            <pc:docMk/>
            <pc:sldMk cId="2270758566" sldId="378"/>
            <ac:spMk id="12" creationId="{E9DCD25F-F326-4BDD-A148-5313EF333AAD}"/>
          </ac:spMkLst>
        </pc:spChg>
        <pc:cxnChg chg="add mod">
          <ac:chgData name="BEN KHALFALLAH Hela ItimAsrScoVdf" userId="d55be94f-4073-46ba-88ef-465599598fde" providerId="ADAL" clId="{B1CC3917-7186-48B1-B06B-921786A47DF6}" dt="2023-03-19T16:43:50.345" v="1739" actId="208"/>
          <ac:cxnSpMkLst>
            <pc:docMk/>
            <pc:sldMk cId="2270758566" sldId="378"/>
            <ac:cxnSpMk id="10" creationId="{D561D2E6-F642-4CBB-B550-BF0F735F0713}"/>
          </ac:cxnSpMkLst>
        </pc:cxnChg>
      </pc:sldChg>
      <pc:sldChg chg="addSp delSp modSp mod setBg delDesignElem">
        <pc:chgData name="BEN KHALFALLAH Hela ItimAsrScoVdf" userId="d55be94f-4073-46ba-88ef-465599598fde" providerId="ADAL" clId="{B1CC3917-7186-48B1-B06B-921786A47DF6}" dt="2023-03-19T16:52:07.288" v="1976" actId="20577"/>
        <pc:sldMkLst>
          <pc:docMk/>
          <pc:sldMk cId="3002594063" sldId="379"/>
        </pc:sldMkLst>
        <pc:spChg chg="mod">
          <ac:chgData name="BEN KHALFALLAH Hela ItimAsrScoVdf" userId="d55be94f-4073-46ba-88ef-465599598fde" providerId="ADAL" clId="{B1CC3917-7186-48B1-B06B-921786A47DF6}" dt="2023-03-19T16:50:38.613" v="1968" actId="26606"/>
          <ac:spMkLst>
            <pc:docMk/>
            <pc:sldMk cId="3002594063" sldId="379"/>
            <ac:spMk id="2" creationId="{D75CE86E-AF72-4F57-8807-16AE7DB9C9A0}"/>
          </ac:spMkLst>
        </pc:spChg>
        <pc:spChg chg="mod">
          <ac:chgData name="BEN KHALFALLAH Hela ItimAsrScoVdf" userId="d55be94f-4073-46ba-88ef-465599598fde" providerId="ADAL" clId="{B1CC3917-7186-48B1-B06B-921786A47DF6}" dt="2023-03-19T16:52:07.288" v="1976" actId="20577"/>
          <ac:spMkLst>
            <pc:docMk/>
            <pc:sldMk cId="3002594063" sldId="379"/>
            <ac:spMk id="3" creationId="{E3FDB1E7-D78A-44F8-826C-955BF01C6A89}"/>
          </ac:spMkLst>
        </pc:spChg>
        <pc:spChg chg="add del">
          <ac:chgData name="BEN KHALFALLAH Hela ItimAsrScoVdf" userId="d55be94f-4073-46ba-88ef-465599598fde" providerId="ADAL" clId="{B1CC3917-7186-48B1-B06B-921786A47DF6}" dt="2023-03-19T16:49:48.764" v="1953" actId="26606"/>
          <ac:spMkLst>
            <pc:docMk/>
            <pc:sldMk cId="3002594063" sldId="379"/>
            <ac:spMk id="8" creationId="{E9AA9F65-94B8-41A5-A7FF-23D2CFB116BB}"/>
          </ac:spMkLst>
        </pc:spChg>
        <pc:spChg chg="add del">
          <ac:chgData name="BEN KHALFALLAH Hela ItimAsrScoVdf" userId="d55be94f-4073-46ba-88ef-465599598fde" providerId="ADAL" clId="{B1CC3917-7186-48B1-B06B-921786A47DF6}" dt="2023-03-19T16:49:48.764" v="1953" actId="26606"/>
          <ac:spMkLst>
            <pc:docMk/>
            <pc:sldMk cId="3002594063" sldId="379"/>
            <ac:spMk id="10" creationId="{7E8B0F8E-3F6C-4541-B9C1-774D80A08834}"/>
          </ac:spMkLst>
        </pc:spChg>
        <pc:spChg chg="add del">
          <ac:chgData name="BEN KHALFALLAH Hela ItimAsrScoVdf" userId="d55be94f-4073-46ba-88ef-465599598fde" providerId="ADAL" clId="{B1CC3917-7186-48B1-B06B-921786A47DF6}" dt="2023-03-19T16:49:48.764" v="1953" actId="26606"/>
          <ac:spMkLst>
            <pc:docMk/>
            <pc:sldMk cId="3002594063" sldId="379"/>
            <ac:spMk id="12" creationId="{7A45F5BC-32D1-41CD-B270-C46F18CA1ACC}"/>
          </ac:spMkLst>
        </pc:spChg>
        <pc:spChg chg="add del">
          <ac:chgData name="BEN KHALFALLAH Hela ItimAsrScoVdf" userId="d55be94f-4073-46ba-88ef-465599598fde" providerId="ADAL" clId="{B1CC3917-7186-48B1-B06B-921786A47DF6}" dt="2023-03-19T16:49:48.764" v="1953" actId="26606"/>
          <ac:spMkLst>
            <pc:docMk/>
            <pc:sldMk cId="3002594063" sldId="379"/>
            <ac:spMk id="14" creationId="{CE57EE13-72B0-4FFA-ACE1-EBDE89340E47}"/>
          </ac:spMkLst>
        </pc:spChg>
        <pc:spChg chg="add del">
          <ac:chgData name="BEN KHALFALLAH Hela ItimAsrScoVdf" userId="d55be94f-4073-46ba-88ef-465599598fde" providerId="ADAL" clId="{B1CC3917-7186-48B1-B06B-921786A47DF6}" dt="2023-03-19T16:49:48.764" v="1953" actId="26606"/>
          <ac:spMkLst>
            <pc:docMk/>
            <pc:sldMk cId="3002594063" sldId="379"/>
            <ac:spMk id="16" creationId="{328C565D-A991-4381-AC37-76A58A4A128F}"/>
          </ac:spMkLst>
        </pc:spChg>
        <pc:spChg chg="add del">
          <ac:chgData name="BEN KHALFALLAH Hela ItimAsrScoVdf" userId="d55be94f-4073-46ba-88ef-465599598fde" providerId="ADAL" clId="{B1CC3917-7186-48B1-B06B-921786A47DF6}" dt="2023-03-19T16:49:48.764" v="1953" actId="26606"/>
          <ac:spMkLst>
            <pc:docMk/>
            <pc:sldMk cId="3002594063" sldId="379"/>
            <ac:spMk id="18" creationId="{B7180431-F4DE-415D-BCBB-9316423C37C1}"/>
          </ac:spMkLst>
        </pc:spChg>
        <pc:spChg chg="add del">
          <ac:chgData name="BEN KHALFALLAH Hela ItimAsrScoVdf" userId="d55be94f-4073-46ba-88ef-465599598fde" providerId="ADAL" clId="{B1CC3917-7186-48B1-B06B-921786A47DF6}" dt="2023-03-19T16:49:48.764" v="1953" actId="26606"/>
          <ac:spMkLst>
            <pc:docMk/>
            <pc:sldMk cId="3002594063" sldId="379"/>
            <ac:spMk id="20" creationId="{EEABD997-5EF9-4E9B-AFBB-F6DFAAF3ADF0}"/>
          </ac:spMkLst>
        </pc:spChg>
        <pc:spChg chg="add del">
          <ac:chgData name="BEN KHALFALLAH Hela ItimAsrScoVdf" userId="d55be94f-4073-46ba-88ef-465599598fde" providerId="ADAL" clId="{B1CC3917-7186-48B1-B06B-921786A47DF6}" dt="2023-03-19T16:49:48.764" v="1953" actId="26606"/>
          <ac:spMkLst>
            <pc:docMk/>
            <pc:sldMk cId="3002594063" sldId="379"/>
            <ac:spMk id="22" creationId="{E9AB5EE6-A047-4B18-B998-D46DF3CC36FE}"/>
          </ac:spMkLst>
        </pc:spChg>
        <pc:spChg chg="add del">
          <ac:chgData name="BEN KHALFALLAH Hela ItimAsrScoVdf" userId="d55be94f-4073-46ba-88ef-465599598fde" providerId="ADAL" clId="{B1CC3917-7186-48B1-B06B-921786A47DF6}" dt="2023-03-19T16:50:38.613" v="1968" actId="26606"/>
          <ac:spMkLst>
            <pc:docMk/>
            <pc:sldMk cId="3002594063" sldId="379"/>
            <ac:spMk id="27" creationId="{E9AA9F65-94B8-41A5-A7FF-23D2CFB116BB}"/>
          </ac:spMkLst>
        </pc:spChg>
        <pc:spChg chg="add del">
          <ac:chgData name="BEN KHALFALLAH Hela ItimAsrScoVdf" userId="d55be94f-4073-46ba-88ef-465599598fde" providerId="ADAL" clId="{B1CC3917-7186-48B1-B06B-921786A47DF6}" dt="2023-03-19T16:50:38.613" v="1968" actId="26606"/>
          <ac:spMkLst>
            <pc:docMk/>
            <pc:sldMk cId="3002594063" sldId="379"/>
            <ac:spMk id="29" creationId="{7E8B0F8E-3F6C-4541-B9C1-774D80A08834}"/>
          </ac:spMkLst>
        </pc:spChg>
        <pc:spChg chg="add del">
          <ac:chgData name="BEN KHALFALLAH Hela ItimAsrScoVdf" userId="d55be94f-4073-46ba-88ef-465599598fde" providerId="ADAL" clId="{B1CC3917-7186-48B1-B06B-921786A47DF6}" dt="2023-03-19T16:50:38.613" v="1968" actId="26606"/>
          <ac:spMkLst>
            <pc:docMk/>
            <pc:sldMk cId="3002594063" sldId="379"/>
            <ac:spMk id="31" creationId="{7A45F5BC-32D1-41CD-B270-C46F18CA1ACC}"/>
          </ac:spMkLst>
        </pc:spChg>
        <pc:spChg chg="add del">
          <ac:chgData name="BEN KHALFALLAH Hela ItimAsrScoVdf" userId="d55be94f-4073-46ba-88ef-465599598fde" providerId="ADAL" clId="{B1CC3917-7186-48B1-B06B-921786A47DF6}" dt="2023-03-19T16:50:38.613" v="1968" actId="26606"/>
          <ac:spMkLst>
            <pc:docMk/>
            <pc:sldMk cId="3002594063" sldId="379"/>
            <ac:spMk id="33" creationId="{CE57EE13-72B0-4FFA-ACE1-EBDE89340E47}"/>
          </ac:spMkLst>
        </pc:spChg>
        <pc:spChg chg="add del">
          <ac:chgData name="BEN KHALFALLAH Hela ItimAsrScoVdf" userId="d55be94f-4073-46ba-88ef-465599598fde" providerId="ADAL" clId="{B1CC3917-7186-48B1-B06B-921786A47DF6}" dt="2023-03-19T16:50:38.613" v="1968" actId="26606"/>
          <ac:spMkLst>
            <pc:docMk/>
            <pc:sldMk cId="3002594063" sldId="379"/>
            <ac:spMk id="35" creationId="{DA182162-B517-4B41-B039-339F87FAE1D0}"/>
          </ac:spMkLst>
        </pc:spChg>
        <pc:spChg chg="add del">
          <ac:chgData name="BEN KHALFALLAH Hela ItimAsrScoVdf" userId="d55be94f-4073-46ba-88ef-465599598fde" providerId="ADAL" clId="{B1CC3917-7186-48B1-B06B-921786A47DF6}" dt="2023-03-19T16:50:38.613" v="1968" actId="26606"/>
          <ac:spMkLst>
            <pc:docMk/>
            <pc:sldMk cId="3002594063" sldId="379"/>
            <ac:spMk id="37" creationId="{49B5AD54-1E68-4239-A6AF-FE0F49BB8367}"/>
          </ac:spMkLst>
        </pc:spChg>
        <pc:spChg chg="add del">
          <ac:chgData name="BEN KHALFALLAH Hela ItimAsrScoVdf" userId="d55be94f-4073-46ba-88ef-465599598fde" providerId="ADAL" clId="{B1CC3917-7186-48B1-B06B-921786A47DF6}" dt="2023-03-19T16:50:29.624" v="1965" actId="26606"/>
          <ac:spMkLst>
            <pc:docMk/>
            <pc:sldMk cId="3002594063" sldId="379"/>
            <ac:spMk id="42" creationId="{E9AA9F65-94B8-41A5-A7FF-23D2CFB116BB}"/>
          </ac:spMkLst>
        </pc:spChg>
        <pc:spChg chg="add del">
          <ac:chgData name="BEN KHALFALLAH Hela ItimAsrScoVdf" userId="d55be94f-4073-46ba-88ef-465599598fde" providerId="ADAL" clId="{B1CC3917-7186-48B1-B06B-921786A47DF6}" dt="2023-03-19T16:50:29.624" v="1965" actId="26606"/>
          <ac:spMkLst>
            <pc:docMk/>
            <pc:sldMk cId="3002594063" sldId="379"/>
            <ac:spMk id="44" creationId="{7E8B0F8E-3F6C-4541-B9C1-774D80A08834}"/>
          </ac:spMkLst>
        </pc:spChg>
        <pc:spChg chg="add del">
          <ac:chgData name="BEN KHALFALLAH Hela ItimAsrScoVdf" userId="d55be94f-4073-46ba-88ef-465599598fde" providerId="ADAL" clId="{B1CC3917-7186-48B1-B06B-921786A47DF6}" dt="2023-03-19T16:50:29.624" v="1965" actId="26606"/>
          <ac:spMkLst>
            <pc:docMk/>
            <pc:sldMk cId="3002594063" sldId="379"/>
            <ac:spMk id="46" creationId="{7A45F5BC-32D1-41CD-B270-C46F18CA1ACC}"/>
          </ac:spMkLst>
        </pc:spChg>
        <pc:spChg chg="add del">
          <ac:chgData name="BEN KHALFALLAH Hela ItimAsrScoVdf" userId="d55be94f-4073-46ba-88ef-465599598fde" providerId="ADAL" clId="{B1CC3917-7186-48B1-B06B-921786A47DF6}" dt="2023-03-19T16:50:29.624" v="1965" actId="26606"/>
          <ac:spMkLst>
            <pc:docMk/>
            <pc:sldMk cId="3002594063" sldId="379"/>
            <ac:spMk id="48" creationId="{CE57EE13-72B0-4FFA-ACE1-EBDE89340E47}"/>
          </ac:spMkLst>
        </pc:spChg>
        <pc:spChg chg="add del">
          <ac:chgData name="BEN KHALFALLAH Hela ItimAsrScoVdf" userId="d55be94f-4073-46ba-88ef-465599598fde" providerId="ADAL" clId="{B1CC3917-7186-48B1-B06B-921786A47DF6}" dt="2023-03-19T16:50:29.624" v="1965" actId="26606"/>
          <ac:spMkLst>
            <pc:docMk/>
            <pc:sldMk cId="3002594063" sldId="379"/>
            <ac:spMk id="50" creationId="{DA182162-B517-4B41-B039-339F87FAE1D0}"/>
          </ac:spMkLst>
        </pc:spChg>
        <pc:spChg chg="add del">
          <ac:chgData name="BEN KHALFALLAH Hela ItimAsrScoVdf" userId="d55be94f-4073-46ba-88ef-465599598fde" providerId="ADAL" clId="{B1CC3917-7186-48B1-B06B-921786A47DF6}" dt="2023-03-19T16:50:29.624" v="1965" actId="26606"/>
          <ac:spMkLst>
            <pc:docMk/>
            <pc:sldMk cId="3002594063" sldId="379"/>
            <ac:spMk id="52" creationId="{49B5AD54-1E68-4239-A6AF-FE0F49BB8367}"/>
          </ac:spMkLst>
        </pc:spChg>
        <pc:spChg chg="add del">
          <ac:chgData name="BEN KHALFALLAH Hela ItimAsrScoVdf" userId="d55be94f-4073-46ba-88ef-465599598fde" providerId="ADAL" clId="{B1CC3917-7186-48B1-B06B-921786A47DF6}" dt="2023-03-19T16:50:38.601" v="1967" actId="26606"/>
          <ac:spMkLst>
            <pc:docMk/>
            <pc:sldMk cId="3002594063" sldId="379"/>
            <ac:spMk id="54" creationId="{4695E140-9B6E-43E9-B17E-CDFE3FCA8AFB}"/>
          </ac:spMkLst>
        </pc:spChg>
        <pc:spChg chg="add del">
          <ac:chgData name="BEN KHALFALLAH Hela ItimAsrScoVdf" userId="d55be94f-4073-46ba-88ef-465599598fde" providerId="ADAL" clId="{B1CC3917-7186-48B1-B06B-921786A47DF6}" dt="2023-03-19T16:50:38.601" v="1967" actId="26606"/>
          <ac:spMkLst>
            <pc:docMk/>
            <pc:sldMk cId="3002594063" sldId="379"/>
            <ac:spMk id="55" creationId="{E9AA9F65-94B8-41A5-A7FF-23D2CFB116BB}"/>
          </ac:spMkLst>
        </pc:spChg>
        <pc:spChg chg="add del">
          <ac:chgData name="BEN KHALFALLAH Hela ItimAsrScoVdf" userId="d55be94f-4073-46ba-88ef-465599598fde" providerId="ADAL" clId="{B1CC3917-7186-48B1-B06B-921786A47DF6}" dt="2023-03-19T16:50:38.601" v="1967" actId="26606"/>
          <ac:spMkLst>
            <pc:docMk/>
            <pc:sldMk cId="3002594063" sldId="379"/>
            <ac:spMk id="56" creationId="{FBC3CD9F-A361-4496-A6E0-24338B2A6901}"/>
          </ac:spMkLst>
        </pc:spChg>
        <pc:spChg chg="add del">
          <ac:chgData name="BEN KHALFALLAH Hela ItimAsrScoVdf" userId="d55be94f-4073-46ba-88ef-465599598fde" providerId="ADAL" clId="{B1CC3917-7186-48B1-B06B-921786A47DF6}" dt="2023-03-19T16:50:38.601" v="1967" actId="26606"/>
          <ac:spMkLst>
            <pc:docMk/>
            <pc:sldMk cId="3002594063" sldId="379"/>
            <ac:spMk id="57" creationId="{7E8B0F8E-3F6C-4541-B9C1-774D80A08834}"/>
          </ac:spMkLst>
        </pc:spChg>
        <pc:spChg chg="add del">
          <ac:chgData name="BEN KHALFALLAH Hela ItimAsrScoVdf" userId="d55be94f-4073-46ba-88ef-465599598fde" providerId="ADAL" clId="{B1CC3917-7186-48B1-B06B-921786A47DF6}" dt="2023-03-19T16:50:38.601" v="1967" actId="26606"/>
          <ac:spMkLst>
            <pc:docMk/>
            <pc:sldMk cId="3002594063" sldId="379"/>
            <ac:spMk id="58" creationId="{7A45F5BC-32D1-41CD-B270-C46F18CA1ACC}"/>
          </ac:spMkLst>
        </pc:spChg>
        <pc:spChg chg="add del">
          <ac:chgData name="BEN KHALFALLAH Hela ItimAsrScoVdf" userId="d55be94f-4073-46ba-88ef-465599598fde" providerId="ADAL" clId="{B1CC3917-7186-48B1-B06B-921786A47DF6}" dt="2023-03-19T16:50:38.601" v="1967" actId="26606"/>
          <ac:spMkLst>
            <pc:docMk/>
            <pc:sldMk cId="3002594063" sldId="379"/>
            <ac:spMk id="59" creationId="{CE57EE13-72B0-4FFA-ACE1-EBDE89340E47}"/>
          </ac:spMkLst>
        </pc:spChg>
        <pc:spChg chg="add del">
          <ac:chgData name="BEN KHALFALLAH Hela ItimAsrScoVdf" userId="d55be94f-4073-46ba-88ef-465599598fde" providerId="ADAL" clId="{B1CC3917-7186-48B1-B06B-921786A47DF6}" dt="2023-03-19T16:50:38.601" v="1967" actId="26606"/>
          <ac:spMkLst>
            <pc:docMk/>
            <pc:sldMk cId="3002594063" sldId="379"/>
            <ac:spMk id="60" creationId="{34BFB7C5-23B6-4047-BF5E-F9EEBB437CD0}"/>
          </ac:spMkLst>
        </pc:spChg>
        <pc:spChg chg="add del">
          <ac:chgData name="BEN KHALFALLAH Hela ItimAsrScoVdf" userId="d55be94f-4073-46ba-88ef-465599598fde" providerId="ADAL" clId="{B1CC3917-7186-48B1-B06B-921786A47DF6}" dt="2023-03-19T16:50:38.601" v="1967" actId="26606"/>
          <ac:spMkLst>
            <pc:docMk/>
            <pc:sldMk cId="3002594063" sldId="379"/>
            <ac:spMk id="61" creationId="{D37DA931-62D6-4B32-9103-84C0960AEA6D}"/>
          </ac:spMkLst>
        </pc:spChg>
        <pc:spChg chg="add">
          <ac:chgData name="BEN KHALFALLAH Hela ItimAsrScoVdf" userId="d55be94f-4073-46ba-88ef-465599598fde" providerId="ADAL" clId="{B1CC3917-7186-48B1-B06B-921786A47DF6}" dt="2023-03-19T16:50:38.613" v="1968" actId="26606"/>
          <ac:spMkLst>
            <pc:docMk/>
            <pc:sldMk cId="3002594063" sldId="379"/>
            <ac:spMk id="63" creationId="{E9AA9F65-94B8-41A5-A7FF-23D2CFB116BB}"/>
          </ac:spMkLst>
        </pc:spChg>
        <pc:spChg chg="add">
          <ac:chgData name="BEN KHALFALLAH Hela ItimAsrScoVdf" userId="d55be94f-4073-46ba-88ef-465599598fde" providerId="ADAL" clId="{B1CC3917-7186-48B1-B06B-921786A47DF6}" dt="2023-03-19T16:50:38.613" v="1968" actId="26606"/>
          <ac:spMkLst>
            <pc:docMk/>
            <pc:sldMk cId="3002594063" sldId="379"/>
            <ac:spMk id="64" creationId="{7E8B0F8E-3F6C-4541-B9C1-774D80A08834}"/>
          </ac:spMkLst>
        </pc:spChg>
        <pc:spChg chg="add">
          <ac:chgData name="BEN KHALFALLAH Hela ItimAsrScoVdf" userId="d55be94f-4073-46ba-88ef-465599598fde" providerId="ADAL" clId="{B1CC3917-7186-48B1-B06B-921786A47DF6}" dt="2023-03-19T16:50:38.613" v="1968" actId="26606"/>
          <ac:spMkLst>
            <pc:docMk/>
            <pc:sldMk cId="3002594063" sldId="379"/>
            <ac:spMk id="65" creationId="{7A45F5BC-32D1-41CD-B270-C46F18CA1ACC}"/>
          </ac:spMkLst>
        </pc:spChg>
        <pc:spChg chg="add">
          <ac:chgData name="BEN KHALFALLAH Hela ItimAsrScoVdf" userId="d55be94f-4073-46ba-88ef-465599598fde" providerId="ADAL" clId="{B1CC3917-7186-48B1-B06B-921786A47DF6}" dt="2023-03-19T16:50:38.613" v="1968" actId="26606"/>
          <ac:spMkLst>
            <pc:docMk/>
            <pc:sldMk cId="3002594063" sldId="379"/>
            <ac:spMk id="66" creationId="{CE57EE13-72B0-4FFA-ACE1-EBDE89340E47}"/>
          </ac:spMkLst>
        </pc:spChg>
        <pc:spChg chg="add">
          <ac:chgData name="BEN KHALFALLAH Hela ItimAsrScoVdf" userId="d55be94f-4073-46ba-88ef-465599598fde" providerId="ADAL" clId="{B1CC3917-7186-48B1-B06B-921786A47DF6}" dt="2023-03-19T16:50:38.613" v="1968" actId="26606"/>
          <ac:spMkLst>
            <pc:docMk/>
            <pc:sldMk cId="3002594063" sldId="379"/>
            <ac:spMk id="67" creationId="{8E019540-1104-4B12-9F83-45F58674186F}"/>
          </ac:spMkLst>
        </pc:spChg>
        <pc:spChg chg="add">
          <ac:chgData name="BEN KHALFALLAH Hela ItimAsrScoVdf" userId="d55be94f-4073-46ba-88ef-465599598fde" providerId="ADAL" clId="{B1CC3917-7186-48B1-B06B-921786A47DF6}" dt="2023-03-19T16:50:38.613" v="1968" actId="26606"/>
          <ac:spMkLst>
            <pc:docMk/>
            <pc:sldMk cId="3002594063" sldId="379"/>
            <ac:spMk id="68" creationId="{11D976D6-8C98-48CC-8C34-0468F31678C2}"/>
          </ac:spMkLst>
        </pc:spChg>
        <pc:spChg chg="add">
          <ac:chgData name="BEN KHALFALLAH Hela ItimAsrScoVdf" userId="d55be94f-4073-46ba-88ef-465599598fde" providerId="ADAL" clId="{B1CC3917-7186-48B1-B06B-921786A47DF6}" dt="2023-03-19T16:50:38.613" v="1968" actId="26606"/>
          <ac:spMkLst>
            <pc:docMk/>
            <pc:sldMk cId="3002594063" sldId="379"/>
            <ac:spMk id="69" creationId="{3580CFD6-E44A-486A-9E73-D8D948F78A34}"/>
          </ac:spMkLst>
        </pc:spChg>
      </pc:sldChg>
      <pc:sldChg chg="addSp delSp modSp mod setBg delDesignElem">
        <pc:chgData name="BEN KHALFALLAH Hela ItimAsrScoVdf" userId="d55be94f-4073-46ba-88ef-465599598fde" providerId="ADAL" clId="{B1CC3917-7186-48B1-B06B-921786A47DF6}" dt="2023-03-19T16:50:59.446" v="1972" actId="14100"/>
        <pc:sldMkLst>
          <pc:docMk/>
          <pc:sldMk cId="688778919" sldId="380"/>
        </pc:sldMkLst>
        <pc:spChg chg="mod">
          <ac:chgData name="BEN KHALFALLAH Hela ItimAsrScoVdf" userId="d55be94f-4073-46ba-88ef-465599598fde" providerId="ADAL" clId="{B1CC3917-7186-48B1-B06B-921786A47DF6}" dt="2023-03-19T16:50:46.885" v="1969" actId="26606"/>
          <ac:spMkLst>
            <pc:docMk/>
            <pc:sldMk cId="688778919" sldId="380"/>
            <ac:spMk id="2" creationId="{D75CE86E-AF72-4F57-8807-16AE7DB9C9A0}"/>
          </ac:spMkLst>
        </pc:spChg>
        <pc:spChg chg="mod">
          <ac:chgData name="BEN KHALFALLAH Hela ItimAsrScoVdf" userId="d55be94f-4073-46ba-88ef-465599598fde" providerId="ADAL" clId="{B1CC3917-7186-48B1-B06B-921786A47DF6}" dt="2023-03-19T16:50:59.446" v="1972" actId="14100"/>
          <ac:spMkLst>
            <pc:docMk/>
            <pc:sldMk cId="688778919" sldId="380"/>
            <ac:spMk id="3" creationId="{E3FDB1E7-D78A-44F8-826C-955BF01C6A89}"/>
          </ac:spMkLst>
        </pc:spChg>
        <pc:spChg chg="add del">
          <ac:chgData name="BEN KHALFALLAH Hela ItimAsrScoVdf" userId="d55be94f-4073-46ba-88ef-465599598fde" providerId="ADAL" clId="{B1CC3917-7186-48B1-B06B-921786A47DF6}" dt="2023-03-19T16:50:46.885" v="1969" actId="26606"/>
          <ac:spMkLst>
            <pc:docMk/>
            <pc:sldMk cId="688778919" sldId="380"/>
            <ac:spMk id="8" creationId="{E9AA9F65-94B8-41A5-A7FF-23D2CFB116BB}"/>
          </ac:spMkLst>
        </pc:spChg>
        <pc:spChg chg="add del">
          <ac:chgData name="BEN KHALFALLAH Hela ItimAsrScoVdf" userId="d55be94f-4073-46ba-88ef-465599598fde" providerId="ADAL" clId="{B1CC3917-7186-48B1-B06B-921786A47DF6}" dt="2023-03-19T16:50:46.885" v="1969" actId="26606"/>
          <ac:spMkLst>
            <pc:docMk/>
            <pc:sldMk cId="688778919" sldId="380"/>
            <ac:spMk id="10" creationId="{7E8B0F8E-3F6C-4541-B9C1-774D80A08834}"/>
          </ac:spMkLst>
        </pc:spChg>
        <pc:spChg chg="add del">
          <ac:chgData name="BEN KHALFALLAH Hela ItimAsrScoVdf" userId="d55be94f-4073-46ba-88ef-465599598fde" providerId="ADAL" clId="{B1CC3917-7186-48B1-B06B-921786A47DF6}" dt="2023-03-19T16:50:46.885" v="1969" actId="26606"/>
          <ac:spMkLst>
            <pc:docMk/>
            <pc:sldMk cId="688778919" sldId="380"/>
            <ac:spMk id="12" creationId="{7A45F5BC-32D1-41CD-B270-C46F18CA1ACC}"/>
          </ac:spMkLst>
        </pc:spChg>
        <pc:spChg chg="add del">
          <ac:chgData name="BEN KHALFALLAH Hela ItimAsrScoVdf" userId="d55be94f-4073-46ba-88ef-465599598fde" providerId="ADAL" clId="{B1CC3917-7186-48B1-B06B-921786A47DF6}" dt="2023-03-19T16:50:46.885" v="1969" actId="26606"/>
          <ac:spMkLst>
            <pc:docMk/>
            <pc:sldMk cId="688778919" sldId="380"/>
            <ac:spMk id="14" creationId="{CE57EE13-72B0-4FFA-ACE1-EBDE89340E47}"/>
          </ac:spMkLst>
        </pc:spChg>
        <pc:spChg chg="add del">
          <ac:chgData name="BEN KHALFALLAH Hela ItimAsrScoVdf" userId="d55be94f-4073-46ba-88ef-465599598fde" providerId="ADAL" clId="{B1CC3917-7186-48B1-B06B-921786A47DF6}" dt="2023-03-19T16:50:46.885" v="1969" actId="26606"/>
          <ac:spMkLst>
            <pc:docMk/>
            <pc:sldMk cId="688778919" sldId="380"/>
            <ac:spMk id="16" creationId="{328C565D-A991-4381-AC37-76A58A4A128F}"/>
          </ac:spMkLst>
        </pc:spChg>
        <pc:spChg chg="add del">
          <ac:chgData name="BEN KHALFALLAH Hela ItimAsrScoVdf" userId="d55be94f-4073-46ba-88ef-465599598fde" providerId="ADAL" clId="{B1CC3917-7186-48B1-B06B-921786A47DF6}" dt="2023-03-19T16:50:46.885" v="1969" actId="26606"/>
          <ac:spMkLst>
            <pc:docMk/>
            <pc:sldMk cId="688778919" sldId="380"/>
            <ac:spMk id="18" creationId="{B7180431-F4DE-415D-BCBB-9316423C37C1}"/>
          </ac:spMkLst>
        </pc:spChg>
        <pc:spChg chg="add del">
          <ac:chgData name="BEN KHALFALLAH Hela ItimAsrScoVdf" userId="d55be94f-4073-46ba-88ef-465599598fde" providerId="ADAL" clId="{B1CC3917-7186-48B1-B06B-921786A47DF6}" dt="2023-03-19T16:50:46.885" v="1969" actId="26606"/>
          <ac:spMkLst>
            <pc:docMk/>
            <pc:sldMk cId="688778919" sldId="380"/>
            <ac:spMk id="20" creationId="{EEABD997-5EF9-4E9B-AFBB-F6DFAAF3ADF0}"/>
          </ac:spMkLst>
        </pc:spChg>
        <pc:spChg chg="add del">
          <ac:chgData name="BEN KHALFALLAH Hela ItimAsrScoVdf" userId="d55be94f-4073-46ba-88ef-465599598fde" providerId="ADAL" clId="{B1CC3917-7186-48B1-B06B-921786A47DF6}" dt="2023-03-19T16:50:46.885" v="1969" actId="26606"/>
          <ac:spMkLst>
            <pc:docMk/>
            <pc:sldMk cId="688778919" sldId="380"/>
            <ac:spMk id="22" creationId="{E9AB5EE6-A047-4B18-B998-D46DF3CC36FE}"/>
          </ac:spMkLst>
        </pc:spChg>
        <pc:spChg chg="add">
          <ac:chgData name="BEN KHALFALLAH Hela ItimAsrScoVdf" userId="d55be94f-4073-46ba-88ef-465599598fde" providerId="ADAL" clId="{B1CC3917-7186-48B1-B06B-921786A47DF6}" dt="2023-03-19T16:50:46.885" v="1969" actId="26606"/>
          <ac:spMkLst>
            <pc:docMk/>
            <pc:sldMk cId="688778919" sldId="380"/>
            <ac:spMk id="27" creationId="{E9AA9F65-94B8-41A5-A7FF-23D2CFB116BB}"/>
          </ac:spMkLst>
        </pc:spChg>
        <pc:spChg chg="add">
          <ac:chgData name="BEN KHALFALLAH Hela ItimAsrScoVdf" userId="d55be94f-4073-46ba-88ef-465599598fde" providerId="ADAL" clId="{B1CC3917-7186-48B1-B06B-921786A47DF6}" dt="2023-03-19T16:50:46.885" v="1969" actId="26606"/>
          <ac:spMkLst>
            <pc:docMk/>
            <pc:sldMk cId="688778919" sldId="380"/>
            <ac:spMk id="29" creationId="{7E8B0F8E-3F6C-4541-B9C1-774D80A08834}"/>
          </ac:spMkLst>
        </pc:spChg>
        <pc:spChg chg="add">
          <ac:chgData name="BEN KHALFALLAH Hela ItimAsrScoVdf" userId="d55be94f-4073-46ba-88ef-465599598fde" providerId="ADAL" clId="{B1CC3917-7186-48B1-B06B-921786A47DF6}" dt="2023-03-19T16:50:46.885" v="1969" actId="26606"/>
          <ac:spMkLst>
            <pc:docMk/>
            <pc:sldMk cId="688778919" sldId="380"/>
            <ac:spMk id="31" creationId="{7A45F5BC-32D1-41CD-B270-C46F18CA1ACC}"/>
          </ac:spMkLst>
        </pc:spChg>
        <pc:spChg chg="add">
          <ac:chgData name="BEN KHALFALLAH Hela ItimAsrScoVdf" userId="d55be94f-4073-46ba-88ef-465599598fde" providerId="ADAL" clId="{B1CC3917-7186-48B1-B06B-921786A47DF6}" dt="2023-03-19T16:50:46.885" v="1969" actId="26606"/>
          <ac:spMkLst>
            <pc:docMk/>
            <pc:sldMk cId="688778919" sldId="380"/>
            <ac:spMk id="33" creationId="{CE57EE13-72B0-4FFA-ACE1-EBDE89340E47}"/>
          </ac:spMkLst>
        </pc:spChg>
        <pc:spChg chg="add">
          <ac:chgData name="BEN KHALFALLAH Hela ItimAsrScoVdf" userId="d55be94f-4073-46ba-88ef-465599598fde" providerId="ADAL" clId="{B1CC3917-7186-48B1-B06B-921786A47DF6}" dt="2023-03-19T16:50:46.885" v="1969" actId="26606"/>
          <ac:spMkLst>
            <pc:docMk/>
            <pc:sldMk cId="688778919" sldId="380"/>
            <ac:spMk id="35" creationId="{8E019540-1104-4B12-9F83-45F58674186F}"/>
          </ac:spMkLst>
        </pc:spChg>
        <pc:spChg chg="add">
          <ac:chgData name="BEN KHALFALLAH Hela ItimAsrScoVdf" userId="d55be94f-4073-46ba-88ef-465599598fde" providerId="ADAL" clId="{B1CC3917-7186-48B1-B06B-921786A47DF6}" dt="2023-03-19T16:50:46.885" v="1969" actId="26606"/>
          <ac:spMkLst>
            <pc:docMk/>
            <pc:sldMk cId="688778919" sldId="380"/>
            <ac:spMk id="37" creationId="{11D976D6-8C98-48CC-8C34-0468F31678C2}"/>
          </ac:spMkLst>
        </pc:spChg>
        <pc:spChg chg="add">
          <ac:chgData name="BEN KHALFALLAH Hela ItimAsrScoVdf" userId="d55be94f-4073-46ba-88ef-465599598fde" providerId="ADAL" clId="{B1CC3917-7186-48B1-B06B-921786A47DF6}" dt="2023-03-19T16:50:46.885" v="1969" actId="26606"/>
          <ac:spMkLst>
            <pc:docMk/>
            <pc:sldMk cId="688778919" sldId="380"/>
            <ac:spMk id="39" creationId="{3580CFD6-E44A-486A-9E73-D8D948F78A34}"/>
          </ac:spMkLst>
        </pc:spChg>
      </pc:sldChg>
      <pc:sldChg chg="addSp delSp modSp del mod setBg setClrOvrMap">
        <pc:chgData name="BEN KHALFALLAH Hela ItimAsrScoVdf" userId="d55be94f-4073-46ba-88ef-465599598fde" providerId="ADAL" clId="{B1CC3917-7186-48B1-B06B-921786A47DF6}" dt="2023-03-19T21:48:54.726" v="5066" actId="47"/>
        <pc:sldMkLst>
          <pc:docMk/>
          <pc:sldMk cId="3886328055" sldId="384"/>
        </pc:sldMkLst>
        <pc:spChg chg="mod">
          <ac:chgData name="BEN KHALFALLAH Hela ItimAsrScoVdf" userId="d55be94f-4073-46ba-88ef-465599598fde" providerId="ADAL" clId="{B1CC3917-7186-48B1-B06B-921786A47DF6}" dt="2023-03-19T21:47:20.021" v="5048" actId="26606"/>
          <ac:spMkLst>
            <pc:docMk/>
            <pc:sldMk cId="3886328055" sldId="384"/>
            <ac:spMk id="2" creationId="{1AD79AAB-69C4-4E8E-A2A4-69B351E0BB53}"/>
          </ac:spMkLst>
        </pc:spChg>
        <pc:spChg chg="del mod">
          <ac:chgData name="BEN KHALFALLAH Hela ItimAsrScoVdf" userId="d55be94f-4073-46ba-88ef-465599598fde" providerId="ADAL" clId="{B1CC3917-7186-48B1-B06B-921786A47DF6}" dt="2023-03-19T21:45:39.948" v="5039" actId="26606"/>
          <ac:spMkLst>
            <pc:docMk/>
            <pc:sldMk cId="3886328055" sldId="384"/>
            <ac:spMk id="3" creationId="{F72C1D03-B7E6-43A7-A543-B4384C22518A}"/>
          </ac:spMkLst>
        </pc:spChg>
        <pc:spChg chg="add del">
          <ac:chgData name="BEN KHALFALLAH Hela ItimAsrScoVdf" userId="d55be94f-4073-46ba-88ef-465599598fde" providerId="ADAL" clId="{B1CC3917-7186-48B1-B06B-921786A47DF6}" dt="2023-03-19T21:45:39.948" v="5039" actId="26606"/>
          <ac:spMkLst>
            <pc:docMk/>
            <pc:sldMk cId="3886328055" sldId="384"/>
            <ac:spMk id="8" creationId="{1A59258C-AAC2-41CD-973C-7439B122A3FF}"/>
          </ac:spMkLst>
        </pc:spChg>
        <pc:spChg chg="add del">
          <ac:chgData name="BEN KHALFALLAH Hela ItimAsrScoVdf" userId="d55be94f-4073-46ba-88ef-465599598fde" providerId="ADAL" clId="{B1CC3917-7186-48B1-B06B-921786A47DF6}" dt="2023-03-19T21:45:39.948" v="5039" actId="26606"/>
          <ac:spMkLst>
            <pc:docMk/>
            <pc:sldMk cId="3886328055" sldId="384"/>
            <ac:spMk id="10" creationId="{54516B72-0116-42B2-82A2-B11218A36636}"/>
          </ac:spMkLst>
        </pc:spChg>
        <pc:spChg chg="add del">
          <ac:chgData name="BEN KHALFALLAH Hela ItimAsrScoVdf" userId="d55be94f-4073-46ba-88ef-465599598fde" providerId="ADAL" clId="{B1CC3917-7186-48B1-B06B-921786A47DF6}" dt="2023-03-19T21:45:39.948" v="5039" actId="26606"/>
          <ac:spMkLst>
            <pc:docMk/>
            <pc:sldMk cId="3886328055" sldId="384"/>
            <ac:spMk id="12" creationId="{7CDB507F-21B7-4C27-B0FC-D9C465C6DB44}"/>
          </ac:spMkLst>
        </pc:spChg>
        <pc:spChg chg="add del">
          <ac:chgData name="BEN KHALFALLAH Hela ItimAsrScoVdf" userId="d55be94f-4073-46ba-88ef-465599598fde" providerId="ADAL" clId="{B1CC3917-7186-48B1-B06B-921786A47DF6}" dt="2023-03-19T21:45:39.948" v="5039" actId="26606"/>
          <ac:spMkLst>
            <pc:docMk/>
            <pc:sldMk cId="3886328055" sldId="384"/>
            <ac:spMk id="14" creationId="{7AB1AE17-B7A3-4363-95CD-25441E2FF1F3}"/>
          </ac:spMkLst>
        </pc:spChg>
        <pc:spChg chg="add del">
          <ac:chgData name="BEN KHALFALLAH Hela ItimAsrScoVdf" userId="d55be94f-4073-46ba-88ef-465599598fde" providerId="ADAL" clId="{B1CC3917-7186-48B1-B06B-921786A47DF6}" dt="2023-03-19T21:45:39.904" v="5038" actId="26606"/>
          <ac:spMkLst>
            <pc:docMk/>
            <pc:sldMk cId="3886328055" sldId="384"/>
            <ac:spMk id="19" creationId="{1A59258C-AAC2-41CD-973C-7439B122A3FF}"/>
          </ac:spMkLst>
        </pc:spChg>
        <pc:spChg chg="add del">
          <ac:chgData name="BEN KHALFALLAH Hela ItimAsrScoVdf" userId="d55be94f-4073-46ba-88ef-465599598fde" providerId="ADAL" clId="{B1CC3917-7186-48B1-B06B-921786A47DF6}" dt="2023-03-19T21:47:20.021" v="5048" actId="26606"/>
          <ac:spMkLst>
            <pc:docMk/>
            <pc:sldMk cId="3886328055" sldId="384"/>
            <ac:spMk id="20" creationId="{75F28DDD-9641-43BA-944D-79B0687051F1}"/>
          </ac:spMkLst>
        </pc:spChg>
        <pc:spChg chg="add del">
          <ac:chgData name="BEN KHALFALLAH Hela ItimAsrScoVdf" userId="d55be94f-4073-46ba-88ef-465599598fde" providerId="ADAL" clId="{B1CC3917-7186-48B1-B06B-921786A47DF6}" dt="2023-03-19T21:45:39.904" v="5038" actId="26606"/>
          <ac:spMkLst>
            <pc:docMk/>
            <pc:sldMk cId="3886328055" sldId="384"/>
            <ac:spMk id="21" creationId="{54516B72-0116-42B2-82A2-B11218A36636}"/>
          </ac:spMkLst>
        </pc:spChg>
        <pc:spChg chg="add del">
          <ac:chgData name="BEN KHALFALLAH Hela ItimAsrScoVdf" userId="d55be94f-4073-46ba-88ef-465599598fde" providerId="ADAL" clId="{B1CC3917-7186-48B1-B06B-921786A47DF6}" dt="2023-03-19T21:47:20.021" v="5048" actId="26606"/>
          <ac:spMkLst>
            <pc:docMk/>
            <pc:sldMk cId="3886328055" sldId="384"/>
            <ac:spMk id="22" creationId="{32AA2954-062E-4B72-A97B-0B066FB156D8}"/>
          </ac:spMkLst>
        </pc:spChg>
        <pc:spChg chg="add del">
          <ac:chgData name="BEN KHALFALLAH Hela ItimAsrScoVdf" userId="d55be94f-4073-46ba-88ef-465599598fde" providerId="ADAL" clId="{B1CC3917-7186-48B1-B06B-921786A47DF6}" dt="2023-03-19T21:45:39.904" v="5038" actId="26606"/>
          <ac:spMkLst>
            <pc:docMk/>
            <pc:sldMk cId="3886328055" sldId="384"/>
            <ac:spMk id="23" creationId="{7CDB507F-21B7-4C27-B0FC-D9C465C6DB44}"/>
          </ac:spMkLst>
        </pc:spChg>
        <pc:spChg chg="add del">
          <ac:chgData name="BEN KHALFALLAH Hela ItimAsrScoVdf" userId="d55be94f-4073-46ba-88ef-465599598fde" providerId="ADAL" clId="{B1CC3917-7186-48B1-B06B-921786A47DF6}" dt="2023-03-19T21:47:20.021" v="5048" actId="26606"/>
          <ac:spMkLst>
            <pc:docMk/>
            <pc:sldMk cId="3886328055" sldId="384"/>
            <ac:spMk id="24" creationId="{10CA29A6-E0B1-40CD-ADF7-7B8E932A3222}"/>
          </ac:spMkLst>
        </pc:spChg>
        <pc:spChg chg="add del">
          <ac:chgData name="BEN KHALFALLAH Hela ItimAsrScoVdf" userId="d55be94f-4073-46ba-88ef-465599598fde" providerId="ADAL" clId="{B1CC3917-7186-48B1-B06B-921786A47DF6}" dt="2023-03-19T21:45:39.904" v="5038" actId="26606"/>
          <ac:spMkLst>
            <pc:docMk/>
            <pc:sldMk cId="3886328055" sldId="384"/>
            <ac:spMk id="25" creationId="{7AB1AE17-B7A3-4363-95CD-25441E2FF1F3}"/>
          </ac:spMkLst>
        </pc:spChg>
        <pc:spChg chg="add del">
          <ac:chgData name="BEN KHALFALLAH Hela ItimAsrScoVdf" userId="d55be94f-4073-46ba-88ef-465599598fde" providerId="ADAL" clId="{B1CC3917-7186-48B1-B06B-921786A47DF6}" dt="2023-03-19T21:47:20.021" v="5048" actId="26606"/>
          <ac:spMkLst>
            <pc:docMk/>
            <pc:sldMk cId="3886328055" sldId="384"/>
            <ac:spMk id="26" creationId="{8DD5F866-AD72-475A-B6C6-54E4577D4AAC}"/>
          </ac:spMkLst>
        </pc:spChg>
        <pc:spChg chg="add del">
          <ac:chgData name="BEN KHALFALLAH Hela ItimAsrScoVdf" userId="d55be94f-4073-46ba-88ef-465599598fde" providerId="ADAL" clId="{B1CC3917-7186-48B1-B06B-921786A47DF6}" dt="2023-03-19T21:47:20.021" v="5048" actId="26606"/>
          <ac:spMkLst>
            <pc:docMk/>
            <pc:sldMk cId="3886328055" sldId="384"/>
            <ac:spMk id="28" creationId="{C02BAD4C-6EA9-4F10-92D4-A1C8C53DAEE4}"/>
          </ac:spMkLst>
        </pc:spChg>
        <pc:spChg chg="add del">
          <ac:chgData name="BEN KHALFALLAH Hela ItimAsrScoVdf" userId="d55be94f-4073-46ba-88ef-465599598fde" providerId="ADAL" clId="{B1CC3917-7186-48B1-B06B-921786A47DF6}" dt="2023-03-19T21:47:04.264" v="5046" actId="26606"/>
          <ac:spMkLst>
            <pc:docMk/>
            <pc:sldMk cId="3886328055" sldId="384"/>
            <ac:spMk id="30" creationId="{6798E696-4BBA-46BE-AD86-F7E300B89368}"/>
          </ac:spMkLst>
        </pc:spChg>
        <pc:spChg chg="add del">
          <ac:chgData name="BEN KHALFALLAH Hela ItimAsrScoVdf" userId="d55be94f-4073-46ba-88ef-465599598fde" providerId="ADAL" clId="{B1CC3917-7186-48B1-B06B-921786A47DF6}" dt="2023-03-19T21:47:04.264" v="5046" actId="26606"/>
          <ac:spMkLst>
            <pc:docMk/>
            <pc:sldMk cId="3886328055" sldId="384"/>
            <ac:spMk id="31" creationId="{090B0CA3-C333-4560-9975-E31D1B7B921D}"/>
          </ac:spMkLst>
        </pc:spChg>
        <pc:spChg chg="add del">
          <ac:chgData name="BEN KHALFALLAH Hela ItimAsrScoVdf" userId="d55be94f-4073-46ba-88ef-465599598fde" providerId="ADAL" clId="{B1CC3917-7186-48B1-B06B-921786A47DF6}" dt="2023-03-19T21:46:43.610" v="5044" actId="26606"/>
          <ac:spMkLst>
            <pc:docMk/>
            <pc:sldMk cId="3886328055" sldId="384"/>
            <ac:spMk id="33" creationId="{6798E696-4BBA-46BE-AD86-F7E300B89368}"/>
          </ac:spMkLst>
        </pc:spChg>
        <pc:spChg chg="add del">
          <ac:chgData name="BEN KHALFALLAH Hela ItimAsrScoVdf" userId="d55be94f-4073-46ba-88ef-465599598fde" providerId="ADAL" clId="{B1CC3917-7186-48B1-B06B-921786A47DF6}" dt="2023-03-19T21:46:43.610" v="5044" actId="26606"/>
          <ac:spMkLst>
            <pc:docMk/>
            <pc:sldMk cId="3886328055" sldId="384"/>
            <ac:spMk id="35" creationId="{090B0CA3-C333-4560-9975-E31D1B7B921D}"/>
          </ac:spMkLst>
        </pc:spChg>
        <pc:graphicFrameChg chg="add mod modGraphic">
          <ac:chgData name="BEN KHALFALLAH Hela ItimAsrScoVdf" userId="d55be94f-4073-46ba-88ef-465599598fde" providerId="ADAL" clId="{B1CC3917-7186-48B1-B06B-921786A47DF6}" dt="2023-03-19T21:48:26.692" v="5056" actId="20577"/>
          <ac:graphicFrameMkLst>
            <pc:docMk/>
            <pc:sldMk cId="3886328055" sldId="384"/>
            <ac:graphicFrameMk id="16" creationId="{21953C78-C397-62F6-36D7-00444FE2D6A0}"/>
          </ac:graphicFrameMkLst>
        </pc:graphicFrameChg>
      </pc:sldChg>
      <pc:sldChg chg="addSp delSp modSp mod delDesignElem">
        <pc:chgData name="BEN KHALFALLAH Hela ItimAsrScoVdf" userId="d55be94f-4073-46ba-88ef-465599598fde" providerId="ADAL" clId="{B1CC3917-7186-48B1-B06B-921786A47DF6}" dt="2023-03-19T19:16:54.740" v="3479" actId="113"/>
        <pc:sldMkLst>
          <pc:docMk/>
          <pc:sldMk cId="3485664915" sldId="385"/>
        </pc:sldMkLst>
        <pc:spChg chg="mod">
          <ac:chgData name="BEN KHALFALLAH Hela ItimAsrScoVdf" userId="d55be94f-4073-46ba-88ef-465599598fde" providerId="ADAL" clId="{B1CC3917-7186-48B1-B06B-921786A47DF6}" dt="2023-03-19T19:16:20.692" v="3474" actId="26606"/>
          <ac:spMkLst>
            <pc:docMk/>
            <pc:sldMk cId="3485664915" sldId="385"/>
            <ac:spMk id="2" creationId="{C33C1174-55E8-4D97-82E3-A5E672519FAC}"/>
          </ac:spMkLst>
        </pc:spChg>
        <pc:spChg chg="add del">
          <ac:chgData name="BEN KHALFALLAH Hela ItimAsrScoVdf" userId="d55be94f-4073-46ba-88ef-465599598fde" providerId="ADAL" clId="{B1CC3917-7186-48B1-B06B-921786A47DF6}" dt="2023-03-19T19:16:20.692" v="3474" actId="26606"/>
          <ac:spMkLst>
            <pc:docMk/>
            <pc:sldMk cId="3485664915" sldId="385"/>
            <ac:spMk id="9" creationId="{DB691D59-8F51-4DD8-AD41-D568D29B08F8}"/>
          </ac:spMkLst>
        </pc:spChg>
        <pc:spChg chg="del">
          <ac:chgData name="BEN KHALFALLAH Hela ItimAsrScoVdf" userId="d55be94f-4073-46ba-88ef-465599598fde" providerId="ADAL" clId="{B1CC3917-7186-48B1-B06B-921786A47DF6}" dt="2023-03-19T19:16:11.607" v="3473" actId="21"/>
          <ac:spMkLst>
            <pc:docMk/>
            <pc:sldMk cId="3485664915" sldId="385"/>
            <ac:spMk id="10" creationId="{00C22A01-1306-47C6-B49D-39D63E42DB37}"/>
          </ac:spMkLst>
        </pc:spChg>
        <pc:spChg chg="add del">
          <ac:chgData name="BEN KHALFALLAH Hela ItimAsrScoVdf" userId="d55be94f-4073-46ba-88ef-465599598fde" providerId="ADAL" clId="{B1CC3917-7186-48B1-B06B-921786A47DF6}" dt="2023-03-19T19:16:20.692" v="3474" actId="26606"/>
          <ac:spMkLst>
            <pc:docMk/>
            <pc:sldMk cId="3485664915" sldId="385"/>
            <ac:spMk id="11" creationId="{204AEF18-0627-48F3-9B3D-F7E8F050B1D4}"/>
          </ac:spMkLst>
        </pc:spChg>
        <pc:spChg chg="add del">
          <ac:chgData name="BEN KHALFALLAH Hela ItimAsrScoVdf" userId="d55be94f-4073-46ba-88ef-465599598fde" providerId="ADAL" clId="{B1CC3917-7186-48B1-B06B-921786A47DF6}" dt="2023-03-19T19:16:20.692" v="3474" actId="26606"/>
          <ac:spMkLst>
            <pc:docMk/>
            <pc:sldMk cId="3485664915" sldId="385"/>
            <ac:spMk id="13" creationId="{CEAEE08A-C572-438F-9753-B0D527A515A7}"/>
          </ac:spMkLst>
        </pc:spChg>
        <pc:spChg chg="add del">
          <ac:chgData name="BEN KHALFALLAH Hela ItimAsrScoVdf" userId="d55be94f-4073-46ba-88ef-465599598fde" providerId="ADAL" clId="{B1CC3917-7186-48B1-B06B-921786A47DF6}" dt="2023-03-19T19:16:20.692" v="3474" actId="26606"/>
          <ac:spMkLst>
            <pc:docMk/>
            <pc:sldMk cId="3485664915" sldId="385"/>
            <ac:spMk id="15" creationId="{DB93146F-62ED-4C59-844C-0935D0FB5031}"/>
          </ac:spMkLst>
        </pc:spChg>
        <pc:spChg chg="add del">
          <ac:chgData name="BEN KHALFALLAH Hela ItimAsrScoVdf" userId="d55be94f-4073-46ba-88ef-465599598fde" providerId="ADAL" clId="{B1CC3917-7186-48B1-B06B-921786A47DF6}" dt="2023-03-19T19:16:20.692" v="3474" actId="26606"/>
          <ac:spMkLst>
            <pc:docMk/>
            <pc:sldMk cId="3485664915" sldId="385"/>
            <ac:spMk id="17" creationId="{B1A515B1-A9B3-49B0-AE0D-D038D42C21A9}"/>
          </ac:spMkLst>
        </pc:spChg>
        <pc:spChg chg="add mod">
          <ac:chgData name="BEN KHALFALLAH Hela ItimAsrScoVdf" userId="d55be94f-4073-46ba-88ef-465599598fde" providerId="ADAL" clId="{B1CC3917-7186-48B1-B06B-921786A47DF6}" dt="2023-03-19T19:16:54.740" v="3479" actId="113"/>
          <ac:spMkLst>
            <pc:docMk/>
            <pc:sldMk cId="3485664915" sldId="385"/>
            <ac:spMk id="18" creationId="{F0A2C022-C534-449E-8EE9-D0BFC1ABE0DA}"/>
          </ac:spMkLst>
        </pc:spChg>
        <pc:spChg chg="add">
          <ac:chgData name="BEN KHALFALLAH Hela ItimAsrScoVdf" userId="d55be94f-4073-46ba-88ef-465599598fde" providerId="ADAL" clId="{B1CC3917-7186-48B1-B06B-921786A47DF6}" dt="2023-03-19T19:16:20.692" v="3474" actId="26606"/>
          <ac:spMkLst>
            <pc:docMk/>
            <pc:sldMk cId="3485664915" sldId="385"/>
            <ac:spMk id="22" creationId="{DB691D59-8F51-4DD8-AD41-D568D29B08F8}"/>
          </ac:spMkLst>
        </pc:spChg>
        <pc:spChg chg="add">
          <ac:chgData name="BEN KHALFALLAH Hela ItimAsrScoVdf" userId="d55be94f-4073-46ba-88ef-465599598fde" providerId="ADAL" clId="{B1CC3917-7186-48B1-B06B-921786A47DF6}" dt="2023-03-19T19:16:20.692" v="3474" actId="26606"/>
          <ac:spMkLst>
            <pc:docMk/>
            <pc:sldMk cId="3485664915" sldId="385"/>
            <ac:spMk id="24" creationId="{204AEF18-0627-48F3-9B3D-F7E8F050B1D4}"/>
          </ac:spMkLst>
        </pc:spChg>
        <pc:spChg chg="add">
          <ac:chgData name="BEN KHALFALLAH Hela ItimAsrScoVdf" userId="d55be94f-4073-46ba-88ef-465599598fde" providerId="ADAL" clId="{B1CC3917-7186-48B1-B06B-921786A47DF6}" dt="2023-03-19T19:16:20.692" v="3474" actId="26606"/>
          <ac:spMkLst>
            <pc:docMk/>
            <pc:sldMk cId="3485664915" sldId="385"/>
            <ac:spMk id="26" creationId="{CEAEE08A-C572-438F-9753-B0D527A515A7}"/>
          </ac:spMkLst>
        </pc:spChg>
        <pc:spChg chg="add">
          <ac:chgData name="BEN KHALFALLAH Hela ItimAsrScoVdf" userId="d55be94f-4073-46ba-88ef-465599598fde" providerId="ADAL" clId="{B1CC3917-7186-48B1-B06B-921786A47DF6}" dt="2023-03-19T19:16:20.692" v="3474" actId="26606"/>
          <ac:spMkLst>
            <pc:docMk/>
            <pc:sldMk cId="3485664915" sldId="385"/>
            <ac:spMk id="28" creationId="{DB93146F-62ED-4C59-844C-0935D0FB5031}"/>
          </ac:spMkLst>
        </pc:spChg>
        <pc:spChg chg="add">
          <ac:chgData name="BEN KHALFALLAH Hela ItimAsrScoVdf" userId="d55be94f-4073-46ba-88ef-465599598fde" providerId="ADAL" clId="{B1CC3917-7186-48B1-B06B-921786A47DF6}" dt="2023-03-19T19:16:20.692" v="3474" actId="26606"/>
          <ac:spMkLst>
            <pc:docMk/>
            <pc:sldMk cId="3485664915" sldId="385"/>
            <ac:spMk id="30" creationId="{F7207B7B-5C57-458C-BE38-95D2CD7655BB}"/>
          </ac:spMkLst>
        </pc:spChg>
        <pc:spChg chg="add">
          <ac:chgData name="BEN KHALFALLAH Hela ItimAsrScoVdf" userId="d55be94f-4073-46ba-88ef-465599598fde" providerId="ADAL" clId="{B1CC3917-7186-48B1-B06B-921786A47DF6}" dt="2023-03-19T19:16:20.692" v="3474" actId="26606"/>
          <ac:spMkLst>
            <pc:docMk/>
            <pc:sldMk cId="3485664915" sldId="385"/>
            <ac:spMk id="32" creationId="{9822E561-F97C-4CBB-A9A6-A6BF6317BC84}"/>
          </ac:spMkLst>
        </pc:spChg>
        <pc:spChg chg="add">
          <ac:chgData name="BEN KHALFALLAH Hela ItimAsrScoVdf" userId="d55be94f-4073-46ba-88ef-465599598fde" providerId="ADAL" clId="{B1CC3917-7186-48B1-B06B-921786A47DF6}" dt="2023-03-19T19:16:20.692" v="3474" actId="26606"/>
          <ac:spMkLst>
            <pc:docMk/>
            <pc:sldMk cId="3485664915" sldId="385"/>
            <ac:spMk id="34" creationId="{B01B0E58-A5C8-4CDA-A2E0-35DF94E59857}"/>
          </ac:spMkLst>
        </pc:spChg>
        <pc:picChg chg="mod">
          <ac:chgData name="BEN KHALFALLAH Hela ItimAsrScoVdf" userId="d55be94f-4073-46ba-88ef-465599598fde" providerId="ADAL" clId="{B1CC3917-7186-48B1-B06B-921786A47DF6}" dt="2023-03-19T19:16:20.692" v="3474" actId="26606"/>
          <ac:picMkLst>
            <pc:docMk/>
            <pc:sldMk cId="3485664915" sldId="385"/>
            <ac:picMk id="6" creationId="{DB464BDC-C149-4BCC-44A1-72F7D715B067}"/>
          </ac:picMkLst>
        </pc:picChg>
      </pc:sldChg>
      <pc:sldChg chg="addSp delSp modSp mod delDesignElem">
        <pc:chgData name="BEN KHALFALLAH Hela ItimAsrScoVdf" userId="d55be94f-4073-46ba-88ef-465599598fde" providerId="ADAL" clId="{B1CC3917-7186-48B1-B06B-921786A47DF6}" dt="2023-03-19T23:52:47.633" v="5955" actId="26606"/>
        <pc:sldMkLst>
          <pc:docMk/>
          <pc:sldMk cId="1378747497" sldId="387"/>
        </pc:sldMkLst>
        <pc:spChg chg="mod ord">
          <ac:chgData name="BEN KHALFALLAH Hela ItimAsrScoVdf" userId="d55be94f-4073-46ba-88ef-465599598fde" providerId="ADAL" clId="{B1CC3917-7186-48B1-B06B-921786A47DF6}" dt="2023-03-19T23:52:47.633" v="5955" actId="26606"/>
          <ac:spMkLst>
            <pc:docMk/>
            <pc:sldMk cId="1378747497" sldId="387"/>
            <ac:spMk id="5" creationId="{40085292-786F-431C-9699-5C7FDE0AFAA1}"/>
          </ac:spMkLst>
        </pc:spChg>
        <pc:spChg chg="add del">
          <ac:chgData name="BEN KHALFALLAH Hela ItimAsrScoVdf" userId="d55be94f-4073-46ba-88ef-465599598fde" providerId="ADAL" clId="{B1CC3917-7186-48B1-B06B-921786A47DF6}" dt="2023-03-19T23:52:47.633" v="5955" actId="26606"/>
          <ac:spMkLst>
            <pc:docMk/>
            <pc:sldMk cId="1378747497" sldId="387"/>
            <ac:spMk id="55" creationId="{DB691D59-8F51-4DD8-AD41-D568D29B08F8}"/>
          </ac:spMkLst>
        </pc:spChg>
        <pc:spChg chg="add del">
          <ac:chgData name="BEN KHALFALLAH Hela ItimAsrScoVdf" userId="d55be94f-4073-46ba-88ef-465599598fde" providerId="ADAL" clId="{B1CC3917-7186-48B1-B06B-921786A47DF6}" dt="2023-03-19T23:52:47.633" v="5955" actId="26606"/>
          <ac:spMkLst>
            <pc:docMk/>
            <pc:sldMk cId="1378747497" sldId="387"/>
            <ac:spMk id="57" creationId="{204AEF18-0627-48F3-9B3D-F7E8F050B1D4}"/>
          </ac:spMkLst>
        </pc:spChg>
        <pc:spChg chg="add del">
          <ac:chgData name="BEN KHALFALLAH Hela ItimAsrScoVdf" userId="d55be94f-4073-46ba-88ef-465599598fde" providerId="ADAL" clId="{B1CC3917-7186-48B1-B06B-921786A47DF6}" dt="2023-03-19T23:52:47.633" v="5955" actId="26606"/>
          <ac:spMkLst>
            <pc:docMk/>
            <pc:sldMk cId="1378747497" sldId="387"/>
            <ac:spMk id="59" creationId="{CEAEE08A-C572-438F-9753-B0D527A515A7}"/>
          </ac:spMkLst>
        </pc:spChg>
        <pc:spChg chg="add del">
          <ac:chgData name="BEN KHALFALLAH Hela ItimAsrScoVdf" userId="d55be94f-4073-46ba-88ef-465599598fde" providerId="ADAL" clId="{B1CC3917-7186-48B1-B06B-921786A47DF6}" dt="2023-03-19T23:52:47.633" v="5955" actId="26606"/>
          <ac:spMkLst>
            <pc:docMk/>
            <pc:sldMk cId="1378747497" sldId="387"/>
            <ac:spMk id="61" creationId="{DB93146F-62ED-4C59-844C-0935D0FB5031}"/>
          </ac:spMkLst>
        </pc:spChg>
        <pc:spChg chg="add del">
          <ac:chgData name="BEN KHALFALLAH Hela ItimAsrScoVdf" userId="d55be94f-4073-46ba-88ef-465599598fde" providerId="ADAL" clId="{B1CC3917-7186-48B1-B06B-921786A47DF6}" dt="2023-03-19T23:52:47.633" v="5955" actId="26606"/>
          <ac:spMkLst>
            <pc:docMk/>
            <pc:sldMk cId="1378747497" sldId="387"/>
            <ac:spMk id="63" creationId="{F9CD4BEB-C391-4F7E-9838-95411A832349}"/>
          </ac:spMkLst>
        </pc:spChg>
        <pc:spChg chg="add del">
          <ac:chgData name="BEN KHALFALLAH Hela ItimAsrScoVdf" userId="d55be94f-4073-46ba-88ef-465599598fde" providerId="ADAL" clId="{B1CC3917-7186-48B1-B06B-921786A47DF6}" dt="2023-03-19T23:52:47.633" v="5955" actId="26606"/>
          <ac:spMkLst>
            <pc:docMk/>
            <pc:sldMk cId="1378747497" sldId="387"/>
            <ac:spMk id="68" creationId="{DB691D59-8F51-4DD8-AD41-D568D29B08F8}"/>
          </ac:spMkLst>
        </pc:spChg>
        <pc:spChg chg="add del">
          <ac:chgData name="BEN KHALFALLAH Hela ItimAsrScoVdf" userId="d55be94f-4073-46ba-88ef-465599598fde" providerId="ADAL" clId="{B1CC3917-7186-48B1-B06B-921786A47DF6}" dt="2023-03-19T23:52:47.633" v="5955" actId="26606"/>
          <ac:spMkLst>
            <pc:docMk/>
            <pc:sldMk cId="1378747497" sldId="387"/>
            <ac:spMk id="70" creationId="{204AEF18-0627-48F3-9B3D-F7E8F050B1D4}"/>
          </ac:spMkLst>
        </pc:spChg>
        <pc:spChg chg="add del">
          <ac:chgData name="BEN KHALFALLAH Hela ItimAsrScoVdf" userId="d55be94f-4073-46ba-88ef-465599598fde" providerId="ADAL" clId="{B1CC3917-7186-48B1-B06B-921786A47DF6}" dt="2023-03-19T23:52:47.633" v="5955" actId="26606"/>
          <ac:spMkLst>
            <pc:docMk/>
            <pc:sldMk cId="1378747497" sldId="387"/>
            <ac:spMk id="72" creationId="{CEAEE08A-C572-438F-9753-B0D527A515A7}"/>
          </ac:spMkLst>
        </pc:spChg>
        <pc:spChg chg="add del">
          <ac:chgData name="BEN KHALFALLAH Hela ItimAsrScoVdf" userId="d55be94f-4073-46ba-88ef-465599598fde" providerId="ADAL" clId="{B1CC3917-7186-48B1-B06B-921786A47DF6}" dt="2023-03-19T23:52:47.633" v="5955" actId="26606"/>
          <ac:spMkLst>
            <pc:docMk/>
            <pc:sldMk cId="1378747497" sldId="387"/>
            <ac:spMk id="74" creationId="{DB93146F-62ED-4C59-844C-0935D0FB5031}"/>
          </ac:spMkLst>
        </pc:spChg>
        <pc:spChg chg="add del">
          <ac:chgData name="BEN KHALFALLAH Hela ItimAsrScoVdf" userId="d55be94f-4073-46ba-88ef-465599598fde" providerId="ADAL" clId="{B1CC3917-7186-48B1-B06B-921786A47DF6}" dt="2023-03-19T23:52:47.633" v="5955" actId="26606"/>
          <ac:spMkLst>
            <pc:docMk/>
            <pc:sldMk cId="1378747497" sldId="387"/>
            <ac:spMk id="76" creationId="{BF3D65BA-1C65-40FB-92EF-83951BDC1D7C}"/>
          </ac:spMkLst>
        </pc:spChg>
        <pc:spChg chg="add del">
          <ac:chgData name="BEN KHALFALLAH Hela ItimAsrScoVdf" userId="d55be94f-4073-46ba-88ef-465599598fde" providerId="ADAL" clId="{B1CC3917-7186-48B1-B06B-921786A47DF6}" dt="2023-03-19T23:52:47.633" v="5955" actId="26606"/>
          <ac:spMkLst>
            <pc:docMk/>
            <pc:sldMk cId="1378747497" sldId="387"/>
            <ac:spMk id="78" creationId="{ADF52CCA-FCDD-49A0-BFFC-3BD41F1B827A}"/>
          </ac:spMkLst>
        </pc:spChg>
        <pc:picChg chg="mod">
          <ac:chgData name="BEN KHALFALLAH Hela ItimAsrScoVdf" userId="d55be94f-4073-46ba-88ef-465599598fde" providerId="ADAL" clId="{B1CC3917-7186-48B1-B06B-921786A47DF6}" dt="2023-03-19T23:52:47.633" v="5955" actId="26606"/>
          <ac:picMkLst>
            <pc:docMk/>
            <pc:sldMk cId="1378747497" sldId="387"/>
            <ac:picMk id="3" creationId="{374B43FC-1C49-491E-B9BE-02BF37769A23}"/>
          </ac:picMkLst>
        </pc:picChg>
      </pc:sldChg>
      <pc:sldChg chg="modSp">
        <pc:chgData name="BEN KHALFALLAH Hela ItimAsrScoVdf" userId="d55be94f-4073-46ba-88ef-465599598fde" providerId="ADAL" clId="{B1CC3917-7186-48B1-B06B-921786A47DF6}" dt="2023-03-19T14:12:56.227" v="158"/>
        <pc:sldMkLst>
          <pc:docMk/>
          <pc:sldMk cId="3857364641" sldId="388"/>
        </pc:sldMkLst>
        <pc:spChg chg="mod">
          <ac:chgData name="BEN KHALFALLAH Hela ItimAsrScoVdf" userId="d55be94f-4073-46ba-88ef-465599598fde" providerId="ADAL" clId="{B1CC3917-7186-48B1-B06B-921786A47DF6}" dt="2023-03-19T14:12:56.227" v="158"/>
          <ac:spMkLst>
            <pc:docMk/>
            <pc:sldMk cId="3857364641" sldId="388"/>
            <ac:spMk id="6" creationId="{076CC779-E9F3-4A78-9FEA-3494B395BEF3}"/>
          </ac:spMkLst>
        </pc:spChg>
      </pc:sldChg>
      <pc:sldChg chg="addSp delSp modSp mod delDesignElem">
        <pc:chgData name="BEN KHALFALLAH Hela ItimAsrScoVdf" userId="d55be94f-4073-46ba-88ef-465599598fde" providerId="ADAL" clId="{B1CC3917-7186-48B1-B06B-921786A47DF6}" dt="2023-03-19T14:53:22.743" v="473" actId="20577"/>
        <pc:sldMkLst>
          <pc:docMk/>
          <pc:sldMk cId="4047663201" sldId="389"/>
        </pc:sldMkLst>
        <pc:spChg chg="mod">
          <ac:chgData name="BEN KHALFALLAH Hela ItimAsrScoVdf" userId="d55be94f-4073-46ba-88ef-465599598fde" providerId="ADAL" clId="{B1CC3917-7186-48B1-B06B-921786A47DF6}" dt="2023-03-19T14:53:22.743" v="473" actId="20577"/>
          <ac:spMkLst>
            <pc:docMk/>
            <pc:sldMk cId="4047663201" sldId="389"/>
            <ac:spMk id="5" creationId="{5D7D7C36-12BE-47B7-BD24-FD86C0C54F0D}"/>
          </ac:spMkLst>
        </pc:spChg>
        <pc:spChg chg="add del">
          <ac:chgData name="BEN KHALFALLAH Hela ItimAsrScoVdf" userId="d55be94f-4073-46ba-88ef-465599598fde" providerId="ADAL" clId="{B1CC3917-7186-48B1-B06B-921786A47DF6}" dt="2023-03-19T14:12:56.227" v="158"/>
          <ac:spMkLst>
            <pc:docMk/>
            <pc:sldMk cId="4047663201" sldId="389"/>
            <ac:spMk id="32779" creationId="{CEAEE08A-C572-438F-9753-B0D527A515A7}"/>
          </ac:spMkLst>
        </pc:spChg>
        <pc:spChg chg="add del">
          <ac:chgData name="BEN KHALFALLAH Hela ItimAsrScoVdf" userId="d55be94f-4073-46ba-88ef-465599598fde" providerId="ADAL" clId="{B1CC3917-7186-48B1-B06B-921786A47DF6}" dt="2023-03-19T14:12:56.227" v="158"/>
          <ac:spMkLst>
            <pc:docMk/>
            <pc:sldMk cId="4047663201" sldId="389"/>
            <ac:spMk id="32787" creationId="{B01B0E58-A5C8-4CDA-A2E0-35DF94E59857}"/>
          </ac:spMkLst>
        </pc:spChg>
        <pc:spChg chg="add del">
          <ac:chgData name="BEN KHALFALLAH Hela ItimAsrScoVdf" userId="d55be94f-4073-46ba-88ef-465599598fde" providerId="ADAL" clId="{B1CC3917-7186-48B1-B06B-921786A47DF6}" dt="2023-03-19T14:12:56.227" v="158"/>
          <ac:spMkLst>
            <pc:docMk/>
            <pc:sldMk cId="4047663201" sldId="389"/>
            <ac:spMk id="32788" creationId="{DB691D59-8F51-4DD8-AD41-D568D29B08F8}"/>
          </ac:spMkLst>
        </pc:spChg>
        <pc:spChg chg="add del">
          <ac:chgData name="BEN KHALFALLAH Hela ItimAsrScoVdf" userId="d55be94f-4073-46ba-88ef-465599598fde" providerId="ADAL" clId="{B1CC3917-7186-48B1-B06B-921786A47DF6}" dt="2023-03-19T14:12:56.227" v="158"/>
          <ac:spMkLst>
            <pc:docMk/>
            <pc:sldMk cId="4047663201" sldId="389"/>
            <ac:spMk id="32789" creationId="{204AEF18-0627-48F3-9B3D-F7E8F050B1D4}"/>
          </ac:spMkLst>
        </pc:spChg>
        <pc:spChg chg="add del">
          <ac:chgData name="BEN KHALFALLAH Hela ItimAsrScoVdf" userId="d55be94f-4073-46ba-88ef-465599598fde" providerId="ADAL" clId="{B1CC3917-7186-48B1-B06B-921786A47DF6}" dt="2023-03-19T14:12:56.227" v="158"/>
          <ac:spMkLst>
            <pc:docMk/>
            <pc:sldMk cId="4047663201" sldId="389"/>
            <ac:spMk id="32790" creationId="{DB93146F-62ED-4C59-844C-0935D0FB5031}"/>
          </ac:spMkLst>
        </pc:spChg>
        <pc:spChg chg="add del">
          <ac:chgData name="BEN KHALFALLAH Hela ItimAsrScoVdf" userId="d55be94f-4073-46ba-88ef-465599598fde" providerId="ADAL" clId="{B1CC3917-7186-48B1-B06B-921786A47DF6}" dt="2023-03-19T14:12:56.227" v="158"/>
          <ac:spMkLst>
            <pc:docMk/>
            <pc:sldMk cId="4047663201" sldId="389"/>
            <ac:spMk id="32791" creationId="{F7207B7B-5C57-458C-BE38-95D2CD7655BB}"/>
          </ac:spMkLst>
        </pc:spChg>
        <pc:spChg chg="add del">
          <ac:chgData name="BEN KHALFALLAH Hela ItimAsrScoVdf" userId="d55be94f-4073-46ba-88ef-465599598fde" providerId="ADAL" clId="{B1CC3917-7186-48B1-B06B-921786A47DF6}" dt="2023-03-19T14:12:56.227" v="158"/>
          <ac:spMkLst>
            <pc:docMk/>
            <pc:sldMk cId="4047663201" sldId="389"/>
            <ac:spMk id="32792" creationId="{9822E561-F97C-4CBB-A9A6-A6BF6317BC84}"/>
          </ac:spMkLst>
        </pc:spChg>
      </pc:sldChg>
      <pc:sldChg chg="addSp delSp modSp mod ord">
        <pc:chgData name="BEN KHALFALLAH Hela ItimAsrScoVdf" userId="d55be94f-4073-46ba-88ef-465599598fde" providerId="ADAL" clId="{B1CC3917-7186-48B1-B06B-921786A47DF6}" dt="2023-03-19T18:21:10.810" v="2944"/>
        <pc:sldMkLst>
          <pc:docMk/>
          <pc:sldMk cId="241116510" sldId="392"/>
        </pc:sldMkLst>
        <pc:spChg chg="mod">
          <ac:chgData name="BEN KHALFALLAH Hela ItimAsrScoVdf" userId="d55be94f-4073-46ba-88ef-465599598fde" providerId="ADAL" clId="{B1CC3917-7186-48B1-B06B-921786A47DF6}" dt="2023-03-19T14:51:30.128" v="455" actId="242"/>
          <ac:spMkLst>
            <pc:docMk/>
            <pc:sldMk cId="241116510" sldId="392"/>
            <ac:spMk id="2" creationId="{C33C1174-55E8-4D97-82E3-A5E672519FAC}"/>
          </ac:spMkLst>
        </pc:spChg>
        <pc:spChg chg="del">
          <ac:chgData name="BEN KHALFALLAH Hela ItimAsrScoVdf" userId="d55be94f-4073-46ba-88ef-465599598fde" providerId="ADAL" clId="{B1CC3917-7186-48B1-B06B-921786A47DF6}" dt="2023-03-19T18:06:31.042" v="2830" actId="478"/>
          <ac:spMkLst>
            <pc:docMk/>
            <pc:sldMk cId="241116510" sldId="392"/>
            <ac:spMk id="3" creationId="{811C92DB-D244-4E81-B51B-7DCC65DF5587}"/>
          </ac:spMkLst>
        </pc:spChg>
        <pc:spChg chg="add mod">
          <ac:chgData name="BEN KHALFALLAH Hela ItimAsrScoVdf" userId="d55be94f-4073-46ba-88ef-465599598fde" providerId="ADAL" clId="{B1CC3917-7186-48B1-B06B-921786A47DF6}" dt="2023-03-19T18:10:45.379" v="2870" actId="1076"/>
          <ac:spMkLst>
            <pc:docMk/>
            <pc:sldMk cId="241116510" sldId="392"/>
            <ac:spMk id="4" creationId="{606C053B-F1D6-4FCC-937C-AF35160BE995}"/>
          </ac:spMkLst>
        </pc:spChg>
        <pc:spChg chg="add mod">
          <ac:chgData name="BEN KHALFALLAH Hela ItimAsrScoVdf" userId="d55be94f-4073-46ba-88ef-465599598fde" providerId="ADAL" clId="{B1CC3917-7186-48B1-B06B-921786A47DF6}" dt="2023-03-19T18:11:40.721" v="2884" actId="20577"/>
          <ac:spMkLst>
            <pc:docMk/>
            <pc:sldMk cId="241116510" sldId="392"/>
            <ac:spMk id="5" creationId="{96CA55C9-5A2A-4649-BCE3-3E9B8C20581C}"/>
          </ac:spMkLst>
        </pc:spChg>
        <pc:spChg chg="add mod">
          <ac:chgData name="BEN KHALFALLAH Hela ItimAsrScoVdf" userId="d55be94f-4073-46ba-88ef-465599598fde" providerId="ADAL" clId="{B1CC3917-7186-48B1-B06B-921786A47DF6}" dt="2023-03-19T18:12:32.358" v="2896" actId="1076"/>
          <ac:spMkLst>
            <pc:docMk/>
            <pc:sldMk cId="241116510" sldId="392"/>
            <ac:spMk id="6" creationId="{21ACBC1C-C16D-4AF6-A715-26F75C59D69B}"/>
          </ac:spMkLst>
        </pc:spChg>
        <pc:spChg chg="add mod">
          <ac:chgData name="BEN KHALFALLAH Hela ItimAsrScoVdf" userId="d55be94f-4073-46ba-88ef-465599598fde" providerId="ADAL" clId="{B1CC3917-7186-48B1-B06B-921786A47DF6}" dt="2023-03-19T18:11:35.917" v="2882" actId="12788"/>
          <ac:spMkLst>
            <pc:docMk/>
            <pc:sldMk cId="241116510" sldId="392"/>
            <ac:spMk id="7" creationId="{2051AE0A-3CD1-4EBD-A3EA-E5D0E74567F9}"/>
          </ac:spMkLst>
        </pc:spChg>
        <pc:spChg chg="add mod">
          <ac:chgData name="BEN KHALFALLAH Hela ItimAsrScoVdf" userId="d55be94f-4073-46ba-88ef-465599598fde" providerId="ADAL" clId="{B1CC3917-7186-48B1-B06B-921786A47DF6}" dt="2023-03-19T18:11:43.194" v="2886" actId="20577"/>
          <ac:spMkLst>
            <pc:docMk/>
            <pc:sldMk cId="241116510" sldId="392"/>
            <ac:spMk id="8" creationId="{ADF20D43-3374-4A67-88E9-11718642FCC0}"/>
          </ac:spMkLst>
        </pc:spChg>
        <pc:spChg chg="add mod">
          <ac:chgData name="BEN KHALFALLAH Hela ItimAsrScoVdf" userId="d55be94f-4073-46ba-88ef-465599598fde" providerId="ADAL" clId="{B1CC3917-7186-48B1-B06B-921786A47DF6}" dt="2023-03-19T18:11:46.326" v="2888" actId="20577"/>
          <ac:spMkLst>
            <pc:docMk/>
            <pc:sldMk cId="241116510" sldId="392"/>
            <ac:spMk id="9" creationId="{46BEB4A8-DD3B-4E43-A1EF-AADE854E835A}"/>
          </ac:spMkLst>
        </pc:spChg>
        <pc:spChg chg="add mod">
          <ac:chgData name="BEN KHALFALLAH Hela ItimAsrScoVdf" userId="d55be94f-4073-46ba-88ef-465599598fde" providerId="ADAL" clId="{B1CC3917-7186-48B1-B06B-921786A47DF6}" dt="2023-03-19T18:13:09.836" v="2906" actId="207"/>
          <ac:spMkLst>
            <pc:docMk/>
            <pc:sldMk cId="241116510" sldId="392"/>
            <ac:spMk id="11" creationId="{E4C29441-819E-40AE-8C97-16634BBB73D2}"/>
          </ac:spMkLst>
        </pc:spChg>
        <pc:picChg chg="del">
          <ac:chgData name="BEN KHALFALLAH Hela ItimAsrScoVdf" userId="d55be94f-4073-46ba-88ef-465599598fde" providerId="ADAL" clId="{B1CC3917-7186-48B1-B06B-921786A47DF6}" dt="2023-03-19T18:06:31.042" v="2830" actId="478"/>
          <ac:picMkLst>
            <pc:docMk/>
            <pc:sldMk cId="241116510" sldId="392"/>
            <ac:picMk id="15362" creationId="{F68E3027-4764-44AE-81AC-D4726A02A719}"/>
          </ac:picMkLst>
        </pc:picChg>
      </pc:sldChg>
      <pc:sldChg chg="addSp delSp modSp del mod ord setBg">
        <pc:chgData name="BEN KHALFALLAH Hela ItimAsrScoVdf" userId="d55be94f-4073-46ba-88ef-465599598fde" providerId="ADAL" clId="{B1CC3917-7186-48B1-B06B-921786A47DF6}" dt="2023-03-19T18:25:58.016" v="3051" actId="47"/>
        <pc:sldMkLst>
          <pc:docMk/>
          <pc:sldMk cId="3420515242" sldId="393"/>
        </pc:sldMkLst>
        <pc:spChg chg="mod">
          <ac:chgData name="BEN KHALFALLAH Hela ItimAsrScoVdf" userId="d55be94f-4073-46ba-88ef-465599598fde" providerId="ADAL" clId="{B1CC3917-7186-48B1-B06B-921786A47DF6}" dt="2023-03-19T18:17:06.114" v="2929" actId="26606"/>
          <ac:spMkLst>
            <pc:docMk/>
            <pc:sldMk cId="3420515242" sldId="393"/>
            <ac:spMk id="2" creationId="{C33C1174-55E8-4D97-82E3-A5E672519FAC}"/>
          </ac:spMkLst>
        </pc:spChg>
        <pc:spChg chg="del">
          <ac:chgData name="BEN KHALFALLAH Hela ItimAsrScoVdf" userId="d55be94f-4073-46ba-88ef-465599598fde" providerId="ADAL" clId="{B1CC3917-7186-48B1-B06B-921786A47DF6}" dt="2023-03-19T18:06:05.420" v="2829" actId="478"/>
          <ac:spMkLst>
            <pc:docMk/>
            <pc:sldMk cId="3420515242" sldId="393"/>
            <ac:spMk id="3" creationId="{9289C2F6-B05A-4978-86CF-84B4E4285574}"/>
          </ac:spMkLst>
        </pc:spChg>
        <pc:spChg chg="add del mod">
          <ac:chgData name="BEN KHALFALLAH Hela ItimAsrScoVdf" userId="d55be94f-4073-46ba-88ef-465599598fde" providerId="ADAL" clId="{B1CC3917-7186-48B1-B06B-921786A47DF6}" dt="2023-03-19T18:14:51.070" v="2911" actId="478"/>
          <ac:spMkLst>
            <pc:docMk/>
            <pc:sldMk cId="3420515242" sldId="393"/>
            <ac:spMk id="4" creationId="{53118848-5410-4081-939D-47735C97EF90}"/>
          </ac:spMkLst>
        </pc:spChg>
        <pc:spChg chg="add del mod">
          <ac:chgData name="BEN KHALFALLAH Hela ItimAsrScoVdf" userId="d55be94f-4073-46ba-88ef-465599598fde" providerId="ADAL" clId="{B1CC3917-7186-48B1-B06B-921786A47DF6}" dt="2023-03-19T18:15:44.547" v="2915" actId="478"/>
          <ac:spMkLst>
            <pc:docMk/>
            <pc:sldMk cId="3420515242" sldId="393"/>
            <ac:spMk id="5" creationId="{87139D20-90B1-47AC-822D-F9CEDE3E12C7}"/>
          </ac:spMkLst>
        </pc:spChg>
        <pc:spChg chg="add del mod">
          <ac:chgData name="BEN KHALFALLAH Hela ItimAsrScoVdf" userId="d55be94f-4073-46ba-88ef-465599598fde" providerId="ADAL" clId="{B1CC3917-7186-48B1-B06B-921786A47DF6}" dt="2023-03-19T18:25:29.056" v="3030" actId="21"/>
          <ac:spMkLst>
            <pc:docMk/>
            <pc:sldMk cId="3420515242" sldId="393"/>
            <ac:spMk id="8" creationId="{F173DA61-6EF6-4D7A-A046-333B422B8A07}"/>
          </ac:spMkLst>
        </pc:spChg>
        <pc:spChg chg="add del">
          <ac:chgData name="BEN KHALFALLAH Hela ItimAsrScoVdf" userId="d55be94f-4073-46ba-88ef-465599598fde" providerId="ADAL" clId="{B1CC3917-7186-48B1-B06B-921786A47DF6}" dt="2023-03-19T18:20:38.460" v="2936" actId="26606"/>
          <ac:spMkLst>
            <pc:docMk/>
            <pc:sldMk cId="3420515242" sldId="393"/>
            <ac:spMk id="12" creationId="{2928117C-9446-4E7F-AE62-95E0F6DB5B27}"/>
          </ac:spMkLst>
        </pc:spChg>
        <pc:spChg chg="add del">
          <ac:chgData name="BEN KHALFALLAH Hela ItimAsrScoVdf" userId="d55be94f-4073-46ba-88ef-465599598fde" providerId="ADAL" clId="{B1CC3917-7186-48B1-B06B-921786A47DF6}" dt="2023-03-19T18:20:38.460" v="2936" actId="26606"/>
          <ac:spMkLst>
            <pc:docMk/>
            <pc:sldMk cId="3420515242" sldId="393"/>
            <ac:spMk id="14" creationId="{84D30AFB-4D71-48B0-AA00-28EE92363A5F}"/>
          </ac:spMkLst>
        </pc:spChg>
        <pc:spChg chg="add del">
          <ac:chgData name="BEN KHALFALLAH Hela ItimAsrScoVdf" userId="d55be94f-4073-46ba-88ef-465599598fde" providerId="ADAL" clId="{B1CC3917-7186-48B1-B06B-921786A47DF6}" dt="2023-03-19T18:20:38.460" v="2936" actId="26606"/>
          <ac:spMkLst>
            <pc:docMk/>
            <pc:sldMk cId="3420515242" sldId="393"/>
            <ac:spMk id="16" creationId="{96A0B76F-8010-4C62-B4B6-C5FC438C059E}"/>
          </ac:spMkLst>
        </pc:spChg>
        <pc:spChg chg="add del">
          <ac:chgData name="BEN KHALFALLAH Hela ItimAsrScoVdf" userId="d55be94f-4073-46ba-88ef-465599598fde" providerId="ADAL" clId="{B1CC3917-7186-48B1-B06B-921786A47DF6}" dt="2023-03-19T18:20:38.460" v="2936" actId="26606"/>
          <ac:spMkLst>
            <pc:docMk/>
            <pc:sldMk cId="3420515242" sldId="393"/>
            <ac:spMk id="18" creationId="{9FC936C0-4624-438D-BDD0-6B296BD6409D}"/>
          </ac:spMkLst>
        </pc:spChg>
        <pc:spChg chg="add del">
          <ac:chgData name="BEN KHALFALLAH Hela ItimAsrScoVdf" userId="d55be94f-4073-46ba-88ef-465599598fde" providerId="ADAL" clId="{B1CC3917-7186-48B1-B06B-921786A47DF6}" dt="2023-03-19T18:20:38.460" v="2936" actId="26606"/>
          <ac:spMkLst>
            <pc:docMk/>
            <pc:sldMk cId="3420515242" sldId="393"/>
            <ac:spMk id="20" creationId="{42D4960A-896E-4F6B-BF65-B4662AC9DEB6}"/>
          </ac:spMkLst>
        </pc:spChg>
        <pc:spChg chg="add del">
          <ac:chgData name="BEN KHALFALLAH Hela ItimAsrScoVdf" userId="d55be94f-4073-46ba-88ef-465599598fde" providerId="ADAL" clId="{B1CC3917-7186-48B1-B06B-921786A47DF6}" dt="2023-03-19T18:20:38.460" v="2936" actId="26606"/>
          <ac:spMkLst>
            <pc:docMk/>
            <pc:sldMk cId="3420515242" sldId="393"/>
            <ac:spMk id="22" creationId="{5684944A-8803-462C-84C5-4576C56A7758}"/>
          </ac:spMkLst>
        </pc:spChg>
        <pc:spChg chg="add del">
          <ac:chgData name="BEN KHALFALLAH Hela ItimAsrScoVdf" userId="d55be94f-4073-46ba-88ef-465599598fde" providerId="ADAL" clId="{B1CC3917-7186-48B1-B06B-921786A47DF6}" dt="2023-03-19T18:20:38.460" v="2936" actId="26606"/>
          <ac:spMkLst>
            <pc:docMk/>
            <pc:sldMk cId="3420515242" sldId="393"/>
            <ac:spMk id="24" creationId="{E07F3B49-8C20-42F5-831D-59306D05F667}"/>
          </ac:spMkLst>
        </pc:spChg>
        <pc:spChg chg="add">
          <ac:chgData name="BEN KHALFALLAH Hela ItimAsrScoVdf" userId="d55be94f-4073-46ba-88ef-465599598fde" providerId="ADAL" clId="{B1CC3917-7186-48B1-B06B-921786A47DF6}" dt="2023-03-19T18:20:38.460" v="2936" actId="26606"/>
          <ac:spMkLst>
            <pc:docMk/>
            <pc:sldMk cId="3420515242" sldId="393"/>
            <ac:spMk id="29" creationId="{2928117C-9446-4E7F-AE62-95E0F6DB5B27}"/>
          </ac:spMkLst>
        </pc:spChg>
        <pc:spChg chg="add">
          <ac:chgData name="BEN KHALFALLAH Hela ItimAsrScoVdf" userId="d55be94f-4073-46ba-88ef-465599598fde" providerId="ADAL" clId="{B1CC3917-7186-48B1-B06B-921786A47DF6}" dt="2023-03-19T18:20:38.460" v="2936" actId="26606"/>
          <ac:spMkLst>
            <pc:docMk/>
            <pc:sldMk cId="3420515242" sldId="393"/>
            <ac:spMk id="31" creationId="{84D30AFB-4D71-48B0-AA00-28EE92363A5F}"/>
          </ac:spMkLst>
        </pc:spChg>
        <pc:spChg chg="add">
          <ac:chgData name="BEN KHALFALLAH Hela ItimAsrScoVdf" userId="d55be94f-4073-46ba-88ef-465599598fde" providerId="ADAL" clId="{B1CC3917-7186-48B1-B06B-921786A47DF6}" dt="2023-03-19T18:20:38.460" v="2936" actId="26606"/>
          <ac:spMkLst>
            <pc:docMk/>
            <pc:sldMk cId="3420515242" sldId="393"/>
            <ac:spMk id="33" creationId="{96A0B76F-8010-4C62-B4B6-C5FC438C059E}"/>
          </ac:spMkLst>
        </pc:spChg>
        <pc:spChg chg="add">
          <ac:chgData name="BEN KHALFALLAH Hela ItimAsrScoVdf" userId="d55be94f-4073-46ba-88ef-465599598fde" providerId="ADAL" clId="{B1CC3917-7186-48B1-B06B-921786A47DF6}" dt="2023-03-19T18:20:38.460" v="2936" actId="26606"/>
          <ac:spMkLst>
            <pc:docMk/>
            <pc:sldMk cId="3420515242" sldId="393"/>
            <ac:spMk id="35" creationId="{9FC936C0-4624-438D-BDD0-6B296BD6409D}"/>
          </ac:spMkLst>
        </pc:spChg>
        <pc:spChg chg="add">
          <ac:chgData name="BEN KHALFALLAH Hela ItimAsrScoVdf" userId="d55be94f-4073-46ba-88ef-465599598fde" providerId="ADAL" clId="{B1CC3917-7186-48B1-B06B-921786A47DF6}" dt="2023-03-19T18:20:38.460" v="2936" actId="26606"/>
          <ac:spMkLst>
            <pc:docMk/>
            <pc:sldMk cId="3420515242" sldId="393"/>
            <ac:spMk id="37" creationId="{42D4960A-896E-4F6B-BF65-B4662AC9DEB6}"/>
          </ac:spMkLst>
        </pc:spChg>
        <pc:spChg chg="add">
          <ac:chgData name="BEN KHALFALLAH Hela ItimAsrScoVdf" userId="d55be94f-4073-46ba-88ef-465599598fde" providerId="ADAL" clId="{B1CC3917-7186-48B1-B06B-921786A47DF6}" dt="2023-03-19T18:20:38.460" v="2936" actId="26606"/>
          <ac:spMkLst>
            <pc:docMk/>
            <pc:sldMk cId="3420515242" sldId="393"/>
            <ac:spMk id="39" creationId="{5684944A-8803-462C-84C5-4576C56A7758}"/>
          </ac:spMkLst>
        </pc:spChg>
        <pc:spChg chg="add">
          <ac:chgData name="BEN KHALFALLAH Hela ItimAsrScoVdf" userId="d55be94f-4073-46ba-88ef-465599598fde" providerId="ADAL" clId="{B1CC3917-7186-48B1-B06B-921786A47DF6}" dt="2023-03-19T18:20:38.460" v="2936" actId="26606"/>
          <ac:spMkLst>
            <pc:docMk/>
            <pc:sldMk cId="3420515242" sldId="393"/>
            <ac:spMk id="41" creationId="{E07F3B49-8C20-42F5-831D-59306D05F667}"/>
          </ac:spMkLst>
        </pc:spChg>
        <pc:picChg chg="add del mod">
          <ac:chgData name="BEN KHALFALLAH Hela ItimAsrScoVdf" userId="d55be94f-4073-46ba-88ef-465599598fde" providerId="ADAL" clId="{B1CC3917-7186-48B1-B06B-921786A47DF6}" dt="2023-03-19T18:20:42.904" v="2937" actId="478"/>
          <ac:picMkLst>
            <pc:docMk/>
            <pc:sldMk cId="3420515242" sldId="393"/>
            <ac:picMk id="7" creationId="{FA9517F7-971B-454A-853B-6D5668E506C3}"/>
          </ac:picMkLst>
        </pc:picChg>
        <pc:picChg chg="del">
          <ac:chgData name="BEN KHALFALLAH Hela ItimAsrScoVdf" userId="d55be94f-4073-46ba-88ef-465599598fde" providerId="ADAL" clId="{B1CC3917-7186-48B1-B06B-921786A47DF6}" dt="2023-03-19T18:06:03.705" v="2828" actId="478"/>
          <ac:picMkLst>
            <pc:docMk/>
            <pc:sldMk cId="3420515242" sldId="393"/>
            <ac:picMk id="16386" creationId="{29377AA8-0930-4358-83A0-7DB9DE031E5D}"/>
          </ac:picMkLst>
        </pc:picChg>
      </pc:sldChg>
      <pc:sldChg chg="modSp mod">
        <pc:chgData name="BEN KHALFALLAH Hela ItimAsrScoVdf" userId="d55be94f-4073-46ba-88ef-465599598fde" providerId="ADAL" clId="{B1CC3917-7186-48B1-B06B-921786A47DF6}" dt="2023-03-19T14:51:52.456" v="460" actId="242"/>
        <pc:sldMkLst>
          <pc:docMk/>
          <pc:sldMk cId="96222033" sldId="395"/>
        </pc:sldMkLst>
        <pc:spChg chg="mod">
          <ac:chgData name="BEN KHALFALLAH Hela ItimAsrScoVdf" userId="d55be94f-4073-46ba-88ef-465599598fde" providerId="ADAL" clId="{B1CC3917-7186-48B1-B06B-921786A47DF6}" dt="2023-03-19T14:51:52.456" v="460" actId="242"/>
          <ac:spMkLst>
            <pc:docMk/>
            <pc:sldMk cId="96222033" sldId="395"/>
            <ac:spMk id="2" creationId="{C33C1174-55E8-4D97-82E3-A5E672519FAC}"/>
          </ac:spMkLst>
        </pc:spChg>
      </pc:sldChg>
      <pc:sldChg chg="modSp mod ord">
        <pc:chgData name="BEN KHALFALLAH Hela ItimAsrScoVdf" userId="d55be94f-4073-46ba-88ef-465599598fde" providerId="ADAL" clId="{B1CC3917-7186-48B1-B06B-921786A47DF6}" dt="2023-03-19T20:19:36.498" v="3962" actId="20577"/>
        <pc:sldMkLst>
          <pc:docMk/>
          <pc:sldMk cId="3562554786" sldId="401"/>
        </pc:sldMkLst>
        <pc:spChg chg="mod">
          <ac:chgData name="BEN KHALFALLAH Hela ItimAsrScoVdf" userId="d55be94f-4073-46ba-88ef-465599598fde" providerId="ADAL" clId="{B1CC3917-7186-48B1-B06B-921786A47DF6}" dt="2023-03-19T20:19:36.498" v="3962" actId="20577"/>
          <ac:spMkLst>
            <pc:docMk/>
            <pc:sldMk cId="3562554786" sldId="401"/>
            <ac:spMk id="20" creationId="{45F2757C-2B81-44C8-A2F3-95A63B4AC011}"/>
          </ac:spMkLst>
        </pc:spChg>
      </pc:sldChg>
      <pc:sldChg chg="modSp mod">
        <pc:chgData name="BEN KHALFALLAH Hela ItimAsrScoVdf" userId="d55be94f-4073-46ba-88ef-465599598fde" providerId="ADAL" clId="{B1CC3917-7186-48B1-B06B-921786A47DF6}" dt="2023-03-19T14:52:57.304" v="470" actId="242"/>
        <pc:sldMkLst>
          <pc:docMk/>
          <pc:sldMk cId="3833406221" sldId="404"/>
        </pc:sldMkLst>
        <pc:spChg chg="mod">
          <ac:chgData name="BEN KHALFALLAH Hela ItimAsrScoVdf" userId="d55be94f-4073-46ba-88ef-465599598fde" providerId="ADAL" clId="{B1CC3917-7186-48B1-B06B-921786A47DF6}" dt="2023-03-19T14:52:57.304" v="470" actId="242"/>
          <ac:spMkLst>
            <pc:docMk/>
            <pc:sldMk cId="3833406221" sldId="404"/>
            <ac:spMk id="2" creationId="{C33C1174-55E8-4D97-82E3-A5E672519FAC}"/>
          </ac:spMkLst>
        </pc:spChg>
      </pc:sldChg>
      <pc:sldChg chg="addSp delSp delDesignElem">
        <pc:chgData name="BEN KHALFALLAH Hela ItimAsrScoVdf" userId="d55be94f-4073-46ba-88ef-465599598fde" providerId="ADAL" clId="{B1CC3917-7186-48B1-B06B-921786A47DF6}" dt="2023-03-19T14:12:56.227" v="158"/>
        <pc:sldMkLst>
          <pc:docMk/>
          <pc:sldMk cId="4702685" sldId="406"/>
        </pc:sldMkLst>
        <pc:spChg chg="add del">
          <ac:chgData name="BEN KHALFALLAH Hela ItimAsrScoVdf" userId="d55be94f-4073-46ba-88ef-465599598fde" providerId="ADAL" clId="{B1CC3917-7186-48B1-B06B-921786A47DF6}" dt="2023-03-19T14:12:56.227" v="158"/>
          <ac:spMkLst>
            <pc:docMk/>
            <pc:sldMk cId="4702685" sldId="406"/>
            <ac:spMk id="29727" creationId="{DB691D59-8F51-4DD8-AD41-D568D29B08F8}"/>
          </ac:spMkLst>
        </pc:spChg>
        <pc:spChg chg="add del">
          <ac:chgData name="BEN KHALFALLAH Hela ItimAsrScoVdf" userId="d55be94f-4073-46ba-88ef-465599598fde" providerId="ADAL" clId="{B1CC3917-7186-48B1-B06B-921786A47DF6}" dt="2023-03-19T14:12:56.227" v="158"/>
          <ac:spMkLst>
            <pc:docMk/>
            <pc:sldMk cId="4702685" sldId="406"/>
            <ac:spMk id="29728" creationId="{204AEF18-0627-48F3-9B3D-F7E8F050B1D4}"/>
          </ac:spMkLst>
        </pc:spChg>
        <pc:spChg chg="add del">
          <ac:chgData name="BEN KHALFALLAH Hela ItimAsrScoVdf" userId="d55be94f-4073-46ba-88ef-465599598fde" providerId="ADAL" clId="{B1CC3917-7186-48B1-B06B-921786A47DF6}" dt="2023-03-19T14:12:56.227" v="158"/>
          <ac:spMkLst>
            <pc:docMk/>
            <pc:sldMk cId="4702685" sldId="406"/>
            <ac:spMk id="29729" creationId="{CEAEE08A-C572-438F-9753-B0D527A515A7}"/>
          </ac:spMkLst>
        </pc:spChg>
        <pc:spChg chg="add del">
          <ac:chgData name="BEN KHALFALLAH Hela ItimAsrScoVdf" userId="d55be94f-4073-46ba-88ef-465599598fde" providerId="ADAL" clId="{B1CC3917-7186-48B1-B06B-921786A47DF6}" dt="2023-03-19T14:12:56.227" v="158"/>
          <ac:spMkLst>
            <pc:docMk/>
            <pc:sldMk cId="4702685" sldId="406"/>
            <ac:spMk id="29730" creationId="{DB93146F-62ED-4C59-844C-0935D0FB5031}"/>
          </ac:spMkLst>
        </pc:spChg>
        <pc:spChg chg="add del">
          <ac:chgData name="BEN KHALFALLAH Hela ItimAsrScoVdf" userId="d55be94f-4073-46ba-88ef-465599598fde" providerId="ADAL" clId="{B1CC3917-7186-48B1-B06B-921786A47DF6}" dt="2023-03-19T14:12:56.227" v="158"/>
          <ac:spMkLst>
            <pc:docMk/>
            <pc:sldMk cId="4702685" sldId="406"/>
            <ac:spMk id="29731" creationId="{F7207B7B-5C57-458C-BE38-95D2CD7655BB}"/>
          </ac:spMkLst>
        </pc:spChg>
        <pc:spChg chg="add del">
          <ac:chgData name="BEN KHALFALLAH Hela ItimAsrScoVdf" userId="d55be94f-4073-46ba-88ef-465599598fde" providerId="ADAL" clId="{B1CC3917-7186-48B1-B06B-921786A47DF6}" dt="2023-03-19T14:12:56.227" v="158"/>
          <ac:spMkLst>
            <pc:docMk/>
            <pc:sldMk cId="4702685" sldId="406"/>
            <ac:spMk id="29732" creationId="{9822E561-F97C-4CBB-A9A6-A6BF6317BC84}"/>
          </ac:spMkLst>
        </pc:spChg>
        <pc:spChg chg="add del">
          <ac:chgData name="BEN KHALFALLAH Hela ItimAsrScoVdf" userId="d55be94f-4073-46ba-88ef-465599598fde" providerId="ADAL" clId="{B1CC3917-7186-48B1-B06B-921786A47DF6}" dt="2023-03-19T14:12:56.227" v="158"/>
          <ac:spMkLst>
            <pc:docMk/>
            <pc:sldMk cId="4702685" sldId="406"/>
            <ac:spMk id="29733" creationId="{B01B0E58-A5C8-4CDA-A2E0-35DF94E59857}"/>
          </ac:spMkLst>
        </pc:spChg>
      </pc:sldChg>
      <pc:sldChg chg="modSp mod">
        <pc:chgData name="BEN KHALFALLAH Hela ItimAsrScoVdf" userId="d55be94f-4073-46ba-88ef-465599598fde" providerId="ADAL" clId="{B1CC3917-7186-48B1-B06B-921786A47DF6}" dt="2023-03-19T14:52:47.827" v="468" actId="242"/>
        <pc:sldMkLst>
          <pc:docMk/>
          <pc:sldMk cId="2312711952" sldId="407"/>
        </pc:sldMkLst>
        <pc:spChg chg="mod">
          <ac:chgData name="BEN KHALFALLAH Hela ItimAsrScoVdf" userId="d55be94f-4073-46ba-88ef-465599598fde" providerId="ADAL" clId="{B1CC3917-7186-48B1-B06B-921786A47DF6}" dt="2023-03-19T14:52:47.827" v="468" actId="242"/>
          <ac:spMkLst>
            <pc:docMk/>
            <pc:sldMk cId="2312711952" sldId="407"/>
            <ac:spMk id="6" creationId="{A3D4EF25-8C2A-4D0F-B847-2A750436816B}"/>
          </ac:spMkLst>
        </pc:spChg>
      </pc:sldChg>
      <pc:sldChg chg="modSp mod">
        <pc:chgData name="BEN KHALFALLAH Hela ItimAsrScoVdf" userId="d55be94f-4073-46ba-88ef-465599598fde" providerId="ADAL" clId="{B1CC3917-7186-48B1-B06B-921786A47DF6}" dt="2023-03-19T14:52:40.029" v="466" actId="242"/>
        <pc:sldMkLst>
          <pc:docMk/>
          <pc:sldMk cId="2369466474" sldId="408"/>
        </pc:sldMkLst>
        <pc:spChg chg="mod">
          <ac:chgData name="BEN KHALFALLAH Hela ItimAsrScoVdf" userId="d55be94f-4073-46ba-88ef-465599598fde" providerId="ADAL" clId="{B1CC3917-7186-48B1-B06B-921786A47DF6}" dt="2023-03-19T14:52:40.029" v="466" actId="242"/>
          <ac:spMkLst>
            <pc:docMk/>
            <pc:sldMk cId="2369466474" sldId="408"/>
            <ac:spMk id="2" creationId="{C33C1174-55E8-4D97-82E3-A5E672519FAC}"/>
          </ac:spMkLst>
        </pc:spChg>
      </pc:sldChg>
      <pc:sldChg chg="modSp mod">
        <pc:chgData name="BEN KHALFALLAH Hela ItimAsrScoVdf" userId="d55be94f-4073-46ba-88ef-465599598fde" providerId="ADAL" clId="{B1CC3917-7186-48B1-B06B-921786A47DF6}" dt="2023-03-19T14:52:54.188" v="469" actId="242"/>
        <pc:sldMkLst>
          <pc:docMk/>
          <pc:sldMk cId="1705039040" sldId="410"/>
        </pc:sldMkLst>
        <pc:spChg chg="mod">
          <ac:chgData name="BEN KHALFALLAH Hela ItimAsrScoVdf" userId="d55be94f-4073-46ba-88ef-465599598fde" providerId="ADAL" clId="{B1CC3917-7186-48B1-B06B-921786A47DF6}" dt="2023-03-19T14:52:54.188" v="469" actId="242"/>
          <ac:spMkLst>
            <pc:docMk/>
            <pc:sldMk cId="1705039040" sldId="410"/>
            <ac:spMk id="2" creationId="{C33C1174-55E8-4D97-82E3-A5E672519FAC}"/>
          </ac:spMkLst>
        </pc:spChg>
      </pc:sldChg>
      <pc:sldChg chg="addSp delSp delDesignElem">
        <pc:chgData name="BEN KHALFALLAH Hela ItimAsrScoVdf" userId="d55be94f-4073-46ba-88ef-465599598fde" providerId="ADAL" clId="{B1CC3917-7186-48B1-B06B-921786A47DF6}" dt="2023-03-19T14:12:56.227" v="158"/>
        <pc:sldMkLst>
          <pc:docMk/>
          <pc:sldMk cId="2566191009" sldId="411"/>
        </pc:sldMkLst>
        <pc:spChg chg="add del">
          <ac:chgData name="BEN KHALFALLAH Hela ItimAsrScoVdf" userId="d55be94f-4073-46ba-88ef-465599598fde" providerId="ADAL" clId="{B1CC3917-7186-48B1-B06B-921786A47DF6}" dt="2023-03-19T14:12:56.227" v="158"/>
          <ac:spMkLst>
            <pc:docMk/>
            <pc:sldMk cId="2566191009" sldId="411"/>
            <ac:spMk id="9223" creationId="{DB691D59-8F51-4DD8-AD41-D568D29B08F8}"/>
          </ac:spMkLst>
        </pc:spChg>
        <pc:spChg chg="add del">
          <ac:chgData name="BEN KHALFALLAH Hela ItimAsrScoVdf" userId="d55be94f-4073-46ba-88ef-465599598fde" providerId="ADAL" clId="{B1CC3917-7186-48B1-B06B-921786A47DF6}" dt="2023-03-19T14:12:56.227" v="158"/>
          <ac:spMkLst>
            <pc:docMk/>
            <pc:sldMk cId="2566191009" sldId="411"/>
            <ac:spMk id="9225" creationId="{204AEF18-0627-48F3-9B3D-F7E8F050B1D4}"/>
          </ac:spMkLst>
        </pc:spChg>
        <pc:spChg chg="add del">
          <ac:chgData name="BEN KHALFALLAH Hela ItimAsrScoVdf" userId="d55be94f-4073-46ba-88ef-465599598fde" providerId="ADAL" clId="{B1CC3917-7186-48B1-B06B-921786A47DF6}" dt="2023-03-19T14:12:56.227" v="158"/>
          <ac:spMkLst>
            <pc:docMk/>
            <pc:sldMk cId="2566191009" sldId="411"/>
            <ac:spMk id="9227" creationId="{CEAEE08A-C572-438F-9753-B0D527A515A7}"/>
          </ac:spMkLst>
        </pc:spChg>
        <pc:spChg chg="add del">
          <ac:chgData name="BEN KHALFALLAH Hela ItimAsrScoVdf" userId="d55be94f-4073-46ba-88ef-465599598fde" providerId="ADAL" clId="{B1CC3917-7186-48B1-B06B-921786A47DF6}" dt="2023-03-19T14:12:56.227" v="158"/>
          <ac:spMkLst>
            <pc:docMk/>
            <pc:sldMk cId="2566191009" sldId="411"/>
            <ac:spMk id="9229" creationId="{DB93146F-62ED-4C59-844C-0935D0FB5031}"/>
          </ac:spMkLst>
        </pc:spChg>
        <pc:spChg chg="add del">
          <ac:chgData name="BEN KHALFALLAH Hela ItimAsrScoVdf" userId="d55be94f-4073-46ba-88ef-465599598fde" providerId="ADAL" clId="{B1CC3917-7186-48B1-B06B-921786A47DF6}" dt="2023-03-19T14:12:56.227" v="158"/>
          <ac:spMkLst>
            <pc:docMk/>
            <pc:sldMk cId="2566191009" sldId="411"/>
            <ac:spMk id="9231" creationId="{F7207B7B-5C57-458C-BE38-95D2CD7655BB}"/>
          </ac:spMkLst>
        </pc:spChg>
        <pc:spChg chg="add del">
          <ac:chgData name="BEN KHALFALLAH Hela ItimAsrScoVdf" userId="d55be94f-4073-46ba-88ef-465599598fde" providerId="ADAL" clId="{B1CC3917-7186-48B1-B06B-921786A47DF6}" dt="2023-03-19T14:12:56.227" v="158"/>
          <ac:spMkLst>
            <pc:docMk/>
            <pc:sldMk cId="2566191009" sldId="411"/>
            <ac:spMk id="9233" creationId="{9822E561-F97C-4CBB-A9A6-A6BF6317BC84}"/>
          </ac:spMkLst>
        </pc:spChg>
        <pc:spChg chg="add del">
          <ac:chgData name="BEN KHALFALLAH Hela ItimAsrScoVdf" userId="d55be94f-4073-46ba-88ef-465599598fde" providerId="ADAL" clId="{B1CC3917-7186-48B1-B06B-921786A47DF6}" dt="2023-03-19T14:12:56.227" v="158"/>
          <ac:spMkLst>
            <pc:docMk/>
            <pc:sldMk cId="2566191009" sldId="411"/>
            <ac:spMk id="9235" creationId="{B01B0E58-A5C8-4CDA-A2E0-35DF94E59857}"/>
          </ac:spMkLst>
        </pc:spChg>
      </pc:sldChg>
      <pc:sldChg chg="addSp delSp modSp mod delDesignElem">
        <pc:chgData name="BEN KHALFALLAH Hela ItimAsrScoVdf" userId="d55be94f-4073-46ba-88ef-465599598fde" providerId="ADAL" clId="{B1CC3917-7186-48B1-B06B-921786A47DF6}" dt="2023-03-19T20:40:12.787" v="4162" actId="26606"/>
        <pc:sldMkLst>
          <pc:docMk/>
          <pc:sldMk cId="4012132284" sldId="412"/>
        </pc:sldMkLst>
        <pc:spChg chg="add del">
          <ac:chgData name="BEN KHALFALLAH Hela ItimAsrScoVdf" userId="d55be94f-4073-46ba-88ef-465599598fde" providerId="ADAL" clId="{B1CC3917-7186-48B1-B06B-921786A47DF6}" dt="2023-03-19T20:40:12.787" v="4162" actId="26606"/>
          <ac:spMkLst>
            <pc:docMk/>
            <pc:sldMk cId="4012132284" sldId="412"/>
            <ac:spMk id="14377" creationId="{DB691D59-8F51-4DD8-AD41-D568D29B08F8}"/>
          </ac:spMkLst>
        </pc:spChg>
        <pc:spChg chg="add del">
          <ac:chgData name="BEN KHALFALLAH Hela ItimAsrScoVdf" userId="d55be94f-4073-46ba-88ef-465599598fde" providerId="ADAL" clId="{B1CC3917-7186-48B1-B06B-921786A47DF6}" dt="2023-03-19T20:40:12.787" v="4162" actId="26606"/>
          <ac:spMkLst>
            <pc:docMk/>
            <pc:sldMk cId="4012132284" sldId="412"/>
            <ac:spMk id="14379" creationId="{204AEF18-0627-48F3-9B3D-F7E8F050B1D4}"/>
          </ac:spMkLst>
        </pc:spChg>
        <pc:spChg chg="add del">
          <ac:chgData name="BEN KHALFALLAH Hela ItimAsrScoVdf" userId="d55be94f-4073-46ba-88ef-465599598fde" providerId="ADAL" clId="{B1CC3917-7186-48B1-B06B-921786A47DF6}" dt="2023-03-19T20:40:12.787" v="4162" actId="26606"/>
          <ac:spMkLst>
            <pc:docMk/>
            <pc:sldMk cId="4012132284" sldId="412"/>
            <ac:spMk id="14381" creationId="{CEAEE08A-C572-438F-9753-B0D527A515A7}"/>
          </ac:spMkLst>
        </pc:spChg>
        <pc:spChg chg="add del">
          <ac:chgData name="BEN KHALFALLAH Hela ItimAsrScoVdf" userId="d55be94f-4073-46ba-88ef-465599598fde" providerId="ADAL" clId="{B1CC3917-7186-48B1-B06B-921786A47DF6}" dt="2023-03-19T20:40:12.787" v="4162" actId="26606"/>
          <ac:spMkLst>
            <pc:docMk/>
            <pc:sldMk cId="4012132284" sldId="412"/>
            <ac:spMk id="14383" creationId="{DB93146F-62ED-4C59-844C-0935D0FB5031}"/>
          </ac:spMkLst>
        </pc:spChg>
        <pc:spChg chg="add del">
          <ac:chgData name="BEN KHALFALLAH Hela ItimAsrScoVdf" userId="d55be94f-4073-46ba-88ef-465599598fde" providerId="ADAL" clId="{B1CC3917-7186-48B1-B06B-921786A47DF6}" dt="2023-03-19T20:40:12.787" v="4162" actId="26606"/>
          <ac:spMkLst>
            <pc:docMk/>
            <pc:sldMk cId="4012132284" sldId="412"/>
            <ac:spMk id="14385" creationId="{BF3D65BA-1C65-40FB-92EF-83951BDC1D7C}"/>
          </ac:spMkLst>
        </pc:spChg>
        <pc:spChg chg="add del">
          <ac:chgData name="BEN KHALFALLAH Hela ItimAsrScoVdf" userId="d55be94f-4073-46ba-88ef-465599598fde" providerId="ADAL" clId="{B1CC3917-7186-48B1-B06B-921786A47DF6}" dt="2023-03-19T20:40:12.787" v="4162" actId="26606"/>
          <ac:spMkLst>
            <pc:docMk/>
            <pc:sldMk cId="4012132284" sldId="412"/>
            <ac:spMk id="14387" creationId="{ADF52CCA-FCDD-49A0-BFFC-3BD41F1B827A}"/>
          </ac:spMkLst>
        </pc:spChg>
        <pc:spChg chg="add">
          <ac:chgData name="BEN KHALFALLAH Hela ItimAsrScoVdf" userId="d55be94f-4073-46ba-88ef-465599598fde" providerId="ADAL" clId="{B1CC3917-7186-48B1-B06B-921786A47DF6}" dt="2023-03-19T20:40:12.787" v="4162" actId="26606"/>
          <ac:spMkLst>
            <pc:docMk/>
            <pc:sldMk cId="4012132284" sldId="412"/>
            <ac:spMk id="14392" creationId="{DB691D59-8F51-4DD8-AD41-D568D29B08F8}"/>
          </ac:spMkLst>
        </pc:spChg>
        <pc:spChg chg="add">
          <ac:chgData name="BEN KHALFALLAH Hela ItimAsrScoVdf" userId="d55be94f-4073-46ba-88ef-465599598fde" providerId="ADAL" clId="{B1CC3917-7186-48B1-B06B-921786A47DF6}" dt="2023-03-19T20:40:12.787" v="4162" actId="26606"/>
          <ac:spMkLst>
            <pc:docMk/>
            <pc:sldMk cId="4012132284" sldId="412"/>
            <ac:spMk id="14394" creationId="{204AEF18-0627-48F3-9B3D-F7E8F050B1D4}"/>
          </ac:spMkLst>
        </pc:spChg>
        <pc:spChg chg="add">
          <ac:chgData name="BEN KHALFALLAH Hela ItimAsrScoVdf" userId="d55be94f-4073-46ba-88ef-465599598fde" providerId="ADAL" clId="{B1CC3917-7186-48B1-B06B-921786A47DF6}" dt="2023-03-19T20:40:12.787" v="4162" actId="26606"/>
          <ac:spMkLst>
            <pc:docMk/>
            <pc:sldMk cId="4012132284" sldId="412"/>
            <ac:spMk id="14396" creationId="{CEAEE08A-C572-438F-9753-B0D527A515A7}"/>
          </ac:spMkLst>
        </pc:spChg>
        <pc:spChg chg="add">
          <ac:chgData name="BEN KHALFALLAH Hela ItimAsrScoVdf" userId="d55be94f-4073-46ba-88ef-465599598fde" providerId="ADAL" clId="{B1CC3917-7186-48B1-B06B-921786A47DF6}" dt="2023-03-19T20:40:12.787" v="4162" actId="26606"/>
          <ac:spMkLst>
            <pc:docMk/>
            <pc:sldMk cId="4012132284" sldId="412"/>
            <ac:spMk id="14398" creationId="{DB93146F-62ED-4C59-844C-0935D0FB5031}"/>
          </ac:spMkLst>
        </pc:spChg>
        <pc:spChg chg="add">
          <ac:chgData name="BEN KHALFALLAH Hela ItimAsrScoVdf" userId="d55be94f-4073-46ba-88ef-465599598fde" providerId="ADAL" clId="{B1CC3917-7186-48B1-B06B-921786A47DF6}" dt="2023-03-19T20:40:12.787" v="4162" actId="26606"/>
          <ac:spMkLst>
            <pc:docMk/>
            <pc:sldMk cId="4012132284" sldId="412"/>
            <ac:spMk id="14400" creationId="{BF3D65BA-1C65-40FB-92EF-83951BDC1D7C}"/>
          </ac:spMkLst>
        </pc:spChg>
        <pc:spChg chg="add">
          <ac:chgData name="BEN KHALFALLAH Hela ItimAsrScoVdf" userId="d55be94f-4073-46ba-88ef-465599598fde" providerId="ADAL" clId="{B1CC3917-7186-48B1-B06B-921786A47DF6}" dt="2023-03-19T20:40:12.787" v="4162" actId="26606"/>
          <ac:spMkLst>
            <pc:docMk/>
            <pc:sldMk cId="4012132284" sldId="412"/>
            <ac:spMk id="14402" creationId="{ADF52CCA-FCDD-49A0-BFFC-3BD41F1B827A}"/>
          </ac:spMkLst>
        </pc:spChg>
        <pc:picChg chg="mod">
          <ac:chgData name="BEN KHALFALLAH Hela ItimAsrScoVdf" userId="d55be94f-4073-46ba-88ef-465599598fde" providerId="ADAL" clId="{B1CC3917-7186-48B1-B06B-921786A47DF6}" dt="2023-03-19T20:40:12.787" v="4162" actId="26606"/>
          <ac:picMkLst>
            <pc:docMk/>
            <pc:sldMk cId="4012132284" sldId="412"/>
            <ac:picMk id="14342" creationId="{71060C62-D8FF-4D18-B1CB-8F70D0DBC544}"/>
          </ac:picMkLst>
        </pc:picChg>
      </pc:sldChg>
      <pc:sldChg chg="modSp">
        <pc:chgData name="BEN KHALFALLAH Hela ItimAsrScoVdf" userId="d55be94f-4073-46ba-88ef-465599598fde" providerId="ADAL" clId="{B1CC3917-7186-48B1-B06B-921786A47DF6}" dt="2023-03-19T14:12:56.227" v="158"/>
        <pc:sldMkLst>
          <pc:docMk/>
          <pc:sldMk cId="8600848" sldId="414"/>
        </pc:sldMkLst>
        <pc:spChg chg="mod">
          <ac:chgData name="BEN KHALFALLAH Hela ItimAsrScoVdf" userId="d55be94f-4073-46ba-88ef-465599598fde" providerId="ADAL" clId="{B1CC3917-7186-48B1-B06B-921786A47DF6}" dt="2023-03-19T14:12:56.227" v="158"/>
          <ac:spMkLst>
            <pc:docMk/>
            <pc:sldMk cId="8600848" sldId="414"/>
            <ac:spMk id="2" creationId="{C33C1174-55E8-4D97-82E3-A5E672519FAC}"/>
          </ac:spMkLst>
        </pc:spChg>
      </pc:sldChg>
      <pc:sldChg chg="addSp delSp delDesignElem">
        <pc:chgData name="BEN KHALFALLAH Hela ItimAsrScoVdf" userId="d55be94f-4073-46ba-88ef-465599598fde" providerId="ADAL" clId="{B1CC3917-7186-48B1-B06B-921786A47DF6}" dt="2023-03-19T14:12:56.227" v="158"/>
        <pc:sldMkLst>
          <pc:docMk/>
          <pc:sldMk cId="3411723084" sldId="415"/>
        </pc:sldMkLst>
        <pc:spChg chg="add del">
          <ac:chgData name="BEN KHALFALLAH Hela ItimAsrScoVdf" userId="d55be94f-4073-46ba-88ef-465599598fde" providerId="ADAL" clId="{B1CC3917-7186-48B1-B06B-921786A47DF6}" dt="2023-03-19T14:12:56.227" v="158"/>
          <ac:spMkLst>
            <pc:docMk/>
            <pc:sldMk cId="3411723084" sldId="415"/>
            <ac:spMk id="31768" creationId="{DB691D59-8F51-4DD8-AD41-D568D29B08F8}"/>
          </ac:spMkLst>
        </pc:spChg>
        <pc:spChg chg="add del">
          <ac:chgData name="BEN KHALFALLAH Hela ItimAsrScoVdf" userId="d55be94f-4073-46ba-88ef-465599598fde" providerId="ADAL" clId="{B1CC3917-7186-48B1-B06B-921786A47DF6}" dt="2023-03-19T14:12:56.227" v="158"/>
          <ac:spMkLst>
            <pc:docMk/>
            <pc:sldMk cId="3411723084" sldId="415"/>
            <ac:spMk id="31770" creationId="{204AEF18-0627-48F3-9B3D-F7E8F050B1D4}"/>
          </ac:spMkLst>
        </pc:spChg>
        <pc:spChg chg="add del">
          <ac:chgData name="BEN KHALFALLAH Hela ItimAsrScoVdf" userId="d55be94f-4073-46ba-88ef-465599598fde" providerId="ADAL" clId="{B1CC3917-7186-48B1-B06B-921786A47DF6}" dt="2023-03-19T14:12:56.227" v="158"/>
          <ac:spMkLst>
            <pc:docMk/>
            <pc:sldMk cId="3411723084" sldId="415"/>
            <ac:spMk id="31772" creationId="{CEAEE08A-C572-438F-9753-B0D527A515A7}"/>
          </ac:spMkLst>
        </pc:spChg>
        <pc:spChg chg="add del">
          <ac:chgData name="BEN KHALFALLAH Hela ItimAsrScoVdf" userId="d55be94f-4073-46ba-88ef-465599598fde" providerId="ADAL" clId="{B1CC3917-7186-48B1-B06B-921786A47DF6}" dt="2023-03-19T14:12:56.227" v="158"/>
          <ac:spMkLst>
            <pc:docMk/>
            <pc:sldMk cId="3411723084" sldId="415"/>
            <ac:spMk id="31774" creationId="{DB93146F-62ED-4C59-844C-0935D0FB5031}"/>
          </ac:spMkLst>
        </pc:spChg>
        <pc:spChg chg="add del">
          <ac:chgData name="BEN KHALFALLAH Hela ItimAsrScoVdf" userId="d55be94f-4073-46ba-88ef-465599598fde" providerId="ADAL" clId="{B1CC3917-7186-48B1-B06B-921786A47DF6}" dt="2023-03-19T14:12:56.227" v="158"/>
          <ac:spMkLst>
            <pc:docMk/>
            <pc:sldMk cId="3411723084" sldId="415"/>
            <ac:spMk id="31776" creationId="{F7207B7B-5C57-458C-BE38-95D2CD7655BB}"/>
          </ac:spMkLst>
        </pc:spChg>
        <pc:spChg chg="add del">
          <ac:chgData name="BEN KHALFALLAH Hela ItimAsrScoVdf" userId="d55be94f-4073-46ba-88ef-465599598fde" providerId="ADAL" clId="{B1CC3917-7186-48B1-B06B-921786A47DF6}" dt="2023-03-19T14:12:56.227" v="158"/>
          <ac:spMkLst>
            <pc:docMk/>
            <pc:sldMk cId="3411723084" sldId="415"/>
            <ac:spMk id="31778" creationId="{9822E561-F97C-4CBB-A9A6-A6BF6317BC84}"/>
          </ac:spMkLst>
        </pc:spChg>
        <pc:spChg chg="add del">
          <ac:chgData name="BEN KHALFALLAH Hela ItimAsrScoVdf" userId="d55be94f-4073-46ba-88ef-465599598fde" providerId="ADAL" clId="{B1CC3917-7186-48B1-B06B-921786A47DF6}" dt="2023-03-19T14:12:56.227" v="158"/>
          <ac:spMkLst>
            <pc:docMk/>
            <pc:sldMk cId="3411723084" sldId="415"/>
            <ac:spMk id="31780" creationId="{B01B0E58-A5C8-4CDA-A2E0-35DF94E59857}"/>
          </ac:spMkLst>
        </pc:spChg>
      </pc:sldChg>
      <pc:sldChg chg="addSp delSp modSp mod">
        <pc:chgData name="BEN KHALFALLAH Hela ItimAsrScoVdf" userId="d55be94f-4073-46ba-88ef-465599598fde" providerId="ADAL" clId="{B1CC3917-7186-48B1-B06B-921786A47DF6}" dt="2023-03-19T20:20:51.143" v="3971" actId="1076"/>
        <pc:sldMkLst>
          <pc:docMk/>
          <pc:sldMk cId="3449657694" sldId="416"/>
        </pc:sldMkLst>
        <pc:spChg chg="mod">
          <ac:chgData name="BEN KHALFALLAH Hela ItimAsrScoVdf" userId="d55be94f-4073-46ba-88ef-465599598fde" providerId="ADAL" clId="{B1CC3917-7186-48B1-B06B-921786A47DF6}" dt="2023-03-19T14:52:00.870" v="462" actId="242"/>
          <ac:spMkLst>
            <pc:docMk/>
            <pc:sldMk cId="3449657694" sldId="416"/>
            <ac:spMk id="8" creationId="{1E11B24A-6411-4527-8F8D-B9EA5746B3B6}"/>
          </ac:spMkLst>
        </pc:spChg>
        <pc:spChg chg="add del">
          <ac:chgData name="BEN KHALFALLAH Hela ItimAsrScoVdf" userId="d55be94f-4073-46ba-88ef-465599598fde" providerId="ADAL" clId="{B1CC3917-7186-48B1-B06B-921786A47DF6}" dt="2023-03-19T20:20:37.773" v="3969" actId="478"/>
          <ac:spMkLst>
            <pc:docMk/>
            <pc:sldMk cId="3449657694" sldId="416"/>
            <ac:spMk id="15" creationId="{2B304611-06D4-4F55-BE0E-FACCB86C639D}"/>
          </ac:spMkLst>
        </pc:spChg>
        <pc:spChg chg="add del">
          <ac:chgData name="BEN KHALFALLAH Hela ItimAsrScoVdf" userId="d55be94f-4073-46ba-88ef-465599598fde" providerId="ADAL" clId="{B1CC3917-7186-48B1-B06B-921786A47DF6}" dt="2023-03-19T20:20:37.773" v="3969" actId="478"/>
          <ac:spMkLst>
            <pc:docMk/>
            <pc:sldMk cId="3449657694" sldId="416"/>
            <ac:spMk id="16" creationId="{BAE01AEC-57B4-4276-9B5D-108939D5A2C4}"/>
          </ac:spMkLst>
        </pc:spChg>
        <pc:spChg chg="add del mod">
          <ac:chgData name="BEN KHALFALLAH Hela ItimAsrScoVdf" userId="d55be94f-4073-46ba-88ef-465599598fde" providerId="ADAL" clId="{B1CC3917-7186-48B1-B06B-921786A47DF6}" dt="2023-03-19T20:20:31.496" v="3967" actId="478"/>
          <ac:spMkLst>
            <pc:docMk/>
            <pc:sldMk cId="3449657694" sldId="416"/>
            <ac:spMk id="18" creationId="{7E606ED9-EF75-4EE0-9DAA-03C8309A1DF1}"/>
          </ac:spMkLst>
        </pc:spChg>
        <pc:spChg chg="add del mod">
          <ac:chgData name="BEN KHALFALLAH Hela ItimAsrScoVdf" userId="d55be94f-4073-46ba-88ef-465599598fde" providerId="ADAL" clId="{B1CC3917-7186-48B1-B06B-921786A47DF6}" dt="2023-03-19T20:20:51.143" v="3971" actId="1076"/>
          <ac:spMkLst>
            <pc:docMk/>
            <pc:sldMk cId="3449657694" sldId="416"/>
            <ac:spMk id="24" creationId="{A2168BD5-E998-42A0-AEE1-C5A7CD0DE249}"/>
          </ac:spMkLst>
        </pc:spChg>
        <pc:cxnChg chg="add del mod">
          <ac:chgData name="BEN KHALFALLAH Hela ItimAsrScoVdf" userId="d55be94f-4073-46ba-88ef-465599598fde" providerId="ADAL" clId="{B1CC3917-7186-48B1-B06B-921786A47DF6}" dt="2023-03-19T20:20:51.143" v="3971" actId="1076"/>
          <ac:cxnSpMkLst>
            <pc:docMk/>
            <pc:sldMk cId="3449657694" sldId="416"/>
            <ac:cxnSpMk id="26" creationId="{50D976AC-12EB-4B71-8252-D821AF8BFFD4}"/>
          </ac:cxnSpMkLst>
        </pc:cxnChg>
      </pc:sldChg>
      <pc:sldChg chg="addSp delSp modSp mod delDesignElem">
        <pc:chgData name="BEN KHALFALLAH Hela ItimAsrScoVdf" userId="d55be94f-4073-46ba-88ef-465599598fde" providerId="ADAL" clId="{B1CC3917-7186-48B1-B06B-921786A47DF6}" dt="2023-03-19T23:52:30.394" v="5953" actId="20577"/>
        <pc:sldMkLst>
          <pc:docMk/>
          <pc:sldMk cId="188510582" sldId="419"/>
        </pc:sldMkLst>
        <pc:spChg chg="mod">
          <ac:chgData name="BEN KHALFALLAH Hela ItimAsrScoVdf" userId="d55be94f-4073-46ba-88ef-465599598fde" providerId="ADAL" clId="{B1CC3917-7186-48B1-B06B-921786A47DF6}" dt="2023-03-19T23:52:30.394" v="5953" actId="20577"/>
          <ac:spMkLst>
            <pc:docMk/>
            <pc:sldMk cId="188510582" sldId="419"/>
            <ac:spMk id="3" creationId="{4CFFC5E2-80A4-4D7F-A99A-D67F440DB2F9}"/>
          </ac:spMkLst>
        </pc:spChg>
        <pc:spChg chg="add del">
          <ac:chgData name="BEN KHALFALLAH Hela ItimAsrScoVdf" userId="d55be94f-4073-46ba-88ef-465599598fde" providerId="ADAL" clId="{B1CC3917-7186-48B1-B06B-921786A47DF6}" dt="2023-03-19T23:52:15.284" v="5949" actId="26606"/>
          <ac:spMkLst>
            <pc:docMk/>
            <pc:sldMk cId="188510582" sldId="419"/>
            <ac:spMk id="23" creationId="{E9AA9F65-94B8-41A5-A7FF-23D2CFB116BB}"/>
          </ac:spMkLst>
        </pc:spChg>
        <pc:spChg chg="add del">
          <ac:chgData name="BEN KHALFALLAH Hela ItimAsrScoVdf" userId="d55be94f-4073-46ba-88ef-465599598fde" providerId="ADAL" clId="{B1CC3917-7186-48B1-B06B-921786A47DF6}" dt="2023-03-19T23:52:15.284" v="5949" actId="26606"/>
          <ac:spMkLst>
            <pc:docMk/>
            <pc:sldMk cId="188510582" sldId="419"/>
            <ac:spMk id="25" creationId="{7E8B0F8E-3F6C-4541-B9C1-774D80A08834}"/>
          </ac:spMkLst>
        </pc:spChg>
        <pc:spChg chg="add del">
          <ac:chgData name="BEN KHALFALLAH Hela ItimAsrScoVdf" userId="d55be94f-4073-46ba-88ef-465599598fde" providerId="ADAL" clId="{B1CC3917-7186-48B1-B06B-921786A47DF6}" dt="2023-03-19T23:52:15.284" v="5949" actId="26606"/>
          <ac:spMkLst>
            <pc:docMk/>
            <pc:sldMk cId="188510582" sldId="419"/>
            <ac:spMk id="27" creationId="{7A45F5BC-32D1-41CD-B270-C46F18CA1ACC}"/>
          </ac:spMkLst>
        </pc:spChg>
        <pc:spChg chg="add del">
          <ac:chgData name="BEN KHALFALLAH Hela ItimAsrScoVdf" userId="d55be94f-4073-46ba-88ef-465599598fde" providerId="ADAL" clId="{B1CC3917-7186-48B1-B06B-921786A47DF6}" dt="2023-03-19T23:52:15.284" v="5949" actId="26606"/>
          <ac:spMkLst>
            <pc:docMk/>
            <pc:sldMk cId="188510582" sldId="419"/>
            <ac:spMk id="29" creationId="{5BB74D4E-F243-4A10-813D-500A14025392}"/>
          </ac:spMkLst>
        </pc:spChg>
        <pc:spChg chg="add del">
          <ac:chgData name="BEN KHALFALLAH Hela ItimAsrScoVdf" userId="d55be94f-4073-46ba-88ef-465599598fde" providerId="ADAL" clId="{B1CC3917-7186-48B1-B06B-921786A47DF6}" dt="2023-03-19T23:52:15.284" v="5949" actId="26606"/>
          <ac:spMkLst>
            <pc:docMk/>
            <pc:sldMk cId="188510582" sldId="419"/>
            <ac:spMk id="31" creationId="{1A59258C-AAC2-41CD-973C-7439B122A3FF}"/>
          </ac:spMkLst>
        </pc:spChg>
        <pc:spChg chg="add del">
          <ac:chgData name="BEN KHALFALLAH Hela ItimAsrScoVdf" userId="d55be94f-4073-46ba-88ef-465599598fde" providerId="ADAL" clId="{B1CC3917-7186-48B1-B06B-921786A47DF6}" dt="2023-03-19T23:52:15.284" v="5949" actId="26606"/>
          <ac:spMkLst>
            <pc:docMk/>
            <pc:sldMk cId="188510582" sldId="419"/>
            <ac:spMk id="33" creationId="{54516B72-0116-42B2-82A2-B11218A36636}"/>
          </ac:spMkLst>
        </pc:spChg>
        <pc:spChg chg="add del">
          <ac:chgData name="BEN KHALFALLAH Hela ItimAsrScoVdf" userId="d55be94f-4073-46ba-88ef-465599598fde" providerId="ADAL" clId="{B1CC3917-7186-48B1-B06B-921786A47DF6}" dt="2023-03-19T23:52:15.284" v="5949" actId="26606"/>
          <ac:spMkLst>
            <pc:docMk/>
            <pc:sldMk cId="188510582" sldId="419"/>
            <ac:spMk id="35" creationId="{7CDB507F-21B7-4C27-B0FC-D9C465C6DB44}"/>
          </ac:spMkLst>
        </pc:spChg>
        <pc:spChg chg="add del">
          <ac:chgData name="BEN KHALFALLAH Hela ItimAsrScoVdf" userId="d55be94f-4073-46ba-88ef-465599598fde" providerId="ADAL" clId="{B1CC3917-7186-48B1-B06B-921786A47DF6}" dt="2023-03-19T23:52:15.284" v="5949" actId="26606"/>
          <ac:spMkLst>
            <pc:docMk/>
            <pc:sldMk cId="188510582" sldId="419"/>
            <ac:spMk id="37" creationId="{7AB1AE17-B7A3-4363-95CD-25441E2FF1F3}"/>
          </ac:spMkLst>
        </pc:spChg>
        <pc:spChg chg="add del">
          <ac:chgData name="BEN KHALFALLAH Hela ItimAsrScoVdf" userId="d55be94f-4073-46ba-88ef-465599598fde" providerId="ADAL" clId="{B1CC3917-7186-48B1-B06B-921786A47DF6}" dt="2023-03-19T21:38:13.953" v="4838" actId="26606"/>
          <ac:spMkLst>
            <pc:docMk/>
            <pc:sldMk cId="188510582" sldId="419"/>
            <ac:spMk id="39" creationId="{E9AA9F65-94B8-41A5-A7FF-23D2CFB116BB}"/>
          </ac:spMkLst>
        </pc:spChg>
        <pc:spChg chg="add del">
          <ac:chgData name="BEN KHALFALLAH Hela ItimAsrScoVdf" userId="d55be94f-4073-46ba-88ef-465599598fde" providerId="ADAL" clId="{B1CC3917-7186-48B1-B06B-921786A47DF6}" dt="2023-03-19T21:38:13.953" v="4838" actId="26606"/>
          <ac:spMkLst>
            <pc:docMk/>
            <pc:sldMk cId="188510582" sldId="419"/>
            <ac:spMk id="40" creationId="{7E8B0F8E-3F6C-4541-B9C1-774D80A08834}"/>
          </ac:spMkLst>
        </pc:spChg>
        <pc:spChg chg="add del">
          <ac:chgData name="BEN KHALFALLAH Hela ItimAsrScoVdf" userId="d55be94f-4073-46ba-88ef-465599598fde" providerId="ADAL" clId="{B1CC3917-7186-48B1-B06B-921786A47DF6}" dt="2023-03-19T21:38:13.953" v="4838" actId="26606"/>
          <ac:spMkLst>
            <pc:docMk/>
            <pc:sldMk cId="188510582" sldId="419"/>
            <ac:spMk id="41" creationId="{7A45F5BC-32D1-41CD-B270-C46F18CA1ACC}"/>
          </ac:spMkLst>
        </pc:spChg>
        <pc:spChg chg="add del">
          <ac:chgData name="BEN KHALFALLAH Hela ItimAsrScoVdf" userId="d55be94f-4073-46ba-88ef-465599598fde" providerId="ADAL" clId="{B1CC3917-7186-48B1-B06B-921786A47DF6}" dt="2023-03-19T19:19:22.066" v="3495" actId="26606"/>
          <ac:spMkLst>
            <pc:docMk/>
            <pc:sldMk cId="188510582" sldId="419"/>
            <ac:spMk id="42" creationId="{E9AA9F65-94B8-41A5-A7FF-23D2CFB116BB}"/>
          </ac:spMkLst>
        </pc:spChg>
        <pc:spChg chg="add del">
          <ac:chgData name="BEN KHALFALLAH Hela ItimAsrScoVdf" userId="d55be94f-4073-46ba-88ef-465599598fde" providerId="ADAL" clId="{B1CC3917-7186-48B1-B06B-921786A47DF6}" dt="2023-03-19T21:38:13.953" v="4838" actId="26606"/>
          <ac:spMkLst>
            <pc:docMk/>
            <pc:sldMk cId="188510582" sldId="419"/>
            <ac:spMk id="43" creationId="{5BB74D4E-F243-4A10-813D-500A14025392}"/>
          </ac:spMkLst>
        </pc:spChg>
        <pc:spChg chg="add del">
          <ac:chgData name="BEN KHALFALLAH Hela ItimAsrScoVdf" userId="d55be94f-4073-46ba-88ef-465599598fde" providerId="ADAL" clId="{B1CC3917-7186-48B1-B06B-921786A47DF6}" dt="2023-03-19T19:19:22.066" v="3495" actId="26606"/>
          <ac:spMkLst>
            <pc:docMk/>
            <pc:sldMk cId="188510582" sldId="419"/>
            <ac:spMk id="44" creationId="{7E8B0F8E-3F6C-4541-B9C1-774D80A08834}"/>
          </ac:spMkLst>
        </pc:spChg>
        <pc:spChg chg="add del">
          <ac:chgData name="BEN KHALFALLAH Hela ItimAsrScoVdf" userId="d55be94f-4073-46ba-88ef-465599598fde" providerId="ADAL" clId="{B1CC3917-7186-48B1-B06B-921786A47DF6}" dt="2023-03-19T21:38:13.953" v="4838" actId="26606"/>
          <ac:spMkLst>
            <pc:docMk/>
            <pc:sldMk cId="188510582" sldId="419"/>
            <ac:spMk id="45" creationId="{1A59258C-AAC2-41CD-973C-7439B122A3FF}"/>
          </ac:spMkLst>
        </pc:spChg>
        <pc:spChg chg="add del">
          <ac:chgData name="BEN KHALFALLAH Hela ItimAsrScoVdf" userId="d55be94f-4073-46ba-88ef-465599598fde" providerId="ADAL" clId="{B1CC3917-7186-48B1-B06B-921786A47DF6}" dt="2023-03-19T19:19:22.066" v="3495" actId="26606"/>
          <ac:spMkLst>
            <pc:docMk/>
            <pc:sldMk cId="188510582" sldId="419"/>
            <ac:spMk id="46" creationId="{7A45F5BC-32D1-41CD-B270-C46F18CA1ACC}"/>
          </ac:spMkLst>
        </pc:spChg>
        <pc:spChg chg="add del">
          <ac:chgData name="BEN KHALFALLAH Hela ItimAsrScoVdf" userId="d55be94f-4073-46ba-88ef-465599598fde" providerId="ADAL" clId="{B1CC3917-7186-48B1-B06B-921786A47DF6}" dt="2023-03-19T21:38:13.953" v="4838" actId="26606"/>
          <ac:spMkLst>
            <pc:docMk/>
            <pc:sldMk cId="188510582" sldId="419"/>
            <ac:spMk id="47" creationId="{54516B72-0116-42B2-82A2-B11218A36636}"/>
          </ac:spMkLst>
        </pc:spChg>
        <pc:spChg chg="add del">
          <ac:chgData name="BEN KHALFALLAH Hela ItimAsrScoVdf" userId="d55be94f-4073-46ba-88ef-465599598fde" providerId="ADAL" clId="{B1CC3917-7186-48B1-B06B-921786A47DF6}" dt="2023-03-19T19:19:22.066" v="3495" actId="26606"/>
          <ac:spMkLst>
            <pc:docMk/>
            <pc:sldMk cId="188510582" sldId="419"/>
            <ac:spMk id="48" creationId="{5BB74D4E-F243-4A10-813D-500A14025392}"/>
          </ac:spMkLst>
        </pc:spChg>
        <pc:spChg chg="add del">
          <ac:chgData name="BEN KHALFALLAH Hela ItimAsrScoVdf" userId="d55be94f-4073-46ba-88ef-465599598fde" providerId="ADAL" clId="{B1CC3917-7186-48B1-B06B-921786A47DF6}" dt="2023-03-19T21:38:13.953" v="4838" actId="26606"/>
          <ac:spMkLst>
            <pc:docMk/>
            <pc:sldMk cId="188510582" sldId="419"/>
            <ac:spMk id="49" creationId="{7CDB507F-21B7-4C27-B0FC-D9C465C6DB44}"/>
          </ac:spMkLst>
        </pc:spChg>
        <pc:spChg chg="add del">
          <ac:chgData name="BEN KHALFALLAH Hela ItimAsrScoVdf" userId="d55be94f-4073-46ba-88ef-465599598fde" providerId="ADAL" clId="{B1CC3917-7186-48B1-B06B-921786A47DF6}" dt="2023-03-19T19:19:22.066" v="3495" actId="26606"/>
          <ac:spMkLst>
            <pc:docMk/>
            <pc:sldMk cId="188510582" sldId="419"/>
            <ac:spMk id="50" creationId="{1A59258C-AAC2-41CD-973C-7439B122A3FF}"/>
          </ac:spMkLst>
        </pc:spChg>
        <pc:spChg chg="add del">
          <ac:chgData name="BEN KHALFALLAH Hela ItimAsrScoVdf" userId="d55be94f-4073-46ba-88ef-465599598fde" providerId="ADAL" clId="{B1CC3917-7186-48B1-B06B-921786A47DF6}" dt="2023-03-19T21:38:13.953" v="4838" actId="26606"/>
          <ac:spMkLst>
            <pc:docMk/>
            <pc:sldMk cId="188510582" sldId="419"/>
            <ac:spMk id="51" creationId="{7AB1AE17-B7A3-4363-95CD-25441E2FF1F3}"/>
          </ac:spMkLst>
        </pc:spChg>
        <pc:spChg chg="add del">
          <ac:chgData name="BEN KHALFALLAH Hela ItimAsrScoVdf" userId="d55be94f-4073-46ba-88ef-465599598fde" providerId="ADAL" clId="{B1CC3917-7186-48B1-B06B-921786A47DF6}" dt="2023-03-19T19:19:22.066" v="3495" actId="26606"/>
          <ac:spMkLst>
            <pc:docMk/>
            <pc:sldMk cId="188510582" sldId="419"/>
            <ac:spMk id="52" creationId="{54516B72-0116-42B2-82A2-B11218A36636}"/>
          </ac:spMkLst>
        </pc:spChg>
        <pc:spChg chg="add del">
          <ac:chgData name="BEN KHALFALLAH Hela ItimAsrScoVdf" userId="d55be94f-4073-46ba-88ef-465599598fde" providerId="ADAL" clId="{B1CC3917-7186-48B1-B06B-921786A47DF6}" dt="2023-03-19T23:52:15.284" v="5949" actId="26606"/>
          <ac:spMkLst>
            <pc:docMk/>
            <pc:sldMk cId="188510582" sldId="419"/>
            <ac:spMk id="53" creationId="{E9AA9F65-94B8-41A5-A7FF-23D2CFB116BB}"/>
          </ac:spMkLst>
        </pc:spChg>
        <pc:spChg chg="add del">
          <ac:chgData name="BEN KHALFALLAH Hela ItimAsrScoVdf" userId="d55be94f-4073-46ba-88ef-465599598fde" providerId="ADAL" clId="{B1CC3917-7186-48B1-B06B-921786A47DF6}" dt="2023-03-19T19:19:22.066" v="3495" actId="26606"/>
          <ac:spMkLst>
            <pc:docMk/>
            <pc:sldMk cId="188510582" sldId="419"/>
            <ac:spMk id="54" creationId="{7CDB507F-21B7-4C27-B0FC-D9C465C6DB44}"/>
          </ac:spMkLst>
        </pc:spChg>
        <pc:spChg chg="add del">
          <ac:chgData name="BEN KHALFALLAH Hela ItimAsrScoVdf" userId="d55be94f-4073-46ba-88ef-465599598fde" providerId="ADAL" clId="{B1CC3917-7186-48B1-B06B-921786A47DF6}" dt="2023-03-19T23:52:15.284" v="5949" actId="26606"/>
          <ac:spMkLst>
            <pc:docMk/>
            <pc:sldMk cId="188510582" sldId="419"/>
            <ac:spMk id="55" creationId="{7E8B0F8E-3F6C-4541-B9C1-774D80A08834}"/>
          </ac:spMkLst>
        </pc:spChg>
        <pc:spChg chg="add del">
          <ac:chgData name="BEN KHALFALLAH Hela ItimAsrScoVdf" userId="d55be94f-4073-46ba-88ef-465599598fde" providerId="ADAL" clId="{B1CC3917-7186-48B1-B06B-921786A47DF6}" dt="2023-03-19T19:19:22.066" v="3495" actId="26606"/>
          <ac:spMkLst>
            <pc:docMk/>
            <pc:sldMk cId="188510582" sldId="419"/>
            <ac:spMk id="56" creationId="{7AB1AE17-B7A3-4363-95CD-25441E2FF1F3}"/>
          </ac:spMkLst>
        </pc:spChg>
        <pc:spChg chg="add del">
          <ac:chgData name="BEN KHALFALLAH Hela ItimAsrScoVdf" userId="d55be94f-4073-46ba-88ef-465599598fde" providerId="ADAL" clId="{B1CC3917-7186-48B1-B06B-921786A47DF6}" dt="2023-03-19T23:52:15.284" v="5949" actId="26606"/>
          <ac:spMkLst>
            <pc:docMk/>
            <pc:sldMk cId="188510582" sldId="419"/>
            <ac:spMk id="57" creationId="{7A45F5BC-32D1-41CD-B270-C46F18CA1ACC}"/>
          </ac:spMkLst>
        </pc:spChg>
        <pc:spChg chg="add del">
          <ac:chgData name="BEN KHALFALLAH Hela ItimAsrScoVdf" userId="d55be94f-4073-46ba-88ef-465599598fde" providerId="ADAL" clId="{B1CC3917-7186-48B1-B06B-921786A47DF6}" dt="2023-03-19T23:52:15.284" v="5949" actId="26606"/>
          <ac:spMkLst>
            <pc:docMk/>
            <pc:sldMk cId="188510582" sldId="419"/>
            <ac:spMk id="58" creationId="{5BB74D4E-F243-4A10-813D-500A14025392}"/>
          </ac:spMkLst>
        </pc:spChg>
        <pc:spChg chg="add del">
          <ac:chgData name="BEN KHALFALLAH Hela ItimAsrScoVdf" userId="d55be94f-4073-46ba-88ef-465599598fde" providerId="ADAL" clId="{B1CC3917-7186-48B1-B06B-921786A47DF6}" dt="2023-03-19T23:52:15.284" v="5949" actId="26606"/>
          <ac:spMkLst>
            <pc:docMk/>
            <pc:sldMk cId="188510582" sldId="419"/>
            <ac:spMk id="59" creationId="{1A59258C-AAC2-41CD-973C-7439B122A3FF}"/>
          </ac:spMkLst>
        </pc:spChg>
        <pc:spChg chg="add del">
          <ac:chgData name="BEN KHALFALLAH Hela ItimAsrScoVdf" userId="d55be94f-4073-46ba-88ef-465599598fde" providerId="ADAL" clId="{B1CC3917-7186-48B1-B06B-921786A47DF6}" dt="2023-03-19T23:52:15.284" v="5949" actId="26606"/>
          <ac:spMkLst>
            <pc:docMk/>
            <pc:sldMk cId="188510582" sldId="419"/>
            <ac:spMk id="60" creationId="{54516B72-0116-42B2-82A2-B11218A36636}"/>
          </ac:spMkLst>
        </pc:spChg>
        <pc:spChg chg="add del">
          <ac:chgData name="BEN KHALFALLAH Hela ItimAsrScoVdf" userId="d55be94f-4073-46ba-88ef-465599598fde" providerId="ADAL" clId="{B1CC3917-7186-48B1-B06B-921786A47DF6}" dt="2023-03-19T23:52:15.284" v="5949" actId="26606"/>
          <ac:spMkLst>
            <pc:docMk/>
            <pc:sldMk cId="188510582" sldId="419"/>
            <ac:spMk id="61" creationId="{7CDB507F-21B7-4C27-B0FC-D9C465C6DB44}"/>
          </ac:spMkLst>
        </pc:spChg>
        <pc:spChg chg="add del">
          <ac:chgData name="BEN KHALFALLAH Hela ItimAsrScoVdf" userId="d55be94f-4073-46ba-88ef-465599598fde" providerId="ADAL" clId="{B1CC3917-7186-48B1-B06B-921786A47DF6}" dt="2023-03-19T23:52:15.284" v="5949" actId="26606"/>
          <ac:spMkLst>
            <pc:docMk/>
            <pc:sldMk cId="188510582" sldId="419"/>
            <ac:spMk id="62" creationId="{7AB1AE17-B7A3-4363-95CD-25441E2FF1F3}"/>
          </ac:spMkLst>
        </pc:spChg>
      </pc:sldChg>
      <pc:sldChg chg="modSp mod">
        <pc:chgData name="BEN KHALFALLAH Hela ItimAsrScoVdf" userId="d55be94f-4073-46ba-88ef-465599598fde" providerId="ADAL" clId="{B1CC3917-7186-48B1-B06B-921786A47DF6}" dt="2023-03-19T14:52:43.589" v="467" actId="242"/>
        <pc:sldMkLst>
          <pc:docMk/>
          <pc:sldMk cId="123475846" sldId="421"/>
        </pc:sldMkLst>
        <pc:spChg chg="mod">
          <ac:chgData name="BEN KHALFALLAH Hela ItimAsrScoVdf" userId="d55be94f-4073-46ba-88ef-465599598fde" providerId="ADAL" clId="{B1CC3917-7186-48B1-B06B-921786A47DF6}" dt="2023-03-19T14:52:43.589" v="467" actId="242"/>
          <ac:spMkLst>
            <pc:docMk/>
            <pc:sldMk cId="123475846" sldId="421"/>
            <ac:spMk id="2" creationId="{C33C1174-55E8-4D97-82E3-A5E672519FAC}"/>
          </ac:spMkLst>
        </pc:spChg>
      </pc:sldChg>
      <pc:sldChg chg="modSp mod">
        <pc:chgData name="BEN KHALFALLAH Hela ItimAsrScoVdf" userId="d55be94f-4073-46ba-88ef-465599598fde" providerId="ADAL" clId="{B1CC3917-7186-48B1-B06B-921786A47DF6}" dt="2023-03-19T14:53:00.618" v="471" actId="242"/>
        <pc:sldMkLst>
          <pc:docMk/>
          <pc:sldMk cId="180967009" sldId="422"/>
        </pc:sldMkLst>
        <pc:spChg chg="mod">
          <ac:chgData name="BEN KHALFALLAH Hela ItimAsrScoVdf" userId="d55be94f-4073-46ba-88ef-465599598fde" providerId="ADAL" clId="{B1CC3917-7186-48B1-B06B-921786A47DF6}" dt="2023-03-19T14:53:00.618" v="471" actId="242"/>
          <ac:spMkLst>
            <pc:docMk/>
            <pc:sldMk cId="180967009" sldId="422"/>
            <ac:spMk id="2" creationId="{C33C1174-55E8-4D97-82E3-A5E672519FAC}"/>
          </ac:spMkLst>
        </pc:spChg>
      </pc:sldChg>
      <pc:sldChg chg="addSp modSp mod">
        <pc:chgData name="BEN KHALFALLAH Hela ItimAsrScoVdf" userId="d55be94f-4073-46ba-88ef-465599598fde" providerId="ADAL" clId="{B1CC3917-7186-48B1-B06B-921786A47DF6}" dt="2023-03-20T12:01:29.799" v="6605" actId="14100"/>
        <pc:sldMkLst>
          <pc:docMk/>
          <pc:sldMk cId="2535579108" sldId="423"/>
        </pc:sldMkLst>
        <pc:spChg chg="mod">
          <ac:chgData name="BEN KHALFALLAH Hela ItimAsrScoVdf" userId="d55be94f-4073-46ba-88ef-465599598fde" providerId="ADAL" clId="{B1CC3917-7186-48B1-B06B-921786A47DF6}" dt="2023-03-19T14:53:43.343" v="475" actId="242"/>
          <ac:spMkLst>
            <pc:docMk/>
            <pc:sldMk cId="2535579108" sldId="423"/>
            <ac:spMk id="2" creationId="{C33C1174-55E8-4D97-82E3-A5E672519FAC}"/>
          </ac:spMkLst>
        </pc:spChg>
        <pc:spChg chg="add mod">
          <ac:chgData name="BEN KHALFALLAH Hela ItimAsrScoVdf" userId="d55be94f-4073-46ba-88ef-465599598fde" providerId="ADAL" clId="{B1CC3917-7186-48B1-B06B-921786A47DF6}" dt="2023-03-20T12:01:29.799" v="6605" actId="14100"/>
          <ac:spMkLst>
            <pc:docMk/>
            <pc:sldMk cId="2535579108" sldId="423"/>
            <ac:spMk id="13" creationId="{0B62FF76-0C39-45FA-86AE-2EACDC3A10C4}"/>
          </ac:spMkLst>
        </pc:spChg>
      </pc:sldChg>
      <pc:sldChg chg="addSp modSp mod">
        <pc:chgData name="BEN KHALFALLAH Hela ItimAsrScoVdf" userId="d55be94f-4073-46ba-88ef-465599598fde" providerId="ADAL" clId="{B1CC3917-7186-48B1-B06B-921786A47DF6}" dt="2023-03-20T12:01:01.006" v="6600" actId="20577"/>
        <pc:sldMkLst>
          <pc:docMk/>
          <pc:sldMk cId="1321355743" sldId="424"/>
        </pc:sldMkLst>
        <pc:spChg chg="mod">
          <ac:chgData name="BEN KHALFALLAH Hela ItimAsrScoVdf" userId="d55be94f-4073-46ba-88ef-465599598fde" providerId="ADAL" clId="{B1CC3917-7186-48B1-B06B-921786A47DF6}" dt="2023-03-19T14:53:51.404" v="477" actId="242"/>
          <ac:spMkLst>
            <pc:docMk/>
            <pc:sldMk cId="1321355743" sldId="424"/>
            <ac:spMk id="2" creationId="{C33C1174-55E8-4D97-82E3-A5E672519FAC}"/>
          </ac:spMkLst>
        </pc:spChg>
        <pc:spChg chg="add mod">
          <ac:chgData name="BEN KHALFALLAH Hela ItimAsrScoVdf" userId="d55be94f-4073-46ba-88ef-465599598fde" providerId="ADAL" clId="{B1CC3917-7186-48B1-B06B-921786A47DF6}" dt="2023-03-20T12:01:01.006" v="6600" actId="20577"/>
          <ac:spMkLst>
            <pc:docMk/>
            <pc:sldMk cId="1321355743" sldId="424"/>
            <ac:spMk id="19" creationId="{317EF73C-2F55-4579-A2D9-4C42E841427C}"/>
          </ac:spMkLst>
        </pc:spChg>
      </pc:sldChg>
      <pc:sldChg chg="modSp mod">
        <pc:chgData name="BEN KHALFALLAH Hela ItimAsrScoVdf" userId="d55be94f-4073-46ba-88ef-465599598fde" providerId="ADAL" clId="{B1CC3917-7186-48B1-B06B-921786A47DF6}" dt="2023-03-19T14:53:59.818" v="479" actId="242"/>
        <pc:sldMkLst>
          <pc:docMk/>
          <pc:sldMk cId="3627315335" sldId="426"/>
        </pc:sldMkLst>
        <pc:spChg chg="mod">
          <ac:chgData name="BEN KHALFALLAH Hela ItimAsrScoVdf" userId="d55be94f-4073-46ba-88ef-465599598fde" providerId="ADAL" clId="{B1CC3917-7186-48B1-B06B-921786A47DF6}" dt="2023-03-19T14:53:59.818" v="479" actId="242"/>
          <ac:spMkLst>
            <pc:docMk/>
            <pc:sldMk cId="3627315335" sldId="426"/>
            <ac:spMk id="2" creationId="{C33C1174-55E8-4D97-82E3-A5E672519FAC}"/>
          </ac:spMkLst>
        </pc:spChg>
      </pc:sldChg>
      <pc:sldChg chg="modSp mod">
        <pc:chgData name="BEN KHALFALLAH Hela ItimAsrScoVdf" userId="d55be94f-4073-46ba-88ef-465599598fde" providerId="ADAL" clId="{B1CC3917-7186-48B1-B06B-921786A47DF6}" dt="2023-03-19T14:53:48.025" v="476" actId="242"/>
        <pc:sldMkLst>
          <pc:docMk/>
          <pc:sldMk cId="2555288366" sldId="428"/>
        </pc:sldMkLst>
        <pc:spChg chg="mod">
          <ac:chgData name="BEN KHALFALLAH Hela ItimAsrScoVdf" userId="d55be94f-4073-46ba-88ef-465599598fde" providerId="ADAL" clId="{B1CC3917-7186-48B1-B06B-921786A47DF6}" dt="2023-03-19T14:53:48.025" v="476" actId="242"/>
          <ac:spMkLst>
            <pc:docMk/>
            <pc:sldMk cId="2555288366" sldId="428"/>
            <ac:spMk id="2" creationId="{C33C1174-55E8-4D97-82E3-A5E672519FAC}"/>
          </ac:spMkLst>
        </pc:spChg>
      </pc:sldChg>
      <pc:sldChg chg="modSp mod">
        <pc:chgData name="BEN KHALFALLAH Hela ItimAsrScoVdf" userId="d55be94f-4073-46ba-88ef-465599598fde" providerId="ADAL" clId="{B1CC3917-7186-48B1-B06B-921786A47DF6}" dt="2023-03-19T14:53:56.333" v="478" actId="242"/>
        <pc:sldMkLst>
          <pc:docMk/>
          <pc:sldMk cId="4010716669" sldId="429"/>
        </pc:sldMkLst>
        <pc:spChg chg="mod">
          <ac:chgData name="BEN KHALFALLAH Hela ItimAsrScoVdf" userId="d55be94f-4073-46ba-88ef-465599598fde" providerId="ADAL" clId="{B1CC3917-7186-48B1-B06B-921786A47DF6}" dt="2023-03-19T14:53:56.333" v="478" actId="242"/>
          <ac:spMkLst>
            <pc:docMk/>
            <pc:sldMk cId="4010716669" sldId="429"/>
            <ac:spMk id="2" creationId="{C33C1174-55E8-4D97-82E3-A5E672519FAC}"/>
          </ac:spMkLst>
        </pc:spChg>
      </pc:sldChg>
      <pc:sldChg chg="modSp mod">
        <pc:chgData name="BEN KHALFALLAH Hela ItimAsrScoVdf" userId="d55be94f-4073-46ba-88ef-465599598fde" providerId="ADAL" clId="{B1CC3917-7186-48B1-B06B-921786A47DF6}" dt="2023-03-19T14:54:07.329" v="481" actId="242"/>
        <pc:sldMkLst>
          <pc:docMk/>
          <pc:sldMk cId="951399916" sldId="430"/>
        </pc:sldMkLst>
        <pc:spChg chg="mod">
          <ac:chgData name="BEN KHALFALLAH Hela ItimAsrScoVdf" userId="d55be94f-4073-46ba-88ef-465599598fde" providerId="ADAL" clId="{B1CC3917-7186-48B1-B06B-921786A47DF6}" dt="2023-03-19T14:54:07.329" v="481" actId="242"/>
          <ac:spMkLst>
            <pc:docMk/>
            <pc:sldMk cId="951399916" sldId="430"/>
            <ac:spMk id="2" creationId="{C33C1174-55E8-4D97-82E3-A5E672519FAC}"/>
          </ac:spMkLst>
        </pc:spChg>
      </pc:sldChg>
      <pc:sldChg chg="modSp mod">
        <pc:chgData name="BEN KHALFALLAH Hela ItimAsrScoVdf" userId="d55be94f-4073-46ba-88ef-465599598fde" providerId="ADAL" clId="{B1CC3917-7186-48B1-B06B-921786A47DF6}" dt="2023-03-19T14:54:11.157" v="482" actId="242"/>
        <pc:sldMkLst>
          <pc:docMk/>
          <pc:sldMk cId="449487281" sldId="431"/>
        </pc:sldMkLst>
        <pc:spChg chg="mod">
          <ac:chgData name="BEN KHALFALLAH Hela ItimAsrScoVdf" userId="d55be94f-4073-46ba-88ef-465599598fde" providerId="ADAL" clId="{B1CC3917-7186-48B1-B06B-921786A47DF6}" dt="2023-03-19T14:54:11.157" v="482" actId="242"/>
          <ac:spMkLst>
            <pc:docMk/>
            <pc:sldMk cId="449487281" sldId="431"/>
            <ac:spMk id="2" creationId="{C33C1174-55E8-4D97-82E3-A5E672519FAC}"/>
          </ac:spMkLst>
        </pc:spChg>
      </pc:sldChg>
      <pc:sldChg chg="modSp mod">
        <pc:chgData name="BEN KHALFALLAH Hela ItimAsrScoVdf" userId="d55be94f-4073-46ba-88ef-465599598fde" providerId="ADAL" clId="{B1CC3917-7186-48B1-B06B-921786A47DF6}" dt="2023-03-19T14:54:16.189" v="483" actId="242"/>
        <pc:sldMkLst>
          <pc:docMk/>
          <pc:sldMk cId="33898670" sldId="432"/>
        </pc:sldMkLst>
        <pc:spChg chg="mod">
          <ac:chgData name="BEN KHALFALLAH Hela ItimAsrScoVdf" userId="d55be94f-4073-46ba-88ef-465599598fde" providerId="ADAL" clId="{B1CC3917-7186-48B1-B06B-921786A47DF6}" dt="2023-03-19T14:54:16.189" v="483" actId="242"/>
          <ac:spMkLst>
            <pc:docMk/>
            <pc:sldMk cId="33898670" sldId="432"/>
            <ac:spMk id="2" creationId="{C33C1174-55E8-4D97-82E3-A5E672519FAC}"/>
          </ac:spMkLst>
        </pc:spChg>
      </pc:sldChg>
      <pc:sldChg chg="modSp mod">
        <pc:chgData name="BEN KHALFALLAH Hela ItimAsrScoVdf" userId="d55be94f-4073-46ba-88ef-465599598fde" providerId="ADAL" clId="{B1CC3917-7186-48B1-B06B-921786A47DF6}" dt="2023-03-19T14:54:04.109" v="480" actId="242"/>
        <pc:sldMkLst>
          <pc:docMk/>
          <pc:sldMk cId="2206266813" sldId="433"/>
        </pc:sldMkLst>
        <pc:spChg chg="mod">
          <ac:chgData name="BEN KHALFALLAH Hela ItimAsrScoVdf" userId="d55be94f-4073-46ba-88ef-465599598fde" providerId="ADAL" clId="{B1CC3917-7186-48B1-B06B-921786A47DF6}" dt="2023-03-19T14:54:04.109" v="480" actId="242"/>
          <ac:spMkLst>
            <pc:docMk/>
            <pc:sldMk cId="2206266813" sldId="433"/>
            <ac:spMk id="2" creationId="{C33C1174-55E8-4D97-82E3-A5E672519FAC}"/>
          </ac:spMkLst>
        </pc:spChg>
      </pc:sldChg>
      <pc:sldChg chg="modSp mod">
        <pc:chgData name="BEN KHALFALLAH Hela ItimAsrScoVdf" userId="d55be94f-4073-46ba-88ef-465599598fde" providerId="ADAL" clId="{B1CC3917-7186-48B1-B06B-921786A47DF6}" dt="2023-03-19T16:58:56.347" v="2013"/>
        <pc:sldMkLst>
          <pc:docMk/>
          <pc:sldMk cId="2591151957" sldId="434"/>
        </pc:sldMkLst>
        <pc:spChg chg="mod">
          <ac:chgData name="BEN KHALFALLAH Hela ItimAsrScoVdf" userId="d55be94f-4073-46ba-88ef-465599598fde" providerId="ADAL" clId="{B1CC3917-7186-48B1-B06B-921786A47DF6}" dt="2023-03-19T16:58:56.347" v="2013"/>
          <ac:spMkLst>
            <pc:docMk/>
            <pc:sldMk cId="2591151957" sldId="434"/>
            <ac:spMk id="2" creationId="{2994F8A7-3807-4DD7-99E3-CFA201E3A34B}"/>
          </ac:spMkLst>
        </pc:spChg>
      </pc:sldChg>
      <pc:sldChg chg="addSp delSp modSp mod ord setBg setClrOvrMap delDesignElem">
        <pc:chgData name="BEN KHALFALLAH Hela ItimAsrScoVdf" userId="d55be94f-4073-46ba-88ef-465599598fde" providerId="ADAL" clId="{B1CC3917-7186-48B1-B06B-921786A47DF6}" dt="2023-03-19T23:41:30.264" v="5915" actId="242"/>
        <pc:sldMkLst>
          <pc:docMk/>
          <pc:sldMk cId="1080550999" sldId="436"/>
        </pc:sldMkLst>
        <pc:spChg chg="mod ord">
          <ac:chgData name="BEN KHALFALLAH Hela ItimAsrScoVdf" userId="d55be94f-4073-46ba-88ef-465599598fde" providerId="ADAL" clId="{B1CC3917-7186-48B1-B06B-921786A47DF6}" dt="2023-03-19T23:41:30.264" v="5915" actId="242"/>
          <ac:spMkLst>
            <pc:docMk/>
            <pc:sldMk cId="1080550999" sldId="436"/>
            <ac:spMk id="2" creationId="{C33C1174-55E8-4D97-82E3-A5E672519FAC}"/>
          </ac:spMkLst>
        </pc:spChg>
        <pc:spChg chg="mod ord">
          <ac:chgData name="BEN KHALFALLAH Hela ItimAsrScoVdf" userId="d55be94f-4073-46ba-88ef-465599598fde" providerId="ADAL" clId="{B1CC3917-7186-48B1-B06B-921786A47DF6}" dt="2023-03-19T23:36:46.121" v="5904" actId="26606"/>
          <ac:spMkLst>
            <pc:docMk/>
            <pc:sldMk cId="1080550999" sldId="436"/>
            <ac:spMk id="9" creationId="{F65BD695-150E-4899-81DD-0965FE5D626C}"/>
          </ac:spMkLst>
        </pc:spChg>
        <pc:spChg chg="add del mod">
          <ac:chgData name="BEN KHALFALLAH Hela ItimAsrScoVdf" userId="d55be94f-4073-46ba-88ef-465599598fde" providerId="ADAL" clId="{B1CC3917-7186-48B1-B06B-921786A47DF6}" dt="2023-03-19T22:24:57.770" v="5591" actId="478"/>
          <ac:spMkLst>
            <pc:docMk/>
            <pc:sldMk cId="1080550999" sldId="436"/>
            <ac:spMk id="20" creationId="{8EFADAFB-9020-4D2A-9B71-4E5F052F9C79}"/>
          </ac:spMkLst>
        </pc:spChg>
        <pc:spChg chg="del mod">
          <ac:chgData name="BEN KHALFALLAH Hela ItimAsrScoVdf" userId="d55be94f-4073-46ba-88ef-465599598fde" providerId="ADAL" clId="{B1CC3917-7186-48B1-B06B-921786A47DF6}" dt="2023-03-19T22:17:48.069" v="5495" actId="21"/>
          <ac:spMkLst>
            <pc:docMk/>
            <pc:sldMk cId="1080550999" sldId="436"/>
            <ac:spMk id="25" creationId="{2F57A409-6455-42B2-8ED5-96BC2F48156E}"/>
          </ac:spMkLst>
        </pc:spChg>
        <pc:spChg chg="add del">
          <ac:chgData name="BEN KHALFALLAH Hela ItimAsrScoVdf" userId="d55be94f-4073-46ba-88ef-465599598fde" providerId="ADAL" clId="{B1CC3917-7186-48B1-B06B-921786A47DF6}" dt="2023-03-19T14:29:19.755" v="211" actId="26606"/>
          <ac:spMkLst>
            <pc:docMk/>
            <pc:sldMk cId="1080550999" sldId="436"/>
            <ac:spMk id="28" creationId="{E9AA9F65-94B8-41A5-A7FF-23D2CFB116BB}"/>
          </ac:spMkLst>
        </pc:spChg>
        <pc:spChg chg="add del">
          <ac:chgData name="BEN KHALFALLAH Hela ItimAsrScoVdf" userId="d55be94f-4073-46ba-88ef-465599598fde" providerId="ADAL" clId="{B1CC3917-7186-48B1-B06B-921786A47DF6}" dt="2023-03-19T14:29:19.755" v="211" actId="26606"/>
          <ac:spMkLst>
            <pc:docMk/>
            <pc:sldMk cId="1080550999" sldId="436"/>
            <ac:spMk id="29" creationId="{7E8B0F8E-3F6C-4541-B9C1-774D80A08834}"/>
          </ac:spMkLst>
        </pc:spChg>
        <pc:spChg chg="add del">
          <ac:chgData name="BEN KHALFALLAH Hela ItimAsrScoVdf" userId="d55be94f-4073-46ba-88ef-465599598fde" providerId="ADAL" clId="{B1CC3917-7186-48B1-B06B-921786A47DF6}" dt="2023-03-19T14:29:19.755" v="211" actId="26606"/>
          <ac:spMkLst>
            <pc:docMk/>
            <pc:sldMk cId="1080550999" sldId="436"/>
            <ac:spMk id="30" creationId="{7A45F5BC-32D1-41CD-B270-C46F18CA1ACC}"/>
          </ac:spMkLst>
        </pc:spChg>
        <pc:spChg chg="add del">
          <ac:chgData name="BEN KHALFALLAH Hela ItimAsrScoVdf" userId="d55be94f-4073-46ba-88ef-465599598fde" providerId="ADAL" clId="{B1CC3917-7186-48B1-B06B-921786A47DF6}" dt="2023-03-19T14:29:19.755" v="211" actId="26606"/>
          <ac:spMkLst>
            <pc:docMk/>
            <pc:sldMk cId="1080550999" sldId="436"/>
            <ac:spMk id="31" creationId="{5BB74D4E-F243-4A10-813D-500A14025392}"/>
          </ac:spMkLst>
        </pc:spChg>
        <pc:spChg chg="add del">
          <ac:chgData name="BEN KHALFALLAH Hela ItimAsrScoVdf" userId="d55be94f-4073-46ba-88ef-465599598fde" providerId="ADAL" clId="{B1CC3917-7186-48B1-B06B-921786A47DF6}" dt="2023-03-19T14:29:19.755" v="211" actId="26606"/>
          <ac:spMkLst>
            <pc:docMk/>
            <pc:sldMk cId="1080550999" sldId="436"/>
            <ac:spMk id="32" creationId="{E2B7D02C-F642-492B-8E97-FDE1C0FDA332}"/>
          </ac:spMkLst>
        </pc:spChg>
        <pc:spChg chg="add del">
          <ac:chgData name="BEN KHALFALLAH Hela ItimAsrScoVdf" userId="d55be94f-4073-46ba-88ef-465599598fde" providerId="ADAL" clId="{B1CC3917-7186-48B1-B06B-921786A47DF6}" dt="2023-03-19T14:29:19.755" v="211" actId="26606"/>
          <ac:spMkLst>
            <pc:docMk/>
            <pc:sldMk cId="1080550999" sldId="436"/>
            <ac:spMk id="33" creationId="{A2D0BA34-24BC-4C63-945A-90AA854E19E8}"/>
          </ac:spMkLst>
        </pc:spChg>
        <pc:spChg chg="add del">
          <ac:chgData name="BEN KHALFALLAH Hela ItimAsrScoVdf" userId="d55be94f-4073-46ba-88ef-465599598fde" providerId="ADAL" clId="{B1CC3917-7186-48B1-B06B-921786A47DF6}" dt="2023-03-19T14:29:19.755" v="211" actId="26606"/>
          <ac:spMkLst>
            <pc:docMk/>
            <pc:sldMk cId="1080550999" sldId="436"/>
            <ac:spMk id="34" creationId="{0647415D-11C2-4BA0-A3EE-E0DA219B3A08}"/>
          </ac:spMkLst>
        </pc:spChg>
        <pc:spChg chg="add del">
          <ac:chgData name="BEN KHALFALLAH Hela ItimAsrScoVdf" userId="d55be94f-4073-46ba-88ef-465599598fde" providerId="ADAL" clId="{B1CC3917-7186-48B1-B06B-921786A47DF6}" dt="2023-03-19T14:30:33.604" v="214" actId="26606"/>
          <ac:spMkLst>
            <pc:docMk/>
            <pc:sldMk cId="1080550999" sldId="436"/>
            <ac:spMk id="39" creationId="{E9AA9F65-94B8-41A5-A7FF-23D2CFB116BB}"/>
          </ac:spMkLst>
        </pc:spChg>
        <pc:spChg chg="add del">
          <ac:chgData name="BEN KHALFALLAH Hela ItimAsrScoVdf" userId="d55be94f-4073-46ba-88ef-465599598fde" providerId="ADAL" clId="{B1CC3917-7186-48B1-B06B-921786A47DF6}" dt="2023-03-19T14:30:33.604" v="214" actId="26606"/>
          <ac:spMkLst>
            <pc:docMk/>
            <pc:sldMk cId="1080550999" sldId="436"/>
            <ac:spMk id="41" creationId="{7E8B0F8E-3F6C-4541-B9C1-774D80A08834}"/>
          </ac:spMkLst>
        </pc:spChg>
        <pc:spChg chg="add del">
          <ac:chgData name="BEN KHALFALLAH Hela ItimAsrScoVdf" userId="d55be94f-4073-46ba-88ef-465599598fde" providerId="ADAL" clId="{B1CC3917-7186-48B1-B06B-921786A47DF6}" dt="2023-03-19T14:30:33.604" v="214" actId="26606"/>
          <ac:spMkLst>
            <pc:docMk/>
            <pc:sldMk cId="1080550999" sldId="436"/>
            <ac:spMk id="43" creationId="{7A45F5BC-32D1-41CD-B270-C46F18CA1ACC}"/>
          </ac:spMkLst>
        </pc:spChg>
        <pc:spChg chg="add del">
          <ac:chgData name="BEN KHALFALLAH Hela ItimAsrScoVdf" userId="d55be94f-4073-46ba-88ef-465599598fde" providerId="ADAL" clId="{B1CC3917-7186-48B1-B06B-921786A47DF6}" dt="2023-03-19T14:30:33.604" v="214" actId="26606"/>
          <ac:spMkLst>
            <pc:docMk/>
            <pc:sldMk cId="1080550999" sldId="436"/>
            <ac:spMk id="45" creationId="{5BB74D4E-F243-4A10-813D-500A14025392}"/>
          </ac:spMkLst>
        </pc:spChg>
        <pc:spChg chg="add del">
          <ac:chgData name="BEN KHALFALLAH Hela ItimAsrScoVdf" userId="d55be94f-4073-46ba-88ef-465599598fde" providerId="ADAL" clId="{B1CC3917-7186-48B1-B06B-921786A47DF6}" dt="2023-03-19T14:30:33.604" v="214" actId="26606"/>
          <ac:spMkLst>
            <pc:docMk/>
            <pc:sldMk cId="1080550999" sldId="436"/>
            <ac:spMk id="47" creationId="{1A59258C-AAC2-41CD-973C-7439B122A3FF}"/>
          </ac:spMkLst>
        </pc:spChg>
        <pc:spChg chg="add del">
          <ac:chgData name="BEN KHALFALLAH Hela ItimAsrScoVdf" userId="d55be94f-4073-46ba-88ef-465599598fde" providerId="ADAL" clId="{B1CC3917-7186-48B1-B06B-921786A47DF6}" dt="2023-03-19T14:30:33.604" v="214" actId="26606"/>
          <ac:spMkLst>
            <pc:docMk/>
            <pc:sldMk cId="1080550999" sldId="436"/>
            <ac:spMk id="49" creationId="{54516B72-0116-42B2-82A2-B11218A36636}"/>
          </ac:spMkLst>
        </pc:spChg>
        <pc:spChg chg="add del">
          <ac:chgData name="BEN KHALFALLAH Hela ItimAsrScoVdf" userId="d55be94f-4073-46ba-88ef-465599598fde" providerId="ADAL" clId="{B1CC3917-7186-48B1-B06B-921786A47DF6}" dt="2023-03-19T14:30:33.604" v="214" actId="26606"/>
          <ac:spMkLst>
            <pc:docMk/>
            <pc:sldMk cId="1080550999" sldId="436"/>
            <ac:spMk id="51" creationId="{7CDB507F-21B7-4C27-B0FC-D9C465C6DB44}"/>
          </ac:spMkLst>
        </pc:spChg>
        <pc:spChg chg="add del">
          <ac:chgData name="BEN KHALFALLAH Hela ItimAsrScoVdf" userId="d55be94f-4073-46ba-88ef-465599598fde" providerId="ADAL" clId="{B1CC3917-7186-48B1-B06B-921786A47DF6}" dt="2023-03-19T14:30:33.604" v="214" actId="26606"/>
          <ac:spMkLst>
            <pc:docMk/>
            <pc:sldMk cId="1080550999" sldId="436"/>
            <ac:spMk id="53" creationId="{7AB1AE17-B7A3-4363-95CD-25441E2FF1F3}"/>
          </ac:spMkLst>
        </pc:spChg>
        <pc:spChg chg="add del">
          <ac:chgData name="BEN KHALFALLAH Hela ItimAsrScoVdf" userId="d55be94f-4073-46ba-88ef-465599598fde" providerId="ADAL" clId="{B1CC3917-7186-48B1-B06B-921786A47DF6}" dt="2023-03-19T22:18:04.104" v="5496" actId="26606"/>
          <ac:spMkLst>
            <pc:docMk/>
            <pc:sldMk cId="1080550999" sldId="436"/>
            <ac:spMk id="58" creationId="{E9AA9F65-94B8-41A5-A7FF-23D2CFB116BB}"/>
          </ac:spMkLst>
        </pc:spChg>
        <pc:spChg chg="add del">
          <ac:chgData name="BEN KHALFALLAH Hela ItimAsrScoVdf" userId="d55be94f-4073-46ba-88ef-465599598fde" providerId="ADAL" clId="{B1CC3917-7186-48B1-B06B-921786A47DF6}" dt="2023-03-19T22:18:04.104" v="5496" actId="26606"/>
          <ac:spMkLst>
            <pc:docMk/>
            <pc:sldMk cId="1080550999" sldId="436"/>
            <ac:spMk id="60" creationId="{7E8B0F8E-3F6C-4541-B9C1-774D80A08834}"/>
          </ac:spMkLst>
        </pc:spChg>
        <pc:spChg chg="add del">
          <ac:chgData name="BEN KHALFALLAH Hela ItimAsrScoVdf" userId="d55be94f-4073-46ba-88ef-465599598fde" providerId="ADAL" clId="{B1CC3917-7186-48B1-B06B-921786A47DF6}" dt="2023-03-19T22:18:04.104" v="5496" actId="26606"/>
          <ac:spMkLst>
            <pc:docMk/>
            <pc:sldMk cId="1080550999" sldId="436"/>
            <ac:spMk id="62" creationId="{7A45F5BC-32D1-41CD-B270-C46F18CA1ACC}"/>
          </ac:spMkLst>
        </pc:spChg>
        <pc:spChg chg="add del">
          <ac:chgData name="BEN KHALFALLAH Hela ItimAsrScoVdf" userId="d55be94f-4073-46ba-88ef-465599598fde" providerId="ADAL" clId="{B1CC3917-7186-48B1-B06B-921786A47DF6}" dt="2023-03-19T22:18:04.104" v="5496" actId="26606"/>
          <ac:spMkLst>
            <pc:docMk/>
            <pc:sldMk cId="1080550999" sldId="436"/>
            <ac:spMk id="64" creationId="{5BB74D4E-F243-4A10-813D-500A14025392}"/>
          </ac:spMkLst>
        </pc:spChg>
        <pc:spChg chg="add del">
          <ac:chgData name="BEN KHALFALLAH Hela ItimAsrScoVdf" userId="d55be94f-4073-46ba-88ef-465599598fde" providerId="ADAL" clId="{B1CC3917-7186-48B1-B06B-921786A47DF6}" dt="2023-03-19T22:18:04.104" v="5496" actId="26606"/>
          <ac:spMkLst>
            <pc:docMk/>
            <pc:sldMk cId="1080550999" sldId="436"/>
            <ac:spMk id="66" creationId="{E2B7D02C-F642-492B-8E97-FDE1C0FDA332}"/>
          </ac:spMkLst>
        </pc:spChg>
        <pc:spChg chg="add del">
          <ac:chgData name="BEN KHALFALLAH Hela ItimAsrScoVdf" userId="d55be94f-4073-46ba-88ef-465599598fde" providerId="ADAL" clId="{B1CC3917-7186-48B1-B06B-921786A47DF6}" dt="2023-03-19T22:18:04.104" v="5496" actId="26606"/>
          <ac:spMkLst>
            <pc:docMk/>
            <pc:sldMk cId="1080550999" sldId="436"/>
            <ac:spMk id="68" creationId="{A2D0BA34-24BC-4C63-945A-90AA854E19E8}"/>
          </ac:spMkLst>
        </pc:spChg>
        <pc:spChg chg="add del">
          <ac:chgData name="BEN KHALFALLAH Hela ItimAsrScoVdf" userId="d55be94f-4073-46ba-88ef-465599598fde" providerId="ADAL" clId="{B1CC3917-7186-48B1-B06B-921786A47DF6}" dt="2023-03-19T22:18:04.104" v="5496" actId="26606"/>
          <ac:spMkLst>
            <pc:docMk/>
            <pc:sldMk cId="1080550999" sldId="436"/>
            <ac:spMk id="70" creationId="{0647415D-11C2-4BA0-A3EE-E0DA219B3A08}"/>
          </ac:spMkLst>
        </pc:spChg>
        <pc:spChg chg="add del">
          <ac:chgData name="BEN KHALFALLAH Hela ItimAsrScoVdf" userId="d55be94f-4073-46ba-88ef-465599598fde" providerId="ADAL" clId="{B1CC3917-7186-48B1-B06B-921786A47DF6}" dt="2023-03-19T23:05:57.917" v="5680" actId="26606"/>
          <ac:spMkLst>
            <pc:docMk/>
            <pc:sldMk cId="1080550999" sldId="436"/>
            <ac:spMk id="75" creationId="{E9AA9F65-94B8-41A5-A7FF-23D2CFB116BB}"/>
          </ac:spMkLst>
        </pc:spChg>
        <pc:spChg chg="add del">
          <ac:chgData name="BEN KHALFALLAH Hela ItimAsrScoVdf" userId="d55be94f-4073-46ba-88ef-465599598fde" providerId="ADAL" clId="{B1CC3917-7186-48B1-B06B-921786A47DF6}" dt="2023-03-19T23:05:57.917" v="5680" actId="26606"/>
          <ac:spMkLst>
            <pc:docMk/>
            <pc:sldMk cId="1080550999" sldId="436"/>
            <ac:spMk id="77" creationId="{7E8B0F8E-3F6C-4541-B9C1-774D80A08834}"/>
          </ac:spMkLst>
        </pc:spChg>
        <pc:spChg chg="add del">
          <ac:chgData name="BEN KHALFALLAH Hela ItimAsrScoVdf" userId="d55be94f-4073-46ba-88ef-465599598fde" providerId="ADAL" clId="{B1CC3917-7186-48B1-B06B-921786A47DF6}" dt="2023-03-19T23:05:57.917" v="5680" actId="26606"/>
          <ac:spMkLst>
            <pc:docMk/>
            <pc:sldMk cId="1080550999" sldId="436"/>
            <ac:spMk id="79" creationId="{7A45F5BC-32D1-41CD-B270-C46F18CA1ACC}"/>
          </ac:spMkLst>
        </pc:spChg>
        <pc:spChg chg="add del">
          <ac:chgData name="BEN KHALFALLAH Hela ItimAsrScoVdf" userId="d55be94f-4073-46ba-88ef-465599598fde" providerId="ADAL" clId="{B1CC3917-7186-48B1-B06B-921786A47DF6}" dt="2023-03-19T23:05:57.917" v="5680" actId="26606"/>
          <ac:spMkLst>
            <pc:docMk/>
            <pc:sldMk cId="1080550999" sldId="436"/>
            <ac:spMk id="81" creationId="{5BB74D4E-F243-4A10-813D-500A14025392}"/>
          </ac:spMkLst>
        </pc:spChg>
        <pc:spChg chg="add del">
          <ac:chgData name="BEN KHALFALLAH Hela ItimAsrScoVdf" userId="d55be94f-4073-46ba-88ef-465599598fde" providerId="ADAL" clId="{B1CC3917-7186-48B1-B06B-921786A47DF6}" dt="2023-03-19T23:05:57.917" v="5680" actId="26606"/>
          <ac:spMkLst>
            <pc:docMk/>
            <pc:sldMk cId="1080550999" sldId="436"/>
            <ac:spMk id="83" creationId="{1A59258C-AAC2-41CD-973C-7439B122A3FF}"/>
          </ac:spMkLst>
        </pc:spChg>
        <pc:spChg chg="add del">
          <ac:chgData name="BEN KHALFALLAH Hela ItimAsrScoVdf" userId="d55be94f-4073-46ba-88ef-465599598fde" providerId="ADAL" clId="{B1CC3917-7186-48B1-B06B-921786A47DF6}" dt="2023-03-19T23:05:57.917" v="5680" actId="26606"/>
          <ac:spMkLst>
            <pc:docMk/>
            <pc:sldMk cId="1080550999" sldId="436"/>
            <ac:spMk id="85" creationId="{54516B72-0116-42B2-82A2-B11218A36636}"/>
          </ac:spMkLst>
        </pc:spChg>
        <pc:spChg chg="add del">
          <ac:chgData name="BEN KHALFALLAH Hela ItimAsrScoVdf" userId="d55be94f-4073-46ba-88ef-465599598fde" providerId="ADAL" clId="{B1CC3917-7186-48B1-B06B-921786A47DF6}" dt="2023-03-19T23:05:57.917" v="5680" actId="26606"/>
          <ac:spMkLst>
            <pc:docMk/>
            <pc:sldMk cId="1080550999" sldId="436"/>
            <ac:spMk id="87" creationId="{7CDB507F-21B7-4C27-B0FC-D9C465C6DB44}"/>
          </ac:spMkLst>
        </pc:spChg>
        <pc:spChg chg="add del">
          <ac:chgData name="BEN KHALFALLAH Hela ItimAsrScoVdf" userId="d55be94f-4073-46ba-88ef-465599598fde" providerId="ADAL" clId="{B1CC3917-7186-48B1-B06B-921786A47DF6}" dt="2023-03-19T23:05:57.917" v="5680" actId="26606"/>
          <ac:spMkLst>
            <pc:docMk/>
            <pc:sldMk cId="1080550999" sldId="436"/>
            <ac:spMk id="89" creationId="{7AB1AE17-B7A3-4363-95CD-25441E2FF1F3}"/>
          </ac:spMkLst>
        </pc:spChg>
        <pc:spChg chg="add del">
          <ac:chgData name="BEN KHALFALLAH Hela ItimAsrScoVdf" userId="d55be94f-4073-46ba-88ef-465599598fde" providerId="ADAL" clId="{B1CC3917-7186-48B1-B06B-921786A47DF6}" dt="2023-03-19T23:36:22.052" v="5900" actId="26606"/>
          <ac:spMkLst>
            <pc:docMk/>
            <pc:sldMk cId="1080550999" sldId="436"/>
            <ac:spMk id="91" creationId="{204AEF18-0627-48F3-9B3D-F7E8F050B1D4}"/>
          </ac:spMkLst>
        </pc:spChg>
        <pc:spChg chg="add del">
          <ac:chgData name="BEN KHALFALLAH Hela ItimAsrScoVdf" userId="d55be94f-4073-46ba-88ef-465599598fde" providerId="ADAL" clId="{B1CC3917-7186-48B1-B06B-921786A47DF6}" dt="2023-03-19T23:36:22.052" v="5900" actId="26606"/>
          <ac:spMkLst>
            <pc:docMk/>
            <pc:sldMk cId="1080550999" sldId="436"/>
            <ac:spMk id="92" creationId="{CEAEE08A-C572-438F-9753-B0D527A515A7}"/>
          </ac:spMkLst>
        </pc:spChg>
        <pc:spChg chg="add del">
          <ac:chgData name="BEN KHALFALLAH Hela ItimAsrScoVdf" userId="d55be94f-4073-46ba-88ef-465599598fde" providerId="ADAL" clId="{B1CC3917-7186-48B1-B06B-921786A47DF6}" dt="2023-03-19T23:36:22.052" v="5900" actId="26606"/>
          <ac:spMkLst>
            <pc:docMk/>
            <pc:sldMk cId="1080550999" sldId="436"/>
            <ac:spMk id="94" creationId="{DB691D59-8F51-4DD8-AD41-D568D29B08F8}"/>
          </ac:spMkLst>
        </pc:spChg>
        <pc:spChg chg="add del">
          <ac:chgData name="BEN KHALFALLAH Hela ItimAsrScoVdf" userId="d55be94f-4073-46ba-88ef-465599598fde" providerId="ADAL" clId="{B1CC3917-7186-48B1-B06B-921786A47DF6}" dt="2023-03-19T23:36:22.052" v="5900" actId="26606"/>
          <ac:spMkLst>
            <pc:docMk/>
            <pc:sldMk cId="1080550999" sldId="436"/>
            <ac:spMk id="95" creationId="{993F09C6-4F57-4B05-9592-E253D8BC6286}"/>
          </ac:spMkLst>
        </pc:spChg>
        <pc:spChg chg="add del">
          <ac:chgData name="BEN KHALFALLAH Hela ItimAsrScoVdf" userId="d55be94f-4073-46ba-88ef-465599598fde" providerId="ADAL" clId="{B1CC3917-7186-48B1-B06B-921786A47DF6}" dt="2023-03-19T23:04:55.158" v="5667" actId="26606"/>
          <ac:spMkLst>
            <pc:docMk/>
            <pc:sldMk cId="1080550999" sldId="436"/>
            <ac:spMk id="96" creationId="{DB691D59-8F51-4DD8-AD41-D568D29B08F8}"/>
          </ac:spMkLst>
        </pc:spChg>
        <pc:spChg chg="add del">
          <ac:chgData name="BEN KHALFALLAH Hela ItimAsrScoVdf" userId="d55be94f-4073-46ba-88ef-465599598fde" providerId="ADAL" clId="{B1CC3917-7186-48B1-B06B-921786A47DF6}" dt="2023-03-19T23:36:22.052" v="5900" actId="26606"/>
          <ac:spMkLst>
            <pc:docMk/>
            <pc:sldMk cId="1080550999" sldId="436"/>
            <ac:spMk id="97" creationId="{9E661D03-4DD4-45E7-A047-ED722E826D59}"/>
          </ac:spMkLst>
        </pc:spChg>
        <pc:spChg chg="add del">
          <ac:chgData name="BEN KHALFALLAH Hela ItimAsrScoVdf" userId="d55be94f-4073-46ba-88ef-465599598fde" providerId="ADAL" clId="{B1CC3917-7186-48B1-B06B-921786A47DF6}" dt="2023-03-19T23:04:55.158" v="5667" actId="26606"/>
          <ac:spMkLst>
            <pc:docMk/>
            <pc:sldMk cId="1080550999" sldId="436"/>
            <ac:spMk id="98" creationId="{204AEF18-0627-48F3-9B3D-F7E8F050B1D4}"/>
          </ac:spMkLst>
        </pc:spChg>
        <pc:spChg chg="add del">
          <ac:chgData name="BEN KHALFALLAH Hela ItimAsrScoVdf" userId="d55be94f-4073-46ba-88ef-465599598fde" providerId="ADAL" clId="{B1CC3917-7186-48B1-B06B-921786A47DF6}" dt="2023-03-19T23:36:46.121" v="5904" actId="26606"/>
          <ac:spMkLst>
            <pc:docMk/>
            <pc:sldMk cId="1080550999" sldId="436"/>
            <ac:spMk id="99" creationId="{DB691D59-8F51-4DD8-AD41-D568D29B08F8}"/>
          </ac:spMkLst>
        </pc:spChg>
        <pc:spChg chg="add del">
          <ac:chgData name="BEN KHALFALLAH Hela ItimAsrScoVdf" userId="d55be94f-4073-46ba-88ef-465599598fde" providerId="ADAL" clId="{B1CC3917-7186-48B1-B06B-921786A47DF6}" dt="2023-03-19T23:04:55.158" v="5667" actId="26606"/>
          <ac:spMkLst>
            <pc:docMk/>
            <pc:sldMk cId="1080550999" sldId="436"/>
            <ac:spMk id="100" creationId="{CEAEE08A-C572-438F-9753-B0D527A515A7}"/>
          </ac:spMkLst>
        </pc:spChg>
        <pc:spChg chg="add del">
          <ac:chgData name="BEN KHALFALLAH Hela ItimAsrScoVdf" userId="d55be94f-4073-46ba-88ef-465599598fde" providerId="ADAL" clId="{B1CC3917-7186-48B1-B06B-921786A47DF6}" dt="2023-03-19T23:36:46.121" v="5904" actId="26606"/>
          <ac:spMkLst>
            <pc:docMk/>
            <pc:sldMk cId="1080550999" sldId="436"/>
            <ac:spMk id="101" creationId="{204AEF18-0627-48F3-9B3D-F7E8F050B1D4}"/>
          </ac:spMkLst>
        </pc:spChg>
        <pc:spChg chg="add del">
          <ac:chgData name="BEN KHALFALLAH Hela ItimAsrScoVdf" userId="d55be94f-4073-46ba-88ef-465599598fde" providerId="ADAL" clId="{B1CC3917-7186-48B1-B06B-921786A47DF6}" dt="2023-03-19T23:04:55.158" v="5667" actId="26606"/>
          <ac:spMkLst>
            <pc:docMk/>
            <pc:sldMk cId="1080550999" sldId="436"/>
            <ac:spMk id="102" creationId="{993F09C6-4F57-4B05-9592-E253D8BC6286}"/>
          </ac:spMkLst>
        </pc:spChg>
        <pc:spChg chg="add del">
          <ac:chgData name="BEN KHALFALLAH Hela ItimAsrScoVdf" userId="d55be94f-4073-46ba-88ef-465599598fde" providerId="ADAL" clId="{B1CC3917-7186-48B1-B06B-921786A47DF6}" dt="2023-03-19T23:36:46.121" v="5904" actId="26606"/>
          <ac:spMkLst>
            <pc:docMk/>
            <pc:sldMk cId="1080550999" sldId="436"/>
            <ac:spMk id="103" creationId="{CEAEE08A-C572-438F-9753-B0D527A515A7}"/>
          </ac:spMkLst>
        </pc:spChg>
        <pc:spChg chg="add del">
          <ac:chgData name="BEN KHALFALLAH Hela ItimAsrScoVdf" userId="d55be94f-4073-46ba-88ef-465599598fde" providerId="ADAL" clId="{B1CC3917-7186-48B1-B06B-921786A47DF6}" dt="2023-03-19T23:04:55.158" v="5667" actId="26606"/>
          <ac:spMkLst>
            <pc:docMk/>
            <pc:sldMk cId="1080550999" sldId="436"/>
            <ac:spMk id="104" creationId="{9ADDB9E1-AB12-462E-8E0D-83CA31C6EB7F}"/>
          </ac:spMkLst>
        </pc:spChg>
        <pc:spChg chg="add del">
          <ac:chgData name="BEN KHALFALLAH Hela ItimAsrScoVdf" userId="d55be94f-4073-46ba-88ef-465599598fde" providerId="ADAL" clId="{B1CC3917-7186-48B1-B06B-921786A47DF6}" dt="2023-03-19T23:36:46.121" v="5904" actId="26606"/>
          <ac:spMkLst>
            <pc:docMk/>
            <pc:sldMk cId="1080550999" sldId="436"/>
            <ac:spMk id="105" creationId="{993F09C6-4F57-4B05-9592-E253D8BC6286}"/>
          </ac:spMkLst>
        </pc:spChg>
        <pc:spChg chg="add del">
          <ac:chgData name="BEN KHALFALLAH Hela ItimAsrScoVdf" userId="d55be94f-4073-46ba-88ef-465599598fde" providerId="ADAL" clId="{B1CC3917-7186-48B1-B06B-921786A47DF6}" dt="2023-03-19T23:04:55.158" v="5667" actId="26606"/>
          <ac:spMkLst>
            <pc:docMk/>
            <pc:sldMk cId="1080550999" sldId="436"/>
            <ac:spMk id="106" creationId="{214040EB-4842-44D5-9380-BDF41FB7BA8F}"/>
          </ac:spMkLst>
        </pc:spChg>
        <pc:spChg chg="add del">
          <ac:chgData name="BEN KHALFALLAH Hela ItimAsrScoVdf" userId="d55be94f-4073-46ba-88ef-465599598fde" providerId="ADAL" clId="{B1CC3917-7186-48B1-B06B-921786A47DF6}" dt="2023-03-19T23:36:46.121" v="5904" actId="26606"/>
          <ac:spMkLst>
            <pc:docMk/>
            <pc:sldMk cId="1080550999" sldId="436"/>
            <ac:spMk id="107" creationId="{88C97474-5879-4DB5-B4F3-F0357104BC8E}"/>
          </ac:spMkLst>
        </pc:spChg>
        <pc:spChg chg="add del">
          <ac:chgData name="BEN KHALFALLAH Hela ItimAsrScoVdf" userId="d55be94f-4073-46ba-88ef-465599598fde" providerId="ADAL" clId="{B1CC3917-7186-48B1-B06B-921786A47DF6}" dt="2023-03-19T23:04:55.158" v="5667" actId="26606"/>
          <ac:spMkLst>
            <pc:docMk/>
            <pc:sldMk cId="1080550999" sldId="436"/>
            <ac:spMk id="108" creationId="{0C076E08-C160-41E7-8D09-E2436B5917C9}"/>
          </ac:spMkLst>
        </pc:spChg>
        <pc:spChg chg="add del">
          <ac:chgData name="BEN KHALFALLAH Hela ItimAsrScoVdf" userId="d55be94f-4073-46ba-88ef-465599598fde" providerId="ADAL" clId="{B1CC3917-7186-48B1-B06B-921786A47DF6}" dt="2023-03-19T23:36:46.121" v="5904" actId="26606"/>
          <ac:spMkLst>
            <pc:docMk/>
            <pc:sldMk cId="1080550999" sldId="436"/>
            <ac:spMk id="109" creationId="{9831CBB7-4817-4B54-A7F9-0AE2D0C47870}"/>
          </ac:spMkLst>
        </pc:spChg>
        <pc:spChg chg="add del">
          <ac:chgData name="BEN KHALFALLAH Hela ItimAsrScoVdf" userId="d55be94f-4073-46ba-88ef-465599598fde" providerId="ADAL" clId="{B1CC3917-7186-48B1-B06B-921786A47DF6}" dt="2023-03-19T23:04:55.158" v="5667" actId="26606"/>
          <ac:spMkLst>
            <pc:docMk/>
            <pc:sldMk cId="1080550999" sldId="436"/>
            <ac:spMk id="110" creationId="{25A65B62-07C4-4876-A101-9C85F48A0257}"/>
          </ac:spMkLst>
        </pc:spChg>
        <pc:spChg chg="add del">
          <ac:chgData name="BEN KHALFALLAH Hela ItimAsrScoVdf" userId="d55be94f-4073-46ba-88ef-465599598fde" providerId="ADAL" clId="{B1CC3917-7186-48B1-B06B-921786A47DF6}" dt="2023-03-19T23:04:55.158" v="5667" actId="26606"/>
          <ac:spMkLst>
            <pc:docMk/>
            <pc:sldMk cId="1080550999" sldId="436"/>
            <ac:spMk id="112" creationId="{D02BCE7C-4E97-4627-9FD1-DD7B633E558D}"/>
          </ac:spMkLst>
        </pc:spChg>
        <pc:spChg chg="add del">
          <ac:chgData name="BEN KHALFALLAH Hela ItimAsrScoVdf" userId="d55be94f-4073-46ba-88ef-465599598fde" providerId="ADAL" clId="{B1CC3917-7186-48B1-B06B-921786A47DF6}" dt="2023-03-19T23:36:46.121" v="5904" actId="26606"/>
          <ac:spMkLst>
            <pc:docMk/>
            <pc:sldMk cId="1080550999" sldId="436"/>
            <ac:spMk id="114" creationId="{96BC321D-B05F-4857-8880-97F61B9B7858}"/>
          </ac:spMkLst>
        </pc:spChg>
        <pc:spChg chg="add del">
          <ac:chgData name="BEN KHALFALLAH Hela ItimAsrScoVdf" userId="d55be94f-4073-46ba-88ef-465599598fde" providerId="ADAL" clId="{B1CC3917-7186-48B1-B06B-921786A47DF6}" dt="2023-03-19T23:36:46.110" v="5903" actId="26606"/>
          <ac:spMkLst>
            <pc:docMk/>
            <pc:sldMk cId="1080550999" sldId="436"/>
            <ac:spMk id="119" creationId="{DB691D59-8F51-4DD8-AD41-D568D29B08F8}"/>
          </ac:spMkLst>
        </pc:spChg>
        <pc:spChg chg="add del">
          <ac:chgData name="BEN KHALFALLAH Hela ItimAsrScoVdf" userId="d55be94f-4073-46ba-88ef-465599598fde" providerId="ADAL" clId="{B1CC3917-7186-48B1-B06B-921786A47DF6}" dt="2023-03-19T23:36:46.110" v="5903" actId="26606"/>
          <ac:spMkLst>
            <pc:docMk/>
            <pc:sldMk cId="1080550999" sldId="436"/>
            <ac:spMk id="121" creationId="{204AEF18-0627-48F3-9B3D-F7E8F050B1D4}"/>
          </ac:spMkLst>
        </pc:spChg>
        <pc:spChg chg="add del">
          <ac:chgData name="BEN KHALFALLAH Hela ItimAsrScoVdf" userId="d55be94f-4073-46ba-88ef-465599598fde" providerId="ADAL" clId="{B1CC3917-7186-48B1-B06B-921786A47DF6}" dt="2023-03-19T23:36:46.110" v="5903" actId="26606"/>
          <ac:spMkLst>
            <pc:docMk/>
            <pc:sldMk cId="1080550999" sldId="436"/>
            <ac:spMk id="123" creationId="{CEAEE08A-C572-438F-9753-B0D527A515A7}"/>
          </ac:spMkLst>
        </pc:spChg>
        <pc:spChg chg="add del">
          <ac:chgData name="BEN KHALFALLAH Hela ItimAsrScoVdf" userId="d55be94f-4073-46ba-88ef-465599598fde" providerId="ADAL" clId="{B1CC3917-7186-48B1-B06B-921786A47DF6}" dt="2023-03-19T23:36:46.110" v="5903" actId="26606"/>
          <ac:spMkLst>
            <pc:docMk/>
            <pc:sldMk cId="1080550999" sldId="436"/>
            <ac:spMk id="125" creationId="{993F09C6-4F57-4B05-9592-E253D8BC6286}"/>
          </ac:spMkLst>
        </pc:spChg>
        <pc:spChg chg="add del">
          <ac:chgData name="BEN KHALFALLAH Hela ItimAsrScoVdf" userId="d55be94f-4073-46ba-88ef-465599598fde" providerId="ADAL" clId="{B1CC3917-7186-48B1-B06B-921786A47DF6}" dt="2023-03-19T23:36:46.110" v="5903" actId="26606"/>
          <ac:spMkLst>
            <pc:docMk/>
            <pc:sldMk cId="1080550999" sldId="436"/>
            <ac:spMk id="127" creationId="{88C97474-5879-4DB5-B4F3-F0357104BC8E}"/>
          </ac:spMkLst>
        </pc:spChg>
        <pc:spChg chg="add del">
          <ac:chgData name="BEN KHALFALLAH Hela ItimAsrScoVdf" userId="d55be94f-4073-46ba-88ef-465599598fde" providerId="ADAL" clId="{B1CC3917-7186-48B1-B06B-921786A47DF6}" dt="2023-03-19T23:36:46.110" v="5903" actId="26606"/>
          <ac:spMkLst>
            <pc:docMk/>
            <pc:sldMk cId="1080550999" sldId="436"/>
            <ac:spMk id="129" creationId="{9831CBB7-4817-4B54-A7F9-0AE2D0C47870}"/>
          </ac:spMkLst>
        </pc:spChg>
        <pc:spChg chg="add del">
          <ac:chgData name="BEN KHALFALLAH Hela ItimAsrScoVdf" userId="d55be94f-4073-46ba-88ef-465599598fde" providerId="ADAL" clId="{B1CC3917-7186-48B1-B06B-921786A47DF6}" dt="2023-03-19T23:36:46.110" v="5903" actId="26606"/>
          <ac:spMkLst>
            <pc:docMk/>
            <pc:sldMk cId="1080550999" sldId="436"/>
            <ac:spMk id="131" creationId="{96BC321D-B05F-4857-8880-97F61B9B7858}"/>
          </ac:spMkLst>
        </pc:spChg>
        <pc:spChg chg="add">
          <ac:chgData name="BEN KHALFALLAH Hela ItimAsrScoVdf" userId="d55be94f-4073-46ba-88ef-465599598fde" providerId="ADAL" clId="{B1CC3917-7186-48B1-B06B-921786A47DF6}" dt="2023-03-19T23:36:46.121" v="5904" actId="26606"/>
          <ac:spMkLst>
            <pc:docMk/>
            <pc:sldMk cId="1080550999" sldId="436"/>
            <ac:spMk id="133" creationId="{DB691D59-8F51-4DD8-AD41-D568D29B08F8}"/>
          </ac:spMkLst>
        </pc:spChg>
        <pc:spChg chg="add">
          <ac:chgData name="BEN KHALFALLAH Hela ItimAsrScoVdf" userId="d55be94f-4073-46ba-88ef-465599598fde" providerId="ADAL" clId="{B1CC3917-7186-48B1-B06B-921786A47DF6}" dt="2023-03-19T23:36:46.121" v="5904" actId="26606"/>
          <ac:spMkLst>
            <pc:docMk/>
            <pc:sldMk cId="1080550999" sldId="436"/>
            <ac:spMk id="134" creationId="{204AEF18-0627-48F3-9B3D-F7E8F050B1D4}"/>
          </ac:spMkLst>
        </pc:spChg>
        <pc:spChg chg="add">
          <ac:chgData name="BEN KHALFALLAH Hela ItimAsrScoVdf" userId="d55be94f-4073-46ba-88ef-465599598fde" providerId="ADAL" clId="{B1CC3917-7186-48B1-B06B-921786A47DF6}" dt="2023-03-19T23:36:46.121" v="5904" actId="26606"/>
          <ac:spMkLst>
            <pc:docMk/>
            <pc:sldMk cId="1080550999" sldId="436"/>
            <ac:spMk id="135" creationId="{CEAEE08A-C572-438F-9753-B0D527A515A7}"/>
          </ac:spMkLst>
        </pc:spChg>
        <pc:spChg chg="add">
          <ac:chgData name="BEN KHALFALLAH Hela ItimAsrScoVdf" userId="d55be94f-4073-46ba-88ef-465599598fde" providerId="ADAL" clId="{B1CC3917-7186-48B1-B06B-921786A47DF6}" dt="2023-03-19T23:36:46.121" v="5904" actId="26606"/>
          <ac:spMkLst>
            <pc:docMk/>
            <pc:sldMk cId="1080550999" sldId="436"/>
            <ac:spMk id="136" creationId="{993F09C6-4F57-4B05-9592-E253D8BC6286}"/>
          </ac:spMkLst>
        </pc:spChg>
        <pc:spChg chg="add">
          <ac:chgData name="BEN KHALFALLAH Hela ItimAsrScoVdf" userId="d55be94f-4073-46ba-88ef-465599598fde" providerId="ADAL" clId="{B1CC3917-7186-48B1-B06B-921786A47DF6}" dt="2023-03-19T23:36:46.121" v="5904" actId="26606"/>
          <ac:spMkLst>
            <pc:docMk/>
            <pc:sldMk cId="1080550999" sldId="436"/>
            <ac:spMk id="137" creationId="{90137588-E70B-486E-AFA8-21B0111C4698}"/>
          </ac:spMkLst>
        </pc:spChg>
        <pc:picChg chg="add mod ord">
          <ac:chgData name="BEN KHALFALLAH Hela ItimAsrScoVdf" userId="d55be94f-4073-46ba-88ef-465599598fde" providerId="ADAL" clId="{B1CC3917-7186-48B1-B06B-921786A47DF6}" dt="2023-03-19T23:36:46.121" v="5904" actId="26606"/>
          <ac:picMkLst>
            <pc:docMk/>
            <pc:sldMk cId="1080550999" sldId="436"/>
            <ac:picMk id="31" creationId="{1318D0EB-B17D-4294-A05C-4CB574DD3211}"/>
          </ac:picMkLst>
        </pc:picChg>
        <pc:picChg chg="add del">
          <ac:chgData name="BEN KHALFALLAH Hela ItimAsrScoVdf" userId="d55be94f-4073-46ba-88ef-465599598fde" providerId="ADAL" clId="{B1CC3917-7186-48B1-B06B-921786A47DF6}" dt="2023-03-19T23:04:55.158" v="5667" actId="26606"/>
          <ac:picMkLst>
            <pc:docMk/>
            <pc:sldMk cId="1080550999" sldId="436"/>
            <ac:picMk id="93" creationId="{657F8BEE-E5F2-1F7C-D56C-9E1FDCA508E4}"/>
          </ac:picMkLst>
        </pc:picChg>
      </pc:sldChg>
      <pc:sldChg chg="addSp delSp modSp mod setBg setClrOvrMap">
        <pc:chgData name="BEN KHALFALLAH Hela ItimAsrScoVdf" userId="d55be94f-4073-46ba-88ef-465599598fde" providerId="ADAL" clId="{B1CC3917-7186-48B1-B06B-921786A47DF6}" dt="2023-03-19T18:36:35.358" v="3168" actId="478"/>
        <pc:sldMkLst>
          <pc:docMk/>
          <pc:sldMk cId="870972464" sldId="439"/>
        </pc:sldMkLst>
        <pc:spChg chg="mod ord">
          <ac:chgData name="BEN KHALFALLAH Hela ItimAsrScoVdf" userId="d55be94f-4073-46ba-88ef-465599598fde" providerId="ADAL" clId="{B1CC3917-7186-48B1-B06B-921786A47DF6}" dt="2023-03-19T17:56:47.400" v="2739" actId="26606"/>
          <ac:spMkLst>
            <pc:docMk/>
            <pc:sldMk cId="870972464" sldId="439"/>
            <ac:spMk id="2" creationId="{C33C1174-55E8-4D97-82E3-A5E672519FAC}"/>
          </ac:spMkLst>
        </pc:spChg>
        <pc:spChg chg="del">
          <ac:chgData name="BEN KHALFALLAH Hela ItimAsrScoVdf" userId="d55be94f-4073-46ba-88ef-465599598fde" providerId="ADAL" clId="{B1CC3917-7186-48B1-B06B-921786A47DF6}" dt="2023-03-19T17:51:56.976" v="2702" actId="21"/>
          <ac:spMkLst>
            <pc:docMk/>
            <pc:sldMk cId="870972464" sldId="439"/>
            <ac:spMk id="3" creationId="{B2EFA94E-0BEC-415A-A46D-1B73428E4624}"/>
          </ac:spMkLst>
        </pc:spChg>
        <pc:spChg chg="add del mod">
          <ac:chgData name="BEN KHALFALLAH Hela ItimAsrScoVdf" userId="d55be94f-4073-46ba-88ef-465599598fde" providerId="ADAL" clId="{B1CC3917-7186-48B1-B06B-921786A47DF6}" dt="2023-03-19T17:52:32.922" v="2713" actId="21"/>
          <ac:spMkLst>
            <pc:docMk/>
            <pc:sldMk cId="870972464" sldId="439"/>
            <ac:spMk id="7" creationId="{4E1D18DC-46F5-433A-9396-B6F376E34B09}"/>
          </ac:spMkLst>
        </pc:spChg>
        <pc:spChg chg="add del mod">
          <ac:chgData name="BEN KHALFALLAH Hela ItimAsrScoVdf" userId="d55be94f-4073-46ba-88ef-465599598fde" providerId="ADAL" clId="{B1CC3917-7186-48B1-B06B-921786A47DF6}" dt="2023-03-19T17:54:17.851" v="2722" actId="21"/>
          <ac:spMkLst>
            <pc:docMk/>
            <pc:sldMk cId="870972464" sldId="439"/>
            <ac:spMk id="15" creationId="{A29C4660-7285-4C76-9760-024D0A077FB6}"/>
          </ac:spMkLst>
        </pc:spChg>
        <pc:spChg chg="add del mod">
          <ac:chgData name="BEN KHALFALLAH Hela ItimAsrScoVdf" userId="d55be94f-4073-46ba-88ef-465599598fde" providerId="ADAL" clId="{B1CC3917-7186-48B1-B06B-921786A47DF6}" dt="2023-03-19T17:56:18.457" v="2733" actId="21"/>
          <ac:spMkLst>
            <pc:docMk/>
            <pc:sldMk cId="870972464" sldId="439"/>
            <ac:spMk id="34" creationId="{382FA9EB-A285-4DBD-8287-69B32F42BB83}"/>
          </ac:spMkLst>
        </pc:spChg>
        <pc:spChg chg="add del mod">
          <ac:chgData name="BEN KHALFALLAH Hela ItimAsrScoVdf" userId="d55be94f-4073-46ba-88ef-465599598fde" providerId="ADAL" clId="{B1CC3917-7186-48B1-B06B-921786A47DF6}" dt="2023-03-19T17:56:42.031" v="2738" actId="21"/>
          <ac:spMkLst>
            <pc:docMk/>
            <pc:sldMk cId="870972464" sldId="439"/>
            <ac:spMk id="37" creationId="{10D69927-CF40-4441-B6E4-80F8FE35AD61}"/>
          </ac:spMkLst>
        </pc:spChg>
        <pc:spChg chg="add mod">
          <ac:chgData name="BEN KHALFALLAH Hela ItimAsrScoVdf" userId="d55be94f-4073-46ba-88ef-465599598fde" providerId="ADAL" clId="{B1CC3917-7186-48B1-B06B-921786A47DF6}" dt="2023-03-19T17:57:29.207" v="2752" actId="12788"/>
          <ac:spMkLst>
            <pc:docMk/>
            <pc:sldMk cId="870972464" sldId="439"/>
            <ac:spMk id="46" creationId="{8C56F3C5-502D-4C2D-9196-0B9C1D34B89D}"/>
          </ac:spMkLst>
        </pc:spChg>
        <pc:spChg chg="add del">
          <ac:chgData name="BEN KHALFALLAH Hela ItimAsrScoVdf" userId="d55be94f-4073-46ba-88ef-465599598fde" providerId="ADAL" clId="{B1CC3917-7186-48B1-B06B-921786A47DF6}" dt="2023-03-19T17:54:26.568" v="2727" actId="26606"/>
          <ac:spMkLst>
            <pc:docMk/>
            <pc:sldMk cId="870972464" sldId="439"/>
            <ac:spMk id="7175" creationId="{DB691D59-8F51-4DD8-AD41-D568D29B08F8}"/>
          </ac:spMkLst>
        </pc:spChg>
        <pc:spChg chg="add del">
          <ac:chgData name="BEN KHALFALLAH Hela ItimAsrScoVdf" userId="d55be94f-4073-46ba-88ef-465599598fde" providerId="ADAL" clId="{B1CC3917-7186-48B1-B06B-921786A47DF6}" dt="2023-03-19T17:54:26.568" v="2727" actId="26606"/>
          <ac:spMkLst>
            <pc:docMk/>
            <pc:sldMk cId="870972464" sldId="439"/>
            <ac:spMk id="7177" creationId="{204AEF18-0627-48F3-9B3D-F7E8F050B1D4}"/>
          </ac:spMkLst>
        </pc:spChg>
        <pc:spChg chg="add del">
          <ac:chgData name="BEN KHALFALLAH Hela ItimAsrScoVdf" userId="d55be94f-4073-46ba-88ef-465599598fde" providerId="ADAL" clId="{B1CC3917-7186-48B1-B06B-921786A47DF6}" dt="2023-03-19T17:54:26.568" v="2727" actId="26606"/>
          <ac:spMkLst>
            <pc:docMk/>
            <pc:sldMk cId="870972464" sldId="439"/>
            <ac:spMk id="7179" creationId="{CEAEE08A-C572-438F-9753-B0D527A515A7}"/>
          </ac:spMkLst>
        </pc:spChg>
        <pc:spChg chg="add del">
          <ac:chgData name="BEN KHALFALLAH Hela ItimAsrScoVdf" userId="d55be94f-4073-46ba-88ef-465599598fde" providerId="ADAL" clId="{B1CC3917-7186-48B1-B06B-921786A47DF6}" dt="2023-03-19T17:54:26.568" v="2727" actId="26606"/>
          <ac:spMkLst>
            <pc:docMk/>
            <pc:sldMk cId="870972464" sldId="439"/>
            <ac:spMk id="7181" creationId="{DB93146F-62ED-4C59-844C-0935D0FB5031}"/>
          </ac:spMkLst>
        </pc:spChg>
        <pc:spChg chg="add del">
          <ac:chgData name="BEN KHALFALLAH Hela ItimAsrScoVdf" userId="d55be94f-4073-46ba-88ef-465599598fde" providerId="ADAL" clId="{B1CC3917-7186-48B1-B06B-921786A47DF6}" dt="2023-03-19T17:54:26.568" v="2727" actId="26606"/>
          <ac:spMkLst>
            <pc:docMk/>
            <pc:sldMk cId="870972464" sldId="439"/>
            <ac:spMk id="7183" creationId="{F7207B7B-5C57-458C-BE38-95D2CD7655BB}"/>
          </ac:spMkLst>
        </pc:spChg>
        <pc:spChg chg="add del">
          <ac:chgData name="BEN KHALFALLAH Hela ItimAsrScoVdf" userId="d55be94f-4073-46ba-88ef-465599598fde" providerId="ADAL" clId="{B1CC3917-7186-48B1-B06B-921786A47DF6}" dt="2023-03-19T17:54:26.568" v="2727" actId="26606"/>
          <ac:spMkLst>
            <pc:docMk/>
            <pc:sldMk cId="870972464" sldId="439"/>
            <ac:spMk id="7185" creationId="{9822E561-F97C-4CBB-A9A6-A6BF6317BC84}"/>
          </ac:spMkLst>
        </pc:spChg>
        <pc:spChg chg="add del">
          <ac:chgData name="BEN KHALFALLAH Hela ItimAsrScoVdf" userId="d55be94f-4073-46ba-88ef-465599598fde" providerId="ADAL" clId="{B1CC3917-7186-48B1-B06B-921786A47DF6}" dt="2023-03-19T17:54:26.568" v="2727" actId="26606"/>
          <ac:spMkLst>
            <pc:docMk/>
            <pc:sldMk cId="870972464" sldId="439"/>
            <ac:spMk id="7187" creationId="{B01B0E58-A5C8-4CDA-A2E0-35DF94E59857}"/>
          </ac:spMkLst>
        </pc:spChg>
        <pc:spChg chg="add del">
          <ac:chgData name="BEN KHALFALLAH Hela ItimAsrScoVdf" userId="d55be94f-4073-46ba-88ef-465599598fde" providerId="ADAL" clId="{B1CC3917-7186-48B1-B06B-921786A47DF6}" dt="2023-03-19T17:54:25.377" v="2724" actId="26606"/>
          <ac:spMkLst>
            <pc:docMk/>
            <pc:sldMk cId="870972464" sldId="439"/>
            <ac:spMk id="7192" creationId="{DB691D59-8F51-4DD8-AD41-D568D29B08F8}"/>
          </ac:spMkLst>
        </pc:spChg>
        <pc:spChg chg="add del">
          <ac:chgData name="BEN KHALFALLAH Hela ItimAsrScoVdf" userId="d55be94f-4073-46ba-88ef-465599598fde" providerId="ADAL" clId="{B1CC3917-7186-48B1-B06B-921786A47DF6}" dt="2023-03-19T17:54:25.377" v="2724" actId="26606"/>
          <ac:spMkLst>
            <pc:docMk/>
            <pc:sldMk cId="870972464" sldId="439"/>
            <ac:spMk id="7194" creationId="{204AEF18-0627-48F3-9B3D-F7E8F050B1D4}"/>
          </ac:spMkLst>
        </pc:spChg>
        <pc:spChg chg="add del">
          <ac:chgData name="BEN KHALFALLAH Hela ItimAsrScoVdf" userId="d55be94f-4073-46ba-88ef-465599598fde" providerId="ADAL" clId="{B1CC3917-7186-48B1-B06B-921786A47DF6}" dt="2023-03-19T17:54:25.377" v="2724" actId="26606"/>
          <ac:spMkLst>
            <pc:docMk/>
            <pc:sldMk cId="870972464" sldId="439"/>
            <ac:spMk id="7196" creationId="{CEAEE08A-C572-438F-9753-B0D527A515A7}"/>
          </ac:spMkLst>
        </pc:spChg>
        <pc:spChg chg="add del">
          <ac:chgData name="BEN KHALFALLAH Hela ItimAsrScoVdf" userId="d55be94f-4073-46ba-88ef-465599598fde" providerId="ADAL" clId="{B1CC3917-7186-48B1-B06B-921786A47DF6}" dt="2023-03-19T17:54:25.377" v="2724" actId="26606"/>
          <ac:spMkLst>
            <pc:docMk/>
            <pc:sldMk cId="870972464" sldId="439"/>
            <ac:spMk id="7198" creationId="{DB93146F-62ED-4C59-844C-0935D0FB5031}"/>
          </ac:spMkLst>
        </pc:spChg>
        <pc:spChg chg="add del">
          <ac:chgData name="BEN KHALFALLAH Hela ItimAsrScoVdf" userId="d55be94f-4073-46ba-88ef-465599598fde" providerId="ADAL" clId="{B1CC3917-7186-48B1-B06B-921786A47DF6}" dt="2023-03-19T17:54:25.377" v="2724" actId="26606"/>
          <ac:spMkLst>
            <pc:docMk/>
            <pc:sldMk cId="870972464" sldId="439"/>
            <ac:spMk id="7200" creationId="{B1A515B1-A9B3-49B0-AE0D-D038D42C21A9}"/>
          </ac:spMkLst>
        </pc:spChg>
        <pc:spChg chg="add del">
          <ac:chgData name="BEN KHALFALLAH Hela ItimAsrScoVdf" userId="d55be94f-4073-46ba-88ef-465599598fde" providerId="ADAL" clId="{B1CC3917-7186-48B1-B06B-921786A47DF6}" dt="2023-03-19T17:54:26.559" v="2726" actId="26606"/>
          <ac:spMkLst>
            <pc:docMk/>
            <pc:sldMk cId="870972464" sldId="439"/>
            <ac:spMk id="7202" creationId="{4179E790-E691-4202-B7FA-62924FC8D195}"/>
          </ac:spMkLst>
        </pc:spChg>
        <pc:spChg chg="add del">
          <ac:chgData name="BEN KHALFALLAH Hela ItimAsrScoVdf" userId="d55be94f-4073-46ba-88ef-465599598fde" providerId="ADAL" clId="{B1CC3917-7186-48B1-B06B-921786A47DF6}" dt="2023-03-19T17:54:26.559" v="2726" actId="26606"/>
          <ac:spMkLst>
            <pc:docMk/>
            <pc:sldMk cId="870972464" sldId="439"/>
            <ac:spMk id="7203" creationId="{DB691D59-8F51-4DD8-AD41-D568D29B08F8}"/>
          </ac:spMkLst>
        </pc:spChg>
        <pc:spChg chg="add del">
          <ac:chgData name="BEN KHALFALLAH Hela ItimAsrScoVdf" userId="d55be94f-4073-46ba-88ef-465599598fde" providerId="ADAL" clId="{B1CC3917-7186-48B1-B06B-921786A47DF6}" dt="2023-03-19T17:54:26.559" v="2726" actId="26606"/>
          <ac:spMkLst>
            <pc:docMk/>
            <pc:sldMk cId="870972464" sldId="439"/>
            <ac:spMk id="7204" creationId="{065EE0A0-4DA6-4AA2-A475-14DB03C55AFA}"/>
          </ac:spMkLst>
        </pc:spChg>
        <pc:spChg chg="add del">
          <ac:chgData name="BEN KHALFALLAH Hela ItimAsrScoVdf" userId="d55be94f-4073-46ba-88ef-465599598fde" providerId="ADAL" clId="{B1CC3917-7186-48B1-B06B-921786A47DF6}" dt="2023-03-19T17:54:26.559" v="2726" actId="26606"/>
          <ac:spMkLst>
            <pc:docMk/>
            <pc:sldMk cId="870972464" sldId="439"/>
            <ac:spMk id="7205" creationId="{204AEF18-0627-48F3-9B3D-F7E8F050B1D4}"/>
          </ac:spMkLst>
        </pc:spChg>
        <pc:spChg chg="add del">
          <ac:chgData name="BEN KHALFALLAH Hela ItimAsrScoVdf" userId="d55be94f-4073-46ba-88ef-465599598fde" providerId="ADAL" clId="{B1CC3917-7186-48B1-B06B-921786A47DF6}" dt="2023-03-19T17:54:26.559" v="2726" actId="26606"/>
          <ac:spMkLst>
            <pc:docMk/>
            <pc:sldMk cId="870972464" sldId="439"/>
            <ac:spMk id="7206" creationId="{CEAEE08A-C572-438F-9753-B0D527A515A7}"/>
          </ac:spMkLst>
        </pc:spChg>
        <pc:spChg chg="add del">
          <ac:chgData name="BEN KHALFALLAH Hela ItimAsrScoVdf" userId="d55be94f-4073-46ba-88ef-465599598fde" providerId="ADAL" clId="{B1CC3917-7186-48B1-B06B-921786A47DF6}" dt="2023-03-19T17:54:26.559" v="2726" actId="26606"/>
          <ac:spMkLst>
            <pc:docMk/>
            <pc:sldMk cId="870972464" sldId="439"/>
            <ac:spMk id="7207" creationId="{DB93146F-62ED-4C59-844C-0935D0FB5031}"/>
          </ac:spMkLst>
        </pc:spChg>
        <pc:spChg chg="add del">
          <ac:chgData name="BEN KHALFALLAH Hela ItimAsrScoVdf" userId="d55be94f-4073-46ba-88ef-465599598fde" providerId="ADAL" clId="{B1CC3917-7186-48B1-B06B-921786A47DF6}" dt="2023-03-19T17:54:26.559" v="2726" actId="26606"/>
          <ac:spMkLst>
            <pc:docMk/>
            <pc:sldMk cId="870972464" sldId="439"/>
            <ac:spMk id="7208" creationId="{C1FA8F66-3B85-411D-A2A6-A50DF3026D9A}"/>
          </ac:spMkLst>
        </pc:spChg>
        <pc:spChg chg="add del">
          <ac:chgData name="BEN KHALFALLAH Hela ItimAsrScoVdf" userId="d55be94f-4073-46ba-88ef-465599598fde" providerId="ADAL" clId="{B1CC3917-7186-48B1-B06B-921786A47DF6}" dt="2023-03-19T17:56:47.400" v="2739" actId="26606"/>
          <ac:spMkLst>
            <pc:docMk/>
            <pc:sldMk cId="870972464" sldId="439"/>
            <ac:spMk id="7210" creationId="{DB691D59-8F51-4DD8-AD41-D568D29B08F8}"/>
          </ac:spMkLst>
        </pc:spChg>
        <pc:spChg chg="add del">
          <ac:chgData name="BEN KHALFALLAH Hela ItimAsrScoVdf" userId="d55be94f-4073-46ba-88ef-465599598fde" providerId="ADAL" clId="{B1CC3917-7186-48B1-B06B-921786A47DF6}" dt="2023-03-19T17:56:47.400" v="2739" actId="26606"/>
          <ac:spMkLst>
            <pc:docMk/>
            <pc:sldMk cId="870972464" sldId="439"/>
            <ac:spMk id="7211" creationId="{204AEF18-0627-48F3-9B3D-F7E8F050B1D4}"/>
          </ac:spMkLst>
        </pc:spChg>
        <pc:spChg chg="add del">
          <ac:chgData name="BEN KHALFALLAH Hela ItimAsrScoVdf" userId="d55be94f-4073-46ba-88ef-465599598fde" providerId="ADAL" clId="{B1CC3917-7186-48B1-B06B-921786A47DF6}" dt="2023-03-19T17:56:47.400" v="2739" actId="26606"/>
          <ac:spMkLst>
            <pc:docMk/>
            <pc:sldMk cId="870972464" sldId="439"/>
            <ac:spMk id="7212" creationId="{CEAEE08A-C572-438F-9753-B0D527A515A7}"/>
          </ac:spMkLst>
        </pc:spChg>
        <pc:spChg chg="add del">
          <ac:chgData name="BEN KHALFALLAH Hela ItimAsrScoVdf" userId="d55be94f-4073-46ba-88ef-465599598fde" providerId="ADAL" clId="{B1CC3917-7186-48B1-B06B-921786A47DF6}" dt="2023-03-19T17:56:47.400" v="2739" actId="26606"/>
          <ac:spMkLst>
            <pc:docMk/>
            <pc:sldMk cId="870972464" sldId="439"/>
            <ac:spMk id="7213" creationId="{DB93146F-62ED-4C59-844C-0935D0FB5031}"/>
          </ac:spMkLst>
        </pc:spChg>
        <pc:spChg chg="add del">
          <ac:chgData name="BEN KHALFALLAH Hela ItimAsrScoVdf" userId="d55be94f-4073-46ba-88ef-465599598fde" providerId="ADAL" clId="{B1CC3917-7186-48B1-B06B-921786A47DF6}" dt="2023-03-19T17:56:47.400" v="2739" actId="26606"/>
          <ac:spMkLst>
            <pc:docMk/>
            <pc:sldMk cId="870972464" sldId="439"/>
            <ac:spMk id="7214" creationId="{B1A515B1-A9B3-49B0-AE0D-D038D42C21A9}"/>
          </ac:spMkLst>
        </pc:spChg>
        <pc:spChg chg="add">
          <ac:chgData name="BEN KHALFALLAH Hela ItimAsrScoVdf" userId="d55be94f-4073-46ba-88ef-465599598fde" providerId="ADAL" clId="{B1CC3917-7186-48B1-B06B-921786A47DF6}" dt="2023-03-19T17:56:47.400" v="2739" actId="26606"/>
          <ac:spMkLst>
            <pc:docMk/>
            <pc:sldMk cId="870972464" sldId="439"/>
            <ac:spMk id="7219" creationId="{1BB1D3B0-1E2E-48E2-ACCC-EE147A9A0CE0}"/>
          </ac:spMkLst>
        </pc:spChg>
        <pc:spChg chg="add">
          <ac:chgData name="BEN KHALFALLAH Hela ItimAsrScoVdf" userId="d55be94f-4073-46ba-88ef-465599598fde" providerId="ADAL" clId="{B1CC3917-7186-48B1-B06B-921786A47DF6}" dt="2023-03-19T17:56:47.400" v="2739" actId="26606"/>
          <ac:spMkLst>
            <pc:docMk/>
            <pc:sldMk cId="870972464" sldId="439"/>
            <ac:spMk id="7221" creationId="{4BB8B191-5BC6-486A-8E6E-13B1C9EEE83D}"/>
          </ac:spMkLst>
        </pc:spChg>
        <pc:spChg chg="add">
          <ac:chgData name="BEN KHALFALLAH Hela ItimAsrScoVdf" userId="d55be94f-4073-46ba-88ef-465599598fde" providerId="ADAL" clId="{B1CC3917-7186-48B1-B06B-921786A47DF6}" dt="2023-03-19T17:56:47.400" v="2739" actId="26606"/>
          <ac:spMkLst>
            <pc:docMk/>
            <pc:sldMk cId="870972464" sldId="439"/>
            <ac:spMk id="7223" creationId="{06E3DE27-4115-4B5D-A9DB-3C7CDC82B121}"/>
          </ac:spMkLst>
        </pc:spChg>
        <pc:spChg chg="add">
          <ac:chgData name="BEN KHALFALLAH Hela ItimAsrScoVdf" userId="d55be94f-4073-46ba-88ef-465599598fde" providerId="ADAL" clId="{B1CC3917-7186-48B1-B06B-921786A47DF6}" dt="2023-03-19T17:56:47.400" v="2739" actId="26606"/>
          <ac:spMkLst>
            <pc:docMk/>
            <pc:sldMk cId="870972464" sldId="439"/>
            <ac:spMk id="7225" creationId="{AA5196B7-638B-4DC2-897C-9F49E9D46FD9}"/>
          </ac:spMkLst>
        </pc:spChg>
        <pc:spChg chg="add">
          <ac:chgData name="BEN KHALFALLAH Hela ItimAsrScoVdf" userId="d55be94f-4073-46ba-88ef-465599598fde" providerId="ADAL" clId="{B1CC3917-7186-48B1-B06B-921786A47DF6}" dt="2023-03-19T17:56:47.400" v="2739" actId="26606"/>
          <ac:spMkLst>
            <pc:docMk/>
            <pc:sldMk cId="870972464" sldId="439"/>
            <ac:spMk id="7227" creationId="{875485B9-8EE1-447A-9C08-F7D6B532A8CF}"/>
          </ac:spMkLst>
        </pc:spChg>
        <pc:spChg chg="add">
          <ac:chgData name="BEN KHALFALLAH Hela ItimAsrScoVdf" userId="d55be94f-4073-46ba-88ef-465599598fde" providerId="ADAL" clId="{B1CC3917-7186-48B1-B06B-921786A47DF6}" dt="2023-03-19T17:56:47.400" v="2739" actId="26606"/>
          <ac:spMkLst>
            <pc:docMk/>
            <pc:sldMk cId="870972464" sldId="439"/>
            <ac:spMk id="7229" creationId="{B963707F-B98C-4143-AFCF-D6B56C975C5A}"/>
          </ac:spMkLst>
        </pc:spChg>
        <pc:spChg chg="add">
          <ac:chgData name="BEN KHALFALLAH Hela ItimAsrScoVdf" userId="d55be94f-4073-46ba-88ef-465599598fde" providerId="ADAL" clId="{B1CC3917-7186-48B1-B06B-921786A47DF6}" dt="2023-03-19T17:56:47.400" v="2739" actId="26606"/>
          <ac:spMkLst>
            <pc:docMk/>
            <pc:sldMk cId="870972464" sldId="439"/>
            <ac:spMk id="7231" creationId="{88D2DFBB-460D-4ECB-BD76-509C99DAD65A}"/>
          </ac:spMkLst>
        </pc:spChg>
        <pc:picChg chg="del">
          <ac:chgData name="BEN KHALFALLAH Hela ItimAsrScoVdf" userId="d55be94f-4073-46ba-88ef-465599598fde" providerId="ADAL" clId="{B1CC3917-7186-48B1-B06B-921786A47DF6}" dt="2023-03-19T17:50:30.813" v="2700" actId="478"/>
          <ac:picMkLst>
            <pc:docMk/>
            <pc:sldMk cId="870972464" sldId="439"/>
            <ac:picMk id="2052" creationId="{BF44E2F5-01A4-40BE-99DF-104D609C087E}"/>
          </ac:picMkLst>
        </pc:picChg>
        <pc:picChg chg="add del mod">
          <ac:chgData name="BEN KHALFALLAH Hela ItimAsrScoVdf" userId="d55be94f-4073-46ba-88ef-465599598fde" providerId="ADAL" clId="{B1CC3917-7186-48B1-B06B-921786A47DF6}" dt="2023-03-19T17:54:14.005" v="2720" actId="478"/>
          <ac:picMkLst>
            <pc:docMk/>
            <pc:sldMk cId="870972464" sldId="439"/>
            <ac:picMk id="7170" creationId="{D01FF7D8-9659-4793-B36D-B16239C6B7F4}"/>
          </ac:picMkLst>
        </pc:picChg>
        <pc:picChg chg="add del mod">
          <ac:chgData name="BEN KHALFALLAH Hela ItimAsrScoVdf" userId="d55be94f-4073-46ba-88ef-465599598fde" providerId="ADAL" clId="{B1CC3917-7186-48B1-B06B-921786A47DF6}" dt="2023-03-19T17:54:34.833" v="2728" actId="478"/>
          <ac:picMkLst>
            <pc:docMk/>
            <pc:sldMk cId="870972464" sldId="439"/>
            <ac:picMk id="7172" creationId="{2E578D52-71DA-4364-8A86-D74A1F810058}"/>
          </ac:picMkLst>
        </pc:picChg>
        <pc:picChg chg="add mod">
          <ac:chgData name="BEN KHALFALLAH Hela ItimAsrScoVdf" userId="d55be94f-4073-46ba-88ef-465599598fde" providerId="ADAL" clId="{B1CC3917-7186-48B1-B06B-921786A47DF6}" dt="2023-03-19T17:57:29.207" v="2752" actId="12788"/>
          <ac:picMkLst>
            <pc:docMk/>
            <pc:sldMk cId="870972464" sldId="439"/>
            <ac:picMk id="7174" creationId="{485AFB16-CE8D-4BA2-B15C-58D8358B2E19}"/>
          </ac:picMkLst>
        </pc:picChg>
        <pc:picChg chg="add del">
          <ac:chgData name="BEN KHALFALLAH Hela ItimAsrScoVdf" userId="d55be94f-4073-46ba-88ef-465599598fde" providerId="ADAL" clId="{B1CC3917-7186-48B1-B06B-921786A47DF6}" dt="2023-03-19T17:56:23.353" v="2735" actId="478"/>
          <ac:picMkLst>
            <pc:docMk/>
            <pc:sldMk cId="870972464" sldId="439"/>
            <ac:picMk id="7176" creationId="{32358FB4-129F-4A52-9E67-506D23F5B3BE}"/>
          </ac:picMkLst>
        </pc:picChg>
        <pc:picChg chg="add mod">
          <ac:chgData name="BEN KHALFALLAH Hela ItimAsrScoVdf" userId="d55be94f-4073-46ba-88ef-465599598fde" providerId="ADAL" clId="{B1CC3917-7186-48B1-B06B-921786A47DF6}" dt="2023-03-19T17:57:29.207" v="2752" actId="12788"/>
          <ac:picMkLst>
            <pc:docMk/>
            <pc:sldMk cId="870972464" sldId="439"/>
            <ac:picMk id="7178" creationId="{DC2430CC-ED5F-4907-B7C9-C2879D1C2101}"/>
          </ac:picMkLst>
        </pc:picChg>
        <pc:picChg chg="add del">
          <ac:chgData name="BEN KHALFALLAH Hela ItimAsrScoVdf" userId="d55be94f-4073-46ba-88ef-465599598fde" providerId="ADAL" clId="{B1CC3917-7186-48B1-B06B-921786A47DF6}" dt="2023-03-19T17:58:47.906" v="2754" actId="478"/>
          <ac:picMkLst>
            <pc:docMk/>
            <pc:sldMk cId="870972464" sldId="439"/>
            <ac:picMk id="7180" creationId="{F9D4FA3A-D342-4E05-90A7-D62B3EA719D4}"/>
          </ac:picMkLst>
        </pc:picChg>
        <pc:picChg chg="add del mod">
          <ac:chgData name="BEN KHALFALLAH Hela ItimAsrScoVdf" userId="d55be94f-4073-46ba-88ef-465599598fde" providerId="ADAL" clId="{B1CC3917-7186-48B1-B06B-921786A47DF6}" dt="2023-03-19T18:36:35.358" v="3168" actId="478"/>
          <ac:picMkLst>
            <pc:docMk/>
            <pc:sldMk cId="870972464" sldId="439"/>
            <ac:picMk id="7182" creationId="{998CC1CD-B557-4C8A-B091-5FBD6ADF5F57}"/>
          </ac:picMkLst>
        </pc:picChg>
        <pc:picChg chg="del">
          <ac:chgData name="BEN KHALFALLAH Hela ItimAsrScoVdf" userId="d55be94f-4073-46ba-88ef-465599598fde" providerId="ADAL" clId="{B1CC3917-7186-48B1-B06B-921786A47DF6}" dt="2023-03-19T17:52:11.053" v="2704" actId="478"/>
          <ac:picMkLst>
            <pc:docMk/>
            <pc:sldMk cId="870972464" sldId="439"/>
            <ac:picMk id="29698" creationId="{74617A41-B26D-4E6F-81C0-CB135E45FE3C}"/>
          </ac:picMkLst>
        </pc:picChg>
      </pc:sldChg>
      <pc:sldChg chg="addSp delSp modSp del mod ord setBg setClrOvrMap delDesignElem">
        <pc:chgData name="BEN KHALFALLAH Hela ItimAsrScoVdf" userId="d55be94f-4073-46ba-88ef-465599598fde" providerId="ADAL" clId="{B1CC3917-7186-48B1-B06B-921786A47DF6}" dt="2023-03-19T19:56:06.587" v="3776" actId="47"/>
        <pc:sldMkLst>
          <pc:docMk/>
          <pc:sldMk cId="127873209" sldId="443"/>
        </pc:sldMkLst>
        <pc:spChg chg="add del">
          <ac:chgData name="BEN KHALFALLAH Hela ItimAsrScoVdf" userId="d55be94f-4073-46ba-88ef-465599598fde" providerId="ADAL" clId="{B1CC3917-7186-48B1-B06B-921786A47DF6}" dt="2023-03-19T19:34:58.148" v="3600" actId="26606"/>
          <ac:spMkLst>
            <pc:docMk/>
            <pc:sldMk cId="127873209" sldId="443"/>
            <ac:spMk id="4103" creationId="{8C266B9D-DC87-430A-8D3A-2E83639A1768}"/>
          </ac:spMkLst>
        </pc:spChg>
        <pc:spChg chg="add del">
          <ac:chgData name="BEN KHALFALLAH Hela ItimAsrScoVdf" userId="d55be94f-4073-46ba-88ef-465599598fde" providerId="ADAL" clId="{B1CC3917-7186-48B1-B06B-921786A47DF6}" dt="2023-03-19T19:34:58.148" v="3600" actId="26606"/>
          <ac:spMkLst>
            <pc:docMk/>
            <pc:sldMk cId="127873209" sldId="443"/>
            <ac:spMk id="4105" creationId="{69282F36-261B-49B3-8CA9-FB857C475A0E}"/>
          </ac:spMkLst>
        </pc:spChg>
        <pc:spChg chg="add del">
          <ac:chgData name="BEN KHALFALLAH Hela ItimAsrScoVdf" userId="d55be94f-4073-46ba-88ef-465599598fde" providerId="ADAL" clId="{B1CC3917-7186-48B1-B06B-921786A47DF6}" dt="2023-03-19T19:34:58.148" v="3600" actId="26606"/>
          <ac:spMkLst>
            <pc:docMk/>
            <pc:sldMk cId="127873209" sldId="443"/>
            <ac:spMk id="4107" creationId="{B87215C3-3B83-4BE7-9213-26E084BD6158}"/>
          </ac:spMkLst>
        </pc:spChg>
        <pc:spChg chg="add del">
          <ac:chgData name="BEN KHALFALLAH Hela ItimAsrScoVdf" userId="d55be94f-4073-46ba-88ef-465599598fde" providerId="ADAL" clId="{B1CC3917-7186-48B1-B06B-921786A47DF6}" dt="2023-03-19T19:34:58.148" v="3600" actId="26606"/>
          <ac:spMkLst>
            <pc:docMk/>
            <pc:sldMk cId="127873209" sldId="443"/>
            <ac:spMk id="4109" creationId="{13A105D4-2907-419E-8223-4C266BA1E5FB}"/>
          </ac:spMkLst>
        </pc:spChg>
        <pc:spChg chg="add del">
          <ac:chgData name="BEN KHALFALLAH Hela ItimAsrScoVdf" userId="d55be94f-4073-46ba-88ef-465599598fde" providerId="ADAL" clId="{B1CC3917-7186-48B1-B06B-921786A47DF6}" dt="2023-03-19T19:34:58.148" v="3600" actId="26606"/>
          <ac:spMkLst>
            <pc:docMk/>
            <pc:sldMk cId="127873209" sldId="443"/>
            <ac:spMk id="4111" creationId="{1EEE7F17-8E08-4C69-8E22-661908E6DF72}"/>
          </ac:spMkLst>
        </pc:spChg>
        <pc:spChg chg="add del">
          <ac:chgData name="BEN KHALFALLAH Hela ItimAsrScoVdf" userId="d55be94f-4073-46ba-88ef-465599598fde" providerId="ADAL" clId="{B1CC3917-7186-48B1-B06B-921786A47DF6}" dt="2023-03-19T19:34:48.331" v="3595" actId="26606"/>
          <ac:spMkLst>
            <pc:docMk/>
            <pc:sldMk cId="127873209" sldId="443"/>
            <ac:spMk id="23559" creationId="{20C97E5C-C165-417B-BBDE-6701E226BE3D}"/>
          </ac:spMkLst>
        </pc:spChg>
        <pc:spChg chg="add del">
          <ac:chgData name="BEN KHALFALLAH Hela ItimAsrScoVdf" userId="d55be94f-4073-46ba-88ef-465599598fde" providerId="ADAL" clId="{B1CC3917-7186-48B1-B06B-921786A47DF6}" dt="2023-03-19T19:34:48.331" v="3595" actId="26606"/>
          <ac:spMkLst>
            <pc:docMk/>
            <pc:sldMk cId="127873209" sldId="443"/>
            <ac:spMk id="23561" creationId="{95D0E1C6-221C-4835-B0D4-24184F6B6E21}"/>
          </ac:spMkLst>
        </pc:spChg>
        <pc:spChg chg="add del">
          <ac:chgData name="BEN KHALFALLAH Hela ItimAsrScoVdf" userId="d55be94f-4073-46ba-88ef-465599598fde" providerId="ADAL" clId="{B1CC3917-7186-48B1-B06B-921786A47DF6}" dt="2023-03-19T19:34:48.331" v="3595" actId="26606"/>
          <ac:spMkLst>
            <pc:docMk/>
            <pc:sldMk cId="127873209" sldId="443"/>
            <ac:spMk id="23563" creationId="{A98F2782-0AD1-4AB6-BBB8-3BA1BB416CE2}"/>
          </ac:spMkLst>
        </pc:spChg>
        <pc:spChg chg="add del">
          <ac:chgData name="BEN KHALFALLAH Hela ItimAsrScoVdf" userId="d55be94f-4073-46ba-88ef-465599598fde" providerId="ADAL" clId="{B1CC3917-7186-48B1-B06B-921786A47DF6}" dt="2023-03-19T19:34:53.790" v="3597" actId="26606"/>
          <ac:spMkLst>
            <pc:docMk/>
            <pc:sldMk cId="127873209" sldId="443"/>
            <ac:spMk id="23565" creationId="{65D9C196-56A3-4D2B-B250-2501F51B4C14}"/>
          </ac:spMkLst>
        </pc:spChg>
        <pc:spChg chg="add del">
          <ac:chgData name="BEN KHALFALLAH Hela ItimAsrScoVdf" userId="d55be94f-4073-46ba-88ef-465599598fde" providerId="ADAL" clId="{B1CC3917-7186-48B1-B06B-921786A47DF6}" dt="2023-03-19T19:34:53.790" v="3597" actId="26606"/>
          <ac:spMkLst>
            <pc:docMk/>
            <pc:sldMk cId="127873209" sldId="443"/>
            <ac:spMk id="23566" creationId="{3A6EBF77-A535-4798-83D5-C5D9C36BFA83}"/>
          </ac:spMkLst>
        </pc:spChg>
        <pc:spChg chg="add del">
          <ac:chgData name="BEN KHALFALLAH Hela ItimAsrScoVdf" userId="d55be94f-4073-46ba-88ef-465599598fde" providerId="ADAL" clId="{B1CC3917-7186-48B1-B06B-921786A47DF6}" dt="2023-03-19T19:34:53.790" v="3597" actId="26606"/>
          <ac:spMkLst>
            <pc:docMk/>
            <pc:sldMk cId="127873209" sldId="443"/>
            <ac:spMk id="23567" creationId="{DDB2DB23-D2D0-4E56-A97D-E9B80FD3E4A7}"/>
          </ac:spMkLst>
        </pc:spChg>
        <pc:spChg chg="add del">
          <ac:chgData name="BEN KHALFALLAH Hela ItimAsrScoVdf" userId="d55be94f-4073-46ba-88ef-465599598fde" providerId="ADAL" clId="{B1CC3917-7186-48B1-B06B-921786A47DF6}" dt="2023-03-19T19:34:58.142" v="3599" actId="26606"/>
          <ac:spMkLst>
            <pc:docMk/>
            <pc:sldMk cId="127873209" sldId="443"/>
            <ac:spMk id="23569" creationId="{00C418F9-B1A3-4097-9C97-E1C9F3149701}"/>
          </ac:spMkLst>
        </pc:spChg>
        <pc:spChg chg="add del">
          <ac:chgData name="BEN KHALFALLAH Hela ItimAsrScoVdf" userId="d55be94f-4073-46ba-88ef-465599598fde" providerId="ADAL" clId="{B1CC3917-7186-48B1-B06B-921786A47DF6}" dt="2023-03-19T19:34:58.142" v="3599" actId="26606"/>
          <ac:spMkLst>
            <pc:docMk/>
            <pc:sldMk cId="127873209" sldId="443"/>
            <ac:spMk id="23570" creationId="{6B5E8ED2-C3EC-40AD-BDB9-27E589B52DAA}"/>
          </ac:spMkLst>
        </pc:spChg>
        <pc:spChg chg="add del">
          <ac:chgData name="BEN KHALFALLAH Hela ItimAsrScoVdf" userId="d55be94f-4073-46ba-88ef-465599598fde" providerId="ADAL" clId="{B1CC3917-7186-48B1-B06B-921786A47DF6}" dt="2023-03-19T19:46:22.515" v="3701" actId="26606"/>
          <ac:spMkLst>
            <pc:docMk/>
            <pc:sldMk cId="127873209" sldId="443"/>
            <ac:spMk id="23572" creationId="{65D9C196-56A3-4D2B-B250-2501F51B4C14}"/>
          </ac:spMkLst>
        </pc:spChg>
        <pc:spChg chg="add del">
          <ac:chgData name="BEN KHALFALLAH Hela ItimAsrScoVdf" userId="d55be94f-4073-46ba-88ef-465599598fde" providerId="ADAL" clId="{B1CC3917-7186-48B1-B06B-921786A47DF6}" dt="2023-03-19T19:46:22.515" v="3701" actId="26606"/>
          <ac:spMkLst>
            <pc:docMk/>
            <pc:sldMk cId="127873209" sldId="443"/>
            <ac:spMk id="23573" creationId="{3A6EBF77-A535-4798-83D5-C5D9C36BFA83}"/>
          </ac:spMkLst>
        </pc:spChg>
        <pc:spChg chg="add del">
          <ac:chgData name="BEN KHALFALLAH Hela ItimAsrScoVdf" userId="d55be94f-4073-46ba-88ef-465599598fde" providerId="ADAL" clId="{B1CC3917-7186-48B1-B06B-921786A47DF6}" dt="2023-03-19T19:46:22.515" v="3701" actId="26606"/>
          <ac:spMkLst>
            <pc:docMk/>
            <pc:sldMk cId="127873209" sldId="443"/>
            <ac:spMk id="23574" creationId="{DDB2DB23-D2D0-4E56-A97D-E9B80FD3E4A7}"/>
          </ac:spMkLst>
        </pc:spChg>
        <pc:spChg chg="add del">
          <ac:chgData name="BEN KHALFALLAH Hela ItimAsrScoVdf" userId="d55be94f-4073-46ba-88ef-465599598fde" providerId="ADAL" clId="{B1CC3917-7186-48B1-B06B-921786A47DF6}" dt="2023-03-19T19:46:16.742" v="3698" actId="26606"/>
          <ac:spMkLst>
            <pc:docMk/>
            <pc:sldMk cId="127873209" sldId="443"/>
            <ac:spMk id="23579" creationId="{65D9C196-56A3-4D2B-B250-2501F51B4C14}"/>
          </ac:spMkLst>
        </pc:spChg>
        <pc:spChg chg="add del">
          <ac:chgData name="BEN KHALFALLAH Hela ItimAsrScoVdf" userId="d55be94f-4073-46ba-88ef-465599598fde" providerId="ADAL" clId="{B1CC3917-7186-48B1-B06B-921786A47DF6}" dt="2023-03-19T19:46:16.742" v="3698" actId="26606"/>
          <ac:spMkLst>
            <pc:docMk/>
            <pc:sldMk cId="127873209" sldId="443"/>
            <ac:spMk id="23581" creationId="{3A6EBF77-A535-4798-83D5-C5D9C36BFA83}"/>
          </ac:spMkLst>
        </pc:spChg>
        <pc:spChg chg="add del">
          <ac:chgData name="BEN KHALFALLAH Hela ItimAsrScoVdf" userId="d55be94f-4073-46ba-88ef-465599598fde" providerId="ADAL" clId="{B1CC3917-7186-48B1-B06B-921786A47DF6}" dt="2023-03-19T19:46:16.742" v="3698" actId="26606"/>
          <ac:spMkLst>
            <pc:docMk/>
            <pc:sldMk cId="127873209" sldId="443"/>
            <ac:spMk id="23583" creationId="{DDB2DB23-D2D0-4E56-A97D-E9B80FD3E4A7}"/>
          </ac:spMkLst>
        </pc:spChg>
        <pc:spChg chg="add del">
          <ac:chgData name="BEN KHALFALLAH Hela ItimAsrScoVdf" userId="d55be94f-4073-46ba-88ef-465599598fde" providerId="ADAL" clId="{B1CC3917-7186-48B1-B06B-921786A47DF6}" dt="2023-03-19T19:46:22.510" v="3700" actId="26606"/>
          <ac:spMkLst>
            <pc:docMk/>
            <pc:sldMk cId="127873209" sldId="443"/>
            <ac:spMk id="23585" creationId="{0F161291-765C-4033-9E84-52C51C6A5A63}"/>
          </ac:spMkLst>
        </pc:spChg>
        <pc:spChg chg="add del">
          <ac:chgData name="BEN KHALFALLAH Hela ItimAsrScoVdf" userId="d55be94f-4073-46ba-88ef-465599598fde" providerId="ADAL" clId="{B1CC3917-7186-48B1-B06B-921786A47DF6}" dt="2023-03-19T19:46:22.510" v="3700" actId="26606"/>
          <ac:spMkLst>
            <pc:docMk/>
            <pc:sldMk cId="127873209" sldId="443"/>
            <ac:spMk id="23586" creationId="{37F69638-8A6F-45AB-B9EC-9D8C8FC37180}"/>
          </ac:spMkLst>
        </pc:spChg>
        <pc:spChg chg="add del">
          <ac:chgData name="BEN KHALFALLAH Hela ItimAsrScoVdf" userId="d55be94f-4073-46ba-88ef-465599598fde" providerId="ADAL" clId="{B1CC3917-7186-48B1-B06B-921786A47DF6}" dt="2023-03-19T19:55:30.711" v="3749" actId="26606"/>
          <ac:spMkLst>
            <pc:docMk/>
            <pc:sldMk cId="127873209" sldId="443"/>
            <ac:spMk id="23588" creationId="{65D9C196-56A3-4D2B-B250-2501F51B4C14}"/>
          </ac:spMkLst>
        </pc:spChg>
        <pc:spChg chg="add del">
          <ac:chgData name="BEN KHALFALLAH Hela ItimAsrScoVdf" userId="d55be94f-4073-46ba-88ef-465599598fde" providerId="ADAL" clId="{B1CC3917-7186-48B1-B06B-921786A47DF6}" dt="2023-03-19T19:55:30.711" v="3749" actId="26606"/>
          <ac:spMkLst>
            <pc:docMk/>
            <pc:sldMk cId="127873209" sldId="443"/>
            <ac:spMk id="23589" creationId="{3A6EBF77-A535-4798-83D5-C5D9C36BFA83}"/>
          </ac:spMkLst>
        </pc:spChg>
        <pc:spChg chg="add del">
          <ac:chgData name="BEN KHALFALLAH Hela ItimAsrScoVdf" userId="d55be94f-4073-46ba-88ef-465599598fde" providerId="ADAL" clId="{B1CC3917-7186-48B1-B06B-921786A47DF6}" dt="2023-03-19T19:55:30.711" v="3749" actId="26606"/>
          <ac:spMkLst>
            <pc:docMk/>
            <pc:sldMk cId="127873209" sldId="443"/>
            <ac:spMk id="23590" creationId="{DDB2DB23-D2D0-4E56-A97D-E9B80FD3E4A7}"/>
          </ac:spMkLst>
        </pc:spChg>
        <pc:spChg chg="add del">
          <ac:chgData name="BEN KHALFALLAH Hela ItimAsrScoVdf" userId="d55be94f-4073-46ba-88ef-465599598fde" providerId="ADAL" clId="{B1CC3917-7186-48B1-B06B-921786A47DF6}" dt="2023-03-19T19:55:27.920" v="3746" actId="26606"/>
          <ac:spMkLst>
            <pc:docMk/>
            <pc:sldMk cId="127873209" sldId="443"/>
            <ac:spMk id="23595" creationId="{1259A422-0023-4292-8200-E080556F30F9}"/>
          </ac:spMkLst>
        </pc:spChg>
        <pc:spChg chg="add del">
          <ac:chgData name="BEN KHALFALLAH Hela ItimAsrScoVdf" userId="d55be94f-4073-46ba-88ef-465599598fde" providerId="ADAL" clId="{B1CC3917-7186-48B1-B06B-921786A47DF6}" dt="2023-03-19T19:55:27.920" v="3746" actId="26606"/>
          <ac:spMkLst>
            <pc:docMk/>
            <pc:sldMk cId="127873209" sldId="443"/>
            <ac:spMk id="23597" creationId="{A2413CA5-4739-4BC9-8BB3-B0A4928D314F}"/>
          </ac:spMkLst>
        </pc:spChg>
        <pc:spChg chg="add del">
          <ac:chgData name="BEN KHALFALLAH Hela ItimAsrScoVdf" userId="d55be94f-4073-46ba-88ef-465599598fde" providerId="ADAL" clId="{B1CC3917-7186-48B1-B06B-921786A47DF6}" dt="2023-03-19T19:55:30.707" v="3748" actId="26606"/>
          <ac:spMkLst>
            <pc:docMk/>
            <pc:sldMk cId="127873209" sldId="443"/>
            <ac:spMk id="23599" creationId="{DDB2DB23-D2D0-4E56-A97D-E9B80FD3E4A7}"/>
          </ac:spMkLst>
        </pc:spChg>
        <pc:spChg chg="add del">
          <ac:chgData name="BEN KHALFALLAH Hela ItimAsrScoVdf" userId="d55be94f-4073-46ba-88ef-465599598fde" providerId="ADAL" clId="{B1CC3917-7186-48B1-B06B-921786A47DF6}" dt="2023-03-19T19:55:30.707" v="3748" actId="26606"/>
          <ac:spMkLst>
            <pc:docMk/>
            <pc:sldMk cId="127873209" sldId="443"/>
            <ac:spMk id="23600" creationId="{65D9C196-56A3-4D2B-B250-2501F51B4C14}"/>
          </ac:spMkLst>
        </pc:spChg>
        <pc:spChg chg="add del">
          <ac:chgData name="BEN KHALFALLAH Hela ItimAsrScoVdf" userId="d55be94f-4073-46ba-88ef-465599598fde" providerId="ADAL" clId="{B1CC3917-7186-48B1-B06B-921786A47DF6}" dt="2023-03-19T19:55:30.707" v="3748" actId="26606"/>
          <ac:spMkLst>
            <pc:docMk/>
            <pc:sldMk cId="127873209" sldId="443"/>
            <ac:spMk id="23601" creationId="{3A6EBF77-A535-4798-83D5-C5D9C36BFA83}"/>
          </ac:spMkLst>
        </pc:spChg>
        <pc:spChg chg="add">
          <ac:chgData name="BEN KHALFALLAH Hela ItimAsrScoVdf" userId="d55be94f-4073-46ba-88ef-465599598fde" providerId="ADAL" clId="{B1CC3917-7186-48B1-B06B-921786A47DF6}" dt="2023-03-19T19:55:30.711" v="3749" actId="26606"/>
          <ac:spMkLst>
            <pc:docMk/>
            <pc:sldMk cId="127873209" sldId="443"/>
            <ac:spMk id="23603" creationId="{00C418F9-B1A3-4097-9C97-E1C9F3149701}"/>
          </ac:spMkLst>
        </pc:spChg>
        <pc:spChg chg="add">
          <ac:chgData name="BEN KHALFALLAH Hela ItimAsrScoVdf" userId="d55be94f-4073-46ba-88ef-465599598fde" providerId="ADAL" clId="{B1CC3917-7186-48B1-B06B-921786A47DF6}" dt="2023-03-19T19:55:30.711" v="3749" actId="26606"/>
          <ac:spMkLst>
            <pc:docMk/>
            <pc:sldMk cId="127873209" sldId="443"/>
            <ac:spMk id="23604" creationId="{6B5E8ED2-C3EC-40AD-BDB9-27E589B52DAA}"/>
          </ac:spMkLst>
        </pc:spChg>
        <pc:picChg chg="del">
          <ac:chgData name="BEN KHALFALLAH Hela ItimAsrScoVdf" userId="d55be94f-4073-46ba-88ef-465599598fde" providerId="ADAL" clId="{B1CC3917-7186-48B1-B06B-921786A47DF6}" dt="2023-03-19T19:34:24.705" v="3592" actId="478"/>
          <ac:picMkLst>
            <pc:docMk/>
            <pc:sldMk cId="127873209" sldId="443"/>
            <ac:picMk id="4098" creationId="{933D2664-1205-4174-890E-87E240374A01}"/>
          </ac:picMkLst>
        </pc:picChg>
        <pc:picChg chg="add del mod">
          <ac:chgData name="BEN KHALFALLAH Hela ItimAsrScoVdf" userId="d55be94f-4073-46ba-88ef-465599598fde" providerId="ADAL" clId="{B1CC3917-7186-48B1-B06B-921786A47DF6}" dt="2023-03-19T19:54:32.911" v="3743" actId="478"/>
          <ac:picMkLst>
            <pc:docMk/>
            <pc:sldMk cId="127873209" sldId="443"/>
            <ac:picMk id="23554" creationId="{8B5C1EAF-5596-457A-8BE7-DBEEF0CE8E3D}"/>
          </ac:picMkLst>
        </pc:picChg>
        <pc:picChg chg="add del mod">
          <ac:chgData name="BEN KHALFALLAH Hela ItimAsrScoVdf" userId="d55be94f-4073-46ba-88ef-465599598fde" providerId="ADAL" clId="{B1CC3917-7186-48B1-B06B-921786A47DF6}" dt="2023-03-19T19:55:51.386" v="3771" actId="21"/>
          <ac:picMkLst>
            <pc:docMk/>
            <pc:sldMk cId="127873209" sldId="443"/>
            <ac:picMk id="23556" creationId="{7442CB08-0BB2-4E3E-ABBD-51E2E55035AA}"/>
          </ac:picMkLst>
        </pc:picChg>
      </pc:sldChg>
      <pc:sldChg chg="addSp delSp del delDesignElem">
        <pc:chgData name="BEN KHALFALLAH Hela ItimAsrScoVdf" userId="d55be94f-4073-46ba-88ef-465599598fde" providerId="ADAL" clId="{B1CC3917-7186-48B1-B06B-921786A47DF6}" dt="2023-03-19T19:24:08.383" v="3533" actId="47"/>
        <pc:sldMkLst>
          <pc:docMk/>
          <pc:sldMk cId="1079357663" sldId="444"/>
        </pc:sldMkLst>
        <pc:spChg chg="add del">
          <ac:chgData name="BEN KHALFALLAH Hela ItimAsrScoVdf" userId="d55be94f-4073-46ba-88ef-465599598fde" providerId="ADAL" clId="{B1CC3917-7186-48B1-B06B-921786A47DF6}" dt="2023-03-19T14:12:56.227" v="158"/>
          <ac:spMkLst>
            <pc:docMk/>
            <pc:sldMk cId="1079357663" sldId="444"/>
            <ac:spMk id="3079" creationId="{8C266B9D-DC87-430A-8D3A-2E83639A1768}"/>
          </ac:spMkLst>
        </pc:spChg>
        <pc:spChg chg="add del">
          <ac:chgData name="BEN KHALFALLAH Hela ItimAsrScoVdf" userId="d55be94f-4073-46ba-88ef-465599598fde" providerId="ADAL" clId="{B1CC3917-7186-48B1-B06B-921786A47DF6}" dt="2023-03-19T14:12:56.227" v="158"/>
          <ac:spMkLst>
            <pc:docMk/>
            <pc:sldMk cId="1079357663" sldId="444"/>
            <ac:spMk id="3081" creationId="{69282F36-261B-49B3-8CA9-FB857C475A0E}"/>
          </ac:spMkLst>
        </pc:spChg>
        <pc:spChg chg="add del">
          <ac:chgData name="BEN KHALFALLAH Hela ItimAsrScoVdf" userId="d55be94f-4073-46ba-88ef-465599598fde" providerId="ADAL" clId="{B1CC3917-7186-48B1-B06B-921786A47DF6}" dt="2023-03-19T14:12:56.227" v="158"/>
          <ac:spMkLst>
            <pc:docMk/>
            <pc:sldMk cId="1079357663" sldId="444"/>
            <ac:spMk id="3083" creationId="{B87215C3-3B83-4BE7-9213-26E084BD6158}"/>
          </ac:spMkLst>
        </pc:spChg>
        <pc:spChg chg="add del">
          <ac:chgData name="BEN KHALFALLAH Hela ItimAsrScoVdf" userId="d55be94f-4073-46ba-88ef-465599598fde" providerId="ADAL" clId="{B1CC3917-7186-48B1-B06B-921786A47DF6}" dt="2023-03-19T14:12:56.227" v="158"/>
          <ac:spMkLst>
            <pc:docMk/>
            <pc:sldMk cId="1079357663" sldId="444"/>
            <ac:spMk id="3085" creationId="{13A105D4-2907-419E-8223-4C266BA1E5FB}"/>
          </ac:spMkLst>
        </pc:spChg>
        <pc:spChg chg="add del">
          <ac:chgData name="BEN KHALFALLAH Hela ItimAsrScoVdf" userId="d55be94f-4073-46ba-88ef-465599598fde" providerId="ADAL" clId="{B1CC3917-7186-48B1-B06B-921786A47DF6}" dt="2023-03-19T14:12:56.227" v="158"/>
          <ac:spMkLst>
            <pc:docMk/>
            <pc:sldMk cId="1079357663" sldId="444"/>
            <ac:spMk id="3087" creationId="{1EEE7F17-8E08-4C69-8E22-661908E6DF72}"/>
          </ac:spMkLst>
        </pc:spChg>
        <pc:picChg chg="del">
          <ac:chgData name="BEN KHALFALLAH Hela ItimAsrScoVdf" userId="d55be94f-4073-46ba-88ef-465599598fde" providerId="ADAL" clId="{B1CC3917-7186-48B1-B06B-921786A47DF6}" dt="2023-03-19T17:48:31.695" v="2686" actId="478"/>
          <ac:picMkLst>
            <pc:docMk/>
            <pc:sldMk cId="1079357663" sldId="444"/>
            <ac:picMk id="3074" creationId="{1A430308-E0A0-4118-996E-25971449E436}"/>
          </ac:picMkLst>
        </pc:picChg>
      </pc:sldChg>
      <pc:sldChg chg="addSp delSp del delDesignElem">
        <pc:chgData name="BEN KHALFALLAH Hela ItimAsrScoVdf" userId="d55be94f-4073-46ba-88ef-465599598fde" providerId="ADAL" clId="{B1CC3917-7186-48B1-B06B-921786A47DF6}" dt="2023-03-19T19:24:08.383" v="3533" actId="47"/>
        <pc:sldMkLst>
          <pc:docMk/>
          <pc:sldMk cId="2010313757" sldId="445"/>
        </pc:sldMkLst>
        <pc:spChg chg="add del">
          <ac:chgData name="BEN KHALFALLAH Hela ItimAsrScoVdf" userId="d55be94f-4073-46ba-88ef-465599598fde" providerId="ADAL" clId="{B1CC3917-7186-48B1-B06B-921786A47DF6}" dt="2023-03-19T14:12:56.227" v="158"/>
          <ac:spMkLst>
            <pc:docMk/>
            <pc:sldMk cId="2010313757" sldId="445"/>
            <ac:spMk id="6151" creationId="{8C266B9D-DC87-430A-8D3A-2E83639A1768}"/>
          </ac:spMkLst>
        </pc:spChg>
        <pc:spChg chg="add del">
          <ac:chgData name="BEN KHALFALLAH Hela ItimAsrScoVdf" userId="d55be94f-4073-46ba-88ef-465599598fde" providerId="ADAL" clId="{B1CC3917-7186-48B1-B06B-921786A47DF6}" dt="2023-03-19T14:12:56.227" v="158"/>
          <ac:spMkLst>
            <pc:docMk/>
            <pc:sldMk cId="2010313757" sldId="445"/>
            <ac:spMk id="6153" creationId="{69282F36-261B-49B3-8CA9-FB857C475A0E}"/>
          </ac:spMkLst>
        </pc:spChg>
        <pc:spChg chg="add del">
          <ac:chgData name="BEN KHALFALLAH Hela ItimAsrScoVdf" userId="d55be94f-4073-46ba-88ef-465599598fde" providerId="ADAL" clId="{B1CC3917-7186-48B1-B06B-921786A47DF6}" dt="2023-03-19T14:12:56.227" v="158"/>
          <ac:spMkLst>
            <pc:docMk/>
            <pc:sldMk cId="2010313757" sldId="445"/>
            <ac:spMk id="6155" creationId="{B87215C3-3B83-4BE7-9213-26E084BD6158}"/>
          </ac:spMkLst>
        </pc:spChg>
        <pc:spChg chg="add del">
          <ac:chgData name="BEN KHALFALLAH Hela ItimAsrScoVdf" userId="d55be94f-4073-46ba-88ef-465599598fde" providerId="ADAL" clId="{B1CC3917-7186-48B1-B06B-921786A47DF6}" dt="2023-03-19T14:12:56.227" v="158"/>
          <ac:spMkLst>
            <pc:docMk/>
            <pc:sldMk cId="2010313757" sldId="445"/>
            <ac:spMk id="6157" creationId="{13A105D4-2907-419E-8223-4C266BA1E5FB}"/>
          </ac:spMkLst>
        </pc:spChg>
        <pc:spChg chg="add del">
          <ac:chgData name="BEN KHALFALLAH Hela ItimAsrScoVdf" userId="d55be94f-4073-46ba-88ef-465599598fde" providerId="ADAL" clId="{B1CC3917-7186-48B1-B06B-921786A47DF6}" dt="2023-03-19T14:12:56.227" v="158"/>
          <ac:spMkLst>
            <pc:docMk/>
            <pc:sldMk cId="2010313757" sldId="445"/>
            <ac:spMk id="6159" creationId="{1EEE7F17-8E08-4C69-8E22-661908E6DF72}"/>
          </ac:spMkLst>
        </pc:spChg>
        <pc:picChg chg="del">
          <ac:chgData name="BEN KHALFALLAH Hela ItimAsrScoVdf" userId="d55be94f-4073-46ba-88ef-465599598fde" providerId="ADAL" clId="{B1CC3917-7186-48B1-B06B-921786A47DF6}" dt="2023-03-19T17:48:35.133" v="2687" actId="478"/>
          <ac:picMkLst>
            <pc:docMk/>
            <pc:sldMk cId="2010313757" sldId="445"/>
            <ac:picMk id="6146" creationId="{BA272F6B-6D29-46F2-8221-39162C67198A}"/>
          </ac:picMkLst>
        </pc:picChg>
      </pc:sldChg>
      <pc:sldChg chg="addSp delSp modSp del mod ord delDesignElem">
        <pc:chgData name="BEN KHALFALLAH Hela ItimAsrScoVdf" userId="d55be94f-4073-46ba-88ef-465599598fde" providerId="ADAL" clId="{B1CC3917-7186-48B1-B06B-921786A47DF6}" dt="2023-03-19T19:57:32.630" v="3822" actId="47"/>
        <pc:sldMkLst>
          <pc:docMk/>
          <pc:sldMk cId="1727093532" sldId="446"/>
        </pc:sldMkLst>
        <pc:spChg chg="add del">
          <ac:chgData name="BEN KHALFALLAH Hela ItimAsrScoVdf" userId="d55be94f-4073-46ba-88ef-465599598fde" providerId="ADAL" clId="{B1CC3917-7186-48B1-B06B-921786A47DF6}" dt="2023-03-19T19:36:13.445" v="3616" actId="26606"/>
          <ac:spMkLst>
            <pc:docMk/>
            <pc:sldMk cId="1727093532" sldId="446"/>
            <ac:spMk id="5127" creationId="{8C266B9D-DC87-430A-8D3A-2E83639A1768}"/>
          </ac:spMkLst>
        </pc:spChg>
        <pc:spChg chg="add del">
          <ac:chgData name="BEN KHALFALLAH Hela ItimAsrScoVdf" userId="d55be94f-4073-46ba-88ef-465599598fde" providerId="ADAL" clId="{B1CC3917-7186-48B1-B06B-921786A47DF6}" dt="2023-03-19T19:36:13.445" v="3616" actId="26606"/>
          <ac:spMkLst>
            <pc:docMk/>
            <pc:sldMk cId="1727093532" sldId="446"/>
            <ac:spMk id="5129" creationId="{69282F36-261B-49B3-8CA9-FB857C475A0E}"/>
          </ac:spMkLst>
        </pc:spChg>
        <pc:spChg chg="add del">
          <ac:chgData name="BEN KHALFALLAH Hela ItimAsrScoVdf" userId="d55be94f-4073-46ba-88ef-465599598fde" providerId="ADAL" clId="{B1CC3917-7186-48B1-B06B-921786A47DF6}" dt="2023-03-19T19:36:13.445" v="3616" actId="26606"/>
          <ac:spMkLst>
            <pc:docMk/>
            <pc:sldMk cId="1727093532" sldId="446"/>
            <ac:spMk id="5131" creationId="{B87215C3-3B83-4BE7-9213-26E084BD6158}"/>
          </ac:spMkLst>
        </pc:spChg>
        <pc:spChg chg="add del">
          <ac:chgData name="BEN KHALFALLAH Hela ItimAsrScoVdf" userId="d55be94f-4073-46ba-88ef-465599598fde" providerId="ADAL" clId="{B1CC3917-7186-48B1-B06B-921786A47DF6}" dt="2023-03-19T19:36:13.445" v="3616" actId="26606"/>
          <ac:spMkLst>
            <pc:docMk/>
            <pc:sldMk cId="1727093532" sldId="446"/>
            <ac:spMk id="5133" creationId="{13A105D4-2907-419E-8223-4C266BA1E5FB}"/>
          </ac:spMkLst>
        </pc:spChg>
        <pc:spChg chg="add del">
          <ac:chgData name="BEN KHALFALLAH Hela ItimAsrScoVdf" userId="d55be94f-4073-46ba-88ef-465599598fde" providerId="ADAL" clId="{B1CC3917-7186-48B1-B06B-921786A47DF6}" dt="2023-03-19T19:36:13.445" v="3616" actId="26606"/>
          <ac:spMkLst>
            <pc:docMk/>
            <pc:sldMk cId="1727093532" sldId="446"/>
            <ac:spMk id="5135" creationId="{1EEE7F17-8E08-4C69-8E22-661908E6DF72}"/>
          </ac:spMkLst>
        </pc:spChg>
        <pc:spChg chg="add">
          <ac:chgData name="BEN KHALFALLAH Hela ItimAsrScoVdf" userId="d55be94f-4073-46ba-88ef-465599598fde" providerId="ADAL" clId="{B1CC3917-7186-48B1-B06B-921786A47DF6}" dt="2023-03-19T19:36:13.445" v="3616" actId="26606"/>
          <ac:spMkLst>
            <pc:docMk/>
            <pc:sldMk cId="1727093532" sldId="446"/>
            <ac:spMk id="5140" creationId="{65D9C196-56A3-4D2B-B250-2501F51B4C14}"/>
          </ac:spMkLst>
        </pc:spChg>
        <pc:spChg chg="add">
          <ac:chgData name="BEN KHALFALLAH Hela ItimAsrScoVdf" userId="d55be94f-4073-46ba-88ef-465599598fde" providerId="ADAL" clId="{B1CC3917-7186-48B1-B06B-921786A47DF6}" dt="2023-03-19T19:36:13.445" v="3616" actId="26606"/>
          <ac:spMkLst>
            <pc:docMk/>
            <pc:sldMk cId="1727093532" sldId="446"/>
            <ac:spMk id="5142" creationId="{3A6EBF77-A535-4798-83D5-C5D9C36BFA83}"/>
          </ac:spMkLst>
        </pc:spChg>
        <pc:spChg chg="add">
          <ac:chgData name="BEN KHALFALLAH Hela ItimAsrScoVdf" userId="d55be94f-4073-46ba-88ef-465599598fde" providerId="ADAL" clId="{B1CC3917-7186-48B1-B06B-921786A47DF6}" dt="2023-03-19T19:36:13.445" v="3616" actId="26606"/>
          <ac:spMkLst>
            <pc:docMk/>
            <pc:sldMk cId="1727093532" sldId="446"/>
            <ac:spMk id="5144" creationId="{DDB2DB23-D2D0-4E56-A97D-E9B80FD3E4A7}"/>
          </ac:spMkLst>
        </pc:spChg>
        <pc:picChg chg="add del mod">
          <ac:chgData name="BEN KHALFALLAH Hela ItimAsrScoVdf" userId="d55be94f-4073-46ba-88ef-465599598fde" providerId="ADAL" clId="{B1CC3917-7186-48B1-B06B-921786A47DF6}" dt="2023-03-19T19:56:46.040" v="3807" actId="21"/>
          <ac:picMkLst>
            <pc:docMk/>
            <pc:sldMk cId="1727093532" sldId="446"/>
            <ac:picMk id="8" creationId="{694BB850-BDB8-45A6-8896-E321819558AF}"/>
          </ac:picMkLst>
        </pc:picChg>
        <pc:picChg chg="del">
          <ac:chgData name="BEN KHALFALLAH Hela ItimAsrScoVdf" userId="d55be94f-4073-46ba-88ef-465599598fde" providerId="ADAL" clId="{B1CC3917-7186-48B1-B06B-921786A47DF6}" dt="2023-03-19T19:36:02.443" v="3614" actId="478"/>
          <ac:picMkLst>
            <pc:docMk/>
            <pc:sldMk cId="1727093532" sldId="446"/>
            <ac:picMk id="5122" creationId="{859D1BBF-7421-4B17-846C-CE77C76DE0BC}"/>
          </ac:picMkLst>
        </pc:picChg>
        <pc:picChg chg="add del">
          <ac:chgData name="BEN KHALFALLAH Hela ItimAsrScoVdf" userId="d55be94f-4073-46ba-88ef-465599598fde" providerId="ADAL" clId="{B1CC3917-7186-48B1-B06B-921786A47DF6}" dt="2023-03-19T19:52:03.593" v="3730"/>
          <ac:picMkLst>
            <pc:docMk/>
            <pc:sldMk cId="1727093532" sldId="446"/>
            <ac:picMk id="24578" creationId="{C56F2975-D7CD-498D-9694-FA450125A41E}"/>
          </ac:picMkLst>
        </pc:picChg>
      </pc:sldChg>
      <pc:sldChg chg="addSp delSp del delDesignElem">
        <pc:chgData name="BEN KHALFALLAH Hela ItimAsrScoVdf" userId="d55be94f-4073-46ba-88ef-465599598fde" providerId="ADAL" clId="{B1CC3917-7186-48B1-B06B-921786A47DF6}" dt="2023-03-19T19:24:08.383" v="3533" actId="47"/>
        <pc:sldMkLst>
          <pc:docMk/>
          <pc:sldMk cId="323503006" sldId="447"/>
        </pc:sldMkLst>
        <pc:spChg chg="add del">
          <ac:chgData name="BEN KHALFALLAH Hela ItimAsrScoVdf" userId="d55be94f-4073-46ba-88ef-465599598fde" providerId="ADAL" clId="{B1CC3917-7186-48B1-B06B-921786A47DF6}" dt="2023-03-19T14:12:56.227" v="158"/>
          <ac:spMkLst>
            <pc:docMk/>
            <pc:sldMk cId="323503006" sldId="447"/>
            <ac:spMk id="7175" creationId="{8C266B9D-DC87-430A-8D3A-2E83639A1768}"/>
          </ac:spMkLst>
        </pc:spChg>
        <pc:spChg chg="add del">
          <ac:chgData name="BEN KHALFALLAH Hela ItimAsrScoVdf" userId="d55be94f-4073-46ba-88ef-465599598fde" providerId="ADAL" clId="{B1CC3917-7186-48B1-B06B-921786A47DF6}" dt="2023-03-19T14:12:56.227" v="158"/>
          <ac:spMkLst>
            <pc:docMk/>
            <pc:sldMk cId="323503006" sldId="447"/>
            <ac:spMk id="7177" creationId="{69282F36-261B-49B3-8CA9-FB857C475A0E}"/>
          </ac:spMkLst>
        </pc:spChg>
        <pc:spChg chg="add del">
          <ac:chgData name="BEN KHALFALLAH Hela ItimAsrScoVdf" userId="d55be94f-4073-46ba-88ef-465599598fde" providerId="ADAL" clId="{B1CC3917-7186-48B1-B06B-921786A47DF6}" dt="2023-03-19T14:12:56.227" v="158"/>
          <ac:spMkLst>
            <pc:docMk/>
            <pc:sldMk cId="323503006" sldId="447"/>
            <ac:spMk id="7179" creationId="{B87215C3-3B83-4BE7-9213-26E084BD6158}"/>
          </ac:spMkLst>
        </pc:spChg>
        <pc:spChg chg="add del">
          <ac:chgData name="BEN KHALFALLAH Hela ItimAsrScoVdf" userId="d55be94f-4073-46ba-88ef-465599598fde" providerId="ADAL" clId="{B1CC3917-7186-48B1-B06B-921786A47DF6}" dt="2023-03-19T14:12:56.227" v="158"/>
          <ac:spMkLst>
            <pc:docMk/>
            <pc:sldMk cId="323503006" sldId="447"/>
            <ac:spMk id="7181" creationId="{13A105D4-2907-419E-8223-4C266BA1E5FB}"/>
          </ac:spMkLst>
        </pc:spChg>
        <pc:spChg chg="add del">
          <ac:chgData name="BEN KHALFALLAH Hela ItimAsrScoVdf" userId="d55be94f-4073-46ba-88ef-465599598fde" providerId="ADAL" clId="{B1CC3917-7186-48B1-B06B-921786A47DF6}" dt="2023-03-19T14:12:56.227" v="158"/>
          <ac:spMkLst>
            <pc:docMk/>
            <pc:sldMk cId="323503006" sldId="447"/>
            <ac:spMk id="7183" creationId="{1EEE7F17-8E08-4C69-8E22-661908E6DF72}"/>
          </ac:spMkLst>
        </pc:spChg>
        <pc:picChg chg="del">
          <ac:chgData name="BEN KHALFALLAH Hela ItimAsrScoVdf" userId="d55be94f-4073-46ba-88ef-465599598fde" providerId="ADAL" clId="{B1CC3917-7186-48B1-B06B-921786A47DF6}" dt="2023-03-19T17:48:38.124" v="2688" actId="478"/>
          <ac:picMkLst>
            <pc:docMk/>
            <pc:sldMk cId="323503006" sldId="447"/>
            <ac:picMk id="7170" creationId="{D9DAC24D-9AAD-465F-9DE5-66DCD2789FE1}"/>
          </ac:picMkLst>
        </pc:picChg>
      </pc:sldChg>
      <pc:sldChg chg="addSp delSp modSp mod setBg setClrOvrMap delDesignElem">
        <pc:chgData name="BEN KHALFALLAH Hela ItimAsrScoVdf" userId="d55be94f-4073-46ba-88ef-465599598fde" providerId="ADAL" clId="{B1CC3917-7186-48B1-B06B-921786A47DF6}" dt="2023-03-19T17:49:41.090" v="2699" actId="26606"/>
        <pc:sldMkLst>
          <pc:docMk/>
          <pc:sldMk cId="3494147615" sldId="449"/>
        </pc:sldMkLst>
        <pc:spChg chg="mod">
          <ac:chgData name="BEN KHALFALLAH Hela ItimAsrScoVdf" userId="d55be94f-4073-46ba-88ef-465599598fde" providerId="ADAL" clId="{B1CC3917-7186-48B1-B06B-921786A47DF6}" dt="2023-03-19T17:49:41.071" v="2698" actId="26606"/>
          <ac:spMkLst>
            <pc:docMk/>
            <pc:sldMk cId="3494147615" sldId="449"/>
            <ac:spMk id="2" creationId="{C33C1174-55E8-4D97-82E3-A5E672519FAC}"/>
          </ac:spMkLst>
        </pc:spChg>
        <pc:spChg chg="mod">
          <ac:chgData name="BEN KHALFALLAH Hela ItimAsrScoVdf" userId="d55be94f-4073-46ba-88ef-465599598fde" providerId="ADAL" clId="{B1CC3917-7186-48B1-B06B-921786A47DF6}" dt="2023-03-19T17:49:41.090" v="2699" actId="26606"/>
          <ac:spMkLst>
            <pc:docMk/>
            <pc:sldMk cId="3494147615" sldId="449"/>
            <ac:spMk id="3" creationId="{B2EFA94E-0BEC-415A-A46D-1B73428E4624}"/>
          </ac:spMkLst>
        </pc:spChg>
        <pc:spChg chg="add del">
          <ac:chgData name="BEN KHALFALLAH Hela ItimAsrScoVdf" userId="d55be94f-4073-46ba-88ef-465599598fde" providerId="ADAL" clId="{B1CC3917-7186-48B1-B06B-921786A47DF6}" dt="2023-03-19T14:33:31.538" v="233" actId="26606"/>
          <ac:spMkLst>
            <pc:docMk/>
            <pc:sldMk cId="3494147615" sldId="449"/>
            <ac:spMk id="59" creationId="{E9AA9F65-94B8-41A5-A7FF-23D2CFB116BB}"/>
          </ac:spMkLst>
        </pc:spChg>
        <pc:spChg chg="add del">
          <ac:chgData name="BEN KHALFALLAH Hela ItimAsrScoVdf" userId="d55be94f-4073-46ba-88ef-465599598fde" providerId="ADAL" clId="{B1CC3917-7186-48B1-B06B-921786A47DF6}" dt="2023-03-19T14:33:31.538" v="233" actId="26606"/>
          <ac:spMkLst>
            <pc:docMk/>
            <pc:sldMk cId="3494147615" sldId="449"/>
            <ac:spMk id="60" creationId="{7E8B0F8E-3F6C-4541-B9C1-774D80A08834}"/>
          </ac:spMkLst>
        </pc:spChg>
        <pc:spChg chg="add del">
          <ac:chgData name="BEN KHALFALLAH Hela ItimAsrScoVdf" userId="d55be94f-4073-46ba-88ef-465599598fde" providerId="ADAL" clId="{B1CC3917-7186-48B1-B06B-921786A47DF6}" dt="2023-03-19T14:33:31.538" v="233" actId="26606"/>
          <ac:spMkLst>
            <pc:docMk/>
            <pc:sldMk cId="3494147615" sldId="449"/>
            <ac:spMk id="61" creationId="{7A45F5BC-32D1-41CD-B270-C46F18CA1ACC}"/>
          </ac:spMkLst>
        </pc:spChg>
        <pc:spChg chg="add del">
          <ac:chgData name="BEN KHALFALLAH Hela ItimAsrScoVdf" userId="d55be94f-4073-46ba-88ef-465599598fde" providerId="ADAL" clId="{B1CC3917-7186-48B1-B06B-921786A47DF6}" dt="2023-03-19T14:33:31.538" v="233" actId="26606"/>
          <ac:spMkLst>
            <pc:docMk/>
            <pc:sldMk cId="3494147615" sldId="449"/>
            <ac:spMk id="62" creationId="{5BB74D4E-F243-4A10-813D-500A14025392}"/>
          </ac:spMkLst>
        </pc:spChg>
        <pc:spChg chg="add del">
          <ac:chgData name="BEN KHALFALLAH Hela ItimAsrScoVdf" userId="d55be94f-4073-46ba-88ef-465599598fde" providerId="ADAL" clId="{B1CC3917-7186-48B1-B06B-921786A47DF6}" dt="2023-03-19T14:33:31.538" v="233" actId="26606"/>
          <ac:spMkLst>
            <pc:docMk/>
            <pc:sldMk cId="3494147615" sldId="449"/>
            <ac:spMk id="63" creationId="{1A59258C-AAC2-41CD-973C-7439B122A3FF}"/>
          </ac:spMkLst>
        </pc:spChg>
        <pc:spChg chg="add del">
          <ac:chgData name="BEN KHALFALLAH Hela ItimAsrScoVdf" userId="d55be94f-4073-46ba-88ef-465599598fde" providerId="ADAL" clId="{B1CC3917-7186-48B1-B06B-921786A47DF6}" dt="2023-03-19T14:33:31.538" v="233" actId="26606"/>
          <ac:spMkLst>
            <pc:docMk/>
            <pc:sldMk cId="3494147615" sldId="449"/>
            <ac:spMk id="64" creationId="{54516B72-0116-42B2-82A2-B11218A36636}"/>
          </ac:spMkLst>
        </pc:spChg>
        <pc:spChg chg="add del">
          <ac:chgData name="BEN KHALFALLAH Hela ItimAsrScoVdf" userId="d55be94f-4073-46ba-88ef-465599598fde" providerId="ADAL" clId="{B1CC3917-7186-48B1-B06B-921786A47DF6}" dt="2023-03-19T14:33:31.538" v="233" actId="26606"/>
          <ac:spMkLst>
            <pc:docMk/>
            <pc:sldMk cId="3494147615" sldId="449"/>
            <ac:spMk id="65" creationId="{7CDB507F-21B7-4C27-B0FC-D9C465C6DB44}"/>
          </ac:spMkLst>
        </pc:spChg>
        <pc:spChg chg="add del">
          <ac:chgData name="BEN KHALFALLAH Hela ItimAsrScoVdf" userId="d55be94f-4073-46ba-88ef-465599598fde" providerId="ADAL" clId="{B1CC3917-7186-48B1-B06B-921786A47DF6}" dt="2023-03-19T14:33:31.538" v="233" actId="26606"/>
          <ac:spMkLst>
            <pc:docMk/>
            <pc:sldMk cId="3494147615" sldId="449"/>
            <ac:spMk id="66" creationId="{7AB1AE17-B7A3-4363-95CD-25441E2FF1F3}"/>
          </ac:spMkLst>
        </pc:spChg>
        <pc:spChg chg="add del">
          <ac:chgData name="BEN KHALFALLAH Hela ItimAsrScoVdf" userId="d55be94f-4073-46ba-88ef-465599598fde" providerId="ADAL" clId="{B1CC3917-7186-48B1-B06B-921786A47DF6}" dt="2023-03-19T14:33:29.407" v="230" actId="26606"/>
          <ac:spMkLst>
            <pc:docMk/>
            <pc:sldMk cId="3494147615" sldId="449"/>
            <ac:spMk id="71" creationId="{E9AA9F65-94B8-41A5-A7FF-23D2CFB116BB}"/>
          </ac:spMkLst>
        </pc:spChg>
        <pc:spChg chg="add del">
          <ac:chgData name="BEN KHALFALLAH Hela ItimAsrScoVdf" userId="d55be94f-4073-46ba-88ef-465599598fde" providerId="ADAL" clId="{B1CC3917-7186-48B1-B06B-921786A47DF6}" dt="2023-03-19T14:33:29.407" v="230" actId="26606"/>
          <ac:spMkLst>
            <pc:docMk/>
            <pc:sldMk cId="3494147615" sldId="449"/>
            <ac:spMk id="73" creationId="{7E8B0F8E-3F6C-4541-B9C1-774D80A08834}"/>
          </ac:spMkLst>
        </pc:spChg>
        <pc:spChg chg="add del">
          <ac:chgData name="BEN KHALFALLAH Hela ItimAsrScoVdf" userId="d55be94f-4073-46ba-88ef-465599598fde" providerId="ADAL" clId="{B1CC3917-7186-48B1-B06B-921786A47DF6}" dt="2023-03-19T14:33:29.407" v="230" actId="26606"/>
          <ac:spMkLst>
            <pc:docMk/>
            <pc:sldMk cId="3494147615" sldId="449"/>
            <ac:spMk id="75" creationId="{7A45F5BC-32D1-41CD-B270-C46F18CA1ACC}"/>
          </ac:spMkLst>
        </pc:spChg>
        <pc:spChg chg="add del">
          <ac:chgData name="BEN KHALFALLAH Hela ItimAsrScoVdf" userId="d55be94f-4073-46ba-88ef-465599598fde" providerId="ADAL" clId="{B1CC3917-7186-48B1-B06B-921786A47DF6}" dt="2023-03-19T14:33:29.407" v="230" actId="26606"/>
          <ac:spMkLst>
            <pc:docMk/>
            <pc:sldMk cId="3494147615" sldId="449"/>
            <ac:spMk id="77" creationId="{5BB74D4E-F243-4A10-813D-500A14025392}"/>
          </ac:spMkLst>
        </pc:spChg>
        <pc:spChg chg="add del">
          <ac:chgData name="BEN KHALFALLAH Hela ItimAsrScoVdf" userId="d55be94f-4073-46ba-88ef-465599598fde" providerId="ADAL" clId="{B1CC3917-7186-48B1-B06B-921786A47DF6}" dt="2023-03-19T14:33:29.407" v="230" actId="26606"/>
          <ac:spMkLst>
            <pc:docMk/>
            <pc:sldMk cId="3494147615" sldId="449"/>
            <ac:spMk id="79" creationId="{1A59258C-AAC2-41CD-973C-7439B122A3FF}"/>
          </ac:spMkLst>
        </pc:spChg>
        <pc:spChg chg="add del">
          <ac:chgData name="BEN KHALFALLAH Hela ItimAsrScoVdf" userId="d55be94f-4073-46ba-88ef-465599598fde" providerId="ADAL" clId="{B1CC3917-7186-48B1-B06B-921786A47DF6}" dt="2023-03-19T14:33:29.407" v="230" actId="26606"/>
          <ac:spMkLst>
            <pc:docMk/>
            <pc:sldMk cId="3494147615" sldId="449"/>
            <ac:spMk id="81" creationId="{54516B72-0116-42B2-82A2-B11218A36636}"/>
          </ac:spMkLst>
        </pc:spChg>
        <pc:spChg chg="add del">
          <ac:chgData name="BEN KHALFALLAH Hela ItimAsrScoVdf" userId="d55be94f-4073-46ba-88ef-465599598fde" providerId="ADAL" clId="{B1CC3917-7186-48B1-B06B-921786A47DF6}" dt="2023-03-19T14:33:29.407" v="230" actId="26606"/>
          <ac:spMkLst>
            <pc:docMk/>
            <pc:sldMk cId="3494147615" sldId="449"/>
            <ac:spMk id="83" creationId="{7CDB507F-21B7-4C27-B0FC-D9C465C6DB44}"/>
          </ac:spMkLst>
        </pc:spChg>
        <pc:spChg chg="add del">
          <ac:chgData name="BEN KHALFALLAH Hela ItimAsrScoVdf" userId="d55be94f-4073-46ba-88ef-465599598fde" providerId="ADAL" clId="{B1CC3917-7186-48B1-B06B-921786A47DF6}" dt="2023-03-19T14:33:29.407" v="230" actId="26606"/>
          <ac:spMkLst>
            <pc:docMk/>
            <pc:sldMk cId="3494147615" sldId="449"/>
            <ac:spMk id="85" creationId="{7AB1AE17-B7A3-4363-95CD-25441E2FF1F3}"/>
          </ac:spMkLst>
        </pc:spChg>
        <pc:spChg chg="add del">
          <ac:chgData name="BEN KHALFALLAH Hela ItimAsrScoVdf" userId="d55be94f-4073-46ba-88ef-465599598fde" providerId="ADAL" clId="{B1CC3917-7186-48B1-B06B-921786A47DF6}" dt="2023-03-19T14:33:31.527" v="232" actId="26606"/>
          <ac:spMkLst>
            <pc:docMk/>
            <pc:sldMk cId="3494147615" sldId="449"/>
            <ac:spMk id="87" creationId="{E9AA9F65-94B8-41A5-A7FF-23D2CFB116BB}"/>
          </ac:spMkLst>
        </pc:spChg>
        <pc:spChg chg="add del">
          <ac:chgData name="BEN KHALFALLAH Hela ItimAsrScoVdf" userId="d55be94f-4073-46ba-88ef-465599598fde" providerId="ADAL" clId="{B1CC3917-7186-48B1-B06B-921786A47DF6}" dt="2023-03-19T14:33:31.527" v="232" actId="26606"/>
          <ac:spMkLst>
            <pc:docMk/>
            <pc:sldMk cId="3494147615" sldId="449"/>
            <ac:spMk id="88" creationId="{7E8B0F8E-3F6C-4541-B9C1-774D80A08834}"/>
          </ac:spMkLst>
        </pc:spChg>
        <pc:spChg chg="add del">
          <ac:chgData name="BEN KHALFALLAH Hela ItimAsrScoVdf" userId="d55be94f-4073-46ba-88ef-465599598fde" providerId="ADAL" clId="{B1CC3917-7186-48B1-B06B-921786A47DF6}" dt="2023-03-19T14:33:31.527" v="232" actId="26606"/>
          <ac:spMkLst>
            <pc:docMk/>
            <pc:sldMk cId="3494147615" sldId="449"/>
            <ac:spMk id="89" creationId="{7A45F5BC-32D1-41CD-B270-C46F18CA1ACC}"/>
          </ac:spMkLst>
        </pc:spChg>
        <pc:spChg chg="add del">
          <ac:chgData name="BEN KHALFALLAH Hela ItimAsrScoVdf" userId="d55be94f-4073-46ba-88ef-465599598fde" providerId="ADAL" clId="{B1CC3917-7186-48B1-B06B-921786A47DF6}" dt="2023-03-19T14:33:31.527" v="232" actId="26606"/>
          <ac:spMkLst>
            <pc:docMk/>
            <pc:sldMk cId="3494147615" sldId="449"/>
            <ac:spMk id="90" creationId="{5BB74D4E-F243-4A10-813D-500A14025392}"/>
          </ac:spMkLst>
        </pc:spChg>
        <pc:spChg chg="add del">
          <ac:chgData name="BEN KHALFALLAH Hela ItimAsrScoVdf" userId="d55be94f-4073-46ba-88ef-465599598fde" providerId="ADAL" clId="{B1CC3917-7186-48B1-B06B-921786A47DF6}" dt="2023-03-19T14:33:31.527" v="232" actId="26606"/>
          <ac:spMkLst>
            <pc:docMk/>
            <pc:sldMk cId="3494147615" sldId="449"/>
            <ac:spMk id="91" creationId="{B373F125-DEF3-41D6-9918-AB21A2ACC37A}"/>
          </ac:spMkLst>
        </pc:spChg>
        <pc:spChg chg="add del">
          <ac:chgData name="BEN KHALFALLAH Hela ItimAsrScoVdf" userId="d55be94f-4073-46ba-88ef-465599598fde" providerId="ADAL" clId="{B1CC3917-7186-48B1-B06B-921786A47DF6}" dt="2023-03-19T14:33:31.527" v="232" actId="26606"/>
          <ac:spMkLst>
            <pc:docMk/>
            <pc:sldMk cId="3494147615" sldId="449"/>
            <ac:spMk id="92" creationId="{71E9F226-EB6E-48C9-ADDA-636DE4BF4EBE}"/>
          </ac:spMkLst>
        </pc:spChg>
        <pc:spChg chg="add del">
          <ac:chgData name="BEN KHALFALLAH Hela ItimAsrScoVdf" userId="d55be94f-4073-46ba-88ef-465599598fde" providerId="ADAL" clId="{B1CC3917-7186-48B1-B06B-921786A47DF6}" dt="2023-03-19T14:38:43.783" v="250" actId="26606"/>
          <ac:spMkLst>
            <pc:docMk/>
            <pc:sldMk cId="3494147615" sldId="449"/>
            <ac:spMk id="94" creationId="{E9AA9F65-94B8-41A5-A7FF-23D2CFB116BB}"/>
          </ac:spMkLst>
        </pc:spChg>
        <pc:spChg chg="add del">
          <ac:chgData name="BEN KHALFALLAH Hela ItimAsrScoVdf" userId="d55be94f-4073-46ba-88ef-465599598fde" providerId="ADAL" clId="{B1CC3917-7186-48B1-B06B-921786A47DF6}" dt="2023-03-19T14:38:43.783" v="250" actId="26606"/>
          <ac:spMkLst>
            <pc:docMk/>
            <pc:sldMk cId="3494147615" sldId="449"/>
            <ac:spMk id="95" creationId="{7E8B0F8E-3F6C-4541-B9C1-774D80A08834}"/>
          </ac:spMkLst>
        </pc:spChg>
        <pc:spChg chg="add del">
          <ac:chgData name="BEN KHALFALLAH Hela ItimAsrScoVdf" userId="d55be94f-4073-46ba-88ef-465599598fde" providerId="ADAL" clId="{B1CC3917-7186-48B1-B06B-921786A47DF6}" dt="2023-03-19T14:38:43.783" v="250" actId="26606"/>
          <ac:spMkLst>
            <pc:docMk/>
            <pc:sldMk cId="3494147615" sldId="449"/>
            <ac:spMk id="96" creationId="{7A45F5BC-32D1-41CD-B270-C46F18CA1ACC}"/>
          </ac:spMkLst>
        </pc:spChg>
        <pc:spChg chg="add del">
          <ac:chgData name="BEN KHALFALLAH Hela ItimAsrScoVdf" userId="d55be94f-4073-46ba-88ef-465599598fde" providerId="ADAL" clId="{B1CC3917-7186-48B1-B06B-921786A47DF6}" dt="2023-03-19T14:38:43.783" v="250" actId="26606"/>
          <ac:spMkLst>
            <pc:docMk/>
            <pc:sldMk cId="3494147615" sldId="449"/>
            <ac:spMk id="97" creationId="{5BB74D4E-F243-4A10-813D-500A14025392}"/>
          </ac:spMkLst>
        </pc:spChg>
        <pc:spChg chg="add del">
          <ac:chgData name="BEN KHALFALLAH Hela ItimAsrScoVdf" userId="d55be94f-4073-46ba-88ef-465599598fde" providerId="ADAL" clId="{B1CC3917-7186-48B1-B06B-921786A47DF6}" dt="2023-03-19T14:38:43.783" v="250" actId="26606"/>
          <ac:spMkLst>
            <pc:docMk/>
            <pc:sldMk cId="3494147615" sldId="449"/>
            <ac:spMk id="98" creationId="{1A59258C-AAC2-41CD-973C-7439B122A3FF}"/>
          </ac:spMkLst>
        </pc:spChg>
        <pc:spChg chg="add del">
          <ac:chgData name="BEN KHALFALLAH Hela ItimAsrScoVdf" userId="d55be94f-4073-46ba-88ef-465599598fde" providerId="ADAL" clId="{B1CC3917-7186-48B1-B06B-921786A47DF6}" dt="2023-03-19T14:38:43.783" v="250" actId="26606"/>
          <ac:spMkLst>
            <pc:docMk/>
            <pc:sldMk cId="3494147615" sldId="449"/>
            <ac:spMk id="99" creationId="{54516B72-0116-42B2-82A2-B11218A36636}"/>
          </ac:spMkLst>
        </pc:spChg>
        <pc:spChg chg="add del">
          <ac:chgData name="BEN KHALFALLAH Hela ItimAsrScoVdf" userId="d55be94f-4073-46ba-88ef-465599598fde" providerId="ADAL" clId="{B1CC3917-7186-48B1-B06B-921786A47DF6}" dt="2023-03-19T14:38:43.783" v="250" actId="26606"/>
          <ac:spMkLst>
            <pc:docMk/>
            <pc:sldMk cId="3494147615" sldId="449"/>
            <ac:spMk id="100" creationId="{7CDB507F-21B7-4C27-B0FC-D9C465C6DB44}"/>
          </ac:spMkLst>
        </pc:spChg>
        <pc:spChg chg="add del">
          <ac:chgData name="BEN KHALFALLAH Hela ItimAsrScoVdf" userId="d55be94f-4073-46ba-88ef-465599598fde" providerId="ADAL" clId="{B1CC3917-7186-48B1-B06B-921786A47DF6}" dt="2023-03-19T14:38:43.783" v="250" actId="26606"/>
          <ac:spMkLst>
            <pc:docMk/>
            <pc:sldMk cId="3494147615" sldId="449"/>
            <ac:spMk id="101" creationId="{7AB1AE17-B7A3-4363-95CD-25441E2FF1F3}"/>
          </ac:spMkLst>
        </pc:spChg>
        <pc:spChg chg="add del">
          <ac:chgData name="BEN KHALFALLAH Hela ItimAsrScoVdf" userId="d55be94f-4073-46ba-88ef-465599598fde" providerId="ADAL" clId="{B1CC3917-7186-48B1-B06B-921786A47DF6}" dt="2023-03-19T14:38:24.927" v="241" actId="26606"/>
          <ac:spMkLst>
            <pc:docMk/>
            <pc:sldMk cId="3494147615" sldId="449"/>
            <ac:spMk id="106" creationId="{E9AA9F65-94B8-41A5-A7FF-23D2CFB116BB}"/>
          </ac:spMkLst>
        </pc:spChg>
        <pc:spChg chg="add del">
          <ac:chgData name="BEN KHALFALLAH Hela ItimAsrScoVdf" userId="d55be94f-4073-46ba-88ef-465599598fde" providerId="ADAL" clId="{B1CC3917-7186-48B1-B06B-921786A47DF6}" dt="2023-03-19T14:38:24.927" v="241" actId="26606"/>
          <ac:spMkLst>
            <pc:docMk/>
            <pc:sldMk cId="3494147615" sldId="449"/>
            <ac:spMk id="108" creationId="{7E8B0F8E-3F6C-4541-B9C1-774D80A08834}"/>
          </ac:spMkLst>
        </pc:spChg>
        <pc:spChg chg="add del">
          <ac:chgData name="BEN KHALFALLAH Hela ItimAsrScoVdf" userId="d55be94f-4073-46ba-88ef-465599598fde" providerId="ADAL" clId="{B1CC3917-7186-48B1-B06B-921786A47DF6}" dt="2023-03-19T14:38:24.927" v="241" actId="26606"/>
          <ac:spMkLst>
            <pc:docMk/>
            <pc:sldMk cId="3494147615" sldId="449"/>
            <ac:spMk id="110" creationId="{7A45F5BC-32D1-41CD-B270-C46F18CA1ACC}"/>
          </ac:spMkLst>
        </pc:spChg>
        <pc:spChg chg="add del">
          <ac:chgData name="BEN KHALFALLAH Hela ItimAsrScoVdf" userId="d55be94f-4073-46ba-88ef-465599598fde" providerId="ADAL" clId="{B1CC3917-7186-48B1-B06B-921786A47DF6}" dt="2023-03-19T14:38:24.927" v="241" actId="26606"/>
          <ac:spMkLst>
            <pc:docMk/>
            <pc:sldMk cId="3494147615" sldId="449"/>
            <ac:spMk id="112" creationId="{5BB74D4E-F243-4A10-813D-500A14025392}"/>
          </ac:spMkLst>
        </pc:spChg>
        <pc:spChg chg="add del">
          <ac:chgData name="BEN KHALFALLAH Hela ItimAsrScoVdf" userId="d55be94f-4073-46ba-88ef-465599598fde" providerId="ADAL" clId="{B1CC3917-7186-48B1-B06B-921786A47DF6}" dt="2023-03-19T14:38:24.927" v="241" actId="26606"/>
          <ac:spMkLst>
            <pc:docMk/>
            <pc:sldMk cId="3494147615" sldId="449"/>
            <ac:spMk id="114" creationId="{1A59258C-AAC2-41CD-973C-7439B122A3FF}"/>
          </ac:spMkLst>
        </pc:spChg>
        <pc:spChg chg="add del">
          <ac:chgData name="BEN KHALFALLAH Hela ItimAsrScoVdf" userId="d55be94f-4073-46ba-88ef-465599598fde" providerId="ADAL" clId="{B1CC3917-7186-48B1-B06B-921786A47DF6}" dt="2023-03-19T14:38:24.927" v="241" actId="26606"/>
          <ac:spMkLst>
            <pc:docMk/>
            <pc:sldMk cId="3494147615" sldId="449"/>
            <ac:spMk id="116" creationId="{54516B72-0116-42B2-82A2-B11218A36636}"/>
          </ac:spMkLst>
        </pc:spChg>
        <pc:spChg chg="add del">
          <ac:chgData name="BEN KHALFALLAH Hela ItimAsrScoVdf" userId="d55be94f-4073-46ba-88ef-465599598fde" providerId="ADAL" clId="{B1CC3917-7186-48B1-B06B-921786A47DF6}" dt="2023-03-19T14:38:24.927" v="241" actId="26606"/>
          <ac:spMkLst>
            <pc:docMk/>
            <pc:sldMk cId="3494147615" sldId="449"/>
            <ac:spMk id="118" creationId="{7CDB507F-21B7-4C27-B0FC-D9C465C6DB44}"/>
          </ac:spMkLst>
        </pc:spChg>
        <pc:spChg chg="add del">
          <ac:chgData name="BEN KHALFALLAH Hela ItimAsrScoVdf" userId="d55be94f-4073-46ba-88ef-465599598fde" providerId="ADAL" clId="{B1CC3917-7186-48B1-B06B-921786A47DF6}" dt="2023-03-19T14:38:24.927" v="241" actId="26606"/>
          <ac:spMkLst>
            <pc:docMk/>
            <pc:sldMk cId="3494147615" sldId="449"/>
            <ac:spMk id="120" creationId="{7AB1AE17-B7A3-4363-95CD-25441E2FF1F3}"/>
          </ac:spMkLst>
        </pc:spChg>
        <pc:spChg chg="add del">
          <ac:chgData name="BEN KHALFALLAH Hela ItimAsrScoVdf" userId="d55be94f-4073-46ba-88ef-465599598fde" providerId="ADAL" clId="{B1CC3917-7186-48B1-B06B-921786A47DF6}" dt="2023-03-19T14:38:28.753" v="243" actId="26606"/>
          <ac:spMkLst>
            <pc:docMk/>
            <pc:sldMk cId="3494147615" sldId="449"/>
            <ac:spMk id="122" creationId="{E9AA9F65-94B8-41A5-A7FF-23D2CFB116BB}"/>
          </ac:spMkLst>
        </pc:spChg>
        <pc:spChg chg="add del">
          <ac:chgData name="BEN KHALFALLAH Hela ItimAsrScoVdf" userId="d55be94f-4073-46ba-88ef-465599598fde" providerId="ADAL" clId="{B1CC3917-7186-48B1-B06B-921786A47DF6}" dt="2023-03-19T14:38:28.753" v="243" actId="26606"/>
          <ac:spMkLst>
            <pc:docMk/>
            <pc:sldMk cId="3494147615" sldId="449"/>
            <ac:spMk id="123" creationId="{7E8B0F8E-3F6C-4541-B9C1-774D80A08834}"/>
          </ac:spMkLst>
        </pc:spChg>
        <pc:spChg chg="add del">
          <ac:chgData name="BEN KHALFALLAH Hela ItimAsrScoVdf" userId="d55be94f-4073-46ba-88ef-465599598fde" providerId="ADAL" clId="{B1CC3917-7186-48B1-B06B-921786A47DF6}" dt="2023-03-19T14:38:28.753" v="243" actId="26606"/>
          <ac:spMkLst>
            <pc:docMk/>
            <pc:sldMk cId="3494147615" sldId="449"/>
            <ac:spMk id="124" creationId="{7A45F5BC-32D1-41CD-B270-C46F18CA1ACC}"/>
          </ac:spMkLst>
        </pc:spChg>
        <pc:spChg chg="add del">
          <ac:chgData name="BEN KHALFALLAH Hela ItimAsrScoVdf" userId="d55be94f-4073-46ba-88ef-465599598fde" providerId="ADAL" clId="{B1CC3917-7186-48B1-B06B-921786A47DF6}" dt="2023-03-19T14:38:28.753" v="243" actId="26606"/>
          <ac:spMkLst>
            <pc:docMk/>
            <pc:sldMk cId="3494147615" sldId="449"/>
            <ac:spMk id="125" creationId="{5BB74D4E-F243-4A10-813D-500A14025392}"/>
          </ac:spMkLst>
        </pc:spChg>
        <pc:spChg chg="add del">
          <ac:chgData name="BEN KHALFALLAH Hela ItimAsrScoVdf" userId="d55be94f-4073-46ba-88ef-465599598fde" providerId="ADAL" clId="{B1CC3917-7186-48B1-B06B-921786A47DF6}" dt="2023-03-19T14:38:28.753" v="243" actId="26606"/>
          <ac:spMkLst>
            <pc:docMk/>
            <pc:sldMk cId="3494147615" sldId="449"/>
            <ac:spMk id="126" creationId="{21566B89-C470-4C69-8689-38673C7B711E}"/>
          </ac:spMkLst>
        </pc:spChg>
        <pc:spChg chg="add del">
          <ac:chgData name="BEN KHALFALLAH Hela ItimAsrScoVdf" userId="d55be94f-4073-46ba-88ef-465599598fde" providerId="ADAL" clId="{B1CC3917-7186-48B1-B06B-921786A47DF6}" dt="2023-03-19T14:38:28.753" v="243" actId="26606"/>
          <ac:spMkLst>
            <pc:docMk/>
            <pc:sldMk cId="3494147615" sldId="449"/>
            <ac:spMk id="127" creationId="{040708B1-1822-4D0E-B3F8-BF6E36438E35}"/>
          </ac:spMkLst>
        </pc:spChg>
        <pc:spChg chg="add del">
          <ac:chgData name="BEN KHALFALLAH Hela ItimAsrScoVdf" userId="d55be94f-4073-46ba-88ef-465599598fde" providerId="ADAL" clId="{B1CC3917-7186-48B1-B06B-921786A47DF6}" dt="2023-03-19T14:38:28.753" v="243" actId="26606"/>
          <ac:spMkLst>
            <pc:docMk/>
            <pc:sldMk cId="3494147615" sldId="449"/>
            <ac:spMk id="128" creationId="{1EAB69CE-6296-4D71-8DB3-BF71FD5181C0}"/>
          </ac:spMkLst>
        </pc:spChg>
        <pc:spChg chg="add del">
          <ac:chgData name="BEN KHALFALLAH Hela ItimAsrScoVdf" userId="d55be94f-4073-46ba-88ef-465599598fde" providerId="ADAL" clId="{B1CC3917-7186-48B1-B06B-921786A47DF6}" dt="2023-03-19T14:38:28.753" v="243" actId="26606"/>
          <ac:spMkLst>
            <pc:docMk/>
            <pc:sldMk cId="3494147615" sldId="449"/>
            <ac:spMk id="129" creationId="{45B34FBD-A817-4E6B-8CD9-1BCA9CB6730D}"/>
          </ac:spMkLst>
        </pc:spChg>
        <pc:spChg chg="add del">
          <ac:chgData name="BEN KHALFALLAH Hela ItimAsrScoVdf" userId="d55be94f-4073-46ba-88ef-465599598fde" providerId="ADAL" clId="{B1CC3917-7186-48B1-B06B-921786A47DF6}" dt="2023-03-19T14:38:39.303" v="245" actId="26606"/>
          <ac:spMkLst>
            <pc:docMk/>
            <pc:sldMk cId="3494147615" sldId="449"/>
            <ac:spMk id="131" creationId="{E9AA9F65-94B8-41A5-A7FF-23D2CFB116BB}"/>
          </ac:spMkLst>
        </pc:spChg>
        <pc:spChg chg="add del">
          <ac:chgData name="BEN KHALFALLAH Hela ItimAsrScoVdf" userId="d55be94f-4073-46ba-88ef-465599598fde" providerId="ADAL" clId="{B1CC3917-7186-48B1-B06B-921786A47DF6}" dt="2023-03-19T14:38:39.303" v="245" actId="26606"/>
          <ac:spMkLst>
            <pc:docMk/>
            <pc:sldMk cId="3494147615" sldId="449"/>
            <ac:spMk id="132" creationId="{7E8B0F8E-3F6C-4541-B9C1-774D80A08834}"/>
          </ac:spMkLst>
        </pc:spChg>
        <pc:spChg chg="add del">
          <ac:chgData name="BEN KHALFALLAH Hela ItimAsrScoVdf" userId="d55be94f-4073-46ba-88ef-465599598fde" providerId="ADAL" clId="{B1CC3917-7186-48B1-B06B-921786A47DF6}" dt="2023-03-19T14:38:39.303" v="245" actId="26606"/>
          <ac:spMkLst>
            <pc:docMk/>
            <pc:sldMk cId="3494147615" sldId="449"/>
            <ac:spMk id="133" creationId="{7A45F5BC-32D1-41CD-B270-C46F18CA1ACC}"/>
          </ac:spMkLst>
        </pc:spChg>
        <pc:spChg chg="add del">
          <ac:chgData name="BEN KHALFALLAH Hela ItimAsrScoVdf" userId="d55be94f-4073-46ba-88ef-465599598fde" providerId="ADAL" clId="{B1CC3917-7186-48B1-B06B-921786A47DF6}" dt="2023-03-19T14:38:39.303" v="245" actId="26606"/>
          <ac:spMkLst>
            <pc:docMk/>
            <pc:sldMk cId="3494147615" sldId="449"/>
            <ac:spMk id="134" creationId="{5BB74D4E-F243-4A10-813D-500A14025392}"/>
          </ac:spMkLst>
        </pc:spChg>
        <pc:spChg chg="add del">
          <ac:chgData name="BEN KHALFALLAH Hela ItimAsrScoVdf" userId="d55be94f-4073-46ba-88ef-465599598fde" providerId="ADAL" clId="{B1CC3917-7186-48B1-B06B-921786A47DF6}" dt="2023-03-19T14:38:39.303" v="245" actId="26606"/>
          <ac:spMkLst>
            <pc:docMk/>
            <pc:sldMk cId="3494147615" sldId="449"/>
            <ac:spMk id="135" creationId="{A9D01BD4-D715-47C5-936E-D17703C9AE83}"/>
          </ac:spMkLst>
        </pc:spChg>
        <pc:spChg chg="add del">
          <ac:chgData name="BEN KHALFALLAH Hela ItimAsrScoVdf" userId="d55be94f-4073-46ba-88ef-465599598fde" providerId="ADAL" clId="{B1CC3917-7186-48B1-B06B-921786A47DF6}" dt="2023-03-19T14:38:39.303" v="245" actId="26606"/>
          <ac:spMkLst>
            <pc:docMk/>
            <pc:sldMk cId="3494147615" sldId="449"/>
            <ac:spMk id="136" creationId="{8E095A5C-C0E1-442D-A262-3354333CA8ED}"/>
          </ac:spMkLst>
        </pc:spChg>
        <pc:spChg chg="add del">
          <ac:chgData name="BEN KHALFALLAH Hela ItimAsrScoVdf" userId="d55be94f-4073-46ba-88ef-465599598fde" providerId="ADAL" clId="{B1CC3917-7186-48B1-B06B-921786A47DF6}" dt="2023-03-19T14:38:39.303" v="245" actId="26606"/>
          <ac:spMkLst>
            <pc:docMk/>
            <pc:sldMk cId="3494147615" sldId="449"/>
            <ac:spMk id="137" creationId="{7884CF81-7E80-4D00-BC0F-A2166793CF8D}"/>
          </ac:spMkLst>
        </pc:spChg>
        <pc:spChg chg="add del">
          <ac:chgData name="BEN KHALFALLAH Hela ItimAsrScoVdf" userId="d55be94f-4073-46ba-88ef-465599598fde" providerId="ADAL" clId="{B1CC3917-7186-48B1-B06B-921786A47DF6}" dt="2023-03-19T14:38:42.311" v="247" actId="26606"/>
          <ac:spMkLst>
            <pc:docMk/>
            <pc:sldMk cId="3494147615" sldId="449"/>
            <ac:spMk id="139" creationId="{E9AA9F65-94B8-41A5-A7FF-23D2CFB116BB}"/>
          </ac:spMkLst>
        </pc:spChg>
        <pc:spChg chg="add del">
          <ac:chgData name="BEN KHALFALLAH Hela ItimAsrScoVdf" userId="d55be94f-4073-46ba-88ef-465599598fde" providerId="ADAL" clId="{B1CC3917-7186-48B1-B06B-921786A47DF6}" dt="2023-03-19T14:38:42.311" v="247" actId="26606"/>
          <ac:spMkLst>
            <pc:docMk/>
            <pc:sldMk cId="3494147615" sldId="449"/>
            <ac:spMk id="140" creationId="{7E8B0F8E-3F6C-4541-B9C1-774D80A08834}"/>
          </ac:spMkLst>
        </pc:spChg>
        <pc:spChg chg="add del">
          <ac:chgData name="BEN KHALFALLAH Hela ItimAsrScoVdf" userId="d55be94f-4073-46ba-88ef-465599598fde" providerId="ADAL" clId="{B1CC3917-7186-48B1-B06B-921786A47DF6}" dt="2023-03-19T14:38:42.311" v="247" actId="26606"/>
          <ac:spMkLst>
            <pc:docMk/>
            <pc:sldMk cId="3494147615" sldId="449"/>
            <ac:spMk id="141" creationId="{7A45F5BC-32D1-41CD-B270-C46F18CA1ACC}"/>
          </ac:spMkLst>
        </pc:spChg>
        <pc:spChg chg="add del">
          <ac:chgData name="BEN KHALFALLAH Hela ItimAsrScoVdf" userId="d55be94f-4073-46ba-88ef-465599598fde" providerId="ADAL" clId="{B1CC3917-7186-48B1-B06B-921786A47DF6}" dt="2023-03-19T14:38:42.311" v="247" actId="26606"/>
          <ac:spMkLst>
            <pc:docMk/>
            <pc:sldMk cId="3494147615" sldId="449"/>
            <ac:spMk id="142" creationId="{5BB74D4E-F243-4A10-813D-500A14025392}"/>
          </ac:spMkLst>
        </pc:spChg>
        <pc:spChg chg="add del">
          <ac:chgData name="BEN KHALFALLAH Hela ItimAsrScoVdf" userId="d55be94f-4073-46ba-88ef-465599598fde" providerId="ADAL" clId="{B1CC3917-7186-48B1-B06B-921786A47DF6}" dt="2023-03-19T14:38:42.311" v="247" actId="26606"/>
          <ac:spMkLst>
            <pc:docMk/>
            <pc:sldMk cId="3494147615" sldId="449"/>
            <ac:spMk id="143" creationId="{1A59258C-AAC2-41CD-973C-7439B122A3FF}"/>
          </ac:spMkLst>
        </pc:spChg>
        <pc:spChg chg="add del">
          <ac:chgData name="BEN KHALFALLAH Hela ItimAsrScoVdf" userId="d55be94f-4073-46ba-88ef-465599598fde" providerId="ADAL" clId="{B1CC3917-7186-48B1-B06B-921786A47DF6}" dt="2023-03-19T14:38:42.311" v="247" actId="26606"/>
          <ac:spMkLst>
            <pc:docMk/>
            <pc:sldMk cId="3494147615" sldId="449"/>
            <ac:spMk id="144" creationId="{54516B72-0116-42B2-82A2-B11218A36636}"/>
          </ac:spMkLst>
        </pc:spChg>
        <pc:spChg chg="add del">
          <ac:chgData name="BEN KHALFALLAH Hela ItimAsrScoVdf" userId="d55be94f-4073-46ba-88ef-465599598fde" providerId="ADAL" clId="{B1CC3917-7186-48B1-B06B-921786A47DF6}" dt="2023-03-19T14:38:42.311" v="247" actId="26606"/>
          <ac:spMkLst>
            <pc:docMk/>
            <pc:sldMk cId="3494147615" sldId="449"/>
            <ac:spMk id="145" creationId="{7CDB507F-21B7-4C27-B0FC-D9C465C6DB44}"/>
          </ac:spMkLst>
        </pc:spChg>
        <pc:spChg chg="add del">
          <ac:chgData name="BEN KHALFALLAH Hela ItimAsrScoVdf" userId="d55be94f-4073-46ba-88ef-465599598fde" providerId="ADAL" clId="{B1CC3917-7186-48B1-B06B-921786A47DF6}" dt="2023-03-19T14:38:42.311" v="247" actId="26606"/>
          <ac:spMkLst>
            <pc:docMk/>
            <pc:sldMk cId="3494147615" sldId="449"/>
            <ac:spMk id="146" creationId="{7AB1AE17-B7A3-4363-95CD-25441E2FF1F3}"/>
          </ac:spMkLst>
        </pc:spChg>
        <pc:spChg chg="add del">
          <ac:chgData name="BEN KHALFALLAH Hela ItimAsrScoVdf" userId="d55be94f-4073-46ba-88ef-465599598fde" providerId="ADAL" clId="{B1CC3917-7186-48B1-B06B-921786A47DF6}" dt="2023-03-19T14:38:43.772" v="249" actId="26606"/>
          <ac:spMkLst>
            <pc:docMk/>
            <pc:sldMk cId="3494147615" sldId="449"/>
            <ac:spMk id="148" creationId="{E9AA9F65-94B8-41A5-A7FF-23D2CFB116BB}"/>
          </ac:spMkLst>
        </pc:spChg>
        <pc:spChg chg="add del">
          <ac:chgData name="BEN KHALFALLAH Hela ItimAsrScoVdf" userId="d55be94f-4073-46ba-88ef-465599598fde" providerId="ADAL" clId="{B1CC3917-7186-48B1-B06B-921786A47DF6}" dt="2023-03-19T14:38:43.772" v="249" actId="26606"/>
          <ac:spMkLst>
            <pc:docMk/>
            <pc:sldMk cId="3494147615" sldId="449"/>
            <ac:spMk id="149" creationId="{7E8B0F8E-3F6C-4541-B9C1-774D80A08834}"/>
          </ac:spMkLst>
        </pc:spChg>
        <pc:spChg chg="add del">
          <ac:chgData name="BEN KHALFALLAH Hela ItimAsrScoVdf" userId="d55be94f-4073-46ba-88ef-465599598fde" providerId="ADAL" clId="{B1CC3917-7186-48B1-B06B-921786A47DF6}" dt="2023-03-19T14:38:43.772" v="249" actId="26606"/>
          <ac:spMkLst>
            <pc:docMk/>
            <pc:sldMk cId="3494147615" sldId="449"/>
            <ac:spMk id="150" creationId="{7A45F5BC-32D1-41CD-B270-C46F18CA1ACC}"/>
          </ac:spMkLst>
        </pc:spChg>
        <pc:spChg chg="add del">
          <ac:chgData name="BEN KHALFALLAH Hela ItimAsrScoVdf" userId="d55be94f-4073-46ba-88ef-465599598fde" providerId="ADAL" clId="{B1CC3917-7186-48B1-B06B-921786A47DF6}" dt="2023-03-19T14:38:43.772" v="249" actId="26606"/>
          <ac:spMkLst>
            <pc:docMk/>
            <pc:sldMk cId="3494147615" sldId="449"/>
            <ac:spMk id="151" creationId="{5BB74D4E-F243-4A10-813D-500A14025392}"/>
          </ac:spMkLst>
        </pc:spChg>
        <pc:spChg chg="add del">
          <ac:chgData name="BEN KHALFALLAH Hela ItimAsrScoVdf" userId="d55be94f-4073-46ba-88ef-465599598fde" providerId="ADAL" clId="{B1CC3917-7186-48B1-B06B-921786A47DF6}" dt="2023-03-19T14:38:43.772" v="249" actId="26606"/>
          <ac:spMkLst>
            <pc:docMk/>
            <pc:sldMk cId="3494147615" sldId="449"/>
            <ac:spMk id="152" creationId="{B373F125-DEF3-41D6-9918-AB21A2ACC37A}"/>
          </ac:spMkLst>
        </pc:spChg>
        <pc:spChg chg="add del">
          <ac:chgData name="BEN KHALFALLAH Hela ItimAsrScoVdf" userId="d55be94f-4073-46ba-88ef-465599598fde" providerId="ADAL" clId="{B1CC3917-7186-48B1-B06B-921786A47DF6}" dt="2023-03-19T14:38:43.772" v="249" actId="26606"/>
          <ac:spMkLst>
            <pc:docMk/>
            <pc:sldMk cId="3494147615" sldId="449"/>
            <ac:spMk id="153" creationId="{71E9F226-EB6E-48C9-ADDA-636DE4BF4EBE}"/>
          </ac:spMkLst>
        </pc:spChg>
        <pc:spChg chg="add del">
          <ac:chgData name="BEN KHALFALLAH Hela ItimAsrScoVdf" userId="d55be94f-4073-46ba-88ef-465599598fde" providerId="ADAL" clId="{B1CC3917-7186-48B1-B06B-921786A47DF6}" dt="2023-03-19T17:49:11.158" v="2693" actId="26606"/>
          <ac:spMkLst>
            <pc:docMk/>
            <pc:sldMk cId="3494147615" sldId="449"/>
            <ac:spMk id="155" creationId="{E9AA9F65-94B8-41A5-A7FF-23D2CFB116BB}"/>
          </ac:spMkLst>
        </pc:spChg>
        <pc:spChg chg="add del">
          <ac:chgData name="BEN KHALFALLAH Hela ItimAsrScoVdf" userId="d55be94f-4073-46ba-88ef-465599598fde" providerId="ADAL" clId="{B1CC3917-7186-48B1-B06B-921786A47DF6}" dt="2023-03-19T17:49:11.158" v="2693" actId="26606"/>
          <ac:spMkLst>
            <pc:docMk/>
            <pc:sldMk cId="3494147615" sldId="449"/>
            <ac:spMk id="156" creationId="{7E8B0F8E-3F6C-4541-B9C1-774D80A08834}"/>
          </ac:spMkLst>
        </pc:spChg>
        <pc:spChg chg="add del">
          <ac:chgData name="BEN KHALFALLAH Hela ItimAsrScoVdf" userId="d55be94f-4073-46ba-88ef-465599598fde" providerId="ADAL" clId="{B1CC3917-7186-48B1-B06B-921786A47DF6}" dt="2023-03-19T17:49:11.158" v="2693" actId="26606"/>
          <ac:spMkLst>
            <pc:docMk/>
            <pc:sldMk cId="3494147615" sldId="449"/>
            <ac:spMk id="157" creationId="{7A45F5BC-32D1-41CD-B270-C46F18CA1ACC}"/>
          </ac:spMkLst>
        </pc:spChg>
        <pc:spChg chg="add del">
          <ac:chgData name="BEN KHALFALLAH Hela ItimAsrScoVdf" userId="d55be94f-4073-46ba-88ef-465599598fde" providerId="ADAL" clId="{B1CC3917-7186-48B1-B06B-921786A47DF6}" dt="2023-03-19T17:49:11.158" v="2693" actId="26606"/>
          <ac:spMkLst>
            <pc:docMk/>
            <pc:sldMk cId="3494147615" sldId="449"/>
            <ac:spMk id="158" creationId="{5BB74D4E-F243-4A10-813D-500A14025392}"/>
          </ac:spMkLst>
        </pc:spChg>
        <pc:spChg chg="add del">
          <ac:chgData name="BEN KHALFALLAH Hela ItimAsrScoVdf" userId="d55be94f-4073-46ba-88ef-465599598fde" providerId="ADAL" clId="{B1CC3917-7186-48B1-B06B-921786A47DF6}" dt="2023-03-19T17:49:11.158" v="2693" actId="26606"/>
          <ac:spMkLst>
            <pc:docMk/>
            <pc:sldMk cId="3494147615" sldId="449"/>
            <ac:spMk id="159" creationId="{1A59258C-AAC2-41CD-973C-7439B122A3FF}"/>
          </ac:spMkLst>
        </pc:spChg>
        <pc:spChg chg="add del">
          <ac:chgData name="BEN KHALFALLAH Hela ItimAsrScoVdf" userId="d55be94f-4073-46ba-88ef-465599598fde" providerId="ADAL" clId="{B1CC3917-7186-48B1-B06B-921786A47DF6}" dt="2023-03-19T17:49:11.158" v="2693" actId="26606"/>
          <ac:spMkLst>
            <pc:docMk/>
            <pc:sldMk cId="3494147615" sldId="449"/>
            <ac:spMk id="160" creationId="{54516B72-0116-42B2-82A2-B11218A36636}"/>
          </ac:spMkLst>
        </pc:spChg>
        <pc:spChg chg="add del">
          <ac:chgData name="BEN KHALFALLAH Hela ItimAsrScoVdf" userId="d55be94f-4073-46ba-88ef-465599598fde" providerId="ADAL" clId="{B1CC3917-7186-48B1-B06B-921786A47DF6}" dt="2023-03-19T17:49:11.158" v="2693" actId="26606"/>
          <ac:spMkLst>
            <pc:docMk/>
            <pc:sldMk cId="3494147615" sldId="449"/>
            <ac:spMk id="161" creationId="{7CDB507F-21B7-4C27-B0FC-D9C465C6DB44}"/>
          </ac:spMkLst>
        </pc:spChg>
        <pc:spChg chg="add del">
          <ac:chgData name="BEN KHALFALLAH Hela ItimAsrScoVdf" userId="d55be94f-4073-46ba-88ef-465599598fde" providerId="ADAL" clId="{B1CC3917-7186-48B1-B06B-921786A47DF6}" dt="2023-03-19T17:49:11.158" v="2693" actId="26606"/>
          <ac:spMkLst>
            <pc:docMk/>
            <pc:sldMk cId="3494147615" sldId="449"/>
            <ac:spMk id="162" creationId="{7AB1AE17-B7A3-4363-95CD-25441E2FF1F3}"/>
          </ac:spMkLst>
        </pc:spChg>
        <pc:spChg chg="add del">
          <ac:chgData name="BEN KHALFALLAH Hela ItimAsrScoVdf" userId="d55be94f-4073-46ba-88ef-465599598fde" providerId="ADAL" clId="{B1CC3917-7186-48B1-B06B-921786A47DF6}" dt="2023-03-19T17:49:10.030" v="2690" actId="26606"/>
          <ac:spMkLst>
            <pc:docMk/>
            <pc:sldMk cId="3494147615" sldId="449"/>
            <ac:spMk id="167" creationId="{E9AA9F65-94B8-41A5-A7FF-23D2CFB116BB}"/>
          </ac:spMkLst>
        </pc:spChg>
        <pc:spChg chg="add del">
          <ac:chgData name="BEN KHALFALLAH Hela ItimAsrScoVdf" userId="d55be94f-4073-46ba-88ef-465599598fde" providerId="ADAL" clId="{B1CC3917-7186-48B1-B06B-921786A47DF6}" dt="2023-03-19T17:49:10.030" v="2690" actId="26606"/>
          <ac:spMkLst>
            <pc:docMk/>
            <pc:sldMk cId="3494147615" sldId="449"/>
            <ac:spMk id="169" creationId="{7E8B0F8E-3F6C-4541-B9C1-774D80A08834}"/>
          </ac:spMkLst>
        </pc:spChg>
        <pc:spChg chg="add del">
          <ac:chgData name="BEN KHALFALLAH Hela ItimAsrScoVdf" userId="d55be94f-4073-46ba-88ef-465599598fde" providerId="ADAL" clId="{B1CC3917-7186-48B1-B06B-921786A47DF6}" dt="2023-03-19T17:49:10.030" v="2690" actId="26606"/>
          <ac:spMkLst>
            <pc:docMk/>
            <pc:sldMk cId="3494147615" sldId="449"/>
            <ac:spMk id="171" creationId="{7A45F5BC-32D1-41CD-B270-C46F18CA1ACC}"/>
          </ac:spMkLst>
        </pc:spChg>
        <pc:spChg chg="add del">
          <ac:chgData name="BEN KHALFALLAH Hela ItimAsrScoVdf" userId="d55be94f-4073-46ba-88ef-465599598fde" providerId="ADAL" clId="{B1CC3917-7186-48B1-B06B-921786A47DF6}" dt="2023-03-19T17:49:10.030" v="2690" actId="26606"/>
          <ac:spMkLst>
            <pc:docMk/>
            <pc:sldMk cId="3494147615" sldId="449"/>
            <ac:spMk id="173" creationId="{5BB74D4E-F243-4A10-813D-500A14025392}"/>
          </ac:spMkLst>
        </pc:spChg>
        <pc:spChg chg="add del">
          <ac:chgData name="BEN KHALFALLAH Hela ItimAsrScoVdf" userId="d55be94f-4073-46ba-88ef-465599598fde" providerId="ADAL" clId="{B1CC3917-7186-48B1-B06B-921786A47DF6}" dt="2023-03-19T17:49:10.030" v="2690" actId="26606"/>
          <ac:spMkLst>
            <pc:docMk/>
            <pc:sldMk cId="3494147615" sldId="449"/>
            <ac:spMk id="175" creationId="{1A59258C-AAC2-41CD-973C-7439B122A3FF}"/>
          </ac:spMkLst>
        </pc:spChg>
        <pc:spChg chg="add del">
          <ac:chgData name="BEN KHALFALLAH Hela ItimAsrScoVdf" userId="d55be94f-4073-46ba-88ef-465599598fde" providerId="ADAL" clId="{B1CC3917-7186-48B1-B06B-921786A47DF6}" dt="2023-03-19T17:49:10.030" v="2690" actId="26606"/>
          <ac:spMkLst>
            <pc:docMk/>
            <pc:sldMk cId="3494147615" sldId="449"/>
            <ac:spMk id="177" creationId="{54516B72-0116-42B2-82A2-B11218A36636}"/>
          </ac:spMkLst>
        </pc:spChg>
        <pc:spChg chg="add del">
          <ac:chgData name="BEN KHALFALLAH Hela ItimAsrScoVdf" userId="d55be94f-4073-46ba-88ef-465599598fde" providerId="ADAL" clId="{B1CC3917-7186-48B1-B06B-921786A47DF6}" dt="2023-03-19T17:49:10.030" v="2690" actId="26606"/>
          <ac:spMkLst>
            <pc:docMk/>
            <pc:sldMk cId="3494147615" sldId="449"/>
            <ac:spMk id="179" creationId="{7CDB507F-21B7-4C27-B0FC-D9C465C6DB44}"/>
          </ac:spMkLst>
        </pc:spChg>
        <pc:spChg chg="add del">
          <ac:chgData name="BEN KHALFALLAH Hela ItimAsrScoVdf" userId="d55be94f-4073-46ba-88ef-465599598fde" providerId="ADAL" clId="{B1CC3917-7186-48B1-B06B-921786A47DF6}" dt="2023-03-19T17:49:10.030" v="2690" actId="26606"/>
          <ac:spMkLst>
            <pc:docMk/>
            <pc:sldMk cId="3494147615" sldId="449"/>
            <ac:spMk id="181" creationId="{7AB1AE17-B7A3-4363-95CD-25441E2FF1F3}"/>
          </ac:spMkLst>
        </pc:spChg>
        <pc:spChg chg="add del">
          <ac:chgData name="BEN KHALFALLAH Hela ItimAsrScoVdf" userId="d55be94f-4073-46ba-88ef-465599598fde" providerId="ADAL" clId="{B1CC3917-7186-48B1-B06B-921786A47DF6}" dt="2023-03-19T17:49:11.147" v="2692" actId="26606"/>
          <ac:spMkLst>
            <pc:docMk/>
            <pc:sldMk cId="3494147615" sldId="449"/>
            <ac:spMk id="183" creationId="{E9AA9F65-94B8-41A5-A7FF-23D2CFB116BB}"/>
          </ac:spMkLst>
        </pc:spChg>
        <pc:spChg chg="add del">
          <ac:chgData name="BEN KHALFALLAH Hela ItimAsrScoVdf" userId="d55be94f-4073-46ba-88ef-465599598fde" providerId="ADAL" clId="{B1CC3917-7186-48B1-B06B-921786A47DF6}" dt="2023-03-19T17:49:11.147" v="2692" actId="26606"/>
          <ac:spMkLst>
            <pc:docMk/>
            <pc:sldMk cId="3494147615" sldId="449"/>
            <ac:spMk id="184" creationId="{7E8B0F8E-3F6C-4541-B9C1-774D80A08834}"/>
          </ac:spMkLst>
        </pc:spChg>
        <pc:spChg chg="add del">
          <ac:chgData name="BEN KHALFALLAH Hela ItimAsrScoVdf" userId="d55be94f-4073-46ba-88ef-465599598fde" providerId="ADAL" clId="{B1CC3917-7186-48B1-B06B-921786A47DF6}" dt="2023-03-19T17:49:11.147" v="2692" actId="26606"/>
          <ac:spMkLst>
            <pc:docMk/>
            <pc:sldMk cId="3494147615" sldId="449"/>
            <ac:spMk id="185" creationId="{7A45F5BC-32D1-41CD-B270-C46F18CA1ACC}"/>
          </ac:spMkLst>
        </pc:spChg>
        <pc:spChg chg="add del">
          <ac:chgData name="BEN KHALFALLAH Hela ItimAsrScoVdf" userId="d55be94f-4073-46ba-88ef-465599598fde" providerId="ADAL" clId="{B1CC3917-7186-48B1-B06B-921786A47DF6}" dt="2023-03-19T17:49:11.147" v="2692" actId="26606"/>
          <ac:spMkLst>
            <pc:docMk/>
            <pc:sldMk cId="3494147615" sldId="449"/>
            <ac:spMk id="186" creationId="{5BB74D4E-F243-4A10-813D-500A14025392}"/>
          </ac:spMkLst>
        </pc:spChg>
        <pc:spChg chg="add del">
          <ac:chgData name="BEN KHALFALLAH Hela ItimAsrScoVdf" userId="d55be94f-4073-46ba-88ef-465599598fde" providerId="ADAL" clId="{B1CC3917-7186-48B1-B06B-921786A47DF6}" dt="2023-03-19T17:49:11.147" v="2692" actId="26606"/>
          <ac:spMkLst>
            <pc:docMk/>
            <pc:sldMk cId="3494147615" sldId="449"/>
            <ac:spMk id="187" creationId="{B373F125-DEF3-41D6-9918-AB21A2ACC37A}"/>
          </ac:spMkLst>
        </pc:spChg>
        <pc:spChg chg="add del">
          <ac:chgData name="BEN KHALFALLAH Hela ItimAsrScoVdf" userId="d55be94f-4073-46ba-88ef-465599598fde" providerId="ADAL" clId="{B1CC3917-7186-48B1-B06B-921786A47DF6}" dt="2023-03-19T17:49:11.147" v="2692" actId="26606"/>
          <ac:spMkLst>
            <pc:docMk/>
            <pc:sldMk cId="3494147615" sldId="449"/>
            <ac:spMk id="188" creationId="{71E9F226-EB6E-48C9-ADDA-636DE4BF4EBE}"/>
          </ac:spMkLst>
        </pc:spChg>
        <pc:spChg chg="add del">
          <ac:chgData name="BEN KHALFALLAH Hela ItimAsrScoVdf" userId="d55be94f-4073-46ba-88ef-465599598fde" providerId="ADAL" clId="{B1CC3917-7186-48B1-B06B-921786A47DF6}" dt="2023-03-19T17:49:41.090" v="2699" actId="26606"/>
          <ac:spMkLst>
            <pc:docMk/>
            <pc:sldMk cId="3494147615" sldId="449"/>
            <ac:spMk id="190" creationId="{E9AA9F65-94B8-41A5-A7FF-23D2CFB116BB}"/>
          </ac:spMkLst>
        </pc:spChg>
        <pc:spChg chg="add del">
          <ac:chgData name="BEN KHALFALLAH Hela ItimAsrScoVdf" userId="d55be94f-4073-46ba-88ef-465599598fde" providerId="ADAL" clId="{B1CC3917-7186-48B1-B06B-921786A47DF6}" dt="2023-03-19T17:49:41.090" v="2699" actId="26606"/>
          <ac:spMkLst>
            <pc:docMk/>
            <pc:sldMk cId="3494147615" sldId="449"/>
            <ac:spMk id="191" creationId="{7E8B0F8E-3F6C-4541-B9C1-774D80A08834}"/>
          </ac:spMkLst>
        </pc:spChg>
        <pc:spChg chg="add del">
          <ac:chgData name="BEN KHALFALLAH Hela ItimAsrScoVdf" userId="d55be94f-4073-46ba-88ef-465599598fde" providerId="ADAL" clId="{B1CC3917-7186-48B1-B06B-921786A47DF6}" dt="2023-03-19T17:49:41.090" v="2699" actId="26606"/>
          <ac:spMkLst>
            <pc:docMk/>
            <pc:sldMk cId="3494147615" sldId="449"/>
            <ac:spMk id="192" creationId="{7A45F5BC-32D1-41CD-B270-C46F18CA1ACC}"/>
          </ac:spMkLst>
        </pc:spChg>
        <pc:spChg chg="add del">
          <ac:chgData name="BEN KHALFALLAH Hela ItimAsrScoVdf" userId="d55be94f-4073-46ba-88ef-465599598fde" providerId="ADAL" clId="{B1CC3917-7186-48B1-B06B-921786A47DF6}" dt="2023-03-19T17:49:41.090" v="2699" actId="26606"/>
          <ac:spMkLst>
            <pc:docMk/>
            <pc:sldMk cId="3494147615" sldId="449"/>
            <ac:spMk id="193" creationId="{5BB74D4E-F243-4A10-813D-500A14025392}"/>
          </ac:spMkLst>
        </pc:spChg>
        <pc:spChg chg="add del">
          <ac:chgData name="BEN KHALFALLAH Hela ItimAsrScoVdf" userId="d55be94f-4073-46ba-88ef-465599598fde" providerId="ADAL" clId="{B1CC3917-7186-48B1-B06B-921786A47DF6}" dt="2023-03-19T17:49:41.090" v="2699" actId="26606"/>
          <ac:spMkLst>
            <pc:docMk/>
            <pc:sldMk cId="3494147615" sldId="449"/>
            <ac:spMk id="194" creationId="{1A59258C-AAC2-41CD-973C-7439B122A3FF}"/>
          </ac:spMkLst>
        </pc:spChg>
        <pc:spChg chg="add del">
          <ac:chgData name="BEN KHALFALLAH Hela ItimAsrScoVdf" userId="d55be94f-4073-46ba-88ef-465599598fde" providerId="ADAL" clId="{B1CC3917-7186-48B1-B06B-921786A47DF6}" dt="2023-03-19T17:49:41.090" v="2699" actId="26606"/>
          <ac:spMkLst>
            <pc:docMk/>
            <pc:sldMk cId="3494147615" sldId="449"/>
            <ac:spMk id="195" creationId="{54516B72-0116-42B2-82A2-B11218A36636}"/>
          </ac:spMkLst>
        </pc:spChg>
        <pc:spChg chg="add del">
          <ac:chgData name="BEN KHALFALLAH Hela ItimAsrScoVdf" userId="d55be94f-4073-46ba-88ef-465599598fde" providerId="ADAL" clId="{B1CC3917-7186-48B1-B06B-921786A47DF6}" dt="2023-03-19T17:49:41.090" v="2699" actId="26606"/>
          <ac:spMkLst>
            <pc:docMk/>
            <pc:sldMk cId="3494147615" sldId="449"/>
            <ac:spMk id="196" creationId="{7CDB507F-21B7-4C27-B0FC-D9C465C6DB44}"/>
          </ac:spMkLst>
        </pc:spChg>
        <pc:spChg chg="add del">
          <ac:chgData name="BEN KHALFALLAH Hela ItimAsrScoVdf" userId="d55be94f-4073-46ba-88ef-465599598fde" providerId="ADAL" clId="{B1CC3917-7186-48B1-B06B-921786A47DF6}" dt="2023-03-19T17:49:41.090" v="2699" actId="26606"/>
          <ac:spMkLst>
            <pc:docMk/>
            <pc:sldMk cId="3494147615" sldId="449"/>
            <ac:spMk id="197" creationId="{7AB1AE17-B7A3-4363-95CD-25441E2FF1F3}"/>
          </ac:spMkLst>
        </pc:spChg>
        <pc:spChg chg="add del">
          <ac:chgData name="BEN KHALFALLAH Hela ItimAsrScoVdf" userId="d55be94f-4073-46ba-88ef-465599598fde" providerId="ADAL" clId="{B1CC3917-7186-48B1-B06B-921786A47DF6}" dt="2023-03-19T17:49:39.188" v="2696" actId="26606"/>
          <ac:spMkLst>
            <pc:docMk/>
            <pc:sldMk cId="3494147615" sldId="449"/>
            <ac:spMk id="202" creationId="{E9AA9F65-94B8-41A5-A7FF-23D2CFB116BB}"/>
          </ac:spMkLst>
        </pc:spChg>
        <pc:spChg chg="add del">
          <ac:chgData name="BEN KHALFALLAH Hela ItimAsrScoVdf" userId="d55be94f-4073-46ba-88ef-465599598fde" providerId="ADAL" clId="{B1CC3917-7186-48B1-B06B-921786A47DF6}" dt="2023-03-19T17:49:39.188" v="2696" actId="26606"/>
          <ac:spMkLst>
            <pc:docMk/>
            <pc:sldMk cId="3494147615" sldId="449"/>
            <ac:spMk id="204" creationId="{7E8B0F8E-3F6C-4541-B9C1-774D80A08834}"/>
          </ac:spMkLst>
        </pc:spChg>
        <pc:spChg chg="add del">
          <ac:chgData name="BEN KHALFALLAH Hela ItimAsrScoVdf" userId="d55be94f-4073-46ba-88ef-465599598fde" providerId="ADAL" clId="{B1CC3917-7186-48B1-B06B-921786A47DF6}" dt="2023-03-19T17:49:39.188" v="2696" actId="26606"/>
          <ac:spMkLst>
            <pc:docMk/>
            <pc:sldMk cId="3494147615" sldId="449"/>
            <ac:spMk id="206" creationId="{7A45F5BC-32D1-41CD-B270-C46F18CA1ACC}"/>
          </ac:spMkLst>
        </pc:spChg>
        <pc:spChg chg="add del">
          <ac:chgData name="BEN KHALFALLAH Hela ItimAsrScoVdf" userId="d55be94f-4073-46ba-88ef-465599598fde" providerId="ADAL" clId="{B1CC3917-7186-48B1-B06B-921786A47DF6}" dt="2023-03-19T17:49:39.188" v="2696" actId="26606"/>
          <ac:spMkLst>
            <pc:docMk/>
            <pc:sldMk cId="3494147615" sldId="449"/>
            <ac:spMk id="208" creationId="{5BB74D4E-F243-4A10-813D-500A14025392}"/>
          </ac:spMkLst>
        </pc:spChg>
        <pc:spChg chg="add del">
          <ac:chgData name="BEN KHALFALLAH Hela ItimAsrScoVdf" userId="d55be94f-4073-46ba-88ef-465599598fde" providerId="ADAL" clId="{B1CC3917-7186-48B1-B06B-921786A47DF6}" dt="2023-03-19T17:49:39.188" v="2696" actId="26606"/>
          <ac:spMkLst>
            <pc:docMk/>
            <pc:sldMk cId="3494147615" sldId="449"/>
            <ac:spMk id="210" creationId="{1A59258C-AAC2-41CD-973C-7439B122A3FF}"/>
          </ac:spMkLst>
        </pc:spChg>
        <pc:spChg chg="add del">
          <ac:chgData name="BEN KHALFALLAH Hela ItimAsrScoVdf" userId="d55be94f-4073-46ba-88ef-465599598fde" providerId="ADAL" clId="{B1CC3917-7186-48B1-B06B-921786A47DF6}" dt="2023-03-19T17:49:39.188" v="2696" actId="26606"/>
          <ac:spMkLst>
            <pc:docMk/>
            <pc:sldMk cId="3494147615" sldId="449"/>
            <ac:spMk id="212" creationId="{54516B72-0116-42B2-82A2-B11218A36636}"/>
          </ac:spMkLst>
        </pc:spChg>
        <pc:spChg chg="add del">
          <ac:chgData name="BEN KHALFALLAH Hela ItimAsrScoVdf" userId="d55be94f-4073-46ba-88ef-465599598fde" providerId="ADAL" clId="{B1CC3917-7186-48B1-B06B-921786A47DF6}" dt="2023-03-19T17:49:39.188" v="2696" actId="26606"/>
          <ac:spMkLst>
            <pc:docMk/>
            <pc:sldMk cId="3494147615" sldId="449"/>
            <ac:spMk id="214" creationId="{7CDB507F-21B7-4C27-B0FC-D9C465C6DB44}"/>
          </ac:spMkLst>
        </pc:spChg>
        <pc:spChg chg="add del">
          <ac:chgData name="BEN KHALFALLAH Hela ItimAsrScoVdf" userId="d55be94f-4073-46ba-88ef-465599598fde" providerId="ADAL" clId="{B1CC3917-7186-48B1-B06B-921786A47DF6}" dt="2023-03-19T17:49:39.188" v="2696" actId="26606"/>
          <ac:spMkLst>
            <pc:docMk/>
            <pc:sldMk cId="3494147615" sldId="449"/>
            <ac:spMk id="216" creationId="{7AB1AE17-B7A3-4363-95CD-25441E2FF1F3}"/>
          </ac:spMkLst>
        </pc:spChg>
        <pc:spChg chg="add del">
          <ac:chgData name="BEN KHALFALLAH Hela ItimAsrScoVdf" userId="d55be94f-4073-46ba-88ef-465599598fde" providerId="ADAL" clId="{B1CC3917-7186-48B1-B06B-921786A47DF6}" dt="2023-03-19T17:49:41.071" v="2698" actId="26606"/>
          <ac:spMkLst>
            <pc:docMk/>
            <pc:sldMk cId="3494147615" sldId="449"/>
            <ac:spMk id="218" creationId="{E9AA9F65-94B8-41A5-A7FF-23D2CFB116BB}"/>
          </ac:spMkLst>
        </pc:spChg>
        <pc:spChg chg="add del">
          <ac:chgData name="BEN KHALFALLAH Hela ItimAsrScoVdf" userId="d55be94f-4073-46ba-88ef-465599598fde" providerId="ADAL" clId="{B1CC3917-7186-48B1-B06B-921786A47DF6}" dt="2023-03-19T17:49:41.071" v="2698" actId="26606"/>
          <ac:spMkLst>
            <pc:docMk/>
            <pc:sldMk cId="3494147615" sldId="449"/>
            <ac:spMk id="219" creationId="{7E8B0F8E-3F6C-4541-B9C1-774D80A08834}"/>
          </ac:spMkLst>
        </pc:spChg>
        <pc:spChg chg="add del">
          <ac:chgData name="BEN KHALFALLAH Hela ItimAsrScoVdf" userId="d55be94f-4073-46ba-88ef-465599598fde" providerId="ADAL" clId="{B1CC3917-7186-48B1-B06B-921786A47DF6}" dt="2023-03-19T17:49:41.071" v="2698" actId="26606"/>
          <ac:spMkLst>
            <pc:docMk/>
            <pc:sldMk cId="3494147615" sldId="449"/>
            <ac:spMk id="220" creationId="{7A45F5BC-32D1-41CD-B270-C46F18CA1ACC}"/>
          </ac:spMkLst>
        </pc:spChg>
        <pc:spChg chg="add del">
          <ac:chgData name="BEN KHALFALLAH Hela ItimAsrScoVdf" userId="d55be94f-4073-46ba-88ef-465599598fde" providerId="ADAL" clId="{B1CC3917-7186-48B1-B06B-921786A47DF6}" dt="2023-03-19T17:49:41.071" v="2698" actId="26606"/>
          <ac:spMkLst>
            <pc:docMk/>
            <pc:sldMk cId="3494147615" sldId="449"/>
            <ac:spMk id="221" creationId="{5BB74D4E-F243-4A10-813D-500A14025392}"/>
          </ac:spMkLst>
        </pc:spChg>
        <pc:spChg chg="add del">
          <ac:chgData name="BEN KHALFALLAH Hela ItimAsrScoVdf" userId="d55be94f-4073-46ba-88ef-465599598fde" providerId="ADAL" clId="{B1CC3917-7186-48B1-B06B-921786A47DF6}" dt="2023-03-19T17:49:41.071" v="2698" actId="26606"/>
          <ac:spMkLst>
            <pc:docMk/>
            <pc:sldMk cId="3494147615" sldId="449"/>
            <ac:spMk id="222" creationId="{21566B89-C470-4C69-8689-38673C7B711E}"/>
          </ac:spMkLst>
        </pc:spChg>
        <pc:spChg chg="add del">
          <ac:chgData name="BEN KHALFALLAH Hela ItimAsrScoVdf" userId="d55be94f-4073-46ba-88ef-465599598fde" providerId="ADAL" clId="{B1CC3917-7186-48B1-B06B-921786A47DF6}" dt="2023-03-19T17:49:41.071" v="2698" actId="26606"/>
          <ac:spMkLst>
            <pc:docMk/>
            <pc:sldMk cId="3494147615" sldId="449"/>
            <ac:spMk id="223" creationId="{040708B1-1822-4D0E-B3F8-BF6E36438E35}"/>
          </ac:spMkLst>
        </pc:spChg>
        <pc:spChg chg="add del">
          <ac:chgData name="BEN KHALFALLAH Hela ItimAsrScoVdf" userId="d55be94f-4073-46ba-88ef-465599598fde" providerId="ADAL" clId="{B1CC3917-7186-48B1-B06B-921786A47DF6}" dt="2023-03-19T17:49:41.071" v="2698" actId="26606"/>
          <ac:spMkLst>
            <pc:docMk/>
            <pc:sldMk cId="3494147615" sldId="449"/>
            <ac:spMk id="224" creationId="{1EAB69CE-6296-4D71-8DB3-BF71FD5181C0}"/>
          </ac:spMkLst>
        </pc:spChg>
        <pc:spChg chg="add del">
          <ac:chgData name="BEN KHALFALLAH Hela ItimAsrScoVdf" userId="d55be94f-4073-46ba-88ef-465599598fde" providerId="ADAL" clId="{B1CC3917-7186-48B1-B06B-921786A47DF6}" dt="2023-03-19T17:49:41.071" v="2698" actId="26606"/>
          <ac:spMkLst>
            <pc:docMk/>
            <pc:sldMk cId="3494147615" sldId="449"/>
            <ac:spMk id="225" creationId="{45B34FBD-A817-4E6B-8CD9-1BCA9CB6730D}"/>
          </ac:spMkLst>
        </pc:spChg>
        <pc:spChg chg="add">
          <ac:chgData name="BEN KHALFALLAH Hela ItimAsrScoVdf" userId="d55be94f-4073-46ba-88ef-465599598fde" providerId="ADAL" clId="{B1CC3917-7186-48B1-B06B-921786A47DF6}" dt="2023-03-19T17:49:41.090" v="2699" actId="26606"/>
          <ac:spMkLst>
            <pc:docMk/>
            <pc:sldMk cId="3494147615" sldId="449"/>
            <ac:spMk id="227" creationId="{E9AA9F65-94B8-41A5-A7FF-23D2CFB116BB}"/>
          </ac:spMkLst>
        </pc:spChg>
        <pc:spChg chg="add">
          <ac:chgData name="BEN KHALFALLAH Hela ItimAsrScoVdf" userId="d55be94f-4073-46ba-88ef-465599598fde" providerId="ADAL" clId="{B1CC3917-7186-48B1-B06B-921786A47DF6}" dt="2023-03-19T17:49:41.090" v="2699" actId="26606"/>
          <ac:spMkLst>
            <pc:docMk/>
            <pc:sldMk cId="3494147615" sldId="449"/>
            <ac:spMk id="228" creationId="{7E8B0F8E-3F6C-4541-B9C1-774D80A08834}"/>
          </ac:spMkLst>
        </pc:spChg>
        <pc:spChg chg="add">
          <ac:chgData name="BEN KHALFALLAH Hela ItimAsrScoVdf" userId="d55be94f-4073-46ba-88ef-465599598fde" providerId="ADAL" clId="{B1CC3917-7186-48B1-B06B-921786A47DF6}" dt="2023-03-19T17:49:41.090" v="2699" actId="26606"/>
          <ac:spMkLst>
            <pc:docMk/>
            <pc:sldMk cId="3494147615" sldId="449"/>
            <ac:spMk id="229" creationId="{7A45F5BC-32D1-41CD-B270-C46F18CA1ACC}"/>
          </ac:spMkLst>
        </pc:spChg>
        <pc:spChg chg="add">
          <ac:chgData name="BEN KHALFALLAH Hela ItimAsrScoVdf" userId="d55be94f-4073-46ba-88ef-465599598fde" providerId="ADAL" clId="{B1CC3917-7186-48B1-B06B-921786A47DF6}" dt="2023-03-19T17:49:41.090" v="2699" actId="26606"/>
          <ac:spMkLst>
            <pc:docMk/>
            <pc:sldMk cId="3494147615" sldId="449"/>
            <ac:spMk id="230" creationId="{5BB74D4E-F243-4A10-813D-500A14025392}"/>
          </ac:spMkLst>
        </pc:spChg>
        <pc:spChg chg="add">
          <ac:chgData name="BEN KHALFALLAH Hela ItimAsrScoVdf" userId="d55be94f-4073-46ba-88ef-465599598fde" providerId="ADAL" clId="{B1CC3917-7186-48B1-B06B-921786A47DF6}" dt="2023-03-19T17:49:41.090" v="2699" actId="26606"/>
          <ac:spMkLst>
            <pc:docMk/>
            <pc:sldMk cId="3494147615" sldId="449"/>
            <ac:spMk id="231" creationId="{1A59258C-AAC2-41CD-973C-7439B122A3FF}"/>
          </ac:spMkLst>
        </pc:spChg>
        <pc:spChg chg="add">
          <ac:chgData name="BEN KHALFALLAH Hela ItimAsrScoVdf" userId="d55be94f-4073-46ba-88ef-465599598fde" providerId="ADAL" clId="{B1CC3917-7186-48B1-B06B-921786A47DF6}" dt="2023-03-19T17:49:41.090" v="2699" actId="26606"/>
          <ac:spMkLst>
            <pc:docMk/>
            <pc:sldMk cId="3494147615" sldId="449"/>
            <ac:spMk id="232" creationId="{54516B72-0116-42B2-82A2-B11218A36636}"/>
          </ac:spMkLst>
        </pc:spChg>
        <pc:spChg chg="add">
          <ac:chgData name="BEN KHALFALLAH Hela ItimAsrScoVdf" userId="d55be94f-4073-46ba-88ef-465599598fde" providerId="ADAL" clId="{B1CC3917-7186-48B1-B06B-921786A47DF6}" dt="2023-03-19T17:49:41.090" v="2699" actId="26606"/>
          <ac:spMkLst>
            <pc:docMk/>
            <pc:sldMk cId="3494147615" sldId="449"/>
            <ac:spMk id="233" creationId="{7CDB507F-21B7-4C27-B0FC-D9C465C6DB44}"/>
          </ac:spMkLst>
        </pc:spChg>
        <pc:spChg chg="add">
          <ac:chgData name="BEN KHALFALLAH Hela ItimAsrScoVdf" userId="d55be94f-4073-46ba-88ef-465599598fde" providerId="ADAL" clId="{B1CC3917-7186-48B1-B06B-921786A47DF6}" dt="2023-03-19T17:49:41.090" v="2699" actId="26606"/>
          <ac:spMkLst>
            <pc:docMk/>
            <pc:sldMk cId="3494147615" sldId="449"/>
            <ac:spMk id="234" creationId="{7AB1AE17-B7A3-4363-95CD-25441E2FF1F3}"/>
          </ac:spMkLst>
        </pc:spChg>
      </pc:sldChg>
      <pc:sldChg chg="addSp delSp del delDesignElem">
        <pc:chgData name="BEN KHALFALLAH Hela ItimAsrScoVdf" userId="d55be94f-4073-46ba-88ef-465599598fde" providerId="ADAL" clId="{B1CC3917-7186-48B1-B06B-921786A47DF6}" dt="2023-03-19T16:13:31.930" v="1187" actId="47"/>
        <pc:sldMkLst>
          <pc:docMk/>
          <pc:sldMk cId="1640197718" sldId="453"/>
        </pc:sldMkLst>
        <pc:spChg chg="add del">
          <ac:chgData name="BEN KHALFALLAH Hela ItimAsrScoVdf" userId="d55be94f-4073-46ba-88ef-465599598fde" providerId="ADAL" clId="{B1CC3917-7186-48B1-B06B-921786A47DF6}" dt="2023-03-19T14:12:56.227" v="158"/>
          <ac:spMkLst>
            <pc:docMk/>
            <pc:sldMk cId="1640197718" sldId="453"/>
            <ac:spMk id="12295" creationId="{8C266B9D-DC87-430A-8D3A-2E83639A1768}"/>
          </ac:spMkLst>
        </pc:spChg>
        <pc:spChg chg="add del">
          <ac:chgData name="BEN KHALFALLAH Hela ItimAsrScoVdf" userId="d55be94f-4073-46ba-88ef-465599598fde" providerId="ADAL" clId="{B1CC3917-7186-48B1-B06B-921786A47DF6}" dt="2023-03-19T14:12:56.227" v="158"/>
          <ac:spMkLst>
            <pc:docMk/>
            <pc:sldMk cId="1640197718" sldId="453"/>
            <ac:spMk id="12297" creationId="{69282F36-261B-49B3-8CA9-FB857C475A0E}"/>
          </ac:spMkLst>
        </pc:spChg>
        <pc:spChg chg="add del">
          <ac:chgData name="BEN KHALFALLAH Hela ItimAsrScoVdf" userId="d55be94f-4073-46ba-88ef-465599598fde" providerId="ADAL" clId="{B1CC3917-7186-48B1-B06B-921786A47DF6}" dt="2023-03-19T14:12:56.227" v="158"/>
          <ac:spMkLst>
            <pc:docMk/>
            <pc:sldMk cId="1640197718" sldId="453"/>
            <ac:spMk id="12299" creationId="{B87215C3-3B83-4BE7-9213-26E084BD6158}"/>
          </ac:spMkLst>
        </pc:spChg>
        <pc:spChg chg="add del">
          <ac:chgData name="BEN KHALFALLAH Hela ItimAsrScoVdf" userId="d55be94f-4073-46ba-88ef-465599598fde" providerId="ADAL" clId="{B1CC3917-7186-48B1-B06B-921786A47DF6}" dt="2023-03-19T14:12:56.227" v="158"/>
          <ac:spMkLst>
            <pc:docMk/>
            <pc:sldMk cId="1640197718" sldId="453"/>
            <ac:spMk id="12301" creationId="{13A105D4-2907-419E-8223-4C266BA1E5FB}"/>
          </ac:spMkLst>
        </pc:spChg>
        <pc:spChg chg="add del">
          <ac:chgData name="BEN KHALFALLAH Hela ItimAsrScoVdf" userId="d55be94f-4073-46ba-88ef-465599598fde" providerId="ADAL" clId="{B1CC3917-7186-48B1-B06B-921786A47DF6}" dt="2023-03-19T14:12:56.227" v="158"/>
          <ac:spMkLst>
            <pc:docMk/>
            <pc:sldMk cId="1640197718" sldId="453"/>
            <ac:spMk id="12303" creationId="{1EEE7F17-8E08-4C69-8E22-661908E6DF72}"/>
          </ac:spMkLst>
        </pc:spChg>
      </pc:sldChg>
      <pc:sldChg chg="addSp delSp del delDesignElem">
        <pc:chgData name="BEN KHALFALLAH Hela ItimAsrScoVdf" userId="d55be94f-4073-46ba-88ef-465599598fde" providerId="ADAL" clId="{B1CC3917-7186-48B1-B06B-921786A47DF6}" dt="2023-03-19T16:13:31.930" v="1187" actId="47"/>
        <pc:sldMkLst>
          <pc:docMk/>
          <pc:sldMk cId="3839512059" sldId="454"/>
        </pc:sldMkLst>
        <pc:spChg chg="add del">
          <ac:chgData name="BEN KHALFALLAH Hela ItimAsrScoVdf" userId="d55be94f-4073-46ba-88ef-465599598fde" providerId="ADAL" clId="{B1CC3917-7186-48B1-B06B-921786A47DF6}" dt="2023-03-19T14:12:56.227" v="158"/>
          <ac:spMkLst>
            <pc:docMk/>
            <pc:sldMk cId="3839512059" sldId="454"/>
            <ac:spMk id="7" creationId="{E9AA9F65-94B8-41A5-A7FF-23D2CFB116BB}"/>
          </ac:spMkLst>
        </pc:spChg>
        <pc:spChg chg="add del">
          <ac:chgData name="BEN KHALFALLAH Hela ItimAsrScoVdf" userId="d55be94f-4073-46ba-88ef-465599598fde" providerId="ADAL" clId="{B1CC3917-7186-48B1-B06B-921786A47DF6}" dt="2023-03-19T14:12:56.227" v="158"/>
          <ac:spMkLst>
            <pc:docMk/>
            <pc:sldMk cId="3839512059" sldId="454"/>
            <ac:spMk id="9" creationId="{7E8B0F8E-3F6C-4541-B9C1-774D80A08834}"/>
          </ac:spMkLst>
        </pc:spChg>
        <pc:spChg chg="add del">
          <ac:chgData name="BEN KHALFALLAH Hela ItimAsrScoVdf" userId="d55be94f-4073-46ba-88ef-465599598fde" providerId="ADAL" clId="{B1CC3917-7186-48B1-B06B-921786A47DF6}" dt="2023-03-19T14:12:56.227" v="158"/>
          <ac:spMkLst>
            <pc:docMk/>
            <pc:sldMk cId="3839512059" sldId="454"/>
            <ac:spMk id="11" creationId="{7A45F5BC-32D1-41CD-B270-C46F18CA1ACC}"/>
          </ac:spMkLst>
        </pc:spChg>
        <pc:spChg chg="add del">
          <ac:chgData name="BEN KHALFALLAH Hela ItimAsrScoVdf" userId="d55be94f-4073-46ba-88ef-465599598fde" providerId="ADAL" clId="{B1CC3917-7186-48B1-B06B-921786A47DF6}" dt="2023-03-19T14:12:56.227" v="158"/>
          <ac:spMkLst>
            <pc:docMk/>
            <pc:sldMk cId="3839512059" sldId="454"/>
            <ac:spMk id="13" creationId="{CE57EE13-72B0-4FFA-ACE1-EBDE89340E47}"/>
          </ac:spMkLst>
        </pc:spChg>
        <pc:spChg chg="add del">
          <ac:chgData name="BEN KHALFALLAH Hela ItimAsrScoVdf" userId="d55be94f-4073-46ba-88ef-465599598fde" providerId="ADAL" clId="{B1CC3917-7186-48B1-B06B-921786A47DF6}" dt="2023-03-19T14:12:56.227" v="158"/>
          <ac:spMkLst>
            <pc:docMk/>
            <pc:sldMk cId="3839512059" sldId="454"/>
            <ac:spMk id="15" creationId="{328C565D-A991-4381-AC37-76A58A4A128F}"/>
          </ac:spMkLst>
        </pc:spChg>
        <pc:spChg chg="add del">
          <ac:chgData name="BEN KHALFALLAH Hela ItimAsrScoVdf" userId="d55be94f-4073-46ba-88ef-465599598fde" providerId="ADAL" clId="{B1CC3917-7186-48B1-B06B-921786A47DF6}" dt="2023-03-19T14:12:56.227" v="158"/>
          <ac:spMkLst>
            <pc:docMk/>
            <pc:sldMk cId="3839512059" sldId="454"/>
            <ac:spMk id="17" creationId="{B7180431-F4DE-415D-BCBB-9316423C37C1}"/>
          </ac:spMkLst>
        </pc:spChg>
        <pc:spChg chg="add del">
          <ac:chgData name="BEN KHALFALLAH Hela ItimAsrScoVdf" userId="d55be94f-4073-46ba-88ef-465599598fde" providerId="ADAL" clId="{B1CC3917-7186-48B1-B06B-921786A47DF6}" dt="2023-03-19T14:12:56.227" v="158"/>
          <ac:spMkLst>
            <pc:docMk/>
            <pc:sldMk cId="3839512059" sldId="454"/>
            <ac:spMk id="19" creationId="{EEABD997-5EF9-4E9B-AFBB-F6DFAAF3ADF0}"/>
          </ac:spMkLst>
        </pc:spChg>
        <pc:spChg chg="add del">
          <ac:chgData name="BEN KHALFALLAH Hela ItimAsrScoVdf" userId="d55be94f-4073-46ba-88ef-465599598fde" providerId="ADAL" clId="{B1CC3917-7186-48B1-B06B-921786A47DF6}" dt="2023-03-19T14:12:56.227" v="158"/>
          <ac:spMkLst>
            <pc:docMk/>
            <pc:sldMk cId="3839512059" sldId="454"/>
            <ac:spMk id="21" creationId="{E9AB5EE6-A047-4B18-B998-D46DF3CC36FE}"/>
          </ac:spMkLst>
        </pc:spChg>
      </pc:sldChg>
      <pc:sldChg chg="addSp modSp mod setBg">
        <pc:chgData name="BEN KHALFALLAH Hela ItimAsrScoVdf" userId="d55be94f-4073-46ba-88ef-465599598fde" providerId="ADAL" clId="{B1CC3917-7186-48B1-B06B-921786A47DF6}" dt="2023-03-19T17:27:46.054" v="2339" actId="113"/>
        <pc:sldMkLst>
          <pc:docMk/>
          <pc:sldMk cId="1063952200" sldId="456"/>
        </pc:sldMkLst>
        <pc:spChg chg="mod">
          <ac:chgData name="BEN KHALFALLAH Hela ItimAsrScoVdf" userId="d55be94f-4073-46ba-88ef-465599598fde" providerId="ADAL" clId="{B1CC3917-7186-48B1-B06B-921786A47DF6}" dt="2023-03-19T17:27:32.346" v="2334" actId="26606"/>
          <ac:spMkLst>
            <pc:docMk/>
            <pc:sldMk cId="1063952200" sldId="456"/>
            <ac:spMk id="2" creationId="{2994F8A7-3807-4DD7-99E3-CFA201E3A34B}"/>
          </ac:spMkLst>
        </pc:spChg>
        <pc:spChg chg="mod">
          <ac:chgData name="BEN KHALFALLAH Hela ItimAsrScoVdf" userId="d55be94f-4073-46ba-88ef-465599598fde" providerId="ADAL" clId="{B1CC3917-7186-48B1-B06B-921786A47DF6}" dt="2023-03-19T17:27:46.054" v="2339" actId="113"/>
          <ac:spMkLst>
            <pc:docMk/>
            <pc:sldMk cId="1063952200" sldId="456"/>
            <ac:spMk id="4" creationId="{7FB5E791-9C7C-42D0-B980-CA3EAC784ECB}"/>
          </ac:spMkLst>
        </pc:spChg>
        <pc:spChg chg="mod">
          <ac:chgData name="BEN KHALFALLAH Hela ItimAsrScoVdf" userId="d55be94f-4073-46ba-88ef-465599598fde" providerId="ADAL" clId="{B1CC3917-7186-48B1-B06B-921786A47DF6}" dt="2023-03-19T17:27:39.428" v="2336" actId="1076"/>
          <ac:spMkLst>
            <pc:docMk/>
            <pc:sldMk cId="1063952200" sldId="456"/>
            <ac:spMk id="5" creationId="{C879975C-BECD-4811-8E9F-A91006FD04CA}"/>
          </ac:spMkLst>
        </pc:spChg>
        <pc:spChg chg="add">
          <ac:chgData name="BEN KHALFALLAH Hela ItimAsrScoVdf" userId="d55be94f-4073-46ba-88ef-465599598fde" providerId="ADAL" clId="{B1CC3917-7186-48B1-B06B-921786A47DF6}" dt="2023-03-19T17:27:32.346" v="2334" actId="26606"/>
          <ac:spMkLst>
            <pc:docMk/>
            <pc:sldMk cId="1063952200" sldId="456"/>
            <ac:spMk id="10" creationId="{E9AA9F65-94B8-41A5-A7FF-23D2CFB116BB}"/>
          </ac:spMkLst>
        </pc:spChg>
        <pc:spChg chg="add">
          <ac:chgData name="BEN KHALFALLAH Hela ItimAsrScoVdf" userId="d55be94f-4073-46ba-88ef-465599598fde" providerId="ADAL" clId="{B1CC3917-7186-48B1-B06B-921786A47DF6}" dt="2023-03-19T17:27:32.346" v="2334" actId="26606"/>
          <ac:spMkLst>
            <pc:docMk/>
            <pc:sldMk cId="1063952200" sldId="456"/>
            <ac:spMk id="12" creationId="{7E8B0F8E-3F6C-4541-B9C1-774D80A08834}"/>
          </ac:spMkLst>
        </pc:spChg>
        <pc:spChg chg="add">
          <ac:chgData name="BEN KHALFALLAH Hela ItimAsrScoVdf" userId="d55be94f-4073-46ba-88ef-465599598fde" providerId="ADAL" clId="{B1CC3917-7186-48B1-B06B-921786A47DF6}" dt="2023-03-19T17:27:32.346" v="2334" actId="26606"/>
          <ac:spMkLst>
            <pc:docMk/>
            <pc:sldMk cId="1063952200" sldId="456"/>
            <ac:spMk id="14" creationId="{7A45F5BC-32D1-41CD-B270-C46F18CA1ACC}"/>
          </ac:spMkLst>
        </pc:spChg>
        <pc:spChg chg="add">
          <ac:chgData name="BEN KHALFALLAH Hela ItimAsrScoVdf" userId="d55be94f-4073-46ba-88ef-465599598fde" providerId="ADAL" clId="{B1CC3917-7186-48B1-B06B-921786A47DF6}" dt="2023-03-19T17:27:32.346" v="2334" actId="26606"/>
          <ac:spMkLst>
            <pc:docMk/>
            <pc:sldMk cId="1063952200" sldId="456"/>
            <ac:spMk id="16" creationId="{5BB74D4E-F243-4A10-813D-500A14025392}"/>
          </ac:spMkLst>
        </pc:spChg>
        <pc:spChg chg="add">
          <ac:chgData name="BEN KHALFALLAH Hela ItimAsrScoVdf" userId="d55be94f-4073-46ba-88ef-465599598fde" providerId="ADAL" clId="{B1CC3917-7186-48B1-B06B-921786A47DF6}" dt="2023-03-19T17:27:32.346" v="2334" actId="26606"/>
          <ac:spMkLst>
            <pc:docMk/>
            <pc:sldMk cId="1063952200" sldId="456"/>
            <ac:spMk id="18" creationId="{1A59258C-AAC2-41CD-973C-7439B122A3FF}"/>
          </ac:spMkLst>
        </pc:spChg>
        <pc:spChg chg="add">
          <ac:chgData name="BEN KHALFALLAH Hela ItimAsrScoVdf" userId="d55be94f-4073-46ba-88ef-465599598fde" providerId="ADAL" clId="{B1CC3917-7186-48B1-B06B-921786A47DF6}" dt="2023-03-19T17:27:32.346" v="2334" actId="26606"/>
          <ac:spMkLst>
            <pc:docMk/>
            <pc:sldMk cId="1063952200" sldId="456"/>
            <ac:spMk id="20" creationId="{54516B72-0116-42B2-82A2-B11218A36636}"/>
          </ac:spMkLst>
        </pc:spChg>
        <pc:spChg chg="add">
          <ac:chgData name="BEN KHALFALLAH Hela ItimAsrScoVdf" userId="d55be94f-4073-46ba-88ef-465599598fde" providerId="ADAL" clId="{B1CC3917-7186-48B1-B06B-921786A47DF6}" dt="2023-03-19T17:27:32.346" v="2334" actId="26606"/>
          <ac:spMkLst>
            <pc:docMk/>
            <pc:sldMk cId="1063952200" sldId="456"/>
            <ac:spMk id="22" creationId="{7CDB507F-21B7-4C27-B0FC-D9C465C6DB44}"/>
          </ac:spMkLst>
        </pc:spChg>
        <pc:spChg chg="add">
          <ac:chgData name="BEN KHALFALLAH Hela ItimAsrScoVdf" userId="d55be94f-4073-46ba-88ef-465599598fde" providerId="ADAL" clId="{B1CC3917-7186-48B1-B06B-921786A47DF6}" dt="2023-03-19T17:27:32.346" v="2334" actId="26606"/>
          <ac:spMkLst>
            <pc:docMk/>
            <pc:sldMk cId="1063952200" sldId="456"/>
            <ac:spMk id="24" creationId="{7AB1AE17-B7A3-4363-95CD-25441E2FF1F3}"/>
          </ac:spMkLst>
        </pc:spChg>
      </pc:sldChg>
      <pc:sldChg chg="addSp delSp modSp mod setBg setClrOvrMap">
        <pc:chgData name="BEN KHALFALLAH Hela ItimAsrScoVdf" userId="d55be94f-4073-46ba-88ef-465599598fde" providerId="ADAL" clId="{B1CC3917-7186-48B1-B06B-921786A47DF6}" dt="2023-03-19T17:02:20.081" v="2035" actId="26606"/>
        <pc:sldMkLst>
          <pc:docMk/>
          <pc:sldMk cId="1269326520" sldId="458"/>
        </pc:sldMkLst>
        <pc:spChg chg="mod">
          <ac:chgData name="BEN KHALFALLAH Hela ItimAsrScoVdf" userId="d55be94f-4073-46ba-88ef-465599598fde" providerId="ADAL" clId="{B1CC3917-7186-48B1-B06B-921786A47DF6}" dt="2023-03-19T17:02:20.081" v="2035" actId="26606"/>
          <ac:spMkLst>
            <pc:docMk/>
            <pc:sldMk cId="1269326520" sldId="458"/>
            <ac:spMk id="2" creationId="{2994F8A7-3807-4DD7-99E3-CFA201E3A34B}"/>
          </ac:spMkLst>
        </pc:spChg>
        <pc:spChg chg="del">
          <ac:chgData name="BEN KHALFALLAH Hela ItimAsrScoVdf" userId="d55be94f-4073-46ba-88ef-465599598fde" providerId="ADAL" clId="{B1CC3917-7186-48B1-B06B-921786A47DF6}" dt="2023-03-19T17:02:15.530" v="2033" actId="478"/>
          <ac:spMkLst>
            <pc:docMk/>
            <pc:sldMk cId="1269326520" sldId="458"/>
            <ac:spMk id="4" creationId="{AD576949-B1DD-4175-AE08-430EBD7E5CE8}"/>
          </ac:spMkLst>
        </pc:spChg>
        <pc:spChg chg="del mod">
          <ac:chgData name="BEN KHALFALLAH Hela ItimAsrScoVdf" userId="d55be94f-4073-46ba-88ef-465599598fde" providerId="ADAL" clId="{B1CC3917-7186-48B1-B06B-921786A47DF6}" dt="2023-03-19T17:02:15.530" v="2033" actId="478"/>
          <ac:spMkLst>
            <pc:docMk/>
            <pc:sldMk cId="1269326520" sldId="458"/>
            <ac:spMk id="5" creationId="{86A62884-746A-40E7-A37A-161817BB8233}"/>
          </ac:spMkLst>
        </pc:spChg>
        <pc:spChg chg="add">
          <ac:chgData name="BEN KHALFALLAH Hela ItimAsrScoVdf" userId="d55be94f-4073-46ba-88ef-465599598fde" providerId="ADAL" clId="{B1CC3917-7186-48B1-B06B-921786A47DF6}" dt="2023-03-19T17:02:20.081" v="2035" actId="26606"/>
          <ac:spMkLst>
            <pc:docMk/>
            <pc:sldMk cId="1269326520" sldId="458"/>
            <ac:spMk id="12" creationId="{1BB1D3B0-1E2E-48E2-ACCC-EE147A9A0CE0}"/>
          </ac:spMkLst>
        </pc:spChg>
        <pc:spChg chg="add">
          <ac:chgData name="BEN KHALFALLAH Hela ItimAsrScoVdf" userId="d55be94f-4073-46ba-88ef-465599598fde" providerId="ADAL" clId="{B1CC3917-7186-48B1-B06B-921786A47DF6}" dt="2023-03-19T17:02:20.081" v="2035" actId="26606"/>
          <ac:spMkLst>
            <pc:docMk/>
            <pc:sldMk cId="1269326520" sldId="458"/>
            <ac:spMk id="14" creationId="{4BB8B191-5BC6-486A-8E6E-13B1C9EEE83D}"/>
          </ac:spMkLst>
        </pc:spChg>
        <pc:spChg chg="add">
          <ac:chgData name="BEN KHALFALLAH Hela ItimAsrScoVdf" userId="d55be94f-4073-46ba-88ef-465599598fde" providerId="ADAL" clId="{B1CC3917-7186-48B1-B06B-921786A47DF6}" dt="2023-03-19T17:02:20.081" v="2035" actId="26606"/>
          <ac:spMkLst>
            <pc:docMk/>
            <pc:sldMk cId="1269326520" sldId="458"/>
            <ac:spMk id="16" creationId="{06E3DE27-4115-4B5D-A9DB-3C7CDC82B121}"/>
          </ac:spMkLst>
        </pc:spChg>
        <pc:spChg chg="add">
          <ac:chgData name="BEN KHALFALLAH Hela ItimAsrScoVdf" userId="d55be94f-4073-46ba-88ef-465599598fde" providerId="ADAL" clId="{B1CC3917-7186-48B1-B06B-921786A47DF6}" dt="2023-03-19T17:02:20.081" v="2035" actId="26606"/>
          <ac:spMkLst>
            <pc:docMk/>
            <pc:sldMk cId="1269326520" sldId="458"/>
            <ac:spMk id="18" creationId="{AA5196B7-638B-4DC2-897C-9F49E9D46FD9}"/>
          </ac:spMkLst>
        </pc:spChg>
        <pc:spChg chg="add">
          <ac:chgData name="BEN KHALFALLAH Hela ItimAsrScoVdf" userId="d55be94f-4073-46ba-88ef-465599598fde" providerId="ADAL" clId="{B1CC3917-7186-48B1-B06B-921786A47DF6}" dt="2023-03-19T17:02:20.081" v="2035" actId="26606"/>
          <ac:spMkLst>
            <pc:docMk/>
            <pc:sldMk cId="1269326520" sldId="458"/>
            <ac:spMk id="20" creationId="{875485B9-8EE1-447A-9C08-F7D6B532A8CF}"/>
          </ac:spMkLst>
        </pc:spChg>
        <pc:spChg chg="add">
          <ac:chgData name="BEN KHALFALLAH Hela ItimAsrScoVdf" userId="d55be94f-4073-46ba-88ef-465599598fde" providerId="ADAL" clId="{B1CC3917-7186-48B1-B06B-921786A47DF6}" dt="2023-03-19T17:02:20.081" v="2035" actId="26606"/>
          <ac:spMkLst>
            <pc:docMk/>
            <pc:sldMk cId="1269326520" sldId="458"/>
            <ac:spMk id="22" creationId="{B963707F-B98C-4143-AFCF-D6B56C975C5A}"/>
          </ac:spMkLst>
        </pc:spChg>
        <pc:spChg chg="add">
          <ac:chgData name="BEN KHALFALLAH Hela ItimAsrScoVdf" userId="d55be94f-4073-46ba-88ef-465599598fde" providerId="ADAL" clId="{B1CC3917-7186-48B1-B06B-921786A47DF6}" dt="2023-03-19T17:02:20.081" v="2035" actId="26606"/>
          <ac:spMkLst>
            <pc:docMk/>
            <pc:sldMk cId="1269326520" sldId="458"/>
            <ac:spMk id="24" creationId="{88D2DFBB-460D-4ECB-BD76-509C99DAD65A}"/>
          </ac:spMkLst>
        </pc:spChg>
        <pc:picChg chg="add mod ord">
          <ac:chgData name="BEN KHALFALLAH Hela ItimAsrScoVdf" userId="d55be94f-4073-46ba-88ef-465599598fde" providerId="ADAL" clId="{B1CC3917-7186-48B1-B06B-921786A47DF6}" dt="2023-03-19T17:02:20.081" v="2035" actId="26606"/>
          <ac:picMkLst>
            <pc:docMk/>
            <pc:sldMk cId="1269326520" sldId="458"/>
            <ac:picMk id="6" creationId="{9EEED58F-AEA5-4221-97F3-B3CF735013DA}"/>
          </ac:picMkLst>
        </pc:picChg>
        <pc:picChg chg="add mod">
          <ac:chgData name="BEN KHALFALLAH Hela ItimAsrScoVdf" userId="d55be94f-4073-46ba-88ef-465599598fde" providerId="ADAL" clId="{B1CC3917-7186-48B1-B06B-921786A47DF6}" dt="2023-03-19T17:02:20.081" v="2035" actId="26606"/>
          <ac:picMkLst>
            <pc:docMk/>
            <pc:sldMk cId="1269326520" sldId="458"/>
            <ac:picMk id="7" creationId="{4E1ACEB3-FD8F-46F4-AB33-2C60A698533C}"/>
          </ac:picMkLst>
        </pc:picChg>
      </pc:sldChg>
      <pc:sldChg chg="addSp delSp modSp mod setBg">
        <pc:chgData name="BEN KHALFALLAH Hela ItimAsrScoVdf" userId="d55be94f-4073-46ba-88ef-465599598fde" providerId="ADAL" clId="{B1CC3917-7186-48B1-B06B-921786A47DF6}" dt="2023-03-19T17:27:18.298" v="2333" actId="14100"/>
        <pc:sldMkLst>
          <pc:docMk/>
          <pc:sldMk cId="4144724115" sldId="459"/>
        </pc:sldMkLst>
        <pc:spChg chg="mod">
          <ac:chgData name="BEN KHALFALLAH Hela ItimAsrScoVdf" userId="d55be94f-4073-46ba-88ef-465599598fde" providerId="ADAL" clId="{B1CC3917-7186-48B1-B06B-921786A47DF6}" dt="2023-03-19T17:25:59.728" v="2295" actId="26606"/>
          <ac:spMkLst>
            <pc:docMk/>
            <pc:sldMk cId="4144724115" sldId="459"/>
            <ac:spMk id="2" creationId="{2994F8A7-3807-4DD7-99E3-CFA201E3A34B}"/>
          </ac:spMkLst>
        </pc:spChg>
        <pc:spChg chg="mod">
          <ac:chgData name="BEN KHALFALLAH Hela ItimAsrScoVdf" userId="d55be94f-4073-46ba-88ef-465599598fde" providerId="ADAL" clId="{B1CC3917-7186-48B1-B06B-921786A47DF6}" dt="2023-03-19T17:27:18.298" v="2333" actId="14100"/>
          <ac:spMkLst>
            <pc:docMk/>
            <pc:sldMk cId="4144724115" sldId="459"/>
            <ac:spMk id="6" creationId="{21132037-12E9-4D6C-9D33-D30A126CC29F}"/>
          </ac:spMkLst>
        </pc:spChg>
        <pc:spChg chg="add del">
          <ac:chgData name="BEN KHALFALLAH Hela ItimAsrScoVdf" userId="d55be94f-4073-46ba-88ef-465599598fde" providerId="ADAL" clId="{B1CC3917-7186-48B1-B06B-921786A47DF6}" dt="2023-03-19T17:26:45.588" v="2325" actId="26606"/>
          <ac:spMkLst>
            <pc:docMk/>
            <pc:sldMk cId="4144724115" sldId="459"/>
            <ac:spMk id="8" creationId="{E9AA9F65-94B8-41A5-A7FF-23D2CFB116BB}"/>
          </ac:spMkLst>
        </pc:spChg>
        <pc:spChg chg="add del">
          <ac:chgData name="BEN KHALFALLAH Hela ItimAsrScoVdf" userId="d55be94f-4073-46ba-88ef-465599598fde" providerId="ADAL" clId="{B1CC3917-7186-48B1-B06B-921786A47DF6}" dt="2023-03-19T17:26:45.588" v="2325" actId="26606"/>
          <ac:spMkLst>
            <pc:docMk/>
            <pc:sldMk cId="4144724115" sldId="459"/>
            <ac:spMk id="9" creationId="{7E8B0F8E-3F6C-4541-B9C1-774D80A08834}"/>
          </ac:spMkLst>
        </pc:spChg>
        <pc:spChg chg="add del">
          <ac:chgData name="BEN KHALFALLAH Hela ItimAsrScoVdf" userId="d55be94f-4073-46ba-88ef-465599598fde" providerId="ADAL" clId="{B1CC3917-7186-48B1-B06B-921786A47DF6}" dt="2023-03-19T17:26:45.588" v="2325" actId="26606"/>
          <ac:spMkLst>
            <pc:docMk/>
            <pc:sldMk cId="4144724115" sldId="459"/>
            <ac:spMk id="10" creationId="{7A45F5BC-32D1-41CD-B270-C46F18CA1ACC}"/>
          </ac:spMkLst>
        </pc:spChg>
        <pc:spChg chg="add del">
          <ac:chgData name="BEN KHALFALLAH Hela ItimAsrScoVdf" userId="d55be94f-4073-46ba-88ef-465599598fde" providerId="ADAL" clId="{B1CC3917-7186-48B1-B06B-921786A47DF6}" dt="2023-03-19T17:26:45.588" v="2325" actId="26606"/>
          <ac:spMkLst>
            <pc:docMk/>
            <pc:sldMk cId="4144724115" sldId="459"/>
            <ac:spMk id="12" creationId="{5BB74D4E-F243-4A10-813D-500A14025392}"/>
          </ac:spMkLst>
        </pc:spChg>
        <pc:spChg chg="add del">
          <ac:chgData name="BEN KHALFALLAH Hela ItimAsrScoVdf" userId="d55be94f-4073-46ba-88ef-465599598fde" providerId="ADAL" clId="{B1CC3917-7186-48B1-B06B-921786A47DF6}" dt="2023-03-19T17:26:45.588" v="2325" actId="26606"/>
          <ac:spMkLst>
            <pc:docMk/>
            <pc:sldMk cId="4144724115" sldId="459"/>
            <ac:spMk id="14" creationId="{1A59258C-AAC2-41CD-973C-7439B122A3FF}"/>
          </ac:spMkLst>
        </pc:spChg>
        <pc:spChg chg="add del">
          <ac:chgData name="BEN KHALFALLAH Hela ItimAsrScoVdf" userId="d55be94f-4073-46ba-88ef-465599598fde" providerId="ADAL" clId="{B1CC3917-7186-48B1-B06B-921786A47DF6}" dt="2023-03-19T17:26:45.588" v="2325" actId="26606"/>
          <ac:spMkLst>
            <pc:docMk/>
            <pc:sldMk cId="4144724115" sldId="459"/>
            <ac:spMk id="16" creationId="{54516B72-0116-42B2-82A2-B11218A36636}"/>
          </ac:spMkLst>
        </pc:spChg>
        <pc:spChg chg="add del">
          <ac:chgData name="BEN KHALFALLAH Hela ItimAsrScoVdf" userId="d55be94f-4073-46ba-88ef-465599598fde" providerId="ADAL" clId="{B1CC3917-7186-48B1-B06B-921786A47DF6}" dt="2023-03-19T17:26:45.588" v="2325" actId="26606"/>
          <ac:spMkLst>
            <pc:docMk/>
            <pc:sldMk cId="4144724115" sldId="459"/>
            <ac:spMk id="18" creationId="{7CDB507F-21B7-4C27-B0FC-D9C465C6DB44}"/>
          </ac:spMkLst>
        </pc:spChg>
        <pc:spChg chg="add del">
          <ac:chgData name="BEN KHALFALLAH Hela ItimAsrScoVdf" userId="d55be94f-4073-46ba-88ef-465599598fde" providerId="ADAL" clId="{B1CC3917-7186-48B1-B06B-921786A47DF6}" dt="2023-03-19T17:26:45.588" v="2325" actId="26606"/>
          <ac:spMkLst>
            <pc:docMk/>
            <pc:sldMk cId="4144724115" sldId="459"/>
            <ac:spMk id="20" creationId="{7AB1AE17-B7A3-4363-95CD-25441E2FF1F3}"/>
          </ac:spMkLst>
        </pc:spChg>
        <pc:spChg chg="add">
          <ac:chgData name="BEN KHALFALLAH Hela ItimAsrScoVdf" userId="d55be94f-4073-46ba-88ef-465599598fde" providerId="ADAL" clId="{B1CC3917-7186-48B1-B06B-921786A47DF6}" dt="2023-03-19T17:26:45.588" v="2325" actId="26606"/>
          <ac:spMkLst>
            <pc:docMk/>
            <pc:sldMk cId="4144724115" sldId="459"/>
            <ac:spMk id="22" creationId="{E9AA9F65-94B8-41A5-A7FF-23D2CFB116BB}"/>
          </ac:spMkLst>
        </pc:spChg>
        <pc:spChg chg="add">
          <ac:chgData name="BEN KHALFALLAH Hela ItimAsrScoVdf" userId="d55be94f-4073-46ba-88ef-465599598fde" providerId="ADAL" clId="{B1CC3917-7186-48B1-B06B-921786A47DF6}" dt="2023-03-19T17:26:45.588" v="2325" actId="26606"/>
          <ac:spMkLst>
            <pc:docMk/>
            <pc:sldMk cId="4144724115" sldId="459"/>
            <ac:spMk id="32" creationId="{7E8B0F8E-3F6C-4541-B9C1-774D80A08834}"/>
          </ac:spMkLst>
        </pc:spChg>
        <pc:spChg chg="add">
          <ac:chgData name="BEN KHALFALLAH Hela ItimAsrScoVdf" userId="d55be94f-4073-46ba-88ef-465599598fde" providerId="ADAL" clId="{B1CC3917-7186-48B1-B06B-921786A47DF6}" dt="2023-03-19T17:26:45.588" v="2325" actId="26606"/>
          <ac:spMkLst>
            <pc:docMk/>
            <pc:sldMk cId="4144724115" sldId="459"/>
            <ac:spMk id="33" creationId="{1A59258C-AAC2-41CD-973C-7439B122A3FF}"/>
          </ac:spMkLst>
        </pc:spChg>
        <pc:spChg chg="add">
          <ac:chgData name="BEN KHALFALLAH Hela ItimAsrScoVdf" userId="d55be94f-4073-46ba-88ef-465599598fde" providerId="ADAL" clId="{B1CC3917-7186-48B1-B06B-921786A47DF6}" dt="2023-03-19T17:26:45.588" v="2325" actId="26606"/>
          <ac:spMkLst>
            <pc:docMk/>
            <pc:sldMk cId="4144724115" sldId="459"/>
            <ac:spMk id="34" creationId="{7A45F5BC-32D1-41CD-B270-C46F18CA1ACC}"/>
          </ac:spMkLst>
        </pc:spChg>
        <pc:spChg chg="add">
          <ac:chgData name="BEN KHALFALLAH Hela ItimAsrScoVdf" userId="d55be94f-4073-46ba-88ef-465599598fde" providerId="ADAL" clId="{B1CC3917-7186-48B1-B06B-921786A47DF6}" dt="2023-03-19T17:26:45.588" v="2325" actId="26606"/>
          <ac:spMkLst>
            <pc:docMk/>
            <pc:sldMk cId="4144724115" sldId="459"/>
            <ac:spMk id="35" creationId="{54516B72-0116-42B2-82A2-B11218A36636}"/>
          </ac:spMkLst>
        </pc:spChg>
        <pc:spChg chg="add">
          <ac:chgData name="BEN KHALFALLAH Hela ItimAsrScoVdf" userId="d55be94f-4073-46ba-88ef-465599598fde" providerId="ADAL" clId="{B1CC3917-7186-48B1-B06B-921786A47DF6}" dt="2023-03-19T17:26:45.588" v="2325" actId="26606"/>
          <ac:spMkLst>
            <pc:docMk/>
            <pc:sldMk cId="4144724115" sldId="459"/>
            <ac:spMk id="36" creationId="{5BB74D4E-F243-4A10-813D-500A14025392}"/>
          </ac:spMkLst>
        </pc:spChg>
        <pc:spChg chg="add">
          <ac:chgData name="BEN KHALFALLAH Hela ItimAsrScoVdf" userId="d55be94f-4073-46ba-88ef-465599598fde" providerId="ADAL" clId="{B1CC3917-7186-48B1-B06B-921786A47DF6}" dt="2023-03-19T17:26:45.588" v="2325" actId="26606"/>
          <ac:spMkLst>
            <pc:docMk/>
            <pc:sldMk cId="4144724115" sldId="459"/>
            <ac:spMk id="37" creationId="{7CDB507F-21B7-4C27-B0FC-D9C465C6DB44}"/>
          </ac:spMkLst>
        </pc:spChg>
        <pc:spChg chg="add">
          <ac:chgData name="BEN KHALFALLAH Hela ItimAsrScoVdf" userId="d55be94f-4073-46ba-88ef-465599598fde" providerId="ADAL" clId="{B1CC3917-7186-48B1-B06B-921786A47DF6}" dt="2023-03-19T17:26:45.588" v="2325" actId="26606"/>
          <ac:spMkLst>
            <pc:docMk/>
            <pc:sldMk cId="4144724115" sldId="459"/>
            <ac:spMk id="39" creationId="{7AB1AE17-B7A3-4363-95CD-25441E2FF1F3}"/>
          </ac:spMkLst>
        </pc:spChg>
      </pc:sldChg>
      <pc:sldChg chg="modSp mod">
        <pc:chgData name="BEN KHALFALLAH Hela ItimAsrScoVdf" userId="d55be94f-4073-46ba-88ef-465599598fde" providerId="ADAL" clId="{B1CC3917-7186-48B1-B06B-921786A47DF6}" dt="2023-03-19T14:53:39.356" v="474" actId="242"/>
        <pc:sldMkLst>
          <pc:docMk/>
          <pc:sldMk cId="1842834134" sldId="461"/>
        </pc:sldMkLst>
        <pc:spChg chg="mod">
          <ac:chgData name="BEN KHALFALLAH Hela ItimAsrScoVdf" userId="d55be94f-4073-46ba-88ef-465599598fde" providerId="ADAL" clId="{B1CC3917-7186-48B1-B06B-921786A47DF6}" dt="2023-03-19T14:53:39.356" v="474" actId="242"/>
          <ac:spMkLst>
            <pc:docMk/>
            <pc:sldMk cId="1842834134" sldId="461"/>
            <ac:spMk id="2" creationId="{DA33D78E-3AFE-4152-A5D6-45F8C799AA02}"/>
          </ac:spMkLst>
        </pc:spChg>
      </pc:sldChg>
      <pc:sldChg chg="addSp modSp mod setBg">
        <pc:chgData name="BEN KHALFALLAH Hela ItimAsrScoVdf" userId="d55be94f-4073-46ba-88ef-465599598fde" providerId="ADAL" clId="{B1CC3917-7186-48B1-B06B-921786A47DF6}" dt="2023-03-19T17:23:24.850" v="2285" actId="5793"/>
        <pc:sldMkLst>
          <pc:docMk/>
          <pc:sldMk cId="3120232188" sldId="462"/>
        </pc:sldMkLst>
        <pc:spChg chg="mod">
          <ac:chgData name="BEN KHALFALLAH Hela ItimAsrScoVdf" userId="d55be94f-4073-46ba-88ef-465599598fde" providerId="ADAL" clId="{B1CC3917-7186-48B1-B06B-921786A47DF6}" dt="2023-03-19T17:23:18.678" v="2284" actId="26606"/>
          <ac:spMkLst>
            <pc:docMk/>
            <pc:sldMk cId="3120232188" sldId="462"/>
            <ac:spMk id="2" creationId="{DA33D78E-3AFE-4152-A5D6-45F8C799AA02}"/>
          </ac:spMkLst>
        </pc:spChg>
        <pc:spChg chg="mod">
          <ac:chgData name="BEN KHALFALLAH Hela ItimAsrScoVdf" userId="d55be94f-4073-46ba-88ef-465599598fde" providerId="ADAL" clId="{B1CC3917-7186-48B1-B06B-921786A47DF6}" dt="2023-03-19T17:23:24.850" v="2285" actId="5793"/>
          <ac:spMkLst>
            <pc:docMk/>
            <pc:sldMk cId="3120232188" sldId="462"/>
            <ac:spMk id="4" creationId="{23512188-F275-43B9-B28E-431CF2027B71}"/>
          </ac:spMkLst>
        </pc:spChg>
        <pc:spChg chg="add">
          <ac:chgData name="BEN KHALFALLAH Hela ItimAsrScoVdf" userId="d55be94f-4073-46ba-88ef-465599598fde" providerId="ADAL" clId="{B1CC3917-7186-48B1-B06B-921786A47DF6}" dt="2023-03-19T17:23:18.678" v="2284" actId="26606"/>
          <ac:spMkLst>
            <pc:docMk/>
            <pc:sldMk cId="3120232188" sldId="462"/>
            <ac:spMk id="9" creationId="{E9AA9F65-94B8-41A5-A7FF-23D2CFB116BB}"/>
          </ac:spMkLst>
        </pc:spChg>
        <pc:spChg chg="add">
          <ac:chgData name="BEN KHALFALLAH Hela ItimAsrScoVdf" userId="d55be94f-4073-46ba-88ef-465599598fde" providerId="ADAL" clId="{B1CC3917-7186-48B1-B06B-921786A47DF6}" dt="2023-03-19T17:23:18.678" v="2284" actId="26606"/>
          <ac:spMkLst>
            <pc:docMk/>
            <pc:sldMk cId="3120232188" sldId="462"/>
            <ac:spMk id="11" creationId="{7E8B0F8E-3F6C-4541-B9C1-774D80A08834}"/>
          </ac:spMkLst>
        </pc:spChg>
        <pc:spChg chg="add">
          <ac:chgData name="BEN KHALFALLAH Hela ItimAsrScoVdf" userId="d55be94f-4073-46ba-88ef-465599598fde" providerId="ADAL" clId="{B1CC3917-7186-48B1-B06B-921786A47DF6}" dt="2023-03-19T17:23:18.678" v="2284" actId="26606"/>
          <ac:spMkLst>
            <pc:docMk/>
            <pc:sldMk cId="3120232188" sldId="462"/>
            <ac:spMk id="13" creationId="{7A45F5BC-32D1-41CD-B270-C46F18CA1ACC}"/>
          </ac:spMkLst>
        </pc:spChg>
        <pc:spChg chg="add">
          <ac:chgData name="BEN KHALFALLAH Hela ItimAsrScoVdf" userId="d55be94f-4073-46ba-88ef-465599598fde" providerId="ADAL" clId="{B1CC3917-7186-48B1-B06B-921786A47DF6}" dt="2023-03-19T17:23:18.678" v="2284" actId="26606"/>
          <ac:spMkLst>
            <pc:docMk/>
            <pc:sldMk cId="3120232188" sldId="462"/>
            <ac:spMk id="15" creationId="{5BB74D4E-F243-4A10-813D-500A14025392}"/>
          </ac:spMkLst>
        </pc:spChg>
        <pc:spChg chg="add">
          <ac:chgData name="BEN KHALFALLAH Hela ItimAsrScoVdf" userId="d55be94f-4073-46ba-88ef-465599598fde" providerId="ADAL" clId="{B1CC3917-7186-48B1-B06B-921786A47DF6}" dt="2023-03-19T17:23:18.678" v="2284" actId="26606"/>
          <ac:spMkLst>
            <pc:docMk/>
            <pc:sldMk cId="3120232188" sldId="462"/>
            <ac:spMk id="17" creationId="{1A59258C-AAC2-41CD-973C-7439B122A3FF}"/>
          </ac:spMkLst>
        </pc:spChg>
        <pc:spChg chg="add">
          <ac:chgData name="BEN KHALFALLAH Hela ItimAsrScoVdf" userId="d55be94f-4073-46ba-88ef-465599598fde" providerId="ADAL" clId="{B1CC3917-7186-48B1-B06B-921786A47DF6}" dt="2023-03-19T17:23:18.678" v="2284" actId="26606"/>
          <ac:spMkLst>
            <pc:docMk/>
            <pc:sldMk cId="3120232188" sldId="462"/>
            <ac:spMk id="19" creationId="{54516B72-0116-42B2-82A2-B11218A36636}"/>
          </ac:spMkLst>
        </pc:spChg>
        <pc:spChg chg="add">
          <ac:chgData name="BEN KHALFALLAH Hela ItimAsrScoVdf" userId="d55be94f-4073-46ba-88ef-465599598fde" providerId="ADAL" clId="{B1CC3917-7186-48B1-B06B-921786A47DF6}" dt="2023-03-19T17:23:18.678" v="2284" actId="26606"/>
          <ac:spMkLst>
            <pc:docMk/>
            <pc:sldMk cId="3120232188" sldId="462"/>
            <ac:spMk id="21" creationId="{7CDB507F-21B7-4C27-B0FC-D9C465C6DB44}"/>
          </ac:spMkLst>
        </pc:spChg>
        <pc:spChg chg="add">
          <ac:chgData name="BEN KHALFALLAH Hela ItimAsrScoVdf" userId="d55be94f-4073-46ba-88ef-465599598fde" providerId="ADAL" clId="{B1CC3917-7186-48B1-B06B-921786A47DF6}" dt="2023-03-19T17:23:18.678" v="2284" actId="26606"/>
          <ac:spMkLst>
            <pc:docMk/>
            <pc:sldMk cId="3120232188" sldId="462"/>
            <ac:spMk id="23" creationId="{7AB1AE17-B7A3-4363-95CD-25441E2FF1F3}"/>
          </ac:spMkLst>
        </pc:spChg>
      </pc:sldChg>
      <pc:sldChg chg="addSp delSp modSp del mod setBg setClrOvrMap delDesignElem">
        <pc:chgData name="BEN KHALFALLAH Hela ItimAsrScoVdf" userId="d55be94f-4073-46ba-88ef-465599598fde" providerId="ADAL" clId="{B1CC3917-7186-48B1-B06B-921786A47DF6}" dt="2023-03-19T23:16:55.918" v="5736" actId="47"/>
        <pc:sldMkLst>
          <pc:docMk/>
          <pc:sldMk cId="2873386610" sldId="465"/>
        </pc:sldMkLst>
        <pc:spChg chg="mod ord">
          <ac:chgData name="BEN KHALFALLAH Hela ItimAsrScoVdf" userId="d55be94f-4073-46ba-88ef-465599598fde" providerId="ADAL" clId="{B1CC3917-7186-48B1-B06B-921786A47DF6}" dt="2023-03-19T21:51:24.145" v="5076" actId="26606"/>
          <ac:spMkLst>
            <pc:docMk/>
            <pc:sldMk cId="2873386610" sldId="465"/>
            <ac:spMk id="2" creationId="{F8767182-A951-4CB5-A3CD-F61BCCDF9876}"/>
          </ac:spMkLst>
        </pc:spChg>
        <pc:spChg chg="mod ord">
          <ac:chgData name="BEN KHALFALLAH Hela ItimAsrScoVdf" userId="d55be94f-4073-46ba-88ef-465599598fde" providerId="ADAL" clId="{B1CC3917-7186-48B1-B06B-921786A47DF6}" dt="2023-03-19T21:51:24.145" v="5076" actId="26606"/>
          <ac:spMkLst>
            <pc:docMk/>
            <pc:sldMk cId="2873386610" sldId="465"/>
            <ac:spMk id="4" creationId="{DF3008E8-3BD9-429C-BF15-820EF554D09E}"/>
          </ac:spMkLst>
        </pc:spChg>
        <pc:spChg chg="add del">
          <ac:chgData name="BEN KHALFALLAH Hela ItimAsrScoVdf" userId="d55be94f-4073-46ba-88ef-465599598fde" providerId="ADAL" clId="{B1CC3917-7186-48B1-B06B-921786A47DF6}" dt="2023-03-19T21:51:24.145" v="5076" actId="26606"/>
          <ac:spMkLst>
            <pc:docMk/>
            <pc:sldMk cId="2873386610" sldId="465"/>
            <ac:spMk id="4192" creationId="{1BB1D3B0-1E2E-48E2-ACCC-EE147A9A0CE0}"/>
          </ac:spMkLst>
        </pc:spChg>
        <pc:spChg chg="add del">
          <ac:chgData name="BEN KHALFALLAH Hela ItimAsrScoVdf" userId="d55be94f-4073-46ba-88ef-465599598fde" providerId="ADAL" clId="{B1CC3917-7186-48B1-B06B-921786A47DF6}" dt="2023-03-19T21:51:24.145" v="5076" actId="26606"/>
          <ac:spMkLst>
            <pc:docMk/>
            <pc:sldMk cId="2873386610" sldId="465"/>
            <ac:spMk id="4193" creationId="{4BB8B191-5BC6-486A-8E6E-13B1C9EEE83D}"/>
          </ac:spMkLst>
        </pc:spChg>
        <pc:spChg chg="add del">
          <ac:chgData name="BEN KHALFALLAH Hela ItimAsrScoVdf" userId="d55be94f-4073-46ba-88ef-465599598fde" providerId="ADAL" clId="{B1CC3917-7186-48B1-B06B-921786A47DF6}" dt="2023-03-19T21:51:24.145" v="5076" actId="26606"/>
          <ac:spMkLst>
            <pc:docMk/>
            <pc:sldMk cId="2873386610" sldId="465"/>
            <ac:spMk id="4194" creationId="{06E3DE27-4115-4B5D-A9DB-3C7CDC82B121}"/>
          </ac:spMkLst>
        </pc:spChg>
        <pc:spChg chg="add del">
          <ac:chgData name="BEN KHALFALLAH Hela ItimAsrScoVdf" userId="d55be94f-4073-46ba-88ef-465599598fde" providerId="ADAL" clId="{B1CC3917-7186-48B1-B06B-921786A47DF6}" dt="2023-03-19T21:51:24.145" v="5076" actId="26606"/>
          <ac:spMkLst>
            <pc:docMk/>
            <pc:sldMk cId="2873386610" sldId="465"/>
            <ac:spMk id="4195" creationId="{AA5196B7-638B-4DC2-897C-9F49E9D46FD9}"/>
          </ac:spMkLst>
        </pc:spChg>
        <pc:spChg chg="add del">
          <ac:chgData name="BEN KHALFALLAH Hela ItimAsrScoVdf" userId="d55be94f-4073-46ba-88ef-465599598fde" providerId="ADAL" clId="{B1CC3917-7186-48B1-B06B-921786A47DF6}" dt="2023-03-19T21:51:24.145" v="5076" actId="26606"/>
          <ac:spMkLst>
            <pc:docMk/>
            <pc:sldMk cId="2873386610" sldId="465"/>
            <ac:spMk id="4196" creationId="{D262CFB0-CBAC-4B42-B115-C04986CD0098}"/>
          </ac:spMkLst>
        </pc:spChg>
        <pc:spChg chg="add del">
          <ac:chgData name="BEN KHALFALLAH Hela ItimAsrScoVdf" userId="d55be94f-4073-46ba-88ef-465599598fde" providerId="ADAL" clId="{B1CC3917-7186-48B1-B06B-921786A47DF6}" dt="2023-03-19T21:51:24.145" v="5076" actId="26606"/>
          <ac:spMkLst>
            <pc:docMk/>
            <pc:sldMk cId="2873386610" sldId="465"/>
            <ac:spMk id="4197" creationId="{B7860C09-10C8-4D70-86B6-FA78FFFEDB55}"/>
          </ac:spMkLst>
        </pc:spChg>
        <pc:spChg chg="add del">
          <ac:chgData name="BEN KHALFALLAH Hela ItimAsrScoVdf" userId="d55be94f-4073-46ba-88ef-465599598fde" providerId="ADAL" clId="{B1CC3917-7186-48B1-B06B-921786A47DF6}" dt="2023-03-19T21:51:24.145" v="5076" actId="26606"/>
          <ac:spMkLst>
            <pc:docMk/>
            <pc:sldMk cId="2873386610" sldId="465"/>
            <ac:spMk id="4198" creationId="{DA49CA3B-6AD6-42CD-9E47-524DF818BE51}"/>
          </ac:spMkLst>
        </pc:spChg>
        <pc:spChg chg="add del">
          <ac:chgData name="BEN KHALFALLAH Hela ItimAsrScoVdf" userId="d55be94f-4073-46ba-88ef-465599598fde" providerId="ADAL" clId="{B1CC3917-7186-48B1-B06B-921786A47DF6}" dt="2023-03-19T21:51:24.145" v="5076" actId="26606"/>
          <ac:spMkLst>
            <pc:docMk/>
            <pc:sldMk cId="2873386610" sldId="465"/>
            <ac:spMk id="4199" creationId="{80C35990-E81C-43AE-B207-1CAD6CFC8F4E}"/>
          </ac:spMkLst>
        </pc:spChg>
        <pc:spChg chg="add del">
          <ac:chgData name="BEN KHALFALLAH Hela ItimAsrScoVdf" userId="d55be94f-4073-46ba-88ef-465599598fde" providerId="ADAL" clId="{B1CC3917-7186-48B1-B06B-921786A47DF6}" dt="2023-03-19T21:51:24.126" v="5075" actId="26606"/>
          <ac:spMkLst>
            <pc:docMk/>
            <pc:sldMk cId="2873386610" sldId="465"/>
            <ac:spMk id="4204" creationId="{1BB1D3B0-1E2E-48E2-ACCC-EE147A9A0CE0}"/>
          </ac:spMkLst>
        </pc:spChg>
        <pc:spChg chg="add del">
          <ac:chgData name="BEN KHALFALLAH Hela ItimAsrScoVdf" userId="d55be94f-4073-46ba-88ef-465599598fde" providerId="ADAL" clId="{B1CC3917-7186-48B1-B06B-921786A47DF6}" dt="2023-03-19T21:51:24.126" v="5075" actId="26606"/>
          <ac:spMkLst>
            <pc:docMk/>
            <pc:sldMk cId="2873386610" sldId="465"/>
            <ac:spMk id="4206" creationId="{4BB8B191-5BC6-486A-8E6E-13B1C9EEE83D}"/>
          </ac:spMkLst>
        </pc:spChg>
        <pc:spChg chg="add del">
          <ac:chgData name="BEN KHALFALLAH Hela ItimAsrScoVdf" userId="d55be94f-4073-46ba-88ef-465599598fde" providerId="ADAL" clId="{B1CC3917-7186-48B1-B06B-921786A47DF6}" dt="2023-03-19T21:51:24.126" v="5075" actId="26606"/>
          <ac:spMkLst>
            <pc:docMk/>
            <pc:sldMk cId="2873386610" sldId="465"/>
            <ac:spMk id="4208" creationId="{06E3DE27-4115-4B5D-A9DB-3C7CDC82B121}"/>
          </ac:spMkLst>
        </pc:spChg>
        <pc:spChg chg="add del">
          <ac:chgData name="BEN KHALFALLAH Hela ItimAsrScoVdf" userId="d55be94f-4073-46ba-88ef-465599598fde" providerId="ADAL" clId="{B1CC3917-7186-48B1-B06B-921786A47DF6}" dt="2023-03-19T21:51:24.126" v="5075" actId="26606"/>
          <ac:spMkLst>
            <pc:docMk/>
            <pc:sldMk cId="2873386610" sldId="465"/>
            <ac:spMk id="4210" creationId="{AA5196B7-638B-4DC2-897C-9F49E9D46FD9}"/>
          </ac:spMkLst>
        </pc:spChg>
        <pc:spChg chg="add del">
          <ac:chgData name="BEN KHALFALLAH Hela ItimAsrScoVdf" userId="d55be94f-4073-46ba-88ef-465599598fde" providerId="ADAL" clId="{B1CC3917-7186-48B1-B06B-921786A47DF6}" dt="2023-03-19T21:51:24.126" v="5075" actId="26606"/>
          <ac:spMkLst>
            <pc:docMk/>
            <pc:sldMk cId="2873386610" sldId="465"/>
            <ac:spMk id="4212" creationId="{6893B82E-854C-4EBE-9181-3233D76DECAB}"/>
          </ac:spMkLst>
        </pc:spChg>
        <pc:spChg chg="add del">
          <ac:chgData name="BEN KHALFALLAH Hela ItimAsrScoVdf" userId="d55be94f-4073-46ba-88ef-465599598fde" providerId="ADAL" clId="{B1CC3917-7186-48B1-B06B-921786A47DF6}" dt="2023-03-19T21:51:24.126" v="5075" actId="26606"/>
          <ac:spMkLst>
            <pc:docMk/>
            <pc:sldMk cId="2873386610" sldId="465"/>
            <ac:spMk id="4214" creationId="{962D338C-33B8-4AD2-95E1-F78D10F83801}"/>
          </ac:spMkLst>
        </pc:spChg>
        <pc:spChg chg="add del">
          <ac:chgData name="BEN KHALFALLAH Hela ItimAsrScoVdf" userId="d55be94f-4073-46ba-88ef-465599598fde" providerId="ADAL" clId="{B1CC3917-7186-48B1-B06B-921786A47DF6}" dt="2023-03-19T21:51:24.126" v="5075" actId="26606"/>
          <ac:spMkLst>
            <pc:docMk/>
            <pc:sldMk cId="2873386610" sldId="465"/>
            <ac:spMk id="4216" creationId="{9E7C66B9-3219-4743-A8FC-126889285E36}"/>
          </ac:spMkLst>
        </pc:spChg>
        <pc:spChg chg="add del">
          <ac:chgData name="BEN KHALFALLAH Hela ItimAsrScoVdf" userId="d55be94f-4073-46ba-88ef-465599598fde" providerId="ADAL" clId="{B1CC3917-7186-48B1-B06B-921786A47DF6}" dt="2023-03-19T21:51:24.126" v="5075" actId="26606"/>
          <ac:spMkLst>
            <pc:docMk/>
            <pc:sldMk cId="2873386610" sldId="465"/>
            <ac:spMk id="4218" creationId="{AFC1AFF3-F2FF-40D8-90BB-FBEF2745213D}"/>
          </ac:spMkLst>
        </pc:spChg>
        <pc:spChg chg="add">
          <ac:chgData name="BEN KHALFALLAH Hela ItimAsrScoVdf" userId="d55be94f-4073-46ba-88ef-465599598fde" providerId="ADAL" clId="{B1CC3917-7186-48B1-B06B-921786A47DF6}" dt="2023-03-19T21:51:24.145" v="5076" actId="26606"/>
          <ac:spMkLst>
            <pc:docMk/>
            <pc:sldMk cId="2873386610" sldId="465"/>
            <ac:spMk id="4220" creationId="{1BB1D3B0-1E2E-48E2-ACCC-EE147A9A0CE0}"/>
          </ac:spMkLst>
        </pc:spChg>
        <pc:spChg chg="add">
          <ac:chgData name="BEN KHALFALLAH Hela ItimAsrScoVdf" userId="d55be94f-4073-46ba-88ef-465599598fde" providerId="ADAL" clId="{B1CC3917-7186-48B1-B06B-921786A47DF6}" dt="2023-03-19T21:51:24.145" v="5076" actId="26606"/>
          <ac:spMkLst>
            <pc:docMk/>
            <pc:sldMk cId="2873386610" sldId="465"/>
            <ac:spMk id="4221" creationId="{4BB8B191-5BC6-486A-8E6E-13B1C9EEE83D}"/>
          </ac:spMkLst>
        </pc:spChg>
        <pc:spChg chg="add">
          <ac:chgData name="BEN KHALFALLAH Hela ItimAsrScoVdf" userId="d55be94f-4073-46ba-88ef-465599598fde" providerId="ADAL" clId="{B1CC3917-7186-48B1-B06B-921786A47DF6}" dt="2023-03-19T21:51:24.145" v="5076" actId="26606"/>
          <ac:spMkLst>
            <pc:docMk/>
            <pc:sldMk cId="2873386610" sldId="465"/>
            <ac:spMk id="4222" creationId="{06E3DE27-4115-4B5D-A9DB-3C7CDC82B121}"/>
          </ac:spMkLst>
        </pc:spChg>
        <pc:spChg chg="add">
          <ac:chgData name="BEN KHALFALLAH Hela ItimAsrScoVdf" userId="d55be94f-4073-46ba-88ef-465599598fde" providerId="ADAL" clId="{B1CC3917-7186-48B1-B06B-921786A47DF6}" dt="2023-03-19T21:51:24.145" v="5076" actId="26606"/>
          <ac:spMkLst>
            <pc:docMk/>
            <pc:sldMk cId="2873386610" sldId="465"/>
            <ac:spMk id="4223" creationId="{AA5196B7-638B-4DC2-897C-9F49E9D46FD9}"/>
          </ac:spMkLst>
        </pc:spChg>
        <pc:spChg chg="add">
          <ac:chgData name="BEN KHALFALLAH Hela ItimAsrScoVdf" userId="d55be94f-4073-46ba-88ef-465599598fde" providerId="ADAL" clId="{B1CC3917-7186-48B1-B06B-921786A47DF6}" dt="2023-03-19T21:51:24.145" v="5076" actId="26606"/>
          <ac:spMkLst>
            <pc:docMk/>
            <pc:sldMk cId="2873386610" sldId="465"/>
            <ac:spMk id="4224" creationId="{C1FA8F66-3B85-411D-A2A6-A50DF3026D9A}"/>
          </ac:spMkLst>
        </pc:spChg>
        <pc:spChg chg="add">
          <ac:chgData name="BEN KHALFALLAH Hela ItimAsrScoVdf" userId="d55be94f-4073-46ba-88ef-465599598fde" providerId="ADAL" clId="{B1CC3917-7186-48B1-B06B-921786A47DF6}" dt="2023-03-19T21:51:24.145" v="5076" actId="26606"/>
          <ac:spMkLst>
            <pc:docMk/>
            <pc:sldMk cId="2873386610" sldId="465"/>
            <ac:spMk id="4226" creationId="{4179E790-E691-4202-B7FA-62924FC8D195}"/>
          </ac:spMkLst>
        </pc:spChg>
        <pc:spChg chg="add">
          <ac:chgData name="BEN KHALFALLAH Hela ItimAsrScoVdf" userId="d55be94f-4073-46ba-88ef-465599598fde" providerId="ADAL" clId="{B1CC3917-7186-48B1-B06B-921786A47DF6}" dt="2023-03-19T21:51:24.145" v="5076" actId="26606"/>
          <ac:spMkLst>
            <pc:docMk/>
            <pc:sldMk cId="2873386610" sldId="465"/>
            <ac:spMk id="4227" creationId="{065EE0A0-4DA6-4AA2-A475-14DB03C55AFA}"/>
          </ac:spMkLst>
        </pc:spChg>
        <pc:picChg chg="mod">
          <ac:chgData name="BEN KHALFALLAH Hela ItimAsrScoVdf" userId="d55be94f-4073-46ba-88ef-465599598fde" providerId="ADAL" clId="{B1CC3917-7186-48B1-B06B-921786A47DF6}" dt="2023-03-19T21:51:24.145" v="5076" actId="26606"/>
          <ac:picMkLst>
            <pc:docMk/>
            <pc:sldMk cId="2873386610" sldId="465"/>
            <ac:picMk id="88" creationId="{3F78F743-719A-4D46-A545-903BFC2569BD}"/>
          </ac:picMkLst>
        </pc:picChg>
        <pc:picChg chg="mod">
          <ac:chgData name="BEN KHALFALLAH Hela ItimAsrScoVdf" userId="d55be94f-4073-46ba-88ef-465599598fde" providerId="ADAL" clId="{B1CC3917-7186-48B1-B06B-921786A47DF6}" dt="2023-03-19T21:51:24.145" v="5076" actId="26606"/>
          <ac:picMkLst>
            <pc:docMk/>
            <pc:sldMk cId="2873386610" sldId="465"/>
            <ac:picMk id="4098" creationId="{0BA64FAA-9D39-477C-AE8C-070EAAF26728}"/>
          </ac:picMkLst>
        </pc:picChg>
        <pc:picChg chg="add del">
          <ac:chgData name="BEN KHALFALLAH Hela ItimAsrScoVdf" userId="d55be94f-4073-46ba-88ef-465599598fde" providerId="ADAL" clId="{B1CC3917-7186-48B1-B06B-921786A47DF6}" dt="2023-03-19T19:01:09.029" v="3361"/>
          <ac:picMkLst>
            <pc:docMk/>
            <pc:sldMk cId="2873386610" sldId="465"/>
            <ac:picMk id="16386" creationId="{6E9DDB09-C867-474D-BCBF-D00C12B800EE}"/>
          </ac:picMkLst>
        </pc:picChg>
        <pc:cxnChg chg="add">
          <ac:chgData name="BEN KHALFALLAH Hela ItimAsrScoVdf" userId="d55be94f-4073-46ba-88ef-465599598fde" providerId="ADAL" clId="{B1CC3917-7186-48B1-B06B-921786A47DF6}" dt="2023-03-19T21:51:24.145" v="5076" actId="26606"/>
          <ac:cxnSpMkLst>
            <pc:docMk/>
            <pc:sldMk cId="2873386610" sldId="465"/>
            <ac:cxnSpMk id="4225" creationId="{169958B5-5C27-4A9A-983B-AC6A83EFD542}"/>
          </ac:cxnSpMkLst>
        </pc:cxnChg>
      </pc:sldChg>
      <pc:sldChg chg="addSp delSp modSp del mod delDesignElem">
        <pc:chgData name="BEN KHALFALLAH Hela ItimAsrScoVdf" userId="d55be94f-4073-46ba-88ef-465599598fde" providerId="ADAL" clId="{B1CC3917-7186-48B1-B06B-921786A47DF6}" dt="2023-03-19T21:52:54.149" v="5115" actId="47"/>
        <pc:sldMkLst>
          <pc:docMk/>
          <pc:sldMk cId="2979540289" sldId="467"/>
        </pc:sldMkLst>
        <pc:spChg chg="add del">
          <ac:chgData name="BEN KHALFALLAH Hela ItimAsrScoVdf" userId="d55be94f-4073-46ba-88ef-465599598fde" providerId="ADAL" clId="{B1CC3917-7186-48B1-B06B-921786A47DF6}" dt="2023-03-19T14:12:56.227" v="158"/>
          <ac:spMkLst>
            <pc:docMk/>
            <pc:sldMk cId="2979540289" sldId="467"/>
            <ac:spMk id="5238" creationId="{1BB1D3B0-1E2E-48E2-ACCC-EE147A9A0CE0}"/>
          </ac:spMkLst>
        </pc:spChg>
        <pc:spChg chg="add del">
          <ac:chgData name="BEN KHALFALLAH Hela ItimAsrScoVdf" userId="d55be94f-4073-46ba-88ef-465599598fde" providerId="ADAL" clId="{B1CC3917-7186-48B1-B06B-921786A47DF6}" dt="2023-03-19T14:12:56.227" v="158"/>
          <ac:spMkLst>
            <pc:docMk/>
            <pc:sldMk cId="2979540289" sldId="467"/>
            <ac:spMk id="5239" creationId="{4BB8B191-5BC6-486A-8E6E-13B1C9EEE83D}"/>
          </ac:spMkLst>
        </pc:spChg>
        <pc:spChg chg="add del">
          <ac:chgData name="BEN KHALFALLAH Hela ItimAsrScoVdf" userId="d55be94f-4073-46ba-88ef-465599598fde" providerId="ADAL" clId="{B1CC3917-7186-48B1-B06B-921786A47DF6}" dt="2023-03-19T14:12:56.227" v="158"/>
          <ac:spMkLst>
            <pc:docMk/>
            <pc:sldMk cId="2979540289" sldId="467"/>
            <ac:spMk id="5240" creationId="{06E3DE27-4115-4B5D-A9DB-3C7CDC82B121}"/>
          </ac:spMkLst>
        </pc:spChg>
        <pc:spChg chg="add del">
          <ac:chgData name="BEN KHALFALLAH Hela ItimAsrScoVdf" userId="d55be94f-4073-46ba-88ef-465599598fde" providerId="ADAL" clId="{B1CC3917-7186-48B1-B06B-921786A47DF6}" dt="2023-03-19T14:12:56.227" v="158"/>
          <ac:spMkLst>
            <pc:docMk/>
            <pc:sldMk cId="2979540289" sldId="467"/>
            <ac:spMk id="5241" creationId="{FC4E03DE-1C4E-4337-B54B-247C1E94822D}"/>
          </ac:spMkLst>
        </pc:spChg>
        <pc:spChg chg="add del">
          <ac:chgData name="BEN KHALFALLAH Hela ItimAsrScoVdf" userId="d55be94f-4073-46ba-88ef-465599598fde" providerId="ADAL" clId="{B1CC3917-7186-48B1-B06B-921786A47DF6}" dt="2023-03-19T14:12:56.227" v="158"/>
          <ac:spMkLst>
            <pc:docMk/>
            <pc:sldMk cId="2979540289" sldId="467"/>
            <ac:spMk id="5242" creationId="{CBCA6A07-D398-4F95-900C-1136AF30B921}"/>
          </ac:spMkLst>
        </pc:spChg>
        <pc:graphicFrameChg chg="mod modGraphic">
          <ac:chgData name="BEN KHALFALLAH Hela ItimAsrScoVdf" userId="d55be94f-4073-46ba-88ef-465599598fde" providerId="ADAL" clId="{B1CC3917-7186-48B1-B06B-921786A47DF6}" dt="2023-03-19T21:51:44.999" v="5079" actId="26606"/>
          <ac:graphicFrameMkLst>
            <pc:docMk/>
            <pc:sldMk cId="2979540289" sldId="467"/>
            <ac:graphicFrameMk id="7" creationId="{744E90D6-12BD-407C-A378-799ECF2460DC}"/>
          </ac:graphicFrameMkLst>
        </pc:graphicFrameChg>
      </pc:sldChg>
      <pc:sldChg chg="addSp delSp modSp mod ord delDesignElem">
        <pc:chgData name="BEN KHALFALLAH Hela ItimAsrScoVdf" userId="d55be94f-4073-46ba-88ef-465599598fde" providerId="ADAL" clId="{B1CC3917-7186-48B1-B06B-921786A47DF6}" dt="2023-03-20T08:21:08.707" v="6511" actId="1076"/>
        <pc:sldMkLst>
          <pc:docMk/>
          <pc:sldMk cId="472007409" sldId="468"/>
        </pc:sldMkLst>
        <pc:spChg chg="mod ord">
          <ac:chgData name="BEN KHALFALLAH Hela ItimAsrScoVdf" userId="d55be94f-4073-46ba-88ef-465599598fde" providerId="ADAL" clId="{B1CC3917-7186-48B1-B06B-921786A47DF6}" dt="2023-03-19T21:54:07.396" v="5128" actId="26606"/>
          <ac:spMkLst>
            <pc:docMk/>
            <pc:sldMk cId="472007409" sldId="468"/>
            <ac:spMk id="2" creationId="{176570B4-C4D0-4989-83DD-6D6733DC2E97}"/>
          </ac:spMkLst>
        </pc:spChg>
        <pc:spChg chg="del">
          <ac:chgData name="BEN KHALFALLAH Hela ItimAsrScoVdf" userId="d55be94f-4073-46ba-88ef-465599598fde" providerId="ADAL" clId="{B1CC3917-7186-48B1-B06B-921786A47DF6}" dt="2023-03-19T14:02:07.371" v="5" actId="21"/>
          <ac:spMkLst>
            <pc:docMk/>
            <pc:sldMk cId="472007409" sldId="468"/>
            <ac:spMk id="10" creationId="{3A693FC3-CAF5-4E90-8FF7-09D990ACAAAD}"/>
          </ac:spMkLst>
        </pc:spChg>
        <pc:spChg chg="add del mod">
          <ac:chgData name="BEN KHALFALLAH Hela ItimAsrScoVdf" userId="d55be94f-4073-46ba-88ef-465599598fde" providerId="ADAL" clId="{B1CC3917-7186-48B1-B06B-921786A47DF6}" dt="2023-03-19T21:54:15.012" v="5131" actId="478"/>
          <ac:spMkLst>
            <pc:docMk/>
            <pc:sldMk cId="472007409" sldId="468"/>
            <ac:spMk id="21" creationId="{59706F7C-ABC0-4349-9043-02B560131B47}"/>
          </ac:spMkLst>
        </pc:spChg>
        <pc:spChg chg="add del mod">
          <ac:chgData name="BEN KHALFALLAH Hela ItimAsrScoVdf" userId="d55be94f-4073-46ba-88ef-465599598fde" providerId="ADAL" clId="{B1CC3917-7186-48B1-B06B-921786A47DF6}" dt="2023-03-19T21:53:50.895" v="5127" actId="21"/>
          <ac:spMkLst>
            <pc:docMk/>
            <pc:sldMk cId="472007409" sldId="468"/>
            <ac:spMk id="22" creationId="{54D61E79-05BF-4D07-8E35-C70E37F9BC7B}"/>
          </ac:spMkLst>
        </pc:spChg>
        <pc:spChg chg="del">
          <ac:chgData name="BEN KHALFALLAH Hela ItimAsrScoVdf" userId="d55be94f-4073-46ba-88ef-465599598fde" providerId="ADAL" clId="{B1CC3917-7186-48B1-B06B-921786A47DF6}" dt="2023-03-19T14:02:34.521" v="6" actId="26606"/>
          <ac:spMkLst>
            <pc:docMk/>
            <pc:sldMk cId="472007409" sldId="468"/>
            <ac:spMk id="6201" creationId="{1BB1D3B0-1E2E-48E2-ACCC-EE147A9A0CE0}"/>
          </ac:spMkLst>
        </pc:spChg>
        <pc:spChg chg="del">
          <ac:chgData name="BEN KHALFALLAH Hela ItimAsrScoVdf" userId="d55be94f-4073-46ba-88ef-465599598fde" providerId="ADAL" clId="{B1CC3917-7186-48B1-B06B-921786A47DF6}" dt="2023-03-19T14:02:34.521" v="6" actId="26606"/>
          <ac:spMkLst>
            <pc:docMk/>
            <pc:sldMk cId="472007409" sldId="468"/>
            <ac:spMk id="6203" creationId="{4BB8B191-5BC6-486A-8E6E-13B1C9EEE83D}"/>
          </ac:spMkLst>
        </pc:spChg>
        <pc:spChg chg="del">
          <ac:chgData name="BEN KHALFALLAH Hela ItimAsrScoVdf" userId="d55be94f-4073-46ba-88ef-465599598fde" providerId="ADAL" clId="{B1CC3917-7186-48B1-B06B-921786A47DF6}" dt="2023-03-19T14:02:34.521" v="6" actId="26606"/>
          <ac:spMkLst>
            <pc:docMk/>
            <pc:sldMk cId="472007409" sldId="468"/>
            <ac:spMk id="6205" creationId="{06E3DE27-4115-4B5D-A9DB-3C7CDC82B121}"/>
          </ac:spMkLst>
        </pc:spChg>
        <pc:spChg chg="del">
          <ac:chgData name="BEN KHALFALLAH Hela ItimAsrScoVdf" userId="d55be94f-4073-46ba-88ef-465599598fde" providerId="ADAL" clId="{B1CC3917-7186-48B1-B06B-921786A47DF6}" dt="2023-03-19T14:02:34.521" v="6" actId="26606"/>
          <ac:spMkLst>
            <pc:docMk/>
            <pc:sldMk cId="472007409" sldId="468"/>
            <ac:spMk id="6207" creationId="{AA5196B7-638B-4DC2-897C-9F49E9D46FD9}"/>
          </ac:spMkLst>
        </pc:spChg>
        <pc:spChg chg="del">
          <ac:chgData name="BEN KHALFALLAH Hela ItimAsrScoVdf" userId="d55be94f-4073-46ba-88ef-465599598fde" providerId="ADAL" clId="{B1CC3917-7186-48B1-B06B-921786A47DF6}" dt="2023-03-19T14:02:34.521" v="6" actId="26606"/>
          <ac:spMkLst>
            <pc:docMk/>
            <pc:sldMk cId="472007409" sldId="468"/>
            <ac:spMk id="6209" creationId="{C1FA8F66-3B85-411D-A2A6-A50DF3026D9A}"/>
          </ac:spMkLst>
        </pc:spChg>
        <pc:spChg chg="del">
          <ac:chgData name="BEN KHALFALLAH Hela ItimAsrScoVdf" userId="d55be94f-4073-46ba-88ef-465599598fde" providerId="ADAL" clId="{B1CC3917-7186-48B1-B06B-921786A47DF6}" dt="2023-03-19T14:02:34.521" v="6" actId="26606"/>
          <ac:spMkLst>
            <pc:docMk/>
            <pc:sldMk cId="472007409" sldId="468"/>
            <ac:spMk id="6213" creationId="{4179E790-E691-4202-B7FA-62924FC8D195}"/>
          </ac:spMkLst>
        </pc:spChg>
        <pc:spChg chg="del">
          <ac:chgData name="BEN KHALFALLAH Hela ItimAsrScoVdf" userId="d55be94f-4073-46ba-88ef-465599598fde" providerId="ADAL" clId="{B1CC3917-7186-48B1-B06B-921786A47DF6}" dt="2023-03-19T14:02:34.521" v="6" actId="26606"/>
          <ac:spMkLst>
            <pc:docMk/>
            <pc:sldMk cId="472007409" sldId="468"/>
            <ac:spMk id="6215" creationId="{065EE0A0-4DA6-4AA2-A475-14DB03C55AFA}"/>
          </ac:spMkLst>
        </pc:spChg>
        <pc:spChg chg="add del">
          <ac:chgData name="BEN KHALFALLAH Hela ItimAsrScoVdf" userId="d55be94f-4073-46ba-88ef-465599598fde" providerId="ADAL" clId="{B1CC3917-7186-48B1-B06B-921786A47DF6}" dt="2023-03-19T21:54:07.396" v="5128" actId="26606"/>
          <ac:spMkLst>
            <pc:docMk/>
            <pc:sldMk cId="472007409" sldId="468"/>
            <ac:spMk id="6220" creationId="{1BB1D3B0-1E2E-48E2-ACCC-EE147A9A0CE0}"/>
          </ac:spMkLst>
        </pc:spChg>
        <pc:spChg chg="add del">
          <ac:chgData name="BEN KHALFALLAH Hela ItimAsrScoVdf" userId="d55be94f-4073-46ba-88ef-465599598fde" providerId="ADAL" clId="{B1CC3917-7186-48B1-B06B-921786A47DF6}" dt="2023-03-19T21:54:07.396" v="5128" actId="26606"/>
          <ac:spMkLst>
            <pc:docMk/>
            <pc:sldMk cId="472007409" sldId="468"/>
            <ac:spMk id="6222" creationId="{4BB8B191-5BC6-486A-8E6E-13B1C9EEE83D}"/>
          </ac:spMkLst>
        </pc:spChg>
        <pc:spChg chg="add del">
          <ac:chgData name="BEN KHALFALLAH Hela ItimAsrScoVdf" userId="d55be94f-4073-46ba-88ef-465599598fde" providerId="ADAL" clId="{B1CC3917-7186-48B1-B06B-921786A47DF6}" dt="2023-03-19T21:54:07.396" v="5128" actId="26606"/>
          <ac:spMkLst>
            <pc:docMk/>
            <pc:sldMk cId="472007409" sldId="468"/>
            <ac:spMk id="6224" creationId="{06E3DE27-4115-4B5D-A9DB-3C7CDC82B121}"/>
          </ac:spMkLst>
        </pc:spChg>
        <pc:spChg chg="add del">
          <ac:chgData name="BEN KHALFALLAH Hela ItimAsrScoVdf" userId="d55be94f-4073-46ba-88ef-465599598fde" providerId="ADAL" clId="{B1CC3917-7186-48B1-B06B-921786A47DF6}" dt="2023-03-19T21:54:07.396" v="5128" actId="26606"/>
          <ac:spMkLst>
            <pc:docMk/>
            <pc:sldMk cId="472007409" sldId="468"/>
            <ac:spMk id="6226" creationId="{AA5196B7-638B-4DC2-897C-9F49E9D46FD9}"/>
          </ac:spMkLst>
        </pc:spChg>
        <pc:spChg chg="add del">
          <ac:chgData name="BEN KHALFALLAH Hela ItimAsrScoVdf" userId="d55be94f-4073-46ba-88ef-465599598fde" providerId="ADAL" clId="{B1CC3917-7186-48B1-B06B-921786A47DF6}" dt="2023-03-19T21:54:07.396" v="5128" actId="26606"/>
          <ac:spMkLst>
            <pc:docMk/>
            <pc:sldMk cId="472007409" sldId="468"/>
            <ac:spMk id="6228" creationId="{C1FA8F66-3B85-411D-A2A6-A50DF3026D9A}"/>
          </ac:spMkLst>
        </pc:spChg>
        <pc:spChg chg="add del">
          <ac:chgData name="BEN KHALFALLAH Hela ItimAsrScoVdf" userId="d55be94f-4073-46ba-88ef-465599598fde" providerId="ADAL" clId="{B1CC3917-7186-48B1-B06B-921786A47DF6}" dt="2023-03-19T21:54:07.396" v="5128" actId="26606"/>
          <ac:spMkLst>
            <pc:docMk/>
            <pc:sldMk cId="472007409" sldId="468"/>
            <ac:spMk id="6232" creationId="{4179E790-E691-4202-B7FA-62924FC8D195}"/>
          </ac:spMkLst>
        </pc:spChg>
        <pc:spChg chg="add del">
          <ac:chgData name="BEN KHALFALLAH Hela ItimAsrScoVdf" userId="d55be94f-4073-46ba-88ef-465599598fde" providerId="ADAL" clId="{B1CC3917-7186-48B1-B06B-921786A47DF6}" dt="2023-03-19T21:54:07.396" v="5128" actId="26606"/>
          <ac:spMkLst>
            <pc:docMk/>
            <pc:sldMk cId="472007409" sldId="468"/>
            <ac:spMk id="6234" creationId="{065EE0A0-4DA6-4AA2-A475-14DB03C55AFA}"/>
          </ac:spMkLst>
        </pc:spChg>
        <pc:spChg chg="add">
          <ac:chgData name="BEN KHALFALLAH Hela ItimAsrScoVdf" userId="d55be94f-4073-46ba-88ef-465599598fde" providerId="ADAL" clId="{B1CC3917-7186-48B1-B06B-921786A47DF6}" dt="2023-03-19T21:54:07.396" v="5128" actId="26606"/>
          <ac:spMkLst>
            <pc:docMk/>
            <pc:sldMk cId="472007409" sldId="468"/>
            <ac:spMk id="6239" creationId="{1BB1D3B0-1E2E-48E2-ACCC-EE147A9A0CE0}"/>
          </ac:spMkLst>
        </pc:spChg>
        <pc:spChg chg="add">
          <ac:chgData name="BEN KHALFALLAH Hela ItimAsrScoVdf" userId="d55be94f-4073-46ba-88ef-465599598fde" providerId="ADAL" clId="{B1CC3917-7186-48B1-B06B-921786A47DF6}" dt="2023-03-19T21:54:07.396" v="5128" actId="26606"/>
          <ac:spMkLst>
            <pc:docMk/>
            <pc:sldMk cId="472007409" sldId="468"/>
            <ac:spMk id="6241" creationId="{4BB8B191-5BC6-486A-8E6E-13B1C9EEE83D}"/>
          </ac:spMkLst>
        </pc:spChg>
        <pc:spChg chg="add">
          <ac:chgData name="BEN KHALFALLAH Hela ItimAsrScoVdf" userId="d55be94f-4073-46ba-88ef-465599598fde" providerId="ADAL" clId="{B1CC3917-7186-48B1-B06B-921786A47DF6}" dt="2023-03-19T21:54:07.396" v="5128" actId="26606"/>
          <ac:spMkLst>
            <pc:docMk/>
            <pc:sldMk cId="472007409" sldId="468"/>
            <ac:spMk id="6243" creationId="{06E3DE27-4115-4B5D-A9DB-3C7CDC82B121}"/>
          </ac:spMkLst>
        </pc:spChg>
        <pc:spChg chg="add">
          <ac:chgData name="BEN KHALFALLAH Hela ItimAsrScoVdf" userId="d55be94f-4073-46ba-88ef-465599598fde" providerId="ADAL" clId="{B1CC3917-7186-48B1-B06B-921786A47DF6}" dt="2023-03-19T21:54:07.396" v="5128" actId="26606"/>
          <ac:spMkLst>
            <pc:docMk/>
            <pc:sldMk cId="472007409" sldId="468"/>
            <ac:spMk id="6245" creationId="{AA5196B7-638B-4DC2-897C-9F49E9D46FD9}"/>
          </ac:spMkLst>
        </pc:spChg>
        <pc:spChg chg="add">
          <ac:chgData name="BEN KHALFALLAH Hela ItimAsrScoVdf" userId="d55be94f-4073-46ba-88ef-465599598fde" providerId="ADAL" clId="{B1CC3917-7186-48B1-B06B-921786A47DF6}" dt="2023-03-19T21:54:07.396" v="5128" actId="26606"/>
          <ac:spMkLst>
            <pc:docMk/>
            <pc:sldMk cId="472007409" sldId="468"/>
            <ac:spMk id="6247" creationId="{875485B9-8EE1-447A-9C08-F7D6B532A8CF}"/>
          </ac:spMkLst>
        </pc:spChg>
        <pc:spChg chg="add">
          <ac:chgData name="BEN KHALFALLAH Hela ItimAsrScoVdf" userId="d55be94f-4073-46ba-88ef-465599598fde" providerId="ADAL" clId="{B1CC3917-7186-48B1-B06B-921786A47DF6}" dt="2023-03-19T21:54:07.396" v="5128" actId="26606"/>
          <ac:spMkLst>
            <pc:docMk/>
            <pc:sldMk cId="472007409" sldId="468"/>
            <ac:spMk id="6249" creationId="{B963707F-B98C-4143-AFCF-D6B56C975C5A}"/>
          </ac:spMkLst>
        </pc:spChg>
        <pc:spChg chg="add">
          <ac:chgData name="BEN KHALFALLAH Hela ItimAsrScoVdf" userId="d55be94f-4073-46ba-88ef-465599598fde" providerId="ADAL" clId="{B1CC3917-7186-48B1-B06B-921786A47DF6}" dt="2023-03-19T21:54:07.396" v="5128" actId="26606"/>
          <ac:spMkLst>
            <pc:docMk/>
            <pc:sldMk cId="472007409" sldId="468"/>
            <ac:spMk id="6251" creationId="{88D2DFBB-460D-4ECB-BD76-509C99DAD65A}"/>
          </ac:spMkLst>
        </pc:spChg>
        <pc:picChg chg="mod">
          <ac:chgData name="BEN KHALFALLAH Hela ItimAsrScoVdf" userId="d55be94f-4073-46ba-88ef-465599598fde" providerId="ADAL" clId="{B1CC3917-7186-48B1-B06B-921786A47DF6}" dt="2023-03-19T21:54:27.880" v="5135" actId="1076"/>
          <ac:picMkLst>
            <pc:docMk/>
            <pc:sldMk cId="472007409" sldId="468"/>
            <ac:picMk id="8" creationId="{F4F47866-D8A4-41A0-9CE0-8B30D121E232}"/>
          </ac:picMkLst>
        </pc:picChg>
        <pc:picChg chg="mod">
          <ac:chgData name="BEN KHALFALLAH Hela ItimAsrScoVdf" userId="d55be94f-4073-46ba-88ef-465599598fde" providerId="ADAL" clId="{B1CC3917-7186-48B1-B06B-921786A47DF6}" dt="2023-03-20T08:21:08.707" v="6511" actId="1076"/>
          <ac:picMkLst>
            <pc:docMk/>
            <pc:sldMk cId="472007409" sldId="468"/>
            <ac:picMk id="6152" creationId="{AF2C32B2-3FD5-40B7-9889-1A3AB8F61DF3}"/>
          </ac:picMkLst>
        </pc:picChg>
        <pc:cxnChg chg="del">
          <ac:chgData name="BEN KHALFALLAH Hela ItimAsrScoVdf" userId="d55be94f-4073-46ba-88ef-465599598fde" providerId="ADAL" clId="{B1CC3917-7186-48B1-B06B-921786A47DF6}" dt="2023-03-19T14:02:34.521" v="6" actId="26606"/>
          <ac:cxnSpMkLst>
            <pc:docMk/>
            <pc:sldMk cId="472007409" sldId="468"/>
            <ac:cxnSpMk id="6211" creationId="{169958B5-5C27-4A9A-983B-AC6A83EFD542}"/>
          </ac:cxnSpMkLst>
        </pc:cxnChg>
        <pc:cxnChg chg="add del">
          <ac:chgData name="BEN KHALFALLAH Hela ItimAsrScoVdf" userId="d55be94f-4073-46ba-88ef-465599598fde" providerId="ADAL" clId="{B1CC3917-7186-48B1-B06B-921786A47DF6}" dt="2023-03-19T21:54:07.396" v="5128" actId="26606"/>
          <ac:cxnSpMkLst>
            <pc:docMk/>
            <pc:sldMk cId="472007409" sldId="468"/>
            <ac:cxnSpMk id="6230" creationId="{169958B5-5C27-4A9A-983B-AC6A83EFD542}"/>
          </ac:cxnSpMkLst>
        </pc:cxnChg>
      </pc:sldChg>
      <pc:sldChg chg="addSp delSp modSp del mod delDesignElem">
        <pc:chgData name="BEN KHALFALLAH Hela ItimAsrScoVdf" userId="d55be94f-4073-46ba-88ef-465599598fde" providerId="ADAL" clId="{B1CC3917-7186-48B1-B06B-921786A47DF6}" dt="2023-03-19T22:20:26.237" v="5524" actId="47"/>
        <pc:sldMkLst>
          <pc:docMk/>
          <pc:sldMk cId="4125043555" sldId="469"/>
        </pc:sldMkLst>
        <pc:spChg chg="mod">
          <ac:chgData name="BEN KHALFALLAH Hela ItimAsrScoVdf" userId="d55be94f-4073-46ba-88ef-465599598fde" providerId="ADAL" clId="{B1CC3917-7186-48B1-B06B-921786A47DF6}" dt="2023-03-19T14:50:56.777" v="452" actId="242"/>
          <ac:spMkLst>
            <pc:docMk/>
            <pc:sldMk cId="4125043555" sldId="469"/>
            <ac:spMk id="2" creationId="{909970F2-4A91-4D0C-9BD7-891897D9ED49}"/>
          </ac:spMkLst>
        </pc:spChg>
        <pc:spChg chg="add del">
          <ac:chgData name="BEN KHALFALLAH Hela ItimAsrScoVdf" userId="d55be94f-4073-46ba-88ef-465599598fde" providerId="ADAL" clId="{B1CC3917-7186-48B1-B06B-921786A47DF6}" dt="2023-03-19T14:12:56.227" v="158"/>
          <ac:spMkLst>
            <pc:docMk/>
            <pc:sldMk cId="4125043555" sldId="469"/>
            <ac:spMk id="12301" creationId="{FF48D04A-B18A-4669-86FA-1F7C104C46B5}"/>
          </ac:spMkLst>
        </pc:spChg>
      </pc:sldChg>
      <pc:sldChg chg="addSp delSp modSp mod ord delDesignElem">
        <pc:chgData name="BEN KHALFALLAH Hela ItimAsrScoVdf" userId="d55be94f-4073-46ba-88ef-465599598fde" providerId="ADAL" clId="{B1CC3917-7186-48B1-B06B-921786A47DF6}" dt="2023-03-19T21:58:09.875" v="5145"/>
        <pc:sldMkLst>
          <pc:docMk/>
          <pc:sldMk cId="3662492543" sldId="470"/>
        </pc:sldMkLst>
        <pc:spChg chg="mod">
          <ac:chgData name="BEN KHALFALLAH Hela ItimAsrScoVdf" userId="d55be94f-4073-46ba-88ef-465599598fde" providerId="ADAL" clId="{B1CC3917-7186-48B1-B06B-921786A47DF6}" dt="2023-03-19T21:53:30.969" v="5123" actId="26606"/>
          <ac:spMkLst>
            <pc:docMk/>
            <pc:sldMk cId="3662492543" sldId="470"/>
            <ac:spMk id="3" creationId="{4706D0B0-BC06-4B5A-8A7C-73F09294A151}"/>
          </ac:spMkLst>
        </pc:spChg>
        <pc:spChg chg="add del">
          <ac:chgData name="BEN KHALFALLAH Hela ItimAsrScoVdf" userId="d55be94f-4073-46ba-88ef-465599598fde" providerId="ADAL" clId="{B1CC3917-7186-48B1-B06B-921786A47DF6}" dt="2023-03-19T21:53:30.969" v="5123" actId="26606"/>
          <ac:spMkLst>
            <pc:docMk/>
            <pc:sldMk cId="3662492543" sldId="470"/>
            <ac:spMk id="27" creationId="{DB691D59-8F51-4DD8-AD41-D568D29B08F8}"/>
          </ac:spMkLst>
        </pc:spChg>
        <pc:spChg chg="add del">
          <ac:chgData name="BEN KHALFALLAH Hela ItimAsrScoVdf" userId="d55be94f-4073-46ba-88ef-465599598fde" providerId="ADAL" clId="{B1CC3917-7186-48B1-B06B-921786A47DF6}" dt="2023-03-19T21:53:30.969" v="5123" actId="26606"/>
          <ac:spMkLst>
            <pc:docMk/>
            <pc:sldMk cId="3662492543" sldId="470"/>
            <ac:spMk id="28" creationId="{204AEF18-0627-48F3-9B3D-F7E8F050B1D4}"/>
          </ac:spMkLst>
        </pc:spChg>
        <pc:spChg chg="add del">
          <ac:chgData name="BEN KHALFALLAH Hela ItimAsrScoVdf" userId="d55be94f-4073-46ba-88ef-465599598fde" providerId="ADAL" clId="{B1CC3917-7186-48B1-B06B-921786A47DF6}" dt="2023-03-19T21:53:30.969" v="5123" actId="26606"/>
          <ac:spMkLst>
            <pc:docMk/>
            <pc:sldMk cId="3662492543" sldId="470"/>
            <ac:spMk id="29" creationId="{CEAEE08A-C572-438F-9753-B0D527A515A7}"/>
          </ac:spMkLst>
        </pc:spChg>
        <pc:spChg chg="add del">
          <ac:chgData name="BEN KHALFALLAH Hela ItimAsrScoVdf" userId="d55be94f-4073-46ba-88ef-465599598fde" providerId="ADAL" clId="{B1CC3917-7186-48B1-B06B-921786A47DF6}" dt="2023-03-19T21:53:30.969" v="5123" actId="26606"/>
          <ac:spMkLst>
            <pc:docMk/>
            <pc:sldMk cId="3662492543" sldId="470"/>
            <ac:spMk id="30" creationId="{DB93146F-62ED-4C59-844C-0935D0FB5031}"/>
          </ac:spMkLst>
        </pc:spChg>
        <pc:spChg chg="add del">
          <ac:chgData name="BEN KHALFALLAH Hela ItimAsrScoVdf" userId="d55be94f-4073-46ba-88ef-465599598fde" providerId="ADAL" clId="{B1CC3917-7186-48B1-B06B-921786A47DF6}" dt="2023-03-19T21:53:30.969" v="5123" actId="26606"/>
          <ac:spMkLst>
            <pc:docMk/>
            <pc:sldMk cId="3662492543" sldId="470"/>
            <ac:spMk id="31" creationId="{B5D795CF-5F70-4821-BB11-0B2B8FCCD45A}"/>
          </ac:spMkLst>
        </pc:spChg>
        <pc:spChg chg="add del">
          <ac:chgData name="BEN KHALFALLAH Hela ItimAsrScoVdf" userId="d55be94f-4073-46ba-88ef-465599598fde" providerId="ADAL" clId="{B1CC3917-7186-48B1-B06B-921786A47DF6}" dt="2023-03-19T21:53:30.969" v="5123" actId="26606"/>
          <ac:spMkLst>
            <pc:docMk/>
            <pc:sldMk cId="3662492543" sldId="470"/>
            <ac:spMk id="32" creationId="{73B1AC31-0B6C-4781-BA06-16BE17F8AFBE}"/>
          </ac:spMkLst>
        </pc:spChg>
        <pc:spChg chg="del">
          <ac:chgData name="BEN KHALFALLAH Hela ItimAsrScoVdf" userId="d55be94f-4073-46ba-88ef-465599598fde" providerId="ADAL" clId="{B1CC3917-7186-48B1-B06B-921786A47DF6}" dt="2023-03-19T21:53:16.451" v="5116" actId="21"/>
          <ac:spMkLst>
            <pc:docMk/>
            <pc:sldMk cId="3662492543" sldId="470"/>
            <ac:spMk id="33" creationId="{D6687A1D-F4AC-42E9-8526-4496A99DFF5B}"/>
          </ac:spMkLst>
        </pc:spChg>
        <pc:spChg chg="add del">
          <ac:chgData name="BEN KHALFALLAH Hela ItimAsrScoVdf" userId="d55be94f-4073-46ba-88ef-465599598fde" providerId="ADAL" clId="{B1CC3917-7186-48B1-B06B-921786A47DF6}" dt="2023-03-19T21:53:25.304" v="5118" actId="26606"/>
          <ac:spMkLst>
            <pc:docMk/>
            <pc:sldMk cId="3662492543" sldId="470"/>
            <ac:spMk id="37" creationId="{DB691D59-8F51-4DD8-AD41-D568D29B08F8}"/>
          </ac:spMkLst>
        </pc:spChg>
        <pc:spChg chg="add del">
          <ac:chgData name="BEN KHALFALLAH Hela ItimAsrScoVdf" userId="d55be94f-4073-46ba-88ef-465599598fde" providerId="ADAL" clId="{B1CC3917-7186-48B1-B06B-921786A47DF6}" dt="2023-03-19T21:53:25.304" v="5118" actId="26606"/>
          <ac:spMkLst>
            <pc:docMk/>
            <pc:sldMk cId="3662492543" sldId="470"/>
            <ac:spMk id="39" creationId="{204AEF18-0627-48F3-9B3D-F7E8F050B1D4}"/>
          </ac:spMkLst>
        </pc:spChg>
        <pc:spChg chg="add del">
          <ac:chgData name="BEN KHALFALLAH Hela ItimAsrScoVdf" userId="d55be94f-4073-46ba-88ef-465599598fde" providerId="ADAL" clId="{B1CC3917-7186-48B1-B06B-921786A47DF6}" dt="2023-03-19T21:53:25.304" v="5118" actId="26606"/>
          <ac:spMkLst>
            <pc:docMk/>
            <pc:sldMk cId="3662492543" sldId="470"/>
            <ac:spMk id="41" creationId="{CEAEE08A-C572-438F-9753-B0D527A515A7}"/>
          </ac:spMkLst>
        </pc:spChg>
        <pc:spChg chg="add mod">
          <ac:chgData name="BEN KHALFALLAH Hela ItimAsrScoVdf" userId="d55be94f-4073-46ba-88ef-465599598fde" providerId="ADAL" clId="{B1CC3917-7186-48B1-B06B-921786A47DF6}" dt="2023-03-19T21:53:39.200" v="5126" actId="122"/>
          <ac:spMkLst>
            <pc:docMk/>
            <pc:sldMk cId="3662492543" sldId="470"/>
            <ac:spMk id="42" creationId="{8E80AD6C-1867-4E7C-976C-AB53E5A5C8D0}"/>
          </ac:spMkLst>
        </pc:spChg>
        <pc:spChg chg="add del">
          <ac:chgData name="BEN KHALFALLAH Hela ItimAsrScoVdf" userId="d55be94f-4073-46ba-88ef-465599598fde" providerId="ADAL" clId="{B1CC3917-7186-48B1-B06B-921786A47DF6}" dt="2023-03-19T21:53:25.304" v="5118" actId="26606"/>
          <ac:spMkLst>
            <pc:docMk/>
            <pc:sldMk cId="3662492543" sldId="470"/>
            <ac:spMk id="43" creationId="{DB93146F-62ED-4C59-844C-0935D0FB5031}"/>
          </ac:spMkLst>
        </pc:spChg>
        <pc:spChg chg="add del">
          <ac:chgData name="BEN KHALFALLAH Hela ItimAsrScoVdf" userId="d55be94f-4073-46ba-88ef-465599598fde" providerId="ADAL" clId="{B1CC3917-7186-48B1-B06B-921786A47DF6}" dt="2023-03-19T21:53:25.304" v="5118" actId="26606"/>
          <ac:spMkLst>
            <pc:docMk/>
            <pc:sldMk cId="3662492543" sldId="470"/>
            <ac:spMk id="45" creationId="{F7207B7B-5C57-458C-BE38-95D2CD7655BB}"/>
          </ac:spMkLst>
        </pc:spChg>
        <pc:spChg chg="add del">
          <ac:chgData name="BEN KHALFALLAH Hela ItimAsrScoVdf" userId="d55be94f-4073-46ba-88ef-465599598fde" providerId="ADAL" clId="{B1CC3917-7186-48B1-B06B-921786A47DF6}" dt="2023-03-19T21:53:25.304" v="5118" actId="26606"/>
          <ac:spMkLst>
            <pc:docMk/>
            <pc:sldMk cId="3662492543" sldId="470"/>
            <ac:spMk id="47" creationId="{9822E561-F97C-4CBB-A9A6-A6BF6317BC84}"/>
          </ac:spMkLst>
        </pc:spChg>
        <pc:spChg chg="add del">
          <ac:chgData name="BEN KHALFALLAH Hela ItimAsrScoVdf" userId="d55be94f-4073-46ba-88ef-465599598fde" providerId="ADAL" clId="{B1CC3917-7186-48B1-B06B-921786A47DF6}" dt="2023-03-19T21:53:25.304" v="5118" actId="26606"/>
          <ac:spMkLst>
            <pc:docMk/>
            <pc:sldMk cId="3662492543" sldId="470"/>
            <ac:spMk id="49" creationId="{B01B0E58-A5C8-4CDA-A2E0-35DF94E59857}"/>
          </ac:spMkLst>
        </pc:spChg>
        <pc:spChg chg="add del">
          <ac:chgData name="BEN KHALFALLAH Hela ItimAsrScoVdf" userId="d55be94f-4073-46ba-88ef-465599598fde" providerId="ADAL" clId="{B1CC3917-7186-48B1-B06B-921786A47DF6}" dt="2023-03-19T21:53:29.160" v="5120" actId="26606"/>
          <ac:spMkLst>
            <pc:docMk/>
            <pc:sldMk cId="3662492543" sldId="470"/>
            <ac:spMk id="51" creationId="{2928117C-9446-4E7F-AE62-95E0F6DB5B27}"/>
          </ac:spMkLst>
        </pc:spChg>
        <pc:spChg chg="add del">
          <ac:chgData name="BEN KHALFALLAH Hela ItimAsrScoVdf" userId="d55be94f-4073-46ba-88ef-465599598fde" providerId="ADAL" clId="{B1CC3917-7186-48B1-B06B-921786A47DF6}" dt="2023-03-19T21:53:29.160" v="5120" actId="26606"/>
          <ac:spMkLst>
            <pc:docMk/>
            <pc:sldMk cId="3662492543" sldId="470"/>
            <ac:spMk id="52" creationId="{84D30AFB-4D71-48B0-AA00-28EE92363A5F}"/>
          </ac:spMkLst>
        </pc:spChg>
        <pc:spChg chg="add del">
          <ac:chgData name="BEN KHALFALLAH Hela ItimAsrScoVdf" userId="d55be94f-4073-46ba-88ef-465599598fde" providerId="ADAL" clId="{B1CC3917-7186-48B1-B06B-921786A47DF6}" dt="2023-03-19T21:53:29.160" v="5120" actId="26606"/>
          <ac:spMkLst>
            <pc:docMk/>
            <pc:sldMk cId="3662492543" sldId="470"/>
            <ac:spMk id="53" creationId="{96A0B76F-8010-4C62-B4B6-C5FC438C059E}"/>
          </ac:spMkLst>
        </pc:spChg>
        <pc:spChg chg="add del">
          <ac:chgData name="BEN KHALFALLAH Hela ItimAsrScoVdf" userId="d55be94f-4073-46ba-88ef-465599598fde" providerId="ADAL" clId="{B1CC3917-7186-48B1-B06B-921786A47DF6}" dt="2023-03-19T21:53:29.160" v="5120" actId="26606"/>
          <ac:spMkLst>
            <pc:docMk/>
            <pc:sldMk cId="3662492543" sldId="470"/>
            <ac:spMk id="54" creationId="{9FC936C0-4624-438D-BDD0-6B296BD6409D}"/>
          </ac:spMkLst>
        </pc:spChg>
        <pc:spChg chg="add del">
          <ac:chgData name="BEN KHALFALLAH Hela ItimAsrScoVdf" userId="d55be94f-4073-46ba-88ef-465599598fde" providerId="ADAL" clId="{B1CC3917-7186-48B1-B06B-921786A47DF6}" dt="2023-03-19T21:53:29.160" v="5120" actId="26606"/>
          <ac:spMkLst>
            <pc:docMk/>
            <pc:sldMk cId="3662492543" sldId="470"/>
            <ac:spMk id="55" creationId="{42D4960A-896E-4F6B-BF65-B4662AC9DEB6}"/>
          </ac:spMkLst>
        </pc:spChg>
        <pc:spChg chg="add del">
          <ac:chgData name="BEN KHALFALLAH Hela ItimAsrScoVdf" userId="d55be94f-4073-46ba-88ef-465599598fde" providerId="ADAL" clId="{B1CC3917-7186-48B1-B06B-921786A47DF6}" dt="2023-03-19T21:53:29.160" v="5120" actId="26606"/>
          <ac:spMkLst>
            <pc:docMk/>
            <pc:sldMk cId="3662492543" sldId="470"/>
            <ac:spMk id="56" creationId="{5684944A-8803-462C-84C5-4576C56A7758}"/>
          </ac:spMkLst>
        </pc:spChg>
        <pc:spChg chg="add del">
          <ac:chgData name="BEN KHALFALLAH Hela ItimAsrScoVdf" userId="d55be94f-4073-46ba-88ef-465599598fde" providerId="ADAL" clId="{B1CC3917-7186-48B1-B06B-921786A47DF6}" dt="2023-03-19T21:53:29.160" v="5120" actId="26606"/>
          <ac:spMkLst>
            <pc:docMk/>
            <pc:sldMk cId="3662492543" sldId="470"/>
            <ac:spMk id="57" creationId="{E07F3B49-8C20-42F5-831D-59306D05F667}"/>
          </ac:spMkLst>
        </pc:spChg>
        <pc:spChg chg="add del">
          <ac:chgData name="BEN KHALFALLAH Hela ItimAsrScoVdf" userId="d55be94f-4073-46ba-88ef-465599598fde" providerId="ADAL" clId="{B1CC3917-7186-48B1-B06B-921786A47DF6}" dt="2023-03-19T21:53:30.957" v="5122" actId="26606"/>
          <ac:spMkLst>
            <pc:docMk/>
            <pc:sldMk cId="3662492543" sldId="470"/>
            <ac:spMk id="59" creationId="{DB691D59-8F51-4DD8-AD41-D568D29B08F8}"/>
          </ac:spMkLst>
        </pc:spChg>
        <pc:spChg chg="add del">
          <ac:chgData name="BEN KHALFALLAH Hela ItimAsrScoVdf" userId="d55be94f-4073-46ba-88ef-465599598fde" providerId="ADAL" clId="{B1CC3917-7186-48B1-B06B-921786A47DF6}" dt="2023-03-19T21:53:30.957" v="5122" actId="26606"/>
          <ac:spMkLst>
            <pc:docMk/>
            <pc:sldMk cId="3662492543" sldId="470"/>
            <ac:spMk id="60" creationId="{204AEF18-0627-48F3-9B3D-F7E8F050B1D4}"/>
          </ac:spMkLst>
        </pc:spChg>
        <pc:spChg chg="add del">
          <ac:chgData name="BEN KHALFALLAH Hela ItimAsrScoVdf" userId="d55be94f-4073-46ba-88ef-465599598fde" providerId="ADAL" clId="{B1CC3917-7186-48B1-B06B-921786A47DF6}" dt="2023-03-19T21:53:30.957" v="5122" actId="26606"/>
          <ac:spMkLst>
            <pc:docMk/>
            <pc:sldMk cId="3662492543" sldId="470"/>
            <ac:spMk id="61" creationId="{CEAEE08A-C572-438F-9753-B0D527A515A7}"/>
          </ac:spMkLst>
        </pc:spChg>
        <pc:spChg chg="add del">
          <ac:chgData name="BEN KHALFALLAH Hela ItimAsrScoVdf" userId="d55be94f-4073-46ba-88ef-465599598fde" providerId="ADAL" clId="{B1CC3917-7186-48B1-B06B-921786A47DF6}" dt="2023-03-19T21:53:30.957" v="5122" actId="26606"/>
          <ac:spMkLst>
            <pc:docMk/>
            <pc:sldMk cId="3662492543" sldId="470"/>
            <ac:spMk id="62" creationId="{DB93146F-62ED-4C59-844C-0935D0FB5031}"/>
          </ac:spMkLst>
        </pc:spChg>
        <pc:spChg chg="add del">
          <ac:chgData name="BEN KHALFALLAH Hela ItimAsrScoVdf" userId="d55be94f-4073-46ba-88ef-465599598fde" providerId="ADAL" clId="{B1CC3917-7186-48B1-B06B-921786A47DF6}" dt="2023-03-19T21:53:30.957" v="5122" actId="26606"/>
          <ac:spMkLst>
            <pc:docMk/>
            <pc:sldMk cId="3662492543" sldId="470"/>
            <ac:spMk id="63" creationId="{0883F11E-ECB3-4046-A121-A45C6FF6316B}"/>
          </ac:spMkLst>
        </pc:spChg>
        <pc:spChg chg="add del">
          <ac:chgData name="BEN KHALFALLAH Hela ItimAsrScoVdf" userId="d55be94f-4073-46ba-88ef-465599598fde" providerId="ADAL" clId="{B1CC3917-7186-48B1-B06B-921786A47DF6}" dt="2023-03-19T21:53:30.957" v="5122" actId="26606"/>
          <ac:spMkLst>
            <pc:docMk/>
            <pc:sldMk cId="3662492543" sldId="470"/>
            <ac:spMk id="64" creationId="{5CF77191-9839-40D9-B04E-85DF01BB029F}"/>
          </ac:spMkLst>
        </pc:spChg>
        <pc:spChg chg="add del">
          <ac:chgData name="BEN KHALFALLAH Hela ItimAsrScoVdf" userId="d55be94f-4073-46ba-88ef-465599598fde" providerId="ADAL" clId="{B1CC3917-7186-48B1-B06B-921786A47DF6}" dt="2023-03-19T21:53:30.957" v="5122" actId="26606"/>
          <ac:spMkLst>
            <pc:docMk/>
            <pc:sldMk cId="3662492543" sldId="470"/>
            <ac:spMk id="65" creationId="{BF007B11-F4C3-4A9E-AAA8-D52C8C1AD988}"/>
          </ac:spMkLst>
        </pc:spChg>
        <pc:spChg chg="add del">
          <ac:chgData name="BEN KHALFALLAH Hela ItimAsrScoVdf" userId="d55be94f-4073-46ba-88ef-465599598fde" providerId="ADAL" clId="{B1CC3917-7186-48B1-B06B-921786A47DF6}" dt="2023-03-19T21:53:30.957" v="5122" actId="26606"/>
          <ac:spMkLst>
            <pc:docMk/>
            <pc:sldMk cId="3662492543" sldId="470"/>
            <ac:spMk id="66" creationId="{871D0F6C-C993-4E97-A103-9448E35FEEA0}"/>
          </ac:spMkLst>
        </pc:spChg>
        <pc:spChg chg="add del">
          <ac:chgData name="BEN KHALFALLAH Hela ItimAsrScoVdf" userId="d55be94f-4073-46ba-88ef-465599598fde" providerId="ADAL" clId="{B1CC3917-7186-48B1-B06B-921786A47DF6}" dt="2023-03-19T21:53:30.957" v="5122" actId="26606"/>
          <ac:spMkLst>
            <pc:docMk/>
            <pc:sldMk cId="3662492543" sldId="470"/>
            <ac:spMk id="67" creationId="{7B28B346-1639-4F05-9EBC-808A9DC6657D}"/>
          </ac:spMkLst>
        </pc:spChg>
        <pc:spChg chg="add">
          <ac:chgData name="BEN KHALFALLAH Hela ItimAsrScoVdf" userId="d55be94f-4073-46ba-88ef-465599598fde" providerId="ADAL" clId="{B1CC3917-7186-48B1-B06B-921786A47DF6}" dt="2023-03-19T21:53:30.969" v="5123" actId="26606"/>
          <ac:spMkLst>
            <pc:docMk/>
            <pc:sldMk cId="3662492543" sldId="470"/>
            <ac:spMk id="69" creationId="{DB691D59-8F51-4DD8-AD41-D568D29B08F8}"/>
          </ac:spMkLst>
        </pc:spChg>
        <pc:spChg chg="add">
          <ac:chgData name="BEN KHALFALLAH Hela ItimAsrScoVdf" userId="d55be94f-4073-46ba-88ef-465599598fde" providerId="ADAL" clId="{B1CC3917-7186-48B1-B06B-921786A47DF6}" dt="2023-03-19T21:53:30.969" v="5123" actId="26606"/>
          <ac:spMkLst>
            <pc:docMk/>
            <pc:sldMk cId="3662492543" sldId="470"/>
            <ac:spMk id="70" creationId="{204AEF18-0627-48F3-9B3D-F7E8F050B1D4}"/>
          </ac:spMkLst>
        </pc:spChg>
        <pc:spChg chg="add">
          <ac:chgData name="BEN KHALFALLAH Hela ItimAsrScoVdf" userId="d55be94f-4073-46ba-88ef-465599598fde" providerId="ADAL" clId="{B1CC3917-7186-48B1-B06B-921786A47DF6}" dt="2023-03-19T21:53:30.969" v="5123" actId="26606"/>
          <ac:spMkLst>
            <pc:docMk/>
            <pc:sldMk cId="3662492543" sldId="470"/>
            <ac:spMk id="71" creationId="{CEAEE08A-C572-438F-9753-B0D527A515A7}"/>
          </ac:spMkLst>
        </pc:spChg>
        <pc:spChg chg="add">
          <ac:chgData name="BEN KHALFALLAH Hela ItimAsrScoVdf" userId="d55be94f-4073-46ba-88ef-465599598fde" providerId="ADAL" clId="{B1CC3917-7186-48B1-B06B-921786A47DF6}" dt="2023-03-19T21:53:30.969" v="5123" actId="26606"/>
          <ac:spMkLst>
            <pc:docMk/>
            <pc:sldMk cId="3662492543" sldId="470"/>
            <ac:spMk id="72" creationId="{DB93146F-62ED-4C59-844C-0935D0FB5031}"/>
          </ac:spMkLst>
        </pc:spChg>
        <pc:spChg chg="add">
          <ac:chgData name="BEN KHALFALLAH Hela ItimAsrScoVdf" userId="d55be94f-4073-46ba-88ef-465599598fde" providerId="ADAL" clId="{B1CC3917-7186-48B1-B06B-921786A47DF6}" dt="2023-03-19T21:53:30.969" v="5123" actId="26606"/>
          <ac:spMkLst>
            <pc:docMk/>
            <pc:sldMk cId="3662492543" sldId="470"/>
            <ac:spMk id="73" creationId="{F7207B7B-5C57-458C-BE38-95D2CD7655BB}"/>
          </ac:spMkLst>
        </pc:spChg>
        <pc:spChg chg="add">
          <ac:chgData name="BEN KHALFALLAH Hela ItimAsrScoVdf" userId="d55be94f-4073-46ba-88ef-465599598fde" providerId="ADAL" clId="{B1CC3917-7186-48B1-B06B-921786A47DF6}" dt="2023-03-19T21:53:30.969" v="5123" actId="26606"/>
          <ac:spMkLst>
            <pc:docMk/>
            <pc:sldMk cId="3662492543" sldId="470"/>
            <ac:spMk id="74" creationId="{9822E561-F97C-4CBB-A9A6-A6BF6317BC84}"/>
          </ac:spMkLst>
        </pc:spChg>
        <pc:spChg chg="add">
          <ac:chgData name="BEN KHALFALLAH Hela ItimAsrScoVdf" userId="d55be94f-4073-46ba-88ef-465599598fde" providerId="ADAL" clId="{B1CC3917-7186-48B1-B06B-921786A47DF6}" dt="2023-03-19T21:53:30.969" v="5123" actId="26606"/>
          <ac:spMkLst>
            <pc:docMk/>
            <pc:sldMk cId="3662492543" sldId="470"/>
            <ac:spMk id="75" creationId="{B01B0E58-A5C8-4CDA-A2E0-35DF94E59857}"/>
          </ac:spMkLst>
        </pc:spChg>
        <pc:picChg chg="mod">
          <ac:chgData name="BEN KHALFALLAH Hela ItimAsrScoVdf" userId="d55be94f-4073-46ba-88ef-465599598fde" providerId="ADAL" clId="{B1CC3917-7186-48B1-B06B-921786A47DF6}" dt="2023-03-19T21:53:30.969" v="5123" actId="26606"/>
          <ac:picMkLst>
            <pc:docMk/>
            <pc:sldMk cId="3662492543" sldId="470"/>
            <ac:picMk id="2" creationId="{0859DC67-5CC4-4B31-A5E1-F229BA732C95}"/>
          </ac:picMkLst>
        </pc:picChg>
      </pc:sldChg>
      <pc:sldChg chg="del">
        <pc:chgData name="BEN KHALFALLAH Hela ItimAsrScoVdf" userId="d55be94f-4073-46ba-88ef-465599598fde" providerId="ADAL" clId="{B1CC3917-7186-48B1-B06B-921786A47DF6}" dt="2023-03-19T22:09:28.997" v="5425" actId="2696"/>
        <pc:sldMkLst>
          <pc:docMk/>
          <pc:sldMk cId="867875771" sldId="471"/>
        </pc:sldMkLst>
      </pc:sldChg>
      <pc:sldChg chg="add del">
        <pc:chgData name="BEN KHALFALLAH Hela ItimAsrScoVdf" userId="d55be94f-4073-46ba-88ef-465599598fde" providerId="ADAL" clId="{B1CC3917-7186-48B1-B06B-921786A47DF6}" dt="2023-03-19T22:09:57.252" v="5430" actId="47"/>
        <pc:sldMkLst>
          <pc:docMk/>
          <pc:sldMk cId="3187899045" sldId="471"/>
        </pc:sldMkLst>
      </pc:sldChg>
      <pc:sldChg chg="addSp delSp modSp mod ord delDesignElem">
        <pc:chgData name="BEN KHALFALLAH Hela ItimAsrScoVdf" userId="d55be94f-4073-46ba-88ef-465599598fde" providerId="ADAL" clId="{B1CC3917-7186-48B1-B06B-921786A47DF6}" dt="2023-03-19T22:21:40.754" v="5538" actId="1076"/>
        <pc:sldMkLst>
          <pc:docMk/>
          <pc:sldMk cId="4047209297" sldId="472"/>
        </pc:sldMkLst>
        <pc:spChg chg="mod">
          <ac:chgData name="BEN KHALFALLAH Hela ItimAsrScoVdf" userId="d55be94f-4073-46ba-88ef-465599598fde" providerId="ADAL" clId="{B1CC3917-7186-48B1-B06B-921786A47DF6}" dt="2023-03-19T22:21:40.754" v="5538" actId="1076"/>
          <ac:spMkLst>
            <pc:docMk/>
            <pc:sldMk cId="4047209297" sldId="472"/>
            <ac:spMk id="6" creationId="{47A6A0C2-9C8F-44E7-80E5-23147DE53EAD}"/>
          </ac:spMkLst>
        </pc:spChg>
        <pc:spChg chg="add del">
          <ac:chgData name="BEN KHALFALLAH Hela ItimAsrScoVdf" userId="d55be94f-4073-46ba-88ef-465599598fde" providerId="ADAL" clId="{B1CC3917-7186-48B1-B06B-921786A47DF6}" dt="2023-03-19T14:12:56.227" v="158"/>
          <ac:spMkLst>
            <pc:docMk/>
            <pc:sldMk cId="4047209297" sldId="472"/>
            <ac:spMk id="61" creationId="{1A59258C-AAC2-41CD-973C-7439B122A3FF}"/>
          </ac:spMkLst>
        </pc:spChg>
        <pc:spChg chg="add del">
          <ac:chgData name="BEN KHALFALLAH Hela ItimAsrScoVdf" userId="d55be94f-4073-46ba-88ef-465599598fde" providerId="ADAL" clId="{B1CC3917-7186-48B1-B06B-921786A47DF6}" dt="2023-03-19T14:12:56.227" v="158"/>
          <ac:spMkLst>
            <pc:docMk/>
            <pc:sldMk cId="4047209297" sldId="472"/>
            <ac:spMk id="62" creationId="{54516B72-0116-42B2-82A2-B11218A36636}"/>
          </ac:spMkLst>
        </pc:spChg>
        <pc:spChg chg="add del">
          <ac:chgData name="BEN KHALFALLAH Hela ItimAsrScoVdf" userId="d55be94f-4073-46ba-88ef-465599598fde" providerId="ADAL" clId="{B1CC3917-7186-48B1-B06B-921786A47DF6}" dt="2023-03-19T14:12:56.227" v="158"/>
          <ac:spMkLst>
            <pc:docMk/>
            <pc:sldMk cId="4047209297" sldId="472"/>
            <ac:spMk id="63" creationId="{7CDB507F-21B7-4C27-B0FC-D9C465C6DB44}"/>
          </ac:spMkLst>
        </pc:spChg>
        <pc:spChg chg="add del">
          <ac:chgData name="BEN KHALFALLAH Hela ItimAsrScoVdf" userId="d55be94f-4073-46ba-88ef-465599598fde" providerId="ADAL" clId="{B1CC3917-7186-48B1-B06B-921786A47DF6}" dt="2023-03-19T14:12:56.227" v="158"/>
          <ac:spMkLst>
            <pc:docMk/>
            <pc:sldMk cId="4047209297" sldId="472"/>
            <ac:spMk id="64" creationId="{7AB1AE17-B7A3-4363-95CD-25441E2FF1F3}"/>
          </ac:spMkLst>
        </pc:spChg>
      </pc:sldChg>
      <pc:sldChg chg="addSp delSp modSp mod ord setBg setClrOvrMap delDesignElem">
        <pc:chgData name="BEN KHALFALLAH Hela ItimAsrScoVdf" userId="d55be94f-4073-46ba-88ef-465599598fde" providerId="ADAL" clId="{B1CC3917-7186-48B1-B06B-921786A47DF6}" dt="2023-03-19T23:41:21" v="5914" actId="242"/>
        <pc:sldMkLst>
          <pc:docMk/>
          <pc:sldMk cId="1406703445" sldId="473"/>
        </pc:sldMkLst>
        <pc:spChg chg="mod">
          <ac:chgData name="BEN KHALFALLAH Hela ItimAsrScoVdf" userId="d55be94f-4073-46ba-88ef-465599598fde" providerId="ADAL" clId="{B1CC3917-7186-48B1-B06B-921786A47DF6}" dt="2023-03-19T23:41:21" v="5914" actId="242"/>
          <ac:spMkLst>
            <pc:docMk/>
            <pc:sldMk cId="1406703445" sldId="473"/>
            <ac:spMk id="2" creationId="{1AD79AAB-69C4-4E8E-A2A4-69B351E0BB53}"/>
          </ac:spMkLst>
        </pc:spChg>
        <pc:spChg chg="del">
          <ac:chgData name="BEN KHALFALLAH Hela ItimAsrScoVdf" userId="d55be94f-4073-46ba-88ef-465599598fde" providerId="ADAL" clId="{B1CC3917-7186-48B1-B06B-921786A47DF6}" dt="2023-03-19T22:11:36.686" v="5443" actId="478"/>
          <ac:spMkLst>
            <pc:docMk/>
            <pc:sldMk cId="1406703445" sldId="473"/>
            <ac:spMk id="11" creationId="{95199C66-7692-4539-B9E9-E051BFFB6FF9}"/>
          </ac:spMkLst>
        </pc:spChg>
        <pc:spChg chg="add del">
          <ac:chgData name="BEN KHALFALLAH Hela ItimAsrScoVdf" userId="d55be94f-4073-46ba-88ef-465599598fde" providerId="ADAL" clId="{B1CC3917-7186-48B1-B06B-921786A47DF6}" dt="2023-03-19T23:28:20.270" v="5801" actId="26606"/>
          <ac:spMkLst>
            <pc:docMk/>
            <pc:sldMk cId="1406703445" sldId="473"/>
            <ac:spMk id="12" creationId="{7CDB507F-21B7-4C27-B0FC-D9C465C6DB44}"/>
          </ac:spMkLst>
        </pc:spChg>
        <pc:spChg chg="add del">
          <ac:chgData name="BEN KHALFALLAH Hela ItimAsrScoVdf" userId="d55be94f-4073-46ba-88ef-465599598fde" providerId="ADAL" clId="{B1CC3917-7186-48B1-B06B-921786A47DF6}" dt="2023-03-19T23:28:20.270" v="5801" actId="26606"/>
          <ac:spMkLst>
            <pc:docMk/>
            <pc:sldMk cId="1406703445" sldId="473"/>
            <ac:spMk id="13" creationId="{1A59258C-AAC2-41CD-973C-7439B122A3FF}"/>
          </ac:spMkLst>
        </pc:spChg>
        <pc:spChg chg="add del">
          <ac:chgData name="BEN KHALFALLAH Hela ItimAsrScoVdf" userId="d55be94f-4073-46ba-88ef-465599598fde" providerId="ADAL" clId="{B1CC3917-7186-48B1-B06B-921786A47DF6}" dt="2023-03-19T23:28:20.270" v="5801" actId="26606"/>
          <ac:spMkLst>
            <pc:docMk/>
            <pc:sldMk cId="1406703445" sldId="473"/>
            <ac:spMk id="14" creationId="{7AB1AE17-B7A3-4363-95CD-25441E2FF1F3}"/>
          </ac:spMkLst>
        </pc:spChg>
        <pc:spChg chg="add del">
          <ac:chgData name="BEN KHALFALLAH Hela ItimAsrScoVdf" userId="d55be94f-4073-46ba-88ef-465599598fde" providerId="ADAL" clId="{B1CC3917-7186-48B1-B06B-921786A47DF6}" dt="2023-03-19T23:28:20.270" v="5801" actId="26606"/>
          <ac:spMkLst>
            <pc:docMk/>
            <pc:sldMk cId="1406703445" sldId="473"/>
            <ac:spMk id="15" creationId="{54516B72-0116-42B2-82A2-B11218A36636}"/>
          </ac:spMkLst>
        </pc:spChg>
        <pc:spChg chg="add del">
          <ac:chgData name="BEN KHALFALLAH Hela ItimAsrScoVdf" userId="d55be94f-4073-46ba-88ef-465599598fde" providerId="ADAL" clId="{B1CC3917-7186-48B1-B06B-921786A47DF6}" dt="2023-03-19T22:12:13.527" v="5453" actId="26606"/>
          <ac:spMkLst>
            <pc:docMk/>
            <pc:sldMk cId="1406703445" sldId="473"/>
            <ac:spMk id="18" creationId="{75F28DDD-9641-43BA-944D-79B0687051F1}"/>
          </ac:spMkLst>
        </pc:spChg>
        <pc:spChg chg="add del">
          <ac:chgData name="BEN KHALFALLAH Hela ItimAsrScoVdf" userId="d55be94f-4073-46ba-88ef-465599598fde" providerId="ADAL" clId="{B1CC3917-7186-48B1-B06B-921786A47DF6}" dt="2023-03-19T22:12:13.527" v="5453" actId="26606"/>
          <ac:spMkLst>
            <pc:docMk/>
            <pc:sldMk cId="1406703445" sldId="473"/>
            <ac:spMk id="19" creationId="{32AA2954-062E-4B72-A97B-0B066FB156D8}"/>
          </ac:spMkLst>
        </pc:spChg>
        <pc:spChg chg="add del">
          <ac:chgData name="BEN KHALFALLAH Hela ItimAsrScoVdf" userId="d55be94f-4073-46ba-88ef-465599598fde" providerId="ADAL" clId="{B1CC3917-7186-48B1-B06B-921786A47DF6}" dt="2023-03-19T22:12:13.527" v="5453" actId="26606"/>
          <ac:spMkLst>
            <pc:docMk/>
            <pc:sldMk cId="1406703445" sldId="473"/>
            <ac:spMk id="20" creationId="{10CA29A6-E0B1-40CD-ADF7-7B8E932A3222}"/>
          </ac:spMkLst>
        </pc:spChg>
        <pc:spChg chg="add del">
          <ac:chgData name="BEN KHALFALLAH Hela ItimAsrScoVdf" userId="d55be94f-4073-46ba-88ef-465599598fde" providerId="ADAL" clId="{B1CC3917-7186-48B1-B06B-921786A47DF6}" dt="2023-03-19T22:11:49.398" v="5445" actId="26606"/>
          <ac:spMkLst>
            <pc:docMk/>
            <pc:sldMk cId="1406703445" sldId="473"/>
            <ac:spMk id="21" creationId="{75F28DDD-9641-43BA-944D-79B0687051F1}"/>
          </ac:spMkLst>
        </pc:spChg>
        <pc:spChg chg="add del">
          <ac:chgData name="BEN KHALFALLAH Hela ItimAsrScoVdf" userId="d55be94f-4073-46ba-88ef-465599598fde" providerId="ADAL" clId="{B1CC3917-7186-48B1-B06B-921786A47DF6}" dt="2023-03-19T22:12:13.527" v="5453" actId="26606"/>
          <ac:spMkLst>
            <pc:docMk/>
            <pc:sldMk cId="1406703445" sldId="473"/>
            <ac:spMk id="22" creationId="{8DD5F866-AD72-475A-B6C6-54E4577D4AAC}"/>
          </ac:spMkLst>
        </pc:spChg>
        <pc:spChg chg="add del">
          <ac:chgData name="BEN KHALFALLAH Hela ItimAsrScoVdf" userId="d55be94f-4073-46ba-88ef-465599598fde" providerId="ADAL" clId="{B1CC3917-7186-48B1-B06B-921786A47DF6}" dt="2023-03-19T22:11:49.398" v="5445" actId="26606"/>
          <ac:spMkLst>
            <pc:docMk/>
            <pc:sldMk cId="1406703445" sldId="473"/>
            <ac:spMk id="23" creationId="{32AA2954-062E-4B72-A97B-0B066FB156D8}"/>
          </ac:spMkLst>
        </pc:spChg>
        <pc:spChg chg="add del">
          <ac:chgData name="BEN KHALFALLAH Hela ItimAsrScoVdf" userId="d55be94f-4073-46ba-88ef-465599598fde" providerId="ADAL" clId="{B1CC3917-7186-48B1-B06B-921786A47DF6}" dt="2023-03-19T22:12:13.527" v="5453" actId="26606"/>
          <ac:spMkLst>
            <pc:docMk/>
            <pc:sldMk cId="1406703445" sldId="473"/>
            <ac:spMk id="24" creationId="{C02BAD4C-6EA9-4F10-92D4-A1C8C53DAEE4}"/>
          </ac:spMkLst>
        </pc:spChg>
        <pc:spChg chg="add del">
          <ac:chgData name="BEN KHALFALLAH Hela ItimAsrScoVdf" userId="d55be94f-4073-46ba-88ef-465599598fde" providerId="ADAL" clId="{B1CC3917-7186-48B1-B06B-921786A47DF6}" dt="2023-03-19T22:11:49.398" v="5445" actId="26606"/>
          <ac:spMkLst>
            <pc:docMk/>
            <pc:sldMk cId="1406703445" sldId="473"/>
            <ac:spMk id="25" creationId="{10CA29A6-E0B1-40CD-ADF7-7B8E932A3222}"/>
          </ac:spMkLst>
        </pc:spChg>
        <pc:spChg chg="add del">
          <ac:chgData name="BEN KHALFALLAH Hela ItimAsrScoVdf" userId="d55be94f-4073-46ba-88ef-465599598fde" providerId="ADAL" clId="{B1CC3917-7186-48B1-B06B-921786A47DF6}" dt="2023-03-19T23:28:20.244" v="5800" actId="26606"/>
          <ac:spMkLst>
            <pc:docMk/>
            <pc:sldMk cId="1406703445" sldId="473"/>
            <ac:spMk id="26" creationId="{A88E2400-FAC4-468B-846D-75E60D0A0D72}"/>
          </ac:spMkLst>
        </pc:spChg>
        <pc:spChg chg="add del">
          <ac:chgData name="BEN KHALFALLAH Hela ItimAsrScoVdf" userId="d55be94f-4073-46ba-88ef-465599598fde" providerId="ADAL" clId="{B1CC3917-7186-48B1-B06B-921786A47DF6}" dt="2023-03-19T22:11:49.398" v="5445" actId="26606"/>
          <ac:spMkLst>
            <pc:docMk/>
            <pc:sldMk cId="1406703445" sldId="473"/>
            <ac:spMk id="27" creationId="{8DD5F866-AD72-475A-B6C6-54E4577D4AAC}"/>
          </ac:spMkLst>
        </pc:spChg>
        <pc:spChg chg="add del">
          <ac:chgData name="BEN KHALFALLAH Hela ItimAsrScoVdf" userId="d55be94f-4073-46ba-88ef-465599598fde" providerId="ADAL" clId="{B1CC3917-7186-48B1-B06B-921786A47DF6}" dt="2023-03-19T23:28:20.244" v="5800" actId="26606"/>
          <ac:spMkLst>
            <pc:docMk/>
            <pc:sldMk cId="1406703445" sldId="473"/>
            <ac:spMk id="28" creationId="{FAD2CA5C-E1A7-4B7C-8BD8-21068927153A}"/>
          </ac:spMkLst>
        </pc:spChg>
        <pc:spChg chg="add del">
          <ac:chgData name="BEN KHALFALLAH Hela ItimAsrScoVdf" userId="d55be94f-4073-46ba-88ef-465599598fde" providerId="ADAL" clId="{B1CC3917-7186-48B1-B06B-921786A47DF6}" dt="2023-03-19T22:11:49.398" v="5445" actId="26606"/>
          <ac:spMkLst>
            <pc:docMk/>
            <pc:sldMk cId="1406703445" sldId="473"/>
            <ac:spMk id="29" creationId="{C02BAD4C-6EA9-4F10-92D4-A1C8C53DAEE4}"/>
          </ac:spMkLst>
        </pc:spChg>
        <pc:spChg chg="add del">
          <ac:chgData name="BEN KHALFALLAH Hela ItimAsrScoVdf" userId="d55be94f-4073-46ba-88ef-465599598fde" providerId="ADAL" clId="{B1CC3917-7186-48B1-B06B-921786A47DF6}" dt="2023-03-19T23:29:26.896" v="5804" actId="26606"/>
          <ac:spMkLst>
            <pc:docMk/>
            <pc:sldMk cId="1406703445" sldId="473"/>
            <ac:spMk id="30" creationId="{554A425D-9851-4FBF-A508-E4CBEF4B1BFC}"/>
          </ac:spMkLst>
        </pc:spChg>
        <pc:spChg chg="add del">
          <ac:chgData name="BEN KHALFALLAH Hela ItimAsrScoVdf" userId="d55be94f-4073-46ba-88ef-465599598fde" providerId="ADAL" clId="{B1CC3917-7186-48B1-B06B-921786A47DF6}" dt="2023-03-19T23:29:26.896" v="5804" actId="26606"/>
          <ac:spMkLst>
            <pc:docMk/>
            <pc:sldMk cId="1406703445" sldId="473"/>
            <ac:spMk id="31" creationId="{EE0C0675-A7D1-41EA-A144-F8DA77B97E24}"/>
          </ac:spMkLst>
        </pc:spChg>
        <pc:spChg chg="add del">
          <ac:chgData name="BEN KHALFALLAH Hela ItimAsrScoVdf" userId="d55be94f-4073-46ba-88ef-465599598fde" providerId="ADAL" clId="{B1CC3917-7186-48B1-B06B-921786A47DF6}" dt="2023-03-19T23:29:26.896" v="5804" actId="26606"/>
          <ac:spMkLst>
            <pc:docMk/>
            <pc:sldMk cId="1406703445" sldId="473"/>
            <ac:spMk id="32" creationId="{4A92AB83-2601-4041-BF0F-F4F0F5C7DF4C}"/>
          </ac:spMkLst>
        </pc:spChg>
        <pc:spChg chg="add del">
          <ac:chgData name="BEN KHALFALLAH Hela ItimAsrScoVdf" userId="d55be94f-4073-46ba-88ef-465599598fde" providerId="ADAL" clId="{B1CC3917-7186-48B1-B06B-921786A47DF6}" dt="2023-03-19T23:29:26.896" v="5804" actId="26606"/>
          <ac:spMkLst>
            <pc:docMk/>
            <pc:sldMk cId="1406703445" sldId="473"/>
            <ac:spMk id="33" creationId="{8862AB49-2F5E-4C38-82CC-F653510B0578}"/>
          </ac:spMkLst>
        </pc:spChg>
        <pc:spChg chg="add del">
          <ac:chgData name="BEN KHALFALLAH Hela ItimAsrScoVdf" userId="d55be94f-4073-46ba-88ef-465599598fde" providerId="ADAL" clId="{B1CC3917-7186-48B1-B06B-921786A47DF6}" dt="2023-03-19T23:29:26.896" v="5804" actId="26606"/>
          <ac:spMkLst>
            <pc:docMk/>
            <pc:sldMk cId="1406703445" sldId="473"/>
            <ac:spMk id="34" creationId="{DE6F8AD6-7C47-45FC-875C-65D6B1E55DDC}"/>
          </ac:spMkLst>
        </pc:spChg>
        <pc:spChg chg="add del">
          <ac:chgData name="BEN KHALFALLAH Hela ItimAsrScoVdf" userId="d55be94f-4073-46ba-88ef-465599598fde" providerId="ADAL" clId="{B1CC3917-7186-48B1-B06B-921786A47DF6}" dt="2023-03-19T23:30:57.966" v="5811" actId="26606"/>
          <ac:spMkLst>
            <pc:docMk/>
            <pc:sldMk cId="1406703445" sldId="473"/>
            <ac:spMk id="35" creationId="{554A425D-9851-4FBF-A508-E4CBEF4B1BFC}"/>
          </ac:spMkLst>
        </pc:spChg>
        <pc:spChg chg="add del">
          <ac:chgData name="BEN KHALFALLAH Hela ItimAsrScoVdf" userId="d55be94f-4073-46ba-88ef-465599598fde" providerId="ADAL" clId="{B1CC3917-7186-48B1-B06B-921786A47DF6}" dt="2023-03-19T23:30:57.966" v="5811" actId="26606"/>
          <ac:spMkLst>
            <pc:docMk/>
            <pc:sldMk cId="1406703445" sldId="473"/>
            <ac:spMk id="36" creationId="{EE0C0675-A7D1-41EA-A144-F8DA77B97E24}"/>
          </ac:spMkLst>
        </pc:spChg>
        <pc:spChg chg="add del">
          <ac:chgData name="BEN KHALFALLAH Hela ItimAsrScoVdf" userId="d55be94f-4073-46ba-88ef-465599598fde" providerId="ADAL" clId="{B1CC3917-7186-48B1-B06B-921786A47DF6}" dt="2023-03-19T23:30:57.966" v="5811" actId="26606"/>
          <ac:spMkLst>
            <pc:docMk/>
            <pc:sldMk cId="1406703445" sldId="473"/>
            <ac:spMk id="37" creationId="{4A92AB83-2601-4041-BF0F-F4F0F5C7DF4C}"/>
          </ac:spMkLst>
        </pc:spChg>
        <pc:spChg chg="add del">
          <ac:chgData name="BEN KHALFALLAH Hela ItimAsrScoVdf" userId="d55be94f-4073-46ba-88ef-465599598fde" providerId="ADAL" clId="{B1CC3917-7186-48B1-B06B-921786A47DF6}" dt="2023-03-19T23:30:57.966" v="5811" actId="26606"/>
          <ac:spMkLst>
            <pc:docMk/>
            <pc:sldMk cId="1406703445" sldId="473"/>
            <ac:spMk id="38" creationId="{8862AB49-2F5E-4C38-82CC-F653510B0578}"/>
          </ac:spMkLst>
        </pc:spChg>
        <pc:spChg chg="add del">
          <ac:chgData name="BEN KHALFALLAH Hela ItimAsrScoVdf" userId="d55be94f-4073-46ba-88ef-465599598fde" providerId="ADAL" clId="{B1CC3917-7186-48B1-B06B-921786A47DF6}" dt="2023-03-19T23:30:57.966" v="5811" actId="26606"/>
          <ac:spMkLst>
            <pc:docMk/>
            <pc:sldMk cId="1406703445" sldId="473"/>
            <ac:spMk id="39" creationId="{DE6F8AD6-7C47-45FC-875C-65D6B1E55DDC}"/>
          </ac:spMkLst>
        </pc:spChg>
        <pc:spChg chg="add del">
          <ac:chgData name="BEN KHALFALLAH Hela ItimAsrScoVdf" userId="d55be94f-4073-46ba-88ef-465599598fde" providerId="ADAL" clId="{B1CC3917-7186-48B1-B06B-921786A47DF6}" dt="2023-03-19T23:32:54.158" v="5840" actId="26606"/>
          <ac:spMkLst>
            <pc:docMk/>
            <pc:sldMk cId="1406703445" sldId="473"/>
            <ac:spMk id="40" creationId="{6798E696-4BBA-46BE-AD86-F7E300B89368}"/>
          </ac:spMkLst>
        </pc:spChg>
        <pc:spChg chg="add del">
          <ac:chgData name="BEN KHALFALLAH Hela ItimAsrScoVdf" userId="d55be94f-4073-46ba-88ef-465599598fde" providerId="ADAL" clId="{B1CC3917-7186-48B1-B06B-921786A47DF6}" dt="2023-03-19T23:32:54.158" v="5840" actId="26606"/>
          <ac:spMkLst>
            <pc:docMk/>
            <pc:sldMk cId="1406703445" sldId="473"/>
            <ac:spMk id="41" creationId="{090B0CA3-C333-4560-9975-E31D1B7B921D}"/>
          </ac:spMkLst>
        </pc:spChg>
        <pc:spChg chg="add del">
          <ac:chgData name="BEN KHALFALLAH Hela ItimAsrScoVdf" userId="d55be94f-4073-46ba-88ef-465599598fde" providerId="ADAL" clId="{B1CC3917-7186-48B1-B06B-921786A47DF6}" dt="2023-03-19T23:32:33.984" v="5835" actId="26606"/>
          <ac:spMkLst>
            <pc:docMk/>
            <pc:sldMk cId="1406703445" sldId="473"/>
            <ac:spMk id="46" creationId="{879A26B8-6C4E-452B-ADD3-ED324A7AB7E8}"/>
          </ac:spMkLst>
        </pc:spChg>
        <pc:spChg chg="add del">
          <ac:chgData name="BEN KHALFALLAH Hela ItimAsrScoVdf" userId="d55be94f-4073-46ba-88ef-465599598fde" providerId="ADAL" clId="{B1CC3917-7186-48B1-B06B-921786A47DF6}" dt="2023-03-19T23:32:33.984" v="5835" actId="26606"/>
          <ac:spMkLst>
            <pc:docMk/>
            <pc:sldMk cId="1406703445" sldId="473"/>
            <ac:spMk id="48" creationId="{D03E4FEE-2E6A-44AB-B6BA-C1AD0CD6D93B}"/>
          </ac:spMkLst>
        </pc:spChg>
        <pc:spChg chg="add del">
          <ac:chgData name="BEN KHALFALLAH Hela ItimAsrScoVdf" userId="d55be94f-4073-46ba-88ef-465599598fde" providerId="ADAL" clId="{B1CC3917-7186-48B1-B06B-921786A47DF6}" dt="2023-03-19T23:32:33.984" v="5835" actId="26606"/>
          <ac:spMkLst>
            <pc:docMk/>
            <pc:sldMk cId="1406703445" sldId="473"/>
            <ac:spMk id="50" creationId="{0817EB59-13B3-43DA-9B91-A7CC174A6069}"/>
          </ac:spMkLst>
        </pc:spChg>
        <pc:spChg chg="add del">
          <ac:chgData name="BEN KHALFALLAH Hela ItimAsrScoVdf" userId="d55be94f-4073-46ba-88ef-465599598fde" providerId="ADAL" clId="{B1CC3917-7186-48B1-B06B-921786A47DF6}" dt="2023-03-19T23:32:33.984" v="5835" actId="26606"/>
          <ac:spMkLst>
            <pc:docMk/>
            <pc:sldMk cId="1406703445" sldId="473"/>
            <ac:spMk id="52" creationId="{9B4167E1-E2B0-4192-8DA2-6967DDFF87A5}"/>
          </ac:spMkLst>
        </pc:spChg>
        <pc:spChg chg="add del">
          <ac:chgData name="BEN KHALFALLAH Hela ItimAsrScoVdf" userId="d55be94f-4073-46ba-88ef-465599598fde" providerId="ADAL" clId="{B1CC3917-7186-48B1-B06B-921786A47DF6}" dt="2023-03-19T23:32:48.910" v="5837" actId="26606"/>
          <ac:spMkLst>
            <pc:docMk/>
            <pc:sldMk cId="1406703445" sldId="473"/>
            <ac:spMk id="54" creationId="{42D4960A-896E-4F6B-BF65-B4662AC9DEB6}"/>
          </ac:spMkLst>
        </pc:spChg>
        <pc:spChg chg="add del">
          <ac:chgData name="BEN KHALFALLAH Hela ItimAsrScoVdf" userId="d55be94f-4073-46ba-88ef-465599598fde" providerId="ADAL" clId="{B1CC3917-7186-48B1-B06B-921786A47DF6}" dt="2023-03-19T23:32:48.910" v="5837" actId="26606"/>
          <ac:spMkLst>
            <pc:docMk/>
            <pc:sldMk cId="1406703445" sldId="473"/>
            <ac:spMk id="55" creationId="{2928117C-9446-4E7F-AE62-95E0F6DB5B27}"/>
          </ac:spMkLst>
        </pc:spChg>
        <pc:spChg chg="add del">
          <ac:chgData name="BEN KHALFALLAH Hela ItimAsrScoVdf" userId="d55be94f-4073-46ba-88ef-465599598fde" providerId="ADAL" clId="{B1CC3917-7186-48B1-B06B-921786A47DF6}" dt="2023-03-19T23:32:48.910" v="5837" actId="26606"/>
          <ac:spMkLst>
            <pc:docMk/>
            <pc:sldMk cId="1406703445" sldId="473"/>
            <ac:spMk id="56" creationId="{5684944A-8803-462C-84C5-4576C56A7758}"/>
          </ac:spMkLst>
        </pc:spChg>
        <pc:spChg chg="add del">
          <ac:chgData name="BEN KHALFALLAH Hela ItimAsrScoVdf" userId="d55be94f-4073-46ba-88ef-465599598fde" providerId="ADAL" clId="{B1CC3917-7186-48B1-B06B-921786A47DF6}" dt="2023-03-19T23:32:48.910" v="5837" actId="26606"/>
          <ac:spMkLst>
            <pc:docMk/>
            <pc:sldMk cId="1406703445" sldId="473"/>
            <ac:spMk id="57" creationId="{84D30AFB-4D71-48B0-AA00-28EE92363A5F}"/>
          </ac:spMkLst>
        </pc:spChg>
        <pc:spChg chg="add del">
          <ac:chgData name="BEN KHALFALLAH Hela ItimAsrScoVdf" userId="d55be94f-4073-46ba-88ef-465599598fde" providerId="ADAL" clId="{B1CC3917-7186-48B1-B06B-921786A47DF6}" dt="2023-03-19T23:32:48.910" v="5837" actId="26606"/>
          <ac:spMkLst>
            <pc:docMk/>
            <pc:sldMk cId="1406703445" sldId="473"/>
            <ac:spMk id="58" creationId="{E07F3B49-8C20-42F5-831D-59306D05F667}"/>
          </ac:spMkLst>
        </pc:spChg>
        <pc:spChg chg="add del">
          <ac:chgData name="BEN KHALFALLAH Hela ItimAsrScoVdf" userId="d55be94f-4073-46ba-88ef-465599598fde" providerId="ADAL" clId="{B1CC3917-7186-48B1-B06B-921786A47DF6}" dt="2023-03-19T23:32:48.910" v="5837" actId="26606"/>
          <ac:spMkLst>
            <pc:docMk/>
            <pc:sldMk cId="1406703445" sldId="473"/>
            <ac:spMk id="59" creationId="{96A0B76F-8010-4C62-B4B6-C5FC438C059E}"/>
          </ac:spMkLst>
        </pc:spChg>
        <pc:spChg chg="add del">
          <ac:chgData name="BEN KHALFALLAH Hela ItimAsrScoVdf" userId="d55be94f-4073-46ba-88ef-465599598fde" providerId="ADAL" clId="{B1CC3917-7186-48B1-B06B-921786A47DF6}" dt="2023-03-19T23:32:48.910" v="5837" actId="26606"/>
          <ac:spMkLst>
            <pc:docMk/>
            <pc:sldMk cId="1406703445" sldId="473"/>
            <ac:spMk id="60" creationId="{9FC936C0-4624-438D-BDD0-6B296BD6409D}"/>
          </ac:spMkLst>
        </pc:spChg>
        <pc:spChg chg="add del">
          <ac:chgData name="BEN KHALFALLAH Hela ItimAsrScoVdf" userId="d55be94f-4073-46ba-88ef-465599598fde" providerId="ADAL" clId="{B1CC3917-7186-48B1-B06B-921786A47DF6}" dt="2023-03-19T23:32:54.146" v="5839" actId="26606"/>
          <ac:spMkLst>
            <pc:docMk/>
            <pc:sldMk cId="1406703445" sldId="473"/>
            <ac:spMk id="62" creationId="{879A26B8-6C4E-452B-ADD3-ED324A7AB7E8}"/>
          </ac:spMkLst>
        </pc:spChg>
        <pc:spChg chg="add del">
          <ac:chgData name="BEN KHALFALLAH Hela ItimAsrScoVdf" userId="d55be94f-4073-46ba-88ef-465599598fde" providerId="ADAL" clId="{B1CC3917-7186-48B1-B06B-921786A47DF6}" dt="2023-03-19T23:32:54.146" v="5839" actId="26606"/>
          <ac:spMkLst>
            <pc:docMk/>
            <pc:sldMk cId="1406703445" sldId="473"/>
            <ac:spMk id="63" creationId="{D03E4FEE-2E6A-44AB-B6BA-C1AD0CD6D93B}"/>
          </ac:spMkLst>
        </pc:spChg>
        <pc:spChg chg="add del">
          <ac:chgData name="BEN KHALFALLAH Hela ItimAsrScoVdf" userId="d55be94f-4073-46ba-88ef-465599598fde" providerId="ADAL" clId="{B1CC3917-7186-48B1-B06B-921786A47DF6}" dt="2023-03-19T23:32:54.146" v="5839" actId="26606"/>
          <ac:spMkLst>
            <pc:docMk/>
            <pc:sldMk cId="1406703445" sldId="473"/>
            <ac:spMk id="64" creationId="{0817EB59-13B3-43DA-9B91-A7CC174A6069}"/>
          </ac:spMkLst>
        </pc:spChg>
        <pc:spChg chg="add del">
          <ac:chgData name="BEN KHALFALLAH Hela ItimAsrScoVdf" userId="d55be94f-4073-46ba-88ef-465599598fde" providerId="ADAL" clId="{B1CC3917-7186-48B1-B06B-921786A47DF6}" dt="2023-03-19T23:32:54.146" v="5839" actId="26606"/>
          <ac:spMkLst>
            <pc:docMk/>
            <pc:sldMk cId="1406703445" sldId="473"/>
            <ac:spMk id="65" creationId="{9B4167E1-E2B0-4192-8DA2-6967DDFF87A5}"/>
          </ac:spMkLst>
        </pc:spChg>
        <pc:spChg chg="add del">
          <ac:chgData name="BEN KHALFALLAH Hela ItimAsrScoVdf" userId="d55be94f-4073-46ba-88ef-465599598fde" providerId="ADAL" clId="{B1CC3917-7186-48B1-B06B-921786A47DF6}" dt="2023-03-19T23:34:29.643" v="5849" actId="26606"/>
          <ac:spMkLst>
            <pc:docMk/>
            <pc:sldMk cId="1406703445" sldId="473"/>
            <ac:spMk id="67" creationId="{2928117C-9446-4E7F-AE62-95E0F6DB5B27}"/>
          </ac:spMkLst>
        </pc:spChg>
        <pc:spChg chg="add del">
          <ac:chgData name="BEN KHALFALLAH Hela ItimAsrScoVdf" userId="d55be94f-4073-46ba-88ef-465599598fde" providerId="ADAL" clId="{B1CC3917-7186-48B1-B06B-921786A47DF6}" dt="2023-03-19T23:34:29.643" v="5849" actId="26606"/>
          <ac:spMkLst>
            <pc:docMk/>
            <pc:sldMk cId="1406703445" sldId="473"/>
            <ac:spMk id="68" creationId="{84D30AFB-4D71-48B0-AA00-28EE92363A5F}"/>
          </ac:spMkLst>
        </pc:spChg>
        <pc:spChg chg="add del">
          <ac:chgData name="BEN KHALFALLAH Hela ItimAsrScoVdf" userId="d55be94f-4073-46ba-88ef-465599598fde" providerId="ADAL" clId="{B1CC3917-7186-48B1-B06B-921786A47DF6}" dt="2023-03-19T23:34:29.643" v="5849" actId="26606"/>
          <ac:spMkLst>
            <pc:docMk/>
            <pc:sldMk cId="1406703445" sldId="473"/>
            <ac:spMk id="69" creationId="{96A0B76F-8010-4C62-B4B6-C5FC438C059E}"/>
          </ac:spMkLst>
        </pc:spChg>
        <pc:spChg chg="add del">
          <ac:chgData name="BEN KHALFALLAH Hela ItimAsrScoVdf" userId="d55be94f-4073-46ba-88ef-465599598fde" providerId="ADAL" clId="{B1CC3917-7186-48B1-B06B-921786A47DF6}" dt="2023-03-19T23:34:29.643" v="5849" actId="26606"/>
          <ac:spMkLst>
            <pc:docMk/>
            <pc:sldMk cId="1406703445" sldId="473"/>
            <ac:spMk id="70" creationId="{9FC936C0-4624-438D-BDD0-6B296BD6409D}"/>
          </ac:spMkLst>
        </pc:spChg>
        <pc:spChg chg="add del">
          <ac:chgData name="BEN KHALFALLAH Hela ItimAsrScoVdf" userId="d55be94f-4073-46ba-88ef-465599598fde" providerId="ADAL" clId="{B1CC3917-7186-48B1-B06B-921786A47DF6}" dt="2023-03-19T23:34:29.643" v="5849" actId="26606"/>
          <ac:spMkLst>
            <pc:docMk/>
            <pc:sldMk cId="1406703445" sldId="473"/>
            <ac:spMk id="71" creationId="{42D4960A-896E-4F6B-BF65-B4662AC9DEB6}"/>
          </ac:spMkLst>
        </pc:spChg>
        <pc:spChg chg="add del">
          <ac:chgData name="BEN KHALFALLAH Hela ItimAsrScoVdf" userId="d55be94f-4073-46ba-88ef-465599598fde" providerId="ADAL" clId="{B1CC3917-7186-48B1-B06B-921786A47DF6}" dt="2023-03-19T23:34:29.643" v="5849" actId="26606"/>
          <ac:spMkLst>
            <pc:docMk/>
            <pc:sldMk cId="1406703445" sldId="473"/>
            <ac:spMk id="72" creationId="{5684944A-8803-462C-84C5-4576C56A7758}"/>
          </ac:spMkLst>
        </pc:spChg>
        <pc:spChg chg="add del">
          <ac:chgData name="BEN KHALFALLAH Hela ItimAsrScoVdf" userId="d55be94f-4073-46ba-88ef-465599598fde" providerId="ADAL" clId="{B1CC3917-7186-48B1-B06B-921786A47DF6}" dt="2023-03-19T23:34:29.643" v="5849" actId="26606"/>
          <ac:spMkLst>
            <pc:docMk/>
            <pc:sldMk cId="1406703445" sldId="473"/>
            <ac:spMk id="73" creationId="{E07F3B49-8C20-42F5-831D-59306D05F667}"/>
          </ac:spMkLst>
        </pc:spChg>
        <pc:graphicFrameChg chg="mod modGraphic">
          <ac:chgData name="BEN KHALFALLAH Hela ItimAsrScoVdf" userId="d55be94f-4073-46ba-88ef-465599598fde" providerId="ADAL" clId="{B1CC3917-7186-48B1-B06B-921786A47DF6}" dt="2023-03-19T23:34:43.210" v="5851" actId="122"/>
          <ac:graphicFrameMkLst>
            <pc:docMk/>
            <pc:sldMk cId="1406703445" sldId="473"/>
            <ac:graphicFrameMk id="16" creationId="{1893F53A-69F6-4500-AB21-6D6DF4E55F5B}"/>
          </ac:graphicFrameMkLst>
        </pc:graphicFrameChg>
      </pc:sldChg>
      <pc:sldChg chg="addSp delSp modSp del delDesignElem">
        <pc:chgData name="BEN KHALFALLAH Hela ItimAsrScoVdf" userId="d55be94f-4073-46ba-88ef-465599598fde" providerId="ADAL" clId="{B1CC3917-7186-48B1-B06B-921786A47DF6}" dt="2023-03-19T22:20:28.994" v="5525" actId="47"/>
        <pc:sldMkLst>
          <pc:docMk/>
          <pc:sldMk cId="2977527217" sldId="474"/>
        </pc:sldMkLst>
        <pc:spChg chg="mod">
          <ac:chgData name="BEN KHALFALLAH Hela ItimAsrScoVdf" userId="d55be94f-4073-46ba-88ef-465599598fde" providerId="ADAL" clId="{B1CC3917-7186-48B1-B06B-921786A47DF6}" dt="2023-03-19T14:51:02.669" v="453"/>
          <ac:spMkLst>
            <pc:docMk/>
            <pc:sldMk cId="2977527217" sldId="474"/>
            <ac:spMk id="2" creationId="{1AD79AAB-69C4-4E8E-A2A4-69B351E0BB53}"/>
          </ac:spMkLst>
        </pc:spChg>
        <pc:spChg chg="add del">
          <ac:chgData name="BEN KHALFALLAH Hela ItimAsrScoVdf" userId="d55be94f-4073-46ba-88ef-465599598fde" providerId="ADAL" clId="{B1CC3917-7186-48B1-B06B-921786A47DF6}" dt="2023-03-19T14:12:56.227" v="158"/>
          <ac:spMkLst>
            <pc:docMk/>
            <pc:sldMk cId="2977527217" sldId="474"/>
            <ac:spMk id="21" creationId="{90137588-E70B-486E-AFA8-21B0111C4698}"/>
          </ac:spMkLst>
        </pc:spChg>
      </pc:sldChg>
      <pc:sldChg chg="addSp delSp modSp del mod ord delDesignElem">
        <pc:chgData name="BEN KHALFALLAH Hela ItimAsrScoVdf" userId="d55be94f-4073-46ba-88ef-465599598fde" providerId="ADAL" clId="{B1CC3917-7186-48B1-B06B-921786A47DF6}" dt="2023-03-19T22:37:34.730" v="5617" actId="47"/>
        <pc:sldMkLst>
          <pc:docMk/>
          <pc:sldMk cId="739162873" sldId="478"/>
        </pc:sldMkLst>
        <pc:spChg chg="del">
          <ac:chgData name="BEN KHALFALLAH Hela ItimAsrScoVdf" userId="d55be94f-4073-46ba-88ef-465599598fde" providerId="ADAL" clId="{B1CC3917-7186-48B1-B06B-921786A47DF6}" dt="2023-03-19T22:22:17.633" v="5539" actId="21"/>
          <ac:spMkLst>
            <pc:docMk/>
            <pc:sldMk cId="739162873" sldId="478"/>
            <ac:spMk id="2" creationId="{909970F2-4A91-4D0C-9BD7-891897D9ED49}"/>
          </ac:spMkLst>
        </pc:spChg>
        <pc:spChg chg="mod">
          <ac:chgData name="BEN KHALFALLAH Hela ItimAsrScoVdf" userId="d55be94f-4073-46ba-88ef-465599598fde" providerId="ADAL" clId="{B1CC3917-7186-48B1-B06B-921786A47DF6}" dt="2023-03-19T22:22:57.105" v="5547" actId="12789"/>
          <ac:spMkLst>
            <pc:docMk/>
            <pc:sldMk cId="739162873" sldId="478"/>
            <ac:spMk id="3" creationId="{0924840D-75E9-4005-AEF6-3E812ACDEB76}"/>
          </ac:spMkLst>
        </pc:spChg>
        <pc:spChg chg="add del mod">
          <ac:chgData name="BEN KHALFALLAH Hela ItimAsrScoVdf" userId="d55be94f-4073-46ba-88ef-465599598fde" providerId="ADAL" clId="{B1CC3917-7186-48B1-B06B-921786A47DF6}" dt="2023-03-19T22:22:20.229" v="5540" actId="478"/>
          <ac:spMkLst>
            <pc:docMk/>
            <pc:sldMk cId="739162873" sldId="478"/>
            <ac:spMk id="5" creationId="{DF6850D1-C680-4702-8623-882590687E20}"/>
          </ac:spMkLst>
        </pc:spChg>
        <pc:spChg chg="add mod">
          <ac:chgData name="BEN KHALFALLAH Hela ItimAsrScoVdf" userId="d55be94f-4073-46ba-88ef-465599598fde" providerId="ADAL" clId="{B1CC3917-7186-48B1-B06B-921786A47DF6}" dt="2023-03-19T22:22:57.105" v="5547" actId="12789"/>
          <ac:spMkLst>
            <pc:docMk/>
            <pc:sldMk cId="739162873" sldId="478"/>
            <ac:spMk id="10" creationId="{82BBC38F-5F5E-49E3-8D14-1A485A5AFED8}"/>
          </ac:spMkLst>
        </pc:spChg>
        <pc:spChg chg="mod">
          <ac:chgData name="BEN KHALFALLAH Hela ItimAsrScoVdf" userId="d55be94f-4073-46ba-88ef-465599598fde" providerId="ADAL" clId="{B1CC3917-7186-48B1-B06B-921786A47DF6}" dt="2023-03-19T22:22:57.105" v="5547" actId="12789"/>
          <ac:spMkLst>
            <pc:docMk/>
            <pc:sldMk cId="739162873" sldId="478"/>
            <ac:spMk id="13" creationId="{EC57B0A7-011D-4859-A95A-D5DAA71D890F}"/>
          </ac:spMkLst>
        </pc:spChg>
        <pc:spChg chg="add del">
          <ac:chgData name="BEN KHALFALLAH Hela ItimAsrScoVdf" userId="d55be94f-4073-46ba-88ef-465599598fde" providerId="ADAL" clId="{B1CC3917-7186-48B1-B06B-921786A47DF6}" dt="2023-03-19T14:12:56.227" v="158"/>
          <ac:spMkLst>
            <pc:docMk/>
            <pc:sldMk cId="739162873" sldId="478"/>
            <ac:spMk id="17" creationId="{E2B7D02C-F642-492B-8E97-FDE1C0FDA332}"/>
          </ac:spMkLst>
        </pc:spChg>
        <pc:spChg chg="add del">
          <ac:chgData name="BEN KHALFALLAH Hela ItimAsrScoVdf" userId="d55be94f-4073-46ba-88ef-465599598fde" providerId="ADAL" clId="{B1CC3917-7186-48B1-B06B-921786A47DF6}" dt="2023-03-19T14:12:56.227" v="158"/>
          <ac:spMkLst>
            <pc:docMk/>
            <pc:sldMk cId="739162873" sldId="478"/>
            <ac:spMk id="19" creationId="{A2D0BA34-24BC-4C63-945A-90AA854E19E8}"/>
          </ac:spMkLst>
        </pc:spChg>
        <pc:spChg chg="add del">
          <ac:chgData name="BEN KHALFALLAH Hela ItimAsrScoVdf" userId="d55be94f-4073-46ba-88ef-465599598fde" providerId="ADAL" clId="{B1CC3917-7186-48B1-B06B-921786A47DF6}" dt="2023-03-19T14:12:56.227" v="158"/>
          <ac:spMkLst>
            <pc:docMk/>
            <pc:sldMk cId="739162873" sldId="478"/>
            <ac:spMk id="21" creationId="{0647415D-11C2-4BA0-A3EE-E0DA219B3A08}"/>
          </ac:spMkLst>
        </pc:spChg>
      </pc:sldChg>
      <pc:sldChg chg="addSp delSp del delDesignElem">
        <pc:chgData name="BEN KHALFALLAH Hela ItimAsrScoVdf" userId="d55be94f-4073-46ba-88ef-465599598fde" providerId="ADAL" clId="{B1CC3917-7186-48B1-B06B-921786A47DF6}" dt="2023-03-19T22:13:35.127" v="5457" actId="47"/>
        <pc:sldMkLst>
          <pc:docMk/>
          <pc:sldMk cId="230713600" sldId="480"/>
        </pc:sldMkLst>
        <pc:spChg chg="add del">
          <ac:chgData name="BEN KHALFALLAH Hela ItimAsrScoVdf" userId="d55be94f-4073-46ba-88ef-465599598fde" providerId="ADAL" clId="{B1CC3917-7186-48B1-B06B-921786A47DF6}" dt="2023-03-19T14:12:56.227" v="158"/>
          <ac:spMkLst>
            <pc:docMk/>
            <pc:sldMk cId="230713600" sldId="480"/>
            <ac:spMk id="10250" creationId="{DB691D59-8F51-4DD8-AD41-D568D29B08F8}"/>
          </ac:spMkLst>
        </pc:spChg>
        <pc:spChg chg="add del">
          <ac:chgData name="BEN KHALFALLAH Hela ItimAsrScoVdf" userId="d55be94f-4073-46ba-88ef-465599598fde" providerId="ADAL" clId="{B1CC3917-7186-48B1-B06B-921786A47DF6}" dt="2023-03-19T14:12:56.227" v="158"/>
          <ac:spMkLst>
            <pc:docMk/>
            <pc:sldMk cId="230713600" sldId="480"/>
            <ac:spMk id="10251" creationId="{204AEF18-0627-48F3-9B3D-F7E8F050B1D4}"/>
          </ac:spMkLst>
        </pc:spChg>
        <pc:spChg chg="add del">
          <ac:chgData name="BEN KHALFALLAH Hela ItimAsrScoVdf" userId="d55be94f-4073-46ba-88ef-465599598fde" providerId="ADAL" clId="{B1CC3917-7186-48B1-B06B-921786A47DF6}" dt="2023-03-19T14:12:56.227" v="158"/>
          <ac:spMkLst>
            <pc:docMk/>
            <pc:sldMk cId="230713600" sldId="480"/>
            <ac:spMk id="10252" creationId="{CEAEE08A-C572-438F-9753-B0D527A515A7}"/>
          </ac:spMkLst>
        </pc:spChg>
        <pc:spChg chg="add del">
          <ac:chgData name="BEN KHALFALLAH Hela ItimAsrScoVdf" userId="d55be94f-4073-46ba-88ef-465599598fde" providerId="ADAL" clId="{B1CC3917-7186-48B1-B06B-921786A47DF6}" dt="2023-03-19T14:12:56.227" v="158"/>
          <ac:spMkLst>
            <pc:docMk/>
            <pc:sldMk cId="230713600" sldId="480"/>
            <ac:spMk id="10254" creationId="{993F09C6-4F57-4B05-9592-E253D8BC6286}"/>
          </ac:spMkLst>
        </pc:spChg>
        <pc:spChg chg="add del">
          <ac:chgData name="BEN KHALFALLAH Hela ItimAsrScoVdf" userId="d55be94f-4073-46ba-88ef-465599598fde" providerId="ADAL" clId="{B1CC3917-7186-48B1-B06B-921786A47DF6}" dt="2023-03-19T14:12:56.227" v="158"/>
          <ac:spMkLst>
            <pc:docMk/>
            <pc:sldMk cId="230713600" sldId="480"/>
            <ac:spMk id="10256" creationId="{00401440-1DC9-4C9E-A3BA-4DECEEB46503}"/>
          </ac:spMkLst>
        </pc:spChg>
        <pc:spChg chg="add del">
          <ac:chgData name="BEN KHALFALLAH Hela ItimAsrScoVdf" userId="d55be94f-4073-46ba-88ef-465599598fde" providerId="ADAL" clId="{B1CC3917-7186-48B1-B06B-921786A47DF6}" dt="2023-03-19T14:12:56.227" v="158"/>
          <ac:spMkLst>
            <pc:docMk/>
            <pc:sldMk cId="230713600" sldId="480"/>
            <ac:spMk id="10258" creationId="{36B822CC-7DA9-4417-AA94-64CEB676F0B8}"/>
          </ac:spMkLst>
        </pc:spChg>
        <pc:spChg chg="add del">
          <ac:chgData name="BEN KHALFALLAH Hela ItimAsrScoVdf" userId="d55be94f-4073-46ba-88ef-465599598fde" providerId="ADAL" clId="{B1CC3917-7186-48B1-B06B-921786A47DF6}" dt="2023-03-19T14:12:56.227" v="158"/>
          <ac:spMkLst>
            <pc:docMk/>
            <pc:sldMk cId="230713600" sldId="480"/>
            <ac:spMk id="10265" creationId="{AFA01E88-71CC-4FF3-9E81-51E0C32B45E4}"/>
          </ac:spMkLst>
        </pc:spChg>
      </pc:sldChg>
      <pc:sldChg chg="addSp delSp modSp del mod setBg setClrOvrMap delDesignElem">
        <pc:chgData name="BEN KHALFALLAH Hela ItimAsrScoVdf" userId="d55be94f-4073-46ba-88ef-465599598fde" providerId="ADAL" clId="{B1CC3917-7186-48B1-B06B-921786A47DF6}" dt="2023-03-19T22:20:37.247" v="5526" actId="47"/>
        <pc:sldMkLst>
          <pc:docMk/>
          <pc:sldMk cId="1557583197" sldId="482"/>
        </pc:sldMkLst>
        <pc:spChg chg="mod">
          <ac:chgData name="BEN KHALFALLAH Hela ItimAsrScoVdf" userId="d55be94f-4073-46ba-88ef-465599598fde" providerId="ADAL" clId="{B1CC3917-7186-48B1-B06B-921786A47DF6}" dt="2023-03-19T22:17:14.490" v="5494" actId="26606"/>
          <ac:spMkLst>
            <pc:docMk/>
            <pc:sldMk cId="1557583197" sldId="482"/>
            <ac:spMk id="2" creationId="{45ECA27B-F443-4EF9-9305-BA9002EE8CDC}"/>
          </ac:spMkLst>
        </pc:spChg>
        <pc:spChg chg="add del">
          <ac:chgData name="BEN KHALFALLAH Hela ItimAsrScoVdf" userId="d55be94f-4073-46ba-88ef-465599598fde" providerId="ADAL" clId="{B1CC3917-7186-48B1-B06B-921786A47DF6}" dt="2023-03-19T22:14:01.944" v="5458" actId="26606"/>
          <ac:spMkLst>
            <pc:docMk/>
            <pc:sldMk cId="1557583197" sldId="482"/>
            <ac:spMk id="14392" creationId="{DA49CA3B-6AD6-42CD-9E47-524DF818BE51}"/>
          </ac:spMkLst>
        </pc:spChg>
        <pc:spChg chg="add del">
          <ac:chgData name="BEN KHALFALLAH Hela ItimAsrScoVdf" userId="d55be94f-4073-46ba-88ef-465599598fde" providerId="ADAL" clId="{B1CC3917-7186-48B1-B06B-921786A47DF6}" dt="2023-03-19T22:14:01.944" v="5458" actId="26606"/>
          <ac:spMkLst>
            <pc:docMk/>
            <pc:sldMk cId="1557583197" sldId="482"/>
            <ac:spMk id="14393" creationId="{1BB1D3B0-1E2E-48E2-ACCC-EE147A9A0CE0}"/>
          </ac:spMkLst>
        </pc:spChg>
        <pc:spChg chg="add del">
          <ac:chgData name="BEN KHALFALLAH Hela ItimAsrScoVdf" userId="d55be94f-4073-46ba-88ef-465599598fde" providerId="ADAL" clId="{B1CC3917-7186-48B1-B06B-921786A47DF6}" dt="2023-03-19T22:14:01.944" v="5458" actId="26606"/>
          <ac:spMkLst>
            <pc:docMk/>
            <pc:sldMk cId="1557583197" sldId="482"/>
            <ac:spMk id="14394" creationId="{80C35990-E81C-43AE-B207-1CAD6CFC8F4E}"/>
          </ac:spMkLst>
        </pc:spChg>
        <pc:spChg chg="add del">
          <ac:chgData name="BEN KHALFALLAH Hela ItimAsrScoVdf" userId="d55be94f-4073-46ba-88ef-465599598fde" providerId="ADAL" clId="{B1CC3917-7186-48B1-B06B-921786A47DF6}" dt="2023-03-19T22:14:01.944" v="5458" actId="26606"/>
          <ac:spMkLst>
            <pc:docMk/>
            <pc:sldMk cId="1557583197" sldId="482"/>
            <ac:spMk id="14395" creationId="{4BB8B191-5BC6-486A-8E6E-13B1C9EEE83D}"/>
          </ac:spMkLst>
        </pc:spChg>
        <pc:spChg chg="add del">
          <ac:chgData name="BEN KHALFALLAH Hela ItimAsrScoVdf" userId="d55be94f-4073-46ba-88ef-465599598fde" providerId="ADAL" clId="{B1CC3917-7186-48B1-B06B-921786A47DF6}" dt="2023-03-19T22:14:01.944" v="5458" actId="26606"/>
          <ac:spMkLst>
            <pc:docMk/>
            <pc:sldMk cId="1557583197" sldId="482"/>
            <ac:spMk id="14396" creationId="{06E3DE27-4115-4B5D-A9DB-3C7CDC82B121}"/>
          </ac:spMkLst>
        </pc:spChg>
        <pc:spChg chg="add del">
          <ac:chgData name="BEN KHALFALLAH Hela ItimAsrScoVdf" userId="d55be94f-4073-46ba-88ef-465599598fde" providerId="ADAL" clId="{B1CC3917-7186-48B1-B06B-921786A47DF6}" dt="2023-03-19T22:14:01.944" v="5458" actId="26606"/>
          <ac:spMkLst>
            <pc:docMk/>
            <pc:sldMk cId="1557583197" sldId="482"/>
            <ac:spMk id="14397" creationId="{AA5196B7-638B-4DC2-897C-9F49E9D46FD9}"/>
          </ac:spMkLst>
        </pc:spChg>
        <pc:spChg chg="add del">
          <ac:chgData name="BEN KHALFALLAH Hela ItimAsrScoVdf" userId="d55be94f-4073-46ba-88ef-465599598fde" providerId="ADAL" clId="{B1CC3917-7186-48B1-B06B-921786A47DF6}" dt="2023-03-19T22:14:01.944" v="5458" actId="26606"/>
          <ac:spMkLst>
            <pc:docMk/>
            <pc:sldMk cId="1557583197" sldId="482"/>
            <ac:spMk id="14398" creationId="{D262CFB0-CBAC-4B42-B115-C04986CD0098}"/>
          </ac:spMkLst>
        </pc:spChg>
        <pc:spChg chg="add del">
          <ac:chgData name="BEN KHALFALLAH Hela ItimAsrScoVdf" userId="d55be94f-4073-46ba-88ef-465599598fde" providerId="ADAL" clId="{B1CC3917-7186-48B1-B06B-921786A47DF6}" dt="2023-03-19T22:14:01.944" v="5458" actId="26606"/>
          <ac:spMkLst>
            <pc:docMk/>
            <pc:sldMk cId="1557583197" sldId="482"/>
            <ac:spMk id="14399" creationId="{B7860C09-10C8-4D70-86B6-FA78FFFEDB55}"/>
          </ac:spMkLst>
        </pc:spChg>
        <pc:spChg chg="add del">
          <ac:chgData name="BEN KHALFALLAH Hela ItimAsrScoVdf" userId="d55be94f-4073-46ba-88ef-465599598fde" providerId="ADAL" clId="{B1CC3917-7186-48B1-B06B-921786A47DF6}" dt="2023-03-19T22:17:14.490" v="5494" actId="26606"/>
          <ac:spMkLst>
            <pc:docMk/>
            <pc:sldMk cId="1557583197" sldId="482"/>
            <ac:spMk id="14401" creationId="{1BB1D3B0-1E2E-48E2-ACCC-EE147A9A0CE0}"/>
          </ac:spMkLst>
        </pc:spChg>
        <pc:spChg chg="add del">
          <ac:chgData name="BEN KHALFALLAH Hela ItimAsrScoVdf" userId="d55be94f-4073-46ba-88ef-465599598fde" providerId="ADAL" clId="{B1CC3917-7186-48B1-B06B-921786A47DF6}" dt="2023-03-19T22:17:14.490" v="5494" actId="26606"/>
          <ac:spMkLst>
            <pc:docMk/>
            <pc:sldMk cId="1557583197" sldId="482"/>
            <ac:spMk id="14402" creationId="{4BB8B191-5BC6-486A-8E6E-13B1C9EEE83D}"/>
          </ac:spMkLst>
        </pc:spChg>
        <pc:spChg chg="add del">
          <ac:chgData name="BEN KHALFALLAH Hela ItimAsrScoVdf" userId="d55be94f-4073-46ba-88ef-465599598fde" providerId="ADAL" clId="{B1CC3917-7186-48B1-B06B-921786A47DF6}" dt="2023-03-19T22:17:14.490" v="5494" actId="26606"/>
          <ac:spMkLst>
            <pc:docMk/>
            <pc:sldMk cId="1557583197" sldId="482"/>
            <ac:spMk id="14403" creationId="{06E3DE27-4115-4B5D-A9DB-3C7CDC82B121}"/>
          </ac:spMkLst>
        </pc:spChg>
        <pc:spChg chg="add del">
          <ac:chgData name="BEN KHALFALLAH Hela ItimAsrScoVdf" userId="d55be94f-4073-46ba-88ef-465599598fde" providerId="ADAL" clId="{B1CC3917-7186-48B1-B06B-921786A47DF6}" dt="2023-03-19T22:17:14.490" v="5494" actId="26606"/>
          <ac:spMkLst>
            <pc:docMk/>
            <pc:sldMk cId="1557583197" sldId="482"/>
            <ac:spMk id="14405" creationId="{AA5196B7-638B-4DC2-897C-9F49E9D46FD9}"/>
          </ac:spMkLst>
        </pc:spChg>
        <pc:spChg chg="add del">
          <ac:chgData name="BEN KHALFALLAH Hela ItimAsrScoVdf" userId="d55be94f-4073-46ba-88ef-465599598fde" providerId="ADAL" clId="{B1CC3917-7186-48B1-B06B-921786A47DF6}" dt="2023-03-19T22:17:14.490" v="5494" actId="26606"/>
          <ac:spMkLst>
            <pc:docMk/>
            <pc:sldMk cId="1557583197" sldId="482"/>
            <ac:spMk id="14407" creationId="{875485B9-8EE1-447A-9C08-F7D6B532A8CF}"/>
          </ac:spMkLst>
        </pc:spChg>
        <pc:spChg chg="add del">
          <ac:chgData name="BEN KHALFALLAH Hela ItimAsrScoVdf" userId="d55be94f-4073-46ba-88ef-465599598fde" providerId="ADAL" clId="{B1CC3917-7186-48B1-B06B-921786A47DF6}" dt="2023-03-19T22:17:14.490" v="5494" actId="26606"/>
          <ac:spMkLst>
            <pc:docMk/>
            <pc:sldMk cId="1557583197" sldId="482"/>
            <ac:spMk id="14409" creationId="{B963707F-B98C-4143-AFCF-D6B56C975C5A}"/>
          </ac:spMkLst>
        </pc:spChg>
        <pc:spChg chg="add del">
          <ac:chgData name="BEN KHALFALLAH Hela ItimAsrScoVdf" userId="d55be94f-4073-46ba-88ef-465599598fde" providerId="ADAL" clId="{B1CC3917-7186-48B1-B06B-921786A47DF6}" dt="2023-03-19T22:17:14.490" v="5494" actId="26606"/>
          <ac:spMkLst>
            <pc:docMk/>
            <pc:sldMk cId="1557583197" sldId="482"/>
            <ac:spMk id="14411" creationId="{88D2DFBB-460D-4ECB-BD76-509C99DAD65A}"/>
          </ac:spMkLst>
        </pc:spChg>
        <pc:spChg chg="add">
          <ac:chgData name="BEN KHALFALLAH Hela ItimAsrScoVdf" userId="d55be94f-4073-46ba-88ef-465599598fde" providerId="ADAL" clId="{B1CC3917-7186-48B1-B06B-921786A47DF6}" dt="2023-03-19T22:17:14.490" v="5494" actId="26606"/>
          <ac:spMkLst>
            <pc:docMk/>
            <pc:sldMk cId="1557583197" sldId="482"/>
            <ac:spMk id="14413" creationId="{1BB1D3B0-1E2E-48E2-ACCC-EE147A9A0CE0}"/>
          </ac:spMkLst>
        </pc:spChg>
        <pc:spChg chg="add">
          <ac:chgData name="BEN KHALFALLAH Hela ItimAsrScoVdf" userId="d55be94f-4073-46ba-88ef-465599598fde" providerId="ADAL" clId="{B1CC3917-7186-48B1-B06B-921786A47DF6}" dt="2023-03-19T22:17:14.490" v="5494" actId="26606"/>
          <ac:spMkLst>
            <pc:docMk/>
            <pc:sldMk cId="1557583197" sldId="482"/>
            <ac:spMk id="14415" creationId="{4BB8B191-5BC6-486A-8E6E-13B1C9EEE83D}"/>
          </ac:spMkLst>
        </pc:spChg>
        <pc:spChg chg="add">
          <ac:chgData name="BEN KHALFALLAH Hela ItimAsrScoVdf" userId="d55be94f-4073-46ba-88ef-465599598fde" providerId="ADAL" clId="{B1CC3917-7186-48B1-B06B-921786A47DF6}" dt="2023-03-19T22:17:14.490" v="5494" actId="26606"/>
          <ac:spMkLst>
            <pc:docMk/>
            <pc:sldMk cId="1557583197" sldId="482"/>
            <ac:spMk id="14420" creationId="{06E3DE27-4115-4B5D-A9DB-3C7CDC82B121}"/>
          </ac:spMkLst>
        </pc:spChg>
        <pc:spChg chg="add">
          <ac:chgData name="BEN KHALFALLAH Hela ItimAsrScoVdf" userId="d55be94f-4073-46ba-88ef-465599598fde" providerId="ADAL" clId="{B1CC3917-7186-48B1-B06B-921786A47DF6}" dt="2023-03-19T22:17:14.490" v="5494" actId="26606"/>
          <ac:spMkLst>
            <pc:docMk/>
            <pc:sldMk cId="1557583197" sldId="482"/>
            <ac:spMk id="14422" creationId="{AA5196B7-638B-4DC2-897C-9F49E9D46FD9}"/>
          </ac:spMkLst>
        </pc:spChg>
        <pc:spChg chg="add">
          <ac:chgData name="BEN KHALFALLAH Hela ItimAsrScoVdf" userId="d55be94f-4073-46ba-88ef-465599598fde" providerId="ADAL" clId="{B1CC3917-7186-48B1-B06B-921786A47DF6}" dt="2023-03-19T22:17:14.490" v="5494" actId="26606"/>
          <ac:spMkLst>
            <pc:docMk/>
            <pc:sldMk cId="1557583197" sldId="482"/>
            <ac:spMk id="14424" creationId="{875485B9-8EE1-447A-9C08-F7D6B532A8CF}"/>
          </ac:spMkLst>
        </pc:spChg>
        <pc:spChg chg="add">
          <ac:chgData name="BEN KHALFALLAH Hela ItimAsrScoVdf" userId="d55be94f-4073-46ba-88ef-465599598fde" providerId="ADAL" clId="{B1CC3917-7186-48B1-B06B-921786A47DF6}" dt="2023-03-19T22:17:14.490" v="5494" actId="26606"/>
          <ac:spMkLst>
            <pc:docMk/>
            <pc:sldMk cId="1557583197" sldId="482"/>
            <ac:spMk id="14426" creationId="{B963707F-B98C-4143-AFCF-D6B56C975C5A}"/>
          </ac:spMkLst>
        </pc:spChg>
        <pc:spChg chg="add">
          <ac:chgData name="BEN KHALFALLAH Hela ItimAsrScoVdf" userId="d55be94f-4073-46ba-88ef-465599598fde" providerId="ADAL" clId="{B1CC3917-7186-48B1-B06B-921786A47DF6}" dt="2023-03-19T22:17:14.490" v="5494" actId="26606"/>
          <ac:spMkLst>
            <pc:docMk/>
            <pc:sldMk cId="1557583197" sldId="482"/>
            <ac:spMk id="14428" creationId="{88D2DFBB-460D-4ECB-BD76-509C99DAD65A}"/>
          </ac:spMkLst>
        </pc:spChg>
        <pc:picChg chg="mod">
          <ac:chgData name="BEN KHALFALLAH Hela ItimAsrScoVdf" userId="d55be94f-4073-46ba-88ef-465599598fde" providerId="ADAL" clId="{B1CC3917-7186-48B1-B06B-921786A47DF6}" dt="2023-03-19T22:14:01.944" v="5458" actId="26606"/>
          <ac:picMkLst>
            <pc:docMk/>
            <pc:sldMk cId="1557583197" sldId="482"/>
            <ac:picMk id="14340" creationId="{06A3A653-4203-4BF4-86F2-30C57F7680E5}"/>
          </ac:picMkLst>
        </pc:picChg>
        <pc:picChg chg="mod">
          <ac:chgData name="BEN KHALFALLAH Hela ItimAsrScoVdf" userId="d55be94f-4073-46ba-88ef-465599598fde" providerId="ADAL" clId="{B1CC3917-7186-48B1-B06B-921786A47DF6}" dt="2023-03-19T22:14:01.944" v="5458" actId="26606"/>
          <ac:picMkLst>
            <pc:docMk/>
            <pc:sldMk cId="1557583197" sldId="482"/>
            <ac:picMk id="14342" creationId="{DF2F3578-9542-4CEF-8465-7133AB2B4FC1}"/>
          </ac:picMkLst>
        </pc:picChg>
      </pc:sldChg>
      <pc:sldChg chg="addSp delSp modSp mod delDesignElem">
        <pc:chgData name="BEN KHALFALLAH Hela ItimAsrScoVdf" userId="d55be94f-4073-46ba-88ef-465599598fde" providerId="ADAL" clId="{B1CC3917-7186-48B1-B06B-921786A47DF6}" dt="2023-03-20T07:38:08.735" v="6130" actId="1076"/>
        <pc:sldMkLst>
          <pc:docMk/>
          <pc:sldMk cId="4203534046" sldId="484"/>
        </pc:sldMkLst>
        <pc:spChg chg="mod">
          <ac:chgData name="BEN KHALFALLAH Hela ItimAsrScoVdf" userId="d55be94f-4073-46ba-88ef-465599598fde" providerId="ADAL" clId="{B1CC3917-7186-48B1-B06B-921786A47DF6}" dt="2023-03-20T07:24:22.479" v="6008" actId="313"/>
          <ac:spMkLst>
            <pc:docMk/>
            <pc:sldMk cId="4203534046" sldId="484"/>
            <ac:spMk id="2" creationId="{45ECA27B-F443-4EF9-9305-BA9002EE8CDC}"/>
          </ac:spMkLst>
        </pc:spChg>
        <pc:spChg chg="add mod">
          <ac:chgData name="BEN KHALFALLAH Hela ItimAsrScoVdf" userId="d55be94f-4073-46ba-88ef-465599598fde" providerId="ADAL" clId="{B1CC3917-7186-48B1-B06B-921786A47DF6}" dt="2023-03-20T07:23:51.007" v="5996" actId="1076"/>
          <ac:spMkLst>
            <pc:docMk/>
            <pc:sldMk cId="4203534046" sldId="484"/>
            <ac:spMk id="3" creationId="{372BA55F-A5C3-4440-9CD1-93A6F2FB680F}"/>
          </ac:spMkLst>
        </pc:spChg>
        <pc:spChg chg="add del mod">
          <ac:chgData name="BEN KHALFALLAH Hela ItimAsrScoVdf" userId="d55be94f-4073-46ba-88ef-465599598fde" providerId="ADAL" clId="{B1CC3917-7186-48B1-B06B-921786A47DF6}" dt="2023-03-20T07:19:38.453" v="5969" actId="478"/>
          <ac:spMkLst>
            <pc:docMk/>
            <pc:sldMk cId="4203534046" sldId="484"/>
            <ac:spMk id="4" creationId="{EEE94D37-2D55-41D2-AD56-4EC84C2CA485}"/>
          </ac:spMkLst>
        </pc:spChg>
        <pc:spChg chg="add del mod">
          <ac:chgData name="BEN KHALFALLAH Hela ItimAsrScoVdf" userId="d55be94f-4073-46ba-88ef-465599598fde" providerId="ADAL" clId="{B1CC3917-7186-48B1-B06B-921786A47DF6}" dt="2023-03-20T07:21:05.819" v="5978" actId="478"/>
          <ac:spMkLst>
            <pc:docMk/>
            <pc:sldMk cId="4203534046" sldId="484"/>
            <ac:spMk id="5" creationId="{5AFFAAE7-FF66-4B46-A8CC-4DFE13345DC6}"/>
          </ac:spMkLst>
        </pc:spChg>
        <pc:spChg chg="add del mod">
          <ac:chgData name="BEN KHALFALLAH Hela ItimAsrScoVdf" userId="d55be94f-4073-46ba-88ef-465599598fde" providerId="ADAL" clId="{B1CC3917-7186-48B1-B06B-921786A47DF6}" dt="2023-03-20T07:22:17.179" v="5985" actId="478"/>
          <ac:spMkLst>
            <pc:docMk/>
            <pc:sldMk cId="4203534046" sldId="484"/>
            <ac:spMk id="6" creationId="{C4D3C75C-1F13-4CB7-8609-7B977BB23F84}"/>
          </ac:spMkLst>
        </pc:spChg>
        <pc:spChg chg="add mod">
          <ac:chgData name="BEN KHALFALLAH Hela ItimAsrScoVdf" userId="d55be94f-4073-46ba-88ef-465599598fde" providerId="ADAL" clId="{B1CC3917-7186-48B1-B06B-921786A47DF6}" dt="2023-03-20T07:38:08.735" v="6130" actId="1076"/>
          <ac:spMkLst>
            <pc:docMk/>
            <pc:sldMk cId="4203534046" sldId="484"/>
            <ac:spMk id="7" creationId="{EAFD2AE0-BA0F-4CF4-A51E-8A91074AFF9D}"/>
          </ac:spMkLst>
        </pc:spChg>
        <pc:spChg chg="add del">
          <ac:chgData name="BEN KHALFALLAH Hela ItimAsrScoVdf" userId="d55be94f-4073-46ba-88ef-465599598fde" providerId="ADAL" clId="{B1CC3917-7186-48B1-B06B-921786A47DF6}" dt="2023-03-19T14:12:56.227" v="158"/>
          <ac:spMkLst>
            <pc:docMk/>
            <pc:sldMk cId="4203534046" sldId="484"/>
            <ac:spMk id="16558" creationId="{1BB1D3B0-1E2E-48E2-ACCC-EE147A9A0CE0}"/>
          </ac:spMkLst>
        </pc:spChg>
        <pc:spChg chg="add del">
          <ac:chgData name="BEN KHALFALLAH Hela ItimAsrScoVdf" userId="d55be94f-4073-46ba-88ef-465599598fde" providerId="ADAL" clId="{B1CC3917-7186-48B1-B06B-921786A47DF6}" dt="2023-03-19T14:12:56.227" v="158"/>
          <ac:spMkLst>
            <pc:docMk/>
            <pc:sldMk cId="4203534046" sldId="484"/>
            <ac:spMk id="16559" creationId="{4BB8B191-5BC6-486A-8E6E-13B1C9EEE83D}"/>
          </ac:spMkLst>
        </pc:spChg>
        <pc:spChg chg="add del">
          <ac:chgData name="BEN KHALFALLAH Hela ItimAsrScoVdf" userId="d55be94f-4073-46ba-88ef-465599598fde" providerId="ADAL" clId="{B1CC3917-7186-48B1-B06B-921786A47DF6}" dt="2023-03-19T14:12:56.227" v="158"/>
          <ac:spMkLst>
            <pc:docMk/>
            <pc:sldMk cId="4203534046" sldId="484"/>
            <ac:spMk id="16560" creationId="{06E3DE27-4115-4B5D-A9DB-3C7CDC82B121}"/>
          </ac:spMkLst>
        </pc:spChg>
        <pc:spChg chg="add del">
          <ac:chgData name="BEN KHALFALLAH Hela ItimAsrScoVdf" userId="d55be94f-4073-46ba-88ef-465599598fde" providerId="ADAL" clId="{B1CC3917-7186-48B1-B06B-921786A47DF6}" dt="2023-03-19T14:12:56.227" v="158"/>
          <ac:spMkLst>
            <pc:docMk/>
            <pc:sldMk cId="4203534046" sldId="484"/>
            <ac:spMk id="16561" creationId="{AA5196B7-638B-4DC2-897C-9F49E9D46FD9}"/>
          </ac:spMkLst>
        </pc:spChg>
        <pc:spChg chg="add del">
          <ac:chgData name="BEN KHALFALLAH Hela ItimAsrScoVdf" userId="d55be94f-4073-46ba-88ef-465599598fde" providerId="ADAL" clId="{B1CC3917-7186-48B1-B06B-921786A47DF6}" dt="2023-03-19T14:12:56.227" v="158"/>
          <ac:spMkLst>
            <pc:docMk/>
            <pc:sldMk cId="4203534046" sldId="484"/>
            <ac:spMk id="16562" creationId="{EE997D3B-4ECD-4397-A989-D5882BB322B6}"/>
          </ac:spMkLst>
        </pc:spChg>
        <pc:spChg chg="add del">
          <ac:chgData name="BEN KHALFALLAH Hela ItimAsrScoVdf" userId="d55be94f-4073-46ba-88ef-465599598fde" providerId="ADAL" clId="{B1CC3917-7186-48B1-B06B-921786A47DF6}" dt="2023-03-19T14:12:56.227" v="158"/>
          <ac:spMkLst>
            <pc:docMk/>
            <pc:sldMk cId="4203534046" sldId="484"/>
            <ac:spMk id="16563" creationId="{DBAE429C-3A94-4C39-B88C-596F1E4C0AB0}"/>
          </ac:spMkLst>
        </pc:spChg>
        <pc:spChg chg="add del">
          <ac:chgData name="BEN KHALFALLAH Hela ItimAsrScoVdf" userId="d55be94f-4073-46ba-88ef-465599598fde" providerId="ADAL" clId="{B1CC3917-7186-48B1-B06B-921786A47DF6}" dt="2023-03-19T14:12:56.227" v="158"/>
          <ac:spMkLst>
            <pc:docMk/>
            <pc:sldMk cId="4203534046" sldId="484"/>
            <ac:spMk id="16564" creationId="{FBEA2C8A-CA20-494E-8DAA-985E842EDB7F}"/>
          </ac:spMkLst>
        </pc:spChg>
        <pc:picChg chg="del">
          <ac:chgData name="BEN KHALFALLAH Hela ItimAsrScoVdf" userId="d55be94f-4073-46ba-88ef-465599598fde" providerId="ADAL" clId="{B1CC3917-7186-48B1-B06B-921786A47DF6}" dt="2023-03-20T07:18:23.347" v="5962" actId="478"/>
          <ac:picMkLst>
            <pc:docMk/>
            <pc:sldMk cId="4203534046" sldId="484"/>
            <ac:picMk id="16394" creationId="{CEBEC0CC-6DE1-412F-B381-E1C3CFC71342}"/>
          </ac:picMkLst>
        </pc:picChg>
      </pc:sldChg>
      <pc:sldChg chg="addSp delSp del delDesignElem">
        <pc:chgData name="BEN KHALFALLAH Hela ItimAsrScoVdf" userId="d55be94f-4073-46ba-88ef-465599598fde" providerId="ADAL" clId="{B1CC3917-7186-48B1-B06B-921786A47DF6}" dt="2023-03-19T22:20:42.281" v="5527" actId="47"/>
        <pc:sldMkLst>
          <pc:docMk/>
          <pc:sldMk cId="3183447487" sldId="485"/>
        </pc:sldMkLst>
        <pc:spChg chg="add del">
          <ac:chgData name="BEN KHALFALLAH Hela ItimAsrScoVdf" userId="d55be94f-4073-46ba-88ef-465599598fde" providerId="ADAL" clId="{B1CC3917-7186-48B1-B06B-921786A47DF6}" dt="2023-03-19T14:12:56.227" v="158"/>
          <ac:spMkLst>
            <pc:docMk/>
            <pc:sldMk cId="3183447487" sldId="485"/>
            <ac:spMk id="13349" creationId="{12E8CD4E-6381-4807-AA5B-CE0024A8BE19}"/>
          </ac:spMkLst>
        </pc:spChg>
        <pc:spChg chg="add del">
          <ac:chgData name="BEN KHALFALLAH Hela ItimAsrScoVdf" userId="d55be94f-4073-46ba-88ef-465599598fde" providerId="ADAL" clId="{B1CC3917-7186-48B1-B06B-921786A47DF6}" dt="2023-03-19T14:12:56.227" v="158"/>
          <ac:spMkLst>
            <pc:docMk/>
            <pc:sldMk cId="3183447487" sldId="485"/>
            <ac:spMk id="13350" creationId="{7C6A4DDC-3049-4FEA-B9FF-CBCF8B277BBF}"/>
          </ac:spMkLst>
        </pc:spChg>
        <pc:spChg chg="add del">
          <ac:chgData name="BEN KHALFALLAH Hela ItimAsrScoVdf" userId="d55be94f-4073-46ba-88ef-465599598fde" providerId="ADAL" clId="{B1CC3917-7186-48B1-B06B-921786A47DF6}" dt="2023-03-19T14:12:56.227" v="158"/>
          <ac:spMkLst>
            <pc:docMk/>
            <pc:sldMk cId="3183447487" sldId="485"/>
            <ac:spMk id="13351" creationId="{87BCB2CF-F2CE-43B5-93CB-386479577889}"/>
          </ac:spMkLst>
        </pc:spChg>
        <pc:spChg chg="add del">
          <ac:chgData name="BEN KHALFALLAH Hela ItimAsrScoVdf" userId="d55be94f-4073-46ba-88ef-465599598fde" providerId="ADAL" clId="{B1CC3917-7186-48B1-B06B-921786A47DF6}" dt="2023-03-19T14:12:56.227" v="158"/>
          <ac:spMkLst>
            <pc:docMk/>
            <pc:sldMk cId="3183447487" sldId="485"/>
            <ac:spMk id="13352" creationId="{2C68A941-4039-4496-9008-274182DFFEDF}"/>
          </ac:spMkLst>
        </pc:spChg>
        <pc:spChg chg="add del">
          <ac:chgData name="BEN KHALFALLAH Hela ItimAsrScoVdf" userId="d55be94f-4073-46ba-88ef-465599598fde" providerId="ADAL" clId="{B1CC3917-7186-48B1-B06B-921786A47DF6}" dt="2023-03-19T14:12:56.227" v="158"/>
          <ac:spMkLst>
            <pc:docMk/>
            <pc:sldMk cId="3183447487" sldId="485"/>
            <ac:spMk id="13353" creationId="{878B897E-FBB2-4D71-AA1C-3C4DA4A264C9}"/>
          </ac:spMkLst>
        </pc:spChg>
      </pc:sldChg>
      <pc:sldChg chg="addSp delSp del delDesignElem">
        <pc:chgData name="BEN KHALFALLAH Hela ItimAsrScoVdf" userId="d55be94f-4073-46ba-88ef-465599598fde" providerId="ADAL" clId="{B1CC3917-7186-48B1-B06B-921786A47DF6}" dt="2023-03-19T22:23:29.388" v="5548" actId="47"/>
        <pc:sldMkLst>
          <pc:docMk/>
          <pc:sldMk cId="4214092377" sldId="486"/>
        </pc:sldMkLst>
        <pc:spChg chg="add del">
          <ac:chgData name="BEN KHALFALLAH Hela ItimAsrScoVdf" userId="d55be94f-4073-46ba-88ef-465599598fde" providerId="ADAL" clId="{B1CC3917-7186-48B1-B06B-921786A47DF6}" dt="2023-03-19T14:12:56.227" v="158"/>
          <ac:spMkLst>
            <pc:docMk/>
            <pc:sldMk cId="4214092377" sldId="486"/>
            <ac:spMk id="17476" creationId="{5E22EDAF-5B6B-4EDA-874A-D2323A56311E}"/>
          </ac:spMkLst>
        </pc:spChg>
        <pc:spChg chg="add del">
          <ac:chgData name="BEN KHALFALLAH Hela ItimAsrScoVdf" userId="d55be94f-4073-46ba-88ef-465599598fde" providerId="ADAL" clId="{B1CC3917-7186-48B1-B06B-921786A47DF6}" dt="2023-03-19T14:12:56.227" v="158"/>
          <ac:spMkLst>
            <pc:docMk/>
            <pc:sldMk cId="4214092377" sldId="486"/>
            <ac:spMk id="17478" creationId="{447093E9-0FF5-4C8A-87CA-1A77A8A8AAD6}"/>
          </ac:spMkLst>
        </pc:spChg>
        <pc:spChg chg="add del">
          <ac:chgData name="BEN KHALFALLAH Hela ItimAsrScoVdf" userId="d55be94f-4073-46ba-88ef-465599598fde" providerId="ADAL" clId="{B1CC3917-7186-48B1-B06B-921786A47DF6}" dt="2023-03-19T14:12:56.227" v="158"/>
          <ac:spMkLst>
            <pc:docMk/>
            <pc:sldMk cId="4214092377" sldId="486"/>
            <ac:spMk id="17480" creationId="{1531B9EF-E1F9-40FE-9CC0-C4C5F70253C7}"/>
          </ac:spMkLst>
        </pc:spChg>
        <pc:spChg chg="add del">
          <ac:chgData name="BEN KHALFALLAH Hela ItimAsrScoVdf" userId="d55be94f-4073-46ba-88ef-465599598fde" providerId="ADAL" clId="{B1CC3917-7186-48B1-B06B-921786A47DF6}" dt="2023-03-19T14:12:56.227" v="158"/>
          <ac:spMkLst>
            <pc:docMk/>
            <pc:sldMk cId="4214092377" sldId="486"/>
            <ac:spMk id="17482" creationId="{A8457049-EBE6-4D4A-9603-74419DBBE784}"/>
          </ac:spMkLst>
        </pc:spChg>
        <pc:spChg chg="add del">
          <ac:chgData name="BEN KHALFALLAH Hela ItimAsrScoVdf" userId="d55be94f-4073-46ba-88ef-465599598fde" providerId="ADAL" clId="{B1CC3917-7186-48B1-B06B-921786A47DF6}" dt="2023-03-19T14:12:56.227" v="158"/>
          <ac:spMkLst>
            <pc:docMk/>
            <pc:sldMk cId="4214092377" sldId="486"/>
            <ac:spMk id="17484" creationId="{D54EC586-DBC6-420F-A910-59AC50ABF982}"/>
          </ac:spMkLst>
        </pc:spChg>
      </pc:sldChg>
      <pc:sldChg chg="addSp delSp modSp del mod ord setBg setClrOvrMap delDesignElem">
        <pc:chgData name="BEN KHALFALLAH Hela ItimAsrScoVdf" userId="d55be94f-4073-46ba-88ef-465599598fde" providerId="ADAL" clId="{B1CC3917-7186-48B1-B06B-921786A47DF6}" dt="2023-03-19T19:02:23.611" v="3391" actId="47"/>
        <pc:sldMkLst>
          <pc:docMk/>
          <pc:sldMk cId="2292742133" sldId="487"/>
        </pc:sldMkLst>
        <pc:spChg chg="add del">
          <ac:chgData name="BEN KHALFALLAH Hela ItimAsrScoVdf" userId="d55be94f-4073-46ba-88ef-465599598fde" providerId="ADAL" clId="{B1CC3917-7186-48B1-B06B-921786A47DF6}" dt="2023-03-19T14:31:29.156" v="221" actId="26606"/>
          <ac:spMkLst>
            <pc:docMk/>
            <pc:sldMk cId="2292742133" sldId="487"/>
            <ac:spMk id="22" creationId="{75F28DDD-9641-43BA-944D-79B0687051F1}"/>
          </ac:spMkLst>
        </pc:spChg>
        <pc:spChg chg="add del">
          <ac:chgData name="BEN KHALFALLAH Hela ItimAsrScoVdf" userId="d55be94f-4073-46ba-88ef-465599598fde" providerId="ADAL" clId="{B1CC3917-7186-48B1-B06B-921786A47DF6}" dt="2023-03-19T14:31:29.156" v="221" actId="26606"/>
          <ac:spMkLst>
            <pc:docMk/>
            <pc:sldMk cId="2292742133" sldId="487"/>
            <ac:spMk id="23" creationId="{32AA2954-062E-4B72-A97B-0B066FB156D8}"/>
          </ac:spMkLst>
        </pc:spChg>
        <pc:spChg chg="add del">
          <ac:chgData name="BEN KHALFALLAH Hela ItimAsrScoVdf" userId="d55be94f-4073-46ba-88ef-465599598fde" providerId="ADAL" clId="{B1CC3917-7186-48B1-B06B-921786A47DF6}" dt="2023-03-19T14:31:29.156" v="221" actId="26606"/>
          <ac:spMkLst>
            <pc:docMk/>
            <pc:sldMk cId="2292742133" sldId="487"/>
            <ac:spMk id="24" creationId="{10CA29A6-E0B1-40CD-ADF7-7B8E932A3222}"/>
          </ac:spMkLst>
        </pc:spChg>
        <pc:spChg chg="add del">
          <ac:chgData name="BEN KHALFALLAH Hela ItimAsrScoVdf" userId="d55be94f-4073-46ba-88ef-465599598fde" providerId="ADAL" clId="{B1CC3917-7186-48B1-B06B-921786A47DF6}" dt="2023-03-19T14:31:29.156" v="221" actId="26606"/>
          <ac:spMkLst>
            <pc:docMk/>
            <pc:sldMk cId="2292742133" sldId="487"/>
            <ac:spMk id="25" creationId="{8DD5F866-AD72-475A-B6C6-54E4577D4AAC}"/>
          </ac:spMkLst>
        </pc:spChg>
        <pc:spChg chg="add del">
          <ac:chgData name="BEN KHALFALLAH Hela ItimAsrScoVdf" userId="d55be94f-4073-46ba-88ef-465599598fde" providerId="ADAL" clId="{B1CC3917-7186-48B1-B06B-921786A47DF6}" dt="2023-03-19T14:31:29.156" v="221" actId="26606"/>
          <ac:spMkLst>
            <pc:docMk/>
            <pc:sldMk cId="2292742133" sldId="487"/>
            <ac:spMk id="26" creationId="{C02BAD4C-6EA9-4F10-92D4-A1C8C53DAEE4}"/>
          </ac:spMkLst>
        </pc:spChg>
        <pc:spChg chg="add">
          <ac:chgData name="BEN KHALFALLAH Hela ItimAsrScoVdf" userId="d55be94f-4073-46ba-88ef-465599598fde" providerId="ADAL" clId="{B1CC3917-7186-48B1-B06B-921786A47DF6}" dt="2023-03-19T14:31:29.156" v="221" actId="26606"/>
          <ac:spMkLst>
            <pc:docMk/>
            <pc:sldMk cId="2292742133" sldId="487"/>
            <ac:spMk id="31" creationId="{0DBD4729-DBDF-40A6-9BA4-E4C97EF6DD37}"/>
          </ac:spMkLst>
        </pc:spChg>
        <pc:spChg chg="add">
          <ac:chgData name="BEN KHALFALLAH Hela ItimAsrScoVdf" userId="d55be94f-4073-46ba-88ef-465599598fde" providerId="ADAL" clId="{B1CC3917-7186-48B1-B06B-921786A47DF6}" dt="2023-03-19T14:31:29.156" v="221" actId="26606"/>
          <ac:spMkLst>
            <pc:docMk/>
            <pc:sldMk cId="2292742133" sldId="487"/>
            <ac:spMk id="33" creationId="{55125130-F4AB-465E-8AE2-E583FCAAB224}"/>
          </ac:spMkLst>
        </pc:spChg>
        <pc:spChg chg="add">
          <ac:chgData name="BEN KHALFALLAH Hela ItimAsrScoVdf" userId="d55be94f-4073-46ba-88ef-465599598fde" providerId="ADAL" clId="{B1CC3917-7186-48B1-B06B-921786A47DF6}" dt="2023-03-19T14:31:29.156" v="221" actId="26606"/>
          <ac:spMkLst>
            <pc:docMk/>
            <pc:sldMk cId="2292742133" sldId="487"/>
            <ac:spMk id="35" creationId="{E0BA65A2-0302-4468-ADA7-9EC3F9593F51}"/>
          </ac:spMkLst>
        </pc:spChg>
        <pc:spChg chg="add">
          <ac:chgData name="BEN KHALFALLAH Hela ItimAsrScoVdf" userId="d55be94f-4073-46ba-88ef-465599598fde" providerId="ADAL" clId="{B1CC3917-7186-48B1-B06B-921786A47DF6}" dt="2023-03-19T14:31:29.156" v="221" actId="26606"/>
          <ac:spMkLst>
            <pc:docMk/>
            <pc:sldMk cId="2292742133" sldId="487"/>
            <ac:spMk id="37" creationId="{8C266B9D-DC87-430A-8D3A-2E83639A1768}"/>
          </ac:spMkLst>
        </pc:spChg>
        <pc:spChg chg="add">
          <ac:chgData name="BEN KHALFALLAH Hela ItimAsrScoVdf" userId="d55be94f-4073-46ba-88ef-465599598fde" providerId="ADAL" clId="{B1CC3917-7186-48B1-B06B-921786A47DF6}" dt="2023-03-19T14:31:29.156" v="221" actId="26606"/>
          <ac:spMkLst>
            <pc:docMk/>
            <pc:sldMk cId="2292742133" sldId="487"/>
            <ac:spMk id="39" creationId="{69282F36-261B-49B3-8CA9-FB857C475A0E}"/>
          </ac:spMkLst>
        </pc:spChg>
        <pc:spChg chg="add">
          <ac:chgData name="BEN KHALFALLAH Hela ItimAsrScoVdf" userId="d55be94f-4073-46ba-88ef-465599598fde" providerId="ADAL" clId="{B1CC3917-7186-48B1-B06B-921786A47DF6}" dt="2023-03-19T14:31:29.156" v="221" actId="26606"/>
          <ac:spMkLst>
            <pc:docMk/>
            <pc:sldMk cId="2292742133" sldId="487"/>
            <ac:spMk id="41" creationId="{B87215C3-3B83-4BE7-9213-26E084BD6158}"/>
          </ac:spMkLst>
        </pc:spChg>
        <pc:spChg chg="add">
          <ac:chgData name="BEN KHALFALLAH Hela ItimAsrScoVdf" userId="d55be94f-4073-46ba-88ef-465599598fde" providerId="ADAL" clId="{B1CC3917-7186-48B1-B06B-921786A47DF6}" dt="2023-03-19T14:31:29.156" v="221" actId="26606"/>
          <ac:spMkLst>
            <pc:docMk/>
            <pc:sldMk cId="2292742133" sldId="487"/>
            <ac:spMk id="43" creationId="{13A105D4-2907-419E-8223-4C266BA1E5FB}"/>
          </ac:spMkLst>
        </pc:spChg>
        <pc:spChg chg="add">
          <ac:chgData name="BEN KHALFALLAH Hela ItimAsrScoVdf" userId="d55be94f-4073-46ba-88ef-465599598fde" providerId="ADAL" clId="{B1CC3917-7186-48B1-B06B-921786A47DF6}" dt="2023-03-19T14:31:29.156" v="221" actId="26606"/>
          <ac:spMkLst>
            <pc:docMk/>
            <pc:sldMk cId="2292742133" sldId="487"/>
            <ac:spMk id="45" creationId="{1EEE7F17-8E08-4C69-8E22-661908E6DF72}"/>
          </ac:spMkLst>
        </pc:spChg>
        <pc:graphicFrameChg chg="mod">
          <ac:chgData name="BEN KHALFALLAH Hela ItimAsrScoVdf" userId="d55be94f-4073-46ba-88ef-465599598fde" providerId="ADAL" clId="{B1CC3917-7186-48B1-B06B-921786A47DF6}" dt="2023-03-19T14:36:53.305" v="237" actId="12100"/>
          <ac:graphicFrameMkLst>
            <pc:docMk/>
            <pc:sldMk cId="2292742133" sldId="487"/>
            <ac:graphicFrameMk id="4" creationId="{A80A0E65-319B-4A15-9419-BEA4FB9FB12A}"/>
          </ac:graphicFrameMkLst>
        </pc:graphicFrameChg>
      </pc:sldChg>
      <pc:sldChg chg="addSp delSp modSp del mod setBg setClrOvrMap delDesignElem">
        <pc:chgData name="BEN KHALFALLAH Hela ItimAsrScoVdf" userId="d55be94f-4073-46ba-88ef-465599598fde" providerId="ADAL" clId="{B1CC3917-7186-48B1-B06B-921786A47DF6}" dt="2023-03-19T19:02:18.467" v="3390" actId="47"/>
        <pc:sldMkLst>
          <pc:docMk/>
          <pc:sldMk cId="1939699714" sldId="488"/>
        </pc:sldMkLst>
        <pc:spChg chg="add del">
          <ac:chgData name="BEN KHALFALLAH Hela ItimAsrScoVdf" userId="d55be94f-4073-46ba-88ef-465599598fde" providerId="ADAL" clId="{B1CC3917-7186-48B1-B06B-921786A47DF6}" dt="2023-03-19T14:32:30.898" v="225" actId="26606"/>
          <ac:spMkLst>
            <pc:docMk/>
            <pc:sldMk cId="1939699714" sldId="488"/>
            <ac:spMk id="6" creationId="{75F28DDD-9641-43BA-944D-79B0687051F1}"/>
          </ac:spMkLst>
        </pc:spChg>
        <pc:spChg chg="add del">
          <ac:chgData name="BEN KHALFALLAH Hela ItimAsrScoVdf" userId="d55be94f-4073-46ba-88ef-465599598fde" providerId="ADAL" clId="{B1CC3917-7186-48B1-B06B-921786A47DF6}" dt="2023-03-19T14:32:30.898" v="225" actId="26606"/>
          <ac:spMkLst>
            <pc:docMk/>
            <pc:sldMk cId="1939699714" sldId="488"/>
            <ac:spMk id="7" creationId="{32AA2954-062E-4B72-A97B-0B066FB156D8}"/>
          </ac:spMkLst>
        </pc:spChg>
        <pc:spChg chg="add del">
          <ac:chgData name="BEN KHALFALLAH Hela ItimAsrScoVdf" userId="d55be94f-4073-46ba-88ef-465599598fde" providerId="ADAL" clId="{B1CC3917-7186-48B1-B06B-921786A47DF6}" dt="2023-03-19T14:32:30.898" v="225" actId="26606"/>
          <ac:spMkLst>
            <pc:docMk/>
            <pc:sldMk cId="1939699714" sldId="488"/>
            <ac:spMk id="8" creationId="{10CA29A6-E0B1-40CD-ADF7-7B8E932A3222}"/>
          </ac:spMkLst>
        </pc:spChg>
        <pc:spChg chg="add del">
          <ac:chgData name="BEN KHALFALLAH Hela ItimAsrScoVdf" userId="d55be94f-4073-46ba-88ef-465599598fde" providerId="ADAL" clId="{B1CC3917-7186-48B1-B06B-921786A47DF6}" dt="2023-03-19T14:32:30.898" v="225" actId="26606"/>
          <ac:spMkLst>
            <pc:docMk/>
            <pc:sldMk cId="1939699714" sldId="488"/>
            <ac:spMk id="10" creationId="{8DD5F866-AD72-475A-B6C6-54E4577D4AAC}"/>
          </ac:spMkLst>
        </pc:spChg>
        <pc:spChg chg="add del">
          <ac:chgData name="BEN KHALFALLAH Hela ItimAsrScoVdf" userId="d55be94f-4073-46ba-88ef-465599598fde" providerId="ADAL" clId="{B1CC3917-7186-48B1-B06B-921786A47DF6}" dt="2023-03-19T14:32:30.898" v="225" actId="26606"/>
          <ac:spMkLst>
            <pc:docMk/>
            <pc:sldMk cId="1939699714" sldId="488"/>
            <ac:spMk id="12" creationId="{C02BAD4C-6EA9-4F10-92D4-A1C8C53DAEE4}"/>
          </ac:spMkLst>
        </pc:spChg>
        <pc:spChg chg="add">
          <ac:chgData name="BEN KHALFALLAH Hela ItimAsrScoVdf" userId="d55be94f-4073-46ba-88ef-465599598fde" providerId="ADAL" clId="{B1CC3917-7186-48B1-B06B-921786A47DF6}" dt="2023-03-19T14:32:30.898" v="225" actId="26606"/>
          <ac:spMkLst>
            <pc:docMk/>
            <pc:sldMk cId="1939699714" sldId="488"/>
            <ac:spMk id="14" creationId="{0DBD4729-DBDF-40A6-9BA4-E4C97EF6DD37}"/>
          </ac:spMkLst>
        </pc:spChg>
        <pc:spChg chg="add">
          <ac:chgData name="BEN KHALFALLAH Hela ItimAsrScoVdf" userId="d55be94f-4073-46ba-88ef-465599598fde" providerId="ADAL" clId="{B1CC3917-7186-48B1-B06B-921786A47DF6}" dt="2023-03-19T14:32:30.898" v="225" actId="26606"/>
          <ac:spMkLst>
            <pc:docMk/>
            <pc:sldMk cId="1939699714" sldId="488"/>
            <ac:spMk id="16" creationId="{55125130-F4AB-465E-8AE2-E583FCAAB224}"/>
          </ac:spMkLst>
        </pc:spChg>
        <pc:spChg chg="add">
          <ac:chgData name="BEN KHALFALLAH Hela ItimAsrScoVdf" userId="d55be94f-4073-46ba-88ef-465599598fde" providerId="ADAL" clId="{B1CC3917-7186-48B1-B06B-921786A47DF6}" dt="2023-03-19T14:32:30.898" v="225" actId="26606"/>
          <ac:spMkLst>
            <pc:docMk/>
            <pc:sldMk cId="1939699714" sldId="488"/>
            <ac:spMk id="21" creationId="{E0BA65A2-0302-4468-ADA7-9EC3F9593F51}"/>
          </ac:spMkLst>
        </pc:spChg>
        <pc:spChg chg="add">
          <ac:chgData name="BEN KHALFALLAH Hela ItimAsrScoVdf" userId="d55be94f-4073-46ba-88ef-465599598fde" providerId="ADAL" clId="{B1CC3917-7186-48B1-B06B-921786A47DF6}" dt="2023-03-19T14:32:30.898" v="225" actId="26606"/>
          <ac:spMkLst>
            <pc:docMk/>
            <pc:sldMk cId="1939699714" sldId="488"/>
            <ac:spMk id="23" creationId="{8C266B9D-DC87-430A-8D3A-2E83639A1768}"/>
          </ac:spMkLst>
        </pc:spChg>
        <pc:spChg chg="add">
          <ac:chgData name="BEN KHALFALLAH Hela ItimAsrScoVdf" userId="d55be94f-4073-46ba-88ef-465599598fde" providerId="ADAL" clId="{B1CC3917-7186-48B1-B06B-921786A47DF6}" dt="2023-03-19T14:32:30.898" v="225" actId="26606"/>
          <ac:spMkLst>
            <pc:docMk/>
            <pc:sldMk cId="1939699714" sldId="488"/>
            <ac:spMk id="25" creationId="{69282F36-261B-49B3-8CA9-FB857C475A0E}"/>
          </ac:spMkLst>
        </pc:spChg>
        <pc:spChg chg="add">
          <ac:chgData name="BEN KHALFALLAH Hela ItimAsrScoVdf" userId="d55be94f-4073-46ba-88ef-465599598fde" providerId="ADAL" clId="{B1CC3917-7186-48B1-B06B-921786A47DF6}" dt="2023-03-19T14:32:30.898" v="225" actId="26606"/>
          <ac:spMkLst>
            <pc:docMk/>
            <pc:sldMk cId="1939699714" sldId="488"/>
            <ac:spMk id="27" creationId="{B87215C3-3B83-4BE7-9213-26E084BD6158}"/>
          </ac:spMkLst>
        </pc:spChg>
        <pc:spChg chg="add">
          <ac:chgData name="BEN KHALFALLAH Hela ItimAsrScoVdf" userId="d55be94f-4073-46ba-88ef-465599598fde" providerId="ADAL" clId="{B1CC3917-7186-48B1-B06B-921786A47DF6}" dt="2023-03-19T14:32:30.898" v="225" actId="26606"/>
          <ac:spMkLst>
            <pc:docMk/>
            <pc:sldMk cId="1939699714" sldId="488"/>
            <ac:spMk id="29" creationId="{13A105D4-2907-419E-8223-4C266BA1E5FB}"/>
          </ac:spMkLst>
        </pc:spChg>
        <pc:spChg chg="add">
          <ac:chgData name="BEN KHALFALLAH Hela ItimAsrScoVdf" userId="d55be94f-4073-46ba-88ef-465599598fde" providerId="ADAL" clId="{B1CC3917-7186-48B1-B06B-921786A47DF6}" dt="2023-03-19T14:32:30.898" v="225" actId="26606"/>
          <ac:spMkLst>
            <pc:docMk/>
            <pc:sldMk cId="1939699714" sldId="488"/>
            <ac:spMk id="31" creationId="{1EEE7F17-8E08-4C69-8E22-661908E6DF72}"/>
          </ac:spMkLst>
        </pc:spChg>
        <pc:graphicFrameChg chg="mod">
          <ac:chgData name="BEN KHALFALLAH Hela ItimAsrScoVdf" userId="d55be94f-4073-46ba-88ef-465599598fde" providerId="ADAL" clId="{B1CC3917-7186-48B1-B06B-921786A47DF6}" dt="2023-03-19T14:37:15.023" v="238" actId="12100"/>
          <ac:graphicFrameMkLst>
            <pc:docMk/>
            <pc:sldMk cId="1939699714" sldId="488"/>
            <ac:graphicFrameMk id="4" creationId="{A80A0E65-319B-4A15-9419-BEA4FB9FB12A}"/>
          </ac:graphicFrameMkLst>
        </pc:graphicFrameChg>
      </pc:sldChg>
      <pc:sldChg chg="addSp delSp modSp del mod ord delDesignElem">
        <pc:chgData name="BEN KHALFALLAH Hela ItimAsrScoVdf" userId="d55be94f-4073-46ba-88ef-465599598fde" providerId="ADAL" clId="{B1CC3917-7186-48B1-B06B-921786A47DF6}" dt="2023-03-19T19:42:57.903" v="3647" actId="47"/>
        <pc:sldMkLst>
          <pc:docMk/>
          <pc:sldMk cId="1519721624" sldId="489"/>
        </pc:sldMkLst>
        <pc:spChg chg="mod">
          <ac:chgData name="BEN KHALFALLAH Hela ItimAsrScoVdf" userId="d55be94f-4073-46ba-88ef-465599598fde" providerId="ADAL" clId="{B1CC3917-7186-48B1-B06B-921786A47DF6}" dt="2023-03-19T19:34:13.339" v="3591" actId="26606"/>
          <ac:spMkLst>
            <pc:docMk/>
            <pc:sldMk cId="1519721624" sldId="489"/>
            <ac:spMk id="2" creationId="{ED1A0D3F-3571-4859-BF56-4A7BE947693F}"/>
          </ac:spMkLst>
        </pc:spChg>
        <pc:spChg chg="add del">
          <ac:chgData name="BEN KHALFALLAH Hela ItimAsrScoVdf" userId="d55be94f-4073-46ba-88ef-465599598fde" providerId="ADAL" clId="{B1CC3917-7186-48B1-B06B-921786A47DF6}" dt="2023-03-19T19:06:06.461" v="3420" actId="26606"/>
          <ac:spMkLst>
            <pc:docMk/>
            <pc:sldMk cId="1519721624" sldId="489"/>
            <ac:spMk id="21556" creationId="{DB691D59-8F51-4DD8-AD41-D568D29B08F8}"/>
          </ac:spMkLst>
        </pc:spChg>
        <pc:spChg chg="add del">
          <ac:chgData name="BEN KHALFALLAH Hela ItimAsrScoVdf" userId="d55be94f-4073-46ba-88ef-465599598fde" providerId="ADAL" clId="{B1CC3917-7186-48B1-B06B-921786A47DF6}" dt="2023-03-19T19:06:06.461" v="3420" actId="26606"/>
          <ac:spMkLst>
            <pc:docMk/>
            <pc:sldMk cId="1519721624" sldId="489"/>
            <ac:spMk id="21557" creationId="{204AEF18-0627-48F3-9B3D-F7E8F050B1D4}"/>
          </ac:spMkLst>
        </pc:spChg>
        <pc:spChg chg="add del">
          <ac:chgData name="BEN KHALFALLAH Hela ItimAsrScoVdf" userId="d55be94f-4073-46ba-88ef-465599598fde" providerId="ADAL" clId="{B1CC3917-7186-48B1-B06B-921786A47DF6}" dt="2023-03-19T19:06:06.461" v="3420" actId="26606"/>
          <ac:spMkLst>
            <pc:docMk/>
            <pc:sldMk cId="1519721624" sldId="489"/>
            <ac:spMk id="21558" creationId="{CEAEE08A-C572-438F-9753-B0D527A515A7}"/>
          </ac:spMkLst>
        </pc:spChg>
        <pc:spChg chg="add del">
          <ac:chgData name="BEN KHALFALLAH Hela ItimAsrScoVdf" userId="d55be94f-4073-46ba-88ef-465599598fde" providerId="ADAL" clId="{B1CC3917-7186-48B1-B06B-921786A47DF6}" dt="2023-03-19T19:06:06.461" v="3420" actId="26606"/>
          <ac:spMkLst>
            <pc:docMk/>
            <pc:sldMk cId="1519721624" sldId="489"/>
            <ac:spMk id="21559" creationId="{DB93146F-62ED-4C59-844C-0935D0FB5031}"/>
          </ac:spMkLst>
        </pc:spChg>
        <pc:spChg chg="add del">
          <ac:chgData name="BEN KHALFALLAH Hela ItimAsrScoVdf" userId="d55be94f-4073-46ba-88ef-465599598fde" providerId="ADAL" clId="{B1CC3917-7186-48B1-B06B-921786A47DF6}" dt="2023-03-19T19:06:06.461" v="3420" actId="26606"/>
          <ac:spMkLst>
            <pc:docMk/>
            <pc:sldMk cId="1519721624" sldId="489"/>
            <ac:spMk id="21560" creationId="{C1FA8F66-3B85-411D-A2A6-A50DF3026D9A}"/>
          </ac:spMkLst>
        </pc:spChg>
        <pc:spChg chg="add del">
          <ac:chgData name="BEN KHALFALLAH Hela ItimAsrScoVdf" userId="d55be94f-4073-46ba-88ef-465599598fde" providerId="ADAL" clId="{B1CC3917-7186-48B1-B06B-921786A47DF6}" dt="2023-03-19T19:06:06.461" v="3420" actId="26606"/>
          <ac:spMkLst>
            <pc:docMk/>
            <pc:sldMk cId="1519721624" sldId="489"/>
            <ac:spMk id="21561" creationId="{4179E790-E691-4202-B7FA-62924FC8D195}"/>
          </ac:spMkLst>
        </pc:spChg>
        <pc:spChg chg="add del">
          <ac:chgData name="BEN KHALFALLAH Hela ItimAsrScoVdf" userId="d55be94f-4073-46ba-88ef-465599598fde" providerId="ADAL" clId="{B1CC3917-7186-48B1-B06B-921786A47DF6}" dt="2023-03-19T19:06:06.461" v="3420" actId="26606"/>
          <ac:spMkLst>
            <pc:docMk/>
            <pc:sldMk cId="1519721624" sldId="489"/>
            <ac:spMk id="21562" creationId="{065EE0A0-4DA6-4AA2-A475-14DB03C55AFA}"/>
          </ac:spMkLst>
        </pc:spChg>
        <pc:spChg chg="add del">
          <ac:chgData name="BEN KHALFALLAH Hela ItimAsrScoVdf" userId="d55be94f-4073-46ba-88ef-465599598fde" providerId="ADAL" clId="{B1CC3917-7186-48B1-B06B-921786A47DF6}" dt="2023-03-19T19:06:06.452" v="3419" actId="26606"/>
          <ac:spMkLst>
            <pc:docMk/>
            <pc:sldMk cId="1519721624" sldId="489"/>
            <ac:spMk id="21567" creationId="{DB691D59-8F51-4DD8-AD41-D568D29B08F8}"/>
          </ac:spMkLst>
        </pc:spChg>
        <pc:spChg chg="add del">
          <ac:chgData name="BEN KHALFALLAH Hela ItimAsrScoVdf" userId="d55be94f-4073-46ba-88ef-465599598fde" providerId="ADAL" clId="{B1CC3917-7186-48B1-B06B-921786A47DF6}" dt="2023-03-19T19:06:06.452" v="3419" actId="26606"/>
          <ac:spMkLst>
            <pc:docMk/>
            <pc:sldMk cId="1519721624" sldId="489"/>
            <ac:spMk id="21569" creationId="{204AEF18-0627-48F3-9B3D-F7E8F050B1D4}"/>
          </ac:spMkLst>
        </pc:spChg>
        <pc:spChg chg="add del">
          <ac:chgData name="BEN KHALFALLAH Hela ItimAsrScoVdf" userId="d55be94f-4073-46ba-88ef-465599598fde" providerId="ADAL" clId="{B1CC3917-7186-48B1-B06B-921786A47DF6}" dt="2023-03-19T19:06:06.452" v="3419" actId="26606"/>
          <ac:spMkLst>
            <pc:docMk/>
            <pc:sldMk cId="1519721624" sldId="489"/>
            <ac:spMk id="21571" creationId="{CEAEE08A-C572-438F-9753-B0D527A515A7}"/>
          </ac:spMkLst>
        </pc:spChg>
        <pc:spChg chg="add del">
          <ac:chgData name="BEN KHALFALLAH Hela ItimAsrScoVdf" userId="d55be94f-4073-46ba-88ef-465599598fde" providerId="ADAL" clId="{B1CC3917-7186-48B1-B06B-921786A47DF6}" dt="2023-03-19T19:06:06.452" v="3419" actId="26606"/>
          <ac:spMkLst>
            <pc:docMk/>
            <pc:sldMk cId="1519721624" sldId="489"/>
            <ac:spMk id="21573" creationId="{DB93146F-62ED-4C59-844C-0935D0FB5031}"/>
          </ac:spMkLst>
        </pc:spChg>
        <pc:spChg chg="add del">
          <ac:chgData name="BEN KHALFALLAH Hela ItimAsrScoVdf" userId="d55be94f-4073-46ba-88ef-465599598fde" providerId="ADAL" clId="{B1CC3917-7186-48B1-B06B-921786A47DF6}" dt="2023-03-19T19:06:06.452" v="3419" actId="26606"/>
          <ac:spMkLst>
            <pc:docMk/>
            <pc:sldMk cId="1519721624" sldId="489"/>
            <ac:spMk id="21575" creationId="{B1A515B1-A9B3-49B0-AE0D-D038D42C21A9}"/>
          </ac:spMkLst>
        </pc:spChg>
        <pc:spChg chg="add del">
          <ac:chgData name="BEN KHALFALLAH Hela ItimAsrScoVdf" userId="d55be94f-4073-46ba-88ef-465599598fde" providerId="ADAL" clId="{B1CC3917-7186-48B1-B06B-921786A47DF6}" dt="2023-03-19T19:34:13.339" v="3591" actId="26606"/>
          <ac:spMkLst>
            <pc:docMk/>
            <pc:sldMk cId="1519721624" sldId="489"/>
            <ac:spMk id="21577" creationId="{4179E790-E691-4202-B7FA-62924FC8D195}"/>
          </ac:spMkLst>
        </pc:spChg>
        <pc:spChg chg="add del">
          <ac:chgData name="BEN KHALFALLAH Hela ItimAsrScoVdf" userId="d55be94f-4073-46ba-88ef-465599598fde" providerId="ADAL" clId="{B1CC3917-7186-48B1-B06B-921786A47DF6}" dt="2023-03-19T19:34:13.339" v="3591" actId="26606"/>
          <ac:spMkLst>
            <pc:docMk/>
            <pc:sldMk cId="1519721624" sldId="489"/>
            <ac:spMk id="21578" creationId="{DB691D59-8F51-4DD8-AD41-D568D29B08F8}"/>
          </ac:spMkLst>
        </pc:spChg>
        <pc:spChg chg="add del">
          <ac:chgData name="BEN KHALFALLAH Hela ItimAsrScoVdf" userId="d55be94f-4073-46ba-88ef-465599598fde" providerId="ADAL" clId="{B1CC3917-7186-48B1-B06B-921786A47DF6}" dt="2023-03-19T19:34:13.339" v="3591" actId="26606"/>
          <ac:spMkLst>
            <pc:docMk/>
            <pc:sldMk cId="1519721624" sldId="489"/>
            <ac:spMk id="21579" creationId="{065EE0A0-4DA6-4AA2-A475-14DB03C55AFA}"/>
          </ac:spMkLst>
        </pc:spChg>
        <pc:spChg chg="add del">
          <ac:chgData name="BEN KHALFALLAH Hela ItimAsrScoVdf" userId="d55be94f-4073-46ba-88ef-465599598fde" providerId="ADAL" clId="{B1CC3917-7186-48B1-B06B-921786A47DF6}" dt="2023-03-19T19:34:13.339" v="3591" actId="26606"/>
          <ac:spMkLst>
            <pc:docMk/>
            <pc:sldMk cId="1519721624" sldId="489"/>
            <ac:spMk id="21580" creationId="{204AEF18-0627-48F3-9B3D-F7E8F050B1D4}"/>
          </ac:spMkLst>
        </pc:spChg>
        <pc:spChg chg="add del">
          <ac:chgData name="BEN KHALFALLAH Hela ItimAsrScoVdf" userId="d55be94f-4073-46ba-88ef-465599598fde" providerId="ADAL" clId="{B1CC3917-7186-48B1-B06B-921786A47DF6}" dt="2023-03-19T19:34:13.339" v="3591" actId="26606"/>
          <ac:spMkLst>
            <pc:docMk/>
            <pc:sldMk cId="1519721624" sldId="489"/>
            <ac:spMk id="21581" creationId="{CEAEE08A-C572-438F-9753-B0D527A515A7}"/>
          </ac:spMkLst>
        </pc:spChg>
        <pc:spChg chg="add del">
          <ac:chgData name="BEN KHALFALLAH Hela ItimAsrScoVdf" userId="d55be94f-4073-46ba-88ef-465599598fde" providerId="ADAL" clId="{B1CC3917-7186-48B1-B06B-921786A47DF6}" dt="2023-03-19T19:34:13.339" v="3591" actId="26606"/>
          <ac:spMkLst>
            <pc:docMk/>
            <pc:sldMk cId="1519721624" sldId="489"/>
            <ac:spMk id="21582" creationId="{DB93146F-62ED-4C59-844C-0935D0FB5031}"/>
          </ac:spMkLst>
        </pc:spChg>
        <pc:spChg chg="add del">
          <ac:chgData name="BEN KHALFALLAH Hela ItimAsrScoVdf" userId="d55be94f-4073-46ba-88ef-465599598fde" providerId="ADAL" clId="{B1CC3917-7186-48B1-B06B-921786A47DF6}" dt="2023-03-19T19:34:13.339" v="3591" actId="26606"/>
          <ac:spMkLst>
            <pc:docMk/>
            <pc:sldMk cId="1519721624" sldId="489"/>
            <ac:spMk id="21583" creationId="{C1FA8F66-3B85-411D-A2A6-A50DF3026D9A}"/>
          </ac:spMkLst>
        </pc:spChg>
        <pc:spChg chg="add">
          <ac:chgData name="BEN KHALFALLAH Hela ItimAsrScoVdf" userId="d55be94f-4073-46ba-88ef-465599598fde" providerId="ADAL" clId="{B1CC3917-7186-48B1-B06B-921786A47DF6}" dt="2023-03-19T19:34:13.339" v="3591" actId="26606"/>
          <ac:spMkLst>
            <pc:docMk/>
            <pc:sldMk cId="1519721624" sldId="489"/>
            <ac:spMk id="22535" creationId="{4BB8B191-5BC6-486A-8E6E-13B1C9EEE83D}"/>
          </ac:spMkLst>
        </pc:spChg>
        <pc:spChg chg="add">
          <ac:chgData name="BEN KHALFALLAH Hela ItimAsrScoVdf" userId="d55be94f-4073-46ba-88ef-465599598fde" providerId="ADAL" clId="{B1CC3917-7186-48B1-B06B-921786A47DF6}" dt="2023-03-19T19:34:13.339" v="3591" actId="26606"/>
          <ac:spMkLst>
            <pc:docMk/>
            <pc:sldMk cId="1519721624" sldId="489"/>
            <ac:spMk id="22537" creationId="{1BB1D3B0-1E2E-48E2-ACCC-EE147A9A0CE0}"/>
          </ac:spMkLst>
        </pc:spChg>
        <pc:spChg chg="add del">
          <ac:chgData name="BEN KHALFALLAH Hela ItimAsrScoVdf" userId="d55be94f-4073-46ba-88ef-465599598fde" providerId="ADAL" clId="{B1CC3917-7186-48B1-B06B-921786A47DF6}" dt="2023-03-19T19:33:47.110" v="3586" actId="26606"/>
          <ac:spMkLst>
            <pc:docMk/>
            <pc:sldMk cId="1519721624" sldId="489"/>
            <ac:spMk id="22538" creationId="{1BB1D3B0-1E2E-48E2-ACCC-EE147A9A0CE0}"/>
          </ac:spMkLst>
        </pc:spChg>
        <pc:spChg chg="add del">
          <ac:chgData name="BEN KHALFALLAH Hela ItimAsrScoVdf" userId="d55be94f-4073-46ba-88ef-465599598fde" providerId="ADAL" clId="{B1CC3917-7186-48B1-B06B-921786A47DF6}" dt="2023-03-19T19:31:49.770" v="3571" actId="26606"/>
          <ac:spMkLst>
            <pc:docMk/>
            <pc:sldMk cId="1519721624" sldId="489"/>
            <ac:spMk id="22539" creationId="{1BB1D3B0-1E2E-48E2-ACCC-EE147A9A0CE0}"/>
          </ac:spMkLst>
        </pc:spChg>
        <pc:spChg chg="add del">
          <ac:chgData name="BEN KHALFALLAH Hela ItimAsrScoVdf" userId="d55be94f-4073-46ba-88ef-465599598fde" providerId="ADAL" clId="{B1CC3917-7186-48B1-B06B-921786A47DF6}" dt="2023-03-19T19:33:47.110" v="3586" actId="26606"/>
          <ac:spMkLst>
            <pc:docMk/>
            <pc:sldMk cId="1519721624" sldId="489"/>
            <ac:spMk id="22540" creationId="{4BB8B191-5BC6-486A-8E6E-13B1C9EEE83D}"/>
          </ac:spMkLst>
        </pc:spChg>
        <pc:spChg chg="add del">
          <ac:chgData name="BEN KHALFALLAH Hela ItimAsrScoVdf" userId="d55be94f-4073-46ba-88ef-465599598fde" providerId="ADAL" clId="{B1CC3917-7186-48B1-B06B-921786A47DF6}" dt="2023-03-19T19:31:49.770" v="3571" actId="26606"/>
          <ac:spMkLst>
            <pc:docMk/>
            <pc:sldMk cId="1519721624" sldId="489"/>
            <ac:spMk id="22541" creationId="{4BB8B191-5BC6-486A-8E6E-13B1C9EEE83D}"/>
          </ac:spMkLst>
        </pc:spChg>
        <pc:spChg chg="add del">
          <ac:chgData name="BEN KHALFALLAH Hela ItimAsrScoVdf" userId="d55be94f-4073-46ba-88ef-465599598fde" providerId="ADAL" clId="{B1CC3917-7186-48B1-B06B-921786A47DF6}" dt="2023-03-19T19:33:47.110" v="3586" actId="26606"/>
          <ac:spMkLst>
            <pc:docMk/>
            <pc:sldMk cId="1519721624" sldId="489"/>
            <ac:spMk id="22542" creationId="{06E3DE27-4115-4B5D-A9DB-3C7CDC82B121}"/>
          </ac:spMkLst>
        </pc:spChg>
        <pc:spChg chg="add del">
          <ac:chgData name="BEN KHALFALLAH Hela ItimAsrScoVdf" userId="d55be94f-4073-46ba-88ef-465599598fde" providerId="ADAL" clId="{B1CC3917-7186-48B1-B06B-921786A47DF6}" dt="2023-03-19T19:31:49.770" v="3571" actId="26606"/>
          <ac:spMkLst>
            <pc:docMk/>
            <pc:sldMk cId="1519721624" sldId="489"/>
            <ac:spMk id="22543" creationId="{06E3DE27-4115-4B5D-A9DB-3C7CDC82B121}"/>
          </ac:spMkLst>
        </pc:spChg>
        <pc:spChg chg="add del">
          <ac:chgData name="BEN KHALFALLAH Hela ItimAsrScoVdf" userId="d55be94f-4073-46ba-88ef-465599598fde" providerId="ADAL" clId="{B1CC3917-7186-48B1-B06B-921786A47DF6}" dt="2023-03-19T19:33:47.110" v="3586" actId="26606"/>
          <ac:spMkLst>
            <pc:docMk/>
            <pc:sldMk cId="1519721624" sldId="489"/>
            <ac:spMk id="22544" creationId="{AA5196B7-638B-4DC2-897C-9F49E9D46FD9}"/>
          </ac:spMkLst>
        </pc:spChg>
        <pc:spChg chg="add del">
          <ac:chgData name="BEN KHALFALLAH Hela ItimAsrScoVdf" userId="d55be94f-4073-46ba-88ef-465599598fde" providerId="ADAL" clId="{B1CC3917-7186-48B1-B06B-921786A47DF6}" dt="2023-03-19T19:31:49.770" v="3571" actId="26606"/>
          <ac:spMkLst>
            <pc:docMk/>
            <pc:sldMk cId="1519721624" sldId="489"/>
            <ac:spMk id="22545" creationId="{AA5196B7-638B-4DC2-897C-9F49E9D46FD9}"/>
          </ac:spMkLst>
        </pc:spChg>
        <pc:spChg chg="add del">
          <ac:chgData name="BEN KHALFALLAH Hela ItimAsrScoVdf" userId="d55be94f-4073-46ba-88ef-465599598fde" providerId="ADAL" clId="{B1CC3917-7186-48B1-B06B-921786A47DF6}" dt="2023-03-19T19:33:47.110" v="3586" actId="26606"/>
          <ac:spMkLst>
            <pc:docMk/>
            <pc:sldMk cId="1519721624" sldId="489"/>
            <ac:spMk id="22546" creationId="{D262CFB0-CBAC-4B42-B115-C04986CD0098}"/>
          </ac:spMkLst>
        </pc:spChg>
        <pc:spChg chg="add del">
          <ac:chgData name="BEN KHALFALLAH Hela ItimAsrScoVdf" userId="d55be94f-4073-46ba-88ef-465599598fde" providerId="ADAL" clId="{B1CC3917-7186-48B1-B06B-921786A47DF6}" dt="2023-03-19T19:31:49.770" v="3571" actId="26606"/>
          <ac:spMkLst>
            <pc:docMk/>
            <pc:sldMk cId="1519721624" sldId="489"/>
            <ac:spMk id="22547" creationId="{C55F86D3-FCE1-4D7D-AF41-71DC2870646F}"/>
          </ac:spMkLst>
        </pc:spChg>
        <pc:spChg chg="add del">
          <ac:chgData name="BEN KHALFALLAH Hela ItimAsrScoVdf" userId="d55be94f-4073-46ba-88ef-465599598fde" providerId="ADAL" clId="{B1CC3917-7186-48B1-B06B-921786A47DF6}" dt="2023-03-19T19:33:47.110" v="3586" actId="26606"/>
          <ac:spMkLst>
            <pc:docMk/>
            <pc:sldMk cId="1519721624" sldId="489"/>
            <ac:spMk id="22548" creationId="{B7860C09-10C8-4D70-86B6-FA78FFFEDB55}"/>
          </ac:spMkLst>
        </pc:spChg>
        <pc:spChg chg="add del">
          <ac:chgData name="BEN KHALFALLAH Hela ItimAsrScoVdf" userId="d55be94f-4073-46ba-88ef-465599598fde" providerId="ADAL" clId="{B1CC3917-7186-48B1-B06B-921786A47DF6}" dt="2023-03-19T19:31:49.770" v="3571" actId="26606"/>
          <ac:spMkLst>
            <pc:docMk/>
            <pc:sldMk cId="1519721624" sldId="489"/>
            <ac:spMk id="22549" creationId="{A929C5D9-9F34-4291-89A1-8EC391C23807}"/>
          </ac:spMkLst>
        </pc:spChg>
        <pc:spChg chg="add del">
          <ac:chgData name="BEN KHALFALLAH Hela ItimAsrScoVdf" userId="d55be94f-4073-46ba-88ef-465599598fde" providerId="ADAL" clId="{B1CC3917-7186-48B1-B06B-921786A47DF6}" dt="2023-03-19T19:33:47.110" v="3586" actId="26606"/>
          <ac:spMkLst>
            <pc:docMk/>
            <pc:sldMk cId="1519721624" sldId="489"/>
            <ac:spMk id="22550" creationId="{DA49CA3B-6AD6-42CD-9E47-524DF818BE51}"/>
          </ac:spMkLst>
        </pc:spChg>
        <pc:spChg chg="add del">
          <ac:chgData name="BEN KHALFALLAH Hela ItimAsrScoVdf" userId="d55be94f-4073-46ba-88ef-465599598fde" providerId="ADAL" clId="{B1CC3917-7186-48B1-B06B-921786A47DF6}" dt="2023-03-19T19:31:49.770" v="3571" actId="26606"/>
          <ac:spMkLst>
            <pc:docMk/>
            <pc:sldMk cId="1519721624" sldId="489"/>
            <ac:spMk id="22551" creationId="{2DEE3228-A905-44E8-9084-7184118C1958}"/>
          </ac:spMkLst>
        </pc:spChg>
        <pc:spChg chg="add del">
          <ac:chgData name="BEN KHALFALLAH Hela ItimAsrScoVdf" userId="d55be94f-4073-46ba-88ef-465599598fde" providerId="ADAL" clId="{B1CC3917-7186-48B1-B06B-921786A47DF6}" dt="2023-03-19T19:33:47.110" v="3586" actId="26606"/>
          <ac:spMkLst>
            <pc:docMk/>
            <pc:sldMk cId="1519721624" sldId="489"/>
            <ac:spMk id="22552" creationId="{80C35990-E81C-43AE-B207-1CAD6CFC8F4E}"/>
          </ac:spMkLst>
        </pc:spChg>
        <pc:spChg chg="add del">
          <ac:chgData name="BEN KHALFALLAH Hela ItimAsrScoVdf" userId="d55be94f-4073-46ba-88ef-465599598fde" providerId="ADAL" clId="{B1CC3917-7186-48B1-B06B-921786A47DF6}" dt="2023-03-19T19:31:49.770" v="3571" actId="26606"/>
          <ac:spMkLst>
            <pc:docMk/>
            <pc:sldMk cId="1519721624" sldId="489"/>
            <ac:spMk id="22553" creationId="{EF51BA0D-CFE3-4E49-80A1-2F9C56EBBD6F}"/>
          </ac:spMkLst>
        </pc:spChg>
        <pc:spChg chg="add">
          <ac:chgData name="BEN KHALFALLAH Hela ItimAsrScoVdf" userId="d55be94f-4073-46ba-88ef-465599598fde" providerId="ADAL" clId="{B1CC3917-7186-48B1-B06B-921786A47DF6}" dt="2023-03-19T19:34:13.339" v="3591" actId="26606"/>
          <ac:spMkLst>
            <pc:docMk/>
            <pc:sldMk cId="1519721624" sldId="489"/>
            <ac:spMk id="22554" creationId="{06E3DE27-4115-4B5D-A9DB-3C7CDC82B121}"/>
          </ac:spMkLst>
        </pc:spChg>
        <pc:spChg chg="add del">
          <ac:chgData name="BEN KHALFALLAH Hela ItimAsrScoVdf" userId="d55be94f-4073-46ba-88ef-465599598fde" providerId="ADAL" clId="{B1CC3917-7186-48B1-B06B-921786A47DF6}" dt="2023-03-19T19:31:51.971" v="3573" actId="26606"/>
          <ac:spMkLst>
            <pc:docMk/>
            <pc:sldMk cId="1519721624" sldId="489"/>
            <ac:spMk id="22555" creationId="{1BB1D3B0-1E2E-48E2-ACCC-EE147A9A0CE0}"/>
          </ac:spMkLst>
        </pc:spChg>
        <pc:spChg chg="add del">
          <ac:chgData name="BEN KHALFALLAH Hela ItimAsrScoVdf" userId="d55be94f-4073-46ba-88ef-465599598fde" providerId="ADAL" clId="{B1CC3917-7186-48B1-B06B-921786A47DF6}" dt="2023-03-19T19:31:51.971" v="3573" actId="26606"/>
          <ac:spMkLst>
            <pc:docMk/>
            <pc:sldMk cId="1519721624" sldId="489"/>
            <ac:spMk id="22556" creationId="{4BB8B191-5BC6-486A-8E6E-13B1C9EEE83D}"/>
          </ac:spMkLst>
        </pc:spChg>
        <pc:spChg chg="add del">
          <ac:chgData name="BEN KHALFALLAH Hela ItimAsrScoVdf" userId="d55be94f-4073-46ba-88ef-465599598fde" providerId="ADAL" clId="{B1CC3917-7186-48B1-B06B-921786A47DF6}" dt="2023-03-19T19:31:51.971" v="3573" actId="26606"/>
          <ac:spMkLst>
            <pc:docMk/>
            <pc:sldMk cId="1519721624" sldId="489"/>
            <ac:spMk id="22557" creationId="{06E3DE27-4115-4B5D-A9DB-3C7CDC82B121}"/>
          </ac:spMkLst>
        </pc:spChg>
        <pc:spChg chg="add del">
          <ac:chgData name="BEN KHALFALLAH Hela ItimAsrScoVdf" userId="d55be94f-4073-46ba-88ef-465599598fde" providerId="ADAL" clId="{B1CC3917-7186-48B1-B06B-921786A47DF6}" dt="2023-03-19T19:31:51.971" v="3573" actId="26606"/>
          <ac:spMkLst>
            <pc:docMk/>
            <pc:sldMk cId="1519721624" sldId="489"/>
            <ac:spMk id="22558" creationId="{AA5196B7-638B-4DC2-897C-9F49E9D46FD9}"/>
          </ac:spMkLst>
        </pc:spChg>
        <pc:spChg chg="add del">
          <ac:chgData name="BEN KHALFALLAH Hela ItimAsrScoVdf" userId="d55be94f-4073-46ba-88ef-465599598fde" providerId="ADAL" clId="{B1CC3917-7186-48B1-B06B-921786A47DF6}" dt="2023-03-19T19:31:51.971" v="3573" actId="26606"/>
          <ac:spMkLst>
            <pc:docMk/>
            <pc:sldMk cId="1519721624" sldId="489"/>
            <ac:spMk id="22559" creationId="{D262CFB0-CBAC-4B42-B115-C04986CD0098}"/>
          </ac:spMkLst>
        </pc:spChg>
        <pc:spChg chg="add del">
          <ac:chgData name="BEN KHALFALLAH Hela ItimAsrScoVdf" userId="d55be94f-4073-46ba-88ef-465599598fde" providerId="ADAL" clId="{B1CC3917-7186-48B1-B06B-921786A47DF6}" dt="2023-03-19T19:31:51.971" v="3573" actId="26606"/>
          <ac:spMkLst>
            <pc:docMk/>
            <pc:sldMk cId="1519721624" sldId="489"/>
            <ac:spMk id="22560" creationId="{B7860C09-10C8-4D70-86B6-FA78FFFEDB55}"/>
          </ac:spMkLst>
        </pc:spChg>
        <pc:spChg chg="add del">
          <ac:chgData name="BEN KHALFALLAH Hela ItimAsrScoVdf" userId="d55be94f-4073-46ba-88ef-465599598fde" providerId="ADAL" clId="{B1CC3917-7186-48B1-B06B-921786A47DF6}" dt="2023-03-19T19:31:51.971" v="3573" actId="26606"/>
          <ac:spMkLst>
            <pc:docMk/>
            <pc:sldMk cId="1519721624" sldId="489"/>
            <ac:spMk id="22561" creationId="{DA49CA3B-6AD6-42CD-9E47-524DF818BE51}"/>
          </ac:spMkLst>
        </pc:spChg>
        <pc:spChg chg="add del">
          <ac:chgData name="BEN KHALFALLAH Hela ItimAsrScoVdf" userId="d55be94f-4073-46ba-88ef-465599598fde" providerId="ADAL" clId="{B1CC3917-7186-48B1-B06B-921786A47DF6}" dt="2023-03-19T19:31:51.971" v="3573" actId="26606"/>
          <ac:spMkLst>
            <pc:docMk/>
            <pc:sldMk cId="1519721624" sldId="489"/>
            <ac:spMk id="22562" creationId="{80C35990-E81C-43AE-B207-1CAD6CFC8F4E}"/>
          </ac:spMkLst>
        </pc:spChg>
        <pc:spChg chg="add">
          <ac:chgData name="BEN KHALFALLAH Hela ItimAsrScoVdf" userId="d55be94f-4073-46ba-88ef-465599598fde" providerId="ADAL" clId="{B1CC3917-7186-48B1-B06B-921786A47DF6}" dt="2023-03-19T19:34:13.339" v="3591" actId="26606"/>
          <ac:spMkLst>
            <pc:docMk/>
            <pc:sldMk cId="1519721624" sldId="489"/>
            <ac:spMk id="22563" creationId="{AA5196B7-638B-4DC2-897C-9F49E9D46FD9}"/>
          </ac:spMkLst>
        </pc:spChg>
        <pc:spChg chg="add del">
          <ac:chgData name="BEN KHALFALLAH Hela ItimAsrScoVdf" userId="d55be94f-4073-46ba-88ef-465599598fde" providerId="ADAL" clId="{B1CC3917-7186-48B1-B06B-921786A47DF6}" dt="2023-03-19T19:31:55.140" v="3575" actId="26606"/>
          <ac:spMkLst>
            <pc:docMk/>
            <pc:sldMk cId="1519721624" sldId="489"/>
            <ac:spMk id="22564" creationId="{1BB1D3B0-1E2E-48E2-ACCC-EE147A9A0CE0}"/>
          </ac:spMkLst>
        </pc:spChg>
        <pc:spChg chg="add del">
          <ac:chgData name="BEN KHALFALLAH Hela ItimAsrScoVdf" userId="d55be94f-4073-46ba-88ef-465599598fde" providerId="ADAL" clId="{B1CC3917-7186-48B1-B06B-921786A47DF6}" dt="2023-03-19T19:31:55.140" v="3575" actId="26606"/>
          <ac:spMkLst>
            <pc:docMk/>
            <pc:sldMk cId="1519721624" sldId="489"/>
            <ac:spMk id="22565" creationId="{4BB8B191-5BC6-486A-8E6E-13B1C9EEE83D}"/>
          </ac:spMkLst>
        </pc:spChg>
        <pc:spChg chg="add del">
          <ac:chgData name="BEN KHALFALLAH Hela ItimAsrScoVdf" userId="d55be94f-4073-46ba-88ef-465599598fde" providerId="ADAL" clId="{B1CC3917-7186-48B1-B06B-921786A47DF6}" dt="2023-03-19T19:31:55.140" v="3575" actId="26606"/>
          <ac:spMkLst>
            <pc:docMk/>
            <pc:sldMk cId="1519721624" sldId="489"/>
            <ac:spMk id="22566" creationId="{06E3DE27-4115-4B5D-A9DB-3C7CDC82B121}"/>
          </ac:spMkLst>
        </pc:spChg>
        <pc:spChg chg="add del">
          <ac:chgData name="BEN KHALFALLAH Hela ItimAsrScoVdf" userId="d55be94f-4073-46ba-88ef-465599598fde" providerId="ADAL" clId="{B1CC3917-7186-48B1-B06B-921786A47DF6}" dt="2023-03-19T19:31:55.140" v="3575" actId="26606"/>
          <ac:spMkLst>
            <pc:docMk/>
            <pc:sldMk cId="1519721624" sldId="489"/>
            <ac:spMk id="22567" creationId="{AA5196B7-638B-4DC2-897C-9F49E9D46FD9}"/>
          </ac:spMkLst>
        </pc:spChg>
        <pc:spChg chg="add del">
          <ac:chgData name="BEN KHALFALLAH Hela ItimAsrScoVdf" userId="d55be94f-4073-46ba-88ef-465599598fde" providerId="ADAL" clId="{B1CC3917-7186-48B1-B06B-921786A47DF6}" dt="2023-03-19T19:31:55.140" v="3575" actId="26606"/>
          <ac:spMkLst>
            <pc:docMk/>
            <pc:sldMk cId="1519721624" sldId="489"/>
            <ac:spMk id="22568" creationId="{C55F86D3-FCE1-4D7D-AF41-71DC2870646F}"/>
          </ac:spMkLst>
        </pc:spChg>
        <pc:spChg chg="add del">
          <ac:chgData name="BEN KHALFALLAH Hela ItimAsrScoVdf" userId="d55be94f-4073-46ba-88ef-465599598fde" providerId="ADAL" clId="{B1CC3917-7186-48B1-B06B-921786A47DF6}" dt="2023-03-19T19:31:55.140" v="3575" actId="26606"/>
          <ac:spMkLst>
            <pc:docMk/>
            <pc:sldMk cId="1519721624" sldId="489"/>
            <ac:spMk id="22569" creationId="{A929C5D9-9F34-4291-89A1-8EC391C23807}"/>
          </ac:spMkLst>
        </pc:spChg>
        <pc:spChg chg="add del">
          <ac:chgData name="BEN KHALFALLAH Hela ItimAsrScoVdf" userId="d55be94f-4073-46ba-88ef-465599598fde" providerId="ADAL" clId="{B1CC3917-7186-48B1-B06B-921786A47DF6}" dt="2023-03-19T19:31:55.140" v="3575" actId="26606"/>
          <ac:spMkLst>
            <pc:docMk/>
            <pc:sldMk cId="1519721624" sldId="489"/>
            <ac:spMk id="22570" creationId="{2DEE3228-A905-44E8-9084-7184118C1958}"/>
          </ac:spMkLst>
        </pc:spChg>
        <pc:spChg chg="add del">
          <ac:chgData name="BEN KHALFALLAH Hela ItimAsrScoVdf" userId="d55be94f-4073-46ba-88ef-465599598fde" providerId="ADAL" clId="{B1CC3917-7186-48B1-B06B-921786A47DF6}" dt="2023-03-19T19:31:55.140" v="3575" actId="26606"/>
          <ac:spMkLst>
            <pc:docMk/>
            <pc:sldMk cId="1519721624" sldId="489"/>
            <ac:spMk id="22571" creationId="{EF51BA0D-CFE3-4E49-80A1-2F9C56EBBD6F}"/>
          </ac:spMkLst>
        </pc:spChg>
        <pc:spChg chg="add">
          <ac:chgData name="BEN KHALFALLAH Hela ItimAsrScoVdf" userId="d55be94f-4073-46ba-88ef-465599598fde" providerId="ADAL" clId="{B1CC3917-7186-48B1-B06B-921786A47DF6}" dt="2023-03-19T19:34:13.339" v="3591" actId="26606"/>
          <ac:spMkLst>
            <pc:docMk/>
            <pc:sldMk cId="1519721624" sldId="489"/>
            <ac:spMk id="22572" creationId="{D262CFB0-CBAC-4B42-B115-C04986CD0098}"/>
          </ac:spMkLst>
        </pc:spChg>
        <pc:spChg chg="add del">
          <ac:chgData name="BEN KHALFALLAH Hela ItimAsrScoVdf" userId="d55be94f-4073-46ba-88ef-465599598fde" providerId="ADAL" clId="{B1CC3917-7186-48B1-B06B-921786A47DF6}" dt="2023-03-19T19:32:00.446" v="3577" actId="26606"/>
          <ac:spMkLst>
            <pc:docMk/>
            <pc:sldMk cId="1519721624" sldId="489"/>
            <ac:spMk id="22573" creationId="{1BB1D3B0-1E2E-48E2-ACCC-EE147A9A0CE0}"/>
          </ac:spMkLst>
        </pc:spChg>
        <pc:spChg chg="add del">
          <ac:chgData name="BEN KHALFALLAH Hela ItimAsrScoVdf" userId="d55be94f-4073-46ba-88ef-465599598fde" providerId="ADAL" clId="{B1CC3917-7186-48B1-B06B-921786A47DF6}" dt="2023-03-19T19:32:00.446" v="3577" actId="26606"/>
          <ac:spMkLst>
            <pc:docMk/>
            <pc:sldMk cId="1519721624" sldId="489"/>
            <ac:spMk id="22574" creationId="{4BB8B191-5BC6-486A-8E6E-13B1C9EEE83D}"/>
          </ac:spMkLst>
        </pc:spChg>
        <pc:spChg chg="add del">
          <ac:chgData name="BEN KHALFALLAH Hela ItimAsrScoVdf" userId="d55be94f-4073-46ba-88ef-465599598fde" providerId="ADAL" clId="{B1CC3917-7186-48B1-B06B-921786A47DF6}" dt="2023-03-19T19:32:00.446" v="3577" actId="26606"/>
          <ac:spMkLst>
            <pc:docMk/>
            <pc:sldMk cId="1519721624" sldId="489"/>
            <ac:spMk id="22575" creationId="{06E3DE27-4115-4B5D-A9DB-3C7CDC82B121}"/>
          </ac:spMkLst>
        </pc:spChg>
        <pc:spChg chg="add del">
          <ac:chgData name="BEN KHALFALLAH Hela ItimAsrScoVdf" userId="d55be94f-4073-46ba-88ef-465599598fde" providerId="ADAL" clId="{B1CC3917-7186-48B1-B06B-921786A47DF6}" dt="2023-03-19T19:32:00.446" v="3577" actId="26606"/>
          <ac:spMkLst>
            <pc:docMk/>
            <pc:sldMk cId="1519721624" sldId="489"/>
            <ac:spMk id="22576" creationId="{AA5196B7-638B-4DC2-897C-9F49E9D46FD9}"/>
          </ac:spMkLst>
        </pc:spChg>
        <pc:spChg chg="add del">
          <ac:chgData name="BEN KHALFALLAH Hela ItimAsrScoVdf" userId="d55be94f-4073-46ba-88ef-465599598fde" providerId="ADAL" clId="{B1CC3917-7186-48B1-B06B-921786A47DF6}" dt="2023-03-19T19:32:00.446" v="3577" actId="26606"/>
          <ac:spMkLst>
            <pc:docMk/>
            <pc:sldMk cId="1519721624" sldId="489"/>
            <ac:spMk id="22577" creationId="{DC471571-4141-4CAA-9B54-6B70C2A4227F}"/>
          </ac:spMkLst>
        </pc:spChg>
        <pc:spChg chg="add del">
          <ac:chgData name="BEN KHALFALLAH Hela ItimAsrScoVdf" userId="d55be94f-4073-46ba-88ef-465599598fde" providerId="ADAL" clId="{B1CC3917-7186-48B1-B06B-921786A47DF6}" dt="2023-03-19T19:32:00.446" v="3577" actId="26606"/>
          <ac:spMkLst>
            <pc:docMk/>
            <pc:sldMk cId="1519721624" sldId="489"/>
            <ac:spMk id="22578" creationId="{9F706455-A6EB-447D-A925-6935D1E2E1E4}"/>
          </ac:spMkLst>
        </pc:spChg>
        <pc:spChg chg="add del">
          <ac:chgData name="BEN KHALFALLAH Hela ItimAsrScoVdf" userId="d55be94f-4073-46ba-88ef-465599598fde" providerId="ADAL" clId="{B1CC3917-7186-48B1-B06B-921786A47DF6}" dt="2023-03-19T19:32:00.446" v="3577" actId="26606"/>
          <ac:spMkLst>
            <pc:docMk/>
            <pc:sldMk cId="1519721624" sldId="489"/>
            <ac:spMk id="22579" creationId="{4F22A310-44F5-49E1-86F8-CCA22CA728B9}"/>
          </ac:spMkLst>
        </pc:spChg>
        <pc:spChg chg="add">
          <ac:chgData name="BEN KHALFALLAH Hela ItimAsrScoVdf" userId="d55be94f-4073-46ba-88ef-465599598fde" providerId="ADAL" clId="{B1CC3917-7186-48B1-B06B-921786A47DF6}" dt="2023-03-19T19:34:13.339" v="3591" actId="26606"/>
          <ac:spMkLst>
            <pc:docMk/>
            <pc:sldMk cId="1519721624" sldId="489"/>
            <ac:spMk id="22580" creationId="{B7860C09-10C8-4D70-86B6-FA78FFFEDB55}"/>
          </ac:spMkLst>
        </pc:spChg>
        <pc:spChg chg="add del">
          <ac:chgData name="BEN KHALFALLAH Hela ItimAsrScoVdf" userId="d55be94f-4073-46ba-88ef-465599598fde" providerId="ADAL" clId="{B1CC3917-7186-48B1-B06B-921786A47DF6}" dt="2023-03-19T19:32:07.527" v="3579" actId="26606"/>
          <ac:spMkLst>
            <pc:docMk/>
            <pc:sldMk cId="1519721624" sldId="489"/>
            <ac:spMk id="22581" creationId="{1BB1D3B0-1E2E-48E2-ACCC-EE147A9A0CE0}"/>
          </ac:spMkLst>
        </pc:spChg>
        <pc:spChg chg="add del">
          <ac:chgData name="BEN KHALFALLAH Hela ItimAsrScoVdf" userId="d55be94f-4073-46ba-88ef-465599598fde" providerId="ADAL" clId="{B1CC3917-7186-48B1-B06B-921786A47DF6}" dt="2023-03-19T19:32:07.527" v="3579" actId="26606"/>
          <ac:spMkLst>
            <pc:docMk/>
            <pc:sldMk cId="1519721624" sldId="489"/>
            <ac:spMk id="22582" creationId="{4BB8B191-5BC6-486A-8E6E-13B1C9EEE83D}"/>
          </ac:spMkLst>
        </pc:spChg>
        <pc:spChg chg="add del">
          <ac:chgData name="BEN KHALFALLAH Hela ItimAsrScoVdf" userId="d55be94f-4073-46ba-88ef-465599598fde" providerId="ADAL" clId="{B1CC3917-7186-48B1-B06B-921786A47DF6}" dt="2023-03-19T19:32:07.527" v="3579" actId="26606"/>
          <ac:spMkLst>
            <pc:docMk/>
            <pc:sldMk cId="1519721624" sldId="489"/>
            <ac:spMk id="22583" creationId="{06E3DE27-4115-4B5D-A9DB-3C7CDC82B121}"/>
          </ac:spMkLst>
        </pc:spChg>
        <pc:spChg chg="add del">
          <ac:chgData name="BEN KHALFALLAH Hela ItimAsrScoVdf" userId="d55be94f-4073-46ba-88ef-465599598fde" providerId="ADAL" clId="{B1CC3917-7186-48B1-B06B-921786A47DF6}" dt="2023-03-19T19:32:07.527" v="3579" actId="26606"/>
          <ac:spMkLst>
            <pc:docMk/>
            <pc:sldMk cId="1519721624" sldId="489"/>
            <ac:spMk id="22584" creationId="{AA5196B7-638B-4DC2-897C-9F49E9D46FD9}"/>
          </ac:spMkLst>
        </pc:spChg>
        <pc:spChg chg="add del">
          <ac:chgData name="BEN KHALFALLAH Hela ItimAsrScoVdf" userId="d55be94f-4073-46ba-88ef-465599598fde" providerId="ADAL" clId="{B1CC3917-7186-48B1-B06B-921786A47DF6}" dt="2023-03-19T19:32:07.527" v="3579" actId="26606"/>
          <ac:spMkLst>
            <pc:docMk/>
            <pc:sldMk cId="1519721624" sldId="489"/>
            <ac:spMk id="22585" creationId="{C55F86D3-FCE1-4D7D-AF41-71DC2870646F}"/>
          </ac:spMkLst>
        </pc:spChg>
        <pc:spChg chg="add del">
          <ac:chgData name="BEN KHALFALLAH Hela ItimAsrScoVdf" userId="d55be94f-4073-46ba-88ef-465599598fde" providerId="ADAL" clId="{B1CC3917-7186-48B1-B06B-921786A47DF6}" dt="2023-03-19T19:32:07.527" v="3579" actId="26606"/>
          <ac:spMkLst>
            <pc:docMk/>
            <pc:sldMk cId="1519721624" sldId="489"/>
            <ac:spMk id="22586" creationId="{A929C5D9-9F34-4291-89A1-8EC391C23807}"/>
          </ac:spMkLst>
        </pc:spChg>
        <pc:spChg chg="add del">
          <ac:chgData name="BEN KHALFALLAH Hela ItimAsrScoVdf" userId="d55be94f-4073-46ba-88ef-465599598fde" providerId="ADAL" clId="{B1CC3917-7186-48B1-B06B-921786A47DF6}" dt="2023-03-19T19:32:07.527" v="3579" actId="26606"/>
          <ac:spMkLst>
            <pc:docMk/>
            <pc:sldMk cId="1519721624" sldId="489"/>
            <ac:spMk id="22587" creationId="{2DEE3228-A905-44E8-9084-7184118C1958}"/>
          </ac:spMkLst>
        </pc:spChg>
        <pc:spChg chg="add del">
          <ac:chgData name="BEN KHALFALLAH Hela ItimAsrScoVdf" userId="d55be94f-4073-46ba-88ef-465599598fde" providerId="ADAL" clId="{B1CC3917-7186-48B1-B06B-921786A47DF6}" dt="2023-03-19T19:32:07.527" v="3579" actId="26606"/>
          <ac:spMkLst>
            <pc:docMk/>
            <pc:sldMk cId="1519721624" sldId="489"/>
            <ac:spMk id="22588" creationId="{EF51BA0D-CFE3-4E49-80A1-2F9C56EBBD6F}"/>
          </ac:spMkLst>
        </pc:spChg>
        <pc:spChg chg="add">
          <ac:chgData name="BEN KHALFALLAH Hela ItimAsrScoVdf" userId="d55be94f-4073-46ba-88ef-465599598fde" providerId="ADAL" clId="{B1CC3917-7186-48B1-B06B-921786A47DF6}" dt="2023-03-19T19:34:13.339" v="3591" actId="26606"/>
          <ac:spMkLst>
            <pc:docMk/>
            <pc:sldMk cId="1519721624" sldId="489"/>
            <ac:spMk id="22589" creationId="{DA49CA3B-6AD6-42CD-9E47-524DF818BE51}"/>
          </ac:spMkLst>
        </pc:spChg>
        <pc:spChg chg="add del">
          <ac:chgData name="BEN KHALFALLAH Hela ItimAsrScoVdf" userId="d55be94f-4073-46ba-88ef-465599598fde" providerId="ADAL" clId="{B1CC3917-7186-48B1-B06B-921786A47DF6}" dt="2023-03-19T19:32:23.113" v="3582" actId="26606"/>
          <ac:spMkLst>
            <pc:docMk/>
            <pc:sldMk cId="1519721624" sldId="489"/>
            <ac:spMk id="22590" creationId="{1BB1D3B0-1E2E-48E2-ACCC-EE147A9A0CE0}"/>
          </ac:spMkLst>
        </pc:spChg>
        <pc:spChg chg="add del">
          <ac:chgData name="BEN KHALFALLAH Hela ItimAsrScoVdf" userId="d55be94f-4073-46ba-88ef-465599598fde" providerId="ADAL" clId="{B1CC3917-7186-48B1-B06B-921786A47DF6}" dt="2023-03-19T19:32:23.113" v="3582" actId="26606"/>
          <ac:spMkLst>
            <pc:docMk/>
            <pc:sldMk cId="1519721624" sldId="489"/>
            <ac:spMk id="22591" creationId="{4BB8B191-5BC6-486A-8E6E-13B1C9EEE83D}"/>
          </ac:spMkLst>
        </pc:spChg>
        <pc:spChg chg="add del">
          <ac:chgData name="BEN KHALFALLAH Hela ItimAsrScoVdf" userId="d55be94f-4073-46ba-88ef-465599598fde" providerId="ADAL" clId="{B1CC3917-7186-48B1-B06B-921786A47DF6}" dt="2023-03-19T19:32:23.113" v="3582" actId="26606"/>
          <ac:spMkLst>
            <pc:docMk/>
            <pc:sldMk cId="1519721624" sldId="489"/>
            <ac:spMk id="22592" creationId="{06E3DE27-4115-4B5D-A9DB-3C7CDC82B121}"/>
          </ac:spMkLst>
        </pc:spChg>
        <pc:spChg chg="add del">
          <ac:chgData name="BEN KHALFALLAH Hela ItimAsrScoVdf" userId="d55be94f-4073-46ba-88ef-465599598fde" providerId="ADAL" clId="{B1CC3917-7186-48B1-B06B-921786A47DF6}" dt="2023-03-19T19:32:23.113" v="3582" actId="26606"/>
          <ac:spMkLst>
            <pc:docMk/>
            <pc:sldMk cId="1519721624" sldId="489"/>
            <ac:spMk id="22593" creationId="{AA5196B7-638B-4DC2-897C-9F49E9D46FD9}"/>
          </ac:spMkLst>
        </pc:spChg>
        <pc:spChg chg="add del">
          <ac:chgData name="BEN KHALFALLAH Hela ItimAsrScoVdf" userId="d55be94f-4073-46ba-88ef-465599598fde" providerId="ADAL" clId="{B1CC3917-7186-48B1-B06B-921786A47DF6}" dt="2023-03-19T19:32:23.113" v="3582" actId="26606"/>
          <ac:spMkLst>
            <pc:docMk/>
            <pc:sldMk cId="1519721624" sldId="489"/>
            <ac:spMk id="22594" creationId="{D262CFB0-CBAC-4B42-B115-C04986CD0098}"/>
          </ac:spMkLst>
        </pc:spChg>
        <pc:spChg chg="add del">
          <ac:chgData name="BEN KHALFALLAH Hela ItimAsrScoVdf" userId="d55be94f-4073-46ba-88ef-465599598fde" providerId="ADAL" clId="{B1CC3917-7186-48B1-B06B-921786A47DF6}" dt="2023-03-19T19:32:23.113" v="3582" actId="26606"/>
          <ac:spMkLst>
            <pc:docMk/>
            <pc:sldMk cId="1519721624" sldId="489"/>
            <ac:spMk id="22595" creationId="{B7860C09-10C8-4D70-86B6-FA78FFFEDB55}"/>
          </ac:spMkLst>
        </pc:spChg>
        <pc:spChg chg="add del">
          <ac:chgData name="BEN KHALFALLAH Hela ItimAsrScoVdf" userId="d55be94f-4073-46ba-88ef-465599598fde" providerId="ADAL" clId="{B1CC3917-7186-48B1-B06B-921786A47DF6}" dt="2023-03-19T19:32:23.113" v="3582" actId="26606"/>
          <ac:spMkLst>
            <pc:docMk/>
            <pc:sldMk cId="1519721624" sldId="489"/>
            <ac:spMk id="22596" creationId="{DA49CA3B-6AD6-42CD-9E47-524DF818BE51}"/>
          </ac:spMkLst>
        </pc:spChg>
        <pc:spChg chg="add del">
          <ac:chgData name="BEN KHALFALLAH Hela ItimAsrScoVdf" userId="d55be94f-4073-46ba-88ef-465599598fde" providerId="ADAL" clId="{B1CC3917-7186-48B1-B06B-921786A47DF6}" dt="2023-03-19T19:32:23.113" v="3582" actId="26606"/>
          <ac:spMkLst>
            <pc:docMk/>
            <pc:sldMk cId="1519721624" sldId="489"/>
            <ac:spMk id="22597" creationId="{80C35990-E81C-43AE-B207-1CAD6CFC8F4E}"/>
          </ac:spMkLst>
        </pc:spChg>
        <pc:spChg chg="add">
          <ac:chgData name="BEN KHALFALLAH Hela ItimAsrScoVdf" userId="d55be94f-4073-46ba-88ef-465599598fde" providerId="ADAL" clId="{B1CC3917-7186-48B1-B06B-921786A47DF6}" dt="2023-03-19T19:34:13.339" v="3591" actId="26606"/>
          <ac:spMkLst>
            <pc:docMk/>
            <pc:sldMk cId="1519721624" sldId="489"/>
            <ac:spMk id="22598" creationId="{80C35990-E81C-43AE-B207-1CAD6CFC8F4E}"/>
          </ac:spMkLst>
        </pc:spChg>
        <pc:picChg chg="add mod">
          <ac:chgData name="BEN KHALFALLAH Hela ItimAsrScoVdf" userId="d55be94f-4073-46ba-88ef-465599598fde" providerId="ADAL" clId="{B1CC3917-7186-48B1-B06B-921786A47DF6}" dt="2023-03-19T19:34:13.339" v="3591" actId="26606"/>
          <ac:picMkLst>
            <pc:docMk/>
            <pc:sldMk cId="1519721624" sldId="489"/>
            <ac:picMk id="3" creationId="{ECAE1C3F-95CE-420D-AA77-D86E4C5D6B2F}"/>
          </ac:picMkLst>
        </pc:picChg>
        <pc:picChg chg="del mod ord">
          <ac:chgData name="BEN KHALFALLAH Hela ItimAsrScoVdf" userId="d55be94f-4073-46ba-88ef-465599598fde" providerId="ADAL" clId="{B1CC3917-7186-48B1-B06B-921786A47DF6}" dt="2023-03-19T19:21:09.790" v="3514" actId="478"/>
          <ac:picMkLst>
            <pc:docMk/>
            <pc:sldMk cId="1519721624" sldId="489"/>
            <ac:picMk id="21510" creationId="{9BCAAD85-688F-495E-8D6D-86A0D8F78589}"/>
          </ac:picMkLst>
        </pc:picChg>
        <pc:picChg chg="add del">
          <ac:chgData name="BEN KHALFALLAH Hela ItimAsrScoVdf" userId="d55be94f-4073-46ba-88ef-465599598fde" providerId="ADAL" clId="{B1CC3917-7186-48B1-B06B-921786A47DF6}" dt="2023-03-19T19:29:16.175" v="3562" actId="478"/>
          <ac:picMkLst>
            <pc:docMk/>
            <pc:sldMk cId="1519721624" sldId="489"/>
            <ac:picMk id="22530" creationId="{CAC49B8D-7C8C-42AB-A8BF-17F2FA1EAFFB}"/>
          </ac:picMkLst>
        </pc:picChg>
        <pc:picChg chg="add mod ord">
          <ac:chgData name="BEN KHALFALLAH Hela ItimAsrScoVdf" userId="d55be94f-4073-46ba-88ef-465599598fde" providerId="ADAL" clId="{B1CC3917-7186-48B1-B06B-921786A47DF6}" dt="2023-03-19T19:34:13.339" v="3591" actId="26606"/>
          <ac:picMkLst>
            <pc:docMk/>
            <pc:sldMk cId="1519721624" sldId="489"/>
            <ac:picMk id="22532" creationId="{8D4B18A1-A5FA-4BF4-ACB5-F3B0961B8F0A}"/>
          </ac:picMkLst>
        </pc:picChg>
        <pc:picChg chg="add del mod">
          <ac:chgData name="BEN KHALFALLAH Hela ItimAsrScoVdf" userId="d55be94f-4073-46ba-88ef-465599598fde" providerId="ADAL" clId="{B1CC3917-7186-48B1-B06B-921786A47DF6}" dt="2023-03-19T19:33:58.704" v="3589" actId="478"/>
          <ac:picMkLst>
            <pc:docMk/>
            <pc:sldMk cId="1519721624" sldId="489"/>
            <ac:picMk id="22534" creationId="{524BFF15-69E1-43DC-8DE0-7BE90CB7FFD8}"/>
          </ac:picMkLst>
        </pc:picChg>
        <pc:picChg chg="add del mod">
          <ac:chgData name="BEN KHALFALLAH Hela ItimAsrScoVdf" userId="d55be94f-4073-46ba-88ef-465599598fde" providerId="ADAL" clId="{B1CC3917-7186-48B1-B06B-921786A47DF6}" dt="2023-03-19T19:33:50.600" v="3587"/>
          <ac:picMkLst>
            <pc:docMk/>
            <pc:sldMk cId="1519721624" sldId="489"/>
            <ac:picMk id="22536" creationId="{703F608F-1572-4D8C-AAD4-C41ECE31B36C}"/>
          </ac:picMkLst>
        </pc:picChg>
      </pc:sldChg>
      <pc:sldChg chg="modSp mod ord">
        <pc:chgData name="BEN KHALFALLAH Hela ItimAsrScoVdf" userId="d55be94f-4073-46ba-88ef-465599598fde" providerId="ADAL" clId="{B1CC3917-7186-48B1-B06B-921786A47DF6}" dt="2023-03-19T19:35:16.841" v="3602"/>
        <pc:sldMkLst>
          <pc:docMk/>
          <pc:sldMk cId="2106886931" sldId="490"/>
        </pc:sldMkLst>
        <pc:spChg chg="mod">
          <ac:chgData name="BEN KHALFALLAH Hela ItimAsrScoVdf" userId="d55be94f-4073-46ba-88ef-465599598fde" providerId="ADAL" clId="{B1CC3917-7186-48B1-B06B-921786A47DF6}" dt="2023-03-19T14:37:27.894" v="239" actId="790"/>
          <ac:spMkLst>
            <pc:docMk/>
            <pc:sldMk cId="2106886931" sldId="490"/>
            <ac:spMk id="2" creationId="{BEF14902-F67F-48F1-ABA8-ECC26F1F0150}"/>
          </ac:spMkLst>
        </pc:spChg>
      </pc:sldChg>
      <pc:sldChg chg="addSp delSp modSp del mod ord setBg delDesignElem">
        <pc:chgData name="BEN KHALFALLAH Hela ItimAsrScoVdf" userId="d55be94f-4073-46ba-88ef-465599598fde" providerId="ADAL" clId="{B1CC3917-7186-48B1-B06B-921786A47DF6}" dt="2023-03-19T19:53:06.962" v="3731" actId="47"/>
        <pc:sldMkLst>
          <pc:docMk/>
          <pc:sldMk cId="663284533" sldId="491"/>
        </pc:sldMkLst>
        <pc:spChg chg="del">
          <ac:chgData name="BEN KHALFALLAH Hela ItimAsrScoVdf" userId="d55be94f-4073-46ba-88ef-465599598fde" providerId="ADAL" clId="{B1CC3917-7186-48B1-B06B-921786A47DF6}" dt="2023-03-19T19:48:52.229" v="3720" actId="21"/>
          <ac:spMkLst>
            <pc:docMk/>
            <pc:sldMk cId="663284533" sldId="491"/>
            <ac:spMk id="2" creationId="{6FAC53B1-290D-4329-88A7-CBDEF8466FEA}"/>
          </ac:spMkLst>
        </pc:spChg>
        <pc:spChg chg="add mod">
          <ac:chgData name="BEN KHALFALLAH Hela ItimAsrScoVdf" userId="d55be94f-4073-46ba-88ef-465599598fde" providerId="ADAL" clId="{B1CC3917-7186-48B1-B06B-921786A47DF6}" dt="2023-03-19T19:49:30.526" v="3727" actId="12788"/>
          <ac:spMkLst>
            <pc:docMk/>
            <pc:sldMk cId="663284533" sldId="491"/>
            <ac:spMk id="12" creationId="{8FBE3582-D1A7-4B53-9CD3-22F9DB16468A}"/>
          </ac:spMkLst>
        </pc:spChg>
        <pc:spChg chg="add mod">
          <ac:chgData name="BEN KHALFALLAH Hela ItimAsrScoVdf" userId="d55be94f-4073-46ba-88ef-465599598fde" providerId="ADAL" clId="{B1CC3917-7186-48B1-B06B-921786A47DF6}" dt="2023-03-19T19:49:36.120" v="3728" actId="12788"/>
          <ac:spMkLst>
            <pc:docMk/>
            <pc:sldMk cId="663284533" sldId="491"/>
            <ac:spMk id="13" creationId="{61256F12-E89A-4F51-9E3C-B4E5DF3F3FB5}"/>
          </ac:spMkLst>
        </pc:spChg>
        <pc:spChg chg="del">
          <ac:chgData name="BEN KHALFALLAH Hela ItimAsrScoVdf" userId="d55be94f-4073-46ba-88ef-465599598fde" providerId="ADAL" clId="{B1CC3917-7186-48B1-B06B-921786A47DF6}" dt="2023-03-19T19:48:52.229" v="3720" actId="21"/>
          <ac:spMkLst>
            <pc:docMk/>
            <pc:sldMk cId="663284533" sldId="491"/>
            <ac:spMk id="29" creationId="{081D907E-1642-45AD-9BEE-47B8D243FCC6}"/>
          </ac:spMkLst>
        </pc:spChg>
        <pc:spChg chg="add del">
          <ac:chgData name="BEN KHALFALLAH Hela ItimAsrScoVdf" userId="d55be94f-4073-46ba-88ef-465599598fde" providerId="ADAL" clId="{B1CC3917-7186-48B1-B06B-921786A47DF6}" dt="2023-03-19T19:49:03.625" v="3721" actId="26606"/>
          <ac:spMkLst>
            <pc:docMk/>
            <pc:sldMk cId="663284533" sldId="491"/>
            <ac:spMk id="23570" creationId="{A4308965-434A-4011-8316-8ABEFFED04CD}"/>
          </ac:spMkLst>
        </pc:spChg>
        <pc:spChg chg="add del">
          <ac:chgData name="BEN KHALFALLAH Hela ItimAsrScoVdf" userId="d55be94f-4073-46ba-88ef-465599598fde" providerId="ADAL" clId="{B1CC3917-7186-48B1-B06B-921786A47DF6}" dt="2023-03-19T19:49:03.625" v="3721" actId="26606"/>
          <ac:spMkLst>
            <pc:docMk/>
            <pc:sldMk cId="663284533" sldId="491"/>
            <ac:spMk id="23574" creationId="{1C910B0D-8E24-46E7-93D7-329948C60D98}"/>
          </ac:spMkLst>
        </pc:spChg>
        <pc:spChg chg="add del">
          <ac:chgData name="BEN KHALFALLAH Hela ItimAsrScoVdf" userId="d55be94f-4073-46ba-88ef-465599598fde" providerId="ADAL" clId="{B1CC3917-7186-48B1-B06B-921786A47DF6}" dt="2023-03-19T19:49:03.625" v="3721" actId="26606"/>
          <ac:spMkLst>
            <pc:docMk/>
            <pc:sldMk cId="663284533" sldId="491"/>
            <ac:spMk id="23575" creationId="{FF215A71-CFAF-4964-A613-D07F75FC1A61}"/>
          </ac:spMkLst>
        </pc:spChg>
        <pc:spChg chg="add">
          <ac:chgData name="BEN KHALFALLAH Hela ItimAsrScoVdf" userId="d55be94f-4073-46ba-88ef-465599598fde" providerId="ADAL" clId="{B1CC3917-7186-48B1-B06B-921786A47DF6}" dt="2023-03-19T19:49:03.625" v="3721" actId="26606"/>
          <ac:spMkLst>
            <pc:docMk/>
            <pc:sldMk cId="663284533" sldId="491"/>
            <ac:spMk id="23580" creationId="{4ABBA7D2-46D4-4614-9EF4-8C394A7BB1DB}"/>
          </ac:spMkLst>
        </pc:spChg>
        <pc:spChg chg="add">
          <ac:chgData name="BEN KHALFALLAH Hela ItimAsrScoVdf" userId="d55be94f-4073-46ba-88ef-465599598fde" providerId="ADAL" clId="{B1CC3917-7186-48B1-B06B-921786A47DF6}" dt="2023-03-19T19:49:03.625" v="3721" actId="26606"/>
          <ac:spMkLst>
            <pc:docMk/>
            <pc:sldMk cId="663284533" sldId="491"/>
            <ac:spMk id="23582" creationId="{9031D485-14CF-436F-82AF-BF210B94F35F}"/>
          </ac:spMkLst>
        </pc:spChg>
        <pc:spChg chg="add">
          <ac:chgData name="BEN KHALFALLAH Hela ItimAsrScoVdf" userId="d55be94f-4073-46ba-88ef-465599598fde" providerId="ADAL" clId="{B1CC3917-7186-48B1-B06B-921786A47DF6}" dt="2023-03-19T19:49:03.625" v="3721" actId="26606"/>
          <ac:spMkLst>
            <pc:docMk/>
            <pc:sldMk cId="663284533" sldId="491"/>
            <ac:spMk id="23584" creationId="{F559CF0E-7A76-4C59-8E85-8B638EADDC33}"/>
          </ac:spMkLst>
        </pc:spChg>
        <pc:picChg chg="mod ord">
          <ac:chgData name="BEN KHALFALLAH Hela ItimAsrScoVdf" userId="d55be94f-4073-46ba-88ef-465599598fde" providerId="ADAL" clId="{B1CC3917-7186-48B1-B06B-921786A47DF6}" dt="2023-03-19T19:49:30.526" v="3727" actId="12788"/>
          <ac:picMkLst>
            <pc:docMk/>
            <pc:sldMk cId="663284533" sldId="491"/>
            <ac:picMk id="23554" creationId="{E9DBBCD4-2080-4B1A-BA35-4517BD4E3F03}"/>
          </ac:picMkLst>
        </pc:picChg>
        <pc:picChg chg="mod">
          <ac:chgData name="BEN KHALFALLAH Hela ItimAsrScoVdf" userId="d55be94f-4073-46ba-88ef-465599598fde" providerId="ADAL" clId="{B1CC3917-7186-48B1-B06B-921786A47DF6}" dt="2023-03-19T19:49:36.120" v="3728" actId="12788"/>
          <ac:picMkLst>
            <pc:docMk/>
            <pc:sldMk cId="663284533" sldId="491"/>
            <ac:picMk id="23556" creationId="{4DE04811-0620-4E90-8F43-1BB7A02638E2}"/>
          </ac:picMkLst>
        </pc:picChg>
      </pc:sldChg>
      <pc:sldChg chg="addSp delSp modSp del mod setBg setClrOvrMap delDesignElem">
        <pc:chgData name="BEN KHALFALLAH Hela ItimAsrScoVdf" userId="d55be94f-4073-46ba-88ef-465599598fde" providerId="ADAL" clId="{B1CC3917-7186-48B1-B06B-921786A47DF6}" dt="2023-03-19T19:24:47.267" v="3536" actId="47"/>
        <pc:sldMkLst>
          <pc:docMk/>
          <pc:sldMk cId="826138284" sldId="492"/>
        </pc:sldMkLst>
        <pc:spChg chg="add del">
          <ac:chgData name="BEN KHALFALLAH Hela ItimAsrScoVdf" userId="d55be94f-4073-46ba-88ef-465599598fde" providerId="ADAL" clId="{B1CC3917-7186-48B1-B06B-921786A47DF6}" dt="2023-03-19T19:04:25.949" v="3398" actId="26606"/>
          <ac:spMkLst>
            <pc:docMk/>
            <pc:sldMk cId="826138284" sldId="492"/>
            <ac:spMk id="24591" creationId="{4ABBA7D2-46D4-4614-9EF4-8C394A7BB1DB}"/>
          </ac:spMkLst>
        </pc:spChg>
        <pc:spChg chg="add del">
          <ac:chgData name="BEN KHALFALLAH Hela ItimAsrScoVdf" userId="d55be94f-4073-46ba-88ef-465599598fde" providerId="ADAL" clId="{B1CC3917-7186-48B1-B06B-921786A47DF6}" dt="2023-03-19T19:04:25.949" v="3398" actId="26606"/>
          <ac:spMkLst>
            <pc:docMk/>
            <pc:sldMk cId="826138284" sldId="492"/>
            <ac:spMk id="24592" creationId="{9031D485-14CF-436F-82AF-BF210B94F35F}"/>
          </ac:spMkLst>
        </pc:spChg>
        <pc:spChg chg="add del">
          <ac:chgData name="BEN KHALFALLAH Hela ItimAsrScoVdf" userId="d55be94f-4073-46ba-88ef-465599598fde" providerId="ADAL" clId="{B1CC3917-7186-48B1-B06B-921786A47DF6}" dt="2023-03-19T19:04:25.949" v="3398" actId="26606"/>
          <ac:spMkLst>
            <pc:docMk/>
            <pc:sldMk cId="826138284" sldId="492"/>
            <ac:spMk id="24593" creationId="{F559CF0E-7A76-4C59-8E85-8B638EADDC33}"/>
          </ac:spMkLst>
        </pc:spChg>
        <pc:spChg chg="add">
          <ac:chgData name="BEN KHALFALLAH Hela ItimAsrScoVdf" userId="d55be94f-4073-46ba-88ef-465599598fde" providerId="ADAL" clId="{B1CC3917-7186-48B1-B06B-921786A47DF6}" dt="2023-03-19T19:04:25.949" v="3398" actId="26606"/>
          <ac:spMkLst>
            <pc:docMk/>
            <pc:sldMk cId="826138284" sldId="492"/>
            <ac:spMk id="24598" creationId="{9871FB50-0611-45F2-8BF2-739990C2B921}"/>
          </ac:spMkLst>
        </pc:spChg>
        <pc:spChg chg="add">
          <ac:chgData name="BEN KHALFALLAH Hela ItimAsrScoVdf" userId="d55be94f-4073-46ba-88ef-465599598fde" providerId="ADAL" clId="{B1CC3917-7186-48B1-B06B-921786A47DF6}" dt="2023-03-19T19:04:25.949" v="3398" actId="26606"/>
          <ac:spMkLst>
            <pc:docMk/>
            <pc:sldMk cId="826138284" sldId="492"/>
            <ac:spMk id="24600" creationId="{7FA9C932-1785-4A1F-B97A-5248EE0DC565}"/>
          </ac:spMkLst>
        </pc:spChg>
        <pc:spChg chg="add">
          <ac:chgData name="BEN KHALFALLAH Hela ItimAsrScoVdf" userId="d55be94f-4073-46ba-88ef-465599598fde" providerId="ADAL" clId="{B1CC3917-7186-48B1-B06B-921786A47DF6}" dt="2023-03-19T19:04:25.949" v="3398" actId="26606"/>
          <ac:spMkLst>
            <pc:docMk/>
            <pc:sldMk cId="826138284" sldId="492"/>
            <ac:spMk id="24602" creationId="{2E490B7E-8308-49C9-9C90-6752EE13049C}"/>
          </ac:spMkLst>
        </pc:spChg>
        <pc:spChg chg="add">
          <ac:chgData name="BEN KHALFALLAH Hela ItimAsrScoVdf" userId="d55be94f-4073-46ba-88ef-465599598fde" providerId="ADAL" clId="{B1CC3917-7186-48B1-B06B-921786A47DF6}" dt="2023-03-19T19:04:25.949" v="3398" actId="26606"/>
          <ac:spMkLst>
            <pc:docMk/>
            <pc:sldMk cId="826138284" sldId="492"/>
            <ac:spMk id="24604" creationId="{E26B8CCE-6B07-4893-AAA1-800EDAEF119E}"/>
          </ac:spMkLst>
        </pc:spChg>
        <pc:spChg chg="add">
          <ac:chgData name="BEN KHALFALLAH Hela ItimAsrScoVdf" userId="d55be94f-4073-46ba-88ef-465599598fde" providerId="ADAL" clId="{B1CC3917-7186-48B1-B06B-921786A47DF6}" dt="2023-03-19T19:04:25.949" v="3398" actId="26606"/>
          <ac:spMkLst>
            <pc:docMk/>
            <pc:sldMk cId="826138284" sldId="492"/>
            <ac:spMk id="24606" creationId="{C7765C21-6EFA-4B34-9F54-9CCD8B9533F0}"/>
          </ac:spMkLst>
        </pc:spChg>
        <pc:picChg chg="mod">
          <ac:chgData name="BEN KHALFALLAH Hela ItimAsrScoVdf" userId="d55be94f-4073-46ba-88ef-465599598fde" providerId="ADAL" clId="{B1CC3917-7186-48B1-B06B-921786A47DF6}" dt="2023-03-19T19:04:29.469" v="3400" actId="27614"/>
          <ac:picMkLst>
            <pc:docMk/>
            <pc:sldMk cId="826138284" sldId="492"/>
            <ac:picMk id="24578" creationId="{FB2D580A-2C01-4608-B681-C3FA63069E09}"/>
          </ac:picMkLst>
        </pc:picChg>
        <pc:picChg chg="mod">
          <ac:chgData name="BEN KHALFALLAH Hela ItimAsrScoVdf" userId="d55be94f-4073-46ba-88ef-465599598fde" providerId="ADAL" clId="{B1CC3917-7186-48B1-B06B-921786A47DF6}" dt="2023-03-19T19:04:29.170" v="3399" actId="27614"/>
          <ac:picMkLst>
            <pc:docMk/>
            <pc:sldMk cId="826138284" sldId="492"/>
            <ac:picMk id="24580" creationId="{6C05D590-F4C0-4896-965D-847C96AB522D}"/>
          </ac:picMkLst>
        </pc:picChg>
      </pc:sldChg>
      <pc:sldChg chg="addSp delSp modSp mod setBg setClrOvrMap delDesignElem">
        <pc:chgData name="BEN KHALFALLAH Hela ItimAsrScoVdf" userId="d55be94f-4073-46ba-88ef-465599598fde" providerId="ADAL" clId="{B1CC3917-7186-48B1-B06B-921786A47DF6}" dt="2023-03-20T09:10:12.814" v="6592" actId="478"/>
        <pc:sldMkLst>
          <pc:docMk/>
          <pc:sldMk cId="2747186985" sldId="493"/>
        </pc:sldMkLst>
        <pc:spChg chg="add del mod">
          <ac:chgData name="BEN KHALFALLAH Hela ItimAsrScoVdf" userId="d55be94f-4073-46ba-88ef-465599598fde" providerId="ADAL" clId="{B1CC3917-7186-48B1-B06B-921786A47DF6}" dt="2023-03-20T09:10:12.814" v="6592" actId="478"/>
          <ac:spMkLst>
            <pc:docMk/>
            <pc:sldMk cId="2747186985" sldId="493"/>
            <ac:spMk id="2" creationId="{8D351863-77FE-4BDC-9686-6D705F7F8854}"/>
          </ac:spMkLst>
        </pc:spChg>
        <pc:spChg chg="add del">
          <ac:chgData name="BEN KHALFALLAH Hela ItimAsrScoVdf" userId="d55be94f-4073-46ba-88ef-465599598fde" providerId="ADAL" clId="{B1CC3917-7186-48B1-B06B-921786A47DF6}" dt="2023-03-19T19:03:15.183" v="3394" actId="26606"/>
          <ac:spMkLst>
            <pc:docMk/>
            <pc:sldMk cId="2747186985" sldId="493"/>
            <ac:spMk id="25607" creationId="{8C266B9D-DC87-430A-8D3A-2E83639A1768}"/>
          </ac:spMkLst>
        </pc:spChg>
        <pc:spChg chg="add del">
          <ac:chgData name="BEN KHALFALLAH Hela ItimAsrScoVdf" userId="d55be94f-4073-46ba-88ef-465599598fde" providerId="ADAL" clId="{B1CC3917-7186-48B1-B06B-921786A47DF6}" dt="2023-03-19T19:03:15.183" v="3394" actId="26606"/>
          <ac:spMkLst>
            <pc:docMk/>
            <pc:sldMk cId="2747186985" sldId="493"/>
            <ac:spMk id="25609" creationId="{69282F36-261B-49B3-8CA9-FB857C475A0E}"/>
          </ac:spMkLst>
        </pc:spChg>
        <pc:spChg chg="add del">
          <ac:chgData name="BEN KHALFALLAH Hela ItimAsrScoVdf" userId="d55be94f-4073-46ba-88ef-465599598fde" providerId="ADAL" clId="{B1CC3917-7186-48B1-B06B-921786A47DF6}" dt="2023-03-19T19:03:15.183" v="3394" actId="26606"/>
          <ac:spMkLst>
            <pc:docMk/>
            <pc:sldMk cId="2747186985" sldId="493"/>
            <ac:spMk id="25611" creationId="{B87215C3-3B83-4BE7-9213-26E084BD6158}"/>
          </ac:spMkLst>
        </pc:spChg>
        <pc:spChg chg="add del">
          <ac:chgData name="BEN KHALFALLAH Hela ItimAsrScoVdf" userId="d55be94f-4073-46ba-88ef-465599598fde" providerId="ADAL" clId="{B1CC3917-7186-48B1-B06B-921786A47DF6}" dt="2023-03-19T19:03:15.183" v="3394" actId="26606"/>
          <ac:spMkLst>
            <pc:docMk/>
            <pc:sldMk cId="2747186985" sldId="493"/>
            <ac:spMk id="25613" creationId="{13A105D4-2907-419E-8223-4C266BA1E5FB}"/>
          </ac:spMkLst>
        </pc:spChg>
        <pc:spChg chg="add del">
          <ac:chgData name="BEN KHALFALLAH Hela ItimAsrScoVdf" userId="d55be94f-4073-46ba-88ef-465599598fde" providerId="ADAL" clId="{B1CC3917-7186-48B1-B06B-921786A47DF6}" dt="2023-03-19T19:03:15.183" v="3394" actId="26606"/>
          <ac:spMkLst>
            <pc:docMk/>
            <pc:sldMk cId="2747186985" sldId="493"/>
            <ac:spMk id="25615" creationId="{1EEE7F17-8E08-4C69-8E22-661908E6DF72}"/>
          </ac:spMkLst>
        </pc:spChg>
        <pc:spChg chg="add del">
          <ac:chgData name="BEN KHALFALLAH Hela ItimAsrScoVdf" userId="d55be94f-4073-46ba-88ef-465599598fde" providerId="ADAL" clId="{B1CC3917-7186-48B1-B06B-921786A47DF6}" dt="2023-03-19T19:03:15.177" v="3393" actId="26606"/>
          <ac:spMkLst>
            <pc:docMk/>
            <pc:sldMk cId="2747186985" sldId="493"/>
            <ac:spMk id="25620" creationId="{20C97E5C-C165-417B-BBDE-6701E226BE3D}"/>
          </ac:spMkLst>
        </pc:spChg>
        <pc:spChg chg="add del">
          <ac:chgData name="BEN KHALFALLAH Hela ItimAsrScoVdf" userId="d55be94f-4073-46ba-88ef-465599598fde" providerId="ADAL" clId="{B1CC3917-7186-48B1-B06B-921786A47DF6}" dt="2023-03-19T19:03:15.177" v="3393" actId="26606"/>
          <ac:spMkLst>
            <pc:docMk/>
            <pc:sldMk cId="2747186985" sldId="493"/>
            <ac:spMk id="25622" creationId="{95D0E1C6-221C-4835-B0D4-24184F6B6E21}"/>
          </ac:spMkLst>
        </pc:spChg>
        <pc:spChg chg="add del">
          <ac:chgData name="BEN KHALFALLAH Hela ItimAsrScoVdf" userId="d55be94f-4073-46ba-88ef-465599598fde" providerId="ADAL" clId="{B1CC3917-7186-48B1-B06B-921786A47DF6}" dt="2023-03-19T19:03:15.177" v="3393" actId="26606"/>
          <ac:spMkLst>
            <pc:docMk/>
            <pc:sldMk cId="2747186985" sldId="493"/>
            <ac:spMk id="25624" creationId="{A98F2782-0AD1-4AB6-BBB8-3BA1BB416CE2}"/>
          </ac:spMkLst>
        </pc:spChg>
        <pc:spChg chg="add del">
          <ac:chgData name="BEN KHALFALLAH Hela ItimAsrScoVdf" userId="d55be94f-4073-46ba-88ef-465599598fde" providerId="ADAL" clId="{B1CC3917-7186-48B1-B06B-921786A47DF6}" dt="2023-03-19T19:26:27.970" v="3545" actId="26606"/>
          <ac:spMkLst>
            <pc:docMk/>
            <pc:sldMk cId="2747186985" sldId="493"/>
            <ac:spMk id="25626" creationId="{2F8F80BB-E8B6-43B3-9462-B4D497D2802A}"/>
          </ac:spMkLst>
        </pc:spChg>
        <pc:spChg chg="add del">
          <ac:chgData name="BEN KHALFALLAH Hela ItimAsrScoVdf" userId="d55be94f-4073-46ba-88ef-465599598fde" providerId="ADAL" clId="{B1CC3917-7186-48B1-B06B-921786A47DF6}" dt="2023-03-19T19:26:27.970" v="3545" actId="26606"/>
          <ac:spMkLst>
            <pc:docMk/>
            <pc:sldMk cId="2747186985" sldId="493"/>
            <ac:spMk id="25627" creationId="{942C8AD6-8796-482B-ACC1-6D686B08E7AC}"/>
          </ac:spMkLst>
        </pc:spChg>
        <pc:spChg chg="add del">
          <ac:chgData name="BEN KHALFALLAH Hela ItimAsrScoVdf" userId="d55be94f-4073-46ba-88ef-465599598fde" providerId="ADAL" clId="{B1CC3917-7186-48B1-B06B-921786A47DF6}" dt="2023-03-19T19:26:27.970" v="3545" actId="26606"/>
          <ac:spMkLst>
            <pc:docMk/>
            <pc:sldMk cId="2747186985" sldId="493"/>
            <ac:spMk id="25628" creationId="{B6B3BF72-6DFA-42DA-A667-9E3A1BCFF7EB}"/>
          </ac:spMkLst>
        </pc:spChg>
        <pc:spChg chg="add del">
          <ac:chgData name="BEN KHALFALLAH Hela ItimAsrScoVdf" userId="d55be94f-4073-46ba-88ef-465599598fde" providerId="ADAL" clId="{B1CC3917-7186-48B1-B06B-921786A47DF6}" dt="2023-03-19T19:26:25.660" v="3542" actId="26606"/>
          <ac:spMkLst>
            <pc:docMk/>
            <pc:sldMk cId="2747186985" sldId="493"/>
            <ac:spMk id="25633" creationId="{65D9C196-56A3-4D2B-B250-2501F51B4C14}"/>
          </ac:spMkLst>
        </pc:spChg>
        <pc:spChg chg="add del">
          <ac:chgData name="BEN KHALFALLAH Hela ItimAsrScoVdf" userId="d55be94f-4073-46ba-88ef-465599598fde" providerId="ADAL" clId="{B1CC3917-7186-48B1-B06B-921786A47DF6}" dt="2023-03-19T19:26:25.660" v="3542" actId="26606"/>
          <ac:spMkLst>
            <pc:docMk/>
            <pc:sldMk cId="2747186985" sldId="493"/>
            <ac:spMk id="25635" creationId="{3A6EBF77-A535-4798-83D5-C5D9C36BFA83}"/>
          </ac:spMkLst>
        </pc:spChg>
        <pc:spChg chg="add del">
          <ac:chgData name="BEN KHALFALLAH Hela ItimAsrScoVdf" userId="d55be94f-4073-46ba-88ef-465599598fde" providerId="ADAL" clId="{B1CC3917-7186-48B1-B06B-921786A47DF6}" dt="2023-03-19T19:26:25.660" v="3542" actId="26606"/>
          <ac:spMkLst>
            <pc:docMk/>
            <pc:sldMk cId="2747186985" sldId="493"/>
            <ac:spMk id="25637" creationId="{DDB2DB23-D2D0-4E56-A97D-E9B80FD3E4A7}"/>
          </ac:spMkLst>
        </pc:spChg>
        <pc:spChg chg="add del">
          <ac:chgData name="BEN KHALFALLAH Hela ItimAsrScoVdf" userId="d55be94f-4073-46ba-88ef-465599598fde" providerId="ADAL" clId="{B1CC3917-7186-48B1-B06B-921786A47DF6}" dt="2023-03-19T19:26:27.965" v="3544" actId="26606"/>
          <ac:spMkLst>
            <pc:docMk/>
            <pc:sldMk cId="2747186985" sldId="493"/>
            <ac:spMk id="25639" creationId="{E9033299-7E01-4261-8E3E-BD3EAEE2959C}"/>
          </ac:spMkLst>
        </pc:spChg>
        <pc:spChg chg="add del">
          <ac:chgData name="BEN KHALFALLAH Hela ItimAsrScoVdf" userId="d55be94f-4073-46ba-88ef-465599598fde" providerId="ADAL" clId="{B1CC3917-7186-48B1-B06B-921786A47DF6}" dt="2023-03-19T19:26:27.965" v="3544" actId="26606"/>
          <ac:spMkLst>
            <pc:docMk/>
            <pc:sldMk cId="2747186985" sldId="493"/>
            <ac:spMk id="25640" creationId="{522DC383-A05D-4068-9307-6CE813850C01}"/>
          </ac:spMkLst>
        </pc:spChg>
        <pc:spChg chg="add del">
          <ac:chgData name="BEN KHALFALLAH Hela ItimAsrScoVdf" userId="d55be94f-4073-46ba-88ef-465599598fde" providerId="ADAL" clId="{B1CC3917-7186-48B1-B06B-921786A47DF6}" dt="2023-03-19T19:26:27.965" v="3544" actId="26606"/>
          <ac:spMkLst>
            <pc:docMk/>
            <pc:sldMk cId="2747186985" sldId="493"/>
            <ac:spMk id="25641" creationId="{190E693F-46F6-49EA-9D17-7EF31C24FB67}"/>
          </ac:spMkLst>
        </pc:spChg>
        <pc:spChg chg="add del">
          <ac:chgData name="BEN KHALFALLAH Hela ItimAsrScoVdf" userId="d55be94f-4073-46ba-88ef-465599598fde" providerId="ADAL" clId="{B1CC3917-7186-48B1-B06B-921786A47DF6}" dt="2023-03-19T19:26:27.965" v="3544" actId="26606"/>
          <ac:spMkLst>
            <pc:docMk/>
            <pc:sldMk cId="2747186985" sldId="493"/>
            <ac:spMk id="25642" creationId="{529639BB-614B-4D04-B962-C3522777DD56}"/>
          </ac:spMkLst>
        </pc:spChg>
        <pc:spChg chg="add">
          <ac:chgData name="BEN KHALFALLAH Hela ItimAsrScoVdf" userId="d55be94f-4073-46ba-88ef-465599598fde" providerId="ADAL" clId="{B1CC3917-7186-48B1-B06B-921786A47DF6}" dt="2023-03-19T19:26:27.970" v="3545" actId="26606"/>
          <ac:spMkLst>
            <pc:docMk/>
            <pc:sldMk cId="2747186985" sldId="493"/>
            <ac:spMk id="25644" creationId="{0F161291-765C-4033-9E84-52C51C6A5A63}"/>
          </ac:spMkLst>
        </pc:spChg>
        <pc:spChg chg="add">
          <ac:chgData name="BEN KHALFALLAH Hela ItimAsrScoVdf" userId="d55be94f-4073-46ba-88ef-465599598fde" providerId="ADAL" clId="{B1CC3917-7186-48B1-B06B-921786A47DF6}" dt="2023-03-19T19:26:27.970" v="3545" actId="26606"/>
          <ac:spMkLst>
            <pc:docMk/>
            <pc:sldMk cId="2747186985" sldId="493"/>
            <ac:spMk id="25645" creationId="{37F69638-8A6F-45AB-B9EC-9D8C8FC37180}"/>
          </ac:spMkLst>
        </pc:spChg>
        <pc:picChg chg="mod">
          <ac:chgData name="BEN KHALFALLAH Hela ItimAsrScoVdf" userId="d55be94f-4073-46ba-88ef-465599598fde" providerId="ADAL" clId="{B1CC3917-7186-48B1-B06B-921786A47DF6}" dt="2023-03-19T19:26:27.970" v="3545" actId="26606"/>
          <ac:picMkLst>
            <pc:docMk/>
            <pc:sldMk cId="2747186985" sldId="493"/>
            <ac:picMk id="25602" creationId="{196A84B2-0D30-4E84-B74F-C391CBA9669A}"/>
          </ac:picMkLst>
        </pc:picChg>
      </pc:sldChg>
      <pc:sldChg chg="addSp delSp modSp mod delDesignElem">
        <pc:chgData name="BEN KHALFALLAH Hela ItimAsrScoVdf" userId="d55be94f-4073-46ba-88ef-465599598fde" providerId="ADAL" clId="{B1CC3917-7186-48B1-B06B-921786A47DF6}" dt="2023-03-19T19:26:32.631" v="3546" actId="26606"/>
        <pc:sldMkLst>
          <pc:docMk/>
          <pc:sldMk cId="1159865414" sldId="494"/>
        </pc:sldMkLst>
        <pc:spChg chg="add del">
          <ac:chgData name="BEN KHALFALLAH Hela ItimAsrScoVdf" userId="d55be94f-4073-46ba-88ef-465599598fde" providerId="ADAL" clId="{B1CC3917-7186-48B1-B06B-921786A47DF6}" dt="2023-03-19T19:03:21.054" v="3395" actId="26606"/>
          <ac:spMkLst>
            <pc:docMk/>
            <pc:sldMk cId="1159865414" sldId="494"/>
            <ac:spMk id="26631" creationId="{8C266B9D-DC87-430A-8D3A-2E83639A1768}"/>
          </ac:spMkLst>
        </pc:spChg>
        <pc:spChg chg="add del">
          <ac:chgData name="BEN KHALFALLAH Hela ItimAsrScoVdf" userId="d55be94f-4073-46ba-88ef-465599598fde" providerId="ADAL" clId="{B1CC3917-7186-48B1-B06B-921786A47DF6}" dt="2023-03-19T19:03:21.054" v="3395" actId="26606"/>
          <ac:spMkLst>
            <pc:docMk/>
            <pc:sldMk cId="1159865414" sldId="494"/>
            <ac:spMk id="26633" creationId="{69282F36-261B-49B3-8CA9-FB857C475A0E}"/>
          </ac:spMkLst>
        </pc:spChg>
        <pc:spChg chg="add del">
          <ac:chgData name="BEN KHALFALLAH Hela ItimAsrScoVdf" userId="d55be94f-4073-46ba-88ef-465599598fde" providerId="ADAL" clId="{B1CC3917-7186-48B1-B06B-921786A47DF6}" dt="2023-03-19T19:03:21.054" v="3395" actId="26606"/>
          <ac:spMkLst>
            <pc:docMk/>
            <pc:sldMk cId="1159865414" sldId="494"/>
            <ac:spMk id="26635" creationId="{B87215C3-3B83-4BE7-9213-26E084BD6158}"/>
          </ac:spMkLst>
        </pc:spChg>
        <pc:spChg chg="add del">
          <ac:chgData name="BEN KHALFALLAH Hela ItimAsrScoVdf" userId="d55be94f-4073-46ba-88ef-465599598fde" providerId="ADAL" clId="{B1CC3917-7186-48B1-B06B-921786A47DF6}" dt="2023-03-19T19:03:21.054" v="3395" actId="26606"/>
          <ac:spMkLst>
            <pc:docMk/>
            <pc:sldMk cId="1159865414" sldId="494"/>
            <ac:spMk id="26637" creationId="{13A105D4-2907-419E-8223-4C266BA1E5FB}"/>
          </ac:spMkLst>
        </pc:spChg>
        <pc:spChg chg="add del">
          <ac:chgData name="BEN KHALFALLAH Hela ItimAsrScoVdf" userId="d55be94f-4073-46ba-88ef-465599598fde" providerId="ADAL" clId="{B1CC3917-7186-48B1-B06B-921786A47DF6}" dt="2023-03-19T19:03:21.054" v="3395" actId="26606"/>
          <ac:spMkLst>
            <pc:docMk/>
            <pc:sldMk cId="1159865414" sldId="494"/>
            <ac:spMk id="26639" creationId="{1EEE7F17-8E08-4C69-8E22-661908E6DF72}"/>
          </ac:spMkLst>
        </pc:spChg>
        <pc:spChg chg="add del">
          <ac:chgData name="BEN KHALFALLAH Hela ItimAsrScoVdf" userId="d55be94f-4073-46ba-88ef-465599598fde" providerId="ADAL" clId="{B1CC3917-7186-48B1-B06B-921786A47DF6}" dt="2023-03-19T19:26:32.631" v="3546" actId="26606"/>
          <ac:spMkLst>
            <pc:docMk/>
            <pc:sldMk cId="1159865414" sldId="494"/>
            <ac:spMk id="26644" creationId="{2F8F80BB-E8B6-43B3-9462-B4D497D2802A}"/>
          </ac:spMkLst>
        </pc:spChg>
        <pc:spChg chg="add del">
          <ac:chgData name="BEN KHALFALLAH Hela ItimAsrScoVdf" userId="d55be94f-4073-46ba-88ef-465599598fde" providerId="ADAL" clId="{B1CC3917-7186-48B1-B06B-921786A47DF6}" dt="2023-03-19T19:26:32.631" v="3546" actId="26606"/>
          <ac:spMkLst>
            <pc:docMk/>
            <pc:sldMk cId="1159865414" sldId="494"/>
            <ac:spMk id="26646" creationId="{942C8AD6-8796-482B-ACC1-6D686B08E7AC}"/>
          </ac:spMkLst>
        </pc:spChg>
        <pc:spChg chg="add del">
          <ac:chgData name="BEN KHALFALLAH Hela ItimAsrScoVdf" userId="d55be94f-4073-46ba-88ef-465599598fde" providerId="ADAL" clId="{B1CC3917-7186-48B1-B06B-921786A47DF6}" dt="2023-03-19T19:26:32.631" v="3546" actId="26606"/>
          <ac:spMkLst>
            <pc:docMk/>
            <pc:sldMk cId="1159865414" sldId="494"/>
            <ac:spMk id="26648" creationId="{B6B3BF72-6DFA-42DA-A667-9E3A1BCFF7EB}"/>
          </ac:spMkLst>
        </pc:spChg>
        <pc:spChg chg="add">
          <ac:chgData name="BEN KHALFALLAH Hela ItimAsrScoVdf" userId="d55be94f-4073-46ba-88ef-465599598fde" providerId="ADAL" clId="{B1CC3917-7186-48B1-B06B-921786A47DF6}" dt="2023-03-19T19:26:32.631" v="3546" actId="26606"/>
          <ac:spMkLst>
            <pc:docMk/>
            <pc:sldMk cId="1159865414" sldId="494"/>
            <ac:spMk id="26653" creationId="{0F161291-765C-4033-9E84-52C51C6A5A63}"/>
          </ac:spMkLst>
        </pc:spChg>
        <pc:spChg chg="add">
          <ac:chgData name="BEN KHALFALLAH Hela ItimAsrScoVdf" userId="d55be94f-4073-46ba-88ef-465599598fde" providerId="ADAL" clId="{B1CC3917-7186-48B1-B06B-921786A47DF6}" dt="2023-03-19T19:26:32.631" v="3546" actId="26606"/>
          <ac:spMkLst>
            <pc:docMk/>
            <pc:sldMk cId="1159865414" sldId="494"/>
            <ac:spMk id="26655" creationId="{37F69638-8A6F-45AB-B9EC-9D8C8FC37180}"/>
          </ac:spMkLst>
        </pc:spChg>
        <pc:picChg chg="mod">
          <ac:chgData name="BEN KHALFALLAH Hela ItimAsrScoVdf" userId="d55be94f-4073-46ba-88ef-465599598fde" providerId="ADAL" clId="{B1CC3917-7186-48B1-B06B-921786A47DF6}" dt="2023-03-19T19:26:32.631" v="3546" actId="26606"/>
          <ac:picMkLst>
            <pc:docMk/>
            <pc:sldMk cId="1159865414" sldId="494"/>
            <ac:picMk id="26626" creationId="{C89B26EC-05ED-4F9F-B161-70C8F08BA5E2}"/>
          </ac:picMkLst>
        </pc:picChg>
      </pc:sldChg>
      <pc:sldChg chg="addSp delSp modSp mod delDesignElem">
        <pc:chgData name="BEN KHALFALLAH Hela ItimAsrScoVdf" userId="d55be94f-4073-46ba-88ef-465599598fde" providerId="ADAL" clId="{B1CC3917-7186-48B1-B06B-921786A47DF6}" dt="2023-03-19T19:26:37.858" v="3547" actId="26606"/>
        <pc:sldMkLst>
          <pc:docMk/>
          <pc:sldMk cId="539809316" sldId="495"/>
        </pc:sldMkLst>
        <pc:spChg chg="add del">
          <ac:chgData name="BEN KHALFALLAH Hela ItimAsrScoVdf" userId="d55be94f-4073-46ba-88ef-465599598fde" providerId="ADAL" clId="{B1CC3917-7186-48B1-B06B-921786A47DF6}" dt="2023-03-19T19:03:37.107" v="3396" actId="26606"/>
          <ac:spMkLst>
            <pc:docMk/>
            <pc:sldMk cId="539809316" sldId="495"/>
            <ac:spMk id="27655" creationId="{8C266B9D-DC87-430A-8D3A-2E83639A1768}"/>
          </ac:spMkLst>
        </pc:spChg>
        <pc:spChg chg="add del">
          <ac:chgData name="BEN KHALFALLAH Hela ItimAsrScoVdf" userId="d55be94f-4073-46ba-88ef-465599598fde" providerId="ADAL" clId="{B1CC3917-7186-48B1-B06B-921786A47DF6}" dt="2023-03-19T19:03:37.107" v="3396" actId="26606"/>
          <ac:spMkLst>
            <pc:docMk/>
            <pc:sldMk cId="539809316" sldId="495"/>
            <ac:spMk id="27657" creationId="{69282F36-261B-49B3-8CA9-FB857C475A0E}"/>
          </ac:spMkLst>
        </pc:spChg>
        <pc:spChg chg="add del">
          <ac:chgData name="BEN KHALFALLAH Hela ItimAsrScoVdf" userId="d55be94f-4073-46ba-88ef-465599598fde" providerId="ADAL" clId="{B1CC3917-7186-48B1-B06B-921786A47DF6}" dt="2023-03-19T19:03:37.107" v="3396" actId="26606"/>
          <ac:spMkLst>
            <pc:docMk/>
            <pc:sldMk cId="539809316" sldId="495"/>
            <ac:spMk id="27659" creationId="{B87215C3-3B83-4BE7-9213-26E084BD6158}"/>
          </ac:spMkLst>
        </pc:spChg>
        <pc:spChg chg="add del">
          <ac:chgData name="BEN KHALFALLAH Hela ItimAsrScoVdf" userId="d55be94f-4073-46ba-88ef-465599598fde" providerId="ADAL" clId="{B1CC3917-7186-48B1-B06B-921786A47DF6}" dt="2023-03-19T19:03:37.107" v="3396" actId="26606"/>
          <ac:spMkLst>
            <pc:docMk/>
            <pc:sldMk cId="539809316" sldId="495"/>
            <ac:spMk id="27661" creationId="{13A105D4-2907-419E-8223-4C266BA1E5FB}"/>
          </ac:spMkLst>
        </pc:spChg>
        <pc:spChg chg="add del">
          <ac:chgData name="BEN KHALFALLAH Hela ItimAsrScoVdf" userId="d55be94f-4073-46ba-88ef-465599598fde" providerId="ADAL" clId="{B1CC3917-7186-48B1-B06B-921786A47DF6}" dt="2023-03-19T19:03:37.107" v="3396" actId="26606"/>
          <ac:spMkLst>
            <pc:docMk/>
            <pc:sldMk cId="539809316" sldId="495"/>
            <ac:spMk id="27663" creationId="{1EEE7F17-8E08-4C69-8E22-661908E6DF72}"/>
          </ac:spMkLst>
        </pc:spChg>
        <pc:spChg chg="add del">
          <ac:chgData name="BEN KHALFALLAH Hela ItimAsrScoVdf" userId="d55be94f-4073-46ba-88ef-465599598fde" providerId="ADAL" clId="{B1CC3917-7186-48B1-B06B-921786A47DF6}" dt="2023-03-19T19:26:37.858" v="3547" actId="26606"/>
          <ac:spMkLst>
            <pc:docMk/>
            <pc:sldMk cId="539809316" sldId="495"/>
            <ac:spMk id="27668" creationId="{2F8F80BB-E8B6-43B3-9462-B4D497D2802A}"/>
          </ac:spMkLst>
        </pc:spChg>
        <pc:spChg chg="add del">
          <ac:chgData name="BEN KHALFALLAH Hela ItimAsrScoVdf" userId="d55be94f-4073-46ba-88ef-465599598fde" providerId="ADAL" clId="{B1CC3917-7186-48B1-B06B-921786A47DF6}" dt="2023-03-19T19:26:37.858" v="3547" actId="26606"/>
          <ac:spMkLst>
            <pc:docMk/>
            <pc:sldMk cId="539809316" sldId="495"/>
            <ac:spMk id="27670" creationId="{942C8AD6-8796-482B-ACC1-6D686B08E7AC}"/>
          </ac:spMkLst>
        </pc:spChg>
        <pc:spChg chg="add del">
          <ac:chgData name="BEN KHALFALLAH Hela ItimAsrScoVdf" userId="d55be94f-4073-46ba-88ef-465599598fde" providerId="ADAL" clId="{B1CC3917-7186-48B1-B06B-921786A47DF6}" dt="2023-03-19T19:26:37.858" v="3547" actId="26606"/>
          <ac:spMkLst>
            <pc:docMk/>
            <pc:sldMk cId="539809316" sldId="495"/>
            <ac:spMk id="27672" creationId="{B6B3BF72-6DFA-42DA-A667-9E3A1BCFF7EB}"/>
          </ac:spMkLst>
        </pc:spChg>
        <pc:spChg chg="add">
          <ac:chgData name="BEN KHALFALLAH Hela ItimAsrScoVdf" userId="d55be94f-4073-46ba-88ef-465599598fde" providerId="ADAL" clId="{B1CC3917-7186-48B1-B06B-921786A47DF6}" dt="2023-03-19T19:26:37.858" v="3547" actId="26606"/>
          <ac:spMkLst>
            <pc:docMk/>
            <pc:sldMk cId="539809316" sldId="495"/>
            <ac:spMk id="27677" creationId="{0F161291-765C-4033-9E84-52C51C6A5A63}"/>
          </ac:spMkLst>
        </pc:spChg>
        <pc:spChg chg="add">
          <ac:chgData name="BEN KHALFALLAH Hela ItimAsrScoVdf" userId="d55be94f-4073-46ba-88ef-465599598fde" providerId="ADAL" clId="{B1CC3917-7186-48B1-B06B-921786A47DF6}" dt="2023-03-19T19:26:37.858" v="3547" actId="26606"/>
          <ac:spMkLst>
            <pc:docMk/>
            <pc:sldMk cId="539809316" sldId="495"/>
            <ac:spMk id="27679" creationId="{37F69638-8A6F-45AB-B9EC-9D8C8FC37180}"/>
          </ac:spMkLst>
        </pc:spChg>
        <pc:picChg chg="mod">
          <ac:chgData name="BEN KHALFALLAH Hela ItimAsrScoVdf" userId="d55be94f-4073-46ba-88ef-465599598fde" providerId="ADAL" clId="{B1CC3917-7186-48B1-B06B-921786A47DF6}" dt="2023-03-19T19:26:37.858" v="3547" actId="26606"/>
          <ac:picMkLst>
            <pc:docMk/>
            <pc:sldMk cId="539809316" sldId="495"/>
            <ac:picMk id="27650" creationId="{DB0A3A90-B823-4EC6-8E66-C6DC959EFE73}"/>
          </ac:picMkLst>
        </pc:picChg>
      </pc:sldChg>
      <pc:sldChg chg="addSp delSp modSp mod ord delDesignElem">
        <pc:chgData name="BEN KHALFALLAH Hela ItimAsrScoVdf" userId="d55be94f-4073-46ba-88ef-465599598fde" providerId="ADAL" clId="{B1CC3917-7186-48B1-B06B-921786A47DF6}" dt="2023-03-20T09:13:13.948" v="6594"/>
        <pc:sldMkLst>
          <pc:docMk/>
          <pc:sldMk cId="3933718899" sldId="496"/>
        </pc:sldMkLst>
        <pc:spChg chg="add del">
          <ac:chgData name="BEN KHALFALLAH Hela ItimAsrScoVdf" userId="d55be94f-4073-46ba-88ef-465599598fde" providerId="ADAL" clId="{B1CC3917-7186-48B1-B06B-921786A47DF6}" dt="2023-03-19T19:04:11.608" v="3397" actId="26606"/>
          <ac:spMkLst>
            <pc:docMk/>
            <pc:sldMk cId="3933718899" sldId="496"/>
            <ac:spMk id="28679" creationId="{8C266B9D-DC87-430A-8D3A-2E83639A1768}"/>
          </ac:spMkLst>
        </pc:spChg>
        <pc:spChg chg="add del">
          <ac:chgData name="BEN KHALFALLAH Hela ItimAsrScoVdf" userId="d55be94f-4073-46ba-88ef-465599598fde" providerId="ADAL" clId="{B1CC3917-7186-48B1-B06B-921786A47DF6}" dt="2023-03-19T19:04:11.608" v="3397" actId="26606"/>
          <ac:spMkLst>
            <pc:docMk/>
            <pc:sldMk cId="3933718899" sldId="496"/>
            <ac:spMk id="28681" creationId="{69282F36-261B-49B3-8CA9-FB857C475A0E}"/>
          </ac:spMkLst>
        </pc:spChg>
        <pc:spChg chg="add del">
          <ac:chgData name="BEN KHALFALLAH Hela ItimAsrScoVdf" userId="d55be94f-4073-46ba-88ef-465599598fde" providerId="ADAL" clId="{B1CC3917-7186-48B1-B06B-921786A47DF6}" dt="2023-03-19T19:04:11.608" v="3397" actId="26606"/>
          <ac:spMkLst>
            <pc:docMk/>
            <pc:sldMk cId="3933718899" sldId="496"/>
            <ac:spMk id="28683" creationId="{B87215C3-3B83-4BE7-9213-26E084BD6158}"/>
          </ac:spMkLst>
        </pc:spChg>
        <pc:spChg chg="add del">
          <ac:chgData name="BEN KHALFALLAH Hela ItimAsrScoVdf" userId="d55be94f-4073-46ba-88ef-465599598fde" providerId="ADAL" clId="{B1CC3917-7186-48B1-B06B-921786A47DF6}" dt="2023-03-19T19:04:11.608" v="3397" actId="26606"/>
          <ac:spMkLst>
            <pc:docMk/>
            <pc:sldMk cId="3933718899" sldId="496"/>
            <ac:spMk id="28685" creationId="{13A105D4-2907-419E-8223-4C266BA1E5FB}"/>
          </ac:spMkLst>
        </pc:spChg>
        <pc:spChg chg="add del">
          <ac:chgData name="BEN KHALFALLAH Hela ItimAsrScoVdf" userId="d55be94f-4073-46ba-88ef-465599598fde" providerId="ADAL" clId="{B1CC3917-7186-48B1-B06B-921786A47DF6}" dt="2023-03-19T19:04:11.608" v="3397" actId="26606"/>
          <ac:spMkLst>
            <pc:docMk/>
            <pc:sldMk cId="3933718899" sldId="496"/>
            <ac:spMk id="28687" creationId="{1EEE7F17-8E08-4C69-8E22-661908E6DF72}"/>
          </ac:spMkLst>
        </pc:spChg>
        <pc:spChg chg="add del">
          <ac:chgData name="BEN KHALFALLAH Hela ItimAsrScoVdf" userId="d55be94f-4073-46ba-88ef-465599598fde" providerId="ADAL" clId="{B1CC3917-7186-48B1-B06B-921786A47DF6}" dt="2023-03-19T19:26:41.154" v="3548" actId="26606"/>
          <ac:spMkLst>
            <pc:docMk/>
            <pc:sldMk cId="3933718899" sldId="496"/>
            <ac:spMk id="28692" creationId="{2F8F80BB-E8B6-43B3-9462-B4D497D2802A}"/>
          </ac:spMkLst>
        </pc:spChg>
        <pc:spChg chg="add del">
          <ac:chgData name="BEN KHALFALLAH Hela ItimAsrScoVdf" userId="d55be94f-4073-46ba-88ef-465599598fde" providerId="ADAL" clId="{B1CC3917-7186-48B1-B06B-921786A47DF6}" dt="2023-03-19T19:26:41.154" v="3548" actId="26606"/>
          <ac:spMkLst>
            <pc:docMk/>
            <pc:sldMk cId="3933718899" sldId="496"/>
            <ac:spMk id="28694" creationId="{942C8AD6-8796-482B-ACC1-6D686B08E7AC}"/>
          </ac:spMkLst>
        </pc:spChg>
        <pc:spChg chg="add del">
          <ac:chgData name="BEN KHALFALLAH Hela ItimAsrScoVdf" userId="d55be94f-4073-46ba-88ef-465599598fde" providerId="ADAL" clId="{B1CC3917-7186-48B1-B06B-921786A47DF6}" dt="2023-03-19T19:26:41.154" v="3548" actId="26606"/>
          <ac:spMkLst>
            <pc:docMk/>
            <pc:sldMk cId="3933718899" sldId="496"/>
            <ac:spMk id="28696" creationId="{B6B3BF72-6DFA-42DA-A667-9E3A1BCFF7EB}"/>
          </ac:spMkLst>
        </pc:spChg>
        <pc:spChg chg="add">
          <ac:chgData name="BEN KHALFALLAH Hela ItimAsrScoVdf" userId="d55be94f-4073-46ba-88ef-465599598fde" providerId="ADAL" clId="{B1CC3917-7186-48B1-B06B-921786A47DF6}" dt="2023-03-19T19:26:41.154" v="3548" actId="26606"/>
          <ac:spMkLst>
            <pc:docMk/>
            <pc:sldMk cId="3933718899" sldId="496"/>
            <ac:spMk id="28701" creationId="{0F161291-765C-4033-9E84-52C51C6A5A63}"/>
          </ac:spMkLst>
        </pc:spChg>
        <pc:spChg chg="add">
          <ac:chgData name="BEN KHALFALLAH Hela ItimAsrScoVdf" userId="d55be94f-4073-46ba-88ef-465599598fde" providerId="ADAL" clId="{B1CC3917-7186-48B1-B06B-921786A47DF6}" dt="2023-03-19T19:26:41.154" v="3548" actId="26606"/>
          <ac:spMkLst>
            <pc:docMk/>
            <pc:sldMk cId="3933718899" sldId="496"/>
            <ac:spMk id="28703" creationId="{37F69638-8A6F-45AB-B9EC-9D8C8FC37180}"/>
          </ac:spMkLst>
        </pc:spChg>
        <pc:picChg chg="mod">
          <ac:chgData name="BEN KHALFALLAH Hela ItimAsrScoVdf" userId="d55be94f-4073-46ba-88ef-465599598fde" providerId="ADAL" clId="{B1CC3917-7186-48B1-B06B-921786A47DF6}" dt="2023-03-19T19:26:41.154" v="3548" actId="26606"/>
          <ac:picMkLst>
            <pc:docMk/>
            <pc:sldMk cId="3933718899" sldId="496"/>
            <ac:picMk id="28674" creationId="{E96B0F36-28C3-417F-8D33-A6A57F0CA0DA}"/>
          </ac:picMkLst>
        </pc:picChg>
      </pc:sldChg>
      <pc:sldChg chg="addSp delSp modSp mod delDesignElem">
        <pc:chgData name="BEN KHALFALLAH Hela ItimAsrScoVdf" userId="d55be94f-4073-46ba-88ef-465599598fde" providerId="ADAL" clId="{B1CC3917-7186-48B1-B06B-921786A47DF6}" dt="2023-03-19T20:38:44.359" v="4158" actId="1076"/>
        <pc:sldMkLst>
          <pc:docMk/>
          <pc:sldMk cId="90158420" sldId="497"/>
        </pc:sldMkLst>
        <pc:spChg chg="mod ord">
          <ac:chgData name="BEN KHALFALLAH Hela ItimAsrScoVdf" userId="d55be94f-4073-46ba-88ef-465599598fde" providerId="ADAL" clId="{B1CC3917-7186-48B1-B06B-921786A47DF6}" dt="2023-03-19T20:28:51.439" v="4056" actId="26606"/>
          <ac:spMkLst>
            <pc:docMk/>
            <pc:sldMk cId="90158420" sldId="497"/>
            <ac:spMk id="2" creationId="{ED1A0D3F-3571-4859-BF56-4A7BE947693F}"/>
          </ac:spMkLst>
        </pc:spChg>
        <pc:spChg chg="add mod">
          <ac:chgData name="BEN KHALFALLAH Hela ItimAsrScoVdf" userId="d55be94f-4073-46ba-88ef-465599598fde" providerId="ADAL" clId="{B1CC3917-7186-48B1-B06B-921786A47DF6}" dt="2023-03-19T20:38:32.694" v="4156" actId="207"/>
          <ac:spMkLst>
            <pc:docMk/>
            <pc:sldMk cId="90158420" sldId="497"/>
            <ac:spMk id="8" creationId="{D57D7824-F558-49C4-A5B8-FD45E6E97F3C}"/>
          </ac:spMkLst>
        </pc:spChg>
        <pc:spChg chg="add mod">
          <ac:chgData name="BEN KHALFALLAH Hela ItimAsrScoVdf" userId="d55be94f-4073-46ba-88ef-465599598fde" providerId="ADAL" clId="{B1CC3917-7186-48B1-B06B-921786A47DF6}" dt="2023-03-19T20:38:32.694" v="4156" actId="207"/>
          <ac:spMkLst>
            <pc:docMk/>
            <pc:sldMk cId="90158420" sldId="497"/>
            <ac:spMk id="114" creationId="{2B778D91-D407-4229-A642-E8381F362236}"/>
          </ac:spMkLst>
        </pc:spChg>
        <pc:spChg chg="add del">
          <ac:chgData name="BEN KHALFALLAH Hela ItimAsrScoVdf" userId="d55be94f-4073-46ba-88ef-465599598fde" providerId="ADAL" clId="{B1CC3917-7186-48B1-B06B-921786A47DF6}" dt="2023-03-19T17:59:18.443" v="2760" actId="26606"/>
          <ac:spMkLst>
            <pc:docMk/>
            <pc:sldMk cId="90158420" sldId="497"/>
            <ac:spMk id="30750" creationId="{1BB1D3B0-1E2E-48E2-ACCC-EE147A9A0CE0}"/>
          </ac:spMkLst>
        </pc:spChg>
        <pc:spChg chg="add del">
          <ac:chgData name="BEN KHALFALLAH Hela ItimAsrScoVdf" userId="d55be94f-4073-46ba-88ef-465599598fde" providerId="ADAL" clId="{B1CC3917-7186-48B1-B06B-921786A47DF6}" dt="2023-03-19T17:59:18.443" v="2760" actId="26606"/>
          <ac:spMkLst>
            <pc:docMk/>
            <pc:sldMk cId="90158420" sldId="497"/>
            <ac:spMk id="30752" creationId="{4BB8B191-5BC6-486A-8E6E-13B1C9EEE83D}"/>
          </ac:spMkLst>
        </pc:spChg>
        <pc:spChg chg="add del">
          <ac:chgData name="BEN KHALFALLAH Hela ItimAsrScoVdf" userId="d55be94f-4073-46ba-88ef-465599598fde" providerId="ADAL" clId="{B1CC3917-7186-48B1-B06B-921786A47DF6}" dt="2023-03-19T17:59:18.443" v="2760" actId="26606"/>
          <ac:spMkLst>
            <pc:docMk/>
            <pc:sldMk cId="90158420" sldId="497"/>
            <ac:spMk id="30754" creationId="{06E3DE27-4115-4B5D-A9DB-3C7CDC82B121}"/>
          </ac:spMkLst>
        </pc:spChg>
        <pc:spChg chg="add del">
          <ac:chgData name="BEN KHALFALLAH Hela ItimAsrScoVdf" userId="d55be94f-4073-46ba-88ef-465599598fde" providerId="ADAL" clId="{B1CC3917-7186-48B1-B06B-921786A47DF6}" dt="2023-03-19T17:59:18.443" v="2760" actId="26606"/>
          <ac:spMkLst>
            <pc:docMk/>
            <pc:sldMk cId="90158420" sldId="497"/>
            <ac:spMk id="30756" creationId="{AA5196B7-638B-4DC2-897C-9F49E9D46FD9}"/>
          </ac:spMkLst>
        </pc:spChg>
        <pc:spChg chg="add del">
          <ac:chgData name="BEN KHALFALLAH Hela ItimAsrScoVdf" userId="d55be94f-4073-46ba-88ef-465599598fde" providerId="ADAL" clId="{B1CC3917-7186-48B1-B06B-921786A47DF6}" dt="2023-03-19T17:59:18.443" v="2760" actId="26606"/>
          <ac:spMkLst>
            <pc:docMk/>
            <pc:sldMk cId="90158420" sldId="497"/>
            <ac:spMk id="30758" creationId="{EAF445D0-CF55-4D08-A1AE-931110371029}"/>
          </ac:spMkLst>
        </pc:spChg>
        <pc:spChg chg="add del">
          <ac:chgData name="BEN KHALFALLAH Hela ItimAsrScoVdf" userId="d55be94f-4073-46ba-88ef-465599598fde" providerId="ADAL" clId="{B1CC3917-7186-48B1-B06B-921786A47DF6}" dt="2023-03-19T17:59:18.443" v="2760" actId="26606"/>
          <ac:spMkLst>
            <pc:docMk/>
            <pc:sldMk cId="90158420" sldId="497"/>
            <ac:spMk id="30760" creationId="{C611EEE4-B19B-462B-9B23-C4704CAF39C9}"/>
          </ac:spMkLst>
        </pc:spChg>
        <pc:spChg chg="add del">
          <ac:chgData name="BEN KHALFALLAH Hela ItimAsrScoVdf" userId="d55be94f-4073-46ba-88ef-465599598fde" providerId="ADAL" clId="{B1CC3917-7186-48B1-B06B-921786A47DF6}" dt="2023-03-19T17:59:18.443" v="2760" actId="26606"/>
          <ac:spMkLst>
            <pc:docMk/>
            <pc:sldMk cId="90158420" sldId="497"/>
            <ac:spMk id="30762" creationId="{8EDBF1CE-1D06-497F-8839-21BFF0566864}"/>
          </ac:spMkLst>
        </pc:spChg>
        <pc:spChg chg="add del">
          <ac:chgData name="BEN KHALFALLAH Hela ItimAsrScoVdf" userId="d55be94f-4073-46ba-88ef-465599598fde" providerId="ADAL" clId="{B1CC3917-7186-48B1-B06B-921786A47DF6}" dt="2023-03-19T17:59:18.443" v="2760" actId="26606"/>
          <ac:spMkLst>
            <pc:docMk/>
            <pc:sldMk cId="90158420" sldId="497"/>
            <ac:spMk id="30764" creationId="{7F4A3F8E-5AA5-43B4-9FAE-5ADBFE248E9A}"/>
          </ac:spMkLst>
        </pc:spChg>
        <pc:spChg chg="add del">
          <ac:chgData name="BEN KHALFALLAH Hela ItimAsrScoVdf" userId="d55be94f-4073-46ba-88ef-465599598fde" providerId="ADAL" clId="{B1CC3917-7186-48B1-B06B-921786A47DF6}" dt="2023-03-19T17:59:18.443" v="2760" actId="26606"/>
          <ac:spMkLst>
            <pc:docMk/>
            <pc:sldMk cId="90158420" sldId="497"/>
            <ac:spMk id="30766" creationId="{44E3AAB4-B651-406D-A1FD-0FCA5D48AA2D}"/>
          </ac:spMkLst>
        </pc:spChg>
        <pc:spChg chg="add del">
          <ac:chgData name="BEN KHALFALLAH Hela ItimAsrScoVdf" userId="d55be94f-4073-46ba-88ef-465599598fde" providerId="ADAL" clId="{B1CC3917-7186-48B1-B06B-921786A47DF6}" dt="2023-03-19T17:59:16.924" v="2757" actId="26606"/>
          <ac:spMkLst>
            <pc:docMk/>
            <pc:sldMk cId="90158420" sldId="497"/>
            <ac:spMk id="30771" creationId="{DB691D59-8F51-4DD8-AD41-D568D29B08F8}"/>
          </ac:spMkLst>
        </pc:spChg>
        <pc:spChg chg="add del">
          <ac:chgData name="BEN KHALFALLAH Hela ItimAsrScoVdf" userId="d55be94f-4073-46ba-88ef-465599598fde" providerId="ADAL" clId="{B1CC3917-7186-48B1-B06B-921786A47DF6}" dt="2023-03-19T17:59:16.924" v="2757" actId="26606"/>
          <ac:spMkLst>
            <pc:docMk/>
            <pc:sldMk cId="90158420" sldId="497"/>
            <ac:spMk id="30773" creationId="{204AEF18-0627-48F3-9B3D-F7E8F050B1D4}"/>
          </ac:spMkLst>
        </pc:spChg>
        <pc:spChg chg="add del">
          <ac:chgData name="BEN KHALFALLAH Hela ItimAsrScoVdf" userId="d55be94f-4073-46ba-88ef-465599598fde" providerId="ADAL" clId="{B1CC3917-7186-48B1-B06B-921786A47DF6}" dt="2023-03-19T17:59:16.924" v="2757" actId="26606"/>
          <ac:spMkLst>
            <pc:docMk/>
            <pc:sldMk cId="90158420" sldId="497"/>
            <ac:spMk id="30775" creationId="{CEAEE08A-C572-438F-9753-B0D527A515A7}"/>
          </ac:spMkLst>
        </pc:spChg>
        <pc:spChg chg="add del">
          <ac:chgData name="BEN KHALFALLAH Hela ItimAsrScoVdf" userId="d55be94f-4073-46ba-88ef-465599598fde" providerId="ADAL" clId="{B1CC3917-7186-48B1-B06B-921786A47DF6}" dt="2023-03-19T17:59:16.924" v="2757" actId="26606"/>
          <ac:spMkLst>
            <pc:docMk/>
            <pc:sldMk cId="90158420" sldId="497"/>
            <ac:spMk id="30777" creationId="{DB93146F-62ED-4C59-844C-0935D0FB5031}"/>
          </ac:spMkLst>
        </pc:spChg>
        <pc:spChg chg="add del">
          <ac:chgData name="BEN KHALFALLAH Hela ItimAsrScoVdf" userId="d55be94f-4073-46ba-88ef-465599598fde" providerId="ADAL" clId="{B1CC3917-7186-48B1-B06B-921786A47DF6}" dt="2023-03-19T17:59:16.924" v="2757" actId="26606"/>
          <ac:spMkLst>
            <pc:docMk/>
            <pc:sldMk cId="90158420" sldId="497"/>
            <ac:spMk id="30779" creationId="{F7207B7B-5C57-458C-BE38-95D2CD7655BB}"/>
          </ac:spMkLst>
        </pc:spChg>
        <pc:spChg chg="add del">
          <ac:chgData name="BEN KHALFALLAH Hela ItimAsrScoVdf" userId="d55be94f-4073-46ba-88ef-465599598fde" providerId="ADAL" clId="{B1CC3917-7186-48B1-B06B-921786A47DF6}" dt="2023-03-19T17:59:16.924" v="2757" actId="26606"/>
          <ac:spMkLst>
            <pc:docMk/>
            <pc:sldMk cId="90158420" sldId="497"/>
            <ac:spMk id="30781" creationId="{9822E561-F97C-4CBB-A9A6-A6BF6317BC84}"/>
          </ac:spMkLst>
        </pc:spChg>
        <pc:spChg chg="add del">
          <ac:chgData name="BEN KHALFALLAH Hela ItimAsrScoVdf" userId="d55be94f-4073-46ba-88ef-465599598fde" providerId="ADAL" clId="{B1CC3917-7186-48B1-B06B-921786A47DF6}" dt="2023-03-19T17:59:16.924" v="2757" actId="26606"/>
          <ac:spMkLst>
            <pc:docMk/>
            <pc:sldMk cId="90158420" sldId="497"/>
            <ac:spMk id="30783" creationId="{B01B0E58-A5C8-4CDA-A2E0-35DF94E59857}"/>
          </ac:spMkLst>
        </pc:spChg>
        <pc:spChg chg="add del">
          <ac:chgData name="BEN KHALFALLAH Hela ItimAsrScoVdf" userId="d55be94f-4073-46ba-88ef-465599598fde" providerId="ADAL" clId="{B1CC3917-7186-48B1-B06B-921786A47DF6}" dt="2023-03-19T17:59:18.431" v="2759" actId="26606"/>
          <ac:spMkLst>
            <pc:docMk/>
            <pc:sldMk cId="90158420" sldId="497"/>
            <ac:spMk id="30785" creationId="{9E51D150-D0BE-47A3-AA5B-3F71488E554E}"/>
          </ac:spMkLst>
        </pc:spChg>
        <pc:spChg chg="add del">
          <ac:chgData name="BEN KHALFALLAH Hela ItimAsrScoVdf" userId="d55be94f-4073-46ba-88ef-465599598fde" providerId="ADAL" clId="{B1CC3917-7186-48B1-B06B-921786A47DF6}" dt="2023-03-19T17:59:18.431" v="2759" actId="26606"/>
          <ac:spMkLst>
            <pc:docMk/>
            <pc:sldMk cId="90158420" sldId="497"/>
            <ac:spMk id="30786" creationId="{2928117C-9446-4E7F-AE62-95E0F6DB5B27}"/>
          </ac:spMkLst>
        </pc:spChg>
        <pc:spChg chg="add del">
          <ac:chgData name="BEN KHALFALLAH Hela ItimAsrScoVdf" userId="d55be94f-4073-46ba-88ef-465599598fde" providerId="ADAL" clId="{B1CC3917-7186-48B1-B06B-921786A47DF6}" dt="2023-03-19T17:59:18.431" v="2759" actId="26606"/>
          <ac:spMkLst>
            <pc:docMk/>
            <pc:sldMk cId="90158420" sldId="497"/>
            <ac:spMk id="30787" creationId="{A3EC344B-E4D2-4F05-86FF-A2109058CFF9}"/>
          </ac:spMkLst>
        </pc:spChg>
        <pc:spChg chg="add del">
          <ac:chgData name="BEN KHALFALLAH Hela ItimAsrScoVdf" userId="d55be94f-4073-46ba-88ef-465599598fde" providerId="ADAL" clId="{B1CC3917-7186-48B1-B06B-921786A47DF6}" dt="2023-03-19T17:59:18.431" v="2759" actId="26606"/>
          <ac:spMkLst>
            <pc:docMk/>
            <pc:sldMk cId="90158420" sldId="497"/>
            <ac:spMk id="30788" creationId="{84D30AFB-4D71-48B0-AA00-28EE92363A5F}"/>
          </ac:spMkLst>
        </pc:spChg>
        <pc:spChg chg="add del">
          <ac:chgData name="BEN KHALFALLAH Hela ItimAsrScoVdf" userId="d55be94f-4073-46ba-88ef-465599598fde" providerId="ADAL" clId="{B1CC3917-7186-48B1-B06B-921786A47DF6}" dt="2023-03-19T17:59:18.431" v="2759" actId="26606"/>
          <ac:spMkLst>
            <pc:docMk/>
            <pc:sldMk cId="90158420" sldId="497"/>
            <ac:spMk id="30789" creationId="{96A0B76F-8010-4C62-B4B6-C5FC438C059E}"/>
          </ac:spMkLst>
        </pc:spChg>
        <pc:spChg chg="add del">
          <ac:chgData name="BEN KHALFALLAH Hela ItimAsrScoVdf" userId="d55be94f-4073-46ba-88ef-465599598fde" providerId="ADAL" clId="{B1CC3917-7186-48B1-B06B-921786A47DF6}" dt="2023-03-19T17:59:18.431" v="2759" actId="26606"/>
          <ac:spMkLst>
            <pc:docMk/>
            <pc:sldMk cId="90158420" sldId="497"/>
            <ac:spMk id="30790" creationId="{9FC936C0-4624-438D-BDD0-6B296BD6409D}"/>
          </ac:spMkLst>
        </pc:spChg>
        <pc:spChg chg="add del">
          <ac:chgData name="BEN KHALFALLAH Hela ItimAsrScoVdf" userId="d55be94f-4073-46ba-88ef-465599598fde" providerId="ADAL" clId="{B1CC3917-7186-48B1-B06B-921786A47DF6}" dt="2023-03-19T17:59:18.431" v="2759" actId="26606"/>
          <ac:spMkLst>
            <pc:docMk/>
            <pc:sldMk cId="90158420" sldId="497"/>
            <ac:spMk id="30791" creationId="{5535DAA1-B7FB-41AB-BA45-ECFC99D82749}"/>
          </ac:spMkLst>
        </pc:spChg>
        <pc:spChg chg="add del">
          <ac:chgData name="BEN KHALFALLAH Hela ItimAsrScoVdf" userId="d55be94f-4073-46ba-88ef-465599598fde" providerId="ADAL" clId="{B1CC3917-7186-48B1-B06B-921786A47DF6}" dt="2023-03-19T17:59:18.431" v="2759" actId="26606"/>
          <ac:spMkLst>
            <pc:docMk/>
            <pc:sldMk cId="90158420" sldId="497"/>
            <ac:spMk id="30792" creationId="{6D225CEC-19E5-40D0-B1CE-4E884C9C17D2}"/>
          </ac:spMkLst>
        </pc:spChg>
        <pc:spChg chg="add del">
          <ac:chgData name="BEN KHALFALLAH Hela ItimAsrScoVdf" userId="d55be94f-4073-46ba-88ef-465599598fde" providerId="ADAL" clId="{B1CC3917-7186-48B1-B06B-921786A47DF6}" dt="2023-03-19T17:59:18.431" v="2759" actId="26606"/>
          <ac:spMkLst>
            <pc:docMk/>
            <pc:sldMk cId="90158420" sldId="497"/>
            <ac:spMk id="30793" creationId="{BEF873D1-568B-4D8E-AF50-0382A711402F}"/>
          </ac:spMkLst>
        </pc:spChg>
        <pc:spChg chg="add del">
          <ac:chgData name="BEN KHALFALLAH Hela ItimAsrScoVdf" userId="d55be94f-4073-46ba-88ef-465599598fde" providerId="ADAL" clId="{B1CC3917-7186-48B1-B06B-921786A47DF6}" dt="2023-03-19T18:00:03.247" v="2763" actId="26606"/>
          <ac:spMkLst>
            <pc:docMk/>
            <pc:sldMk cId="90158420" sldId="497"/>
            <ac:spMk id="30795" creationId="{DB691D59-8F51-4DD8-AD41-D568D29B08F8}"/>
          </ac:spMkLst>
        </pc:spChg>
        <pc:spChg chg="add del">
          <ac:chgData name="BEN KHALFALLAH Hela ItimAsrScoVdf" userId="d55be94f-4073-46ba-88ef-465599598fde" providerId="ADAL" clId="{B1CC3917-7186-48B1-B06B-921786A47DF6}" dt="2023-03-19T18:00:03.247" v="2763" actId="26606"/>
          <ac:spMkLst>
            <pc:docMk/>
            <pc:sldMk cId="90158420" sldId="497"/>
            <ac:spMk id="30796" creationId="{204AEF18-0627-48F3-9B3D-F7E8F050B1D4}"/>
          </ac:spMkLst>
        </pc:spChg>
        <pc:spChg chg="add del">
          <ac:chgData name="BEN KHALFALLAH Hela ItimAsrScoVdf" userId="d55be94f-4073-46ba-88ef-465599598fde" providerId="ADAL" clId="{B1CC3917-7186-48B1-B06B-921786A47DF6}" dt="2023-03-19T18:00:03.247" v="2763" actId="26606"/>
          <ac:spMkLst>
            <pc:docMk/>
            <pc:sldMk cId="90158420" sldId="497"/>
            <ac:spMk id="30797" creationId="{CEAEE08A-C572-438F-9753-B0D527A515A7}"/>
          </ac:spMkLst>
        </pc:spChg>
        <pc:spChg chg="add del">
          <ac:chgData name="BEN KHALFALLAH Hela ItimAsrScoVdf" userId="d55be94f-4073-46ba-88ef-465599598fde" providerId="ADAL" clId="{B1CC3917-7186-48B1-B06B-921786A47DF6}" dt="2023-03-19T18:00:03.247" v="2763" actId="26606"/>
          <ac:spMkLst>
            <pc:docMk/>
            <pc:sldMk cId="90158420" sldId="497"/>
            <ac:spMk id="30798" creationId="{DB93146F-62ED-4C59-844C-0935D0FB5031}"/>
          </ac:spMkLst>
        </pc:spChg>
        <pc:spChg chg="add del">
          <ac:chgData name="BEN KHALFALLAH Hela ItimAsrScoVdf" userId="d55be94f-4073-46ba-88ef-465599598fde" providerId="ADAL" clId="{B1CC3917-7186-48B1-B06B-921786A47DF6}" dt="2023-03-19T18:00:03.247" v="2763" actId="26606"/>
          <ac:spMkLst>
            <pc:docMk/>
            <pc:sldMk cId="90158420" sldId="497"/>
            <ac:spMk id="30799" creationId="{F7207B7B-5C57-458C-BE38-95D2CD7655BB}"/>
          </ac:spMkLst>
        </pc:spChg>
        <pc:spChg chg="add del">
          <ac:chgData name="BEN KHALFALLAH Hela ItimAsrScoVdf" userId="d55be94f-4073-46ba-88ef-465599598fde" providerId="ADAL" clId="{B1CC3917-7186-48B1-B06B-921786A47DF6}" dt="2023-03-19T18:00:03.247" v="2763" actId="26606"/>
          <ac:spMkLst>
            <pc:docMk/>
            <pc:sldMk cId="90158420" sldId="497"/>
            <ac:spMk id="30800" creationId="{9822E561-F97C-4CBB-A9A6-A6BF6317BC84}"/>
          </ac:spMkLst>
        </pc:spChg>
        <pc:spChg chg="add del">
          <ac:chgData name="BEN KHALFALLAH Hela ItimAsrScoVdf" userId="d55be94f-4073-46ba-88ef-465599598fde" providerId="ADAL" clId="{B1CC3917-7186-48B1-B06B-921786A47DF6}" dt="2023-03-19T18:00:03.247" v="2763" actId="26606"/>
          <ac:spMkLst>
            <pc:docMk/>
            <pc:sldMk cId="90158420" sldId="497"/>
            <ac:spMk id="30801" creationId="{B01B0E58-A5C8-4CDA-A2E0-35DF94E59857}"/>
          </ac:spMkLst>
        </pc:spChg>
        <pc:spChg chg="add del">
          <ac:chgData name="BEN KHALFALLAH Hela ItimAsrScoVdf" userId="d55be94f-4073-46ba-88ef-465599598fde" providerId="ADAL" clId="{B1CC3917-7186-48B1-B06B-921786A47DF6}" dt="2023-03-19T18:00:36.809" v="2768" actId="26606"/>
          <ac:spMkLst>
            <pc:docMk/>
            <pc:sldMk cId="90158420" sldId="497"/>
            <ac:spMk id="30806" creationId="{DB691D59-8F51-4DD8-AD41-D568D29B08F8}"/>
          </ac:spMkLst>
        </pc:spChg>
        <pc:spChg chg="add del">
          <ac:chgData name="BEN KHALFALLAH Hela ItimAsrScoVdf" userId="d55be94f-4073-46ba-88ef-465599598fde" providerId="ADAL" clId="{B1CC3917-7186-48B1-B06B-921786A47DF6}" dt="2023-03-19T18:00:36.809" v="2768" actId="26606"/>
          <ac:spMkLst>
            <pc:docMk/>
            <pc:sldMk cId="90158420" sldId="497"/>
            <ac:spMk id="30808" creationId="{204AEF18-0627-48F3-9B3D-F7E8F050B1D4}"/>
          </ac:spMkLst>
        </pc:spChg>
        <pc:spChg chg="add del">
          <ac:chgData name="BEN KHALFALLAH Hela ItimAsrScoVdf" userId="d55be94f-4073-46ba-88ef-465599598fde" providerId="ADAL" clId="{B1CC3917-7186-48B1-B06B-921786A47DF6}" dt="2023-03-19T18:00:36.809" v="2768" actId="26606"/>
          <ac:spMkLst>
            <pc:docMk/>
            <pc:sldMk cId="90158420" sldId="497"/>
            <ac:spMk id="30810" creationId="{CEAEE08A-C572-438F-9753-B0D527A515A7}"/>
          </ac:spMkLst>
        </pc:spChg>
        <pc:spChg chg="add del">
          <ac:chgData name="BEN KHALFALLAH Hela ItimAsrScoVdf" userId="d55be94f-4073-46ba-88ef-465599598fde" providerId="ADAL" clId="{B1CC3917-7186-48B1-B06B-921786A47DF6}" dt="2023-03-19T18:00:36.809" v="2768" actId="26606"/>
          <ac:spMkLst>
            <pc:docMk/>
            <pc:sldMk cId="90158420" sldId="497"/>
            <ac:spMk id="30812" creationId="{DB93146F-62ED-4C59-844C-0935D0FB5031}"/>
          </ac:spMkLst>
        </pc:spChg>
        <pc:spChg chg="add del">
          <ac:chgData name="BEN KHALFALLAH Hela ItimAsrScoVdf" userId="d55be94f-4073-46ba-88ef-465599598fde" providerId="ADAL" clId="{B1CC3917-7186-48B1-B06B-921786A47DF6}" dt="2023-03-19T18:00:36.809" v="2768" actId="26606"/>
          <ac:spMkLst>
            <pc:docMk/>
            <pc:sldMk cId="90158420" sldId="497"/>
            <ac:spMk id="30814" creationId="{F7207B7B-5C57-458C-BE38-95D2CD7655BB}"/>
          </ac:spMkLst>
        </pc:spChg>
        <pc:spChg chg="add del">
          <ac:chgData name="BEN KHALFALLAH Hela ItimAsrScoVdf" userId="d55be94f-4073-46ba-88ef-465599598fde" providerId="ADAL" clId="{B1CC3917-7186-48B1-B06B-921786A47DF6}" dt="2023-03-19T18:00:36.809" v="2768" actId="26606"/>
          <ac:spMkLst>
            <pc:docMk/>
            <pc:sldMk cId="90158420" sldId="497"/>
            <ac:spMk id="30816" creationId="{9822E561-F97C-4CBB-A9A6-A6BF6317BC84}"/>
          </ac:spMkLst>
        </pc:spChg>
        <pc:spChg chg="add del">
          <ac:chgData name="BEN KHALFALLAH Hela ItimAsrScoVdf" userId="d55be94f-4073-46ba-88ef-465599598fde" providerId="ADAL" clId="{B1CC3917-7186-48B1-B06B-921786A47DF6}" dt="2023-03-19T18:00:36.809" v="2768" actId="26606"/>
          <ac:spMkLst>
            <pc:docMk/>
            <pc:sldMk cId="90158420" sldId="497"/>
            <ac:spMk id="30818" creationId="{B01B0E58-A5C8-4CDA-A2E0-35DF94E59857}"/>
          </ac:spMkLst>
        </pc:spChg>
        <pc:spChg chg="add del">
          <ac:chgData name="BEN KHALFALLAH Hela ItimAsrScoVdf" userId="d55be94f-4073-46ba-88ef-465599598fde" providerId="ADAL" clId="{B1CC3917-7186-48B1-B06B-921786A47DF6}" dt="2023-03-19T18:00:36.795" v="2767" actId="26606"/>
          <ac:spMkLst>
            <pc:docMk/>
            <pc:sldMk cId="90158420" sldId="497"/>
            <ac:spMk id="30823" creationId="{DB691D59-8F51-4DD8-AD41-D568D29B08F8}"/>
          </ac:spMkLst>
        </pc:spChg>
        <pc:spChg chg="add del">
          <ac:chgData name="BEN KHALFALLAH Hela ItimAsrScoVdf" userId="d55be94f-4073-46ba-88ef-465599598fde" providerId="ADAL" clId="{B1CC3917-7186-48B1-B06B-921786A47DF6}" dt="2023-03-19T18:00:36.795" v="2767" actId="26606"/>
          <ac:spMkLst>
            <pc:docMk/>
            <pc:sldMk cId="90158420" sldId="497"/>
            <ac:spMk id="30825" creationId="{204AEF18-0627-48F3-9B3D-F7E8F050B1D4}"/>
          </ac:spMkLst>
        </pc:spChg>
        <pc:spChg chg="add del">
          <ac:chgData name="BEN KHALFALLAH Hela ItimAsrScoVdf" userId="d55be94f-4073-46ba-88ef-465599598fde" providerId="ADAL" clId="{B1CC3917-7186-48B1-B06B-921786A47DF6}" dt="2023-03-19T18:00:36.795" v="2767" actId="26606"/>
          <ac:spMkLst>
            <pc:docMk/>
            <pc:sldMk cId="90158420" sldId="497"/>
            <ac:spMk id="30827" creationId="{CEAEE08A-C572-438F-9753-B0D527A515A7}"/>
          </ac:spMkLst>
        </pc:spChg>
        <pc:spChg chg="add del">
          <ac:chgData name="BEN KHALFALLAH Hela ItimAsrScoVdf" userId="d55be94f-4073-46ba-88ef-465599598fde" providerId="ADAL" clId="{B1CC3917-7186-48B1-B06B-921786A47DF6}" dt="2023-03-19T18:00:36.795" v="2767" actId="26606"/>
          <ac:spMkLst>
            <pc:docMk/>
            <pc:sldMk cId="90158420" sldId="497"/>
            <ac:spMk id="30829" creationId="{DB93146F-62ED-4C59-844C-0935D0FB5031}"/>
          </ac:spMkLst>
        </pc:spChg>
        <pc:spChg chg="add del">
          <ac:chgData name="BEN KHALFALLAH Hela ItimAsrScoVdf" userId="d55be94f-4073-46ba-88ef-465599598fde" providerId="ADAL" clId="{B1CC3917-7186-48B1-B06B-921786A47DF6}" dt="2023-03-19T18:00:36.795" v="2767" actId="26606"/>
          <ac:spMkLst>
            <pc:docMk/>
            <pc:sldMk cId="90158420" sldId="497"/>
            <ac:spMk id="30831" creationId="{F7207B7B-5C57-458C-BE38-95D2CD7655BB}"/>
          </ac:spMkLst>
        </pc:spChg>
        <pc:spChg chg="add del">
          <ac:chgData name="BEN KHALFALLAH Hela ItimAsrScoVdf" userId="d55be94f-4073-46ba-88ef-465599598fde" providerId="ADAL" clId="{B1CC3917-7186-48B1-B06B-921786A47DF6}" dt="2023-03-19T18:00:36.795" v="2767" actId="26606"/>
          <ac:spMkLst>
            <pc:docMk/>
            <pc:sldMk cId="90158420" sldId="497"/>
            <ac:spMk id="30833" creationId="{9822E561-F97C-4CBB-A9A6-A6BF6317BC84}"/>
          </ac:spMkLst>
        </pc:spChg>
        <pc:spChg chg="add del">
          <ac:chgData name="BEN KHALFALLAH Hela ItimAsrScoVdf" userId="d55be94f-4073-46ba-88ef-465599598fde" providerId="ADAL" clId="{B1CC3917-7186-48B1-B06B-921786A47DF6}" dt="2023-03-19T18:00:36.795" v="2767" actId="26606"/>
          <ac:spMkLst>
            <pc:docMk/>
            <pc:sldMk cId="90158420" sldId="497"/>
            <ac:spMk id="30835" creationId="{B01B0E58-A5C8-4CDA-A2E0-35DF94E59857}"/>
          </ac:spMkLst>
        </pc:spChg>
        <pc:spChg chg="add del">
          <ac:chgData name="BEN KHALFALLAH Hela ItimAsrScoVdf" userId="d55be94f-4073-46ba-88ef-465599598fde" providerId="ADAL" clId="{B1CC3917-7186-48B1-B06B-921786A47DF6}" dt="2023-03-19T18:01:10.308" v="2775" actId="26606"/>
          <ac:spMkLst>
            <pc:docMk/>
            <pc:sldMk cId="90158420" sldId="497"/>
            <ac:spMk id="30837" creationId="{9E51D150-D0BE-47A3-AA5B-3F71488E554E}"/>
          </ac:spMkLst>
        </pc:spChg>
        <pc:spChg chg="add del">
          <ac:chgData name="BEN KHALFALLAH Hela ItimAsrScoVdf" userId="d55be94f-4073-46ba-88ef-465599598fde" providerId="ADAL" clId="{B1CC3917-7186-48B1-B06B-921786A47DF6}" dt="2023-03-19T18:01:10.308" v="2775" actId="26606"/>
          <ac:spMkLst>
            <pc:docMk/>
            <pc:sldMk cId="90158420" sldId="497"/>
            <ac:spMk id="30838" creationId="{2928117C-9446-4E7F-AE62-95E0F6DB5B27}"/>
          </ac:spMkLst>
        </pc:spChg>
        <pc:spChg chg="add del">
          <ac:chgData name="BEN KHALFALLAH Hela ItimAsrScoVdf" userId="d55be94f-4073-46ba-88ef-465599598fde" providerId="ADAL" clId="{B1CC3917-7186-48B1-B06B-921786A47DF6}" dt="2023-03-19T18:01:10.308" v="2775" actId="26606"/>
          <ac:spMkLst>
            <pc:docMk/>
            <pc:sldMk cId="90158420" sldId="497"/>
            <ac:spMk id="30839" creationId="{A3EC344B-E4D2-4F05-86FF-A2109058CFF9}"/>
          </ac:spMkLst>
        </pc:spChg>
        <pc:spChg chg="add del">
          <ac:chgData name="BEN KHALFALLAH Hela ItimAsrScoVdf" userId="d55be94f-4073-46ba-88ef-465599598fde" providerId="ADAL" clId="{B1CC3917-7186-48B1-B06B-921786A47DF6}" dt="2023-03-19T18:01:10.308" v="2775" actId="26606"/>
          <ac:spMkLst>
            <pc:docMk/>
            <pc:sldMk cId="90158420" sldId="497"/>
            <ac:spMk id="30840" creationId="{84D30AFB-4D71-48B0-AA00-28EE92363A5F}"/>
          </ac:spMkLst>
        </pc:spChg>
        <pc:spChg chg="add del">
          <ac:chgData name="BEN KHALFALLAH Hela ItimAsrScoVdf" userId="d55be94f-4073-46ba-88ef-465599598fde" providerId="ADAL" clId="{B1CC3917-7186-48B1-B06B-921786A47DF6}" dt="2023-03-19T18:01:10.308" v="2775" actId="26606"/>
          <ac:spMkLst>
            <pc:docMk/>
            <pc:sldMk cId="90158420" sldId="497"/>
            <ac:spMk id="30841" creationId="{96A0B76F-8010-4C62-B4B6-C5FC438C059E}"/>
          </ac:spMkLst>
        </pc:spChg>
        <pc:spChg chg="add del">
          <ac:chgData name="BEN KHALFALLAH Hela ItimAsrScoVdf" userId="d55be94f-4073-46ba-88ef-465599598fde" providerId="ADAL" clId="{B1CC3917-7186-48B1-B06B-921786A47DF6}" dt="2023-03-19T18:01:10.308" v="2775" actId="26606"/>
          <ac:spMkLst>
            <pc:docMk/>
            <pc:sldMk cId="90158420" sldId="497"/>
            <ac:spMk id="30842" creationId="{9FC936C0-4624-438D-BDD0-6B296BD6409D}"/>
          </ac:spMkLst>
        </pc:spChg>
        <pc:spChg chg="add del">
          <ac:chgData name="BEN KHALFALLAH Hela ItimAsrScoVdf" userId="d55be94f-4073-46ba-88ef-465599598fde" providerId="ADAL" clId="{B1CC3917-7186-48B1-B06B-921786A47DF6}" dt="2023-03-19T18:01:10.308" v="2775" actId="26606"/>
          <ac:spMkLst>
            <pc:docMk/>
            <pc:sldMk cId="90158420" sldId="497"/>
            <ac:spMk id="30843" creationId="{5535DAA1-B7FB-41AB-BA45-ECFC99D82749}"/>
          </ac:spMkLst>
        </pc:spChg>
        <pc:spChg chg="add del">
          <ac:chgData name="BEN KHALFALLAH Hela ItimAsrScoVdf" userId="d55be94f-4073-46ba-88ef-465599598fde" providerId="ADAL" clId="{B1CC3917-7186-48B1-B06B-921786A47DF6}" dt="2023-03-19T18:01:10.308" v="2775" actId="26606"/>
          <ac:spMkLst>
            <pc:docMk/>
            <pc:sldMk cId="90158420" sldId="497"/>
            <ac:spMk id="30844" creationId="{6D225CEC-19E5-40D0-B1CE-4E884C9C17D2}"/>
          </ac:spMkLst>
        </pc:spChg>
        <pc:spChg chg="add del">
          <ac:chgData name="BEN KHALFALLAH Hela ItimAsrScoVdf" userId="d55be94f-4073-46ba-88ef-465599598fde" providerId="ADAL" clId="{B1CC3917-7186-48B1-B06B-921786A47DF6}" dt="2023-03-19T18:01:10.308" v="2775" actId="26606"/>
          <ac:spMkLst>
            <pc:docMk/>
            <pc:sldMk cId="90158420" sldId="497"/>
            <ac:spMk id="30845" creationId="{BEF873D1-568B-4D8E-AF50-0382A711402F}"/>
          </ac:spMkLst>
        </pc:spChg>
        <pc:spChg chg="add del">
          <ac:chgData name="BEN KHALFALLAH Hela ItimAsrScoVdf" userId="d55be94f-4073-46ba-88ef-465599598fde" providerId="ADAL" clId="{B1CC3917-7186-48B1-B06B-921786A47DF6}" dt="2023-03-19T18:01:07.393" v="2770" actId="26606"/>
          <ac:spMkLst>
            <pc:docMk/>
            <pc:sldMk cId="90158420" sldId="497"/>
            <ac:spMk id="30850" creationId="{DB691D59-8F51-4DD8-AD41-D568D29B08F8}"/>
          </ac:spMkLst>
        </pc:spChg>
        <pc:spChg chg="add del">
          <ac:chgData name="BEN KHALFALLAH Hela ItimAsrScoVdf" userId="d55be94f-4073-46ba-88ef-465599598fde" providerId="ADAL" clId="{B1CC3917-7186-48B1-B06B-921786A47DF6}" dt="2023-03-19T18:01:07.393" v="2770" actId="26606"/>
          <ac:spMkLst>
            <pc:docMk/>
            <pc:sldMk cId="90158420" sldId="497"/>
            <ac:spMk id="30852" creationId="{204AEF18-0627-48F3-9B3D-F7E8F050B1D4}"/>
          </ac:spMkLst>
        </pc:spChg>
        <pc:spChg chg="add del">
          <ac:chgData name="BEN KHALFALLAH Hela ItimAsrScoVdf" userId="d55be94f-4073-46ba-88ef-465599598fde" providerId="ADAL" clId="{B1CC3917-7186-48B1-B06B-921786A47DF6}" dt="2023-03-19T18:01:07.393" v="2770" actId="26606"/>
          <ac:spMkLst>
            <pc:docMk/>
            <pc:sldMk cId="90158420" sldId="497"/>
            <ac:spMk id="30854" creationId="{CEAEE08A-C572-438F-9753-B0D527A515A7}"/>
          </ac:spMkLst>
        </pc:spChg>
        <pc:spChg chg="add del">
          <ac:chgData name="BEN KHALFALLAH Hela ItimAsrScoVdf" userId="d55be94f-4073-46ba-88ef-465599598fde" providerId="ADAL" clId="{B1CC3917-7186-48B1-B06B-921786A47DF6}" dt="2023-03-19T18:01:07.393" v="2770" actId="26606"/>
          <ac:spMkLst>
            <pc:docMk/>
            <pc:sldMk cId="90158420" sldId="497"/>
            <ac:spMk id="30856" creationId="{DB93146F-62ED-4C59-844C-0935D0FB5031}"/>
          </ac:spMkLst>
        </pc:spChg>
        <pc:spChg chg="add del">
          <ac:chgData name="BEN KHALFALLAH Hela ItimAsrScoVdf" userId="d55be94f-4073-46ba-88ef-465599598fde" providerId="ADAL" clId="{B1CC3917-7186-48B1-B06B-921786A47DF6}" dt="2023-03-19T18:01:07.393" v="2770" actId="26606"/>
          <ac:spMkLst>
            <pc:docMk/>
            <pc:sldMk cId="90158420" sldId="497"/>
            <ac:spMk id="30858" creationId="{B1A515B1-A9B3-49B0-AE0D-D038D42C21A9}"/>
          </ac:spMkLst>
        </pc:spChg>
        <pc:spChg chg="add del">
          <ac:chgData name="BEN KHALFALLAH Hela ItimAsrScoVdf" userId="d55be94f-4073-46ba-88ef-465599598fde" providerId="ADAL" clId="{B1CC3917-7186-48B1-B06B-921786A47DF6}" dt="2023-03-19T18:01:09.381" v="2772" actId="26606"/>
          <ac:spMkLst>
            <pc:docMk/>
            <pc:sldMk cId="90158420" sldId="497"/>
            <ac:spMk id="30860" creationId="{6D225CEC-19E5-40D0-B1CE-4E884C9C17D2}"/>
          </ac:spMkLst>
        </pc:spChg>
        <pc:spChg chg="add del">
          <ac:chgData name="BEN KHALFALLAH Hela ItimAsrScoVdf" userId="d55be94f-4073-46ba-88ef-465599598fde" providerId="ADAL" clId="{B1CC3917-7186-48B1-B06B-921786A47DF6}" dt="2023-03-19T18:01:09.381" v="2772" actId="26606"/>
          <ac:spMkLst>
            <pc:docMk/>
            <pc:sldMk cId="90158420" sldId="497"/>
            <ac:spMk id="30861" creationId="{2928117C-9446-4E7F-AE62-95E0F6DB5B27}"/>
          </ac:spMkLst>
        </pc:spChg>
        <pc:spChg chg="add del">
          <ac:chgData name="BEN KHALFALLAH Hela ItimAsrScoVdf" userId="d55be94f-4073-46ba-88ef-465599598fde" providerId="ADAL" clId="{B1CC3917-7186-48B1-B06B-921786A47DF6}" dt="2023-03-19T18:01:09.381" v="2772" actId="26606"/>
          <ac:spMkLst>
            <pc:docMk/>
            <pc:sldMk cId="90158420" sldId="497"/>
            <ac:spMk id="30862" creationId="{BEF873D1-568B-4D8E-AF50-0382A711402F}"/>
          </ac:spMkLst>
        </pc:spChg>
        <pc:spChg chg="add del">
          <ac:chgData name="BEN KHALFALLAH Hela ItimAsrScoVdf" userId="d55be94f-4073-46ba-88ef-465599598fde" providerId="ADAL" clId="{B1CC3917-7186-48B1-B06B-921786A47DF6}" dt="2023-03-19T18:01:09.381" v="2772" actId="26606"/>
          <ac:spMkLst>
            <pc:docMk/>
            <pc:sldMk cId="90158420" sldId="497"/>
            <ac:spMk id="30863" creationId="{84D30AFB-4D71-48B0-AA00-28EE92363A5F}"/>
          </ac:spMkLst>
        </pc:spChg>
        <pc:spChg chg="add del">
          <ac:chgData name="BEN KHALFALLAH Hela ItimAsrScoVdf" userId="d55be94f-4073-46ba-88ef-465599598fde" providerId="ADAL" clId="{B1CC3917-7186-48B1-B06B-921786A47DF6}" dt="2023-03-19T18:01:09.381" v="2772" actId="26606"/>
          <ac:spMkLst>
            <pc:docMk/>
            <pc:sldMk cId="90158420" sldId="497"/>
            <ac:spMk id="30864" creationId="{9E51D150-D0BE-47A3-AA5B-3F71488E554E}"/>
          </ac:spMkLst>
        </pc:spChg>
        <pc:spChg chg="add del">
          <ac:chgData name="BEN KHALFALLAH Hela ItimAsrScoVdf" userId="d55be94f-4073-46ba-88ef-465599598fde" providerId="ADAL" clId="{B1CC3917-7186-48B1-B06B-921786A47DF6}" dt="2023-03-19T18:01:09.381" v="2772" actId="26606"/>
          <ac:spMkLst>
            <pc:docMk/>
            <pc:sldMk cId="90158420" sldId="497"/>
            <ac:spMk id="30865" creationId="{96A0B76F-8010-4C62-B4B6-C5FC438C059E}"/>
          </ac:spMkLst>
        </pc:spChg>
        <pc:spChg chg="add del">
          <ac:chgData name="BEN KHALFALLAH Hela ItimAsrScoVdf" userId="d55be94f-4073-46ba-88ef-465599598fde" providerId="ADAL" clId="{B1CC3917-7186-48B1-B06B-921786A47DF6}" dt="2023-03-19T18:01:09.381" v="2772" actId="26606"/>
          <ac:spMkLst>
            <pc:docMk/>
            <pc:sldMk cId="90158420" sldId="497"/>
            <ac:spMk id="30866" creationId="{A3EC344B-E4D2-4F05-86FF-A2109058CFF9}"/>
          </ac:spMkLst>
        </pc:spChg>
        <pc:spChg chg="add del">
          <ac:chgData name="BEN KHALFALLAH Hela ItimAsrScoVdf" userId="d55be94f-4073-46ba-88ef-465599598fde" providerId="ADAL" clId="{B1CC3917-7186-48B1-B06B-921786A47DF6}" dt="2023-03-19T18:01:09.381" v="2772" actId="26606"/>
          <ac:spMkLst>
            <pc:docMk/>
            <pc:sldMk cId="90158420" sldId="497"/>
            <ac:spMk id="30867" creationId="{9FC936C0-4624-438D-BDD0-6B296BD6409D}"/>
          </ac:spMkLst>
        </pc:spChg>
        <pc:spChg chg="add del">
          <ac:chgData name="BEN KHALFALLAH Hela ItimAsrScoVdf" userId="d55be94f-4073-46ba-88ef-465599598fde" providerId="ADAL" clId="{B1CC3917-7186-48B1-B06B-921786A47DF6}" dt="2023-03-19T18:01:09.381" v="2772" actId="26606"/>
          <ac:spMkLst>
            <pc:docMk/>
            <pc:sldMk cId="90158420" sldId="497"/>
            <ac:spMk id="30868" creationId="{5535DAA1-B7FB-41AB-BA45-ECFC99D82749}"/>
          </ac:spMkLst>
        </pc:spChg>
        <pc:spChg chg="add del">
          <ac:chgData name="BEN KHALFALLAH Hela ItimAsrScoVdf" userId="d55be94f-4073-46ba-88ef-465599598fde" providerId="ADAL" clId="{B1CC3917-7186-48B1-B06B-921786A47DF6}" dt="2023-03-19T18:01:10.295" v="2774" actId="26606"/>
          <ac:spMkLst>
            <pc:docMk/>
            <pc:sldMk cId="90158420" sldId="497"/>
            <ac:spMk id="30870" creationId="{DB691D59-8F51-4DD8-AD41-D568D29B08F8}"/>
          </ac:spMkLst>
        </pc:spChg>
        <pc:spChg chg="add del">
          <ac:chgData name="BEN KHALFALLAH Hela ItimAsrScoVdf" userId="d55be94f-4073-46ba-88ef-465599598fde" providerId="ADAL" clId="{B1CC3917-7186-48B1-B06B-921786A47DF6}" dt="2023-03-19T18:01:10.295" v="2774" actId="26606"/>
          <ac:spMkLst>
            <pc:docMk/>
            <pc:sldMk cId="90158420" sldId="497"/>
            <ac:spMk id="30871" creationId="{204AEF18-0627-48F3-9B3D-F7E8F050B1D4}"/>
          </ac:spMkLst>
        </pc:spChg>
        <pc:spChg chg="add del">
          <ac:chgData name="BEN KHALFALLAH Hela ItimAsrScoVdf" userId="d55be94f-4073-46ba-88ef-465599598fde" providerId="ADAL" clId="{B1CC3917-7186-48B1-B06B-921786A47DF6}" dt="2023-03-19T18:01:10.295" v="2774" actId="26606"/>
          <ac:spMkLst>
            <pc:docMk/>
            <pc:sldMk cId="90158420" sldId="497"/>
            <ac:spMk id="30872" creationId="{CEAEE08A-C572-438F-9753-B0D527A515A7}"/>
          </ac:spMkLst>
        </pc:spChg>
        <pc:spChg chg="add del">
          <ac:chgData name="BEN KHALFALLAH Hela ItimAsrScoVdf" userId="d55be94f-4073-46ba-88ef-465599598fde" providerId="ADAL" clId="{B1CC3917-7186-48B1-B06B-921786A47DF6}" dt="2023-03-19T18:01:10.295" v="2774" actId="26606"/>
          <ac:spMkLst>
            <pc:docMk/>
            <pc:sldMk cId="90158420" sldId="497"/>
            <ac:spMk id="30873" creationId="{DB93146F-62ED-4C59-844C-0935D0FB5031}"/>
          </ac:spMkLst>
        </pc:spChg>
        <pc:spChg chg="add del">
          <ac:chgData name="BEN KHALFALLAH Hela ItimAsrScoVdf" userId="d55be94f-4073-46ba-88ef-465599598fde" providerId="ADAL" clId="{B1CC3917-7186-48B1-B06B-921786A47DF6}" dt="2023-03-19T18:01:10.295" v="2774" actId="26606"/>
          <ac:spMkLst>
            <pc:docMk/>
            <pc:sldMk cId="90158420" sldId="497"/>
            <ac:spMk id="30874" creationId="{B1A515B1-A9B3-49B0-AE0D-D038D42C21A9}"/>
          </ac:spMkLst>
        </pc:spChg>
        <pc:spChg chg="add del">
          <ac:chgData name="BEN KHALFALLAH Hela ItimAsrScoVdf" userId="d55be94f-4073-46ba-88ef-465599598fde" providerId="ADAL" clId="{B1CC3917-7186-48B1-B06B-921786A47DF6}" dt="2023-03-19T20:28:51.439" v="4056" actId="26606"/>
          <ac:spMkLst>
            <pc:docMk/>
            <pc:sldMk cId="90158420" sldId="497"/>
            <ac:spMk id="30876" creationId="{2928117C-9446-4E7F-AE62-95E0F6DB5B27}"/>
          </ac:spMkLst>
        </pc:spChg>
        <pc:spChg chg="add del">
          <ac:chgData name="BEN KHALFALLAH Hela ItimAsrScoVdf" userId="d55be94f-4073-46ba-88ef-465599598fde" providerId="ADAL" clId="{B1CC3917-7186-48B1-B06B-921786A47DF6}" dt="2023-03-19T20:28:51.439" v="4056" actId="26606"/>
          <ac:spMkLst>
            <pc:docMk/>
            <pc:sldMk cId="90158420" sldId="497"/>
            <ac:spMk id="30877" creationId="{84D30AFB-4D71-48B0-AA00-28EE92363A5F}"/>
          </ac:spMkLst>
        </pc:spChg>
        <pc:spChg chg="add del">
          <ac:chgData name="BEN KHALFALLAH Hela ItimAsrScoVdf" userId="d55be94f-4073-46ba-88ef-465599598fde" providerId="ADAL" clId="{B1CC3917-7186-48B1-B06B-921786A47DF6}" dt="2023-03-19T20:28:51.439" v="4056" actId="26606"/>
          <ac:spMkLst>
            <pc:docMk/>
            <pc:sldMk cId="90158420" sldId="497"/>
            <ac:spMk id="30878" creationId="{96A0B76F-8010-4C62-B4B6-C5FC438C059E}"/>
          </ac:spMkLst>
        </pc:spChg>
        <pc:spChg chg="add del">
          <ac:chgData name="BEN KHALFALLAH Hela ItimAsrScoVdf" userId="d55be94f-4073-46ba-88ef-465599598fde" providerId="ADAL" clId="{B1CC3917-7186-48B1-B06B-921786A47DF6}" dt="2023-03-19T20:28:51.439" v="4056" actId="26606"/>
          <ac:spMkLst>
            <pc:docMk/>
            <pc:sldMk cId="90158420" sldId="497"/>
            <ac:spMk id="30879" creationId="{9FC936C0-4624-438D-BDD0-6B296BD6409D}"/>
          </ac:spMkLst>
        </pc:spChg>
        <pc:spChg chg="add del">
          <ac:chgData name="BEN KHALFALLAH Hela ItimAsrScoVdf" userId="d55be94f-4073-46ba-88ef-465599598fde" providerId="ADAL" clId="{B1CC3917-7186-48B1-B06B-921786A47DF6}" dt="2023-03-19T20:28:51.439" v="4056" actId="26606"/>
          <ac:spMkLst>
            <pc:docMk/>
            <pc:sldMk cId="90158420" sldId="497"/>
            <ac:spMk id="30880" creationId="{5535DAA1-B7FB-41AB-BA45-ECFC99D82749}"/>
          </ac:spMkLst>
        </pc:spChg>
        <pc:spChg chg="add del">
          <ac:chgData name="BEN KHALFALLAH Hela ItimAsrScoVdf" userId="d55be94f-4073-46ba-88ef-465599598fde" providerId="ADAL" clId="{B1CC3917-7186-48B1-B06B-921786A47DF6}" dt="2023-03-19T20:28:51.439" v="4056" actId="26606"/>
          <ac:spMkLst>
            <pc:docMk/>
            <pc:sldMk cId="90158420" sldId="497"/>
            <ac:spMk id="30881" creationId="{6D225CEC-19E5-40D0-B1CE-4E884C9C17D2}"/>
          </ac:spMkLst>
        </pc:spChg>
        <pc:spChg chg="add del">
          <ac:chgData name="BEN KHALFALLAH Hela ItimAsrScoVdf" userId="d55be94f-4073-46ba-88ef-465599598fde" providerId="ADAL" clId="{B1CC3917-7186-48B1-B06B-921786A47DF6}" dt="2023-03-19T20:28:51.439" v="4056" actId="26606"/>
          <ac:spMkLst>
            <pc:docMk/>
            <pc:sldMk cId="90158420" sldId="497"/>
            <ac:spMk id="30882" creationId="{BEF873D1-568B-4D8E-AF50-0382A711402F}"/>
          </ac:spMkLst>
        </pc:spChg>
        <pc:spChg chg="add del">
          <ac:chgData name="BEN KHALFALLAH Hela ItimAsrScoVdf" userId="d55be94f-4073-46ba-88ef-465599598fde" providerId="ADAL" clId="{B1CC3917-7186-48B1-B06B-921786A47DF6}" dt="2023-03-19T20:28:51.439" v="4056" actId="26606"/>
          <ac:spMkLst>
            <pc:docMk/>
            <pc:sldMk cId="90158420" sldId="497"/>
            <ac:spMk id="30883" creationId="{9E51D150-D0BE-47A3-AA5B-3F71488E554E}"/>
          </ac:spMkLst>
        </pc:spChg>
        <pc:spChg chg="add del">
          <ac:chgData name="BEN KHALFALLAH Hela ItimAsrScoVdf" userId="d55be94f-4073-46ba-88ef-465599598fde" providerId="ADAL" clId="{B1CC3917-7186-48B1-B06B-921786A47DF6}" dt="2023-03-19T20:28:51.439" v="4056" actId="26606"/>
          <ac:spMkLst>
            <pc:docMk/>
            <pc:sldMk cId="90158420" sldId="497"/>
            <ac:spMk id="30884" creationId="{A3EC344B-E4D2-4F05-86FF-A2109058CFF9}"/>
          </ac:spMkLst>
        </pc:spChg>
        <pc:spChg chg="add del">
          <ac:chgData name="BEN KHALFALLAH Hela ItimAsrScoVdf" userId="d55be94f-4073-46ba-88ef-465599598fde" providerId="ADAL" clId="{B1CC3917-7186-48B1-B06B-921786A47DF6}" dt="2023-03-19T20:28:51.430" v="4055" actId="26606"/>
          <ac:spMkLst>
            <pc:docMk/>
            <pc:sldMk cId="90158420" sldId="497"/>
            <ac:spMk id="30889" creationId="{DB691D59-8F51-4DD8-AD41-D568D29B08F8}"/>
          </ac:spMkLst>
        </pc:spChg>
        <pc:spChg chg="add del">
          <ac:chgData name="BEN KHALFALLAH Hela ItimAsrScoVdf" userId="d55be94f-4073-46ba-88ef-465599598fde" providerId="ADAL" clId="{B1CC3917-7186-48B1-B06B-921786A47DF6}" dt="2023-03-19T20:28:51.430" v="4055" actId="26606"/>
          <ac:spMkLst>
            <pc:docMk/>
            <pc:sldMk cId="90158420" sldId="497"/>
            <ac:spMk id="30891" creationId="{204AEF18-0627-48F3-9B3D-F7E8F050B1D4}"/>
          </ac:spMkLst>
        </pc:spChg>
        <pc:spChg chg="add del">
          <ac:chgData name="BEN KHALFALLAH Hela ItimAsrScoVdf" userId="d55be94f-4073-46ba-88ef-465599598fde" providerId="ADAL" clId="{B1CC3917-7186-48B1-B06B-921786A47DF6}" dt="2023-03-19T20:28:51.430" v="4055" actId="26606"/>
          <ac:spMkLst>
            <pc:docMk/>
            <pc:sldMk cId="90158420" sldId="497"/>
            <ac:spMk id="30893" creationId="{CEAEE08A-C572-438F-9753-B0D527A515A7}"/>
          </ac:spMkLst>
        </pc:spChg>
        <pc:spChg chg="add del">
          <ac:chgData name="BEN KHALFALLAH Hela ItimAsrScoVdf" userId="d55be94f-4073-46ba-88ef-465599598fde" providerId="ADAL" clId="{B1CC3917-7186-48B1-B06B-921786A47DF6}" dt="2023-03-19T20:28:51.430" v="4055" actId="26606"/>
          <ac:spMkLst>
            <pc:docMk/>
            <pc:sldMk cId="90158420" sldId="497"/>
            <ac:spMk id="30895" creationId="{DB93146F-62ED-4C59-844C-0935D0FB5031}"/>
          </ac:spMkLst>
        </pc:spChg>
        <pc:spChg chg="add del">
          <ac:chgData name="BEN KHALFALLAH Hela ItimAsrScoVdf" userId="d55be94f-4073-46ba-88ef-465599598fde" providerId="ADAL" clId="{B1CC3917-7186-48B1-B06B-921786A47DF6}" dt="2023-03-19T20:28:51.430" v="4055" actId="26606"/>
          <ac:spMkLst>
            <pc:docMk/>
            <pc:sldMk cId="90158420" sldId="497"/>
            <ac:spMk id="30897" creationId="{C1FA8F66-3B85-411D-A2A6-A50DF3026D9A}"/>
          </ac:spMkLst>
        </pc:spChg>
        <pc:spChg chg="add del">
          <ac:chgData name="BEN KHALFALLAH Hela ItimAsrScoVdf" userId="d55be94f-4073-46ba-88ef-465599598fde" providerId="ADAL" clId="{B1CC3917-7186-48B1-B06B-921786A47DF6}" dt="2023-03-19T20:28:51.430" v="4055" actId="26606"/>
          <ac:spMkLst>
            <pc:docMk/>
            <pc:sldMk cId="90158420" sldId="497"/>
            <ac:spMk id="30899" creationId="{4179E790-E691-4202-B7FA-62924FC8D195}"/>
          </ac:spMkLst>
        </pc:spChg>
        <pc:spChg chg="add del">
          <ac:chgData name="BEN KHALFALLAH Hela ItimAsrScoVdf" userId="d55be94f-4073-46ba-88ef-465599598fde" providerId="ADAL" clId="{B1CC3917-7186-48B1-B06B-921786A47DF6}" dt="2023-03-19T20:28:51.430" v="4055" actId="26606"/>
          <ac:spMkLst>
            <pc:docMk/>
            <pc:sldMk cId="90158420" sldId="497"/>
            <ac:spMk id="30901" creationId="{065EE0A0-4DA6-4AA2-A475-14DB03C55AFA}"/>
          </ac:spMkLst>
        </pc:spChg>
        <pc:spChg chg="add del">
          <ac:chgData name="BEN KHALFALLAH Hela ItimAsrScoVdf" userId="d55be94f-4073-46ba-88ef-465599598fde" providerId="ADAL" clId="{B1CC3917-7186-48B1-B06B-921786A47DF6}" dt="2023-03-19T20:28:59.125" v="4057" actId="26606"/>
          <ac:spMkLst>
            <pc:docMk/>
            <pc:sldMk cId="90158420" sldId="497"/>
            <ac:spMk id="30903" creationId="{DB691D59-8F51-4DD8-AD41-D568D29B08F8}"/>
          </ac:spMkLst>
        </pc:spChg>
        <pc:spChg chg="add del">
          <ac:chgData name="BEN KHALFALLAH Hela ItimAsrScoVdf" userId="d55be94f-4073-46ba-88ef-465599598fde" providerId="ADAL" clId="{B1CC3917-7186-48B1-B06B-921786A47DF6}" dt="2023-03-19T20:28:59.125" v="4057" actId="26606"/>
          <ac:spMkLst>
            <pc:docMk/>
            <pc:sldMk cId="90158420" sldId="497"/>
            <ac:spMk id="30904" creationId="{204AEF18-0627-48F3-9B3D-F7E8F050B1D4}"/>
          </ac:spMkLst>
        </pc:spChg>
        <pc:spChg chg="add del">
          <ac:chgData name="BEN KHALFALLAH Hela ItimAsrScoVdf" userId="d55be94f-4073-46ba-88ef-465599598fde" providerId="ADAL" clId="{B1CC3917-7186-48B1-B06B-921786A47DF6}" dt="2023-03-19T20:28:59.125" v="4057" actId="26606"/>
          <ac:spMkLst>
            <pc:docMk/>
            <pc:sldMk cId="90158420" sldId="497"/>
            <ac:spMk id="30905" creationId="{CEAEE08A-C572-438F-9753-B0D527A515A7}"/>
          </ac:spMkLst>
        </pc:spChg>
        <pc:spChg chg="add del">
          <ac:chgData name="BEN KHALFALLAH Hela ItimAsrScoVdf" userId="d55be94f-4073-46ba-88ef-465599598fde" providerId="ADAL" clId="{B1CC3917-7186-48B1-B06B-921786A47DF6}" dt="2023-03-19T20:28:59.125" v="4057" actId="26606"/>
          <ac:spMkLst>
            <pc:docMk/>
            <pc:sldMk cId="90158420" sldId="497"/>
            <ac:spMk id="30906" creationId="{DB93146F-62ED-4C59-844C-0935D0FB5031}"/>
          </ac:spMkLst>
        </pc:spChg>
        <pc:spChg chg="add del">
          <ac:chgData name="BEN KHALFALLAH Hela ItimAsrScoVdf" userId="d55be94f-4073-46ba-88ef-465599598fde" providerId="ADAL" clId="{B1CC3917-7186-48B1-B06B-921786A47DF6}" dt="2023-03-19T20:28:59.125" v="4057" actId="26606"/>
          <ac:spMkLst>
            <pc:docMk/>
            <pc:sldMk cId="90158420" sldId="497"/>
            <ac:spMk id="30907" creationId="{F9CD4BEB-C391-4F7E-9838-95411A832349}"/>
          </ac:spMkLst>
        </pc:spChg>
        <pc:spChg chg="add">
          <ac:chgData name="BEN KHALFALLAH Hela ItimAsrScoVdf" userId="d55be94f-4073-46ba-88ef-465599598fde" providerId="ADAL" clId="{B1CC3917-7186-48B1-B06B-921786A47DF6}" dt="2023-03-19T20:28:59.125" v="4057" actId="26606"/>
          <ac:spMkLst>
            <pc:docMk/>
            <pc:sldMk cId="90158420" sldId="497"/>
            <ac:spMk id="30912" creationId="{DB691D59-8F51-4DD8-AD41-D568D29B08F8}"/>
          </ac:spMkLst>
        </pc:spChg>
        <pc:spChg chg="add">
          <ac:chgData name="BEN KHALFALLAH Hela ItimAsrScoVdf" userId="d55be94f-4073-46ba-88ef-465599598fde" providerId="ADAL" clId="{B1CC3917-7186-48B1-B06B-921786A47DF6}" dt="2023-03-19T20:28:59.125" v="4057" actId="26606"/>
          <ac:spMkLst>
            <pc:docMk/>
            <pc:sldMk cId="90158420" sldId="497"/>
            <ac:spMk id="30914" creationId="{204AEF18-0627-48F3-9B3D-F7E8F050B1D4}"/>
          </ac:spMkLst>
        </pc:spChg>
        <pc:spChg chg="add">
          <ac:chgData name="BEN KHALFALLAH Hela ItimAsrScoVdf" userId="d55be94f-4073-46ba-88ef-465599598fde" providerId="ADAL" clId="{B1CC3917-7186-48B1-B06B-921786A47DF6}" dt="2023-03-19T20:28:59.125" v="4057" actId="26606"/>
          <ac:spMkLst>
            <pc:docMk/>
            <pc:sldMk cId="90158420" sldId="497"/>
            <ac:spMk id="30916" creationId="{CEAEE08A-C572-438F-9753-B0D527A515A7}"/>
          </ac:spMkLst>
        </pc:spChg>
        <pc:spChg chg="add">
          <ac:chgData name="BEN KHALFALLAH Hela ItimAsrScoVdf" userId="d55be94f-4073-46ba-88ef-465599598fde" providerId="ADAL" clId="{B1CC3917-7186-48B1-B06B-921786A47DF6}" dt="2023-03-19T20:28:59.125" v="4057" actId="26606"/>
          <ac:spMkLst>
            <pc:docMk/>
            <pc:sldMk cId="90158420" sldId="497"/>
            <ac:spMk id="30918" creationId="{DB93146F-62ED-4C59-844C-0935D0FB5031}"/>
          </ac:spMkLst>
        </pc:spChg>
        <pc:spChg chg="add">
          <ac:chgData name="BEN KHALFALLAH Hela ItimAsrScoVdf" userId="d55be94f-4073-46ba-88ef-465599598fde" providerId="ADAL" clId="{B1CC3917-7186-48B1-B06B-921786A47DF6}" dt="2023-03-19T20:28:59.125" v="4057" actId="26606"/>
          <ac:spMkLst>
            <pc:docMk/>
            <pc:sldMk cId="90158420" sldId="497"/>
            <ac:spMk id="30920" creationId="{F9CD4BEB-C391-4F7E-9838-95411A832349}"/>
          </ac:spMkLst>
        </pc:spChg>
        <pc:picChg chg="add del mod">
          <ac:chgData name="BEN KHALFALLAH Hela ItimAsrScoVdf" userId="d55be94f-4073-46ba-88ef-465599598fde" providerId="ADAL" clId="{B1CC3917-7186-48B1-B06B-921786A47DF6}" dt="2023-03-19T18:00:05.931" v="2764" actId="478"/>
          <ac:picMkLst>
            <pc:docMk/>
            <pc:sldMk cId="90158420" sldId="497"/>
            <ac:picMk id="8194" creationId="{D9520DDE-141B-49D3-B1E3-32D3391D0277}"/>
          </ac:picMkLst>
        </pc:picChg>
        <pc:picChg chg="add mod">
          <ac:chgData name="BEN KHALFALLAH Hela ItimAsrScoVdf" userId="d55be94f-4073-46ba-88ef-465599598fde" providerId="ADAL" clId="{B1CC3917-7186-48B1-B06B-921786A47DF6}" dt="2023-03-19T20:37:38.452" v="4126" actId="1036"/>
          <ac:picMkLst>
            <pc:docMk/>
            <pc:sldMk cId="90158420" sldId="497"/>
            <ac:picMk id="8196" creationId="{07E34CEB-7988-4546-A456-58CF6B6D4D5A}"/>
          </ac:picMkLst>
        </pc:picChg>
        <pc:picChg chg="del mod ord">
          <ac:chgData name="BEN KHALFALLAH Hela ItimAsrScoVdf" userId="d55be94f-4073-46ba-88ef-465599598fde" providerId="ADAL" clId="{B1CC3917-7186-48B1-B06B-921786A47DF6}" dt="2023-03-19T17:59:20.897" v="2761" actId="478"/>
          <ac:picMkLst>
            <pc:docMk/>
            <pc:sldMk cId="90158420" sldId="497"/>
            <ac:picMk id="30722" creationId="{A062EEE2-3502-409E-9E6D-1275DB4626A6}"/>
          </ac:picMkLst>
        </pc:picChg>
        <pc:picChg chg="del">
          <ac:chgData name="BEN KHALFALLAH Hela ItimAsrScoVdf" userId="d55be94f-4073-46ba-88ef-465599598fde" providerId="ADAL" clId="{B1CC3917-7186-48B1-B06B-921786A47DF6}" dt="2023-03-19T17:59:08.081" v="2755" actId="478"/>
          <ac:picMkLst>
            <pc:docMk/>
            <pc:sldMk cId="90158420" sldId="497"/>
            <ac:picMk id="30724" creationId="{BCEE2C4E-CF83-4E8B-92D7-680BBA9DED90}"/>
          </ac:picMkLst>
        </pc:picChg>
        <pc:cxnChg chg="add del mod">
          <ac:chgData name="BEN KHALFALLAH Hela ItimAsrScoVdf" userId="d55be94f-4073-46ba-88ef-465599598fde" providerId="ADAL" clId="{B1CC3917-7186-48B1-B06B-921786A47DF6}" dt="2023-03-19T20:28:42.835" v="4053" actId="21"/>
          <ac:cxnSpMkLst>
            <pc:docMk/>
            <pc:sldMk cId="90158420" sldId="497"/>
            <ac:cxnSpMk id="4" creationId="{497D8986-63B1-4B95-9026-BA429F57A7DA}"/>
          </ac:cxnSpMkLst>
        </pc:cxnChg>
        <pc:cxnChg chg="add mod">
          <ac:chgData name="BEN KHALFALLAH Hela ItimAsrScoVdf" userId="d55be94f-4073-46ba-88ef-465599598fde" providerId="ADAL" clId="{B1CC3917-7186-48B1-B06B-921786A47DF6}" dt="2023-03-19T20:38:44.359" v="4158" actId="1076"/>
          <ac:cxnSpMkLst>
            <pc:docMk/>
            <pc:sldMk cId="90158420" sldId="497"/>
            <ac:cxnSpMk id="110" creationId="{8BAC516A-DBAB-482C-9B23-631188B80D0D}"/>
          </ac:cxnSpMkLst>
        </pc:cxnChg>
      </pc:sldChg>
      <pc:sldChg chg="modSp del mod">
        <pc:chgData name="BEN KHALFALLAH Hela ItimAsrScoVdf" userId="d55be94f-4073-46ba-88ef-465599598fde" providerId="ADAL" clId="{B1CC3917-7186-48B1-B06B-921786A47DF6}" dt="2023-03-19T18:05:34.189" v="2827" actId="47"/>
        <pc:sldMkLst>
          <pc:docMk/>
          <pc:sldMk cId="3564088459" sldId="498"/>
        </pc:sldMkLst>
        <pc:spChg chg="mod">
          <ac:chgData name="BEN KHALFALLAH Hela ItimAsrScoVdf" userId="d55be94f-4073-46ba-88ef-465599598fde" providerId="ADAL" clId="{B1CC3917-7186-48B1-B06B-921786A47DF6}" dt="2023-03-19T14:51:56.331" v="461" actId="242"/>
          <ac:spMkLst>
            <pc:docMk/>
            <pc:sldMk cId="3564088459" sldId="498"/>
            <ac:spMk id="2" creationId="{C33C1174-55E8-4D97-82E3-A5E672519FAC}"/>
          </ac:spMkLst>
        </pc:spChg>
      </pc:sldChg>
      <pc:sldChg chg="addSp delSp modSp mod setClrOvrMap delDesignElem">
        <pc:chgData name="BEN KHALFALLAH Hela ItimAsrScoVdf" userId="d55be94f-4073-46ba-88ef-465599598fde" providerId="ADAL" clId="{B1CC3917-7186-48B1-B06B-921786A47DF6}" dt="2023-03-19T20:27:05.754" v="4051" actId="26606"/>
        <pc:sldMkLst>
          <pc:docMk/>
          <pc:sldMk cId="2491118141" sldId="499"/>
        </pc:sldMkLst>
        <pc:spChg chg="mod ord">
          <ac:chgData name="BEN KHALFALLAH Hela ItimAsrScoVdf" userId="d55be94f-4073-46ba-88ef-465599598fde" providerId="ADAL" clId="{B1CC3917-7186-48B1-B06B-921786A47DF6}" dt="2023-03-19T20:27:05.754" v="4051" actId="26606"/>
          <ac:spMkLst>
            <pc:docMk/>
            <pc:sldMk cId="2491118141" sldId="499"/>
            <ac:spMk id="2" creationId="{ED1A0D3F-3571-4859-BF56-4A7BE947693F}"/>
          </ac:spMkLst>
        </pc:spChg>
        <pc:spChg chg="add del">
          <ac:chgData name="BEN KHALFALLAH Hela ItimAsrScoVdf" userId="d55be94f-4073-46ba-88ef-465599598fde" providerId="ADAL" clId="{B1CC3917-7186-48B1-B06B-921786A47DF6}" dt="2023-03-19T19:15:13.355" v="3436" actId="26606"/>
          <ac:spMkLst>
            <pc:docMk/>
            <pc:sldMk cId="2491118141" sldId="499"/>
            <ac:spMk id="21556" creationId="{DB691D59-8F51-4DD8-AD41-D568D29B08F8}"/>
          </ac:spMkLst>
        </pc:spChg>
        <pc:spChg chg="add del">
          <ac:chgData name="BEN KHALFALLAH Hela ItimAsrScoVdf" userId="d55be94f-4073-46ba-88ef-465599598fde" providerId="ADAL" clId="{B1CC3917-7186-48B1-B06B-921786A47DF6}" dt="2023-03-19T19:15:13.355" v="3436" actId="26606"/>
          <ac:spMkLst>
            <pc:docMk/>
            <pc:sldMk cId="2491118141" sldId="499"/>
            <ac:spMk id="21557" creationId="{204AEF18-0627-48F3-9B3D-F7E8F050B1D4}"/>
          </ac:spMkLst>
        </pc:spChg>
        <pc:spChg chg="add del">
          <ac:chgData name="BEN KHALFALLAH Hela ItimAsrScoVdf" userId="d55be94f-4073-46ba-88ef-465599598fde" providerId="ADAL" clId="{B1CC3917-7186-48B1-B06B-921786A47DF6}" dt="2023-03-19T19:15:13.355" v="3436" actId="26606"/>
          <ac:spMkLst>
            <pc:docMk/>
            <pc:sldMk cId="2491118141" sldId="499"/>
            <ac:spMk id="21558" creationId="{CEAEE08A-C572-438F-9753-B0D527A515A7}"/>
          </ac:spMkLst>
        </pc:spChg>
        <pc:spChg chg="add del">
          <ac:chgData name="BEN KHALFALLAH Hela ItimAsrScoVdf" userId="d55be94f-4073-46ba-88ef-465599598fde" providerId="ADAL" clId="{B1CC3917-7186-48B1-B06B-921786A47DF6}" dt="2023-03-19T19:15:13.355" v="3436" actId="26606"/>
          <ac:spMkLst>
            <pc:docMk/>
            <pc:sldMk cId="2491118141" sldId="499"/>
            <ac:spMk id="21559" creationId="{DB93146F-62ED-4C59-844C-0935D0FB5031}"/>
          </ac:spMkLst>
        </pc:spChg>
        <pc:spChg chg="add del">
          <ac:chgData name="BEN KHALFALLAH Hela ItimAsrScoVdf" userId="d55be94f-4073-46ba-88ef-465599598fde" providerId="ADAL" clId="{B1CC3917-7186-48B1-B06B-921786A47DF6}" dt="2023-03-19T19:15:13.355" v="3436" actId="26606"/>
          <ac:spMkLst>
            <pc:docMk/>
            <pc:sldMk cId="2491118141" sldId="499"/>
            <ac:spMk id="21560" creationId="{C1FA8F66-3B85-411D-A2A6-A50DF3026D9A}"/>
          </ac:spMkLst>
        </pc:spChg>
        <pc:spChg chg="add del">
          <ac:chgData name="BEN KHALFALLAH Hela ItimAsrScoVdf" userId="d55be94f-4073-46ba-88ef-465599598fde" providerId="ADAL" clId="{B1CC3917-7186-48B1-B06B-921786A47DF6}" dt="2023-03-19T19:15:13.355" v="3436" actId="26606"/>
          <ac:spMkLst>
            <pc:docMk/>
            <pc:sldMk cId="2491118141" sldId="499"/>
            <ac:spMk id="21561" creationId="{4179E790-E691-4202-B7FA-62924FC8D195}"/>
          </ac:spMkLst>
        </pc:spChg>
        <pc:spChg chg="add del">
          <ac:chgData name="BEN KHALFALLAH Hela ItimAsrScoVdf" userId="d55be94f-4073-46ba-88ef-465599598fde" providerId="ADAL" clId="{B1CC3917-7186-48B1-B06B-921786A47DF6}" dt="2023-03-19T19:15:13.355" v="3436" actId="26606"/>
          <ac:spMkLst>
            <pc:docMk/>
            <pc:sldMk cId="2491118141" sldId="499"/>
            <ac:spMk id="21562" creationId="{065EE0A0-4DA6-4AA2-A475-14DB03C55AFA}"/>
          </ac:spMkLst>
        </pc:spChg>
        <pc:spChg chg="add del">
          <ac:chgData name="BEN KHALFALLAH Hela ItimAsrScoVdf" userId="d55be94f-4073-46ba-88ef-465599598fde" providerId="ADAL" clId="{B1CC3917-7186-48B1-B06B-921786A47DF6}" dt="2023-03-19T19:15:11.711" v="3435" actId="26606"/>
          <ac:spMkLst>
            <pc:docMk/>
            <pc:sldMk cId="2491118141" sldId="499"/>
            <ac:spMk id="32774" creationId="{DB691D59-8F51-4DD8-AD41-D568D29B08F8}"/>
          </ac:spMkLst>
        </pc:spChg>
        <pc:spChg chg="add del">
          <ac:chgData name="BEN KHALFALLAH Hela ItimAsrScoVdf" userId="d55be94f-4073-46ba-88ef-465599598fde" providerId="ADAL" clId="{B1CC3917-7186-48B1-B06B-921786A47DF6}" dt="2023-03-19T19:15:11.711" v="3435" actId="26606"/>
          <ac:spMkLst>
            <pc:docMk/>
            <pc:sldMk cId="2491118141" sldId="499"/>
            <ac:spMk id="32776" creationId="{204AEF18-0627-48F3-9B3D-F7E8F050B1D4}"/>
          </ac:spMkLst>
        </pc:spChg>
        <pc:spChg chg="add del">
          <ac:chgData name="BEN KHALFALLAH Hela ItimAsrScoVdf" userId="d55be94f-4073-46ba-88ef-465599598fde" providerId="ADAL" clId="{B1CC3917-7186-48B1-B06B-921786A47DF6}" dt="2023-03-19T19:15:11.711" v="3435" actId="26606"/>
          <ac:spMkLst>
            <pc:docMk/>
            <pc:sldMk cId="2491118141" sldId="499"/>
            <ac:spMk id="32778" creationId="{CEAEE08A-C572-438F-9753-B0D527A515A7}"/>
          </ac:spMkLst>
        </pc:spChg>
        <pc:spChg chg="add del">
          <ac:chgData name="BEN KHALFALLAH Hela ItimAsrScoVdf" userId="d55be94f-4073-46ba-88ef-465599598fde" providerId="ADAL" clId="{B1CC3917-7186-48B1-B06B-921786A47DF6}" dt="2023-03-19T19:15:11.711" v="3435" actId="26606"/>
          <ac:spMkLst>
            <pc:docMk/>
            <pc:sldMk cId="2491118141" sldId="499"/>
            <ac:spMk id="32780" creationId="{DB93146F-62ED-4C59-844C-0935D0FB5031}"/>
          </ac:spMkLst>
        </pc:spChg>
        <pc:spChg chg="add del">
          <ac:chgData name="BEN KHALFALLAH Hela ItimAsrScoVdf" userId="d55be94f-4073-46ba-88ef-465599598fde" providerId="ADAL" clId="{B1CC3917-7186-48B1-B06B-921786A47DF6}" dt="2023-03-19T19:17:54.773" v="3483" actId="26606"/>
          <ac:spMkLst>
            <pc:docMk/>
            <pc:sldMk cId="2491118141" sldId="499"/>
            <ac:spMk id="32782" creationId="{DB691D59-8F51-4DD8-AD41-D568D29B08F8}"/>
          </ac:spMkLst>
        </pc:spChg>
        <pc:spChg chg="add del">
          <ac:chgData name="BEN KHALFALLAH Hela ItimAsrScoVdf" userId="d55be94f-4073-46ba-88ef-465599598fde" providerId="ADAL" clId="{B1CC3917-7186-48B1-B06B-921786A47DF6}" dt="2023-03-19T19:17:54.773" v="3483" actId="26606"/>
          <ac:spMkLst>
            <pc:docMk/>
            <pc:sldMk cId="2491118141" sldId="499"/>
            <ac:spMk id="32784" creationId="{204AEF18-0627-48F3-9B3D-F7E8F050B1D4}"/>
          </ac:spMkLst>
        </pc:spChg>
        <pc:spChg chg="add del">
          <ac:chgData name="BEN KHALFALLAH Hela ItimAsrScoVdf" userId="d55be94f-4073-46ba-88ef-465599598fde" providerId="ADAL" clId="{B1CC3917-7186-48B1-B06B-921786A47DF6}" dt="2023-03-19T19:15:11.711" v="3435" actId="26606"/>
          <ac:spMkLst>
            <pc:docMk/>
            <pc:sldMk cId="2491118141" sldId="499"/>
            <ac:spMk id="32785" creationId="{BF3D65BA-1C65-40FB-92EF-83951BDC1D7C}"/>
          </ac:spMkLst>
        </pc:spChg>
        <pc:spChg chg="add del">
          <ac:chgData name="BEN KHALFALLAH Hela ItimAsrScoVdf" userId="d55be94f-4073-46ba-88ef-465599598fde" providerId="ADAL" clId="{B1CC3917-7186-48B1-B06B-921786A47DF6}" dt="2023-03-19T19:17:54.773" v="3483" actId="26606"/>
          <ac:spMkLst>
            <pc:docMk/>
            <pc:sldMk cId="2491118141" sldId="499"/>
            <ac:spMk id="32786" creationId="{CEAEE08A-C572-438F-9753-B0D527A515A7}"/>
          </ac:spMkLst>
        </pc:spChg>
        <pc:spChg chg="add del">
          <ac:chgData name="BEN KHALFALLAH Hela ItimAsrScoVdf" userId="d55be94f-4073-46ba-88ef-465599598fde" providerId="ADAL" clId="{B1CC3917-7186-48B1-B06B-921786A47DF6}" dt="2023-03-19T19:15:11.711" v="3435" actId="26606"/>
          <ac:spMkLst>
            <pc:docMk/>
            <pc:sldMk cId="2491118141" sldId="499"/>
            <ac:spMk id="32787" creationId="{ADF52CCA-FCDD-49A0-BFFC-3BD41F1B827A}"/>
          </ac:spMkLst>
        </pc:spChg>
        <pc:spChg chg="add del">
          <ac:chgData name="BEN KHALFALLAH Hela ItimAsrScoVdf" userId="d55be94f-4073-46ba-88ef-465599598fde" providerId="ADAL" clId="{B1CC3917-7186-48B1-B06B-921786A47DF6}" dt="2023-03-19T19:17:54.773" v="3483" actId="26606"/>
          <ac:spMkLst>
            <pc:docMk/>
            <pc:sldMk cId="2491118141" sldId="499"/>
            <ac:spMk id="32788" creationId="{DB93146F-62ED-4C59-844C-0935D0FB5031}"/>
          </ac:spMkLst>
        </pc:spChg>
        <pc:spChg chg="add del">
          <ac:chgData name="BEN KHALFALLAH Hela ItimAsrScoVdf" userId="d55be94f-4073-46ba-88ef-465599598fde" providerId="ADAL" clId="{B1CC3917-7186-48B1-B06B-921786A47DF6}" dt="2023-03-19T19:17:54.773" v="3483" actId="26606"/>
          <ac:spMkLst>
            <pc:docMk/>
            <pc:sldMk cId="2491118141" sldId="499"/>
            <ac:spMk id="32789" creationId="{BF3D65BA-1C65-40FB-92EF-83951BDC1D7C}"/>
          </ac:spMkLst>
        </pc:spChg>
        <pc:spChg chg="add del">
          <ac:chgData name="BEN KHALFALLAH Hela ItimAsrScoVdf" userId="d55be94f-4073-46ba-88ef-465599598fde" providerId="ADAL" clId="{B1CC3917-7186-48B1-B06B-921786A47DF6}" dt="2023-03-19T19:17:54.773" v="3483" actId="26606"/>
          <ac:spMkLst>
            <pc:docMk/>
            <pc:sldMk cId="2491118141" sldId="499"/>
            <ac:spMk id="32790" creationId="{ADF52CCA-FCDD-49A0-BFFC-3BD41F1B827A}"/>
          </ac:spMkLst>
        </pc:spChg>
        <pc:spChg chg="add del">
          <ac:chgData name="BEN KHALFALLAH Hela ItimAsrScoVdf" userId="d55be94f-4073-46ba-88ef-465599598fde" providerId="ADAL" clId="{B1CC3917-7186-48B1-B06B-921786A47DF6}" dt="2023-03-19T19:18:25.638" v="3493" actId="26606"/>
          <ac:spMkLst>
            <pc:docMk/>
            <pc:sldMk cId="2491118141" sldId="499"/>
            <ac:spMk id="32795" creationId="{DB691D59-8F51-4DD8-AD41-D568D29B08F8}"/>
          </ac:spMkLst>
        </pc:spChg>
        <pc:spChg chg="add del">
          <ac:chgData name="BEN KHALFALLAH Hela ItimAsrScoVdf" userId="d55be94f-4073-46ba-88ef-465599598fde" providerId="ADAL" clId="{B1CC3917-7186-48B1-B06B-921786A47DF6}" dt="2023-03-19T19:18:25.638" v="3493" actId="26606"/>
          <ac:spMkLst>
            <pc:docMk/>
            <pc:sldMk cId="2491118141" sldId="499"/>
            <ac:spMk id="32797" creationId="{204AEF18-0627-48F3-9B3D-F7E8F050B1D4}"/>
          </ac:spMkLst>
        </pc:spChg>
        <pc:spChg chg="add del">
          <ac:chgData name="BEN KHALFALLAH Hela ItimAsrScoVdf" userId="d55be94f-4073-46ba-88ef-465599598fde" providerId="ADAL" clId="{B1CC3917-7186-48B1-B06B-921786A47DF6}" dt="2023-03-19T19:18:25.638" v="3493" actId="26606"/>
          <ac:spMkLst>
            <pc:docMk/>
            <pc:sldMk cId="2491118141" sldId="499"/>
            <ac:spMk id="32799" creationId="{CEAEE08A-C572-438F-9753-B0D527A515A7}"/>
          </ac:spMkLst>
        </pc:spChg>
        <pc:spChg chg="add del">
          <ac:chgData name="BEN KHALFALLAH Hela ItimAsrScoVdf" userId="d55be94f-4073-46ba-88ef-465599598fde" providerId="ADAL" clId="{B1CC3917-7186-48B1-B06B-921786A47DF6}" dt="2023-03-19T19:18:25.638" v="3493" actId="26606"/>
          <ac:spMkLst>
            <pc:docMk/>
            <pc:sldMk cId="2491118141" sldId="499"/>
            <ac:spMk id="32801" creationId="{DB93146F-62ED-4C59-844C-0935D0FB5031}"/>
          </ac:spMkLst>
        </pc:spChg>
        <pc:spChg chg="add del">
          <ac:chgData name="BEN KHALFALLAH Hela ItimAsrScoVdf" userId="d55be94f-4073-46ba-88ef-465599598fde" providerId="ADAL" clId="{B1CC3917-7186-48B1-B06B-921786A47DF6}" dt="2023-03-19T19:18:25.638" v="3493" actId="26606"/>
          <ac:spMkLst>
            <pc:docMk/>
            <pc:sldMk cId="2491118141" sldId="499"/>
            <ac:spMk id="32803" creationId="{F7207B7B-5C57-458C-BE38-95D2CD7655BB}"/>
          </ac:spMkLst>
        </pc:spChg>
        <pc:spChg chg="add del">
          <ac:chgData name="BEN KHALFALLAH Hela ItimAsrScoVdf" userId="d55be94f-4073-46ba-88ef-465599598fde" providerId="ADAL" clId="{B1CC3917-7186-48B1-B06B-921786A47DF6}" dt="2023-03-19T19:18:25.638" v="3493" actId="26606"/>
          <ac:spMkLst>
            <pc:docMk/>
            <pc:sldMk cId="2491118141" sldId="499"/>
            <ac:spMk id="32805" creationId="{9822E561-F97C-4CBB-A9A6-A6BF6317BC84}"/>
          </ac:spMkLst>
        </pc:spChg>
        <pc:spChg chg="add del">
          <ac:chgData name="BEN KHALFALLAH Hela ItimAsrScoVdf" userId="d55be94f-4073-46ba-88ef-465599598fde" providerId="ADAL" clId="{B1CC3917-7186-48B1-B06B-921786A47DF6}" dt="2023-03-19T19:18:25.638" v="3493" actId="26606"/>
          <ac:spMkLst>
            <pc:docMk/>
            <pc:sldMk cId="2491118141" sldId="499"/>
            <ac:spMk id="32807" creationId="{B01B0E58-A5C8-4CDA-A2E0-35DF94E59857}"/>
          </ac:spMkLst>
        </pc:spChg>
        <pc:spChg chg="add del">
          <ac:chgData name="BEN KHALFALLAH Hela ItimAsrScoVdf" userId="d55be94f-4073-46ba-88ef-465599598fde" providerId="ADAL" clId="{B1CC3917-7186-48B1-B06B-921786A47DF6}" dt="2023-03-19T19:18:10.667" v="3486" actId="26606"/>
          <ac:spMkLst>
            <pc:docMk/>
            <pc:sldMk cId="2491118141" sldId="499"/>
            <ac:spMk id="32812" creationId="{DB691D59-8F51-4DD8-AD41-D568D29B08F8}"/>
          </ac:spMkLst>
        </pc:spChg>
        <pc:spChg chg="add del">
          <ac:chgData name="BEN KHALFALLAH Hela ItimAsrScoVdf" userId="d55be94f-4073-46ba-88ef-465599598fde" providerId="ADAL" clId="{B1CC3917-7186-48B1-B06B-921786A47DF6}" dt="2023-03-19T19:18:10.667" v="3486" actId="26606"/>
          <ac:spMkLst>
            <pc:docMk/>
            <pc:sldMk cId="2491118141" sldId="499"/>
            <ac:spMk id="32814" creationId="{204AEF18-0627-48F3-9B3D-F7E8F050B1D4}"/>
          </ac:spMkLst>
        </pc:spChg>
        <pc:spChg chg="add del">
          <ac:chgData name="BEN KHALFALLAH Hela ItimAsrScoVdf" userId="d55be94f-4073-46ba-88ef-465599598fde" providerId="ADAL" clId="{B1CC3917-7186-48B1-B06B-921786A47DF6}" dt="2023-03-19T19:18:10.667" v="3486" actId="26606"/>
          <ac:spMkLst>
            <pc:docMk/>
            <pc:sldMk cId="2491118141" sldId="499"/>
            <ac:spMk id="32816" creationId="{CEAEE08A-C572-438F-9753-B0D527A515A7}"/>
          </ac:spMkLst>
        </pc:spChg>
        <pc:spChg chg="add del">
          <ac:chgData name="BEN KHALFALLAH Hela ItimAsrScoVdf" userId="d55be94f-4073-46ba-88ef-465599598fde" providerId="ADAL" clId="{B1CC3917-7186-48B1-B06B-921786A47DF6}" dt="2023-03-19T19:18:10.667" v="3486" actId="26606"/>
          <ac:spMkLst>
            <pc:docMk/>
            <pc:sldMk cId="2491118141" sldId="499"/>
            <ac:spMk id="32818" creationId="{DB93146F-62ED-4C59-844C-0935D0FB5031}"/>
          </ac:spMkLst>
        </pc:spChg>
        <pc:spChg chg="add del">
          <ac:chgData name="BEN KHALFALLAH Hela ItimAsrScoVdf" userId="d55be94f-4073-46ba-88ef-465599598fde" providerId="ADAL" clId="{B1CC3917-7186-48B1-B06B-921786A47DF6}" dt="2023-03-19T19:18:10.667" v="3486" actId="26606"/>
          <ac:spMkLst>
            <pc:docMk/>
            <pc:sldMk cId="2491118141" sldId="499"/>
            <ac:spMk id="32820" creationId="{F7207B7B-5C57-458C-BE38-95D2CD7655BB}"/>
          </ac:spMkLst>
        </pc:spChg>
        <pc:spChg chg="add del">
          <ac:chgData name="BEN KHALFALLAH Hela ItimAsrScoVdf" userId="d55be94f-4073-46ba-88ef-465599598fde" providerId="ADAL" clId="{B1CC3917-7186-48B1-B06B-921786A47DF6}" dt="2023-03-19T19:18:10.667" v="3486" actId="26606"/>
          <ac:spMkLst>
            <pc:docMk/>
            <pc:sldMk cId="2491118141" sldId="499"/>
            <ac:spMk id="32822" creationId="{9822E561-F97C-4CBB-A9A6-A6BF6317BC84}"/>
          </ac:spMkLst>
        </pc:spChg>
        <pc:spChg chg="add del">
          <ac:chgData name="BEN KHALFALLAH Hela ItimAsrScoVdf" userId="d55be94f-4073-46ba-88ef-465599598fde" providerId="ADAL" clId="{B1CC3917-7186-48B1-B06B-921786A47DF6}" dt="2023-03-19T19:18:10.667" v="3486" actId="26606"/>
          <ac:spMkLst>
            <pc:docMk/>
            <pc:sldMk cId="2491118141" sldId="499"/>
            <ac:spMk id="32824" creationId="{B01B0E58-A5C8-4CDA-A2E0-35DF94E59857}"/>
          </ac:spMkLst>
        </pc:spChg>
        <pc:spChg chg="add del">
          <ac:chgData name="BEN KHALFALLAH Hela ItimAsrScoVdf" userId="d55be94f-4073-46ba-88ef-465599598fde" providerId="ADAL" clId="{B1CC3917-7186-48B1-B06B-921786A47DF6}" dt="2023-03-19T19:18:17.541" v="3488" actId="26606"/>
          <ac:spMkLst>
            <pc:docMk/>
            <pc:sldMk cId="2491118141" sldId="499"/>
            <ac:spMk id="32826" creationId="{DB691D59-8F51-4DD8-AD41-D568D29B08F8}"/>
          </ac:spMkLst>
        </pc:spChg>
        <pc:spChg chg="add del">
          <ac:chgData name="BEN KHALFALLAH Hela ItimAsrScoVdf" userId="d55be94f-4073-46ba-88ef-465599598fde" providerId="ADAL" clId="{B1CC3917-7186-48B1-B06B-921786A47DF6}" dt="2023-03-19T19:18:17.541" v="3488" actId="26606"/>
          <ac:spMkLst>
            <pc:docMk/>
            <pc:sldMk cId="2491118141" sldId="499"/>
            <ac:spMk id="32827" creationId="{204AEF18-0627-48F3-9B3D-F7E8F050B1D4}"/>
          </ac:spMkLst>
        </pc:spChg>
        <pc:spChg chg="add del">
          <ac:chgData name="BEN KHALFALLAH Hela ItimAsrScoVdf" userId="d55be94f-4073-46ba-88ef-465599598fde" providerId="ADAL" clId="{B1CC3917-7186-48B1-B06B-921786A47DF6}" dt="2023-03-19T19:18:17.541" v="3488" actId="26606"/>
          <ac:spMkLst>
            <pc:docMk/>
            <pc:sldMk cId="2491118141" sldId="499"/>
            <ac:spMk id="32828" creationId="{CEAEE08A-C572-438F-9753-B0D527A515A7}"/>
          </ac:spMkLst>
        </pc:spChg>
        <pc:spChg chg="add del">
          <ac:chgData name="BEN KHALFALLAH Hela ItimAsrScoVdf" userId="d55be94f-4073-46ba-88ef-465599598fde" providerId="ADAL" clId="{B1CC3917-7186-48B1-B06B-921786A47DF6}" dt="2023-03-19T19:18:17.541" v="3488" actId="26606"/>
          <ac:spMkLst>
            <pc:docMk/>
            <pc:sldMk cId="2491118141" sldId="499"/>
            <ac:spMk id="32829" creationId="{DB93146F-62ED-4C59-844C-0935D0FB5031}"/>
          </ac:spMkLst>
        </pc:spChg>
        <pc:spChg chg="add del">
          <ac:chgData name="BEN KHALFALLAH Hela ItimAsrScoVdf" userId="d55be94f-4073-46ba-88ef-465599598fde" providerId="ADAL" clId="{B1CC3917-7186-48B1-B06B-921786A47DF6}" dt="2023-03-19T19:18:17.541" v="3488" actId="26606"/>
          <ac:spMkLst>
            <pc:docMk/>
            <pc:sldMk cId="2491118141" sldId="499"/>
            <ac:spMk id="32830" creationId="{BF3D65BA-1C65-40FB-92EF-83951BDC1D7C}"/>
          </ac:spMkLst>
        </pc:spChg>
        <pc:spChg chg="add del">
          <ac:chgData name="BEN KHALFALLAH Hela ItimAsrScoVdf" userId="d55be94f-4073-46ba-88ef-465599598fde" providerId="ADAL" clId="{B1CC3917-7186-48B1-B06B-921786A47DF6}" dt="2023-03-19T19:18:17.541" v="3488" actId="26606"/>
          <ac:spMkLst>
            <pc:docMk/>
            <pc:sldMk cId="2491118141" sldId="499"/>
            <ac:spMk id="32831" creationId="{ADF52CCA-FCDD-49A0-BFFC-3BD41F1B827A}"/>
          </ac:spMkLst>
        </pc:spChg>
        <pc:spChg chg="add del">
          <ac:chgData name="BEN KHALFALLAH Hela ItimAsrScoVdf" userId="d55be94f-4073-46ba-88ef-465599598fde" providerId="ADAL" clId="{B1CC3917-7186-48B1-B06B-921786A47DF6}" dt="2023-03-19T19:18:21.623" v="3490" actId="26606"/>
          <ac:spMkLst>
            <pc:docMk/>
            <pc:sldMk cId="2491118141" sldId="499"/>
            <ac:spMk id="32833" creationId="{DB691D59-8F51-4DD8-AD41-D568D29B08F8}"/>
          </ac:spMkLst>
        </pc:spChg>
        <pc:spChg chg="add del">
          <ac:chgData name="BEN KHALFALLAH Hela ItimAsrScoVdf" userId="d55be94f-4073-46ba-88ef-465599598fde" providerId="ADAL" clId="{B1CC3917-7186-48B1-B06B-921786A47DF6}" dt="2023-03-19T19:18:21.623" v="3490" actId="26606"/>
          <ac:spMkLst>
            <pc:docMk/>
            <pc:sldMk cId="2491118141" sldId="499"/>
            <ac:spMk id="32834" creationId="{204AEF18-0627-48F3-9B3D-F7E8F050B1D4}"/>
          </ac:spMkLst>
        </pc:spChg>
        <pc:spChg chg="add del">
          <ac:chgData name="BEN KHALFALLAH Hela ItimAsrScoVdf" userId="d55be94f-4073-46ba-88ef-465599598fde" providerId="ADAL" clId="{B1CC3917-7186-48B1-B06B-921786A47DF6}" dt="2023-03-19T19:18:21.623" v="3490" actId="26606"/>
          <ac:spMkLst>
            <pc:docMk/>
            <pc:sldMk cId="2491118141" sldId="499"/>
            <ac:spMk id="32835" creationId="{CEAEE08A-C572-438F-9753-B0D527A515A7}"/>
          </ac:spMkLst>
        </pc:spChg>
        <pc:spChg chg="add del">
          <ac:chgData name="BEN KHALFALLAH Hela ItimAsrScoVdf" userId="d55be94f-4073-46ba-88ef-465599598fde" providerId="ADAL" clId="{B1CC3917-7186-48B1-B06B-921786A47DF6}" dt="2023-03-19T19:18:21.623" v="3490" actId="26606"/>
          <ac:spMkLst>
            <pc:docMk/>
            <pc:sldMk cId="2491118141" sldId="499"/>
            <ac:spMk id="32836" creationId="{DB93146F-62ED-4C59-844C-0935D0FB5031}"/>
          </ac:spMkLst>
        </pc:spChg>
        <pc:spChg chg="add del">
          <ac:chgData name="BEN KHALFALLAH Hela ItimAsrScoVdf" userId="d55be94f-4073-46ba-88ef-465599598fde" providerId="ADAL" clId="{B1CC3917-7186-48B1-B06B-921786A47DF6}" dt="2023-03-19T19:18:21.623" v="3490" actId="26606"/>
          <ac:spMkLst>
            <pc:docMk/>
            <pc:sldMk cId="2491118141" sldId="499"/>
            <ac:spMk id="32837" creationId="{F7207B7B-5C57-458C-BE38-95D2CD7655BB}"/>
          </ac:spMkLst>
        </pc:spChg>
        <pc:spChg chg="add del">
          <ac:chgData name="BEN KHALFALLAH Hela ItimAsrScoVdf" userId="d55be94f-4073-46ba-88ef-465599598fde" providerId="ADAL" clId="{B1CC3917-7186-48B1-B06B-921786A47DF6}" dt="2023-03-19T19:18:21.623" v="3490" actId="26606"/>
          <ac:spMkLst>
            <pc:docMk/>
            <pc:sldMk cId="2491118141" sldId="499"/>
            <ac:spMk id="32838" creationId="{9822E561-F97C-4CBB-A9A6-A6BF6317BC84}"/>
          </ac:spMkLst>
        </pc:spChg>
        <pc:spChg chg="add del">
          <ac:chgData name="BEN KHALFALLAH Hela ItimAsrScoVdf" userId="d55be94f-4073-46ba-88ef-465599598fde" providerId="ADAL" clId="{B1CC3917-7186-48B1-B06B-921786A47DF6}" dt="2023-03-19T19:18:21.623" v="3490" actId="26606"/>
          <ac:spMkLst>
            <pc:docMk/>
            <pc:sldMk cId="2491118141" sldId="499"/>
            <ac:spMk id="32839" creationId="{B01B0E58-A5C8-4CDA-A2E0-35DF94E59857}"/>
          </ac:spMkLst>
        </pc:spChg>
        <pc:spChg chg="add del">
          <ac:chgData name="BEN KHALFALLAH Hela ItimAsrScoVdf" userId="d55be94f-4073-46ba-88ef-465599598fde" providerId="ADAL" clId="{B1CC3917-7186-48B1-B06B-921786A47DF6}" dt="2023-03-19T19:18:25.628" v="3492" actId="26606"/>
          <ac:spMkLst>
            <pc:docMk/>
            <pc:sldMk cId="2491118141" sldId="499"/>
            <ac:spMk id="32841" creationId="{DB691D59-8F51-4DD8-AD41-D568D29B08F8}"/>
          </ac:spMkLst>
        </pc:spChg>
        <pc:spChg chg="add del">
          <ac:chgData name="BEN KHALFALLAH Hela ItimAsrScoVdf" userId="d55be94f-4073-46ba-88ef-465599598fde" providerId="ADAL" clId="{B1CC3917-7186-48B1-B06B-921786A47DF6}" dt="2023-03-19T19:18:25.628" v="3492" actId="26606"/>
          <ac:spMkLst>
            <pc:docMk/>
            <pc:sldMk cId="2491118141" sldId="499"/>
            <ac:spMk id="32842" creationId="{204AEF18-0627-48F3-9B3D-F7E8F050B1D4}"/>
          </ac:spMkLst>
        </pc:spChg>
        <pc:spChg chg="add del">
          <ac:chgData name="BEN KHALFALLAH Hela ItimAsrScoVdf" userId="d55be94f-4073-46ba-88ef-465599598fde" providerId="ADAL" clId="{B1CC3917-7186-48B1-B06B-921786A47DF6}" dt="2023-03-19T19:18:25.628" v="3492" actId="26606"/>
          <ac:spMkLst>
            <pc:docMk/>
            <pc:sldMk cId="2491118141" sldId="499"/>
            <ac:spMk id="32843" creationId="{CEAEE08A-C572-438F-9753-B0D527A515A7}"/>
          </ac:spMkLst>
        </pc:spChg>
        <pc:spChg chg="add del">
          <ac:chgData name="BEN KHALFALLAH Hela ItimAsrScoVdf" userId="d55be94f-4073-46ba-88ef-465599598fde" providerId="ADAL" clId="{B1CC3917-7186-48B1-B06B-921786A47DF6}" dt="2023-03-19T19:18:25.628" v="3492" actId="26606"/>
          <ac:spMkLst>
            <pc:docMk/>
            <pc:sldMk cId="2491118141" sldId="499"/>
            <ac:spMk id="32844" creationId="{DB93146F-62ED-4C59-844C-0935D0FB5031}"/>
          </ac:spMkLst>
        </pc:spChg>
        <pc:spChg chg="add del">
          <ac:chgData name="BEN KHALFALLAH Hela ItimAsrScoVdf" userId="d55be94f-4073-46ba-88ef-465599598fde" providerId="ADAL" clId="{B1CC3917-7186-48B1-B06B-921786A47DF6}" dt="2023-03-19T19:18:25.628" v="3492" actId="26606"/>
          <ac:spMkLst>
            <pc:docMk/>
            <pc:sldMk cId="2491118141" sldId="499"/>
            <ac:spMk id="32845" creationId="{F7207B7B-5C57-458C-BE38-95D2CD7655BB}"/>
          </ac:spMkLst>
        </pc:spChg>
        <pc:spChg chg="add del">
          <ac:chgData name="BEN KHALFALLAH Hela ItimAsrScoVdf" userId="d55be94f-4073-46ba-88ef-465599598fde" providerId="ADAL" clId="{B1CC3917-7186-48B1-B06B-921786A47DF6}" dt="2023-03-19T19:18:25.628" v="3492" actId="26606"/>
          <ac:spMkLst>
            <pc:docMk/>
            <pc:sldMk cId="2491118141" sldId="499"/>
            <ac:spMk id="32846" creationId="{9822E561-F97C-4CBB-A9A6-A6BF6317BC84}"/>
          </ac:spMkLst>
        </pc:spChg>
        <pc:spChg chg="add del">
          <ac:chgData name="BEN KHALFALLAH Hela ItimAsrScoVdf" userId="d55be94f-4073-46ba-88ef-465599598fde" providerId="ADAL" clId="{B1CC3917-7186-48B1-B06B-921786A47DF6}" dt="2023-03-19T19:18:25.628" v="3492" actId="26606"/>
          <ac:spMkLst>
            <pc:docMk/>
            <pc:sldMk cId="2491118141" sldId="499"/>
            <ac:spMk id="32847" creationId="{B01B0E58-A5C8-4CDA-A2E0-35DF94E59857}"/>
          </ac:spMkLst>
        </pc:spChg>
        <pc:spChg chg="add del">
          <ac:chgData name="BEN KHALFALLAH Hela ItimAsrScoVdf" userId="d55be94f-4073-46ba-88ef-465599598fde" providerId="ADAL" clId="{B1CC3917-7186-48B1-B06B-921786A47DF6}" dt="2023-03-19T20:27:05.754" v="4051" actId="26606"/>
          <ac:spMkLst>
            <pc:docMk/>
            <pc:sldMk cId="2491118141" sldId="499"/>
            <ac:spMk id="32849" creationId="{DB691D59-8F51-4DD8-AD41-D568D29B08F8}"/>
          </ac:spMkLst>
        </pc:spChg>
        <pc:spChg chg="add del">
          <ac:chgData name="BEN KHALFALLAH Hela ItimAsrScoVdf" userId="d55be94f-4073-46ba-88ef-465599598fde" providerId="ADAL" clId="{B1CC3917-7186-48B1-B06B-921786A47DF6}" dt="2023-03-19T20:27:05.754" v="4051" actId="26606"/>
          <ac:spMkLst>
            <pc:docMk/>
            <pc:sldMk cId="2491118141" sldId="499"/>
            <ac:spMk id="32850" creationId="{204AEF18-0627-48F3-9B3D-F7E8F050B1D4}"/>
          </ac:spMkLst>
        </pc:spChg>
        <pc:spChg chg="add del">
          <ac:chgData name="BEN KHALFALLAH Hela ItimAsrScoVdf" userId="d55be94f-4073-46ba-88ef-465599598fde" providerId="ADAL" clId="{B1CC3917-7186-48B1-B06B-921786A47DF6}" dt="2023-03-19T20:27:05.754" v="4051" actId="26606"/>
          <ac:spMkLst>
            <pc:docMk/>
            <pc:sldMk cId="2491118141" sldId="499"/>
            <ac:spMk id="32851" creationId="{CEAEE08A-C572-438F-9753-B0D527A515A7}"/>
          </ac:spMkLst>
        </pc:spChg>
        <pc:spChg chg="add del">
          <ac:chgData name="BEN KHALFALLAH Hela ItimAsrScoVdf" userId="d55be94f-4073-46ba-88ef-465599598fde" providerId="ADAL" clId="{B1CC3917-7186-48B1-B06B-921786A47DF6}" dt="2023-03-19T20:27:05.754" v="4051" actId="26606"/>
          <ac:spMkLst>
            <pc:docMk/>
            <pc:sldMk cId="2491118141" sldId="499"/>
            <ac:spMk id="32852" creationId="{DB93146F-62ED-4C59-844C-0935D0FB5031}"/>
          </ac:spMkLst>
        </pc:spChg>
        <pc:spChg chg="add del">
          <ac:chgData name="BEN KHALFALLAH Hela ItimAsrScoVdf" userId="d55be94f-4073-46ba-88ef-465599598fde" providerId="ADAL" clId="{B1CC3917-7186-48B1-B06B-921786A47DF6}" dt="2023-03-19T20:27:05.754" v="4051" actId="26606"/>
          <ac:spMkLst>
            <pc:docMk/>
            <pc:sldMk cId="2491118141" sldId="499"/>
            <ac:spMk id="32853" creationId="{F7207B7B-5C57-458C-BE38-95D2CD7655BB}"/>
          </ac:spMkLst>
        </pc:spChg>
        <pc:spChg chg="add del">
          <ac:chgData name="BEN KHALFALLAH Hela ItimAsrScoVdf" userId="d55be94f-4073-46ba-88ef-465599598fde" providerId="ADAL" clId="{B1CC3917-7186-48B1-B06B-921786A47DF6}" dt="2023-03-19T20:27:05.754" v="4051" actId="26606"/>
          <ac:spMkLst>
            <pc:docMk/>
            <pc:sldMk cId="2491118141" sldId="499"/>
            <ac:spMk id="32854" creationId="{9822E561-F97C-4CBB-A9A6-A6BF6317BC84}"/>
          </ac:spMkLst>
        </pc:spChg>
        <pc:spChg chg="add del">
          <ac:chgData name="BEN KHALFALLAH Hela ItimAsrScoVdf" userId="d55be94f-4073-46ba-88ef-465599598fde" providerId="ADAL" clId="{B1CC3917-7186-48B1-B06B-921786A47DF6}" dt="2023-03-19T20:27:05.754" v="4051" actId="26606"/>
          <ac:spMkLst>
            <pc:docMk/>
            <pc:sldMk cId="2491118141" sldId="499"/>
            <ac:spMk id="32855" creationId="{B01B0E58-A5C8-4CDA-A2E0-35DF94E59857}"/>
          </ac:spMkLst>
        </pc:spChg>
        <pc:spChg chg="add del">
          <ac:chgData name="BEN KHALFALLAH Hela ItimAsrScoVdf" userId="d55be94f-4073-46ba-88ef-465599598fde" providerId="ADAL" clId="{B1CC3917-7186-48B1-B06B-921786A47DF6}" dt="2023-03-19T20:27:05.742" v="4050" actId="26606"/>
          <ac:spMkLst>
            <pc:docMk/>
            <pc:sldMk cId="2491118141" sldId="499"/>
            <ac:spMk id="32860" creationId="{2928117C-9446-4E7F-AE62-95E0F6DB5B27}"/>
          </ac:spMkLst>
        </pc:spChg>
        <pc:spChg chg="add del">
          <ac:chgData name="BEN KHALFALLAH Hela ItimAsrScoVdf" userId="d55be94f-4073-46ba-88ef-465599598fde" providerId="ADAL" clId="{B1CC3917-7186-48B1-B06B-921786A47DF6}" dt="2023-03-19T20:27:05.742" v="4050" actId="26606"/>
          <ac:spMkLst>
            <pc:docMk/>
            <pc:sldMk cId="2491118141" sldId="499"/>
            <ac:spMk id="32862" creationId="{84D30AFB-4D71-48B0-AA00-28EE92363A5F}"/>
          </ac:spMkLst>
        </pc:spChg>
        <pc:spChg chg="add del">
          <ac:chgData name="BEN KHALFALLAH Hela ItimAsrScoVdf" userId="d55be94f-4073-46ba-88ef-465599598fde" providerId="ADAL" clId="{B1CC3917-7186-48B1-B06B-921786A47DF6}" dt="2023-03-19T20:27:05.742" v="4050" actId="26606"/>
          <ac:spMkLst>
            <pc:docMk/>
            <pc:sldMk cId="2491118141" sldId="499"/>
            <ac:spMk id="32864" creationId="{96A0B76F-8010-4C62-B4B6-C5FC438C059E}"/>
          </ac:spMkLst>
        </pc:spChg>
        <pc:spChg chg="add del">
          <ac:chgData name="BEN KHALFALLAH Hela ItimAsrScoVdf" userId="d55be94f-4073-46ba-88ef-465599598fde" providerId="ADAL" clId="{B1CC3917-7186-48B1-B06B-921786A47DF6}" dt="2023-03-19T20:27:05.742" v="4050" actId="26606"/>
          <ac:spMkLst>
            <pc:docMk/>
            <pc:sldMk cId="2491118141" sldId="499"/>
            <ac:spMk id="32866" creationId="{9FC936C0-4624-438D-BDD0-6B296BD6409D}"/>
          </ac:spMkLst>
        </pc:spChg>
        <pc:spChg chg="add del">
          <ac:chgData name="BEN KHALFALLAH Hela ItimAsrScoVdf" userId="d55be94f-4073-46ba-88ef-465599598fde" providerId="ADAL" clId="{B1CC3917-7186-48B1-B06B-921786A47DF6}" dt="2023-03-19T20:27:05.742" v="4050" actId="26606"/>
          <ac:spMkLst>
            <pc:docMk/>
            <pc:sldMk cId="2491118141" sldId="499"/>
            <ac:spMk id="32868" creationId="{683F1FFD-1AA8-4EC2-97B9-FEC7564F489B}"/>
          </ac:spMkLst>
        </pc:spChg>
        <pc:spChg chg="add del">
          <ac:chgData name="BEN KHALFALLAH Hela ItimAsrScoVdf" userId="d55be94f-4073-46ba-88ef-465599598fde" providerId="ADAL" clId="{B1CC3917-7186-48B1-B06B-921786A47DF6}" dt="2023-03-19T20:27:05.742" v="4050" actId="26606"/>
          <ac:spMkLst>
            <pc:docMk/>
            <pc:sldMk cId="2491118141" sldId="499"/>
            <ac:spMk id="32870" creationId="{8FF0F8A7-C9E3-49D9-A67E-09FF582C7821}"/>
          </ac:spMkLst>
        </pc:spChg>
        <pc:spChg chg="add">
          <ac:chgData name="BEN KHALFALLAH Hela ItimAsrScoVdf" userId="d55be94f-4073-46ba-88ef-465599598fde" providerId="ADAL" clId="{B1CC3917-7186-48B1-B06B-921786A47DF6}" dt="2023-03-19T20:27:05.754" v="4051" actId="26606"/>
          <ac:spMkLst>
            <pc:docMk/>
            <pc:sldMk cId="2491118141" sldId="499"/>
            <ac:spMk id="32877" creationId="{2928117C-9446-4E7F-AE62-95E0F6DB5B27}"/>
          </ac:spMkLst>
        </pc:spChg>
        <pc:spChg chg="add">
          <ac:chgData name="BEN KHALFALLAH Hela ItimAsrScoVdf" userId="d55be94f-4073-46ba-88ef-465599598fde" providerId="ADAL" clId="{B1CC3917-7186-48B1-B06B-921786A47DF6}" dt="2023-03-19T20:27:05.754" v="4051" actId="26606"/>
          <ac:spMkLst>
            <pc:docMk/>
            <pc:sldMk cId="2491118141" sldId="499"/>
            <ac:spMk id="32878" creationId="{84D30AFB-4D71-48B0-AA00-28EE92363A5F}"/>
          </ac:spMkLst>
        </pc:spChg>
        <pc:spChg chg="add">
          <ac:chgData name="BEN KHALFALLAH Hela ItimAsrScoVdf" userId="d55be94f-4073-46ba-88ef-465599598fde" providerId="ADAL" clId="{B1CC3917-7186-48B1-B06B-921786A47DF6}" dt="2023-03-19T20:27:05.754" v="4051" actId="26606"/>
          <ac:spMkLst>
            <pc:docMk/>
            <pc:sldMk cId="2491118141" sldId="499"/>
            <ac:spMk id="32879" creationId="{96A0B76F-8010-4C62-B4B6-C5FC438C059E}"/>
          </ac:spMkLst>
        </pc:spChg>
        <pc:spChg chg="add">
          <ac:chgData name="BEN KHALFALLAH Hela ItimAsrScoVdf" userId="d55be94f-4073-46ba-88ef-465599598fde" providerId="ADAL" clId="{B1CC3917-7186-48B1-B06B-921786A47DF6}" dt="2023-03-19T20:27:05.754" v="4051" actId="26606"/>
          <ac:spMkLst>
            <pc:docMk/>
            <pc:sldMk cId="2491118141" sldId="499"/>
            <ac:spMk id="32880" creationId="{9FC936C0-4624-438D-BDD0-6B296BD6409D}"/>
          </ac:spMkLst>
        </pc:spChg>
        <pc:spChg chg="add">
          <ac:chgData name="BEN KHALFALLAH Hela ItimAsrScoVdf" userId="d55be94f-4073-46ba-88ef-465599598fde" providerId="ADAL" clId="{B1CC3917-7186-48B1-B06B-921786A47DF6}" dt="2023-03-19T20:27:05.754" v="4051" actId="26606"/>
          <ac:spMkLst>
            <pc:docMk/>
            <pc:sldMk cId="2491118141" sldId="499"/>
            <ac:spMk id="32881" creationId="{42D4960A-896E-4F6B-BF65-B4662AC9DEB6}"/>
          </ac:spMkLst>
        </pc:spChg>
        <pc:spChg chg="add">
          <ac:chgData name="BEN KHALFALLAH Hela ItimAsrScoVdf" userId="d55be94f-4073-46ba-88ef-465599598fde" providerId="ADAL" clId="{B1CC3917-7186-48B1-B06B-921786A47DF6}" dt="2023-03-19T20:27:05.754" v="4051" actId="26606"/>
          <ac:spMkLst>
            <pc:docMk/>
            <pc:sldMk cId="2491118141" sldId="499"/>
            <ac:spMk id="32882" creationId="{5684944A-8803-462C-84C5-4576C56A7758}"/>
          </ac:spMkLst>
        </pc:spChg>
        <pc:spChg chg="add">
          <ac:chgData name="BEN KHALFALLAH Hela ItimAsrScoVdf" userId="d55be94f-4073-46ba-88ef-465599598fde" providerId="ADAL" clId="{B1CC3917-7186-48B1-B06B-921786A47DF6}" dt="2023-03-19T20:27:05.754" v="4051" actId="26606"/>
          <ac:spMkLst>
            <pc:docMk/>
            <pc:sldMk cId="2491118141" sldId="499"/>
            <ac:spMk id="32883" creationId="{E07F3B49-8C20-42F5-831D-59306D05F667}"/>
          </ac:spMkLst>
        </pc:spChg>
        <pc:grpChg chg="add del">
          <ac:chgData name="BEN KHALFALLAH Hela ItimAsrScoVdf" userId="d55be94f-4073-46ba-88ef-465599598fde" providerId="ADAL" clId="{B1CC3917-7186-48B1-B06B-921786A47DF6}" dt="2023-03-19T20:27:05.742" v="4050" actId="26606"/>
          <ac:grpSpMkLst>
            <pc:docMk/>
            <pc:sldMk cId="2491118141" sldId="499"/>
            <ac:grpSpMk id="32872" creationId="{A4274C20-A98B-4AC3-B16A-B7F41CB582DC}"/>
          </ac:grpSpMkLst>
        </pc:grpChg>
        <pc:picChg chg="add mod">
          <ac:chgData name="BEN KHALFALLAH Hela ItimAsrScoVdf" userId="d55be94f-4073-46ba-88ef-465599598fde" providerId="ADAL" clId="{B1CC3917-7186-48B1-B06B-921786A47DF6}" dt="2023-03-19T20:27:05.754" v="4051" actId="26606"/>
          <ac:picMkLst>
            <pc:docMk/>
            <pc:sldMk cId="2491118141" sldId="499"/>
            <ac:picMk id="19458" creationId="{B5A5AD4B-F012-41D9-8996-79235DFCA08E}"/>
          </ac:picMkLst>
        </pc:picChg>
        <pc:picChg chg="del mod">
          <ac:chgData name="BEN KHALFALLAH Hela ItimAsrScoVdf" userId="d55be94f-4073-46ba-88ef-465599598fde" providerId="ADAL" clId="{B1CC3917-7186-48B1-B06B-921786A47DF6}" dt="2023-03-19T19:17:50.260" v="3481" actId="478"/>
          <ac:picMkLst>
            <pc:docMk/>
            <pc:sldMk cId="2491118141" sldId="499"/>
            <ac:picMk id="32772" creationId="{B985D6A3-9BBF-4978-814C-FC18E76F8B62}"/>
          </ac:picMkLst>
        </pc:picChg>
      </pc:sldChg>
      <pc:sldChg chg="addSp delSp delDesignElem">
        <pc:chgData name="BEN KHALFALLAH Hela ItimAsrScoVdf" userId="d55be94f-4073-46ba-88ef-465599598fde" providerId="ADAL" clId="{B1CC3917-7186-48B1-B06B-921786A47DF6}" dt="2023-03-19T14:12:56.227" v="158"/>
        <pc:sldMkLst>
          <pc:docMk/>
          <pc:sldMk cId="1780561494" sldId="500"/>
        </pc:sldMkLst>
        <pc:spChg chg="add del">
          <ac:chgData name="BEN KHALFALLAH Hela ItimAsrScoVdf" userId="d55be94f-4073-46ba-88ef-465599598fde" providerId="ADAL" clId="{B1CC3917-7186-48B1-B06B-921786A47DF6}" dt="2023-03-19T14:12:56.227" v="158"/>
          <ac:spMkLst>
            <pc:docMk/>
            <pc:sldMk cId="1780561494" sldId="500"/>
            <ac:spMk id="33898" creationId="{1E5E4503-CC62-4DA9-9121-0A15719984CE}"/>
          </ac:spMkLst>
        </pc:spChg>
        <pc:spChg chg="add del">
          <ac:chgData name="BEN KHALFALLAH Hela ItimAsrScoVdf" userId="d55be94f-4073-46ba-88ef-465599598fde" providerId="ADAL" clId="{B1CC3917-7186-48B1-B06B-921786A47DF6}" dt="2023-03-19T14:12:56.227" v="158"/>
          <ac:spMkLst>
            <pc:docMk/>
            <pc:sldMk cId="1780561494" sldId="500"/>
            <ac:spMk id="33900" creationId="{D8D61A1B-3C4C-4F0E-965F-15837624CF5B}"/>
          </ac:spMkLst>
        </pc:spChg>
        <pc:spChg chg="add del">
          <ac:chgData name="BEN KHALFALLAH Hela ItimAsrScoVdf" userId="d55be94f-4073-46ba-88ef-465599598fde" providerId="ADAL" clId="{B1CC3917-7186-48B1-B06B-921786A47DF6}" dt="2023-03-19T14:12:56.227" v="158"/>
          <ac:spMkLst>
            <pc:docMk/>
            <pc:sldMk cId="1780561494" sldId="500"/>
            <ac:spMk id="33902" creationId="{00E56243-9701-44E8-8A92-319433305195}"/>
          </ac:spMkLst>
        </pc:spChg>
        <pc:spChg chg="add del">
          <ac:chgData name="BEN KHALFALLAH Hela ItimAsrScoVdf" userId="d55be94f-4073-46ba-88ef-465599598fde" providerId="ADAL" clId="{B1CC3917-7186-48B1-B06B-921786A47DF6}" dt="2023-03-19T14:12:56.227" v="158"/>
          <ac:spMkLst>
            <pc:docMk/>
            <pc:sldMk cId="1780561494" sldId="500"/>
            <ac:spMk id="33904" creationId="{5B1F1915-E076-48EB-BB4A-EE9808EB40CB}"/>
          </ac:spMkLst>
        </pc:spChg>
        <pc:spChg chg="add del">
          <ac:chgData name="BEN KHALFALLAH Hela ItimAsrScoVdf" userId="d55be94f-4073-46ba-88ef-465599598fde" providerId="ADAL" clId="{B1CC3917-7186-48B1-B06B-921786A47DF6}" dt="2023-03-19T14:12:56.227" v="158"/>
          <ac:spMkLst>
            <pc:docMk/>
            <pc:sldMk cId="1780561494" sldId="500"/>
            <ac:spMk id="33906" creationId="{464F52C5-CC90-4BFA-84AD-47DFD30D6D6F}"/>
          </ac:spMkLst>
        </pc:spChg>
        <pc:spChg chg="add del">
          <ac:chgData name="BEN KHALFALLAH Hela ItimAsrScoVdf" userId="d55be94f-4073-46ba-88ef-465599598fde" providerId="ADAL" clId="{B1CC3917-7186-48B1-B06B-921786A47DF6}" dt="2023-03-19T14:12:56.227" v="158"/>
          <ac:spMkLst>
            <pc:docMk/>
            <pc:sldMk cId="1780561494" sldId="500"/>
            <ac:spMk id="33908" creationId="{AE1578EE-AC37-4C94-98C6-4B322C6705C9}"/>
          </ac:spMkLst>
        </pc:spChg>
        <pc:spChg chg="add del">
          <ac:chgData name="BEN KHALFALLAH Hela ItimAsrScoVdf" userId="d55be94f-4073-46ba-88ef-465599598fde" providerId="ADAL" clId="{B1CC3917-7186-48B1-B06B-921786A47DF6}" dt="2023-03-19T14:12:56.227" v="158"/>
          <ac:spMkLst>
            <pc:docMk/>
            <pc:sldMk cId="1780561494" sldId="500"/>
            <ac:spMk id="33910" creationId="{0055CAD6-F214-46F5-8689-93CBDA717584}"/>
          </ac:spMkLst>
        </pc:spChg>
        <pc:spChg chg="add del">
          <ac:chgData name="BEN KHALFALLAH Hela ItimAsrScoVdf" userId="d55be94f-4073-46ba-88ef-465599598fde" providerId="ADAL" clId="{B1CC3917-7186-48B1-B06B-921786A47DF6}" dt="2023-03-19T14:12:56.227" v="158"/>
          <ac:spMkLst>
            <pc:docMk/>
            <pc:sldMk cId="1780561494" sldId="500"/>
            <ac:spMk id="33912" creationId="{F2A33DE3-FEF0-4DFE-9792-F2E4F5A13C18}"/>
          </ac:spMkLst>
        </pc:spChg>
        <pc:spChg chg="add del">
          <ac:chgData name="BEN KHALFALLAH Hela ItimAsrScoVdf" userId="d55be94f-4073-46ba-88ef-465599598fde" providerId="ADAL" clId="{B1CC3917-7186-48B1-B06B-921786A47DF6}" dt="2023-03-19T14:12:56.227" v="158"/>
          <ac:spMkLst>
            <pc:docMk/>
            <pc:sldMk cId="1780561494" sldId="500"/>
            <ac:spMk id="33914" creationId="{58F305D9-36FC-424E-A383-F1B4070059A9}"/>
          </ac:spMkLst>
        </pc:spChg>
      </pc:sldChg>
      <pc:sldChg chg="addSp delSp del delDesignElem">
        <pc:chgData name="BEN KHALFALLAH Hela ItimAsrScoVdf" userId="d55be94f-4073-46ba-88ef-465599598fde" providerId="ADAL" clId="{B1CC3917-7186-48B1-B06B-921786A47DF6}" dt="2023-03-19T19:15:57.949" v="3472" actId="47"/>
        <pc:sldMkLst>
          <pc:docMk/>
          <pc:sldMk cId="218554511" sldId="501"/>
        </pc:sldMkLst>
        <pc:spChg chg="add del">
          <ac:chgData name="BEN KHALFALLAH Hela ItimAsrScoVdf" userId="d55be94f-4073-46ba-88ef-465599598fde" providerId="ADAL" clId="{B1CC3917-7186-48B1-B06B-921786A47DF6}" dt="2023-03-19T14:12:56.227" v="158"/>
          <ac:spMkLst>
            <pc:docMk/>
            <pc:sldMk cId="218554511" sldId="501"/>
            <ac:spMk id="34825" creationId="{1BB1D3B0-1E2E-48E2-ACCC-EE147A9A0CE0}"/>
          </ac:spMkLst>
        </pc:spChg>
        <pc:spChg chg="add del">
          <ac:chgData name="BEN KHALFALLAH Hela ItimAsrScoVdf" userId="d55be94f-4073-46ba-88ef-465599598fde" providerId="ADAL" clId="{B1CC3917-7186-48B1-B06B-921786A47DF6}" dt="2023-03-19T14:12:56.227" v="158"/>
          <ac:spMkLst>
            <pc:docMk/>
            <pc:sldMk cId="218554511" sldId="501"/>
            <ac:spMk id="34827" creationId="{4BB8B191-5BC6-486A-8E6E-13B1C9EEE83D}"/>
          </ac:spMkLst>
        </pc:spChg>
        <pc:spChg chg="add del">
          <ac:chgData name="BEN KHALFALLAH Hela ItimAsrScoVdf" userId="d55be94f-4073-46ba-88ef-465599598fde" providerId="ADAL" clId="{B1CC3917-7186-48B1-B06B-921786A47DF6}" dt="2023-03-19T14:12:56.227" v="158"/>
          <ac:spMkLst>
            <pc:docMk/>
            <pc:sldMk cId="218554511" sldId="501"/>
            <ac:spMk id="34829" creationId="{06E3DE27-4115-4B5D-A9DB-3C7CDC82B121}"/>
          </ac:spMkLst>
        </pc:spChg>
        <pc:spChg chg="add del">
          <ac:chgData name="BEN KHALFALLAH Hela ItimAsrScoVdf" userId="d55be94f-4073-46ba-88ef-465599598fde" providerId="ADAL" clId="{B1CC3917-7186-48B1-B06B-921786A47DF6}" dt="2023-03-19T14:12:56.227" v="158"/>
          <ac:spMkLst>
            <pc:docMk/>
            <pc:sldMk cId="218554511" sldId="501"/>
            <ac:spMk id="34831" creationId="{AA5196B7-638B-4DC2-897C-9F49E9D46FD9}"/>
          </ac:spMkLst>
        </pc:spChg>
        <pc:spChg chg="add del">
          <ac:chgData name="BEN KHALFALLAH Hela ItimAsrScoVdf" userId="d55be94f-4073-46ba-88ef-465599598fde" providerId="ADAL" clId="{B1CC3917-7186-48B1-B06B-921786A47DF6}" dt="2023-03-19T14:12:56.227" v="158"/>
          <ac:spMkLst>
            <pc:docMk/>
            <pc:sldMk cId="218554511" sldId="501"/>
            <ac:spMk id="34833" creationId="{C55F86D3-FCE1-4D7D-AF41-71DC2870646F}"/>
          </ac:spMkLst>
        </pc:spChg>
        <pc:spChg chg="add del">
          <ac:chgData name="BEN KHALFALLAH Hela ItimAsrScoVdf" userId="d55be94f-4073-46ba-88ef-465599598fde" providerId="ADAL" clId="{B1CC3917-7186-48B1-B06B-921786A47DF6}" dt="2023-03-19T14:12:56.227" v="158"/>
          <ac:spMkLst>
            <pc:docMk/>
            <pc:sldMk cId="218554511" sldId="501"/>
            <ac:spMk id="34835" creationId="{A929C5D9-9F34-4291-89A1-8EC391C23807}"/>
          </ac:spMkLst>
        </pc:spChg>
        <pc:spChg chg="add del">
          <ac:chgData name="BEN KHALFALLAH Hela ItimAsrScoVdf" userId="d55be94f-4073-46ba-88ef-465599598fde" providerId="ADAL" clId="{B1CC3917-7186-48B1-B06B-921786A47DF6}" dt="2023-03-19T14:12:56.227" v="158"/>
          <ac:spMkLst>
            <pc:docMk/>
            <pc:sldMk cId="218554511" sldId="501"/>
            <ac:spMk id="34837" creationId="{2DEE3228-A905-44E8-9084-7184118C1958}"/>
          </ac:spMkLst>
        </pc:spChg>
        <pc:spChg chg="add del">
          <ac:chgData name="BEN KHALFALLAH Hela ItimAsrScoVdf" userId="d55be94f-4073-46ba-88ef-465599598fde" providerId="ADAL" clId="{B1CC3917-7186-48B1-B06B-921786A47DF6}" dt="2023-03-19T14:12:56.227" v="158"/>
          <ac:spMkLst>
            <pc:docMk/>
            <pc:sldMk cId="218554511" sldId="501"/>
            <ac:spMk id="34839" creationId="{EF51BA0D-CFE3-4E49-80A1-2F9C56EBBD6F}"/>
          </ac:spMkLst>
        </pc:spChg>
      </pc:sldChg>
      <pc:sldChg chg="addSp delSp modSp mod setClrOvrMap delDesignElem">
        <pc:chgData name="BEN KHALFALLAH Hela ItimAsrScoVdf" userId="d55be94f-4073-46ba-88ef-465599598fde" providerId="ADAL" clId="{B1CC3917-7186-48B1-B06B-921786A47DF6}" dt="2023-03-19T19:17:07.883" v="3480" actId="26606"/>
        <pc:sldMkLst>
          <pc:docMk/>
          <pc:sldMk cId="1712873548" sldId="502"/>
        </pc:sldMkLst>
        <pc:spChg chg="mod">
          <ac:chgData name="BEN KHALFALLAH Hela ItimAsrScoVdf" userId="d55be94f-4073-46ba-88ef-465599598fde" providerId="ADAL" clId="{B1CC3917-7186-48B1-B06B-921786A47DF6}" dt="2023-03-19T19:17:07.883" v="3480" actId="26606"/>
          <ac:spMkLst>
            <pc:docMk/>
            <pc:sldMk cId="1712873548" sldId="502"/>
            <ac:spMk id="2" creationId="{2408A75A-A4D4-4A36-870A-EBD8BC3AD26F}"/>
          </ac:spMkLst>
        </pc:spChg>
        <pc:spChg chg="add del">
          <ac:chgData name="BEN KHALFALLAH Hela ItimAsrScoVdf" userId="d55be94f-4073-46ba-88ef-465599598fde" providerId="ADAL" clId="{B1CC3917-7186-48B1-B06B-921786A47DF6}" dt="2023-03-19T19:17:07.883" v="3480" actId="26606"/>
          <ac:spMkLst>
            <pc:docMk/>
            <pc:sldMk cId="1712873548" sldId="502"/>
            <ac:spMk id="1062" creationId="{2928117C-9446-4E7F-AE62-95E0F6DB5B27}"/>
          </ac:spMkLst>
        </pc:spChg>
        <pc:spChg chg="add del">
          <ac:chgData name="BEN KHALFALLAH Hela ItimAsrScoVdf" userId="d55be94f-4073-46ba-88ef-465599598fde" providerId="ADAL" clId="{B1CC3917-7186-48B1-B06B-921786A47DF6}" dt="2023-03-19T19:17:07.883" v="3480" actId="26606"/>
          <ac:spMkLst>
            <pc:docMk/>
            <pc:sldMk cId="1712873548" sldId="502"/>
            <ac:spMk id="1063" creationId="{84D30AFB-4D71-48B0-AA00-28EE92363A5F}"/>
          </ac:spMkLst>
        </pc:spChg>
        <pc:spChg chg="add del">
          <ac:chgData name="BEN KHALFALLAH Hela ItimAsrScoVdf" userId="d55be94f-4073-46ba-88ef-465599598fde" providerId="ADAL" clId="{B1CC3917-7186-48B1-B06B-921786A47DF6}" dt="2023-03-19T19:17:07.883" v="3480" actId="26606"/>
          <ac:spMkLst>
            <pc:docMk/>
            <pc:sldMk cId="1712873548" sldId="502"/>
            <ac:spMk id="1064" creationId="{96A0B76F-8010-4C62-B4B6-C5FC438C059E}"/>
          </ac:spMkLst>
        </pc:spChg>
        <pc:spChg chg="add del">
          <ac:chgData name="BEN KHALFALLAH Hela ItimAsrScoVdf" userId="d55be94f-4073-46ba-88ef-465599598fde" providerId="ADAL" clId="{B1CC3917-7186-48B1-B06B-921786A47DF6}" dt="2023-03-19T19:17:07.883" v="3480" actId="26606"/>
          <ac:spMkLst>
            <pc:docMk/>
            <pc:sldMk cId="1712873548" sldId="502"/>
            <ac:spMk id="1065" creationId="{9FC936C0-4624-438D-BDD0-6B296BD6409D}"/>
          </ac:spMkLst>
        </pc:spChg>
        <pc:spChg chg="add del">
          <ac:chgData name="BEN KHALFALLAH Hela ItimAsrScoVdf" userId="d55be94f-4073-46ba-88ef-465599598fde" providerId="ADAL" clId="{B1CC3917-7186-48B1-B06B-921786A47DF6}" dt="2023-03-19T19:17:07.883" v="3480" actId="26606"/>
          <ac:spMkLst>
            <pc:docMk/>
            <pc:sldMk cId="1712873548" sldId="502"/>
            <ac:spMk id="1066" creationId="{683F1FFD-1AA8-4EC2-97B9-FEC7564F489B}"/>
          </ac:spMkLst>
        </pc:spChg>
        <pc:spChg chg="add del">
          <ac:chgData name="BEN KHALFALLAH Hela ItimAsrScoVdf" userId="d55be94f-4073-46ba-88ef-465599598fde" providerId="ADAL" clId="{B1CC3917-7186-48B1-B06B-921786A47DF6}" dt="2023-03-19T19:17:07.883" v="3480" actId="26606"/>
          <ac:spMkLst>
            <pc:docMk/>
            <pc:sldMk cId="1712873548" sldId="502"/>
            <ac:spMk id="1067" creationId="{8FF0F8A7-C9E3-49D9-A67E-09FF582C7821}"/>
          </ac:spMkLst>
        </pc:spChg>
        <pc:spChg chg="add">
          <ac:chgData name="BEN KHALFALLAH Hela ItimAsrScoVdf" userId="d55be94f-4073-46ba-88ef-465599598fde" providerId="ADAL" clId="{B1CC3917-7186-48B1-B06B-921786A47DF6}" dt="2023-03-19T19:17:07.883" v="3480" actId="26606"/>
          <ac:spMkLst>
            <pc:docMk/>
            <pc:sldMk cId="1712873548" sldId="502"/>
            <ac:spMk id="1072" creationId="{DB691D59-8F51-4DD8-AD41-D568D29B08F8}"/>
          </ac:spMkLst>
        </pc:spChg>
        <pc:spChg chg="add">
          <ac:chgData name="BEN KHALFALLAH Hela ItimAsrScoVdf" userId="d55be94f-4073-46ba-88ef-465599598fde" providerId="ADAL" clId="{B1CC3917-7186-48B1-B06B-921786A47DF6}" dt="2023-03-19T19:17:07.883" v="3480" actId="26606"/>
          <ac:spMkLst>
            <pc:docMk/>
            <pc:sldMk cId="1712873548" sldId="502"/>
            <ac:spMk id="1074" creationId="{204AEF18-0627-48F3-9B3D-F7E8F050B1D4}"/>
          </ac:spMkLst>
        </pc:spChg>
        <pc:spChg chg="add">
          <ac:chgData name="BEN KHALFALLAH Hela ItimAsrScoVdf" userId="d55be94f-4073-46ba-88ef-465599598fde" providerId="ADAL" clId="{B1CC3917-7186-48B1-B06B-921786A47DF6}" dt="2023-03-19T19:17:07.883" v="3480" actId="26606"/>
          <ac:spMkLst>
            <pc:docMk/>
            <pc:sldMk cId="1712873548" sldId="502"/>
            <ac:spMk id="1076" creationId="{CEAEE08A-C572-438F-9753-B0D527A515A7}"/>
          </ac:spMkLst>
        </pc:spChg>
        <pc:spChg chg="add">
          <ac:chgData name="BEN KHALFALLAH Hela ItimAsrScoVdf" userId="d55be94f-4073-46ba-88ef-465599598fde" providerId="ADAL" clId="{B1CC3917-7186-48B1-B06B-921786A47DF6}" dt="2023-03-19T19:17:07.883" v="3480" actId="26606"/>
          <ac:spMkLst>
            <pc:docMk/>
            <pc:sldMk cId="1712873548" sldId="502"/>
            <ac:spMk id="1078" creationId="{DB93146F-62ED-4C59-844C-0935D0FB5031}"/>
          </ac:spMkLst>
        </pc:spChg>
        <pc:spChg chg="add">
          <ac:chgData name="BEN KHALFALLAH Hela ItimAsrScoVdf" userId="d55be94f-4073-46ba-88ef-465599598fde" providerId="ADAL" clId="{B1CC3917-7186-48B1-B06B-921786A47DF6}" dt="2023-03-19T19:17:07.883" v="3480" actId="26606"/>
          <ac:spMkLst>
            <pc:docMk/>
            <pc:sldMk cId="1712873548" sldId="502"/>
            <ac:spMk id="1080" creationId="{F7207B7B-5C57-458C-BE38-95D2CD7655BB}"/>
          </ac:spMkLst>
        </pc:spChg>
        <pc:spChg chg="add">
          <ac:chgData name="BEN KHALFALLAH Hela ItimAsrScoVdf" userId="d55be94f-4073-46ba-88ef-465599598fde" providerId="ADAL" clId="{B1CC3917-7186-48B1-B06B-921786A47DF6}" dt="2023-03-19T19:17:07.883" v="3480" actId="26606"/>
          <ac:spMkLst>
            <pc:docMk/>
            <pc:sldMk cId="1712873548" sldId="502"/>
            <ac:spMk id="1082" creationId="{9822E561-F97C-4CBB-A9A6-A6BF6317BC84}"/>
          </ac:spMkLst>
        </pc:spChg>
        <pc:spChg chg="add">
          <ac:chgData name="BEN KHALFALLAH Hela ItimAsrScoVdf" userId="d55be94f-4073-46ba-88ef-465599598fde" providerId="ADAL" clId="{B1CC3917-7186-48B1-B06B-921786A47DF6}" dt="2023-03-19T19:17:07.883" v="3480" actId="26606"/>
          <ac:spMkLst>
            <pc:docMk/>
            <pc:sldMk cId="1712873548" sldId="502"/>
            <ac:spMk id="1084" creationId="{B01B0E58-A5C8-4CDA-A2E0-35DF94E59857}"/>
          </ac:spMkLst>
        </pc:spChg>
        <pc:grpChg chg="add del">
          <ac:chgData name="BEN KHALFALLAH Hela ItimAsrScoVdf" userId="d55be94f-4073-46ba-88ef-465599598fde" providerId="ADAL" clId="{B1CC3917-7186-48B1-B06B-921786A47DF6}" dt="2023-03-19T19:17:07.883" v="3480" actId="26606"/>
          <ac:grpSpMkLst>
            <pc:docMk/>
            <pc:sldMk cId="1712873548" sldId="502"/>
            <ac:grpSpMk id="1058" creationId="{A4274C20-A98B-4AC3-B16A-B7F41CB582DC}"/>
          </ac:grpSpMkLst>
        </pc:grpChg>
        <pc:picChg chg="mod ord">
          <ac:chgData name="BEN KHALFALLAH Hela ItimAsrScoVdf" userId="d55be94f-4073-46ba-88ef-465599598fde" providerId="ADAL" clId="{B1CC3917-7186-48B1-B06B-921786A47DF6}" dt="2023-03-19T19:17:07.883" v="3480" actId="26606"/>
          <ac:picMkLst>
            <pc:docMk/>
            <pc:sldMk cId="1712873548" sldId="502"/>
            <ac:picMk id="1028" creationId="{F15A2E59-01FD-4563-A242-71EC687842FB}"/>
          </ac:picMkLst>
        </pc:picChg>
      </pc:sldChg>
      <pc:sldChg chg="addSp delSp modSp mod delDesignElem">
        <pc:chgData name="BEN KHALFALLAH Hela ItimAsrScoVdf" userId="d55be94f-4073-46ba-88ef-465599598fde" providerId="ADAL" clId="{B1CC3917-7186-48B1-B06B-921786A47DF6}" dt="2023-03-20T10:11:24.928" v="6596" actId="207"/>
        <pc:sldMkLst>
          <pc:docMk/>
          <pc:sldMk cId="1481165145" sldId="503"/>
        </pc:sldMkLst>
        <pc:spChg chg="add mod">
          <ac:chgData name="BEN KHALFALLAH Hela ItimAsrScoVdf" userId="d55be94f-4073-46ba-88ef-465599598fde" providerId="ADAL" clId="{B1CC3917-7186-48B1-B06B-921786A47DF6}" dt="2023-03-20T10:11:24.928" v="6596" actId="207"/>
          <ac:spMkLst>
            <pc:docMk/>
            <pc:sldMk cId="1481165145" sldId="503"/>
            <ac:spMk id="3" creationId="{0F2692D7-A515-4485-BBDD-F9C52A3F3A4A}"/>
          </ac:spMkLst>
        </pc:spChg>
        <pc:spChg chg="add del">
          <ac:chgData name="BEN KHALFALLAH Hela ItimAsrScoVdf" userId="d55be94f-4073-46ba-88ef-465599598fde" providerId="ADAL" clId="{B1CC3917-7186-48B1-B06B-921786A47DF6}" dt="2023-03-19T14:12:56.227" v="158"/>
          <ac:spMkLst>
            <pc:docMk/>
            <pc:sldMk cId="1481165145" sldId="503"/>
            <ac:spMk id="3079" creationId="{2928117C-9446-4E7F-AE62-95E0F6DB5B27}"/>
          </ac:spMkLst>
        </pc:spChg>
        <pc:spChg chg="add del">
          <ac:chgData name="BEN KHALFALLAH Hela ItimAsrScoVdf" userId="d55be94f-4073-46ba-88ef-465599598fde" providerId="ADAL" clId="{B1CC3917-7186-48B1-B06B-921786A47DF6}" dt="2023-03-19T14:12:56.227" v="158"/>
          <ac:spMkLst>
            <pc:docMk/>
            <pc:sldMk cId="1481165145" sldId="503"/>
            <ac:spMk id="3081" creationId="{84D30AFB-4D71-48B0-AA00-28EE92363A5F}"/>
          </ac:spMkLst>
        </pc:spChg>
        <pc:spChg chg="add del">
          <ac:chgData name="BEN KHALFALLAH Hela ItimAsrScoVdf" userId="d55be94f-4073-46ba-88ef-465599598fde" providerId="ADAL" clId="{B1CC3917-7186-48B1-B06B-921786A47DF6}" dt="2023-03-19T14:12:56.227" v="158"/>
          <ac:spMkLst>
            <pc:docMk/>
            <pc:sldMk cId="1481165145" sldId="503"/>
            <ac:spMk id="3083" creationId="{96A0B76F-8010-4C62-B4B6-C5FC438C059E}"/>
          </ac:spMkLst>
        </pc:spChg>
        <pc:spChg chg="add del">
          <ac:chgData name="BEN KHALFALLAH Hela ItimAsrScoVdf" userId="d55be94f-4073-46ba-88ef-465599598fde" providerId="ADAL" clId="{B1CC3917-7186-48B1-B06B-921786A47DF6}" dt="2023-03-19T14:12:56.227" v="158"/>
          <ac:spMkLst>
            <pc:docMk/>
            <pc:sldMk cId="1481165145" sldId="503"/>
            <ac:spMk id="3085" creationId="{9FC936C0-4624-438D-BDD0-6B296BD6409D}"/>
          </ac:spMkLst>
        </pc:spChg>
        <pc:spChg chg="add del">
          <ac:chgData name="BEN KHALFALLAH Hela ItimAsrScoVdf" userId="d55be94f-4073-46ba-88ef-465599598fde" providerId="ADAL" clId="{B1CC3917-7186-48B1-B06B-921786A47DF6}" dt="2023-03-19T14:12:56.227" v="158"/>
          <ac:spMkLst>
            <pc:docMk/>
            <pc:sldMk cId="1481165145" sldId="503"/>
            <ac:spMk id="3087" creationId="{683F1FFD-1AA8-4EC2-97B9-FEC7564F489B}"/>
          </ac:spMkLst>
        </pc:spChg>
        <pc:spChg chg="add del">
          <ac:chgData name="BEN KHALFALLAH Hela ItimAsrScoVdf" userId="d55be94f-4073-46ba-88ef-465599598fde" providerId="ADAL" clId="{B1CC3917-7186-48B1-B06B-921786A47DF6}" dt="2023-03-19T14:12:56.227" v="158"/>
          <ac:spMkLst>
            <pc:docMk/>
            <pc:sldMk cId="1481165145" sldId="503"/>
            <ac:spMk id="3089" creationId="{8FF0F8A7-C9E3-49D9-A67E-09FF582C7821}"/>
          </ac:spMkLst>
        </pc:spChg>
        <pc:grpChg chg="add del">
          <ac:chgData name="BEN KHALFALLAH Hela ItimAsrScoVdf" userId="d55be94f-4073-46ba-88ef-465599598fde" providerId="ADAL" clId="{B1CC3917-7186-48B1-B06B-921786A47DF6}" dt="2023-03-19T14:12:56.227" v="158"/>
          <ac:grpSpMkLst>
            <pc:docMk/>
            <pc:sldMk cId="1481165145" sldId="503"/>
            <ac:grpSpMk id="3091" creationId="{A4274C20-A98B-4AC3-B16A-B7F41CB582DC}"/>
          </ac:grpSpMkLst>
        </pc:grpChg>
      </pc:sldChg>
      <pc:sldChg chg="addSp delSp modSp delDesignElem">
        <pc:chgData name="BEN KHALFALLAH Hela ItimAsrScoVdf" userId="d55be94f-4073-46ba-88ef-465599598fde" providerId="ADAL" clId="{B1CC3917-7186-48B1-B06B-921786A47DF6}" dt="2023-03-19T19:15:41.803" v="3455" actId="20577"/>
        <pc:sldMkLst>
          <pc:docMk/>
          <pc:sldMk cId="177511127" sldId="504"/>
        </pc:sldMkLst>
        <pc:spChg chg="mod">
          <ac:chgData name="BEN KHALFALLAH Hela ItimAsrScoVdf" userId="d55be94f-4073-46ba-88ef-465599598fde" providerId="ADAL" clId="{B1CC3917-7186-48B1-B06B-921786A47DF6}" dt="2023-03-19T19:15:41.803" v="3455" actId="20577"/>
          <ac:spMkLst>
            <pc:docMk/>
            <pc:sldMk cId="177511127" sldId="504"/>
            <ac:spMk id="2" creationId="{C33C1174-55E8-4D97-82E3-A5E672519FAC}"/>
          </ac:spMkLst>
        </pc:spChg>
        <pc:spChg chg="add del">
          <ac:chgData name="BEN KHALFALLAH Hela ItimAsrScoVdf" userId="d55be94f-4073-46ba-88ef-465599598fde" providerId="ADAL" clId="{B1CC3917-7186-48B1-B06B-921786A47DF6}" dt="2023-03-19T14:12:56.227" v="158"/>
          <ac:spMkLst>
            <pc:docMk/>
            <pc:sldMk cId="177511127" sldId="504"/>
            <ac:spMk id="3116" creationId="{DB691D59-8F51-4DD8-AD41-D568D29B08F8}"/>
          </ac:spMkLst>
        </pc:spChg>
        <pc:spChg chg="add del">
          <ac:chgData name="BEN KHALFALLAH Hela ItimAsrScoVdf" userId="d55be94f-4073-46ba-88ef-465599598fde" providerId="ADAL" clId="{B1CC3917-7186-48B1-B06B-921786A47DF6}" dt="2023-03-19T14:12:56.227" v="158"/>
          <ac:spMkLst>
            <pc:docMk/>
            <pc:sldMk cId="177511127" sldId="504"/>
            <ac:spMk id="3117" creationId="{204AEF18-0627-48F3-9B3D-F7E8F050B1D4}"/>
          </ac:spMkLst>
        </pc:spChg>
        <pc:spChg chg="add del">
          <ac:chgData name="BEN KHALFALLAH Hela ItimAsrScoVdf" userId="d55be94f-4073-46ba-88ef-465599598fde" providerId="ADAL" clId="{B1CC3917-7186-48B1-B06B-921786A47DF6}" dt="2023-03-19T14:12:56.227" v="158"/>
          <ac:spMkLst>
            <pc:docMk/>
            <pc:sldMk cId="177511127" sldId="504"/>
            <ac:spMk id="3118" creationId="{CEAEE08A-C572-438F-9753-B0D527A515A7}"/>
          </ac:spMkLst>
        </pc:spChg>
        <pc:spChg chg="add del">
          <ac:chgData name="BEN KHALFALLAH Hela ItimAsrScoVdf" userId="d55be94f-4073-46ba-88ef-465599598fde" providerId="ADAL" clId="{B1CC3917-7186-48B1-B06B-921786A47DF6}" dt="2023-03-19T14:12:56.227" v="158"/>
          <ac:spMkLst>
            <pc:docMk/>
            <pc:sldMk cId="177511127" sldId="504"/>
            <ac:spMk id="3119" creationId="{DB93146F-62ED-4C59-844C-0935D0FB5031}"/>
          </ac:spMkLst>
        </pc:spChg>
        <pc:spChg chg="add del">
          <ac:chgData name="BEN KHALFALLAH Hela ItimAsrScoVdf" userId="d55be94f-4073-46ba-88ef-465599598fde" providerId="ADAL" clId="{B1CC3917-7186-48B1-B06B-921786A47DF6}" dt="2023-03-19T14:12:56.227" v="158"/>
          <ac:spMkLst>
            <pc:docMk/>
            <pc:sldMk cId="177511127" sldId="504"/>
            <ac:spMk id="3120" creationId="{BF3D65BA-1C65-40FB-92EF-83951BDC1D7C}"/>
          </ac:spMkLst>
        </pc:spChg>
        <pc:spChg chg="add del">
          <ac:chgData name="BEN KHALFALLAH Hela ItimAsrScoVdf" userId="d55be94f-4073-46ba-88ef-465599598fde" providerId="ADAL" clId="{B1CC3917-7186-48B1-B06B-921786A47DF6}" dt="2023-03-19T14:12:56.227" v="158"/>
          <ac:spMkLst>
            <pc:docMk/>
            <pc:sldMk cId="177511127" sldId="504"/>
            <ac:spMk id="3121" creationId="{ADF52CCA-FCDD-49A0-BFFC-3BD41F1B827A}"/>
          </ac:spMkLst>
        </pc:spChg>
      </pc:sldChg>
      <pc:sldChg chg="addSp delSp modSp delDesignElem">
        <pc:chgData name="BEN KHALFALLAH Hela ItimAsrScoVdf" userId="d55be94f-4073-46ba-88ef-465599598fde" providerId="ADAL" clId="{B1CC3917-7186-48B1-B06B-921786A47DF6}" dt="2023-03-19T19:15:49.554" v="3471" actId="20577"/>
        <pc:sldMkLst>
          <pc:docMk/>
          <pc:sldMk cId="2711260428" sldId="505"/>
        </pc:sldMkLst>
        <pc:spChg chg="mod">
          <ac:chgData name="BEN KHALFALLAH Hela ItimAsrScoVdf" userId="d55be94f-4073-46ba-88ef-465599598fde" providerId="ADAL" clId="{B1CC3917-7186-48B1-B06B-921786A47DF6}" dt="2023-03-19T19:15:49.554" v="3471" actId="20577"/>
          <ac:spMkLst>
            <pc:docMk/>
            <pc:sldMk cId="2711260428" sldId="505"/>
            <ac:spMk id="2" creationId="{C33C1174-55E8-4D97-82E3-A5E672519FAC}"/>
          </ac:spMkLst>
        </pc:spChg>
        <pc:spChg chg="add del">
          <ac:chgData name="BEN KHALFALLAH Hela ItimAsrScoVdf" userId="d55be94f-4073-46ba-88ef-465599598fde" providerId="ADAL" clId="{B1CC3917-7186-48B1-B06B-921786A47DF6}" dt="2023-03-19T14:12:56.227" v="158"/>
          <ac:spMkLst>
            <pc:docMk/>
            <pc:sldMk cId="2711260428" sldId="505"/>
            <ac:spMk id="4118" creationId="{DB691D59-8F51-4DD8-AD41-D568D29B08F8}"/>
          </ac:spMkLst>
        </pc:spChg>
        <pc:spChg chg="add del">
          <ac:chgData name="BEN KHALFALLAH Hela ItimAsrScoVdf" userId="d55be94f-4073-46ba-88ef-465599598fde" providerId="ADAL" clId="{B1CC3917-7186-48B1-B06B-921786A47DF6}" dt="2023-03-19T14:12:56.227" v="158"/>
          <ac:spMkLst>
            <pc:docMk/>
            <pc:sldMk cId="2711260428" sldId="505"/>
            <ac:spMk id="4120" creationId="{204AEF18-0627-48F3-9B3D-F7E8F050B1D4}"/>
          </ac:spMkLst>
        </pc:spChg>
        <pc:spChg chg="add del">
          <ac:chgData name="BEN KHALFALLAH Hela ItimAsrScoVdf" userId="d55be94f-4073-46ba-88ef-465599598fde" providerId="ADAL" clId="{B1CC3917-7186-48B1-B06B-921786A47DF6}" dt="2023-03-19T14:12:56.227" v="158"/>
          <ac:spMkLst>
            <pc:docMk/>
            <pc:sldMk cId="2711260428" sldId="505"/>
            <ac:spMk id="4122" creationId="{CEAEE08A-C572-438F-9753-B0D527A515A7}"/>
          </ac:spMkLst>
        </pc:spChg>
        <pc:spChg chg="add del">
          <ac:chgData name="BEN KHALFALLAH Hela ItimAsrScoVdf" userId="d55be94f-4073-46ba-88ef-465599598fde" providerId="ADAL" clId="{B1CC3917-7186-48B1-B06B-921786A47DF6}" dt="2023-03-19T14:12:56.227" v="158"/>
          <ac:spMkLst>
            <pc:docMk/>
            <pc:sldMk cId="2711260428" sldId="505"/>
            <ac:spMk id="4124" creationId="{DB93146F-62ED-4C59-844C-0935D0FB5031}"/>
          </ac:spMkLst>
        </pc:spChg>
        <pc:spChg chg="add del">
          <ac:chgData name="BEN KHALFALLAH Hela ItimAsrScoVdf" userId="d55be94f-4073-46ba-88ef-465599598fde" providerId="ADAL" clId="{B1CC3917-7186-48B1-B06B-921786A47DF6}" dt="2023-03-19T14:12:56.227" v="158"/>
          <ac:spMkLst>
            <pc:docMk/>
            <pc:sldMk cId="2711260428" sldId="505"/>
            <ac:spMk id="4126" creationId="{BF3D65BA-1C65-40FB-92EF-83951BDC1D7C}"/>
          </ac:spMkLst>
        </pc:spChg>
        <pc:spChg chg="add del">
          <ac:chgData name="BEN KHALFALLAH Hela ItimAsrScoVdf" userId="d55be94f-4073-46ba-88ef-465599598fde" providerId="ADAL" clId="{B1CC3917-7186-48B1-B06B-921786A47DF6}" dt="2023-03-19T14:12:56.227" v="158"/>
          <ac:spMkLst>
            <pc:docMk/>
            <pc:sldMk cId="2711260428" sldId="505"/>
            <ac:spMk id="4128" creationId="{ADF52CCA-FCDD-49A0-BFFC-3BD41F1B827A}"/>
          </ac:spMkLst>
        </pc:spChg>
      </pc:sldChg>
      <pc:sldChg chg="addSp delSp delDesignElem">
        <pc:chgData name="BEN KHALFALLAH Hela ItimAsrScoVdf" userId="d55be94f-4073-46ba-88ef-465599598fde" providerId="ADAL" clId="{B1CC3917-7186-48B1-B06B-921786A47DF6}" dt="2023-03-19T14:12:56.227" v="158"/>
        <pc:sldMkLst>
          <pc:docMk/>
          <pc:sldMk cId="1801072820" sldId="506"/>
        </pc:sldMkLst>
        <pc:spChg chg="add del">
          <ac:chgData name="BEN KHALFALLAH Hela ItimAsrScoVdf" userId="d55be94f-4073-46ba-88ef-465599598fde" providerId="ADAL" clId="{B1CC3917-7186-48B1-B06B-921786A47DF6}" dt="2023-03-19T14:12:56.227" v="158"/>
          <ac:spMkLst>
            <pc:docMk/>
            <pc:sldMk cId="1801072820" sldId="506"/>
            <ac:spMk id="55" creationId="{DB691D59-8F51-4DD8-AD41-D568D29B08F8}"/>
          </ac:spMkLst>
        </pc:spChg>
        <pc:spChg chg="add del">
          <ac:chgData name="BEN KHALFALLAH Hela ItimAsrScoVdf" userId="d55be94f-4073-46ba-88ef-465599598fde" providerId="ADAL" clId="{B1CC3917-7186-48B1-B06B-921786A47DF6}" dt="2023-03-19T14:12:56.227" v="158"/>
          <ac:spMkLst>
            <pc:docMk/>
            <pc:sldMk cId="1801072820" sldId="506"/>
            <ac:spMk id="57" creationId="{204AEF18-0627-48F3-9B3D-F7E8F050B1D4}"/>
          </ac:spMkLst>
        </pc:spChg>
        <pc:spChg chg="add del">
          <ac:chgData name="BEN KHALFALLAH Hela ItimAsrScoVdf" userId="d55be94f-4073-46ba-88ef-465599598fde" providerId="ADAL" clId="{B1CC3917-7186-48B1-B06B-921786A47DF6}" dt="2023-03-19T14:12:56.227" v="158"/>
          <ac:spMkLst>
            <pc:docMk/>
            <pc:sldMk cId="1801072820" sldId="506"/>
            <ac:spMk id="59" creationId="{CEAEE08A-C572-438F-9753-B0D527A515A7}"/>
          </ac:spMkLst>
        </pc:spChg>
        <pc:spChg chg="add del">
          <ac:chgData name="BEN KHALFALLAH Hela ItimAsrScoVdf" userId="d55be94f-4073-46ba-88ef-465599598fde" providerId="ADAL" clId="{B1CC3917-7186-48B1-B06B-921786A47DF6}" dt="2023-03-19T14:12:56.227" v="158"/>
          <ac:spMkLst>
            <pc:docMk/>
            <pc:sldMk cId="1801072820" sldId="506"/>
            <ac:spMk id="61" creationId="{DB93146F-62ED-4C59-844C-0935D0FB5031}"/>
          </ac:spMkLst>
        </pc:spChg>
        <pc:spChg chg="add del">
          <ac:chgData name="BEN KHALFALLAH Hela ItimAsrScoVdf" userId="d55be94f-4073-46ba-88ef-465599598fde" providerId="ADAL" clId="{B1CC3917-7186-48B1-B06B-921786A47DF6}" dt="2023-03-19T14:12:56.227" v="158"/>
          <ac:spMkLst>
            <pc:docMk/>
            <pc:sldMk cId="1801072820" sldId="506"/>
            <ac:spMk id="63" creationId="{F9CD4BEB-C391-4F7E-9838-95411A832349}"/>
          </ac:spMkLst>
        </pc:spChg>
      </pc:sldChg>
      <pc:sldChg chg="addSp delSp modSp mod delDesignElem">
        <pc:chgData name="BEN KHALFALLAH Hela ItimAsrScoVdf" userId="d55be94f-4073-46ba-88ef-465599598fde" providerId="ADAL" clId="{B1CC3917-7186-48B1-B06B-921786A47DF6}" dt="2023-03-19T23:50:24.091" v="5938" actId="20577"/>
        <pc:sldMkLst>
          <pc:docMk/>
          <pc:sldMk cId="198909810" sldId="507"/>
        </pc:sldMkLst>
        <pc:spChg chg="mod">
          <ac:chgData name="BEN KHALFALLAH Hela ItimAsrScoVdf" userId="d55be94f-4073-46ba-88ef-465599598fde" providerId="ADAL" clId="{B1CC3917-7186-48B1-B06B-921786A47DF6}" dt="2023-03-19T23:50:24.091" v="5938" actId="20577"/>
          <ac:spMkLst>
            <pc:docMk/>
            <pc:sldMk cId="198909810" sldId="507"/>
            <ac:spMk id="3" creationId="{4706D0B0-BC06-4B5A-8A7C-73F09294A151}"/>
          </ac:spMkLst>
        </pc:spChg>
        <pc:spChg chg="add del">
          <ac:chgData name="BEN KHALFALLAH Hela ItimAsrScoVdf" userId="d55be94f-4073-46ba-88ef-465599598fde" providerId="ADAL" clId="{B1CC3917-7186-48B1-B06B-921786A47DF6}" dt="2023-03-19T14:12:56.227" v="158"/>
          <ac:spMkLst>
            <pc:docMk/>
            <pc:sldMk cId="198909810" sldId="507"/>
            <ac:spMk id="5171" creationId="{DB691D59-8F51-4DD8-AD41-D568D29B08F8}"/>
          </ac:spMkLst>
        </pc:spChg>
        <pc:spChg chg="add del">
          <ac:chgData name="BEN KHALFALLAH Hela ItimAsrScoVdf" userId="d55be94f-4073-46ba-88ef-465599598fde" providerId="ADAL" clId="{B1CC3917-7186-48B1-B06B-921786A47DF6}" dt="2023-03-19T14:12:56.227" v="158"/>
          <ac:spMkLst>
            <pc:docMk/>
            <pc:sldMk cId="198909810" sldId="507"/>
            <ac:spMk id="5173" creationId="{204AEF18-0627-48F3-9B3D-F7E8F050B1D4}"/>
          </ac:spMkLst>
        </pc:spChg>
        <pc:spChg chg="add del">
          <ac:chgData name="BEN KHALFALLAH Hela ItimAsrScoVdf" userId="d55be94f-4073-46ba-88ef-465599598fde" providerId="ADAL" clId="{B1CC3917-7186-48B1-B06B-921786A47DF6}" dt="2023-03-19T14:12:56.227" v="158"/>
          <ac:spMkLst>
            <pc:docMk/>
            <pc:sldMk cId="198909810" sldId="507"/>
            <ac:spMk id="5175" creationId="{CEAEE08A-C572-438F-9753-B0D527A515A7}"/>
          </ac:spMkLst>
        </pc:spChg>
        <pc:spChg chg="add del">
          <ac:chgData name="BEN KHALFALLAH Hela ItimAsrScoVdf" userId="d55be94f-4073-46ba-88ef-465599598fde" providerId="ADAL" clId="{B1CC3917-7186-48B1-B06B-921786A47DF6}" dt="2023-03-19T14:12:56.227" v="158"/>
          <ac:spMkLst>
            <pc:docMk/>
            <pc:sldMk cId="198909810" sldId="507"/>
            <ac:spMk id="5177" creationId="{993F09C6-4F57-4B05-9592-E253D8BC6286}"/>
          </ac:spMkLst>
        </pc:spChg>
        <pc:spChg chg="add del">
          <ac:chgData name="BEN KHALFALLAH Hela ItimAsrScoVdf" userId="d55be94f-4073-46ba-88ef-465599598fde" providerId="ADAL" clId="{B1CC3917-7186-48B1-B06B-921786A47DF6}" dt="2023-03-19T14:12:56.227" v="158"/>
          <ac:spMkLst>
            <pc:docMk/>
            <pc:sldMk cId="198909810" sldId="507"/>
            <ac:spMk id="5179" creationId="{9ADDB9E1-AB12-462E-8E0D-83CA31C6EB7F}"/>
          </ac:spMkLst>
        </pc:spChg>
        <pc:spChg chg="add del">
          <ac:chgData name="BEN KHALFALLAH Hela ItimAsrScoVdf" userId="d55be94f-4073-46ba-88ef-465599598fde" providerId="ADAL" clId="{B1CC3917-7186-48B1-B06B-921786A47DF6}" dt="2023-03-19T14:12:56.227" v="158"/>
          <ac:spMkLst>
            <pc:docMk/>
            <pc:sldMk cId="198909810" sldId="507"/>
            <ac:spMk id="5181" creationId="{214040EB-4842-44D5-9380-BDF41FB7BA8F}"/>
          </ac:spMkLst>
        </pc:spChg>
        <pc:spChg chg="add del">
          <ac:chgData name="BEN KHALFALLAH Hela ItimAsrScoVdf" userId="d55be94f-4073-46ba-88ef-465599598fde" providerId="ADAL" clId="{B1CC3917-7186-48B1-B06B-921786A47DF6}" dt="2023-03-19T14:12:56.227" v="158"/>
          <ac:spMkLst>
            <pc:docMk/>
            <pc:sldMk cId="198909810" sldId="507"/>
            <ac:spMk id="5183" creationId="{0C076E08-C160-41E7-8D09-E2436B5917C9}"/>
          </ac:spMkLst>
        </pc:spChg>
        <pc:spChg chg="add del">
          <ac:chgData name="BEN KHALFALLAH Hela ItimAsrScoVdf" userId="d55be94f-4073-46ba-88ef-465599598fde" providerId="ADAL" clId="{B1CC3917-7186-48B1-B06B-921786A47DF6}" dt="2023-03-19T14:12:56.227" v="158"/>
          <ac:spMkLst>
            <pc:docMk/>
            <pc:sldMk cId="198909810" sldId="507"/>
            <ac:spMk id="5185" creationId="{25A65B62-07C4-4876-A101-9C85F48A0257}"/>
          </ac:spMkLst>
        </pc:spChg>
        <pc:spChg chg="add del">
          <ac:chgData name="BEN KHALFALLAH Hela ItimAsrScoVdf" userId="d55be94f-4073-46ba-88ef-465599598fde" providerId="ADAL" clId="{B1CC3917-7186-48B1-B06B-921786A47DF6}" dt="2023-03-19T14:12:56.227" v="158"/>
          <ac:spMkLst>
            <pc:docMk/>
            <pc:sldMk cId="198909810" sldId="507"/>
            <ac:spMk id="5187" creationId="{D02BCE7C-4E97-4627-9FD1-DD7B633E558D}"/>
          </ac:spMkLst>
        </pc:spChg>
        <pc:graphicFrameChg chg="mod">
          <ac:chgData name="BEN KHALFALLAH Hela ItimAsrScoVdf" userId="d55be94f-4073-46ba-88ef-465599598fde" providerId="ADAL" clId="{B1CC3917-7186-48B1-B06B-921786A47DF6}" dt="2023-03-19T14:35:16.429" v="234" actId="12100"/>
          <ac:graphicFrameMkLst>
            <pc:docMk/>
            <pc:sldMk cId="198909810" sldId="507"/>
            <ac:graphicFrameMk id="80" creationId="{994C403E-2164-BE42-2005-BF75BB19F27B}"/>
          </ac:graphicFrameMkLst>
        </pc:graphicFrameChg>
      </pc:sldChg>
      <pc:sldChg chg="addSp delSp del delDesignElem">
        <pc:chgData name="BEN KHALFALLAH Hela ItimAsrScoVdf" userId="d55be94f-4073-46ba-88ef-465599598fde" providerId="ADAL" clId="{B1CC3917-7186-48B1-B06B-921786A47DF6}" dt="2023-03-19T22:09:28.997" v="5425" actId="2696"/>
        <pc:sldMkLst>
          <pc:docMk/>
          <pc:sldMk cId="91024799" sldId="508"/>
        </pc:sldMkLst>
        <pc:spChg chg="add del">
          <ac:chgData name="BEN KHALFALLAH Hela ItimAsrScoVdf" userId="d55be94f-4073-46ba-88ef-465599598fde" providerId="ADAL" clId="{B1CC3917-7186-48B1-B06B-921786A47DF6}" dt="2023-03-19T14:12:56.227" v="158"/>
          <ac:spMkLst>
            <pc:docMk/>
            <pc:sldMk cId="91024799" sldId="508"/>
            <ac:spMk id="6182" creationId="{0817EB59-13B3-43DA-9B91-A7CC174A6069}"/>
          </ac:spMkLst>
        </pc:spChg>
        <pc:spChg chg="add del">
          <ac:chgData name="BEN KHALFALLAH Hela ItimAsrScoVdf" userId="d55be94f-4073-46ba-88ef-465599598fde" providerId="ADAL" clId="{B1CC3917-7186-48B1-B06B-921786A47DF6}" dt="2023-03-19T14:12:56.227" v="158"/>
          <ac:spMkLst>
            <pc:docMk/>
            <pc:sldMk cId="91024799" sldId="508"/>
            <ac:spMk id="6184" creationId="{9B4167E1-E2B0-4192-8DA2-6967DDFF87A5}"/>
          </ac:spMkLst>
        </pc:spChg>
        <pc:spChg chg="add del">
          <ac:chgData name="BEN KHALFALLAH Hela ItimAsrScoVdf" userId="d55be94f-4073-46ba-88ef-465599598fde" providerId="ADAL" clId="{B1CC3917-7186-48B1-B06B-921786A47DF6}" dt="2023-03-19T14:12:56.227" v="158"/>
          <ac:spMkLst>
            <pc:docMk/>
            <pc:sldMk cId="91024799" sldId="508"/>
            <ac:spMk id="6185" creationId="{DB691D59-8F51-4DD8-AD41-D568D29B08F8}"/>
          </ac:spMkLst>
        </pc:spChg>
        <pc:spChg chg="add del">
          <ac:chgData name="BEN KHALFALLAH Hela ItimAsrScoVdf" userId="d55be94f-4073-46ba-88ef-465599598fde" providerId="ADAL" clId="{B1CC3917-7186-48B1-B06B-921786A47DF6}" dt="2023-03-19T14:12:56.227" v="158"/>
          <ac:spMkLst>
            <pc:docMk/>
            <pc:sldMk cId="91024799" sldId="508"/>
            <ac:spMk id="6186" creationId="{204AEF18-0627-48F3-9B3D-F7E8F050B1D4}"/>
          </ac:spMkLst>
        </pc:spChg>
        <pc:spChg chg="add del">
          <ac:chgData name="BEN KHALFALLAH Hela ItimAsrScoVdf" userId="d55be94f-4073-46ba-88ef-465599598fde" providerId="ADAL" clId="{B1CC3917-7186-48B1-B06B-921786A47DF6}" dt="2023-03-19T14:12:56.227" v="158"/>
          <ac:spMkLst>
            <pc:docMk/>
            <pc:sldMk cId="91024799" sldId="508"/>
            <ac:spMk id="6187" creationId="{CEAEE08A-C572-438F-9753-B0D527A515A7}"/>
          </ac:spMkLst>
        </pc:spChg>
        <pc:spChg chg="add del">
          <ac:chgData name="BEN KHALFALLAH Hela ItimAsrScoVdf" userId="d55be94f-4073-46ba-88ef-465599598fde" providerId="ADAL" clId="{B1CC3917-7186-48B1-B06B-921786A47DF6}" dt="2023-03-19T14:12:56.227" v="158"/>
          <ac:spMkLst>
            <pc:docMk/>
            <pc:sldMk cId="91024799" sldId="508"/>
            <ac:spMk id="6188" creationId="{993F09C6-4F57-4B05-9592-E253D8BC6286}"/>
          </ac:spMkLst>
        </pc:spChg>
        <pc:spChg chg="add del">
          <ac:chgData name="BEN KHALFALLAH Hela ItimAsrScoVdf" userId="d55be94f-4073-46ba-88ef-465599598fde" providerId="ADAL" clId="{B1CC3917-7186-48B1-B06B-921786A47DF6}" dt="2023-03-19T14:12:56.227" v="158"/>
          <ac:spMkLst>
            <pc:docMk/>
            <pc:sldMk cId="91024799" sldId="508"/>
            <ac:spMk id="6189" creationId="{879A26B8-6C4E-452B-ADD3-ED324A7AB7E8}"/>
          </ac:spMkLst>
        </pc:spChg>
        <pc:spChg chg="add del">
          <ac:chgData name="BEN KHALFALLAH Hela ItimAsrScoVdf" userId="d55be94f-4073-46ba-88ef-465599598fde" providerId="ADAL" clId="{B1CC3917-7186-48B1-B06B-921786A47DF6}" dt="2023-03-19T14:12:56.227" v="158"/>
          <ac:spMkLst>
            <pc:docMk/>
            <pc:sldMk cId="91024799" sldId="508"/>
            <ac:spMk id="6190" creationId="{D03E4FEE-2E6A-44AB-B6BA-C1AD0CD6D93B}"/>
          </ac:spMkLst>
        </pc:spChg>
      </pc:sldChg>
      <pc:sldChg chg="delSp add del setBg delDesignElem">
        <pc:chgData name="BEN KHALFALLAH Hela ItimAsrScoVdf" userId="d55be94f-4073-46ba-88ef-465599598fde" providerId="ADAL" clId="{B1CC3917-7186-48B1-B06B-921786A47DF6}" dt="2023-03-19T22:09:57.252" v="5430" actId="47"/>
        <pc:sldMkLst>
          <pc:docMk/>
          <pc:sldMk cId="2721745073" sldId="508"/>
        </pc:sldMkLst>
        <pc:spChg chg="del">
          <ac:chgData name="BEN KHALFALLAH Hela ItimAsrScoVdf" userId="d55be94f-4073-46ba-88ef-465599598fde" providerId="ADAL" clId="{B1CC3917-7186-48B1-B06B-921786A47DF6}" dt="2023-03-19T22:09:51.669" v="5429"/>
          <ac:spMkLst>
            <pc:docMk/>
            <pc:sldMk cId="2721745073" sldId="508"/>
            <ac:spMk id="6182" creationId="{0817EB59-13B3-43DA-9B91-A7CC174A6069}"/>
          </ac:spMkLst>
        </pc:spChg>
        <pc:spChg chg="del">
          <ac:chgData name="BEN KHALFALLAH Hela ItimAsrScoVdf" userId="d55be94f-4073-46ba-88ef-465599598fde" providerId="ADAL" clId="{B1CC3917-7186-48B1-B06B-921786A47DF6}" dt="2023-03-19T22:09:51.669" v="5429"/>
          <ac:spMkLst>
            <pc:docMk/>
            <pc:sldMk cId="2721745073" sldId="508"/>
            <ac:spMk id="6184" creationId="{9B4167E1-E2B0-4192-8DA2-6967DDFF87A5}"/>
          </ac:spMkLst>
        </pc:spChg>
        <pc:spChg chg="del">
          <ac:chgData name="BEN KHALFALLAH Hela ItimAsrScoVdf" userId="d55be94f-4073-46ba-88ef-465599598fde" providerId="ADAL" clId="{B1CC3917-7186-48B1-B06B-921786A47DF6}" dt="2023-03-19T22:09:51.669" v="5429"/>
          <ac:spMkLst>
            <pc:docMk/>
            <pc:sldMk cId="2721745073" sldId="508"/>
            <ac:spMk id="6185" creationId="{DB691D59-8F51-4DD8-AD41-D568D29B08F8}"/>
          </ac:spMkLst>
        </pc:spChg>
        <pc:spChg chg="del">
          <ac:chgData name="BEN KHALFALLAH Hela ItimAsrScoVdf" userId="d55be94f-4073-46ba-88ef-465599598fde" providerId="ADAL" clId="{B1CC3917-7186-48B1-B06B-921786A47DF6}" dt="2023-03-19T22:09:51.669" v="5429"/>
          <ac:spMkLst>
            <pc:docMk/>
            <pc:sldMk cId="2721745073" sldId="508"/>
            <ac:spMk id="6186" creationId="{204AEF18-0627-48F3-9B3D-F7E8F050B1D4}"/>
          </ac:spMkLst>
        </pc:spChg>
        <pc:spChg chg="del">
          <ac:chgData name="BEN KHALFALLAH Hela ItimAsrScoVdf" userId="d55be94f-4073-46ba-88ef-465599598fde" providerId="ADAL" clId="{B1CC3917-7186-48B1-B06B-921786A47DF6}" dt="2023-03-19T22:09:51.669" v="5429"/>
          <ac:spMkLst>
            <pc:docMk/>
            <pc:sldMk cId="2721745073" sldId="508"/>
            <ac:spMk id="6187" creationId="{CEAEE08A-C572-438F-9753-B0D527A515A7}"/>
          </ac:spMkLst>
        </pc:spChg>
        <pc:spChg chg="del">
          <ac:chgData name="BEN KHALFALLAH Hela ItimAsrScoVdf" userId="d55be94f-4073-46ba-88ef-465599598fde" providerId="ADAL" clId="{B1CC3917-7186-48B1-B06B-921786A47DF6}" dt="2023-03-19T22:09:51.669" v="5429"/>
          <ac:spMkLst>
            <pc:docMk/>
            <pc:sldMk cId="2721745073" sldId="508"/>
            <ac:spMk id="6188" creationId="{993F09C6-4F57-4B05-9592-E253D8BC6286}"/>
          </ac:spMkLst>
        </pc:spChg>
        <pc:spChg chg="del">
          <ac:chgData name="BEN KHALFALLAH Hela ItimAsrScoVdf" userId="d55be94f-4073-46ba-88ef-465599598fde" providerId="ADAL" clId="{B1CC3917-7186-48B1-B06B-921786A47DF6}" dt="2023-03-19T22:09:51.669" v="5429"/>
          <ac:spMkLst>
            <pc:docMk/>
            <pc:sldMk cId="2721745073" sldId="508"/>
            <ac:spMk id="6189" creationId="{879A26B8-6C4E-452B-ADD3-ED324A7AB7E8}"/>
          </ac:spMkLst>
        </pc:spChg>
        <pc:spChg chg="del">
          <ac:chgData name="BEN KHALFALLAH Hela ItimAsrScoVdf" userId="d55be94f-4073-46ba-88ef-465599598fde" providerId="ADAL" clId="{B1CC3917-7186-48B1-B06B-921786A47DF6}" dt="2023-03-19T22:09:51.669" v="5429"/>
          <ac:spMkLst>
            <pc:docMk/>
            <pc:sldMk cId="2721745073" sldId="508"/>
            <ac:spMk id="6190" creationId="{D03E4FEE-2E6A-44AB-B6BA-C1AD0CD6D93B}"/>
          </ac:spMkLst>
        </pc:spChg>
      </pc:sldChg>
      <pc:sldChg chg="addSp delSp modSp mod setBg setClrOvrMap delDesignElem">
        <pc:chgData name="BEN KHALFALLAH Hela ItimAsrScoVdf" userId="d55be94f-4073-46ba-88ef-465599598fde" providerId="ADAL" clId="{B1CC3917-7186-48B1-B06B-921786A47DF6}" dt="2023-03-19T14:40:49.133" v="257" actId="26606"/>
        <pc:sldMkLst>
          <pc:docMk/>
          <pc:sldMk cId="4197869123" sldId="509"/>
        </pc:sldMkLst>
        <pc:spChg chg="mod">
          <ac:chgData name="BEN KHALFALLAH Hela ItimAsrScoVdf" userId="d55be94f-4073-46ba-88ef-465599598fde" providerId="ADAL" clId="{B1CC3917-7186-48B1-B06B-921786A47DF6}" dt="2023-03-19T14:40:49.133" v="257" actId="26606"/>
          <ac:spMkLst>
            <pc:docMk/>
            <pc:sldMk cId="4197869123" sldId="509"/>
            <ac:spMk id="2" creationId="{F1CB8F47-6D97-4DB0-99D0-BFBF2BC460EB}"/>
          </ac:spMkLst>
        </pc:spChg>
        <pc:spChg chg="add del">
          <ac:chgData name="BEN KHALFALLAH Hela ItimAsrScoVdf" userId="d55be94f-4073-46ba-88ef-465599598fde" providerId="ADAL" clId="{B1CC3917-7186-48B1-B06B-921786A47DF6}" dt="2023-03-19T14:40:49.133" v="257" actId="26606"/>
          <ac:spMkLst>
            <pc:docMk/>
            <pc:sldMk cId="4197869123" sldId="509"/>
            <ac:spMk id="7202" creationId="{2928117C-9446-4E7F-AE62-95E0F6DB5B27}"/>
          </ac:spMkLst>
        </pc:spChg>
        <pc:spChg chg="add del">
          <ac:chgData name="BEN KHALFALLAH Hela ItimAsrScoVdf" userId="d55be94f-4073-46ba-88ef-465599598fde" providerId="ADAL" clId="{B1CC3917-7186-48B1-B06B-921786A47DF6}" dt="2023-03-19T14:40:49.133" v="257" actId="26606"/>
          <ac:spMkLst>
            <pc:docMk/>
            <pc:sldMk cId="4197869123" sldId="509"/>
            <ac:spMk id="7203" creationId="{84D30AFB-4D71-48B0-AA00-28EE92363A5F}"/>
          </ac:spMkLst>
        </pc:spChg>
        <pc:spChg chg="add del">
          <ac:chgData name="BEN KHALFALLAH Hela ItimAsrScoVdf" userId="d55be94f-4073-46ba-88ef-465599598fde" providerId="ADAL" clId="{B1CC3917-7186-48B1-B06B-921786A47DF6}" dt="2023-03-19T14:40:49.133" v="257" actId="26606"/>
          <ac:spMkLst>
            <pc:docMk/>
            <pc:sldMk cId="4197869123" sldId="509"/>
            <ac:spMk id="7204" creationId="{96A0B76F-8010-4C62-B4B6-C5FC438C059E}"/>
          </ac:spMkLst>
        </pc:spChg>
        <pc:spChg chg="add del">
          <ac:chgData name="BEN KHALFALLAH Hela ItimAsrScoVdf" userId="d55be94f-4073-46ba-88ef-465599598fde" providerId="ADAL" clId="{B1CC3917-7186-48B1-B06B-921786A47DF6}" dt="2023-03-19T14:40:49.133" v="257" actId="26606"/>
          <ac:spMkLst>
            <pc:docMk/>
            <pc:sldMk cId="4197869123" sldId="509"/>
            <ac:spMk id="7205" creationId="{9FC936C0-4624-438D-BDD0-6B296BD6409D}"/>
          </ac:spMkLst>
        </pc:spChg>
        <pc:spChg chg="add del">
          <ac:chgData name="BEN KHALFALLAH Hela ItimAsrScoVdf" userId="d55be94f-4073-46ba-88ef-465599598fde" providerId="ADAL" clId="{B1CC3917-7186-48B1-B06B-921786A47DF6}" dt="2023-03-19T14:40:49.133" v="257" actId="26606"/>
          <ac:spMkLst>
            <pc:docMk/>
            <pc:sldMk cId="4197869123" sldId="509"/>
            <ac:spMk id="7206" creationId="{C1FA8F66-3B85-411D-A2A6-A50DF3026D9A}"/>
          </ac:spMkLst>
        </pc:spChg>
        <pc:spChg chg="add del">
          <ac:chgData name="BEN KHALFALLAH Hela ItimAsrScoVdf" userId="d55be94f-4073-46ba-88ef-465599598fde" providerId="ADAL" clId="{B1CC3917-7186-48B1-B06B-921786A47DF6}" dt="2023-03-19T14:40:49.133" v="257" actId="26606"/>
          <ac:spMkLst>
            <pc:docMk/>
            <pc:sldMk cId="4197869123" sldId="509"/>
            <ac:spMk id="7207" creationId="{4179E790-E691-4202-B7FA-62924FC8D195}"/>
          </ac:spMkLst>
        </pc:spChg>
        <pc:spChg chg="add del">
          <ac:chgData name="BEN KHALFALLAH Hela ItimAsrScoVdf" userId="d55be94f-4073-46ba-88ef-465599598fde" providerId="ADAL" clId="{B1CC3917-7186-48B1-B06B-921786A47DF6}" dt="2023-03-19T14:40:49.133" v="257" actId="26606"/>
          <ac:spMkLst>
            <pc:docMk/>
            <pc:sldMk cId="4197869123" sldId="509"/>
            <ac:spMk id="7208" creationId="{065EE0A0-4DA6-4AA2-A475-14DB03C55AFA}"/>
          </ac:spMkLst>
        </pc:spChg>
        <pc:spChg chg="add del">
          <ac:chgData name="BEN KHALFALLAH Hela ItimAsrScoVdf" userId="d55be94f-4073-46ba-88ef-465599598fde" providerId="ADAL" clId="{B1CC3917-7186-48B1-B06B-921786A47DF6}" dt="2023-03-19T14:40:49.122" v="256" actId="26606"/>
          <ac:spMkLst>
            <pc:docMk/>
            <pc:sldMk cId="4197869123" sldId="509"/>
            <ac:spMk id="7213" creationId="{2928117C-9446-4E7F-AE62-95E0F6DB5B27}"/>
          </ac:spMkLst>
        </pc:spChg>
        <pc:spChg chg="add del">
          <ac:chgData name="BEN KHALFALLAH Hela ItimAsrScoVdf" userId="d55be94f-4073-46ba-88ef-465599598fde" providerId="ADAL" clId="{B1CC3917-7186-48B1-B06B-921786A47DF6}" dt="2023-03-19T14:40:49.122" v="256" actId="26606"/>
          <ac:spMkLst>
            <pc:docMk/>
            <pc:sldMk cId="4197869123" sldId="509"/>
            <ac:spMk id="7215" creationId="{84D30AFB-4D71-48B0-AA00-28EE92363A5F}"/>
          </ac:spMkLst>
        </pc:spChg>
        <pc:spChg chg="add del">
          <ac:chgData name="BEN KHALFALLAH Hela ItimAsrScoVdf" userId="d55be94f-4073-46ba-88ef-465599598fde" providerId="ADAL" clId="{B1CC3917-7186-48B1-B06B-921786A47DF6}" dt="2023-03-19T14:40:49.122" v="256" actId="26606"/>
          <ac:spMkLst>
            <pc:docMk/>
            <pc:sldMk cId="4197869123" sldId="509"/>
            <ac:spMk id="7217" creationId="{96A0B76F-8010-4C62-B4B6-C5FC438C059E}"/>
          </ac:spMkLst>
        </pc:spChg>
        <pc:spChg chg="add del">
          <ac:chgData name="BEN KHALFALLAH Hela ItimAsrScoVdf" userId="d55be94f-4073-46ba-88ef-465599598fde" providerId="ADAL" clId="{B1CC3917-7186-48B1-B06B-921786A47DF6}" dt="2023-03-19T14:40:49.122" v="256" actId="26606"/>
          <ac:spMkLst>
            <pc:docMk/>
            <pc:sldMk cId="4197869123" sldId="509"/>
            <ac:spMk id="7219" creationId="{9FC936C0-4624-438D-BDD0-6B296BD6409D}"/>
          </ac:spMkLst>
        </pc:spChg>
        <pc:spChg chg="add del">
          <ac:chgData name="BEN KHALFALLAH Hela ItimAsrScoVdf" userId="d55be94f-4073-46ba-88ef-465599598fde" providerId="ADAL" clId="{B1CC3917-7186-48B1-B06B-921786A47DF6}" dt="2023-03-19T14:40:49.122" v="256" actId="26606"/>
          <ac:spMkLst>
            <pc:docMk/>
            <pc:sldMk cId="4197869123" sldId="509"/>
            <ac:spMk id="7221" creationId="{E08D4B6A-8113-4DFB-B82E-B60CAC8E0A50}"/>
          </ac:spMkLst>
        </pc:spChg>
        <pc:spChg chg="add del">
          <ac:chgData name="BEN KHALFALLAH Hela ItimAsrScoVdf" userId="d55be94f-4073-46ba-88ef-465599598fde" providerId="ADAL" clId="{B1CC3917-7186-48B1-B06B-921786A47DF6}" dt="2023-03-19T14:40:49.122" v="256" actId="26606"/>
          <ac:spMkLst>
            <pc:docMk/>
            <pc:sldMk cId="4197869123" sldId="509"/>
            <ac:spMk id="7223" creationId="{9822E561-F97C-4CBB-A9A6-A6BF6317BC84}"/>
          </ac:spMkLst>
        </pc:spChg>
        <pc:spChg chg="add del">
          <ac:chgData name="BEN KHALFALLAH Hela ItimAsrScoVdf" userId="d55be94f-4073-46ba-88ef-465599598fde" providerId="ADAL" clId="{B1CC3917-7186-48B1-B06B-921786A47DF6}" dt="2023-03-19T14:40:49.122" v="256" actId="26606"/>
          <ac:spMkLst>
            <pc:docMk/>
            <pc:sldMk cId="4197869123" sldId="509"/>
            <ac:spMk id="7225" creationId="{B01B0E58-A5C8-4CDA-A2E0-35DF94E59857}"/>
          </ac:spMkLst>
        </pc:spChg>
        <pc:spChg chg="add">
          <ac:chgData name="BEN KHALFALLAH Hela ItimAsrScoVdf" userId="d55be94f-4073-46ba-88ef-465599598fde" providerId="ADAL" clId="{B1CC3917-7186-48B1-B06B-921786A47DF6}" dt="2023-03-19T14:40:49.133" v="257" actId="26606"/>
          <ac:spMkLst>
            <pc:docMk/>
            <pc:sldMk cId="4197869123" sldId="509"/>
            <ac:spMk id="7227" creationId="{2928117C-9446-4E7F-AE62-95E0F6DB5B27}"/>
          </ac:spMkLst>
        </pc:spChg>
        <pc:spChg chg="add">
          <ac:chgData name="BEN KHALFALLAH Hela ItimAsrScoVdf" userId="d55be94f-4073-46ba-88ef-465599598fde" providerId="ADAL" clId="{B1CC3917-7186-48B1-B06B-921786A47DF6}" dt="2023-03-19T14:40:49.133" v="257" actId="26606"/>
          <ac:spMkLst>
            <pc:docMk/>
            <pc:sldMk cId="4197869123" sldId="509"/>
            <ac:spMk id="7228" creationId="{84D30AFB-4D71-48B0-AA00-28EE92363A5F}"/>
          </ac:spMkLst>
        </pc:spChg>
        <pc:spChg chg="add">
          <ac:chgData name="BEN KHALFALLAH Hela ItimAsrScoVdf" userId="d55be94f-4073-46ba-88ef-465599598fde" providerId="ADAL" clId="{B1CC3917-7186-48B1-B06B-921786A47DF6}" dt="2023-03-19T14:40:49.133" v="257" actId="26606"/>
          <ac:spMkLst>
            <pc:docMk/>
            <pc:sldMk cId="4197869123" sldId="509"/>
            <ac:spMk id="7229" creationId="{96A0B76F-8010-4C62-B4B6-C5FC438C059E}"/>
          </ac:spMkLst>
        </pc:spChg>
        <pc:spChg chg="add">
          <ac:chgData name="BEN KHALFALLAH Hela ItimAsrScoVdf" userId="d55be94f-4073-46ba-88ef-465599598fde" providerId="ADAL" clId="{B1CC3917-7186-48B1-B06B-921786A47DF6}" dt="2023-03-19T14:40:49.133" v="257" actId="26606"/>
          <ac:spMkLst>
            <pc:docMk/>
            <pc:sldMk cId="4197869123" sldId="509"/>
            <ac:spMk id="7230" creationId="{9FC936C0-4624-438D-BDD0-6B296BD6409D}"/>
          </ac:spMkLst>
        </pc:spChg>
        <pc:spChg chg="add">
          <ac:chgData name="BEN KHALFALLAH Hela ItimAsrScoVdf" userId="d55be94f-4073-46ba-88ef-465599598fde" providerId="ADAL" clId="{B1CC3917-7186-48B1-B06B-921786A47DF6}" dt="2023-03-19T14:40:49.133" v="257" actId="26606"/>
          <ac:spMkLst>
            <pc:docMk/>
            <pc:sldMk cId="4197869123" sldId="509"/>
            <ac:spMk id="7231" creationId="{42D4960A-896E-4F6B-BF65-B4662AC9DEB6}"/>
          </ac:spMkLst>
        </pc:spChg>
        <pc:spChg chg="add">
          <ac:chgData name="BEN KHALFALLAH Hela ItimAsrScoVdf" userId="d55be94f-4073-46ba-88ef-465599598fde" providerId="ADAL" clId="{B1CC3917-7186-48B1-B06B-921786A47DF6}" dt="2023-03-19T14:40:49.133" v="257" actId="26606"/>
          <ac:spMkLst>
            <pc:docMk/>
            <pc:sldMk cId="4197869123" sldId="509"/>
            <ac:spMk id="7232" creationId="{5684944A-8803-462C-84C5-4576C56A7758}"/>
          </ac:spMkLst>
        </pc:spChg>
        <pc:spChg chg="add">
          <ac:chgData name="BEN KHALFALLAH Hela ItimAsrScoVdf" userId="d55be94f-4073-46ba-88ef-465599598fde" providerId="ADAL" clId="{B1CC3917-7186-48B1-B06B-921786A47DF6}" dt="2023-03-19T14:40:49.133" v="257" actId="26606"/>
          <ac:spMkLst>
            <pc:docMk/>
            <pc:sldMk cId="4197869123" sldId="509"/>
            <ac:spMk id="7233" creationId="{E07F3B49-8C20-42F5-831D-59306D05F667}"/>
          </ac:spMkLst>
        </pc:spChg>
        <pc:picChg chg="mod ord">
          <ac:chgData name="BEN KHALFALLAH Hela ItimAsrScoVdf" userId="d55be94f-4073-46ba-88ef-465599598fde" providerId="ADAL" clId="{B1CC3917-7186-48B1-B06B-921786A47DF6}" dt="2023-03-19T14:40:49.133" v="257" actId="26606"/>
          <ac:picMkLst>
            <pc:docMk/>
            <pc:sldMk cId="4197869123" sldId="509"/>
            <ac:picMk id="7170" creationId="{59702705-E36A-4CC5-BB7B-9683A373E697}"/>
          </ac:picMkLst>
        </pc:picChg>
      </pc:sldChg>
      <pc:sldChg chg="addSp delSp modSp del mod setBg setClrOvrMap">
        <pc:chgData name="BEN KHALFALLAH Hela ItimAsrScoVdf" userId="d55be94f-4073-46ba-88ef-465599598fde" providerId="ADAL" clId="{B1CC3917-7186-48B1-B06B-921786A47DF6}" dt="2023-03-19T14:08:06.238" v="31" actId="47"/>
        <pc:sldMkLst>
          <pc:docMk/>
          <pc:sldMk cId="2286755451" sldId="510"/>
        </pc:sldMkLst>
        <pc:spChg chg="mod">
          <ac:chgData name="BEN KHALFALLAH Hela ItimAsrScoVdf" userId="d55be94f-4073-46ba-88ef-465599598fde" providerId="ADAL" clId="{B1CC3917-7186-48B1-B06B-921786A47DF6}" dt="2023-03-19T14:04:50.903" v="18" actId="26606"/>
          <ac:spMkLst>
            <pc:docMk/>
            <pc:sldMk cId="2286755451" sldId="510"/>
            <ac:spMk id="2" creationId="{F1CB8F47-6D97-4DB0-99D0-BFBF2BC460EB}"/>
          </ac:spMkLst>
        </pc:spChg>
        <pc:spChg chg="add del">
          <ac:chgData name="BEN KHALFALLAH Hela ItimAsrScoVdf" userId="d55be94f-4073-46ba-88ef-465599598fde" providerId="ADAL" clId="{B1CC3917-7186-48B1-B06B-921786A47DF6}" dt="2023-03-19T14:04:50.903" v="18" actId="26606"/>
          <ac:spMkLst>
            <pc:docMk/>
            <pc:sldMk cId="2286755451" sldId="510"/>
            <ac:spMk id="8201" creationId="{2928117C-9446-4E7F-AE62-95E0F6DB5B27}"/>
          </ac:spMkLst>
        </pc:spChg>
        <pc:spChg chg="add del">
          <ac:chgData name="BEN KHALFALLAH Hela ItimAsrScoVdf" userId="d55be94f-4073-46ba-88ef-465599598fde" providerId="ADAL" clId="{B1CC3917-7186-48B1-B06B-921786A47DF6}" dt="2023-03-19T14:04:50.903" v="18" actId="26606"/>
          <ac:spMkLst>
            <pc:docMk/>
            <pc:sldMk cId="2286755451" sldId="510"/>
            <ac:spMk id="8203" creationId="{84D30AFB-4D71-48B0-AA00-28EE92363A5F}"/>
          </ac:spMkLst>
        </pc:spChg>
        <pc:spChg chg="add del">
          <ac:chgData name="BEN KHALFALLAH Hela ItimAsrScoVdf" userId="d55be94f-4073-46ba-88ef-465599598fde" providerId="ADAL" clId="{B1CC3917-7186-48B1-B06B-921786A47DF6}" dt="2023-03-19T14:04:50.903" v="18" actId="26606"/>
          <ac:spMkLst>
            <pc:docMk/>
            <pc:sldMk cId="2286755451" sldId="510"/>
            <ac:spMk id="8205" creationId="{96A0B76F-8010-4C62-B4B6-C5FC438C059E}"/>
          </ac:spMkLst>
        </pc:spChg>
        <pc:spChg chg="add del">
          <ac:chgData name="BEN KHALFALLAH Hela ItimAsrScoVdf" userId="d55be94f-4073-46ba-88ef-465599598fde" providerId="ADAL" clId="{B1CC3917-7186-48B1-B06B-921786A47DF6}" dt="2023-03-19T14:04:50.903" v="18" actId="26606"/>
          <ac:spMkLst>
            <pc:docMk/>
            <pc:sldMk cId="2286755451" sldId="510"/>
            <ac:spMk id="8207" creationId="{9FC936C0-4624-438D-BDD0-6B296BD6409D}"/>
          </ac:spMkLst>
        </pc:spChg>
        <pc:spChg chg="add del">
          <ac:chgData name="BEN KHALFALLAH Hela ItimAsrScoVdf" userId="d55be94f-4073-46ba-88ef-465599598fde" providerId="ADAL" clId="{B1CC3917-7186-48B1-B06B-921786A47DF6}" dt="2023-03-19T14:04:50.903" v="18" actId="26606"/>
          <ac:spMkLst>
            <pc:docMk/>
            <pc:sldMk cId="2286755451" sldId="510"/>
            <ac:spMk id="8209" creationId="{C1FA8F66-3B85-411D-A2A6-A50DF3026D9A}"/>
          </ac:spMkLst>
        </pc:spChg>
        <pc:spChg chg="add del">
          <ac:chgData name="BEN KHALFALLAH Hela ItimAsrScoVdf" userId="d55be94f-4073-46ba-88ef-465599598fde" providerId="ADAL" clId="{B1CC3917-7186-48B1-B06B-921786A47DF6}" dt="2023-03-19T14:04:50.903" v="18" actId="26606"/>
          <ac:spMkLst>
            <pc:docMk/>
            <pc:sldMk cId="2286755451" sldId="510"/>
            <ac:spMk id="8211" creationId="{4179E790-E691-4202-B7FA-62924FC8D195}"/>
          </ac:spMkLst>
        </pc:spChg>
        <pc:spChg chg="add del">
          <ac:chgData name="BEN KHALFALLAH Hela ItimAsrScoVdf" userId="d55be94f-4073-46ba-88ef-465599598fde" providerId="ADAL" clId="{B1CC3917-7186-48B1-B06B-921786A47DF6}" dt="2023-03-19T14:04:50.903" v="18" actId="26606"/>
          <ac:spMkLst>
            <pc:docMk/>
            <pc:sldMk cId="2286755451" sldId="510"/>
            <ac:spMk id="8213" creationId="{065EE0A0-4DA6-4AA2-A475-14DB03C55AFA}"/>
          </ac:spMkLst>
        </pc:spChg>
        <pc:spChg chg="add del">
          <ac:chgData name="BEN KHALFALLAH Hela ItimAsrScoVdf" userId="d55be94f-4073-46ba-88ef-465599598fde" providerId="ADAL" clId="{B1CC3917-7186-48B1-B06B-921786A47DF6}" dt="2023-03-19T14:04:03.191" v="11" actId="26606"/>
          <ac:spMkLst>
            <pc:docMk/>
            <pc:sldMk cId="2286755451" sldId="510"/>
            <ac:spMk id="8218" creationId="{2928117C-9446-4E7F-AE62-95E0F6DB5B27}"/>
          </ac:spMkLst>
        </pc:spChg>
        <pc:spChg chg="add del">
          <ac:chgData name="BEN KHALFALLAH Hela ItimAsrScoVdf" userId="d55be94f-4073-46ba-88ef-465599598fde" providerId="ADAL" clId="{B1CC3917-7186-48B1-B06B-921786A47DF6}" dt="2023-03-19T14:04:03.191" v="11" actId="26606"/>
          <ac:spMkLst>
            <pc:docMk/>
            <pc:sldMk cId="2286755451" sldId="510"/>
            <ac:spMk id="8220" creationId="{84D30AFB-4D71-48B0-AA00-28EE92363A5F}"/>
          </ac:spMkLst>
        </pc:spChg>
        <pc:spChg chg="add del">
          <ac:chgData name="BEN KHALFALLAH Hela ItimAsrScoVdf" userId="d55be94f-4073-46ba-88ef-465599598fde" providerId="ADAL" clId="{B1CC3917-7186-48B1-B06B-921786A47DF6}" dt="2023-03-19T14:04:03.191" v="11" actId="26606"/>
          <ac:spMkLst>
            <pc:docMk/>
            <pc:sldMk cId="2286755451" sldId="510"/>
            <ac:spMk id="8222" creationId="{96A0B76F-8010-4C62-B4B6-C5FC438C059E}"/>
          </ac:spMkLst>
        </pc:spChg>
        <pc:spChg chg="add del">
          <ac:chgData name="BEN KHALFALLAH Hela ItimAsrScoVdf" userId="d55be94f-4073-46ba-88ef-465599598fde" providerId="ADAL" clId="{B1CC3917-7186-48B1-B06B-921786A47DF6}" dt="2023-03-19T14:04:03.191" v="11" actId="26606"/>
          <ac:spMkLst>
            <pc:docMk/>
            <pc:sldMk cId="2286755451" sldId="510"/>
            <ac:spMk id="8224" creationId="{9FC936C0-4624-438D-BDD0-6B296BD6409D}"/>
          </ac:spMkLst>
        </pc:spChg>
        <pc:spChg chg="add del">
          <ac:chgData name="BEN KHALFALLAH Hela ItimAsrScoVdf" userId="d55be94f-4073-46ba-88ef-465599598fde" providerId="ADAL" clId="{B1CC3917-7186-48B1-B06B-921786A47DF6}" dt="2023-03-19T14:04:03.191" v="11" actId="26606"/>
          <ac:spMkLst>
            <pc:docMk/>
            <pc:sldMk cId="2286755451" sldId="510"/>
            <ac:spMk id="8226" creationId="{26B4480E-B7FF-4481-890E-043A69AE6FE2}"/>
          </ac:spMkLst>
        </pc:spChg>
        <pc:spChg chg="add del">
          <ac:chgData name="BEN KHALFALLAH Hela ItimAsrScoVdf" userId="d55be94f-4073-46ba-88ef-465599598fde" providerId="ADAL" clId="{B1CC3917-7186-48B1-B06B-921786A47DF6}" dt="2023-03-19T14:04:03.191" v="11" actId="26606"/>
          <ac:spMkLst>
            <pc:docMk/>
            <pc:sldMk cId="2286755451" sldId="510"/>
            <ac:spMk id="8228" creationId="{64C13BAB-7C00-4D21-A857-E3D41C0A2A66}"/>
          </ac:spMkLst>
        </pc:spChg>
        <pc:spChg chg="add del">
          <ac:chgData name="BEN KHALFALLAH Hela ItimAsrScoVdf" userId="d55be94f-4073-46ba-88ef-465599598fde" providerId="ADAL" clId="{B1CC3917-7186-48B1-B06B-921786A47DF6}" dt="2023-03-19T14:04:03.191" v="11" actId="26606"/>
          <ac:spMkLst>
            <pc:docMk/>
            <pc:sldMk cId="2286755451" sldId="510"/>
            <ac:spMk id="8230" creationId="{1F1FF39A-AC3C-4066-9D4C-519AA22812EA}"/>
          </ac:spMkLst>
        </pc:spChg>
        <pc:spChg chg="add del">
          <ac:chgData name="BEN KHALFALLAH Hela ItimAsrScoVdf" userId="d55be94f-4073-46ba-88ef-465599598fde" providerId="ADAL" clId="{B1CC3917-7186-48B1-B06B-921786A47DF6}" dt="2023-03-19T14:04:21.612" v="13" actId="26606"/>
          <ac:spMkLst>
            <pc:docMk/>
            <pc:sldMk cId="2286755451" sldId="510"/>
            <ac:spMk id="8232" creationId="{2928117C-9446-4E7F-AE62-95E0F6DB5B27}"/>
          </ac:spMkLst>
        </pc:spChg>
        <pc:spChg chg="add del">
          <ac:chgData name="BEN KHALFALLAH Hela ItimAsrScoVdf" userId="d55be94f-4073-46ba-88ef-465599598fde" providerId="ADAL" clId="{B1CC3917-7186-48B1-B06B-921786A47DF6}" dt="2023-03-19T14:04:21.612" v="13" actId="26606"/>
          <ac:spMkLst>
            <pc:docMk/>
            <pc:sldMk cId="2286755451" sldId="510"/>
            <ac:spMk id="8233" creationId="{84D30AFB-4D71-48B0-AA00-28EE92363A5F}"/>
          </ac:spMkLst>
        </pc:spChg>
        <pc:spChg chg="add del">
          <ac:chgData name="BEN KHALFALLAH Hela ItimAsrScoVdf" userId="d55be94f-4073-46ba-88ef-465599598fde" providerId="ADAL" clId="{B1CC3917-7186-48B1-B06B-921786A47DF6}" dt="2023-03-19T14:04:21.612" v="13" actId="26606"/>
          <ac:spMkLst>
            <pc:docMk/>
            <pc:sldMk cId="2286755451" sldId="510"/>
            <ac:spMk id="8234" creationId="{96A0B76F-8010-4C62-B4B6-C5FC438C059E}"/>
          </ac:spMkLst>
        </pc:spChg>
        <pc:spChg chg="add del">
          <ac:chgData name="BEN KHALFALLAH Hela ItimAsrScoVdf" userId="d55be94f-4073-46ba-88ef-465599598fde" providerId="ADAL" clId="{B1CC3917-7186-48B1-B06B-921786A47DF6}" dt="2023-03-19T14:04:21.612" v="13" actId="26606"/>
          <ac:spMkLst>
            <pc:docMk/>
            <pc:sldMk cId="2286755451" sldId="510"/>
            <ac:spMk id="8235" creationId="{9FC936C0-4624-438D-BDD0-6B296BD6409D}"/>
          </ac:spMkLst>
        </pc:spChg>
        <pc:spChg chg="add del">
          <ac:chgData name="BEN KHALFALLAH Hela ItimAsrScoVdf" userId="d55be94f-4073-46ba-88ef-465599598fde" providerId="ADAL" clId="{B1CC3917-7186-48B1-B06B-921786A47DF6}" dt="2023-03-19T14:04:21.612" v="13" actId="26606"/>
          <ac:spMkLst>
            <pc:docMk/>
            <pc:sldMk cId="2286755451" sldId="510"/>
            <ac:spMk id="8236" creationId="{42D4960A-896E-4F6B-BF65-B4662AC9DEB6}"/>
          </ac:spMkLst>
        </pc:spChg>
        <pc:spChg chg="add del">
          <ac:chgData name="BEN KHALFALLAH Hela ItimAsrScoVdf" userId="d55be94f-4073-46ba-88ef-465599598fde" providerId="ADAL" clId="{B1CC3917-7186-48B1-B06B-921786A47DF6}" dt="2023-03-19T14:04:21.612" v="13" actId="26606"/>
          <ac:spMkLst>
            <pc:docMk/>
            <pc:sldMk cId="2286755451" sldId="510"/>
            <ac:spMk id="8237" creationId="{5684944A-8803-462C-84C5-4576C56A7758}"/>
          </ac:spMkLst>
        </pc:spChg>
        <pc:spChg chg="add del">
          <ac:chgData name="BEN KHALFALLAH Hela ItimAsrScoVdf" userId="d55be94f-4073-46ba-88ef-465599598fde" providerId="ADAL" clId="{B1CC3917-7186-48B1-B06B-921786A47DF6}" dt="2023-03-19T14:04:21.612" v="13" actId="26606"/>
          <ac:spMkLst>
            <pc:docMk/>
            <pc:sldMk cId="2286755451" sldId="510"/>
            <ac:spMk id="8238" creationId="{E07F3B49-8C20-42F5-831D-59306D05F667}"/>
          </ac:spMkLst>
        </pc:spChg>
        <pc:spChg chg="add del">
          <ac:chgData name="BEN KHALFALLAH Hela ItimAsrScoVdf" userId="d55be94f-4073-46ba-88ef-465599598fde" providerId="ADAL" clId="{B1CC3917-7186-48B1-B06B-921786A47DF6}" dt="2023-03-19T14:04:32.286" v="15" actId="26606"/>
          <ac:spMkLst>
            <pc:docMk/>
            <pc:sldMk cId="2286755451" sldId="510"/>
            <ac:spMk id="8240" creationId="{2928117C-9446-4E7F-AE62-95E0F6DB5B27}"/>
          </ac:spMkLst>
        </pc:spChg>
        <pc:spChg chg="add del">
          <ac:chgData name="BEN KHALFALLAH Hela ItimAsrScoVdf" userId="d55be94f-4073-46ba-88ef-465599598fde" providerId="ADAL" clId="{B1CC3917-7186-48B1-B06B-921786A47DF6}" dt="2023-03-19T14:04:32.286" v="15" actId="26606"/>
          <ac:spMkLst>
            <pc:docMk/>
            <pc:sldMk cId="2286755451" sldId="510"/>
            <ac:spMk id="8241" creationId="{84D30AFB-4D71-48B0-AA00-28EE92363A5F}"/>
          </ac:spMkLst>
        </pc:spChg>
        <pc:spChg chg="add del">
          <ac:chgData name="BEN KHALFALLAH Hela ItimAsrScoVdf" userId="d55be94f-4073-46ba-88ef-465599598fde" providerId="ADAL" clId="{B1CC3917-7186-48B1-B06B-921786A47DF6}" dt="2023-03-19T14:04:32.286" v="15" actId="26606"/>
          <ac:spMkLst>
            <pc:docMk/>
            <pc:sldMk cId="2286755451" sldId="510"/>
            <ac:spMk id="8242" creationId="{96A0B76F-8010-4C62-B4B6-C5FC438C059E}"/>
          </ac:spMkLst>
        </pc:spChg>
        <pc:spChg chg="add del">
          <ac:chgData name="BEN KHALFALLAH Hela ItimAsrScoVdf" userId="d55be94f-4073-46ba-88ef-465599598fde" providerId="ADAL" clId="{B1CC3917-7186-48B1-B06B-921786A47DF6}" dt="2023-03-19T14:04:32.286" v="15" actId="26606"/>
          <ac:spMkLst>
            <pc:docMk/>
            <pc:sldMk cId="2286755451" sldId="510"/>
            <ac:spMk id="8243" creationId="{9FC936C0-4624-438D-BDD0-6B296BD6409D}"/>
          </ac:spMkLst>
        </pc:spChg>
        <pc:spChg chg="add del">
          <ac:chgData name="BEN KHALFALLAH Hela ItimAsrScoVdf" userId="d55be94f-4073-46ba-88ef-465599598fde" providerId="ADAL" clId="{B1CC3917-7186-48B1-B06B-921786A47DF6}" dt="2023-03-19T14:04:32.286" v="15" actId="26606"/>
          <ac:spMkLst>
            <pc:docMk/>
            <pc:sldMk cId="2286755451" sldId="510"/>
            <ac:spMk id="8244" creationId="{EECC1BA8-D744-4BAD-B3FB-227CB5EA7C10}"/>
          </ac:spMkLst>
        </pc:spChg>
        <pc:spChg chg="add del">
          <ac:chgData name="BEN KHALFALLAH Hela ItimAsrScoVdf" userId="d55be94f-4073-46ba-88ef-465599598fde" providerId="ADAL" clId="{B1CC3917-7186-48B1-B06B-921786A47DF6}" dt="2023-03-19T14:04:50.888" v="17" actId="26606"/>
          <ac:spMkLst>
            <pc:docMk/>
            <pc:sldMk cId="2286755451" sldId="510"/>
            <ac:spMk id="8248" creationId="{2928117C-9446-4E7F-AE62-95E0F6DB5B27}"/>
          </ac:spMkLst>
        </pc:spChg>
        <pc:spChg chg="add del">
          <ac:chgData name="BEN KHALFALLAH Hela ItimAsrScoVdf" userId="d55be94f-4073-46ba-88ef-465599598fde" providerId="ADAL" clId="{B1CC3917-7186-48B1-B06B-921786A47DF6}" dt="2023-03-19T14:04:50.888" v="17" actId="26606"/>
          <ac:spMkLst>
            <pc:docMk/>
            <pc:sldMk cId="2286755451" sldId="510"/>
            <ac:spMk id="8249" creationId="{84D30AFB-4D71-48B0-AA00-28EE92363A5F}"/>
          </ac:spMkLst>
        </pc:spChg>
        <pc:spChg chg="add del">
          <ac:chgData name="BEN KHALFALLAH Hela ItimAsrScoVdf" userId="d55be94f-4073-46ba-88ef-465599598fde" providerId="ADAL" clId="{B1CC3917-7186-48B1-B06B-921786A47DF6}" dt="2023-03-19T14:04:50.888" v="17" actId="26606"/>
          <ac:spMkLst>
            <pc:docMk/>
            <pc:sldMk cId="2286755451" sldId="510"/>
            <ac:spMk id="8250" creationId="{96A0B76F-8010-4C62-B4B6-C5FC438C059E}"/>
          </ac:spMkLst>
        </pc:spChg>
        <pc:spChg chg="add del">
          <ac:chgData name="BEN KHALFALLAH Hela ItimAsrScoVdf" userId="d55be94f-4073-46ba-88ef-465599598fde" providerId="ADAL" clId="{B1CC3917-7186-48B1-B06B-921786A47DF6}" dt="2023-03-19T14:04:50.888" v="17" actId="26606"/>
          <ac:spMkLst>
            <pc:docMk/>
            <pc:sldMk cId="2286755451" sldId="510"/>
            <ac:spMk id="8251" creationId="{9FC936C0-4624-438D-BDD0-6B296BD6409D}"/>
          </ac:spMkLst>
        </pc:spChg>
        <pc:spChg chg="add del">
          <ac:chgData name="BEN KHALFALLAH Hela ItimAsrScoVdf" userId="d55be94f-4073-46ba-88ef-465599598fde" providerId="ADAL" clId="{B1CC3917-7186-48B1-B06B-921786A47DF6}" dt="2023-03-19T14:04:50.888" v="17" actId="26606"/>
          <ac:spMkLst>
            <pc:docMk/>
            <pc:sldMk cId="2286755451" sldId="510"/>
            <ac:spMk id="8252" creationId="{5535DAA1-B7FB-41AB-BA45-ECFC99D82749}"/>
          </ac:spMkLst>
        </pc:spChg>
        <pc:spChg chg="add del">
          <ac:chgData name="BEN KHALFALLAH Hela ItimAsrScoVdf" userId="d55be94f-4073-46ba-88ef-465599598fde" providerId="ADAL" clId="{B1CC3917-7186-48B1-B06B-921786A47DF6}" dt="2023-03-19T14:04:50.888" v="17" actId="26606"/>
          <ac:spMkLst>
            <pc:docMk/>
            <pc:sldMk cId="2286755451" sldId="510"/>
            <ac:spMk id="8253" creationId="{6D225CEC-19E5-40D0-B1CE-4E884C9C17D2}"/>
          </ac:spMkLst>
        </pc:spChg>
        <pc:spChg chg="add del">
          <ac:chgData name="BEN KHALFALLAH Hela ItimAsrScoVdf" userId="d55be94f-4073-46ba-88ef-465599598fde" providerId="ADAL" clId="{B1CC3917-7186-48B1-B06B-921786A47DF6}" dt="2023-03-19T14:04:50.888" v="17" actId="26606"/>
          <ac:spMkLst>
            <pc:docMk/>
            <pc:sldMk cId="2286755451" sldId="510"/>
            <ac:spMk id="8254" creationId="{BEF873D1-568B-4D8E-AF50-0382A711402F}"/>
          </ac:spMkLst>
        </pc:spChg>
        <pc:spChg chg="add del">
          <ac:chgData name="BEN KHALFALLAH Hela ItimAsrScoVdf" userId="d55be94f-4073-46ba-88ef-465599598fde" providerId="ADAL" clId="{B1CC3917-7186-48B1-B06B-921786A47DF6}" dt="2023-03-19T14:04:50.888" v="17" actId="26606"/>
          <ac:spMkLst>
            <pc:docMk/>
            <pc:sldMk cId="2286755451" sldId="510"/>
            <ac:spMk id="8255" creationId="{9E51D150-D0BE-47A3-AA5B-3F71488E554E}"/>
          </ac:spMkLst>
        </pc:spChg>
        <pc:spChg chg="add del">
          <ac:chgData name="BEN KHALFALLAH Hela ItimAsrScoVdf" userId="d55be94f-4073-46ba-88ef-465599598fde" providerId="ADAL" clId="{B1CC3917-7186-48B1-B06B-921786A47DF6}" dt="2023-03-19T14:04:50.888" v="17" actId="26606"/>
          <ac:spMkLst>
            <pc:docMk/>
            <pc:sldMk cId="2286755451" sldId="510"/>
            <ac:spMk id="8256" creationId="{A3EC344B-E4D2-4F05-86FF-A2109058CFF9}"/>
          </ac:spMkLst>
        </pc:spChg>
        <pc:spChg chg="add">
          <ac:chgData name="BEN KHALFALLAH Hela ItimAsrScoVdf" userId="d55be94f-4073-46ba-88ef-465599598fde" providerId="ADAL" clId="{B1CC3917-7186-48B1-B06B-921786A47DF6}" dt="2023-03-19T14:04:50.903" v="18" actId="26606"/>
          <ac:spMkLst>
            <pc:docMk/>
            <pc:sldMk cId="2286755451" sldId="510"/>
            <ac:spMk id="8258" creationId="{2928117C-9446-4E7F-AE62-95E0F6DB5B27}"/>
          </ac:spMkLst>
        </pc:spChg>
        <pc:spChg chg="add">
          <ac:chgData name="BEN KHALFALLAH Hela ItimAsrScoVdf" userId="d55be94f-4073-46ba-88ef-465599598fde" providerId="ADAL" clId="{B1CC3917-7186-48B1-B06B-921786A47DF6}" dt="2023-03-19T14:04:50.903" v="18" actId="26606"/>
          <ac:spMkLst>
            <pc:docMk/>
            <pc:sldMk cId="2286755451" sldId="510"/>
            <ac:spMk id="8259" creationId="{84D30AFB-4D71-48B0-AA00-28EE92363A5F}"/>
          </ac:spMkLst>
        </pc:spChg>
        <pc:spChg chg="add">
          <ac:chgData name="BEN KHALFALLAH Hela ItimAsrScoVdf" userId="d55be94f-4073-46ba-88ef-465599598fde" providerId="ADAL" clId="{B1CC3917-7186-48B1-B06B-921786A47DF6}" dt="2023-03-19T14:04:50.903" v="18" actId="26606"/>
          <ac:spMkLst>
            <pc:docMk/>
            <pc:sldMk cId="2286755451" sldId="510"/>
            <ac:spMk id="8260" creationId="{96A0B76F-8010-4C62-B4B6-C5FC438C059E}"/>
          </ac:spMkLst>
        </pc:spChg>
        <pc:spChg chg="add">
          <ac:chgData name="BEN KHALFALLAH Hela ItimAsrScoVdf" userId="d55be94f-4073-46ba-88ef-465599598fde" providerId="ADAL" clId="{B1CC3917-7186-48B1-B06B-921786A47DF6}" dt="2023-03-19T14:04:50.903" v="18" actId="26606"/>
          <ac:spMkLst>
            <pc:docMk/>
            <pc:sldMk cId="2286755451" sldId="510"/>
            <ac:spMk id="8261" creationId="{9FC936C0-4624-438D-BDD0-6B296BD6409D}"/>
          </ac:spMkLst>
        </pc:spChg>
        <pc:spChg chg="add">
          <ac:chgData name="BEN KHALFALLAH Hela ItimAsrScoVdf" userId="d55be94f-4073-46ba-88ef-465599598fde" providerId="ADAL" clId="{B1CC3917-7186-48B1-B06B-921786A47DF6}" dt="2023-03-19T14:04:50.903" v="18" actId="26606"/>
          <ac:spMkLst>
            <pc:docMk/>
            <pc:sldMk cId="2286755451" sldId="510"/>
            <ac:spMk id="8262" creationId="{42D4960A-896E-4F6B-BF65-B4662AC9DEB6}"/>
          </ac:spMkLst>
        </pc:spChg>
        <pc:spChg chg="add">
          <ac:chgData name="BEN KHALFALLAH Hela ItimAsrScoVdf" userId="d55be94f-4073-46ba-88ef-465599598fde" providerId="ADAL" clId="{B1CC3917-7186-48B1-B06B-921786A47DF6}" dt="2023-03-19T14:04:50.903" v="18" actId="26606"/>
          <ac:spMkLst>
            <pc:docMk/>
            <pc:sldMk cId="2286755451" sldId="510"/>
            <ac:spMk id="8263" creationId="{5684944A-8803-462C-84C5-4576C56A7758}"/>
          </ac:spMkLst>
        </pc:spChg>
        <pc:spChg chg="add">
          <ac:chgData name="BEN KHALFALLAH Hela ItimAsrScoVdf" userId="d55be94f-4073-46ba-88ef-465599598fde" providerId="ADAL" clId="{B1CC3917-7186-48B1-B06B-921786A47DF6}" dt="2023-03-19T14:04:50.903" v="18" actId="26606"/>
          <ac:spMkLst>
            <pc:docMk/>
            <pc:sldMk cId="2286755451" sldId="510"/>
            <ac:spMk id="8264" creationId="{E07F3B49-8C20-42F5-831D-59306D05F667}"/>
          </ac:spMkLst>
        </pc:spChg>
        <pc:grpChg chg="add del">
          <ac:chgData name="BEN KHALFALLAH Hela ItimAsrScoVdf" userId="d55be94f-4073-46ba-88ef-465599598fde" providerId="ADAL" clId="{B1CC3917-7186-48B1-B06B-921786A47DF6}" dt="2023-03-19T14:04:32.286" v="15" actId="26606"/>
          <ac:grpSpMkLst>
            <pc:docMk/>
            <pc:sldMk cId="2286755451" sldId="510"/>
            <ac:grpSpMk id="8245" creationId="{7587C8C6-99DF-4425-A538-D09A9D1B3EF4}"/>
          </ac:grpSpMkLst>
        </pc:grpChg>
        <pc:picChg chg="add mod">
          <ac:chgData name="BEN KHALFALLAH Hela ItimAsrScoVdf" userId="d55be94f-4073-46ba-88ef-465599598fde" providerId="ADAL" clId="{B1CC3917-7186-48B1-B06B-921786A47DF6}" dt="2023-03-19T14:06:56.792" v="25" actId="1076"/>
          <ac:picMkLst>
            <pc:docMk/>
            <pc:sldMk cId="2286755451" sldId="510"/>
            <ac:picMk id="1026" creationId="{D1C27A8D-27C5-42D9-A3E1-E0A6E5A7E6AF}"/>
          </ac:picMkLst>
        </pc:picChg>
        <pc:picChg chg="del mod ord">
          <ac:chgData name="BEN KHALFALLAH Hela ItimAsrScoVdf" userId="d55be94f-4073-46ba-88ef-465599598fde" providerId="ADAL" clId="{B1CC3917-7186-48B1-B06B-921786A47DF6}" dt="2023-03-19T14:06:34.469" v="20" actId="478"/>
          <ac:picMkLst>
            <pc:docMk/>
            <pc:sldMk cId="2286755451" sldId="510"/>
            <ac:picMk id="8196" creationId="{98D561D9-FDC8-4A4C-946A-A4B176B75376}"/>
          </ac:picMkLst>
        </pc:picChg>
      </pc:sldChg>
      <pc:sldChg chg="modSp">
        <pc:chgData name="BEN KHALFALLAH Hela ItimAsrScoVdf" userId="d55be94f-4073-46ba-88ef-465599598fde" providerId="ADAL" clId="{B1CC3917-7186-48B1-B06B-921786A47DF6}" dt="2023-03-19T14:41:07.197" v="258" actId="12100"/>
        <pc:sldMkLst>
          <pc:docMk/>
          <pc:sldMk cId="1064039322" sldId="511"/>
        </pc:sldMkLst>
        <pc:spChg chg="mod">
          <ac:chgData name="BEN KHALFALLAH Hela ItimAsrScoVdf" userId="d55be94f-4073-46ba-88ef-465599598fde" providerId="ADAL" clId="{B1CC3917-7186-48B1-B06B-921786A47DF6}" dt="2023-03-19T14:12:56.227" v="158"/>
          <ac:spMkLst>
            <pc:docMk/>
            <pc:sldMk cId="1064039322" sldId="511"/>
            <ac:spMk id="2" creationId="{CBC1BD6F-F5B8-4BF6-B4F2-0CE2A602FD7E}"/>
          </ac:spMkLst>
        </pc:spChg>
        <pc:graphicFrameChg chg="mod">
          <ac:chgData name="BEN KHALFALLAH Hela ItimAsrScoVdf" userId="d55be94f-4073-46ba-88ef-465599598fde" providerId="ADAL" clId="{B1CC3917-7186-48B1-B06B-921786A47DF6}" dt="2023-03-19T14:41:07.197" v="258" actId="12100"/>
          <ac:graphicFrameMkLst>
            <pc:docMk/>
            <pc:sldMk cId="1064039322" sldId="511"/>
            <ac:graphicFrameMk id="6" creationId="{5D7F9637-EEC0-F7B7-EB68-07251A42E9F5}"/>
          </ac:graphicFrameMkLst>
        </pc:graphicFrameChg>
      </pc:sldChg>
      <pc:sldChg chg="addSp delSp modSp delDesignElem">
        <pc:chgData name="BEN KHALFALLAH Hela ItimAsrScoVdf" userId="d55be94f-4073-46ba-88ef-465599598fde" providerId="ADAL" clId="{B1CC3917-7186-48B1-B06B-921786A47DF6}" dt="2023-03-19T14:41:36.445" v="259" actId="12100"/>
        <pc:sldMkLst>
          <pc:docMk/>
          <pc:sldMk cId="2669397939" sldId="512"/>
        </pc:sldMkLst>
        <pc:spChg chg="add del">
          <ac:chgData name="BEN KHALFALLAH Hela ItimAsrScoVdf" userId="d55be94f-4073-46ba-88ef-465599598fde" providerId="ADAL" clId="{B1CC3917-7186-48B1-B06B-921786A47DF6}" dt="2023-03-19T14:12:56.227" v="158"/>
          <ac:spMkLst>
            <pc:docMk/>
            <pc:sldMk cId="2669397939" sldId="512"/>
            <ac:spMk id="1062" creationId="{2928117C-9446-4E7F-AE62-95E0F6DB5B27}"/>
          </ac:spMkLst>
        </pc:spChg>
        <pc:spChg chg="add del">
          <ac:chgData name="BEN KHALFALLAH Hela ItimAsrScoVdf" userId="d55be94f-4073-46ba-88ef-465599598fde" providerId="ADAL" clId="{B1CC3917-7186-48B1-B06B-921786A47DF6}" dt="2023-03-19T14:12:56.227" v="158"/>
          <ac:spMkLst>
            <pc:docMk/>
            <pc:sldMk cId="2669397939" sldId="512"/>
            <ac:spMk id="1063" creationId="{84D30AFB-4D71-48B0-AA00-28EE92363A5F}"/>
          </ac:spMkLst>
        </pc:spChg>
        <pc:spChg chg="add del">
          <ac:chgData name="BEN KHALFALLAH Hela ItimAsrScoVdf" userId="d55be94f-4073-46ba-88ef-465599598fde" providerId="ADAL" clId="{B1CC3917-7186-48B1-B06B-921786A47DF6}" dt="2023-03-19T14:12:56.227" v="158"/>
          <ac:spMkLst>
            <pc:docMk/>
            <pc:sldMk cId="2669397939" sldId="512"/>
            <ac:spMk id="1064" creationId="{96A0B76F-8010-4C62-B4B6-C5FC438C059E}"/>
          </ac:spMkLst>
        </pc:spChg>
        <pc:spChg chg="add del">
          <ac:chgData name="BEN KHALFALLAH Hela ItimAsrScoVdf" userId="d55be94f-4073-46ba-88ef-465599598fde" providerId="ADAL" clId="{B1CC3917-7186-48B1-B06B-921786A47DF6}" dt="2023-03-19T14:12:56.227" v="158"/>
          <ac:spMkLst>
            <pc:docMk/>
            <pc:sldMk cId="2669397939" sldId="512"/>
            <ac:spMk id="1065" creationId="{9FC936C0-4624-438D-BDD0-6B296BD6409D}"/>
          </ac:spMkLst>
        </pc:spChg>
        <pc:spChg chg="add del">
          <ac:chgData name="BEN KHALFALLAH Hela ItimAsrScoVdf" userId="d55be94f-4073-46ba-88ef-465599598fde" providerId="ADAL" clId="{B1CC3917-7186-48B1-B06B-921786A47DF6}" dt="2023-03-19T14:12:56.227" v="158"/>
          <ac:spMkLst>
            <pc:docMk/>
            <pc:sldMk cId="2669397939" sldId="512"/>
            <ac:spMk id="1066" creationId="{683F1FFD-1AA8-4EC2-97B9-FEC7564F489B}"/>
          </ac:spMkLst>
        </pc:spChg>
        <pc:spChg chg="add del">
          <ac:chgData name="BEN KHALFALLAH Hela ItimAsrScoVdf" userId="d55be94f-4073-46ba-88ef-465599598fde" providerId="ADAL" clId="{B1CC3917-7186-48B1-B06B-921786A47DF6}" dt="2023-03-19T14:12:56.227" v="158"/>
          <ac:spMkLst>
            <pc:docMk/>
            <pc:sldMk cId="2669397939" sldId="512"/>
            <ac:spMk id="1067" creationId="{8FF0F8A7-C9E3-49D9-A67E-09FF582C7821}"/>
          </ac:spMkLst>
        </pc:spChg>
        <pc:grpChg chg="add del">
          <ac:chgData name="BEN KHALFALLAH Hela ItimAsrScoVdf" userId="d55be94f-4073-46ba-88ef-465599598fde" providerId="ADAL" clId="{B1CC3917-7186-48B1-B06B-921786A47DF6}" dt="2023-03-19T14:12:56.227" v="158"/>
          <ac:grpSpMkLst>
            <pc:docMk/>
            <pc:sldMk cId="2669397939" sldId="512"/>
            <ac:grpSpMk id="1058" creationId="{A4274C20-A98B-4AC3-B16A-B7F41CB582DC}"/>
          </ac:grpSpMkLst>
        </pc:grpChg>
        <pc:graphicFrameChg chg="mod">
          <ac:chgData name="BEN KHALFALLAH Hela ItimAsrScoVdf" userId="d55be94f-4073-46ba-88ef-465599598fde" providerId="ADAL" clId="{B1CC3917-7186-48B1-B06B-921786A47DF6}" dt="2023-03-19T14:41:36.445" v="259" actId="12100"/>
          <ac:graphicFrameMkLst>
            <pc:docMk/>
            <pc:sldMk cId="2669397939" sldId="512"/>
            <ac:graphicFrameMk id="14" creationId="{F9379C99-1EE4-4BB4-8AC4-8E8117A574D6}"/>
          </ac:graphicFrameMkLst>
        </pc:graphicFrameChg>
      </pc:sldChg>
      <pc:sldChg chg="addSp delSp modSp delDesignElem">
        <pc:chgData name="BEN KHALFALLAH Hela ItimAsrScoVdf" userId="d55be94f-4073-46ba-88ef-465599598fde" providerId="ADAL" clId="{B1CC3917-7186-48B1-B06B-921786A47DF6}" dt="2023-03-19T14:41:43.622" v="260" actId="12100"/>
        <pc:sldMkLst>
          <pc:docMk/>
          <pc:sldMk cId="3805976181" sldId="513"/>
        </pc:sldMkLst>
        <pc:spChg chg="add del">
          <ac:chgData name="BEN KHALFALLAH Hela ItimAsrScoVdf" userId="d55be94f-4073-46ba-88ef-465599598fde" providerId="ADAL" clId="{B1CC3917-7186-48B1-B06B-921786A47DF6}" dt="2023-03-19T14:12:56.227" v="158"/>
          <ac:spMkLst>
            <pc:docMk/>
            <pc:sldMk cId="3805976181" sldId="513"/>
            <ac:spMk id="1062" creationId="{2928117C-9446-4E7F-AE62-95E0F6DB5B27}"/>
          </ac:spMkLst>
        </pc:spChg>
        <pc:spChg chg="add del">
          <ac:chgData name="BEN KHALFALLAH Hela ItimAsrScoVdf" userId="d55be94f-4073-46ba-88ef-465599598fde" providerId="ADAL" clId="{B1CC3917-7186-48B1-B06B-921786A47DF6}" dt="2023-03-19T14:12:56.227" v="158"/>
          <ac:spMkLst>
            <pc:docMk/>
            <pc:sldMk cId="3805976181" sldId="513"/>
            <ac:spMk id="1063" creationId="{84D30AFB-4D71-48B0-AA00-28EE92363A5F}"/>
          </ac:spMkLst>
        </pc:spChg>
        <pc:spChg chg="add del">
          <ac:chgData name="BEN KHALFALLAH Hela ItimAsrScoVdf" userId="d55be94f-4073-46ba-88ef-465599598fde" providerId="ADAL" clId="{B1CC3917-7186-48B1-B06B-921786A47DF6}" dt="2023-03-19T14:12:56.227" v="158"/>
          <ac:spMkLst>
            <pc:docMk/>
            <pc:sldMk cId="3805976181" sldId="513"/>
            <ac:spMk id="1064" creationId="{96A0B76F-8010-4C62-B4B6-C5FC438C059E}"/>
          </ac:spMkLst>
        </pc:spChg>
        <pc:spChg chg="add del">
          <ac:chgData name="BEN KHALFALLAH Hela ItimAsrScoVdf" userId="d55be94f-4073-46ba-88ef-465599598fde" providerId="ADAL" clId="{B1CC3917-7186-48B1-B06B-921786A47DF6}" dt="2023-03-19T14:12:56.227" v="158"/>
          <ac:spMkLst>
            <pc:docMk/>
            <pc:sldMk cId="3805976181" sldId="513"/>
            <ac:spMk id="1065" creationId="{9FC936C0-4624-438D-BDD0-6B296BD6409D}"/>
          </ac:spMkLst>
        </pc:spChg>
        <pc:spChg chg="add del">
          <ac:chgData name="BEN KHALFALLAH Hela ItimAsrScoVdf" userId="d55be94f-4073-46ba-88ef-465599598fde" providerId="ADAL" clId="{B1CC3917-7186-48B1-B06B-921786A47DF6}" dt="2023-03-19T14:12:56.227" v="158"/>
          <ac:spMkLst>
            <pc:docMk/>
            <pc:sldMk cId="3805976181" sldId="513"/>
            <ac:spMk id="1066" creationId="{683F1FFD-1AA8-4EC2-97B9-FEC7564F489B}"/>
          </ac:spMkLst>
        </pc:spChg>
        <pc:spChg chg="add del">
          <ac:chgData name="BEN KHALFALLAH Hela ItimAsrScoVdf" userId="d55be94f-4073-46ba-88ef-465599598fde" providerId="ADAL" clId="{B1CC3917-7186-48B1-B06B-921786A47DF6}" dt="2023-03-19T14:12:56.227" v="158"/>
          <ac:spMkLst>
            <pc:docMk/>
            <pc:sldMk cId="3805976181" sldId="513"/>
            <ac:spMk id="1067" creationId="{8FF0F8A7-C9E3-49D9-A67E-09FF582C7821}"/>
          </ac:spMkLst>
        </pc:spChg>
        <pc:grpChg chg="add del">
          <ac:chgData name="BEN KHALFALLAH Hela ItimAsrScoVdf" userId="d55be94f-4073-46ba-88ef-465599598fde" providerId="ADAL" clId="{B1CC3917-7186-48B1-B06B-921786A47DF6}" dt="2023-03-19T14:12:56.227" v="158"/>
          <ac:grpSpMkLst>
            <pc:docMk/>
            <pc:sldMk cId="3805976181" sldId="513"/>
            <ac:grpSpMk id="1058" creationId="{A4274C20-A98B-4AC3-B16A-B7F41CB582DC}"/>
          </ac:grpSpMkLst>
        </pc:grpChg>
        <pc:graphicFrameChg chg="mod">
          <ac:chgData name="BEN KHALFALLAH Hela ItimAsrScoVdf" userId="d55be94f-4073-46ba-88ef-465599598fde" providerId="ADAL" clId="{B1CC3917-7186-48B1-B06B-921786A47DF6}" dt="2023-03-19T14:41:43.622" v="260" actId="12100"/>
          <ac:graphicFrameMkLst>
            <pc:docMk/>
            <pc:sldMk cId="3805976181" sldId="513"/>
            <ac:graphicFrameMk id="14" creationId="{F9379C99-1EE4-4BB4-8AC4-8E8117A574D6}"/>
          </ac:graphicFrameMkLst>
        </pc:graphicFrameChg>
      </pc:sldChg>
      <pc:sldChg chg="addSp delSp delDesignElem">
        <pc:chgData name="BEN KHALFALLAH Hela ItimAsrScoVdf" userId="d55be94f-4073-46ba-88ef-465599598fde" providerId="ADAL" clId="{B1CC3917-7186-48B1-B06B-921786A47DF6}" dt="2023-03-19T14:12:56.227" v="158"/>
        <pc:sldMkLst>
          <pc:docMk/>
          <pc:sldMk cId="486794988" sldId="514"/>
        </pc:sldMkLst>
        <pc:spChg chg="add del">
          <ac:chgData name="BEN KHALFALLAH Hela ItimAsrScoVdf" userId="d55be94f-4073-46ba-88ef-465599598fde" providerId="ADAL" clId="{B1CC3917-7186-48B1-B06B-921786A47DF6}" dt="2023-03-19T14:12:56.227" v="158"/>
          <ac:spMkLst>
            <pc:docMk/>
            <pc:sldMk cId="486794988" sldId="514"/>
            <ac:spMk id="29738" creationId="{DB691D59-8F51-4DD8-AD41-D568D29B08F8}"/>
          </ac:spMkLst>
        </pc:spChg>
        <pc:spChg chg="add del">
          <ac:chgData name="BEN KHALFALLAH Hela ItimAsrScoVdf" userId="d55be94f-4073-46ba-88ef-465599598fde" providerId="ADAL" clId="{B1CC3917-7186-48B1-B06B-921786A47DF6}" dt="2023-03-19T14:12:56.227" v="158"/>
          <ac:spMkLst>
            <pc:docMk/>
            <pc:sldMk cId="486794988" sldId="514"/>
            <ac:spMk id="29740" creationId="{204AEF18-0627-48F3-9B3D-F7E8F050B1D4}"/>
          </ac:spMkLst>
        </pc:spChg>
        <pc:spChg chg="add del">
          <ac:chgData name="BEN KHALFALLAH Hela ItimAsrScoVdf" userId="d55be94f-4073-46ba-88ef-465599598fde" providerId="ADAL" clId="{B1CC3917-7186-48B1-B06B-921786A47DF6}" dt="2023-03-19T14:12:56.227" v="158"/>
          <ac:spMkLst>
            <pc:docMk/>
            <pc:sldMk cId="486794988" sldId="514"/>
            <ac:spMk id="29742" creationId="{CEAEE08A-C572-438F-9753-B0D527A515A7}"/>
          </ac:spMkLst>
        </pc:spChg>
        <pc:spChg chg="add del">
          <ac:chgData name="BEN KHALFALLAH Hela ItimAsrScoVdf" userId="d55be94f-4073-46ba-88ef-465599598fde" providerId="ADAL" clId="{B1CC3917-7186-48B1-B06B-921786A47DF6}" dt="2023-03-19T14:12:56.227" v="158"/>
          <ac:spMkLst>
            <pc:docMk/>
            <pc:sldMk cId="486794988" sldId="514"/>
            <ac:spMk id="29744" creationId="{DB93146F-62ED-4C59-844C-0935D0FB5031}"/>
          </ac:spMkLst>
        </pc:spChg>
        <pc:spChg chg="add del">
          <ac:chgData name="BEN KHALFALLAH Hela ItimAsrScoVdf" userId="d55be94f-4073-46ba-88ef-465599598fde" providerId="ADAL" clId="{B1CC3917-7186-48B1-B06B-921786A47DF6}" dt="2023-03-19T14:12:56.227" v="158"/>
          <ac:spMkLst>
            <pc:docMk/>
            <pc:sldMk cId="486794988" sldId="514"/>
            <ac:spMk id="29746" creationId="{F7207B7B-5C57-458C-BE38-95D2CD7655BB}"/>
          </ac:spMkLst>
        </pc:spChg>
        <pc:spChg chg="add del">
          <ac:chgData name="BEN KHALFALLAH Hela ItimAsrScoVdf" userId="d55be94f-4073-46ba-88ef-465599598fde" providerId="ADAL" clId="{B1CC3917-7186-48B1-B06B-921786A47DF6}" dt="2023-03-19T14:12:56.227" v="158"/>
          <ac:spMkLst>
            <pc:docMk/>
            <pc:sldMk cId="486794988" sldId="514"/>
            <ac:spMk id="29748" creationId="{9822E561-F97C-4CBB-A9A6-A6BF6317BC84}"/>
          </ac:spMkLst>
        </pc:spChg>
        <pc:spChg chg="add del">
          <ac:chgData name="BEN KHALFALLAH Hela ItimAsrScoVdf" userId="d55be94f-4073-46ba-88ef-465599598fde" providerId="ADAL" clId="{B1CC3917-7186-48B1-B06B-921786A47DF6}" dt="2023-03-19T14:12:56.227" v="158"/>
          <ac:spMkLst>
            <pc:docMk/>
            <pc:sldMk cId="486794988" sldId="514"/>
            <ac:spMk id="29750" creationId="{B01B0E58-A5C8-4CDA-A2E0-35DF94E59857}"/>
          </ac:spMkLst>
        </pc:spChg>
      </pc:sldChg>
      <pc:sldChg chg="addSp delSp delDesignElem">
        <pc:chgData name="BEN KHALFALLAH Hela ItimAsrScoVdf" userId="d55be94f-4073-46ba-88ef-465599598fde" providerId="ADAL" clId="{B1CC3917-7186-48B1-B06B-921786A47DF6}" dt="2023-03-19T14:12:56.227" v="158"/>
        <pc:sldMkLst>
          <pc:docMk/>
          <pc:sldMk cId="1661315361" sldId="515"/>
        </pc:sldMkLst>
        <pc:spChg chg="add del">
          <ac:chgData name="BEN KHALFALLAH Hela ItimAsrScoVdf" userId="d55be94f-4073-46ba-88ef-465599598fde" providerId="ADAL" clId="{B1CC3917-7186-48B1-B06B-921786A47DF6}" dt="2023-03-19T14:12:56.227" v="158"/>
          <ac:spMkLst>
            <pc:docMk/>
            <pc:sldMk cId="1661315361" sldId="515"/>
            <ac:spMk id="31755" creationId="{CEAEE08A-C572-438F-9753-B0D527A515A7}"/>
          </ac:spMkLst>
        </pc:spChg>
        <pc:spChg chg="add del">
          <ac:chgData name="BEN KHALFALLAH Hela ItimAsrScoVdf" userId="d55be94f-4073-46ba-88ef-465599598fde" providerId="ADAL" clId="{B1CC3917-7186-48B1-B06B-921786A47DF6}" dt="2023-03-19T14:12:56.227" v="158"/>
          <ac:spMkLst>
            <pc:docMk/>
            <pc:sldMk cId="1661315361" sldId="515"/>
            <ac:spMk id="31756" creationId="{DB691D59-8F51-4DD8-AD41-D568D29B08F8}"/>
          </ac:spMkLst>
        </pc:spChg>
        <pc:spChg chg="add del">
          <ac:chgData name="BEN KHALFALLAH Hela ItimAsrScoVdf" userId="d55be94f-4073-46ba-88ef-465599598fde" providerId="ADAL" clId="{B1CC3917-7186-48B1-B06B-921786A47DF6}" dt="2023-03-19T14:12:56.227" v="158"/>
          <ac:spMkLst>
            <pc:docMk/>
            <pc:sldMk cId="1661315361" sldId="515"/>
            <ac:spMk id="31757" creationId="{DB93146F-62ED-4C59-844C-0935D0FB5031}"/>
          </ac:spMkLst>
        </pc:spChg>
        <pc:spChg chg="add del">
          <ac:chgData name="BEN KHALFALLAH Hela ItimAsrScoVdf" userId="d55be94f-4073-46ba-88ef-465599598fde" providerId="ADAL" clId="{B1CC3917-7186-48B1-B06B-921786A47DF6}" dt="2023-03-19T14:12:56.227" v="158"/>
          <ac:spMkLst>
            <pc:docMk/>
            <pc:sldMk cId="1661315361" sldId="515"/>
            <ac:spMk id="31758" creationId="{204AEF18-0627-48F3-9B3D-F7E8F050B1D4}"/>
          </ac:spMkLst>
        </pc:spChg>
        <pc:spChg chg="add del">
          <ac:chgData name="BEN KHALFALLAH Hela ItimAsrScoVdf" userId="d55be94f-4073-46ba-88ef-465599598fde" providerId="ADAL" clId="{B1CC3917-7186-48B1-B06B-921786A47DF6}" dt="2023-03-19T14:12:56.227" v="158"/>
          <ac:spMkLst>
            <pc:docMk/>
            <pc:sldMk cId="1661315361" sldId="515"/>
            <ac:spMk id="31759" creationId="{F7207B7B-5C57-458C-BE38-95D2CD7655BB}"/>
          </ac:spMkLst>
        </pc:spChg>
        <pc:spChg chg="add del">
          <ac:chgData name="BEN KHALFALLAH Hela ItimAsrScoVdf" userId="d55be94f-4073-46ba-88ef-465599598fde" providerId="ADAL" clId="{B1CC3917-7186-48B1-B06B-921786A47DF6}" dt="2023-03-19T14:12:56.227" v="158"/>
          <ac:spMkLst>
            <pc:docMk/>
            <pc:sldMk cId="1661315361" sldId="515"/>
            <ac:spMk id="31761" creationId="{9822E561-F97C-4CBB-A9A6-A6BF6317BC84}"/>
          </ac:spMkLst>
        </pc:spChg>
        <pc:spChg chg="add del">
          <ac:chgData name="BEN KHALFALLAH Hela ItimAsrScoVdf" userId="d55be94f-4073-46ba-88ef-465599598fde" providerId="ADAL" clId="{B1CC3917-7186-48B1-B06B-921786A47DF6}" dt="2023-03-19T14:12:56.227" v="158"/>
          <ac:spMkLst>
            <pc:docMk/>
            <pc:sldMk cId="1661315361" sldId="515"/>
            <ac:spMk id="31763" creationId="{B01B0E58-A5C8-4CDA-A2E0-35DF94E59857}"/>
          </ac:spMkLst>
        </pc:spChg>
      </pc:sldChg>
      <pc:sldChg chg="addSp delSp delDesignElem">
        <pc:chgData name="BEN KHALFALLAH Hela ItimAsrScoVdf" userId="d55be94f-4073-46ba-88ef-465599598fde" providerId="ADAL" clId="{B1CC3917-7186-48B1-B06B-921786A47DF6}" dt="2023-03-19T14:12:56.227" v="158"/>
        <pc:sldMkLst>
          <pc:docMk/>
          <pc:sldMk cId="2500435499" sldId="516"/>
        </pc:sldMkLst>
        <pc:spChg chg="add del">
          <ac:chgData name="BEN KHALFALLAH Hela ItimAsrScoVdf" userId="d55be94f-4073-46ba-88ef-465599598fde" providerId="ADAL" clId="{B1CC3917-7186-48B1-B06B-921786A47DF6}" dt="2023-03-19T14:12:56.227" v="158"/>
          <ac:spMkLst>
            <pc:docMk/>
            <pc:sldMk cId="2500435499" sldId="516"/>
            <ac:spMk id="12295" creationId="{DB691D59-8F51-4DD8-AD41-D568D29B08F8}"/>
          </ac:spMkLst>
        </pc:spChg>
        <pc:spChg chg="add del">
          <ac:chgData name="BEN KHALFALLAH Hela ItimAsrScoVdf" userId="d55be94f-4073-46ba-88ef-465599598fde" providerId="ADAL" clId="{B1CC3917-7186-48B1-B06B-921786A47DF6}" dt="2023-03-19T14:12:56.227" v="158"/>
          <ac:spMkLst>
            <pc:docMk/>
            <pc:sldMk cId="2500435499" sldId="516"/>
            <ac:spMk id="12297" creationId="{204AEF18-0627-48F3-9B3D-F7E8F050B1D4}"/>
          </ac:spMkLst>
        </pc:spChg>
        <pc:spChg chg="add del">
          <ac:chgData name="BEN KHALFALLAH Hela ItimAsrScoVdf" userId="d55be94f-4073-46ba-88ef-465599598fde" providerId="ADAL" clId="{B1CC3917-7186-48B1-B06B-921786A47DF6}" dt="2023-03-19T14:12:56.227" v="158"/>
          <ac:spMkLst>
            <pc:docMk/>
            <pc:sldMk cId="2500435499" sldId="516"/>
            <ac:spMk id="12299" creationId="{CEAEE08A-C572-438F-9753-B0D527A515A7}"/>
          </ac:spMkLst>
        </pc:spChg>
        <pc:spChg chg="add del">
          <ac:chgData name="BEN KHALFALLAH Hela ItimAsrScoVdf" userId="d55be94f-4073-46ba-88ef-465599598fde" providerId="ADAL" clId="{B1CC3917-7186-48B1-B06B-921786A47DF6}" dt="2023-03-19T14:12:56.227" v="158"/>
          <ac:spMkLst>
            <pc:docMk/>
            <pc:sldMk cId="2500435499" sldId="516"/>
            <ac:spMk id="12301" creationId="{DB93146F-62ED-4C59-844C-0935D0FB5031}"/>
          </ac:spMkLst>
        </pc:spChg>
        <pc:spChg chg="add del">
          <ac:chgData name="BEN KHALFALLAH Hela ItimAsrScoVdf" userId="d55be94f-4073-46ba-88ef-465599598fde" providerId="ADAL" clId="{B1CC3917-7186-48B1-B06B-921786A47DF6}" dt="2023-03-19T14:12:56.227" v="158"/>
          <ac:spMkLst>
            <pc:docMk/>
            <pc:sldMk cId="2500435499" sldId="516"/>
            <ac:spMk id="12303" creationId="{BF3D65BA-1C65-40FB-92EF-83951BDC1D7C}"/>
          </ac:spMkLst>
        </pc:spChg>
        <pc:spChg chg="add del">
          <ac:chgData name="BEN KHALFALLAH Hela ItimAsrScoVdf" userId="d55be94f-4073-46ba-88ef-465599598fde" providerId="ADAL" clId="{B1CC3917-7186-48B1-B06B-921786A47DF6}" dt="2023-03-19T14:12:56.227" v="158"/>
          <ac:spMkLst>
            <pc:docMk/>
            <pc:sldMk cId="2500435499" sldId="516"/>
            <ac:spMk id="12305" creationId="{ADF52CCA-FCDD-49A0-BFFC-3BD41F1B827A}"/>
          </ac:spMkLst>
        </pc:spChg>
      </pc:sldChg>
      <pc:sldChg chg="addSp delSp delDesignElem">
        <pc:chgData name="BEN KHALFALLAH Hela ItimAsrScoVdf" userId="d55be94f-4073-46ba-88ef-465599598fde" providerId="ADAL" clId="{B1CC3917-7186-48B1-B06B-921786A47DF6}" dt="2023-03-19T14:12:56.227" v="158"/>
        <pc:sldMkLst>
          <pc:docMk/>
          <pc:sldMk cId="3761355988" sldId="517"/>
        </pc:sldMkLst>
        <pc:spChg chg="add del">
          <ac:chgData name="BEN KHALFALLAH Hela ItimAsrScoVdf" userId="d55be94f-4073-46ba-88ef-465599598fde" providerId="ADAL" clId="{B1CC3917-7186-48B1-B06B-921786A47DF6}" dt="2023-03-19T14:12:56.227" v="158"/>
          <ac:spMkLst>
            <pc:docMk/>
            <pc:sldMk cId="3761355988" sldId="517"/>
            <ac:spMk id="32797" creationId="{DB691D59-8F51-4DD8-AD41-D568D29B08F8}"/>
          </ac:spMkLst>
        </pc:spChg>
        <pc:spChg chg="add del">
          <ac:chgData name="BEN KHALFALLAH Hela ItimAsrScoVdf" userId="d55be94f-4073-46ba-88ef-465599598fde" providerId="ADAL" clId="{B1CC3917-7186-48B1-B06B-921786A47DF6}" dt="2023-03-19T14:12:56.227" v="158"/>
          <ac:spMkLst>
            <pc:docMk/>
            <pc:sldMk cId="3761355988" sldId="517"/>
            <ac:spMk id="32799" creationId="{204AEF18-0627-48F3-9B3D-F7E8F050B1D4}"/>
          </ac:spMkLst>
        </pc:spChg>
        <pc:spChg chg="add del">
          <ac:chgData name="BEN KHALFALLAH Hela ItimAsrScoVdf" userId="d55be94f-4073-46ba-88ef-465599598fde" providerId="ADAL" clId="{B1CC3917-7186-48B1-B06B-921786A47DF6}" dt="2023-03-19T14:12:56.227" v="158"/>
          <ac:spMkLst>
            <pc:docMk/>
            <pc:sldMk cId="3761355988" sldId="517"/>
            <ac:spMk id="32801" creationId="{CEAEE08A-C572-438F-9753-B0D527A515A7}"/>
          </ac:spMkLst>
        </pc:spChg>
        <pc:spChg chg="add del">
          <ac:chgData name="BEN KHALFALLAH Hela ItimAsrScoVdf" userId="d55be94f-4073-46ba-88ef-465599598fde" providerId="ADAL" clId="{B1CC3917-7186-48B1-B06B-921786A47DF6}" dt="2023-03-19T14:12:56.227" v="158"/>
          <ac:spMkLst>
            <pc:docMk/>
            <pc:sldMk cId="3761355988" sldId="517"/>
            <ac:spMk id="32803" creationId="{DB93146F-62ED-4C59-844C-0935D0FB5031}"/>
          </ac:spMkLst>
        </pc:spChg>
        <pc:spChg chg="add del">
          <ac:chgData name="BEN KHALFALLAH Hela ItimAsrScoVdf" userId="d55be94f-4073-46ba-88ef-465599598fde" providerId="ADAL" clId="{B1CC3917-7186-48B1-B06B-921786A47DF6}" dt="2023-03-19T14:12:56.227" v="158"/>
          <ac:spMkLst>
            <pc:docMk/>
            <pc:sldMk cId="3761355988" sldId="517"/>
            <ac:spMk id="32805" creationId="{F7207B7B-5C57-458C-BE38-95D2CD7655BB}"/>
          </ac:spMkLst>
        </pc:spChg>
        <pc:spChg chg="add del">
          <ac:chgData name="BEN KHALFALLAH Hela ItimAsrScoVdf" userId="d55be94f-4073-46ba-88ef-465599598fde" providerId="ADAL" clId="{B1CC3917-7186-48B1-B06B-921786A47DF6}" dt="2023-03-19T14:12:56.227" v="158"/>
          <ac:spMkLst>
            <pc:docMk/>
            <pc:sldMk cId="3761355988" sldId="517"/>
            <ac:spMk id="32807" creationId="{9822E561-F97C-4CBB-A9A6-A6BF6317BC84}"/>
          </ac:spMkLst>
        </pc:spChg>
        <pc:spChg chg="add del">
          <ac:chgData name="BEN KHALFALLAH Hela ItimAsrScoVdf" userId="d55be94f-4073-46ba-88ef-465599598fde" providerId="ADAL" clId="{B1CC3917-7186-48B1-B06B-921786A47DF6}" dt="2023-03-19T14:12:56.227" v="158"/>
          <ac:spMkLst>
            <pc:docMk/>
            <pc:sldMk cId="3761355988" sldId="517"/>
            <ac:spMk id="32809" creationId="{B01B0E58-A5C8-4CDA-A2E0-35DF94E59857}"/>
          </ac:spMkLst>
        </pc:spChg>
      </pc:sldChg>
      <pc:sldChg chg="modSp">
        <pc:chgData name="BEN KHALFALLAH Hela ItimAsrScoVdf" userId="d55be94f-4073-46ba-88ef-465599598fde" providerId="ADAL" clId="{B1CC3917-7186-48B1-B06B-921786A47DF6}" dt="2023-03-19T14:12:56.227" v="158"/>
        <pc:sldMkLst>
          <pc:docMk/>
          <pc:sldMk cId="3276837470" sldId="518"/>
        </pc:sldMkLst>
        <pc:spChg chg="mod">
          <ac:chgData name="BEN KHALFALLAH Hela ItimAsrScoVdf" userId="d55be94f-4073-46ba-88ef-465599598fde" providerId="ADAL" clId="{B1CC3917-7186-48B1-B06B-921786A47DF6}" dt="2023-03-19T14:12:56.227" v="158"/>
          <ac:spMkLst>
            <pc:docMk/>
            <pc:sldMk cId="3276837470" sldId="518"/>
            <ac:spMk id="2" creationId="{C33C1174-55E8-4D97-82E3-A5E672519FAC}"/>
          </ac:spMkLst>
        </pc:spChg>
      </pc:sldChg>
      <pc:sldChg chg="addSp delSp delDesignElem">
        <pc:chgData name="BEN KHALFALLAH Hela ItimAsrScoVdf" userId="d55be94f-4073-46ba-88ef-465599598fde" providerId="ADAL" clId="{B1CC3917-7186-48B1-B06B-921786A47DF6}" dt="2023-03-19T14:12:56.227" v="158"/>
        <pc:sldMkLst>
          <pc:docMk/>
          <pc:sldMk cId="3251785180" sldId="519"/>
        </pc:sldMkLst>
        <pc:spChg chg="add del">
          <ac:chgData name="BEN KHALFALLAH Hela ItimAsrScoVdf" userId="d55be94f-4073-46ba-88ef-465599598fde" providerId="ADAL" clId="{B1CC3917-7186-48B1-B06B-921786A47DF6}" dt="2023-03-19T14:12:56.227" v="158"/>
          <ac:spMkLst>
            <pc:docMk/>
            <pc:sldMk cId="3251785180" sldId="519"/>
            <ac:spMk id="15383" creationId="{065EE0A0-4DA6-4AA2-A475-14DB03C55AFA}"/>
          </ac:spMkLst>
        </pc:spChg>
        <pc:spChg chg="add del">
          <ac:chgData name="BEN KHALFALLAH Hela ItimAsrScoVdf" userId="d55be94f-4073-46ba-88ef-465599598fde" providerId="ADAL" clId="{B1CC3917-7186-48B1-B06B-921786A47DF6}" dt="2023-03-19T14:12:56.227" v="158"/>
          <ac:spMkLst>
            <pc:docMk/>
            <pc:sldMk cId="3251785180" sldId="519"/>
            <ac:spMk id="15384" creationId="{1BB1D3B0-1E2E-48E2-ACCC-EE147A9A0CE0}"/>
          </ac:spMkLst>
        </pc:spChg>
        <pc:spChg chg="add del">
          <ac:chgData name="BEN KHALFALLAH Hela ItimAsrScoVdf" userId="d55be94f-4073-46ba-88ef-465599598fde" providerId="ADAL" clId="{B1CC3917-7186-48B1-B06B-921786A47DF6}" dt="2023-03-19T14:12:56.227" v="158"/>
          <ac:spMkLst>
            <pc:docMk/>
            <pc:sldMk cId="3251785180" sldId="519"/>
            <ac:spMk id="15385" creationId="{4BB8B191-5BC6-486A-8E6E-13B1C9EEE83D}"/>
          </ac:spMkLst>
        </pc:spChg>
        <pc:spChg chg="add del">
          <ac:chgData name="BEN KHALFALLAH Hela ItimAsrScoVdf" userId="d55be94f-4073-46ba-88ef-465599598fde" providerId="ADAL" clId="{B1CC3917-7186-48B1-B06B-921786A47DF6}" dt="2023-03-19T14:12:56.227" v="158"/>
          <ac:spMkLst>
            <pc:docMk/>
            <pc:sldMk cId="3251785180" sldId="519"/>
            <ac:spMk id="15386" creationId="{06E3DE27-4115-4B5D-A9DB-3C7CDC82B121}"/>
          </ac:spMkLst>
        </pc:spChg>
        <pc:spChg chg="add del">
          <ac:chgData name="BEN KHALFALLAH Hela ItimAsrScoVdf" userId="d55be94f-4073-46ba-88ef-465599598fde" providerId="ADAL" clId="{B1CC3917-7186-48B1-B06B-921786A47DF6}" dt="2023-03-19T14:12:56.227" v="158"/>
          <ac:spMkLst>
            <pc:docMk/>
            <pc:sldMk cId="3251785180" sldId="519"/>
            <ac:spMk id="15387" creationId="{AA5196B7-638B-4DC2-897C-9F49E9D46FD9}"/>
          </ac:spMkLst>
        </pc:spChg>
        <pc:spChg chg="add del">
          <ac:chgData name="BEN KHALFALLAH Hela ItimAsrScoVdf" userId="d55be94f-4073-46ba-88ef-465599598fde" providerId="ADAL" clId="{B1CC3917-7186-48B1-B06B-921786A47DF6}" dt="2023-03-19T14:12:56.227" v="158"/>
          <ac:spMkLst>
            <pc:docMk/>
            <pc:sldMk cId="3251785180" sldId="519"/>
            <ac:spMk id="15388" creationId="{C1FA8F66-3B85-411D-A2A6-A50DF3026D9A}"/>
          </ac:spMkLst>
        </pc:spChg>
        <pc:spChg chg="add del">
          <ac:chgData name="BEN KHALFALLAH Hela ItimAsrScoVdf" userId="d55be94f-4073-46ba-88ef-465599598fde" providerId="ADAL" clId="{B1CC3917-7186-48B1-B06B-921786A47DF6}" dt="2023-03-19T14:12:56.227" v="158"/>
          <ac:spMkLst>
            <pc:docMk/>
            <pc:sldMk cId="3251785180" sldId="519"/>
            <ac:spMk id="15390" creationId="{4179E790-E691-4202-B7FA-62924FC8D195}"/>
          </ac:spMkLst>
        </pc:spChg>
        <pc:cxnChg chg="add del">
          <ac:chgData name="BEN KHALFALLAH Hela ItimAsrScoVdf" userId="d55be94f-4073-46ba-88ef-465599598fde" providerId="ADAL" clId="{B1CC3917-7186-48B1-B06B-921786A47DF6}" dt="2023-03-19T14:12:56.227" v="158"/>
          <ac:cxnSpMkLst>
            <pc:docMk/>
            <pc:sldMk cId="3251785180" sldId="519"/>
            <ac:cxnSpMk id="15389" creationId="{169958B5-5C27-4A9A-983B-AC6A83EFD542}"/>
          </ac:cxnSpMkLst>
        </pc:cxnChg>
      </pc:sldChg>
      <pc:sldChg chg="addSp delSp delDesignElem">
        <pc:chgData name="BEN KHALFALLAH Hela ItimAsrScoVdf" userId="d55be94f-4073-46ba-88ef-465599598fde" providerId="ADAL" clId="{B1CC3917-7186-48B1-B06B-921786A47DF6}" dt="2023-03-19T14:12:56.227" v="158"/>
        <pc:sldMkLst>
          <pc:docMk/>
          <pc:sldMk cId="3917541750" sldId="520"/>
        </pc:sldMkLst>
        <pc:spChg chg="add del">
          <ac:chgData name="BEN KHALFALLAH Hela ItimAsrScoVdf" userId="d55be94f-4073-46ba-88ef-465599598fde" providerId="ADAL" clId="{B1CC3917-7186-48B1-B06B-921786A47DF6}" dt="2023-03-19T14:12:56.227" v="158"/>
          <ac:spMkLst>
            <pc:docMk/>
            <pc:sldMk cId="3917541750" sldId="520"/>
            <ac:spMk id="32826" creationId="{B01B0E58-A5C8-4CDA-A2E0-35DF94E59857}"/>
          </ac:spMkLst>
        </pc:spChg>
        <pc:spChg chg="add del">
          <ac:chgData name="BEN KHALFALLAH Hela ItimAsrScoVdf" userId="d55be94f-4073-46ba-88ef-465599598fde" providerId="ADAL" clId="{B1CC3917-7186-48B1-B06B-921786A47DF6}" dt="2023-03-19T14:12:56.227" v="158"/>
          <ac:spMkLst>
            <pc:docMk/>
            <pc:sldMk cId="3917541750" sldId="520"/>
            <ac:spMk id="32827" creationId="{DB691D59-8F51-4DD8-AD41-D568D29B08F8}"/>
          </ac:spMkLst>
        </pc:spChg>
        <pc:spChg chg="add del">
          <ac:chgData name="BEN KHALFALLAH Hela ItimAsrScoVdf" userId="d55be94f-4073-46ba-88ef-465599598fde" providerId="ADAL" clId="{B1CC3917-7186-48B1-B06B-921786A47DF6}" dt="2023-03-19T14:12:56.227" v="158"/>
          <ac:spMkLst>
            <pc:docMk/>
            <pc:sldMk cId="3917541750" sldId="520"/>
            <ac:spMk id="32828" creationId="{204AEF18-0627-48F3-9B3D-F7E8F050B1D4}"/>
          </ac:spMkLst>
        </pc:spChg>
        <pc:spChg chg="add del">
          <ac:chgData name="BEN KHALFALLAH Hela ItimAsrScoVdf" userId="d55be94f-4073-46ba-88ef-465599598fde" providerId="ADAL" clId="{B1CC3917-7186-48B1-B06B-921786A47DF6}" dt="2023-03-19T14:12:56.227" v="158"/>
          <ac:spMkLst>
            <pc:docMk/>
            <pc:sldMk cId="3917541750" sldId="520"/>
            <ac:spMk id="32829" creationId="{CEAEE08A-C572-438F-9753-B0D527A515A7}"/>
          </ac:spMkLst>
        </pc:spChg>
        <pc:spChg chg="add del">
          <ac:chgData name="BEN KHALFALLAH Hela ItimAsrScoVdf" userId="d55be94f-4073-46ba-88ef-465599598fde" providerId="ADAL" clId="{B1CC3917-7186-48B1-B06B-921786A47DF6}" dt="2023-03-19T14:12:56.227" v="158"/>
          <ac:spMkLst>
            <pc:docMk/>
            <pc:sldMk cId="3917541750" sldId="520"/>
            <ac:spMk id="32830" creationId="{DB93146F-62ED-4C59-844C-0935D0FB5031}"/>
          </ac:spMkLst>
        </pc:spChg>
        <pc:spChg chg="add del">
          <ac:chgData name="BEN KHALFALLAH Hela ItimAsrScoVdf" userId="d55be94f-4073-46ba-88ef-465599598fde" providerId="ADAL" clId="{B1CC3917-7186-48B1-B06B-921786A47DF6}" dt="2023-03-19T14:12:56.227" v="158"/>
          <ac:spMkLst>
            <pc:docMk/>
            <pc:sldMk cId="3917541750" sldId="520"/>
            <ac:spMk id="32831" creationId="{F7207B7B-5C57-458C-BE38-95D2CD7655BB}"/>
          </ac:spMkLst>
        </pc:spChg>
        <pc:spChg chg="add del">
          <ac:chgData name="BEN KHALFALLAH Hela ItimAsrScoVdf" userId="d55be94f-4073-46ba-88ef-465599598fde" providerId="ADAL" clId="{B1CC3917-7186-48B1-B06B-921786A47DF6}" dt="2023-03-19T14:12:56.227" v="158"/>
          <ac:spMkLst>
            <pc:docMk/>
            <pc:sldMk cId="3917541750" sldId="520"/>
            <ac:spMk id="32832" creationId="{9822E561-F97C-4CBB-A9A6-A6BF6317BC84}"/>
          </ac:spMkLst>
        </pc:spChg>
      </pc:sldChg>
      <pc:sldChg chg="addSp delSp del delDesignElem">
        <pc:chgData name="BEN KHALFALLAH Hela ItimAsrScoVdf" userId="d55be94f-4073-46ba-88ef-465599598fde" providerId="ADAL" clId="{B1CC3917-7186-48B1-B06B-921786A47DF6}" dt="2023-03-19T16:13:31.930" v="1187" actId="47"/>
        <pc:sldMkLst>
          <pc:docMk/>
          <pc:sldMk cId="3853588858" sldId="521"/>
        </pc:sldMkLst>
        <pc:spChg chg="add del">
          <ac:chgData name="BEN KHALFALLAH Hela ItimAsrScoVdf" userId="d55be94f-4073-46ba-88ef-465599598fde" providerId="ADAL" clId="{B1CC3917-7186-48B1-B06B-921786A47DF6}" dt="2023-03-19T14:12:56.227" v="158"/>
          <ac:spMkLst>
            <pc:docMk/>
            <pc:sldMk cId="3853588858" sldId="521"/>
            <ac:spMk id="61" creationId="{1BB1D3B0-1E2E-48E2-ACCC-EE147A9A0CE0}"/>
          </ac:spMkLst>
        </pc:spChg>
        <pc:spChg chg="add del">
          <ac:chgData name="BEN KHALFALLAH Hela ItimAsrScoVdf" userId="d55be94f-4073-46ba-88ef-465599598fde" providerId="ADAL" clId="{B1CC3917-7186-48B1-B06B-921786A47DF6}" dt="2023-03-19T14:12:56.227" v="158"/>
          <ac:spMkLst>
            <pc:docMk/>
            <pc:sldMk cId="3853588858" sldId="521"/>
            <ac:spMk id="63" creationId="{4BB8B191-5BC6-486A-8E6E-13B1C9EEE83D}"/>
          </ac:spMkLst>
        </pc:spChg>
        <pc:spChg chg="add del">
          <ac:chgData name="BEN KHALFALLAH Hela ItimAsrScoVdf" userId="d55be94f-4073-46ba-88ef-465599598fde" providerId="ADAL" clId="{B1CC3917-7186-48B1-B06B-921786A47DF6}" dt="2023-03-19T14:12:56.227" v="158"/>
          <ac:spMkLst>
            <pc:docMk/>
            <pc:sldMk cId="3853588858" sldId="521"/>
            <ac:spMk id="65" creationId="{06E3DE27-4115-4B5D-A9DB-3C7CDC82B121}"/>
          </ac:spMkLst>
        </pc:spChg>
        <pc:spChg chg="add del">
          <ac:chgData name="BEN KHALFALLAH Hela ItimAsrScoVdf" userId="d55be94f-4073-46ba-88ef-465599598fde" providerId="ADAL" clId="{B1CC3917-7186-48B1-B06B-921786A47DF6}" dt="2023-03-19T14:12:56.227" v="158"/>
          <ac:spMkLst>
            <pc:docMk/>
            <pc:sldMk cId="3853588858" sldId="521"/>
            <ac:spMk id="67" creationId="{AA5196B7-638B-4DC2-897C-9F49E9D46FD9}"/>
          </ac:spMkLst>
        </pc:spChg>
        <pc:spChg chg="add del">
          <ac:chgData name="BEN KHALFALLAH Hela ItimAsrScoVdf" userId="d55be94f-4073-46ba-88ef-465599598fde" providerId="ADAL" clId="{B1CC3917-7186-48B1-B06B-921786A47DF6}" dt="2023-03-19T14:12:56.227" v="158"/>
          <ac:spMkLst>
            <pc:docMk/>
            <pc:sldMk cId="3853588858" sldId="521"/>
            <ac:spMk id="69" creationId="{D262CFB0-CBAC-4B42-B115-C04986CD0098}"/>
          </ac:spMkLst>
        </pc:spChg>
        <pc:spChg chg="add del">
          <ac:chgData name="BEN KHALFALLAH Hela ItimAsrScoVdf" userId="d55be94f-4073-46ba-88ef-465599598fde" providerId="ADAL" clId="{B1CC3917-7186-48B1-B06B-921786A47DF6}" dt="2023-03-19T14:12:56.227" v="158"/>
          <ac:spMkLst>
            <pc:docMk/>
            <pc:sldMk cId="3853588858" sldId="521"/>
            <ac:spMk id="71" creationId="{B7860C09-10C8-4D70-86B6-FA78FFFEDB55}"/>
          </ac:spMkLst>
        </pc:spChg>
        <pc:spChg chg="add del">
          <ac:chgData name="BEN KHALFALLAH Hela ItimAsrScoVdf" userId="d55be94f-4073-46ba-88ef-465599598fde" providerId="ADAL" clId="{B1CC3917-7186-48B1-B06B-921786A47DF6}" dt="2023-03-19T14:12:56.227" v="158"/>
          <ac:spMkLst>
            <pc:docMk/>
            <pc:sldMk cId="3853588858" sldId="521"/>
            <ac:spMk id="73" creationId="{DA49CA3B-6AD6-42CD-9E47-524DF818BE51}"/>
          </ac:spMkLst>
        </pc:spChg>
        <pc:spChg chg="add del">
          <ac:chgData name="BEN KHALFALLAH Hela ItimAsrScoVdf" userId="d55be94f-4073-46ba-88ef-465599598fde" providerId="ADAL" clId="{B1CC3917-7186-48B1-B06B-921786A47DF6}" dt="2023-03-19T14:12:56.227" v="158"/>
          <ac:spMkLst>
            <pc:docMk/>
            <pc:sldMk cId="3853588858" sldId="521"/>
            <ac:spMk id="75" creationId="{80C35990-E81C-43AE-B207-1CAD6CFC8F4E}"/>
          </ac:spMkLst>
        </pc:spChg>
      </pc:sldChg>
      <pc:sldChg chg="addSp delSp del delDesignElem">
        <pc:chgData name="BEN KHALFALLAH Hela ItimAsrScoVdf" userId="d55be94f-4073-46ba-88ef-465599598fde" providerId="ADAL" clId="{B1CC3917-7186-48B1-B06B-921786A47DF6}" dt="2023-03-19T16:13:31.930" v="1187" actId="47"/>
        <pc:sldMkLst>
          <pc:docMk/>
          <pc:sldMk cId="584248804" sldId="522"/>
        </pc:sldMkLst>
        <pc:spChg chg="add del">
          <ac:chgData name="BEN KHALFALLAH Hela ItimAsrScoVdf" userId="d55be94f-4073-46ba-88ef-465599598fde" providerId="ADAL" clId="{B1CC3917-7186-48B1-B06B-921786A47DF6}" dt="2023-03-19T14:12:56.227" v="158"/>
          <ac:spMkLst>
            <pc:docMk/>
            <pc:sldMk cId="584248804" sldId="522"/>
            <ac:spMk id="17432" creationId="{DB691D59-8F51-4DD8-AD41-D568D29B08F8}"/>
          </ac:spMkLst>
        </pc:spChg>
        <pc:spChg chg="add del">
          <ac:chgData name="BEN KHALFALLAH Hela ItimAsrScoVdf" userId="d55be94f-4073-46ba-88ef-465599598fde" providerId="ADAL" clId="{B1CC3917-7186-48B1-B06B-921786A47DF6}" dt="2023-03-19T14:12:56.227" v="158"/>
          <ac:spMkLst>
            <pc:docMk/>
            <pc:sldMk cId="584248804" sldId="522"/>
            <ac:spMk id="17434" creationId="{204AEF18-0627-48F3-9B3D-F7E8F050B1D4}"/>
          </ac:spMkLst>
        </pc:spChg>
        <pc:spChg chg="add del">
          <ac:chgData name="BEN KHALFALLAH Hela ItimAsrScoVdf" userId="d55be94f-4073-46ba-88ef-465599598fde" providerId="ADAL" clId="{B1CC3917-7186-48B1-B06B-921786A47DF6}" dt="2023-03-19T14:12:56.227" v="158"/>
          <ac:spMkLst>
            <pc:docMk/>
            <pc:sldMk cId="584248804" sldId="522"/>
            <ac:spMk id="17436" creationId="{CEAEE08A-C572-438F-9753-B0D527A515A7}"/>
          </ac:spMkLst>
        </pc:spChg>
        <pc:spChg chg="add del">
          <ac:chgData name="BEN KHALFALLAH Hela ItimAsrScoVdf" userId="d55be94f-4073-46ba-88ef-465599598fde" providerId="ADAL" clId="{B1CC3917-7186-48B1-B06B-921786A47DF6}" dt="2023-03-19T14:12:56.227" v="158"/>
          <ac:spMkLst>
            <pc:docMk/>
            <pc:sldMk cId="584248804" sldId="522"/>
            <ac:spMk id="17438" creationId="{DB93146F-62ED-4C59-844C-0935D0FB5031}"/>
          </ac:spMkLst>
        </pc:spChg>
        <pc:spChg chg="add del">
          <ac:chgData name="BEN KHALFALLAH Hela ItimAsrScoVdf" userId="d55be94f-4073-46ba-88ef-465599598fde" providerId="ADAL" clId="{B1CC3917-7186-48B1-B06B-921786A47DF6}" dt="2023-03-19T14:12:56.227" v="158"/>
          <ac:spMkLst>
            <pc:docMk/>
            <pc:sldMk cId="584248804" sldId="522"/>
            <ac:spMk id="17440" creationId="{BF3D65BA-1C65-40FB-92EF-83951BDC1D7C}"/>
          </ac:spMkLst>
        </pc:spChg>
        <pc:spChg chg="add del">
          <ac:chgData name="BEN KHALFALLAH Hela ItimAsrScoVdf" userId="d55be94f-4073-46ba-88ef-465599598fde" providerId="ADAL" clId="{B1CC3917-7186-48B1-B06B-921786A47DF6}" dt="2023-03-19T14:12:56.227" v="158"/>
          <ac:spMkLst>
            <pc:docMk/>
            <pc:sldMk cId="584248804" sldId="522"/>
            <ac:spMk id="17442" creationId="{ADF52CCA-FCDD-49A0-BFFC-3BD41F1B827A}"/>
          </ac:spMkLst>
        </pc:spChg>
      </pc:sldChg>
      <pc:sldChg chg="addSp delSp del delDesignElem">
        <pc:chgData name="BEN KHALFALLAH Hela ItimAsrScoVdf" userId="d55be94f-4073-46ba-88ef-465599598fde" providerId="ADAL" clId="{B1CC3917-7186-48B1-B06B-921786A47DF6}" dt="2023-03-19T16:13:31.930" v="1187" actId="47"/>
        <pc:sldMkLst>
          <pc:docMk/>
          <pc:sldMk cId="1554088735" sldId="524"/>
        </pc:sldMkLst>
        <pc:spChg chg="add del">
          <ac:chgData name="BEN KHALFALLAH Hela ItimAsrScoVdf" userId="d55be94f-4073-46ba-88ef-465599598fde" providerId="ADAL" clId="{B1CC3917-7186-48B1-B06B-921786A47DF6}" dt="2023-03-19T14:12:56.227" v="158"/>
          <ac:spMkLst>
            <pc:docMk/>
            <pc:sldMk cId="1554088735" sldId="524"/>
            <ac:spMk id="18453" creationId="{DB691D59-8F51-4DD8-AD41-D568D29B08F8}"/>
          </ac:spMkLst>
        </pc:spChg>
        <pc:spChg chg="add del">
          <ac:chgData name="BEN KHALFALLAH Hela ItimAsrScoVdf" userId="d55be94f-4073-46ba-88ef-465599598fde" providerId="ADAL" clId="{B1CC3917-7186-48B1-B06B-921786A47DF6}" dt="2023-03-19T14:12:56.227" v="158"/>
          <ac:spMkLst>
            <pc:docMk/>
            <pc:sldMk cId="1554088735" sldId="524"/>
            <ac:spMk id="18454" creationId="{204AEF18-0627-48F3-9B3D-F7E8F050B1D4}"/>
          </ac:spMkLst>
        </pc:spChg>
        <pc:spChg chg="add del">
          <ac:chgData name="BEN KHALFALLAH Hela ItimAsrScoVdf" userId="d55be94f-4073-46ba-88ef-465599598fde" providerId="ADAL" clId="{B1CC3917-7186-48B1-B06B-921786A47DF6}" dt="2023-03-19T14:12:56.227" v="158"/>
          <ac:spMkLst>
            <pc:docMk/>
            <pc:sldMk cId="1554088735" sldId="524"/>
            <ac:spMk id="18455" creationId="{CEAEE08A-C572-438F-9753-B0D527A515A7}"/>
          </ac:spMkLst>
        </pc:spChg>
        <pc:spChg chg="add del">
          <ac:chgData name="BEN KHALFALLAH Hela ItimAsrScoVdf" userId="d55be94f-4073-46ba-88ef-465599598fde" providerId="ADAL" clId="{B1CC3917-7186-48B1-B06B-921786A47DF6}" dt="2023-03-19T14:12:56.227" v="158"/>
          <ac:spMkLst>
            <pc:docMk/>
            <pc:sldMk cId="1554088735" sldId="524"/>
            <ac:spMk id="18456" creationId="{DB93146F-62ED-4C59-844C-0935D0FB5031}"/>
          </ac:spMkLst>
        </pc:spChg>
        <pc:spChg chg="add del">
          <ac:chgData name="BEN KHALFALLAH Hela ItimAsrScoVdf" userId="d55be94f-4073-46ba-88ef-465599598fde" providerId="ADAL" clId="{B1CC3917-7186-48B1-B06B-921786A47DF6}" dt="2023-03-19T14:12:56.227" v="158"/>
          <ac:spMkLst>
            <pc:docMk/>
            <pc:sldMk cId="1554088735" sldId="524"/>
            <ac:spMk id="18457" creationId="{BF3D65BA-1C65-40FB-92EF-83951BDC1D7C}"/>
          </ac:spMkLst>
        </pc:spChg>
        <pc:spChg chg="add del">
          <ac:chgData name="BEN KHALFALLAH Hela ItimAsrScoVdf" userId="d55be94f-4073-46ba-88ef-465599598fde" providerId="ADAL" clId="{B1CC3917-7186-48B1-B06B-921786A47DF6}" dt="2023-03-19T14:12:56.227" v="158"/>
          <ac:spMkLst>
            <pc:docMk/>
            <pc:sldMk cId="1554088735" sldId="524"/>
            <ac:spMk id="18458" creationId="{ADF52CCA-FCDD-49A0-BFFC-3BD41F1B827A}"/>
          </ac:spMkLst>
        </pc:spChg>
      </pc:sldChg>
      <pc:sldChg chg="addSp delSp del delDesignElem">
        <pc:chgData name="BEN KHALFALLAH Hela ItimAsrScoVdf" userId="d55be94f-4073-46ba-88ef-465599598fde" providerId="ADAL" clId="{B1CC3917-7186-48B1-B06B-921786A47DF6}" dt="2023-03-19T16:14:07.178" v="1189" actId="47"/>
        <pc:sldMkLst>
          <pc:docMk/>
          <pc:sldMk cId="3578258735" sldId="525"/>
        </pc:sldMkLst>
        <pc:spChg chg="add del">
          <ac:chgData name="BEN KHALFALLAH Hela ItimAsrScoVdf" userId="d55be94f-4073-46ba-88ef-465599598fde" providerId="ADAL" clId="{B1CC3917-7186-48B1-B06B-921786A47DF6}" dt="2023-03-19T14:12:56.227" v="158"/>
          <ac:spMkLst>
            <pc:docMk/>
            <pc:sldMk cId="3578258735" sldId="525"/>
            <ac:spMk id="4" creationId="{E9AA9F65-94B8-41A5-A7FF-23D2CFB116BB}"/>
          </ac:spMkLst>
        </pc:spChg>
        <pc:spChg chg="add del">
          <ac:chgData name="BEN KHALFALLAH Hela ItimAsrScoVdf" userId="d55be94f-4073-46ba-88ef-465599598fde" providerId="ADAL" clId="{B1CC3917-7186-48B1-B06B-921786A47DF6}" dt="2023-03-19T14:12:56.227" v="158"/>
          <ac:spMkLst>
            <pc:docMk/>
            <pc:sldMk cId="3578258735" sldId="525"/>
            <ac:spMk id="5" creationId="{7E8B0F8E-3F6C-4541-B9C1-774D80A08834}"/>
          </ac:spMkLst>
        </pc:spChg>
        <pc:spChg chg="add del">
          <ac:chgData name="BEN KHALFALLAH Hela ItimAsrScoVdf" userId="d55be94f-4073-46ba-88ef-465599598fde" providerId="ADAL" clId="{B1CC3917-7186-48B1-B06B-921786A47DF6}" dt="2023-03-19T14:12:56.227" v="158"/>
          <ac:spMkLst>
            <pc:docMk/>
            <pc:sldMk cId="3578258735" sldId="525"/>
            <ac:spMk id="6" creationId="{7A45F5BC-32D1-41CD-B270-C46F18CA1ACC}"/>
          </ac:spMkLst>
        </pc:spChg>
        <pc:spChg chg="add del">
          <ac:chgData name="BEN KHALFALLAH Hela ItimAsrScoVdf" userId="d55be94f-4073-46ba-88ef-465599598fde" providerId="ADAL" clId="{B1CC3917-7186-48B1-B06B-921786A47DF6}" dt="2023-03-19T14:12:56.227" v="158"/>
          <ac:spMkLst>
            <pc:docMk/>
            <pc:sldMk cId="3578258735" sldId="525"/>
            <ac:spMk id="8" creationId="{CE57EE13-72B0-4FFA-ACE1-EBDE89340E47}"/>
          </ac:spMkLst>
        </pc:spChg>
        <pc:spChg chg="add del">
          <ac:chgData name="BEN KHALFALLAH Hela ItimAsrScoVdf" userId="d55be94f-4073-46ba-88ef-465599598fde" providerId="ADAL" clId="{B1CC3917-7186-48B1-B06B-921786A47DF6}" dt="2023-03-19T14:12:56.227" v="158"/>
          <ac:spMkLst>
            <pc:docMk/>
            <pc:sldMk cId="3578258735" sldId="525"/>
            <ac:spMk id="10" creationId="{328C565D-A991-4381-AC37-76A58A4A128F}"/>
          </ac:spMkLst>
        </pc:spChg>
        <pc:spChg chg="add del">
          <ac:chgData name="BEN KHALFALLAH Hela ItimAsrScoVdf" userId="d55be94f-4073-46ba-88ef-465599598fde" providerId="ADAL" clId="{B1CC3917-7186-48B1-B06B-921786A47DF6}" dt="2023-03-19T14:12:56.227" v="158"/>
          <ac:spMkLst>
            <pc:docMk/>
            <pc:sldMk cId="3578258735" sldId="525"/>
            <ac:spMk id="12" creationId="{B7180431-F4DE-415D-BCBB-9316423C37C1}"/>
          </ac:spMkLst>
        </pc:spChg>
        <pc:spChg chg="add del">
          <ac:chgData name="BEN KHALFALLAH Hela ItimAsrScoVdf" userId="d55be94f-4073-46ba-88ef-465599598fde" providerId="ADAL" clId="{B1CC3917-7186-48B1-B06B-921786A47DF6}" dt="2023-03-19T14:12:56.227" v="158"/>
          <ac:spMkLst>
            <pc:docMk/>
            <pc:sldMk cId="3578258735" sldId="525"/>
            <ac:spMk id="14" creationId="{EEABD997-5EF9-4E9B-AFBB-F6DFAAF3ADF0}"/>
          </ac:spMkLst>
        </pc:spChg>
        <pc:spChg chg="add del">
          <ac:chgData name="BEN KHALFALLAH Hela ItimAsrScoVdf" userId="d55be94f-4073-46ba-88ef-465599598fde" providerId="ADAL" clId="{B1CC3917-7186-48B1-B06B-921786A47DF6}" dt="2023-03-19T14:12:56.227" v="158"/>
          <ac:spMkLst>
            <pc:docMk/>
            <pc:sldMk cId="3578258735" sldId="525"/>
            <ac:spMk id="16" creationId="{E9AB5EE6-A047-4B18-B998-D46DF3CC36FE}"/>
          </ac:spMkLst>
        </pc:spChg>
      </pc:sldChg>
      <pc:sldChg chg="addSp delSp del delDesignElem">
        <pc:chgData name="BEN KHALFALLAH Hela ItimAsrScoVdf" userId="d55be94f-4073-46ba-88ef-465599598fde" providerId="ADAL" clId="{B1CC3917-7186-48B1-B06B-921786A47DF6}" dt="2023-03-19T16:17:19.869" v="1253" actId="47"/>
        <pc:sldMkLst>
          <pc:docMk/>
          <pc:sldMk cId="2127827438" sldId="526"/>
        </pc:sldMkLst>
        <pc:spChg chg="add del">
          <ac:chgData name="BEN KHALFALLAH Hela ItimAsrScoVdf" userId="d55be94f-4073-46ba-88ef-465599598fde" providerId="ADAL" clId="{B1CC3917-7186-48B1-B06B-921786A47DF6}" dt="2023-03-19T14:12:56.227" v="158"/>
          <ac:spMkLst>
            <pc:docMk/>
            <pc:sldMk cId="2127827438" sldId="526"/>
            <ac:spMk id="21544" creationId="{2928117C-9446-4E7F-AE62-95E0F6DB5B27}"/>
          </ac:spMkLst>
        </pc:spChg>
        <pc:spChg chg="add del">
          <ac:chgData name="BEN KHALFALLAH Hela ItimAsrScoVdf" userId="d55be94f-4073-46ba-88ef-465599598fde" providerId="ADAL" clId="{B1CC3917-7186-48B1-B06B-921786A47DF6}" dt="2023-03-19T14:12:56.227" v="158"/>
          <ac:spMkLst>
            <pc:docMk/>
            <pc:sldMk cId="2127827438" sldId="526"/>
            <ac:spMk id="21546" creationId="{84D30AFB-4D71-48B0-AA00-28EE92363A5F}"/>
          </ac:spMkLst>
        </pc:spChg>
        <pc:spChg chg="add del">
          <ac:chgData name="BEN KHALFALLAH Hela ItimAsrScoVdf" userId="d55be94f-4073-46ba-88ef-465599598fde" providerId="ADAL" clId="{B1CC3917-7186-48B1-B06B-921786A47DF6}" dt="2023-03-19T14:12:56.227" v="158"/>
          <ac:spMkLst>
            <pc:docMk/>
            <pc:sldMk cId="2127827438" sldId="526"/>
            <ac:spMk id="21548" creationId="{96A0B76F-8010-4C62-B4B6-C5FC438C059E}"/>
          </ac:spMkLst>
        </pc:spChg>
        <pc:spChg chg="add del">
          <ac:chgData name="BEN KHALFALLAH Hela ItimAsrScoVdf" userId="d55be94f-4073-46ba-88ef-465599598fde" providerId="ADAL" clId="{B1CC3917-7186-48B1-B06B-921786A47DF6}" dt="2023-03-19T14:12:56.227" v="158"/>
          <ac:spMkLst>
            <pc:docMk/>
            <pc:sldMk cId="2127827438" sldId="526"/>
            <ac:spMk id="21550" creationId="{9FC936C0-4624-438D-BDD0-6B296BD6409D}"/>
          </ac:spMkLst>
        </pc:spChg>
        <pc:spChg chg="add del">
          <ac:chgData name="BEN KHALFALLAH Hela ItimAsrScoVdf" userId="d55be94f-4073-46ba-88ef-465599598fde" providerId="ADAL" clId="{B1CC3917-7186-48B1-B06B-921786A47DF6}" dt="2023-03-19T14:12:56.227" v="158"/>
          <ac:spMkLst>
            <pc:docMk/>
            <pc:sldMk cId="2127827438" sldId="526"/>
            <ac:spMk id="21552" creationId="{C1FA8F66-3B85-411D-A2A6-A50DF3026D9A}"/>
          </ac:spMkLst>
        </pc:spChg>
        <pc:spChg chg="add del">
          <ac:chgData name="BEN KHALFALLAH Hela ItimAsrScoVdf" userId="d55be94f-4073-46ba-88ef-465599598fde" providerId="ADAL" clId="{B1CC3917-7186-48B1-B06B-921786A47DF6}" dt="2023-03-19T14:12:56.227" v="158"/>
          <ac:spMkLst>
            <pc:docMk/>
            <pc:sldMk cId="2127827438" sldId="526"/>
            <ac:spMk id="21554" creationId="{D695E25C-06E7-4082-BE92-B571B616BC5A}"/>
          </ac:spMkLst>
        </pc:spChg>
        <pc:spChg chg="add del">
          <ac:chgData name="BEN KHALFALLAH Hela ItimAsrScoVdf" userId="d55be94f-4073-46ba-88ef-465599598fde" providerId="ADAL" clId="{B1CC3917-7186-48B1-B06B-921786A47DF6}" dt="2023-03-19T14:12:56.227" v="158"/>
          <ac:spMkLst>
            <pc:docMk/>
            <pc:sldMk cId="2127827438" sldId="526"/>
            <ac:spMk id="21556" creationId="{9257916F-271C-4D56-AEDE-0309D1746F14}"/>
          </ac:spMkLst>
        </pc:spChg>
        <pc:spChg chg="add del">
          <ac:chgData name="BEN KHALFALLAH Hela ItimAsrScoVdf" userId="d55be94f-4073-46ba-88ef-465599598fde" providerId="ADAL" clId="{B1CC3917-7186-48B1-B06B-921786A47DF6}" dt="2023-03-19T14:12:56.227" v="158"/>
          <ac:spMkLst>
            <pc:docMk/>
            <pc:sldMk cId="2127827438" sldId="526"/>
            <ac:spMk id="21558" creationId="{EC75C176-BB0F-4087-B339-FC37356C0B34}"/>
          </ac:spMkLst>
        </pc:spChg>
        <pc:spChg chg="add del">
          <ac:chgData name="BEN KHALFALLAH Hela ItimAsrScoVdf" userId="d55be94f-4073-46ba-88ef-465599598fde" providerId="ADAL" clId="{B1CC3917-7186-48B1-B06B-921786A47DF6}" dt="2023-03-19T14:12:56.227" v="158"/>
          <ac:spMkLst>
            <pc:docMk/>
            <pc:sldMk cId="2127827438" sldId="526"/>
            <ac:spMk id="21560" creationId="{E64BD7DF-F4BB-427F-B4F6-6DC83A59AA0F}"/>
          </ac:spMkLst>
        </pc:spChg>
      </pc:sldChg>
      <pc:sldChg chg="addSp delSp modSp del mod setBg setClrOvrMap delDesignElem">
        <pc:chgData name="BEN KHALFALLAH Hela ItimAsrScoVdf" userId="d55be94f-4073-46ba-88ef-465599598fde" providerId="ADAL" clId="{B1CC3917-7186-48B1-B06B-921786A47DF6}" dt="2023-03-19T17:19:41.159" v="2230" actId="47"/>
        <pc:sldMkLst>
          <pc:docMk/>
          <pc:sldMk cId="2840049884" sldId="528"/>
        </pc:sldMkLst>
        <pc:spChg chg="add del">
          <ac:chgData name="BEN KHALFALLAH Hela ItimAsrScoVdf" userId="d55be94f-4073-46ba-88ef-465599598fde" providerId="ADAL" clId="{B1CC3917-7186-48B1-B06B-921786A47DF6}" dt="2023-03-19T17:16:06.935" v="2215" actId="26606"/>
          <ac:spMkLst>
            <pc:docMk/>
            <pc:sldMk cId="2840049884" sldId="528"/>
            <ac:spMk id="7" creationId="{5E22EDAF-5B6B-4EDA-874A-D2323A56311E}"/>
          </ac:spMkLst>
        </pc:spChg>
        <pc:spChg chg="add del">
          <ac:chgData name="BEN KHALFALLAH Hela ItimAsrScoVdf" userId="d55be94f-4073-46ba-88ef-465599598fde" providerId="ADAL" clId="{B1CC3917-7186-48B1-B06B-921786A47DF6}" dt="2023-03-19T17:16:06.935" v="2215" actId="26606"/>
          <ac:spMkLst>
            <pc:docMk/>
            <pc:sldMk cId="2840049884" sldId="528"/>
            <ac:spMk id="9" creationId="{447093E9-0FF5-4C8A-87CA-1A77A8A8AAD6}"/>
          </ac:spMkLst>
        </pc:spChg>
        <pc:spChg chg="add del">
          <ac:chgData name="BEN KHALFALLAH Hela ItimAsrScoVdf" userId="d55be94f-4073-46ba-88ef-465599598fde" providerId="ADAL" clId="{B1CC3917-7186-48B1-B06B-921786A47DF6}" dt="2023-03-19T17:16:06.935" v="2215" actId="26606"/>
          <ac:spMkLst>
            <pc:docMk/>
            <pc:sldMk cId="2840049884" sldId="528"/>
            <ac:spMk id="11" creationId="{1531B9EF-E1F9-40FE-9CC0-C4C5F70253C7}"/>
          </ac:spMkLst>
        </pc:spChg>
        <pc:spChg chg="add del">
          <ac:chgData name="BEN KHALFALLAH Hela ItimAsrScoVdf" userId="d55be94f-4073-46ba-88ef-465599598fde" providerId="ADAL" clId="{B1CC3917-7186-48B1-B06B-921786A47DF6}" dt="2023-03-19T17:16:06.935" v="2215" actId="26606"/>
          <ac:spMkLst>
            <pc:docMk/>
            <pc:sldMk cId="2840049884" sldId="528"/>
            <ac:spMk id="13" creationId="{A8457049-EBE6-4D4A-9603-74419DBBE784}"/>
          </ac:spMkLst>
        </pc:spChg>
        <pc:spChg chg="add del">
          <ac:chgData name="BEN KHALFALLAH Hela ItimAsrScoVdf" userId="d55be94f-4073-46ba-88ef-465599598fde" providerId="ADAL" clId="{B1CC3917-7186-48B1-B06B-921786A47DF6}" dt="2023-03-19T17:16:06.935" v="2215" actId="26606"/>
          <ac:spMkLst>
            <pc:docMk/>
            <pc:sldMk cId="2840049884" sldId="528"/>
            <ac:spMk id="15" creationId="{D54EC586-DBC6-420F-A910-59AC50ABF982}"/>
          </ac:spMkLst>
        </pc:spChg>
        <pc:spChg chg="add del">
          <ac:chgData name="BEN KHALFALLAH Hela ItimAsrScoVdf" userId="d55be94f-4073-46ba-88ef-465599598fde" providerId="ADAL" clId="{B1CC3917-7186-48B1-B06B-921786A47DF6}" dt="2023-03-19T17:18:01.783" v="2225" actId="26606"/>
          <ac:spMkLst>
            <pc:docMk/>
            <pc:sldMk cId="2840049884" sldId="528"/>
            <ac:spMk id="3079" creationId="{20C97E5C-C165-417B-BBDE-6701E226BE3D}"/>
          </ac:spMkLst>
        </pc:spChg>
        <pc:spChg chg="add del">
          <ac:chgData name="BEN KHALFALLAH Hela ItimAsrScoVdf" userId="d55be94f-4073-46ba-88ef-465599598fde" providerId="ADAL" clId="{B1CC3917-7186-48B1-B06B-921786A47DF6}" dt="2023-03-19T17:18:01.783" v="2225" actId="26606"/>
          <ac:spMkLst>
            <pc:docMk/>
            <pc:sldMk cId="2840049884" sldId="528"/>
            <ac:spMk id="3081" creationId="{95D0E1C6-221C-4835-B0D4-24184F6B6E21}"/>
          </ac:spMkLst>
        </pc:spChg>
        <pc:spChg chg="add del">
          <ac:chgData name="BEN KHALFALLAH Hela ItimAsrScoVdf" userId="d55be94f-4073-46ba-88ef-465599598fde" providerId="ADAL" clId="{B1CC3917-7186-48B1-B06B-921786A47DF6}" dt="2023-03-19T17:18:01.783" v="2225" actId="26606"/>
          <ac:spMkLst>
            <pc:docMk/>
            <pc:sldMk cId="2840049884" sldId="528"/>
            <ac:spMk id="3083" creationId="{A98F2782-0AD1-4AB6-BBB8-3BA1BB416CE2}"/>
          </ac:spMkLst>
        </pc:spChg>
        <pc:spChg chg="add">
          <ac:chgData name="BEN KHALFALLAH Hela ItimAsrScoVdf" userId="d55be94f-4073-46ba-88ef-465599598fde" providerId="ADAL" clId="{B1CC3917-7186-48B1-B06B-921786A47DF6}" dt="2023-03-19T17:18:01.783" v="2225" actId="26606"/>
          <ac:spMkLst>
            <pc:docMk/>
            <pc:sldMk cId="2840049884" sldId="528"/>
            <ac:spMk id="3088" creationId="{65D9C196-56A3-4D2B-B250-2501F51B4C14}"/>
          </ac:spMkLst>
        </pc:spChg>
        <pc:spChg chg="add">
          <ac:chgData name="BEN KHALFALLAH Hela ItimAsrScoVdf" userId="d55be94f-4073-46ba-88ef-465599598fde" providerId="ADAL" clId="{B1CC3917-7186-48B1-B06B-921786A47DF6}" dt="2023-03-19T17:18:01.783" v="2225" actId="26606"/>
          <ac:spMkLst>
            <pc:docMk/>
            <pc:sldMk cId="2840049884" sldId="528"/>
            <ac:spMk id="3090" creationId="{3A6EBF77-A535-4798-83D5-C5D9C36BFA83}"/>
          </ac:spMkLst>
        </pc:spChg>
        <pc:spChg chg="add">
          <ac:chgData name="BEN KHALFALLAH Hela ItimAsrScoVdf" userId="d55be94f-4073-46ba-88ef-465599598fde" providerId="ADAL" clId="{B1CC3917-7186-48B1-B06B-921786A47DF6}" dt="2023-03-19T17:18:01.783" v="2225" actId="26606"/>
          <ac:spMkLst>
            <pc:docMk/>
            <pc:sldMk cId="2840049884" sldId="528"/>
            <ac:spMk id="3092" creationId="{DDB2DB23-D2D0-4E56-A97D-E9B80FD3E4A7}"/>
          </ac:spMkLst>
        </pc:spChg>
        <pc:graphicFrameChg chg="add mod">
          <ac:chgData name="BEN KHALFALLAH Hela ItimAsrScoVdf" userId="d55be94f-4073-46ba-88ef-465599598fde" providerId="ADAL" clId="{B1CC3917-7186-48B1-B06B-921786A47DF6}" dt="2023-03-19T17:19:22.105" v="2228"/>
          <ac:graphicFrameMkLst>
            <pc:docMk/>
            <pc:sldMk cId="2840049884" sldId="528"/>
            <ac:graphicFrameMk id="16" creationId="{C381C394-EBC3-4702-8958-13CCA31B9CEB}"/>
          </ac:graphicFrameMkLst>
        </pc:graphicFrameChg>
        <pc:picChg chg="del">
          <ac:chgData name="BEN KHALFALLAH Hela ItimAsrScoVdf" userId="d55be94f-4073-46ba-88ef-465599598fde" providerId="ADAL" clId="{B1CC3917-7186-48B1-B06B-921786A47DF6}" dt="2023-03-19T17:15:29.215" v="2213" actId="478"/>
          <ac:picMkLst>
            <pc:docMk/>
            <pc:sldMk cId="2840049884" sldId="528"/>
            <ac:picMk id="2" creationId="{D79B950D-0BFC-4C21-9D6D-2572FAA2E4AD}"/>
          </ac:picMkLst>
        </pc:picChg>
        <pc:picChg chg="add del mod">
          <ac:chgData name="BEN KHALFALLAH Hela ItimAsrScoVdf" userId="d55be94f-4073-46ba-88ef-465599598fde" providerId="ADAL" clId="{B1CC3917-7186-48B1-B06B-921786A47DF6}" dt="2023-03-19T17:18:20.595" v="2227" actId="478"/>
          <ac:picMkLst>
            <pc:docMk/>
            <pc:sldMk cId="2840049884" sldId="528"/>
            <ac:picMk id="3074" creationId="{1527DB0A-B62D-4820-BBD1-CD946805621E}"/>
          </ac:picMkLst>
        </pc:picChg>
      </pc:sldChg>
      <pc:sldChg chg="addSp delSp del delDesignElem">
        <pc:chgData name="BEN KHALFALLAH Hela ItimAsrScoVdf" userId="d55be94f-4073-46ba-88ef-465599598fde" providerId="ADAL" clId="{B1CC3917-7186-48B1-B06B-921786A47DF6}" dt="2023-03-19T17:16:35.628" v="2219" actId="47"/>
        <pc:sldMkLst>
          <pc:docMk/>
          <pc:sldMk cId="2753778208" sldId="530"/>
        </pc:sldMkLst>
        <pc:spChg chg="add del">
          <ac:chgData name="BEN KHALFALLAH Hela ItimAsrScoVdf" userId="d55be94f-4073-46ba-88ef-465599598fde" providerId="ADAL" clId="{B1CC3917-7186-48B1-B06B-921786A47DF6}" dt="2023-03-19T14:12:56.227" v="158"/>
          <ac:spMkLst>
            <pc:docMk/>
            <pc:sldMk cId="2753778208" sldId="530"/>
            <ac:spMk id="26667" creationId="{56827C3C-D52F-46CE-A441-3CD6A1A6A0A2}"/>
          </ac:spMkLst>
        </pc:spChg>
        <pc:spChg chg="add del">
          <ac:chgData name="BEN KHALFALLAH Hela ItimAsrScoVdf" userId="d55be94f-4073-46ba-88ef-465599598fde" providerId="ADAL" clId="{B1CC3917-7186-48B1-B06B-921786A47DF6}" dt="2023-03-19T14:12:56.227" v="158"/>
          <ac:spMkLst>
            <pc:docMk/>
            <pc:sldMk cId="2753778208" sldId="530"/>
            <ac:spMk id="26668" creationId="{F52A8B51-0A89-497B-B882-6658E029A3F9}"/>
          </ac:spMkLst>
        </pc:spChg>
        <pc:spChg chg="add del">
          <ac:chgData name="BEN KHALFALLAH Hela ItimAsrScoVdf" userId="d55be94f-4073-46ba-88ef-465599598fde" providerId="ADAL" clId="{B1CC3917-7186-48B1-B06B-921786A47DF6}" dt="2023-03-19T14:12:56.227" v="158"/>
          <ac:spMkLst>
            <pc:docMk/>
            <pc:sldMk cId="2753778208" sldId="530"/>
            <ac:spMk id="26669" creationId="{EB1CEFBF-6F09-4052-862B-E219DA15757E}"/>
          </ac:spMkLst>
        </pc:spChg>
        <pc:spChg chg="add del">
          <ac:chgData name="BEN KHALFALLAH Hela ItimAsrScoVdf" userId="d55be94f-4073-46ba-88ef-465599598fde" providerId="ADAL" clId="{B1CC3917-7186-48B1-B06B-921786A47DF6}" dt="2023-03-19T14:12:56.227" v="158"/>
          <ac:spMkLst>
            <pc:docMk/>
            <pc:sldMk cId="2753778208" sldId="530"/>
            <ac:spMk id="26670" creationId="{BCB5D417-2A71-445D-B4C7-9E814D633D33}"/>
          </ac:spMkLst>
        </pc:spChg>
      </pc:sldChg>
      <pc:sldChg chg="addSp delSp modSp mod delDesignElem">
        <pc:chgData name="BEN KHALFALLAH Hela ItimAsrScoVdf" userId="d55be94f-4073-46ba-88ef-465599598fde" providerId="ADAL" clId="{B1CC3917-7186-48B1-B06B-921786A47DF6}" dt="2023-03-19T22:10:33.671" v="5436" actId="26606"/>
        <pc:sldMkLst>
          <pc:docMk/>
          <pc:sldMk cId="2788325566" sldId="531"/>
        </pc:sldMkLst>
        <pc:spChg chg="mod">
          <ac:chgData name="BEN KHALFALLAH Hela ItimAsrScoVdf" userId="d55be94f-4073-46ba-88ef-465599598fde" providerId="ADAL" clId="{B1CC3917-7186-48B1-B06B-921786A47DF6}" dt="2023-03-19T22:10:33.671" v="5436" actId="26606"/>
          <ac:spMkLst>
            <pc:docMk/>
            <pc:sldMk cId="2788325566" sldId="531"/>
            <ac:spMk id="2" creationId="{DA33D78E-3AFE-4152-A5D6-45F8C799AA02}"/>
          </ac:spMkLst>
        </pc:spChg>
        <pc:spChg chg="add del">
          <ac:chgData name="BEN KHALFALLAH Hela ItimAsrScoVdf" userId="d55be94f-4073-46ba-88ef-465599598fde" providerId="ADAL" clId="{B1CC3917-7186-48B1-B06B-921786A47DF6}" dt="2023-03-19T17:22:36.311" v="2280" actId="26606"/>
          <ac:spMkLst>
            <pc:docMk/>
            <pc:sldMk cId="2788325566" sldId="531"/>
            <ac:spMk id="27659" creationId="{1E5E4503-CC62-4DA9-9121-0A15719984CE}"/>
          </ac:spMkLst>
        </pc:spChg>
        <pc:spChg chg="add del">
          <ac:chgData name="BEN KHALFALLAH Hela ItimAsrScoVdf" userId="d55be94f-4073-46ba-88ef-465599598fde" providerId="ADAL" clId="{B1CC3917-7186-48B1-B06B-921786A47DF6}" dt="2023-03-19T17:22:36.311" v="2280" actId="26606"/>
          <ac:spMkLst>
            <pc:docMk/>
            <pc:sldMk cId="2788325566" sldId="531"/>
            <ac:spMk id="27661" creationId="{D8D61A1B-3C4C-4F0E-965F-15837624CF5B}"/>
          </ac:spMkLst>
        </pc:spChg>
        <pc:spChg chg="add del">
          <ac:chgData name="BEN KHALFALLAH Hela ItimAsrScoVdf" userId="d55be94f-4073-46ba-88ef-465599598fde" providerId="ADAL" clId="{B1CC3917-7186-48B1-B06B-921786A47DF6}" dt="2023-03-19T17:22:36.311" v="2280" actId="26606"/>
          <ac:spMkLst>
            <pc:docMk/>
            <pc:sldMk cId="2788325566" sldId="531"/>
            <ac:spMk id="27663" creationId="{00E56243-9701-44E8-8A92-319433305195}"/>
          </ac:spMkLst>
        </pc:spChg>
        <pc:spChg chg="add del">
          <ac:chgData name="BEN KHALFALLAH Hela ItimAsrScoVdf" userId="d55be94f-4073-46ba-88ef-465599598fde" providerId="ADAL" clId="{B1CC3917-7186-48B1-B06B-921786A47DF6}" dt="2023-03-19T17:22:36.311" v="2280" actId="26606"/>
          <ac:spMkLst>
            <pc:docMk/>
            <pc:sldMk cId="2788325566" sldId="531"/>
            <ac:spMk id="27665" creationId="{5B1F1915-E076-48EB-BB4A-EE9808EB40CB}"/>
          </ac:spMkLst>
        </pc:spChg>
        <pc:spChg chg="add del">
          <ac:chgData name="BEN KHALFALLAH Hela ItimAsrScoVdf" userId="d55be94f-4073-46ba-88ef-465599598fde" providerId="ADAL" clId="{B1CC3917-7186-48B1-B06B-921786A47DF6}" dt="2023-03-19T17:22:36.311" v="2280" actId="26606"/>
          <ac:spMkLst>
            <pc:docMk/>
            <pc:sldMk cId="2788325566" sldId="531"/>
            <ac:spMk id="27667" creationId="{464F52C5-CC90-4BFA-84AD-47DFD30D6D6F}"/>
          </ac:spMkLst>
        </pc:spChg>
        <pc:spChg chg="add del">
          <ac:chgData name="BEN KHALFALLAH Hela ItimAsrScoVdf" userId="d55be94f-4073-46ba-88ef-465599598fde" providerId="ADAL" clId="{B1CC3917-7186-48B1-B06B-921786A47DF6}" dt="2023-03-19T17:22:36.311" v="2280" actId="26606"/>
          <ac:spMkLst>
            <pc:docMk/>
            <pc:sldMk cId="2788325566" sldId="531"/>
            <ac:spMk id="27669" creationId="{AE1578EE-AC37-4C94-98C6-4B322C6705C9}"/>
          </ac:spMkLst>
        </pc:spChg>
        <pc:spChg chg="add del">
          <ac:chgData name="BEN KHALFALLAH Hela ItimAsrScoVdf" userId="d55be94f-4073-46ba-88ef-465599598fde" providerId="ADAL" clId="{B1CC3917-7186-48B1-B06B-921786A47DF6}" dt="2023-03-19T17:22:36.311" v="2280" actId="26606"/>
          <ac:spMkLst>
            <pc:docMk/>
            <pc:sldMk cId="2788325566" sldId="531"/>
            <ac:spMk id="27671" creationId="{0055CAD6-F214-46F5-8689-93CBDA717584}"/>
          </ac:spMkLst>
        </pc:spChg>
        <pc:spChg chg="add del">
          <ac:chgData name="BEN KHALFALLAH Hela ItimAsrScoVdf" userId="d55be94f-4073-46ba-88ef-465599598fde" providerId="ADAL" clId="{B1CC3917-7186-48B1-B06B-921786A47DF6}" dt="2023-03-19T17:22:36.311" v="2280" actId="26606"/>
          <ac:spMkLst>
            <pc:docMk/>
            <pc:sldMk cId="2788325566" sldId="531"/>
            <ac:spMk id="27673" creationId="{F2A33DE3-FEF0-4DFE-9792-F2E4F5A13C18}"/>
          </ac:spMkLst>
        </pc:spChg>
        <pc:spChg chg="add del">
          <ac:chgData name="BEN KHALFALLAH Hela ItimAsrScoVdf" userId="d55be94f-4073-46ba-88ef-465599598fde" providerId="ADAL" clId="{B1CC3917-7186-48B1-B06B-921786A47DF6}" dt="2023-03-19T17:22:36.311" v="2280" actId="26606"/>
          <ac:spMkLst>
            <pc:docMk/>
            <pc:sldMk cId="2788325566" sldId="531"/>
            <ac:spMk id="27675" creationId="{58F305D9-36FC-424E-A383-F1B4070059A9}"/>
          </ac:spMkLst>
        </pc:spChg>
        <pc:spChg chg="add del">
          <ac:chgData name="BEN KHALFALLAH Hela ItimAsrScoVdf" userId="d55be94f-4073-46ba-88ef-465599598fde" providerId="ADAL" clId="{B1CC3917-7186-48B1-B06B-921786A47DF6}" dt="2023-03-19T22:10:33.671" v="5436" actId="26606"/>
          <ac:spMkLst>
            <pc:docMk/>
            <pc:sldMk cId="2788325566" sldId="531"/>
            <ac:spMk id="27680" creationId="{1E5E4503-CC62-4DA9-9121-0A15719984CE}"/>
          </ac:spMkLst>
        </pc:spChg>
        <pc:spChg chg="add del">
          <ac:chgData name="BEN KHALFALLAH Hela ItimAsrScoVdf" userId="d55be94f-4073-46ba-88ef-465599598fde" providerId="ADAL" clId="{B1CC3917-7186-48B1-B06B-921786A47DF6}" dt="2023-03-19T22:10:33.671" v="5436" actId="26606"/>
          <ac:spMkLst>
            <pc:docMk/>
            <pc:sldMk cId="2788325566" sldId="531"/>
            <ac:spMk id="27682" creationId="{D8D61A1B-3C4C-4F0E-965F-15837624CF5B}"/>
          </ac:spMkLst>
        </pc:spChg>
        <pc:spChg chg="add del">
          <ac:chgData name="BEN KHALFALLAH Hela ItimAsrScoVdf" userId="d55be94f-4073-46ba-88ef-465599598fde" providerId="ADAL" clId="{B1CC3917-7186-48B1-B06B-921786A47DF6}" dt="2023-03-19T22:10:33.671" v="5436" actId="26606"/>
          <ac:spMkLst>
            <pc:docMk/>
            <pc:sldMk cId="2788325566" sldId="531"/>
            <ac:spMk id="27684" creationId="{00E56243-9701-44E8-8A92-319433305195}"/>
          </ac:spMkLst>
        </pc:spChg>
        <pc:spChg chg="add del">
          <ac:chgData name="BEN KHALFALLAH Hela ItimAsrScoVdf" userId="d55be94f-4073-46ba-88ef-465599598fde" providerId="ADAL" clId="{B1CC3917-7186-48B1-B06B-921786A47DF6}" dt="2023-03-19T22:10:33.671" v="5436" actId="26606"/>
          <ac:spMkLst>
            <pc:docMk/>
            <pc:sldMk cId="2788325566" sldId="531"/>
            <ac:spMk id="27686" creationId="{5B1F1915-E076-48EB-BB4A-EE9808EB40CB}"/>
          </ac:spMkLst>
        </pc:spChg>
        <pc:spChg chg="add del">
          <ac:chgData name="BEN KHALFALLAH Hela ItimAsrScoVdf" userId="d55be94f-4073-46ba-88ef-465599598fde" providerId="ADAL" clId="{B1CC3917-7186-48B1-B06B-921786A47DF6}" dt="2023-03-19T22:10:33.671" v="5436" actId="26606"/>
          <ac:spMkLst>
            <pc:docMk/>
            <pc:sldMk cId="2788325566" sldId="531"/>
            <ac:spMk id="27688" creationId="{5C6FAB9F-E173-4BA1-8DAC-4742FEDDA652}"/>
          </ac:spMkLst>
        </pc:spChg>
        <pc:spChg chg="add del">
          <ac:chgData name="BEN KHALFALLAH Hela ItimAsrScoVdf" userId="d55be94f-4073-46ba-88ef-465599598fde" providerId="ADAL" clId="{B1CC3917-7186-48B1-B06B-921786A47DF6}" dt="2023-03-19T22:10:33.671" v="5436" actId="26606"/>
          <ac:spMkLst>
            <pc:docMk/>
            <pc:sldMk cId="2788325566" sldId="531"/>
            <ac:spMk id="27690" creationId="{59930553-8A16-4FA3-8A1A-F5B8897C2E75}"/>
          </ac:spMkLst>
        </pc:spChg>
        <pc:spChg chg="add del">
          <ac:chgData name="BEN KHALFALLAH Hela ItimAsrScoVdf" userId="d55be94f-4073-46ba-88ef-465599598fde" providerId="ADAL" clId="{B1CC3917-7186-48B1-B06B-921786A47DF6}" dt="2023-03-19T22:10:33.671" v="5436" actId="26606"/>
          <ac:spMkLst>
            <pc:docMk/>
            <pc:sldMk cId="2788325566" sldId="531"/>
            <ac:spMk id="27692" creationId="{C6878A0A-6575-4B20-BF8C-DB69BB868A6A}"/>
          </ac:spMkLst>
        </pc:spChg>
        <pc:spChg chg="add del">
          <ac:chgData name="BEN KHALFALLAH Hela ItimAsrScoVdf" userId="d55be94f-4073-46ba-88ef-465599598fde" providerId="ADAL" clId="{B1CC3917-7186-48B1-B06B-921786A47DF6}" dt="2023-03-19T22:10:33.671" v="5436" actId="26606"/>
          <ac:spMkLst>
            <pc:docMk/>
            <pc:sldMk cId="2788325566" sldId="531"/>
            <ac:spMk id="27694" creationId="{962A4B40-93B3-4B94-8D5C-D666BA620644}"/>
          </ac:spMkLst>
        </pc:spChg>
        <pc:spChg chg="add del">
          <ac:chgData name="BEN KHALFALLAH Hela ItimAsrScoVdf" userId="d55be94f-4073-46ba-88ef-465599598fde" providerId="ADAL" clId="{B1CC3917-7186-48B1-B06B-921786A47DF6}" dt="2023-03-19T22:10:31.446" v="5433" actId="26606"/>
          <ac:spMkLst>
            <pc:docMk/>
            <pc:sldMk cId="2788325566" sldId="531"/>
            <ac:spMk id="27699" creationId="{1E5E4503-CC62-4DA9-9121-0A15719984CE}"/>
          </ac:spMkLst>
        </pc:spChg>
        <pc:spChg chg="add del">
          <ac:chgData name="BEN KHALFALLAH Hela ItimAsrScoVdf" userId="d55be94f-4073-46ba-88ef-465599598fde" providerId="ADAL" clId="{B1CC3917-7186-48B1-B06B-921786A47DF6}" dt="2023-03-19T22:10:31.446" v="5433" actId="26606"/>
          <ac:spMkLst>
            <pc:docMk/>
            <pc:sldMk cId="2788325566" sldId="531"/>
            <ac:spMk id="27701" creationId="{D8D61A1B-3C4C-4F0E-965F-15837624CF5B}"/>
          </ac:spMkLst>
        </pc:spChg>
        <pc:spChg chg="add del">
          <ac:chgData name="BEN KHALFALLAH Hela ItimAsrScoVdf" userId="d55be94f-4073-46ba-88ef-465599598fde" providerId="ADAL" clId="{B1CC3917-7186-48B1-B06B-921786A47DF6}" dt="2023-03-19T22:10:31.446" v="5433" actId="26606"/>
          <ac:spMkLst>
            <pc:docMk/>
            <pc:sldMk cId="2788325566" sldId="531"/>
            <ac:spMk id="27703" creationId="{00E56243-9701-44E8-8A92-319433305195}"/>
          </ac:spMkLst>
        </pc:spChg>
        <pc:spChg chg="add del">
          <ac:chgData name="BEN KHALFALLAH Hela ItimAsrScoVdf" userId="d55be94f-4073-46ba-88ef-465599598fde" providerId="ADAL" clId="{B1CC3917-7186-48B1-B06B-921786A47DF6}" dt="2023-03-19T22:10:31.446" v="5433" actId="26606"/>
          <ac:spMkLst>
            <pc:docMk/>
            <pc:sldMk cId="2788325566" sldId="531"/>
            <ac:spMk id="27705" creationId="{5B1F1915-E076-48EB-BB4A-EE9808EB40CB}"/>
          </ac:spMkLst>
        </pc:spChg>
        <pc:spChg chg="add del">
          <ac:chgData name="BEN KHALFALLAH Hela ItimAsrScoVdf" userId="d55be94f-4073-46ba-88ef-465599598fde" providerId="ADAL" clId="{B1CC3917-7186-48B1-B06B-921786A47DF6}" dt="2023-03-19T22:10:31.446" v="5433" actId="26606"/>
          <ac:spMkLst>
            <pc:docMk/>
            <pc:sldMk cId="2788325566" sldId="531"/>
            <ac:spMk id="27707" creationId="{395E16AA-F2F3-47F4-8F20-A7EBF2CBFBBD}"/>
          </ac:spMkLst>
        </pc:spChg>
        <pc:spChg chg="add del">
          <ac:chgData name="BEN KHALFALLAH Hela ItimAsrScoVdf" userId="d55be94f-4073-46ba-88ef-465599598fde" providerId="ADAL" clId="{B1CC3917-7186-48B1-B06B-921786A47DF6}" dt="2023-03-19T22:10:31.446" v="5433" actId="26606"/>
          <ac:spMkLst>
            <pc:docMk/>
            <pc:sldMk cId="2788325566" sldId="531"/>
            <ac:spMk id="27709" creationId="{3153DB13-2A89-45C7-B04E-D39BB86CD1F2}"/>
          </ac:spMkLst>
        </pc:spChg>
        <pc:spChg chg="add del">
          <ac:chgData name="BEN KHALFALLAH Hela ItimAsrScoVdf" userId="d55be94f-4073-46ba-88ef-465599598fde" providerId="ADAL" clId="{B1CC3917-7186-48B1-B06B-921786A47DF6}" dt="2023-03-19T22:10:31.446" v="5433" actId="26606"/>
          <ac:spMkLst>
            <pc:docMk/>
            <pc:sldMk cId="2788325566" sldId="531"/>
            <ac:spMk id="27711" creationId="{1A2D50C0-5220-451B-877F-2EFF1378C7CE}"/>
          </ac:spMkLst>
        </pc:spChg>
        <pc:spChg chg="add del">
          <ac:chgData name="BEN KHALFALLAH Hela ItimAsrScoVdf" userId="d55be94f-4073-46ba-88ef-465599598fde" providerId="ADAL" clId="{B1CC3917-7186-48B1-B06B-921786A47DF6}" dt="2023-03-19T22:10:31.446" v="5433" actId="26606"/>
          <ac:spMkLst>
            <pc:docMk/>
            <pc:sldMk cId="2788325566" sldId="531"/>
            <ac:spMk id="27713" creationId="{86031952-26F2-4AD4-85DA-3A9231F809E4}"/>
          </ac:spMkLst>
        </pc:spChg>
        <pc:spChg chg="add del">
          <ac:chgData name="BEN KHALFALLAH Hela ItimAsrScoVdf" userId="d55be94f-4073-46ba-88ef-465599598fde" providerId="ADAL" clId="{B1CC3917-7186-48B1-B06B-921786A47DF6}" dt="2023-03-19T22:10:31.446" v="5433" actId="26606"/>
          <ac:spMkLst>
            <pc:docMk/>
            <pc:sldMk cId="2788325566" sldId="531"/>
            <ac:spMk id="27715" creationId="{F18349E2-797E-42BB-912F-CA4E0BA5A79C}"/>
          </ac:spMkLst>
        </pc:spChg>
        <pc:spChg chg="add del">
          <ac:chgData name="BEN KHALFALLAH Hela ItimAsrScoVdf" userId="d55be94f-4073-46ba-88ef-465599598fde" providerId="ADAL" clId="{B1CC3917-7186-48B1-B06B-921786A47DF6}" dt="2023-03-19T22:10:33.656" v="5435" actId="26606"/>
          <ac:spMkLst>
            <pc:docMk/>
            <pc:sldMk cId="2788325566" sldId="531"/>
            <ac:spMk id="27717" creationId="{1E5E4503-CC62-4DA9-9121-0A15719984CE}"/>
          </ac:spMkLst>
        </pc:spChg>
        <pc:spChg chg="add del">
          <ac:chgData name="BEN KHALFALLAH Hela ItimAsrScoVdf" userId="d55be94f-4073-46ba-88ef-465599598fde" providerId="ADAL" clId="{B1CC3917-7186-48B1-B06B-921786A47DF6}" dt="2023-03-19T22:10:33.656" v="5435" actId="26606"/>
          <ac:spMkLst>
            <pc:docMk/>
            <pc:sldMk cId="2788325566" sldId="531"/>
            <ac:spMk id="27718" creationId="{D8D61A1B-3C4C-4F0E-965F-15837624CF5B}"/>
          </ac:spMkLst>
        </pc:spChg>
        <pc:spChg chg="add del">
          <ac:chgData name="BEN KHALFALLAH Hela ItimAsrScoVdf" userId="d55be94f-4073-46ba-88ef-465599598fde" providerId="ADAL" clId="{B1CC3917-7186-48B1-B06B-921786A47DF6}" dt="2023-03-19T22:10:33.656" v="5435" actId="26606"/>
          <ac:spMkLst>
            <pc:docMk/>
            <pc:sldMk cId="2788325566" sldId="531"/>
            <ac:spMk id="27719" creationId="{00E56243-9701-44E8-8A92-319433305195}"/>
          </ac:spMkLst>
        </pc:spChg>
        <pc:spChg chg="add del">
          <ac:chgData name="BEN KHALFALLAH Hela ItimAsrScoVdf" userId="d55be94f-4073-46ba-88ef-465599598fde" providerId="ADAL" clId="{B1CC3917-7186-48B1-B06B-921786A47DF6}" dt="2023-03-19T22:10:33.656" v="5435" actId="26606"/>
          <ac:spMkLst>
            <pc:docMk/>
            <pc:sldMk cId="2788325566" sldId="531"/>
            <ac:spMk id="27720" creationId="{5B1F1915-E076-48EB-BB4A-EE9808EB40CB}"/>
          </ac:spMkLst>
        </pc:spChg>
        <pc:spChg chg="add del">
          <ac:chgData name="BEN KHALFALLAH Hela ItimAsrScoVdf" userId="d55be94f-4073-46ba-88ef-465599598fde" providerId="ADAL" clId="{B1CC3917-7186-48B1-B06B-921786A47DF6}" dt="2023-03-19T22:10:33.656" v="5435" actId="26606"/>
          <ac:spMkLst>
            <pc:docMk/>
            <pc:sldMk cId="2788325566" sldId="531"/>
            <ac:spMk id="27721" creationId="{5C6FAB9F-E173-4BA1-8DAC-4742FEDDA652}"/>
          </ac:spMkLst>
        </pc:spChg>
        <pc:spChg chg="add del">
          <ac:chgData name="BEN KHALFALLAH Hela ItimAsrScoVdf" userId="d55be94f-4073-46ba-88ef-465599598fde" providerId="ADAL" clId="{B1CC3917-7186-48B1-B06B-921786A47DF6}" dt="2023-03-19T22:10:33.656" v="5435" actId="26606"/>
          <ac:spMkLst>
            <pc:docMk/>
            <pc:sldMk cId="2788325566" sldId="531"/>
            <ac:spMk id="27722" creationId="{59930553-8A16-4FA3-8A1A-F5B8897C2E75}"/>
          </ac:spMkLst>
        </pc:spChg>
        <pc:spChg chg="add del">
          <ac:chgData name="BEN KHALFALLAH Hela ItimAsrScoVdf" userId="d55be94f-4073-46ba-88ef-465599598fde" providerId="ADAL" clId="{B1CC3917-7186-48B1-B06B-921786A47DF6}" dt="2023-03-19T22:10:33.656" v="5435" actId="26606"/>
          <ac:spMkLst>
            <pc:docMk/>
            <pc:sldMk cId="2788325566" sldId="531"/>
            <ac:spMk id="27723" creationId="{C6878A0A-6575-4B20-BF8C-DB69BB868A6A}"/>
          </ac:spMkLst>
        </pc:spChg>
        <pc:spChg chg="add del">
          <ac:chgData name="BEN KHALFALLAH Hela ItimAsrScoVdf" userId="d55be94f-4073-46ba-88ef-465599598fde" providerId="ADAL" clId="{B1CC3917-7186-48B1-B06B-921786A47DF6}" dt="2023-03-19T22:10:33.656" v="5435" actId="26606"/>
          <ac:spMkLst>
            <pc:docMk/>
            <pc:sldMk cId="2788325566" sldId="531"/>
            <ac:spMk id="27724" creationId="{962A4B40-93B3-4B94-8D5C-D666BA620644}"/>
          </ac:spMkLst>
        </pc:spChg>
        <pc:spChg chg="add">
          <ac:chgData name="BEN KHALFALLAH Hela ItimAsrScoVdf" userId="d55be94f-4073-46ba-88ef-465599598fde" providerId="ADAL" clId="{B1CC3917-7186-48B1-B06B-921786A47DF6}" dt="2023-03-19T22:10:33.671" v="5436" actId="26606"/>
          <ac:spMkLst>
            <pc:docMk/>
            <pc:sldMk cId="2788325566" sldId="531"/>
            <ac:spMk id="27726" creationId="{1E5E4503-CC62-4DA9-9121-0A15719984CE}"/>
          </ac:spMkLst>
        </pc:spChg>
        <pc:spChg chg="add">
          <ac:chgData name="BEN KHALFALLAH Hela ItimAsrScoVdf" userId="d55be94f-4073-46ba-88ef-465599598fde" providerId="ADAL" clId="{B1CC3917-7186-48B1-B06B-921786A47DF6}" dt="2023-03-19T22:10:33.671" v="5436" actId="26606"/>
          <ac:spMkLst>
            <pc:docMk/>
            <pc:sldMk cId="2788325566" sldId="531"/>
            <ac:spMk id="27727" creationId="{D8D61A1B-3C4C-4F0E-965F-15837624CF5B}"/>
          </ac:spMkLst>
        </pc:spChg>
        <pc:spChg chg="add">
          <ac:chgData name="BEN KHALFALLAH Hela ItimAsrScoVdf" userId="d55be94f-4073-46ba-88ef-465599598fde" providerId="ADAL" clId="{B1CC3917-7186-48B1-B06B-921786A47DF6}" dt="2023-03-19T22:10:33.671" v="5436" actId="26606"/>
          <ac:spMkLst>
            <pc:docMk/>
            <pc:sldMk cId="2788325566" sldId="531"/>
            <ac:spMk id="27728" creationId="{00E56243-9701-44E8-8A92-319433305195}"/>
          </ac:spMkLst>
        </pc:spChg>
        <pc:spChg chg="add">
          <ac:chgData name="BEN KHALFALLAH Hela ItimAsrScoVdf" userId="d55be94f-4073-46ba-88ef-465599598fde" providerId="ADAL" clId="{B1CC3917-7186-48B1-B06B-921786A47DF6}" dt="2023-03-19T22:10:33.671" v="5436" actId="26606"/>
          <ac:spMkLst>
            <pc:docMk/>
            <pc:sldMk cId="2788325566" sldId="531"/>
            <ac:spMk id="27729" creationId="{5B1F1915-E076-48EB-BB4A-EE9808EB40CB}"/>
          </ac:spMkLst>
        </pc:spChg>
        <pc:spChg chg="add">
          <ac:chgData name="BEN KHALFALLAH Hela ItimAsrScoVdf" userId="d55be94f-4073-46ba-88ef-465599598fde" providerId="ADAL" clId="{B1CC3917-7186-48B1-B06B-921786A47DF6}" dt="2023-03-19T22:10:33.671" v="5436" actId="26606"/>
          <ac:spMkLst>
            <pc:docMk/>
            <pc:sldMk cId="2788325566" sldId="531"/>
            <ac:spMk id="27730" creationId="{7BB84176-588C-42EC-B359-A76802AF102D}"/>
          </ac:spMkLst>
        </pc:spChg>
        <pc:spChg chg="add">
          <ac:chgData name="BEN KHALFALLAH Hela ItimAsrScoVdf" userId="d55be94f-4073-46ba-88ef-465599598fde" providerId="ADAL" clId="{B1CC3917-7186-48B1-B06B-921786A47DF6}" dt="2023-03-19T22:10:33.671" v="5436" actId="26606"/>
          <ac:spMkLst>
            <pc:docMk/>
            <pc:sldMk cId="2788325566" sldId="531"/>
            <ac:spMk id="27731" creationId="{1F71763A-051A-44FE-AA97-53842C033A06}"/>
          </ac:spMkLst>
        </pc:spChg>
        <pc:spChg chg="add">
          <ac:chgData name="BEN KHALFALLAH Hela ItimAsrScoVdf" userId="d55be94f-4073-46ba-88ef-465599598fde" providerId="ADAL" clId="{B1CC3917-7186-48B1-B06B-921786A47DF6}" dt="2023-03-19T22:10:33.671" v="5436" actId="26606"/>
          <ac:spMkLst>
            <pc:docMk/>
            <pc:sldMk cId="2788325566" sldId="531"/>
            <ac:spMk id="27732" creationId="{A708D103-8672-4EB5-A491-552A7D9D4CB0}"/>
          </ac:spMkLst>
        </pc:spChg>
        <pc:spChg chg="add">
          <ac:chgData name="BEN KHALFALLAH Hela ItimAsrScoVdf" userId="d55be94f-4073-46ba-88ef-465599598fde" providerId="ADAL" clId="{B1CC3917-7186-48B1-B06B-921786A47DF6}" dt="2023-03-19T22:10:33.671" v="5436" actId="26606"/>
          <ac:spMkLst>
            <pc:docMk/>
            <pc:sldMk cId="2788325566" sldId="531"/>
            <ac:spMk id="27733" creationId="{11921AC5-F2E7-4775-A4AD-50FFA6F5E652}"/>
          </ac:spMkLst>
        </pc:spChg>
        <pc:spChg chg="add">
          <ac:chgData name="BEN KHALFALLAH Hela ItimAsrScoVdf" userId="d55be94f-4073-46ba-88ef-465599598fde" providerId="ADAL" clId="{B1CC3917-7186-48B1-B06B-921786A47DF6}" dt="2023-03-19T22:10:33.671" v="5436" actId="26606"/>
          <ac:spMkLst>
            <pc:docMk/>
            <pc:sldMk cId="2788325566" sldId="531"/>
            <ac:spMk id="27734" creationId="{E534FDBA-3A96-48D7-BCD9-6F9A16FA13C7}"/>
          </ac:spMkLst>
        </pc:spChg>
        <pc:picChg chg="mod ord">
          <ac:chgData name="BEN KHALFALLAH Hela ItimAsrScoVdf" userId="d55be94f-4073-46ba-88ef-465599598fde" providerId="ADAL" clId="{B1CC3917-7186-48B1-B06B-921786A47DF6}" dt="2023-03-19T22:10:33.671" v="5436" actId="26606"/>
          <ac:picMkLst>
            <pc:docMk/>
            <pc:sldMk cId="2788325566" sldId="531"/>
            <ac:picMk id="27650" creationId="{34D90C6D-9262-4A24-8FE9-AD415F4918E6}"/>
          </ac:picMkLst>
        </pc:picChg>
        <pc:picChg chg="mod ord">
          <ac:chgData name="BEN KHALFALLAH Hela ItimAsrScoVdf" userId="d55be94f-4073-46ba-88ef-465599598fde" providerId="ADAL" clId="{B1CC3917-7186-48B1-B06B-921786A47DF6}" dt="2023-03-19T22:10:33.671" v="5436" actId="26606"/>
          <ac:picMkLst>
            <pc:docMk/>
            <pc:sldMk cId="2788325566" sldId="531"/>
            <ac:picMk id="27652" creationId="{1849BB70-8418-4D6F-A51E-9F57BD8B55A3}"/>
          </ac:picMkLst>
        </pc:picChg>
        <pc:picChg chg="mod ord">
          <ac:chgData name="BEN KHALFALLAH Hela ItimAsrScoVdf" userId="d55be94f-4073-46ba-88ef-465599598fde" providerId="ADAL" clId="{B1CC3917-7186-48B1-B06B-921786A47DF6}" dt="2023-03-19T22:10:33.671" v="5436" actId="26606"/>
          <ac:picMkLst>
            <pc:docMk/>
            <pc:sldMk cId="2788325566" sldId="531"/>
            <ac:picMk id="27654" creationId="{A5D2FE83-51C9-428F-BCCA-0744D20BBD2D}"/>
          </ac:picMkLst>
        </pc:picChg>
      </pc:sldChg>
      <pc:sldChg chg="addSp delSp modSp add mod setBg delDesignElem">
        <pc:chgData name="BEN KHALFALLAH Hela ItimAsrScoVdf" userId="d55be94f-4073-46ba-88ef-465599598fde" providerId="ADAL" clId="{B1CC3917-7186-48B1-B06B-921786A47DF6}" dt="2023-03-19T22:10:08.887" v="5431" actId="26606"/>
        <pc:sldMkLst>
          <pc:docMk/>
          <pc:sldMk cId="1095661956" sldId="532"/>
        </pc:sldMkLst>
        <pc:spChg chg="add">
          <ac:chgData name="BEN KHALFALLAH Hela ItimAsrScoVdf" userId="d55be94f-4073-46ba-88ef-465599598fde" providerId="ADAL" clId="{B1CC3917-7186-48B1-B06B-921786A47DF6}" dt="2023-03-19T22:10:08.887" v="5431" actId="26606"/>
          <ac:spMkLst>
            <pc:docMk/>
            <pc:sldMk cId="1095661956" sldId="532"/>
            <ac:spMk id="29711" creationId="{E1750109-3B91-4506-B997-0CD8E35A1488}"/>
          </ac:spMkLst>
        </pc:spChg>
        <pc:spChg chg="add">
          <ac:chgData name="BEN KHALFALLAH Hela ItimAsrScoVdf" userId="d55be94f-4073-46ba-88ef-465599598fde" providerId="ADAL" clId="{B1CC3917-7186-48B1-B06B-921786A47DF6}" dt="2023-03-19T22:10:08.887" v="5431" actId="26606"/>
          <ac:spMkLst>
            <pc:docMk/>
            <pc:sldMk cId="1095661956" sldId="532"/>
            <ac:spMk id="29713" creationId="{E72D8D1B-59F6-4FF3-8547-9BBB6129F2FA}"/>
          </ac:spMkLst>
        </pc:spChg>
        <pc:spChg chg="add">
          <ac:chgData name="BEN KHALFALLAH Hela ItimAsrScoVdf" userId="d55be94f-4073-46ba-88ef-465599598fde" providerId="ADAL" clId="{B1CC3917-7186-48B1-B06B-921786A47DF6}" dt="2023-03-19T22:10:08.887" v="5431" actId="26606"/>
          <ac:spMkLst>
            <pc:docMk/>
            <pc:sldMk cId="1095661956" sldId="532"/>
            <ac:spMk id="29715" creationId="{14044C96-7CFD-44DB-A579-D77B0D37C681}"/>
          </ac:spMkLst>
        </pc:spChg>
        <pc:spChg chg="add">
          <ac:chgData name="BEN KHALFALLAH Hela ItimAsrScoVdf" userId="d55be94f-4073-46ba-88ef-465599598fde" providerId="ADAL" clId="{B1CC3917-7186-48B1-B06B-921786A47DF6}" dt="2023-03-19T22:10:08.887" v="5431" actId="26606"/>
          <ac:spMkLst>
            <pc:docMk/>
            <pc:sldMk cId="1095661956" sldId="532"/>
            <ac:spMk id="29717" creationId="{8FC8C21F-9484-4A71-ABFA-6C10682FAC3E}"/>
          </ac:spMkLst>
        </pc:spChg>
        <pc:spChg chg="add">
          <ac:chgData name="BEN KHALFALLAH Hela ItimAsrScoVdf" userId="d55be94f-4073-46ba-88ef-465599598fde" providerId="ADAL" clId="{B1CC3917-7186-48B1-B06B-921786A47DF6}" dt="2023-03-19T22:10:08.887" v="5431" actId="26606"/>
          <ac:spMkLst>
            <pc:docMk/>
            <pc:sldMk cId="1095661956" sldId="532"/>
            <ac:spMk id="29719" creationId="{2C444748-5A8D-4B53-89FE-42B455DFA2D1}"/>
          </ac:spMkLst>
        </pc:spChg>
        <pc:spChg chg="add">
          <ac:chgData name="BEN KHALFALLAH Hela ItimAsrScoVdf" userId="d55be94f-4073-46ba-88ef-465599598fde" providerId="ADAL" clId="{B1CC3917-7186-48B1-B06B-921786A47DF6}" dt="2023-03-19T22:10:08.887" v="5431" actId="26606"/>
          <ac:spMkLst>
            <pc:docMk/>
            <pc:sldMk cId="1095661956" sldId="532"/>
            <ac:spMk id="29721" creationId="{F4FFA271-A10A-4AC3-8F06-E3313A197A80}"/>
          </ac:spMkLst>
        </pc:spChg>
        <pc:spChg chg="del">
          <ac:chgData name="BEN KHALFALLAH Hela ItimAsrScoVdf" userId="d55be94f-4073-46ba-88ef-465599598fde" providerId="ADAL" clId="{B1CC3917-7186-48B1-B06B-921786A47DF6}" dt="2023-03-19T22:09:51.669" v="5429"/>
          <ac:spMkLst>
            <pc:docMk/>
            <pc:sldMk cId="1095661956" sldId="532"/>
            <ac:spMk id="29775" creationId="{1284CA7F-B696-4085-84C6-CD668817E685}"/>
          </ac:spMkLst>
        </pc:spChg>
        <pc:spChg chg="del">
          <ac:chgData name="BEN KHALFALLAH Hela ItimAsrScoVdf" userId="d55be94f-4073-46ba-88ef-465599598fde" providerId="ADAL" clId="{B1CC3917-7186-48B1-B06B-921786A47DF6}" dt="2023-03-19T22:09:51.669" v="5429"/>
          <ac:spMkLst>
            <pc:docMk/>
            <pc:sldMk cId="1095661956" sldId="532"/>
            <ac:spMk id="29776" creationId="{858A10F4-B847-4777-BC82-782F6FB36E40}"/>
          </ac:spMkLst>
        </pc:spChg>
        <pc:spChg chg="del">
          <ac:chgData name="BEN KHALFALLAH Hela ItimAsrScoVdf" userId="d55be94f-4073-46ba-88ef-465599598fde" providerId="ADAL" clId="{B1CC3917-7186-48B1-B06B-921786A47DF6}" dt="2023-03-19T22:09:51.669" v="5429"/>
          <ac:spMkLst>
            <pc:docMk/>
            <pc:sldMk cId="1095661956" sldId="532"/>
            <ac:spMk id="29777" creationId="{8883B597-C9A1-46EF-AB6B-71DF0B1ED4A6}"/>
          </ac:spMkLst>
        </pc:spChg>
        <pc:spChg chg="del">
          <ac:chgData name="BEN KHALFALLAH Hela ItimAsrScoVdf" userId="d55be94f-4073-46ba-88ef-465599598fde" providerId="ADAL" clId="{B1CC3917-7186-48B1-B06B-921786A47DF6}" dt="2023-03-19T22:09:51.669" v="5429"/>
          <ac:spMkLst>
            <pc:docMk/>
            <pc:sldMk cId="1095661956" sldId="532"/>
            <ac:spMk id="29778" creationId="{A0B38421-369F-445C-9543-5BC17BC09040}"/>
          </ac:spMkLst>
        </pc:spChg>
        <pc:spChg chg="del">
          <ac:chgData name="BEN KHALFALLAH Hela ItimAsrScoVdf" userId="d55be94f-4073-46ba-88ef-465599598fde" providerId="ADAL" clId="{B1CC3917-7186-48B1-B06B-921786A47DF6}" dt="2023-03-19T22:09:51.669" v="5429"/>
          <ac:spMkLst>
            <pc:docMk/>
            <pc:sldMk cId="1095661956" sldId="532"/>
            <ac:spMk id="29779" creationId="{FAA9CE81-CAF0-41E3-8E73-CAFA13A0B1A7}"/>
          </ac:spMkLst>
        </pc:spChg>
        <pc:picChg chg="mod ord">
          <ac:chgData name="BEN KHALFALLAH Hela ItimAsrScoVdf" userId="d55be94f-4073-46ba-88ef-465599598fde" providerId="ADAL" clId="{B1CC3917-7186-48B1-B06B-921786A47DF6}" dt="2023-03-19T22:10:08.887" v="5431" actId="26606"/>
          <ac:picMkLst>
            <pc:docMk/>
            <pc:sldMk cId="1095661956" sldId="532"/>
            <ac:picMk id="29698" creationId="{E69FE1CD-0449-4AD4-B09D-F5430FCBD466}"/>
          </ac:picMkLst>
        </pc:picChg>
        <pc:picChg chg="mod">
          <ac:chgData name="BEN KHALFALLAH Hela ItimAsrScoVdf" userId="d55be94f-4073-46ba-88ef-465599598fde" providerId="ADAL" clId="{B1CC3917-7186-48B1-B06B-921786A47DF6}" dt="2023-03-19T22:10:08.887" v="5431" actId="26606"/>
          <ac:picMkLst>
            <pc:docMk/>
            <pc:sldMk cId="1095661956" sldId="532"/>
            <ac:picMk id="29700" creationId="{F7B4F016-CF40-48A9-80D0-F7689CB26EDD}"/>
          </ac:picMkLst>
        </pc:picChg>
        <pc:picChg chg="mod ord">
          <ac:chgData name="BEN KHALFALLAH Hela ItimAsrScoVdf" userId="d55be94f-4073-46ba-88ef-465599598fde" providerId="ADAL" clId="{B1CC3917-7186-48B1-B06B-921786A47DF6}" dt="2023-03-19T22:10:08.887" v="5431" actId="26606"/>
          <ac:picMkLst>
            <pc:docMk/>
            <pc:sldMk cId="1095661956" sldId="532"/>
            <ac:picMk id="29702" creationId="{570F3695-642D-4839-912D-98DBD1FD35BF}"/>
          </ac:picMkLst>
        </pc:picChg>
        <pc:picChg chg="mod">
          <ac:chgData name="BEN KHALFALLAH Hela ItimAsrScoVdf" userId="d55be94f-4073-46ba-88ef-465599598fde" providerId="ADAL" clId="{B1CC3917-7186-48B1-B06B-921786A47DF6}" dt="2023-03-19T22:10:08.887" v="5431" actId="26606"/>
          <ac:picMkLst>
            <pc:docMk/>
            <pc:sldMk cId="1095661956" sldId="532"/>
            <ac:picMk id="29704" creationId="{7EF5AA01-BD06-44E4-A031-8B826DDE10CA}"/>
          </ac:picMkLst>
        </pc:picChg>
        <pc:picChg chg="mod ord">
          <ac:chgData name="BEN KHALFALLAH Hela ItimAsrScoVdf" userId="d55be94f-4073-46ba-88ef-465599598fde" providerId="ADAL" clId="{B1CC3917-7186-48B1-B06B-921786A47DF6}" dt="2023-03-19T22:10:08.887" v="5431" actId="26606"/>
          <ac:picMkLst>
            <pc:docMk/>
            <pc:sldMk cId="1095661956" sldId="532"/>
            <ac:picMk id="29706" creationId="{7F8F4349-F0F0-44F2-8F33-A40422E29662}"/>
          </ac:picMkLst>
        </pc:picChg>
      </pc:sldChg>
      <pc:sldChg chg="addSp delSp modSp del mod setClrOvrMap delDesignElem">
        <pc:chgData name="BEN KHALFALLAH Hela ItimAsrScoVdf" userId="d55be94f-4073-46ba-88ef-465599598fde" providerId="ADAL" clId="{B1CC3917-7186-48B1-B06B-921786A47DF6}" dt="2023-03-19T22:09:28.997" v="5425" actId="2696"/>
        <pc:sldMkLst>
          <pc:docMk/>
          <pc:sldMk cId="4062703144" sldId="532"/>
        </pc:sldMkLst>
        <pc:spChg chg="add del">
          <ac:chgData name="BEN KHALFALLAH Hela ItimAsrScoVdf" userId="d55be94f-4073-46ba-88ef-465599598fde" providerId="ADAL" clId="{B1CC3917-7186-48B1-B06B-921786A47DF6}" dt="2023-03-19T14:28:15.178" v="205" actId="26606"/>
          <ac:spMkLst>
            <pc:docMk/>
            <pc:sldMk cId="4062703144" sldId="532"/>
            <ac:spMk id="29728" creationId="{1284CA7F-B696-4085-84C6-CD668817E685}"/>
          </ac:spMkLst>
        </pc:spChg>
        <pc:spChg chg="add del">
          <ac:chgData name="BEN KHALFALLAH Hela ItimAsrScoVdf" userId="d55be94f-4073-46ba-88ef-465599598fde" providerId="ADAL" clId="{B1CC3917-7186-48B1-B06B-921786A47DF6}" dt="2023-03-19T14:28:15.178" v="205" actId="26606"/>
          <ac:spMkLst>
            <pc:docMk/>
            <pc:sldMk cId="4062703144" sldId="532"/>
            <ac:spMk id="29729" creationId="{858A10F4-B847-4777-BC82-782F6FB36E40}"/>
          </ac:spMkLst>
        </pc:spChg>
        <pc:spChg chg="add del">
          <ac:chgData name="BEN KHALFALLAH Hela ItimAsrScoVdf" userId="d55be94f-4073-46ba-88ef-465599598fde" providerId="ADAL" clId="{B1CC3917-7186-48B1-B06B-921786A47DF6}" dt="2023-03-19T14:28:15.178" v="205" actId="26606"/>
          <ac:spMkLst>
            <pc:docMk/>
            <pc:sldMk cId="4062703144" sldId="532"/>
            <ac:spMk id="29730" creationId="{8883B597-C9A1-46EF-AB6B-71DF0B1ED4A6}"/>
          </ac:spMkLst>
        </pc:spChg>
        <pc:spChg chg="add del">
          <ac:chgData name="BEN KHALFALLAH Hela ItimAsrScoVdf" userId="d55be94f-4073-46ba-88ef-465599598fde" providerId="ADAL" clId="{B1CC3917-7186-48B1-B06B-921786A47DF6}" dt="2023-03-19T14:28:15.178" v="205" actId="26606"/>
          <ac:spMkLst>
            <pc:docMk/>
            <pc:sldMk cId="4062703144" sldId="532"/>
            <ac:spMk id="29731" creationId="{A0B38421-369F-445C-9543-5BC17BC09040}"/>
          </ac:spMkLst>
        </pc:spChg>
        <pc:spChg chg="add del">
          <ac:chgData name="BEN KHALFALLAH Hela ItimAsrScoVdf" userId="d55be94f-4073-46ba-88ef-465599598fde" providerId="ADAL" clId="{B1CC3917-7186-48B1-B06B-921786A47DF6}" dt="2023-03-19T14:28:15.178" v="205" actId="26606"/>
          <ac:spMkLst>
            <pc:docMk/>
            <pc:sldMk cId="4062703144" sldId="532"/>
            <ac:spMk id="29732" creationId="{FAA9CE81-CAF0-41E3-8E73-CAFA13A0B1A7}"/>
          </ac:spMkLst>
        </pc:spChg>
        <pc:spChg chg="add del">
          <ac:chgData name="BEN KHALFALLAH Hela ItimAsrScoVdf" userId="d55be94f-4073-46ba-88ef-465599598fde" providerId="ADAL" clId="{B1CC3917-7186-48B1-B06B-921786A47DF6}" dt="2023-03-19T14:27:44.147" v="196" actId="26606"/>
          <ac:spMkLst>
            <pc:docMk/>
            <pc:sldMk cId="4062703144" sldId="532"/>
            <ac:spMk id="29737" creationId="{1284CA7F-B696-4085-84C6-CD668817E685}"/>
          </ac:spMkLst>
        </pc:spChg>
        <pc:spChg chg="add del">
          <ac:chgData name="BEN KHALFALLAH Hela ItimAsrScoVdf" userId="d55be94f-4073-46ba-88ef-465599598fde" providerId="ADAL" clId="{B1CC3917-7186-48B1-B06B-921786A47DF6}" dt="2023-03-19T14:27:44.147" v="196" actId="26606"/>
          <ac:spMkLst>
            <pc:docMk/>
            <pc:sldMk cId="4062703144" sldId="532"/>
            <ac:spMk id="29739" creationId="{858A10F4-B847-4777-BC82-782F6FB36E40}"/>
          </ac:spMkLst>
        </pc:spChg>
        <pc:spChg chg="add del">
          <ac:chgData name="BEN KHALFALLAH Hela ItimAsrScoVdf" userId="d55be94f-4073-46ba-88ef-465599598fde" providerId="ADAL" clId="{B1CC3917-7186-48B1-B06B-921786A47DF6}" dt="2023-03-19T14:27:44.147" v="196" actId="26606"/>
          <ac:spMkLst>
            <pc:docMk/>
            <pc:sldMk cId="4062703144" sldId="532"/>
            <ac:spMk id="29741" creationId="{8883B597-C9A1-46EF-AB6B-71DF0B1ED4A6}"/>
          </ac:spMkLst>
        </pc:spChg>
        <pc:spChg chg="add del">
          <ac:chgData name="BEN KHALFALLAH Hela ItimAsrScoVdf" userId="d55be94f-4073-46ba-88ef-465599598fde" providerId="ADAL" clId="{B1CC3917-7186-48B1-B06B-921786A47DF6}" dt="2023-03-19T14:27:44.147" v="196" actId="26606"/>
          <ac:spMkLst>
            <pc:docMk/>
            <pc:sldMk cId="4062703144" sldId="532"/>
            <ac:spMk id="29743" creationId="{A0B38421-369F-445C-9543-5BC17BC09040}"/>
          </ac:spMkLst>
        </pc:spChg>
        <pc:spChg chg="add del">
          <ac:chgData name="BEN KHALFALLAH Hela ItimAsrScoVdf" userId="d55be94f-4073-46ba-88ef-465599598fde" providerId="ADAL" clId="{B1CC3917-7186-48B1-B06B-921786A47DF6}" dt="2023-03-19T14:28:43.208" v="209" actId="26606"/>
          <ac:spMkLst>
            <pc:docMk/>
            <pc:sldMk cId="4062703144" sldId="532"/>
            <ac:spMk id="29744" creationId="{E1750109-3B91-4506-B997-0CD8E35A1488}"/>
          </ac:spMkLst>
        </pc:spChg>
        <pc:spChg chg="add del">
          <ac:chgData name="BEN KHALFALLAH Hela ItimAsrScoVdf" userId="d55be94f-4073-46ba-88ef-465599598fde" providerId="ADAL" clId="{B1CC3917-7186-48B1-B06B-921786A47DF6}" dt="2023-03-19T14:27:44.147" v="196" actId="26606"/>
          <ac:spMkLst>
            <pc:docMk/>
            <pc:sldMk cId="4062703144" sldId="532"/>
            <ac:spMk id="29745" creationId="{FAA9CE81-CAF0-41E3-8E73-CAFA13A0B1A7}"/>
          </ac:spMkLst>
        </pc:spChg>
        <pc:spChg chg="add del">
          <ac:chgData name="BEN KHALFALLAH Hela ItimAsrScoVdf" userId="d55be94f-4073-46ba-88ef-465599598fde" providerId="ADAL" clId="{B1CC3917-7186-48B1-B06B-921786A47DF6}" dt="2023-03-19T14:28:43.208" v="209" actId="26606"/>
          <ac:spMkLst>
            <pc:docMk/>
            <pc:sldMk cId="4062703144" sldId="532"/>
            <ac:spMk id="29746" creationId="{E72D8D1B-59F6-4FF3-8547-9BBB6129F2FA}"/>
          </ac:spMkLst>
        </pc:spChg>
        <pc:spChg chg="add del">
          <ac:chgData name="BEN KHALFALLAH Hela ItimAsrScoVdf" userId="d55be94f-4073-46ba-88ef-465599598fde" providerId="ADAL" clId="{B1CC3917-7186-48B1-B06B-921786A47DF6}" dt="2023-03-19T14:27:56.811" v="198" actId="26606"/>
          <ac:spMkLst>
            <pc:docMk/>
            <pc:sldMk cId="4062703144" sldId="532"/>
            <ac:spMk id="29747" creationId="{F4FFA271-A10A-4AC3-8F06-E3313A197A80}"/>
          </ac:spMkLst>
        </pc:spChg>
        <pc:spChg chg="add del">
          <ac:chgData name="BEN KHALFALLAH Hela ItimAsrScoVdf" userId="d55be94f-4073-46ba-88ef-465599598fde" providerId="ADAL" clId="{B1CC3917-7186-48B1-B06B-921786A47DF6}" dt="2023-03-19T14:27:56.811" v="198" actId="26606"/>
          <ac:spMkLst>
            <pc:docMk/>
            <pc:sldMk cId="4062703144" sldId="532"/>
            <ac:spMk id="29748" creationId="{E1750109-3B91-4506-B997-0CD8E35A1488}"/>
          </ac:spMkLst>
        </pc:spChg>
        <pc:spChg chg="add del">
          <ac:chgData name="BEN KHALFALLAH Hela ItimAsrScoVdf" userId="d55be94f-4073-46ba-88ef-465599598fde" providerId="ADAL" clId="{B1CC3917-7186-48B1-B06B-921786A47DF6}" dt="2023-03-19T14:27:56.811" v="198" actId="26606"/>
          <ac:spMkLst>
            <pc:docMk/>
            <pc:sldMk cId="4062703144" sldId="532"/>
            <ac:spMk id="29749" creationId="{E72D8D1B-59F6-4FF3-8547-9BBB6129F2FA}"/>
          </ac:spMkLst>
        </pc:spChg>
        <pc:spChg chg="add del">
          <ac:chgData name="BEN KHALFALLAH Hela ItimAsrScoVdf" userId="d55be94f-4073-46ba-88ef-465599598fde" providerId="ADAL" clId="{B1CC3917-7186-48B1-B06B-921786A47DF6}" dt="2023-03-19T14:27:56.811" v="198" actId="26606"/>
          <ac:spMkLst>
            <pc:docMk/>
            <pc:sldMk cId="4062703144" sldId="532"/>
            <ac:spMk id="29750" creationId="{14044C96-7CFD-44DB-A579-D77B0D37C681}"/>
          </ac:spMkLst>
        </pc:spChg>
        <pc:spChg chg="add del">
          <ac:chgData name="BEN KHALFALLAH Hela ItimAsrScoVdf" userId="d55be94f-4073-46ba-88ef-465599598fde" providerId="ADAL" clId="{B1CC3917-7186-48B1-B06B-921786A47DF6}" dt="2023-03-19T14:27:56.811" v="198" actId="26606"/>
          <ac:spMkLst>
            <pc:docMk/>
            <pc:sldMk cId="4062703144" sldId="532"/>
            <ac:spMk id="29751" creationId="{8FC8C21F-9484-4A71-ABFA-6C10682FAC3E}"/>
          </ac:spMkLst>
        </pc:spChg>
        <pc:spChg chg="add del">
          <ac:chgData name="BEN KHALFALLAH Hela ItimAsrScoVdf" userId="d55be94f-4073-46ba-88ef-465599598fde" providerId="ADAL" clId="{B1CC3917-7186-48B1-B06B-921786A47DF6}" dt="2023-03-19T14:27:56.811" v="198" actId="26606"/>
          <ac:spMkLst>
            <pc:docMk/>
            <pc:sldMk cId="4062703144" sldId="532"/>
            <ac:spMk id="29752" creationId="{2C444748-5A8D-4B53-89FE-42B455DFA2D1}"/>
          </ac:spMkLst>
        </pc:spChg>
        <pc:spChg chg="add del">
          <ac:chgData name="BEN KHALFALLAH Hela ItimAsrScoVdf" userId="d55be94f-4073-46ba-88ef-465599598fde" providerId="ADAL" clId="{B1CC3917-7186-48B1-B06B-921786A47DF6}" dt="2023-03-19T14:28:12.373" v="202" actId="26606"/>
          <ac:spMkLst>
            <pc:docMk/>
            <pc:sldMk cId="4062703144" sldId="532"/>
            <ac:spMk id="29753" creationId="{8C9D831B-1474-4A35-98F0-2826A355CA81}"/>
          </ac:spMkLst>
        </pc:spChg>
        <pc:spChg chg="add del">
          <ac:chgData name="BEN KHALFALLAH Hela ItimAsrScoVdf" userId="d55be94f-4073-46ba-88ef-465599598fde" providerId="ADAL" clId="{B1CC3917-7186-48B1-B06B-921786A47DF6}" dt="2023-03-19T14:28:10.536" v="200" actId="26606"/>
          <ac:spMkLst>
            <pc:docMk/>
            <pc:sldMk cId="4062703144" sldId="532"/>
            <ac:spMk id="29754" creationId="{B63E10B8-7A5C-4E1D-BE92-AAA068608C08}"/>
          </ac:spMkLst>
        </pc:spChg>
        <pc:spChg chg="add del">
          <ac:chgData name="BEN KHALFALLAH Hela ItimAsrScoVdf" userId="d55be94f-4073-46ba-88ef-465599598fde" providerId="ADAL" clId="{B1CC3917-7186-48B1-B06B-921786A47DF6}" dt="2023-03-19T14:28:10.536" v="200" actId="26606"/>
          <ac:spMkLst>
            <pc:docMk/>
            <pc:sldMk cId="4062703144" sldId="532"/>
            <ac:spMk id="29755" creationId="{25C29AA3-A1AC-448F-A505-87CEAA1D90A1}"/>
          </ac:spMkLst>
        </pc:spChg>
        <pc:spChg chg="add del">
          <ac:chgData name="BEN KHALFALLAH Hela ItimAsrScoVdf" userId="d55be94f-4073-46ba-88ef-465599598fde" providerId="ADAL" clId="{B1CC3917-7186-48B1-B06B-921786A47DF6}" dt="2023-03-19T14:28:10.536" v="200" actId="26606"/>
          <ac:spMkLst>
            <pc:docMk/>
            <pc:sldMk cId="4062703144" sldId="532"/>
            <ac:spMk id="29756" creationId="{E1C32068-6A8E-44A5-BE2D-65E7EC2DBF9A}"/>
          </ac:spMkLst>
        </pc:spChg>
        <pc:spChg chg="add del">
          <ac:chgData name="BEN KHALFALLAH Hela ItimAsrScoVdf" userId="d55be94f-4073-46ba-88ef-465599598fde" providerId="ADAL" clId="{B1CC3917-7186-48B1-B06B-921786A47DF6}" dt="2023-03-19T14:28:10.536" v="200" actId="26606"/>
          <ac:spMkLst>
            <pc:docMk/>
            <pc:sldMk cId="4062703144" sldId="532"/>
            <ac:spMk id="29757" creationId="{83940A33-AE5F-4FC1-AFFF-1BC5DD32E14C}"/>
          </ac:spMkLst>
        </pc:spChg>
        <pc:spChg chg="add del">
          <ac:chgData name="BEN KHALFALLAH Hela ItimAsrScoVdf" userId="d55be94f-4073-46ba-88ef-465599598fde" providerId="ADAL" clId="{B1CC3917-7186-48B1-B06B-921786A47DF6}" dt="2023-03-19T14:28:10.536" v="200" actId="26606"/>
          <ac:spMkLst>
            <pc:docMk/>
            <pc:sldMk cId="4062703144" sldId="532"/>
            <ac:spMk id="29758" creationId="{9310DD53-17D0-4A12-A0E2-72F3334878B5}"/>
          </ac:spMkLst>
        </pc:spChg>
        <pc:spChg chg="add del">
          <ac:chgData name="BEN KHALFALLAH Hela ItimAsrScoVdf" userId="d55be94f-4073-46ba-88ef-465599598fde" providerId="ADAL" clId="{B1CC3917-7186-48B1-B06B-921786A47DF6}" dt="2023-03-19T14:28:12.373" v="202" actId="26606"/>
          <ac:spMkLst>
            <pc:docMk/>
            <pc:sldMk cId="4062703144" sldId="532"/>
            <ac:spMk id="29759" creationId="{9419A395-0EE8-465E-9AAC-375DF289DDCD}"/>
          </ac:spMkLst>
        </pc:spChg>
        <pc:spChg chg="add del">
          <ac:chgData name="BEN KHALFALLAH Hela ItimAsrScoVdf" userId="d55be94f-4073-46ba-88ef-465599598fde" providerId="ADAL" clId="{B1CC3917-7186-48B1-B06B-921786A47DF6}" dt="2023-03-19T14:28:12.373" v="202" actId="26606"/>
          <ac:spMkLst>
            <pc:docMk/>
            <pc:sldMk cId="4062703144" sldId="532"/>
            <ac:spMk id="29760" creationId="{87DEBA14-FDA2-45EF-9928-4F56DAB2EEAD}"/>
          </ac:spMkLst>
        </pc:spChg>
        <pc:spChg chg="add del">
          <ac:chgData name="BEN KHALFALLAH Hela ItimAsrScoVdf" userId="d55be94f-4073-46ba-88ef-465599598fde" providerId="ADAL" clId="{B1CC3917-7186-48B1-B06B-921786A47DF6}" dt="2023-03-19T14:28:12.373" v="202" actId="26606"/>
          <ac:spMkLst>
            <pc:docMk/>
            <pc:sldMk cId="4062703144" sldId="532"/>
            <ac:spMk id="29761" creationId="{E1FB3D03-386F-4B20-BFF7-5A6FF3C2DF82}"/>
          </ac:spMkLst>
        </pc:spChg>
        <pc:spChg chg="add del">
          <ac:chgData name="BEN KHALFALLAH Hela ItimAsrScoVdf" userId="d55be94f-4073-46ba-88ef-465599598fde" providerId="ADAL" clId="{B1CC3917-7186-48B1-B06B-921786A47DF6}" dt="2023-03-19T14:28:12.373" v="202" actId="26606"/>
          <ac:spMkLst>
            <pc:docMk/>
            <pc:sldMk cId="4062703144" sldId="532"/>
            <ac:spMk id="29762" creationId="{9581B7DD-04B3-4856-8C61-59D7A3F653E2}"/>
          </ac:spMkLst>
        </pc:spChg>
        <pc:spChg chg="add del">
          <ac:chgData name="BEN KHALFALLAH Hela ItimAsrScoVdf" userId="d55be94f-4073-46ba-88ef-465599598fde" providerId="ADAL" clId="{B1CC3917-7186-48B1-B06B-921786A47DF6}" dt="2023-03-19T14:28:12.373" v="202" actId="26606"/>
          <ac:spMkLst>
            <pc:docMk/>
            <pc:sldMk cId="4062703144" sldId="532"/>
            <ac:spMk id="29763" creationId="{1F3C359C-B3DD-4FB2-A6F9-1D519B65BAF4}"/>
          </ac:spMkLst>
        </pc:spChg>
        <pc:spChg chg="add del">
          <ac:chgData name="BEN KHALFALLAH Hela ItimAsrScoVdf" userId="d55be94f-4073-46ba-88ef-465599598fde" providerId="ADAL" clId="{B1CC3917-7186-48B1-B06B-921786A47DF6}" dt="2023-03-19T14:28:12.373" v="202" actId="26606"/>
          <ac:spMkLst>
            <pc:docMk/>
            <pc:sldMk cId="4062703144" sldId="532"/>
            <ac:spMk id="29764" creationId="{0EB2088F-2F1B-43DE-957F-CF2F16D53C11}"/>
          </ac:spMkLst>
        </pc:spChg>
        <pc:spChg chg="add del">
          <ac:chgData name="BEN KHALFALLAH Hela ItimAsrScoVdf" userId="d55be94f-4073-46ba-88ef-465599598fde" providerId="ADAL" clId="{B1CC3917-7186-48B1-B06B-921786A47DF6}" dt="2023-03-19T14:28:12.373" v="202" actId="26606"/>
          <ac:spMkLst>
            <pc:docMk/>
            <pc:sldMk cId="4062703144" sldId="532"/>
            <ac:spMk id="29765" creationId="{FF417D09-0122-4227-8FDD-2C4C19C68318}"/>
          </ac:spMkLst>
        </pc:spChg>
        <pc:spChg chg="add del">
          <ac:chgData name="BEN KHALFALLAH Hela ItimAsrScoVdf" userId="d55be94f-4073-46ba-88ef-465599598fde" providerId="ADAL" clId="{B1CC3917-7186-48B1-B06B-921786A47DF6}" dt="2023-03-19T14:28:12.373" v="202" actId="26606"/>
          <ac:spMkLst>
            <pc:docMk/>
            <pc:sldMk cId="4062703144" sldId="532"/>
            <ac:spMk id="29766" creationId="{FF35A874-2690-497F-80A0-03675049438E}"/>
          </ac:spMkLst>
        </pc:spChg>
        <pc:spChg chg="add del">
          <ac:chgData name="BEN KHALFALLAH Hela ItimAsrScoVdf" userId="d55be94f-4073-46ba-88ef-465599598fde" providerId="ADAL" clId="{B1CC3917-7186-48B1-B06B-921786A47DF6}" dt="2023-03-19T14:28:12.373" v="202" actId="26606"/>
          <ac:spMkLst>
            <pc:docMk/>
            <pc:sldMk cId="4062703144" sldId="532"/>
            <ac:spMk id="29767" creationId="{297C449B-67BB-4D99-86C4-E6ECDEA6913F}"/>
          </ac:spMkLst>
        </pc:spChg>
        <pc:spChg chg="add del">
          <ac:chgData name="BEN KHALFALLAH Hela ItimAsrScoVdf" userId="d55be94f-4073-46ba-88ef-465599598fde" providerId="ADAL" clId="{B1CC3917-7186-48B1-B06B-921786A47DF6}" dt="2023-03-19T14:28:12.373" v="202" actId="26606"/>
          <ac:spMkLst>
            <pc:docMk/>
            <pc:sldMk cId="4062703144" sldId="532"/>
            <ac:spMk id="29768" creationId="{946410AA-0894-4BBC-A1E1-6BB8EF472BE8}"/>
          </ac:spMkLst>
        </pc:spChg>
        <pc:spChg chg="add del">
          <ac:chgData name="BEN KHALFALLAH Hela ItimAsrScoVdf" userId="d55be94f-4073-46ba-88ef-465599598fde" providerId="ADAL" clId="{B1CC3917-7186-48B1-B06B-921786A47DF6}" dt="2023-03-19T14:28:12.373" v="202" actId="26606"/>
          <ac:spMkLst>
            <pc:docMk/>
            <pc:sldMk cId="4062703144" sldId="532"/>
            <ac:spMk id="29769" creationId="{21908082-D0BB-4FF0-A90D-6B6B3DE2AEC2}"/>
          </ac:spMkLst>
        </pc:spChg>
        <pc:spChg chg="add del">
          <ac:chgData name="BEN KHALFALLAH Hela ItimAsrScoVdf" userId="d55be94f-4073-46ba-88ef-465599598fde" providerId="ADAL" clId="{B1CC3917-7186-48B1-B06B-921786A47DF6}" dt="2023-03-19T14:28:43.208" v="209" actId="26606"/>
          <ac:spMkLst>
            <pc:docMk/>
            <pc:sldMk cId="4062703144" sldId="532"/>
            <ac:spMk id="29770" creationId="{14044C96-7CFD-44DB-A579-D77B0D37C681}"/>
          </ac:spMkLst>
        </pc:spChg>
        <pc:spChg chg="add del">
          <ac:chgData name="BEN KHALFALLAH Hela ItimAsrScoVdf" userId="d55be94f-4073-46ba-88ef-465599598fde" providerId="ADAL" clId="{B1CC3917-7186-48B1-B06B-921786A47DF6}" dt="2023-03-19T14:28:43.208" v="209" actId="26606"/>
          <ac:spMkLst>
            <pc:docMk/>
            <pc:sldMk cId="4062703144" sldId="532"/>
            <ac:spMk id="29771" creationId="{8FC8C21F-9484-4A71-ABFA-6C10682FAC3E}"/>
          </ac:spMkLst>
        </pc:spChg>
        <pc:spChg chg="add del">
          <ac:chgData name="BEN KHALFALLAH Hela ItimAsrScoVdf" userId="d55be94f-4073-46ba-88ef-465599598fde" providerId="ADAL" clId="{B1CC3917-7186-48B1-B06B-921786A47DF6}" dt="2023-03-19T14:28:43.208" v="209" actId="26606"/>
          <ac:spMkLst>
            <pc:docMk/>
            <pc:sldMk cId="4062703144" sldId="532"/>
            <ac:spMk id="29772" creationId="{2C444748-5A8D-4B53-89FE-42B455DFA2D1}"/>
          </ac:spMkLst>
        </pc:spChg>
        <pc:spChg chg="add del">
          <ac:chgData name="BEN KHALFALLAH Hela ItimAsrScoVdf" userId="d55be94f-4073-46ba-88ef-465599598fde" providerId="ADAL" clId="{B1CC3917-7186-48B1-B06B-921786A47DF6}" dt="2023-03-19T14:28:43.208" v="209" actId="26606"/>
          <ac:spMkLst>
            <pc:docMk/>
            <pc:sldMk cId="4062703144" sldId="532"/>
            <ac:spMk id="29773" creationId="{F4FFA271-A10A-4AC3-8F06-E3313A197A80}"/>
          </ac:spMkLst>
        </pc:spChg>
        <pc:spChg chg="add">
          <ac:chgData name="BEN KHALFALLAH Hela ItimAsrScoVdf" userId="d55be94f-4073-46ba-88ef-465599598fde" providerId="ADAL" clId="{B1CC3917-7186-48B1-B06B-921786A47DF6}" dt="2023-03-19T14:28:43.219" v="210" actId="26606"/>
          <ac:spMkLst>
            <pc:docMk/>
            <pc:sldMk cId="4062703144" sldId="532"/>
            <ac:spMk id="29775" creationId="{1284CA7F-B696-4085-84C6-CD668817E685}"/>
          </ac:spMkLst>
        </pc:spChg>
        <pc:spChg chg="add">
          <ac:chgData name="BEN KHALFALLAH Hela ItimAsrScoVdf" userId="d55be94f-4073-46ba-88ef-465599598fde" providerId="ADAL" clId="{B1CC3917-7186-48B1-B06B-921786A47DF6}" dt="2023-03-19T14:28:43.219" v="210" actId="26606"/>
          <ac:spMkLst>
            <pc:docMk/>
            <pc:sldMk cId="4062703144" sldId="532"/>
            <ac:spMk id="29776" creationId="{858A10F4-B847-4777-BC82-782F6FB36E40}"/>
          </ac:spMkLst>
        </pc:spChg>
        <pc:spChg chg="add">
          <ac:chgData name="BEN KHALFALLAH Hela ItimAsrScoVdf" userId="d55be94f-4073-46ba-88ef-465599598fde" providerId="ADAL" clId="{B1CC3917-7186-48B1-B06B-921786A47DF6}" dt="2023-03-19T14:28:43.219" v="210" actId="26606"/>
          <ac:spMkLst>
            <pc:docMk/>
            <pc:sldMk cId="4062703144" sldId="532"/>
            <ac:spMk id="29777" creationId="{8883B597-C9A1-46EF-AB6B-71DF0B1ED4A6}"/>
          </ac:spMkLst>
        </pc:spChg>
        <pc:spChg chg="add">
          <ac:chgData name="BEN KHALFALLAH Hela ItimAsrScoVdf" userId="d55be94f-4073-46ba-88ef-465599598fde" providerId="ADAL" clId="{B1CC3917-7186-48B1-B06B-921786A47DF6}" dt="2023-03-19T14:28:43.219" v="210" actId="26606"/>
          <ac:spMkLst>
            <pc:docMk/>
            <pc:sldMk cId="4062703144" sldId="532"/>
            <ac:spMk id="29778" creationId="{A0B38421-369F-445C-9543-5BC17BC09040}"/>
          </ac:spMkLst>
        </pc:spChg>
        <pc:spChg chg="add">
          <ac:chgData name="BEN KHALFALLAH Hela ItimAsrScoVdf" userId="d55be94f-4073-46ba-88ef-465599598fde" providerId="ADAL" clId="{B1CC3917-7186-48B1-B06B-921786A47DF6}" dt="2023-03-19T14:28:43.219" v="210" actId="26606"/>
          <ac:spMkLst>
            <pc:docMk/>
            <pc:sldMk cId="4062703144" sldId="532"/>
            <ac:spMk id="29779" creationId="{FAA9CE81-CAF0-41E3-8E73-CAFA13A0B1A7}"/>
          </ac:spMkLst>
        </pc:spChg>
        <pc:picChg chg="mod ord">
          <ac:chgData name="BEN KHALFALLAH Hela ItimAsrScoVdf" userId="d55be94f-4073-46ba-88ef-465599598fde" providerId="ADAL" clId="{B1CC3917-7186-48B1-B06B-921786A47DF6}" dt="2023-03-19T14:28:43.219" v="210" actId="26606"/>
          <ac:picMkLst>
            <pc:docMk/>
            <pc:sldMk cId="4062703144" sldId="532"/>
            <ac:picMk id="29698" creationId="{E69FE1CD-0449-4AD4-B09D-F5430FCBD466}"/>
          </ac:picMkLst>
        </pc:picChg>
        <pc:picChg chg="mod ord">
          <ac:chgData name="BEN KHALFALLAH Hela ItimAsrScoVdf" userId="d55be94f-4073-46ba-88ef-465599598fde" providerId="ADAL" clId="{B1CC3917-7186-48B1-B06B-921786A47DF6}" dt="2023-03-19T14:28:43.219" v="210" actId="26606"/>
          <ac:picMkLst>
            <pc:docMk/>
            <pc:sldMk cId="4062703144" sldId="532"/>
            <ac:picMk id="29700" creationId="{F7B4F016-CF40-48A9-80D0-F7689CB26EDD}"/>
          </ac:picMkLst>
        </pc:picChg>
        <pc:picChg chg="mod ord">
          <ac:chgData name="BEN KHALFALLAH Hela ItimAsrScoVdf" userId="d55be94f-4073-46ba-88ef-465599598fde" providerId="ADAL" clId="{B1CC3917-7186-48B1-B06B-921786A47DF6}" dt="2023-03-19T14:28:43.219" v="210" actId="26606"/>
          <ac:picMkLst>
            <pc:docMk/>
            <pc:sldMk cId="4062703144" sldId="532"/>
            <ac:picMk id="29702" creationId="{570F3695-642D-4839-912D-98DBD1FD35BF}"/>
          </ac:picMkLst>
        </pc:picChg>
        <pc:picChg chg="mod ord">
          <ac:chgData name="BEN KHALFALLAH Hela ItimAsrScoVdf" userId="d55be94f-4073-46ba-88ef-465599598fde" providerId="ADAL" clId="{B1CC3917-7186-48B1-B06B-921786A47DF6}" dt="2023-03-19T14:28:43.219" v="210" actId="26606"/>
          <ac:picMkLst>
            <pc:docMk/>
            <pc:sldMk cId="4062703144" sldId="532"/>
            <ac:picMk id="29704" creationId="{7EF5AA01-BD06-44E4-A031-8B826DDE10CA}"/>
          </ac:picMkLst>
        </pc:picChg>
        <pc:picChg chg="mod ord">
          <ac:chgData name="BEN KHALFALLAH Hela ItimAsrScoVdf" userId="d55be94f-4073-46ba-88ef-465599598fde" providerId="ADAL" clId="{B1CC3917-7186-48B1-B06B-921786A47DF6}" dt="2023-03-19T14:28:43.219" v="210" actId="26606"/>
          <ac:picMkLst>
            <pc:docMk/>
            <pc:sldMk cId="4062703144" sldId="532"/>
            <ac:picMk id="29706" creationId="{7F8F4349-F0F0-44F2-8F33-A40422E29662}"/>
          </ac:picMkLst>
        </pc:picChg>
        <pc:cxnChg chg="add del">
          <ac:chgData name="BEN KHALFALLAH Hela ItimAsrScoVdf" userId="d55be94f-4073-46ba-88ef-465599598fde" providerId="ADAL" clId="{B1CC3917-7186-48B1-B06B-921786A47DF6}" dt="2023-03-19T14:28:43.219" v="210" actId="26606"/>
          <ac:cxnSpMkLst>
            <pc:docMk/>
            <pc:sldMk cId="4062703144" sldId="532"/>
            <ac:cxnSpMk id="29734" creationId="{B817B4B8-5E01-4B44-BC25-876D56C12149}"/>
          </ac:cxnSpMkLst>
        </pc:cxnChg>
        <pc:cxnChg chg="add del">
          <ac:chgData name="BEN KHALFALLAH Hela ItimAsrScoVdf" userId="d55be94f-4073-46ba-88ef-465599598fde" providerId="ADAL" clId="{B1CC3917-7186-48B1-B06B-921786A47DF6}" dt="2023-03-19T14:28:43.219" v="210" actId="26606"/>
          <ac:cxnSpMkLst>
            <pc:docMk/>
            <pc:sldMk cId="4062703144" sldId="532"/>
            <ac:cxnSpMk id="29735" creationId="{D683D1A4-93E5-4A4D-B103-8223A220EB2B}"/>
          </ac:cxnSpMkLst>
        </pc:cxnChg>
        <pc:cxnChg chg="add del">
          <ac:chgData name="BEN KHALFALLAH Hela ItimAsrScoVdf" userId="d55be94f-4073-46ba-88ef-465599598fde" providerId="ADAL" clId="{B1CC3917-7186-48B1-B06B-921786A47DF6}" dt="2023-03-19T14:28:43.219" v="210" actId="26606"/>
          <ac:cxnSpMkLst>
            <pc:docMk/>
            <pc:sldMk cId="4062703144" sldId="532"/>
            <ac:cxnSpMk id="29736" creationId="{B0E8ABF4-C289-489E-BEFB-3077F9D9C773}"/>
          </ac:cxnSpMkLst>
        </pc:cxnChg>
        <pc:cxnChg chg="add del">
          <ac:chgData name="BEN KHALFALLAH Hela ItimAsrScoVdf" userId="d55be94f-4073-46ba-88ef-465599598fde" providerId="ADAL" clId="{B1CC3917-7186-48B1-B06B-921786A47DF6}" dt="2023-03-19T14:28:43.219" v="210" actId="26606"/>
          <ac:cxnSpMkLst>
            <pc:docMk/>
            <pc:sldMk cId="4062703144" sldId="532"/>
            <ac:cxnSpMk id="29738" creationId="{7989CFA0-35DD-4943-B365-488C66B9B192}"/>
          </ac:cxnSpMkLst>
        </pc:cxnChg>
        <pc:cxnChg chg="add del">
          <ac:chgData name="BEN KHALFALLAH Hela ItimAsrScoVdf" userId="d55be94f-4073-46ba-88ef-465599598fde" providerId="ADAL" clId="{B1CC3917-7186-48B1-B06B-921786A47DF6}" dt="2023-03-19T14:28:43.219" v="210" actId="26606"/>
          <ac:cxnSpMkLst>
            <pc:docMk/>
            <pc:sldMk cId="4062703144" sldId="532"/>
            <ac:cxnSpMk id="29740" creationId="{688AD040-1A2B-4FB4-A345-7B9F3E5ED9B0}"/>
          </ac:cxnSpMkLst>
        </pc:cxnChg>
        <pc:cxnChg chg="add del">
          <ac:chgData name="BEN KHALFALLAH Hela ItimAsrScoVdf" userId="d55be94f-4073-46ba-88ef-465599598fde" providerId="ADAL" clId="{B1CC3917-7186-48B1-B06B-921786A47DF6}" dt="2023-03-19T14:28:43.219" v="210" actId="26606"/>
          <ac:cxnSpMkLst>
            <pc:docMk/>
            <pc:sldMk cId="4062703144" sldId="532"/>
            <ac:cxnSpMk id="29742" creationId="{823B704A-724B-41D6-8F33-76939E727D2A}"/>
          </ac:cxnSpMkLst>
        </pc:cxnChg>
      </pc:sldChg>
      <pc:sldChg chg="addSp delSp del delDesignElem">
        <pc:chgData name="BEN KHALFALLAH Hela ItimAsrScoVdf" userId="d55be94f-4073-46ba-88ef-465599598fde" providerId="ADAL" clId="{B1CC3917-7186-48B1-B06B-921786A47DF6}" dt="2023-03-19T22:09:28.997" v="5425" actId="2696"/>
        <pc:sldMkLst>
          <pc:docMk/>
          <pc:sldMk cId="1675034646" sldId="533"/>
        </pc:sldMkLst>
        <pc:spChg chg="add del">
          <ac:chgData name="BEN KHALFALLAH Hela ItimAsrScoVdf" userId="d55be94f-4073-46ba-88ef-465599598fde" providerId="ADAL" clId="{B1CC3917-7186-48B1-B06B-921786A47DF6}" dt="2023-03-19T14:12:56.227" v="158"/>
          <ac:spMkLst>
            <pc:docMk/>
            <pc:sldMk cId="1675034646" sldId="533"/>
            <ac:spMk id="30740" creationId="{5E22EDAF-5B6B-4EDA-874A-D2323A56311E}"/>
          </ac:spMkLst>
        </pc:spChg>
        <pc:spChg chg="add del">
          <ac:chgData name="BEN KHALFALLAH Hela ItimAsrScoVdf" userId="d55be94f-4073-46ba-88ef-465599598fde" providerId="ADAL" clId="{B1CC3917-7186-48B1-B06B-921786A47DF6}" dt="2023-03-19T14:12:56.227" v="158"/>
          <ac:spMkLst>
            <pc:docMk/>
            <pc:sldMk cId="1675034646" sldId="533"/>
            <ac:spMk id="30742" creationId="{447093E9-0FF5-4C8A-87CA-1A77A8A8AAD6}"/>
          </ac:spMkLst>
        </pc:spChg>
        <pc:spChg chg="add del">
          <ac:chgData name="BEN KHALFALLAH Hela ItimAsrScoVdf" userId="d55be94f-4073-46ba-88ef-465599598fde" providerId="ADAL" clId="{B1CC3917-7186-48B1-B06B-921786A47DF6}" dt="2023-03-19T14:12:56.227" v="158"/>
          <ac:spMkLst>
            <pc:docMk/>
            <pc:sldMk cId="1675034646" sldId="533"/>
            <ac:spMk id="30744" creationId="{1531B9EF-E1F9-40FE-9CC0-C4C5F70253C7}"/>
          </ac:spMkLst>
        </pc:spChg>
        <pc:spChg chg="add del">
          <ac:chgData name="BEN KHALFALLAH Hela ItimAsrScoVdf" userId="d55be94f-4073-46ba-88ef-465599598fde" providerId="ADAL" clId="{B1CC3917-7186-48B1-B06B-921786A47DF6}" dt="2023-03-19T14:12:56.227" v="158"/>
          <ac:spMkLst>
            <pc:docMk/>
            <pc:sldMk cId="1675034646" sldId="533"/>
            <ac:spMk id="30746" creationId="{A8457049-EBE6-4D4A-9603-74419DBBE784}"/>
          </ac:spMkLst>
        </pc:spChg>
        <pc:spChg chg="add del">
          <ac:chgData name="BEN KHALFALLAH Hela ItimAsrScoVdf" userId="d55be94f-4073-46ba-88ef-465599598fde" providerId="ADAL" clId="{B1CC3917-7186-48B1-B06B-921786A47DF6}" dt="2023-03-19T14:12:56.227" v="158"/>
          <ac:spMkLst>
            <pc:docMk/>
            <pc:sldMk cId="1675034646" sldId="533"/>
            <ac:spMk id="30748" creationId="{D54EC586-DBC6-420F-A910-59AC50ABF982}"/>
          </ac:spMkLst>
        </pc:spChg>
      </pc:sldChg>
      <pc:sldChg chg="delSp add del setBg delDesignElem">
        <pc:chgData name="BEN KHALFALLAH Hela ItimAsrScoVdf" userId="d55be94f-4073-46ba-88ef-465599598fde" providerId="ADAL" clId="{B1CC3917-7186-48B1-B06B-921786A47DF6}" dt="2023-03-19T22:10:41.444" v="5437" actId="47"/>
        <pc:sldMkLst>
          <pc:docMk/>
          <pc:sldMk cId="2179695518" sldId="533"/>
        </pc:sldMkLst>
        <pc:spChg chg="del">
          <ac:chgData name="BEN KHALFALLAH Hela ItimAsrScoVdf" userId="d55be94f-4073-46ba-88ef-465599598fde" providerId="ADAL" clId="{B1CC3917-7186-48B1-B06B-921786A47DF6}" dt="2023-03-19T22:09:51.669" v="5429"/>
          <ac:spMkLst>
            <pc:docMk/>
            <pc:sldMk cId="2179695518" sldId="533"/>
            <ac:spMk id="30740" creationId="{5E22EDAF-5B6B-4EDA-874A-D2323A56311E}"/>
          </ac:spMkLst>
        </pc:spChg>
        <pc:spChg chg="del">
          <ac:chgData name="BEN KHALFALLAH Hela ItimAsrScoVdf" userId="d55be94f-4073-46ba-88ef-465599598fde" providerId="ADAL" clId="{B1CC3917-7186-48B1-B06B-921786A47DF6}" dt="2023-03-19T22:09:51.669" v="5429"/>
          <ac:spMkLst>
            <pc:docMk/>
            <pc:sldMk cId="2179695518" sldId="533"/>
            <ac:spMk id="30742" creationId="{447093E9-0FF5-4C8A-87CA-1A77A8A8AAD6}"/>
          </ac:spMkLst>
        </pc:spChg>
        <pc:spChg chg="del">
          <ac:chgData name="BEN KHALFALLAH Hela ItimAsrScoVdf" userId="d55be94f-4073-46ba-88ef-465599598fde" providerId="ADAL" clId="{B1CC3917-7186-48B1-B06B-921786A47DF6}" dt="2023-03-19T22:09:51.669" v="5429"/>
          <ac:spMkLst>
            <pc:docMk/>
            <pc:sldMk cId="2179695518" sldId="533"/>
            <ac:spMk id="30744" creationId="{1531B9EF-E1F9-40FE-9CC0-C4C5F70253C7}"/>
          </ac:spMkLst>
        </pc:spChg>
        <pc:spChg chg="del">
          <ac:chgData name="BEN KHALFALLAH Hela ItimAsrScoVdf" userId="d55be94f-4073-46ba-88ef-465599598fde" providerId="ADAL" clId="{B1CC3917-7186-48B1-B06B-921786A47DF6}" dt="2023-03-19T22:09:51.669" v="5429"/>
          <ac:spMkLst>
            <pc:docMk/>
            <pc:sldMk cId="2179695518" sldId="533"/>
            <ac:spMk id="30746" creationId="{A8457049-EBE6-4D4A-9603-74419DBBE784}"/>
          </ac:spMkLst>
        </pc:spChg>
        <pc:spChg chg="del">
          <ac:chgData name="BEN KHALFALLAH Hela ItimAsrScoVdf" userId="d55be94f-4073-46ba-88ef-465599598fde" providerId="ADAL" clId="{B1CC3917-7186-48B1-B06B-921786A47DF6}" dt="2023-03-19T22:09:51.669" v="5429"/>
          <ac:spMkLst>
            <pc:docMk/>
            <pc:sldMk cId="2179695518" sldId="533"/>
            <ac:spMk id="30748" creationId="{D54EC586-DBC6-420F-A910-59AC50ABF982}"/>
          </ac:spMkLst>
        </pc:spChg>
      </pc:sldChg>
      <pc:sldChg chg="addSp delSp modSp mod setBg">
        <pc:chgData name="BEN KHALFALLAH Hela ItimAsrScoVdf" userId="d55be94f-4073-46ba-88ef-465599598fde" providerId="ADAL" clId="{B1CC3917-7186-48B1-B06B-921786A47DF6}" dt="2023-03-19T16:55:26.126" v="1988" actId="1076"/>
        <pc:sldMkLst>
          <pc:docMk/>
          <pc:sldMk cId="4165567785" sldId="534"/>
        </pc:sldMkLst>
        <pc:spChg chg="mod ord">
          <ac:chgData name="BEN KHALFALLAH Hela ItimAsrScoVdf" userId="d55be94f-4073-46ba-88ef-465599598fde" providerId="ADAL" clId="{B1CC3917-7186-48B1-B06B-921786A47DF6}" dt="2023-03-19T16:55:16.244" v="1984" actId="26606"/>
          <ac:spMkLst>
            <pc:docMk/>
            <pc:sldMk cId="4165567785" sldId="534"/>
            <ac:spMk id="3" creationId="{93BD9D7F-B607-490C-8EB1-06446DC7F61F}"/>
          </ac:spMkLst>
        </pc:spChg>
        <pc:spChg chg="add">
          <ac:chgData name="BEN KHALFALLAH Hela ItimAsrScoVdf" userId="d55be94f-4073-46ba-88ef-465599598fde" providerId="ADAL" clId="{B1CC3917-7186-48B1-B06B-921786A47DF6}" dt="2023-03-19T16:55:16.244" v="1984" actId="26606"/>
          <ac:spMkLst>
            <pc:docMk/>
            <pc:sldMk cId="4165567785" sldId="534"/>
            <ac:spMk id="8" creationId="{E9AA9F65-94B8-41A5-A7FF-23D2CFB116BB}"/>
          </ac:spMkLst>
        </pc:spChg>
        <pc:spChg chg="add">
          <ac:chgData name="BEN KHALFALLAH Hela ItimAsrScoVdf" userId="d55be94f-4073-46ba-88ef-465599598fde" providerId="ADAL" clId="{B1CC3917-7186-48B1-B06B-921786A47DF6}" dt="2023-03-19T16:55:16.244" v="1984" actId="26606"/>
          <ac:spMkLst>
            <pc:docMk/>
            <pc:sldMk cId="4165567785" sldId="534"/>
            <ac:spMk id="10" creationId="{7E8B0F8E-3F6C-4541-B9C1-774D80A08834}"/>
          </ac:spMkLst>
        </pc:spChg>
        <pc:spChg chg="add">
          <ac:chgData name="BEN KHALFALLAH Hela ItimAsrScoVdf" userId="d55be94f-4073-46ba-88ef-465599598fde" providerId="ADAL" clId="{B1CC3917-7186-48B1-B06B-921786A47DF6}" dt="2023-03-19T16:55:16.244" v="1984" actId="26606"/>
          <ac:spMkLst>
            <pc:docMk/>
            <pc:sldMk cId="4165567785" sldId="534"/>
            <ac:spMk id="12" creationId="{7A45F5BC-32D1-41CD-B270-C46F18CA1ACC}"/>
          </ac:spMkLst>
        </pc:spChg>
        <pc:spChg chg="add">
          <ac:chgData name="BEN KHALFALLAH Hela ItimAsrScoVdf" userId="d55be94f-4073-46ba-88ef-465599598fde" providerId="ADAL" clId="{B1CC3917-7186-48B1-B06B-921786A47DF6}" dt="2023-03-19T16:55:16.244" v="1984" actId="26606"/>
          <ac:spMkLst>
            <pc:docMk/>
            <pc:sldMk cId="4165567785" sldId="534"/>
            <ac:spMk id="14" creationId="{CE57EE13-72B0-4FFA-ACE1-EBDE89340E47}"/>
          </ac:spMkLst>
        </pc:spChg>
        <pc:spChg chg="add">
          <ac:chgData name="BEN KHALFALLAH Hela ItimAsrScoVdf" userId="d55be94f-4073-46ba-88ef-465599598fde" providerId="ADAL" clId="{B1CC3917-7186-48B1-B06B-921786A47DF6}" dt="2023-03-19T16:55:16.244" v="1984" actId="26606"/>
          <ac:spMkLst>
            <pc:docMk/>
            <pc:sldMk cId="4165567785" sldId="534"/>
            <ac:spMk id="16" creationId="{34BFB7C5-23B6-4047-BF5E-F9EEBB437CD0}"/>
          </ac:spMkLst>
        </pc:spChg>
        <pc:spChg chg="add">
          <ac:chgData name="BEN KHALFALLAH Hela ItimAsrScoVdf" userId="d55be94f-4073-46ba-88ef-465599598fde" providerId="ADAL" clId="{B1CC3917-7186-48B1-B06B-921786A47DF6}" dt="2023-03-19T16:55:16.244" v="1984" actId="26606"/>
          <ac:spMkLst>
            <pc:docMk/>
            <pc:sldMk cId="4165567785" sldId="534"/>
            <ac:spMk id="18" creationId="{D37DA931-62D6-4B32-9103-84C0960AEA6D}"/>
          </ac:spMkLst>
        </pc:spChg>
        <pc:spChg chg="add">
          <ac:chgData name="BEN KHALFALLAH Hela ItimAsrScoVdf" userId="d55be94f-4073-46ba-88ef-465599598fde" providerId="ADAL" clId="{B1CC3917-7186-48B1-B06B-921786A47DF6}" dt="2023-03-19T16:55:16.244" v="1984" actId="26606"/>
          <ac:spMkLst>
            <pc:docMk/>
            <pc:sldMk cId="4165567785" sldId="534"/>
            <ac:spMk id="20" creationId="{4695E140-9B6E-43E9-B17E-CDFE3FCA8AFB}"/>
          </ac:spMkLst>
        </pc:spChg>
        <pc:spChg chg="add">
          <ac:chgData name="BEN KHALFALLAH Hela ItimAsrScoVdf" userId="d55be94f-4073-46ba-88ef-465599598fde" providerId="ADAL" clId="{B1CC3917-7186-48B1-B06B-921786A47DF6}" dt="2023-03-19T16:55:16.244" v="1984" actId="26606"/>
          <ac:spMkLst>
            <pc:docMk/>
            <pc:sldMk cId="4165567785" sldId="534"/>
            <ac:spMk id="22" creationId="{FBC3CD9F-A361-4496-A6E0-24338B2A6901}"/>
          </ac:spMkLst>
        </pc:spChg>
        <pc:spChg chg="add del">
          <ac:chgData name="BEN KHALFALLAH Hela ItimAsrScoVdf" userId="d55be94f-4073-46ba-88ef-465599598fde" providerId="ADAL" clId="{B1CC3917-7186-48B1-B06B-921786A47DF6}" dt="2023-03-19T16:55:00.874" v="1978" actId="26606"/>
          <ac:spMkLst>
            <pc:docMk/>
            <pc:sldMk cId="4165567785" sldId="534"/>
            <ac:spMk id="1031" creationId="{DB691D59-8F51-4DD8-AD41-D568D29B08F8}"/>
          </ac:spMkLst>
        </pc:spChg>
        <pc:spChg chg="add del">
          <ac:chgData name="BEN KHALFALLAH Hela ItimAsrScoVdf" userId="d55be94f-4073-46ba-88ef-465599598fde" providerId="ADAL" clId="{B1CC3917-7186-48B1-B06B-921786A47DF6}" dt="2023-03-19T16:55:00.874" v="1978" actId="26606"/>
          <ac:spMkLst>
            <pc:docMk/>
            <pc:sldMk cId="4165567785" sldId="534"/>
            <ac:spMk id="1033" creationId="{204AEF18-0627-48F3-9B3D-F7E8F050B1D4}"/>
          </ac:spMkLst>
        </pc:spChg>
        <pc:spChg chg="add del">
          <ac:chgData name="BEN KHALFALLAH Hela ItimAsrScoVdf" userId="d55be94f-4073-46ba-88ef-465599598fde" providerId="ADAL" clId="{B1CC3917-7186-48B1-B06B-921786A47DF6}" dt="2023-03-19T16:55:00.874" v="1978" actId="26606"/>
          <ac:spMkLst>
            <pc:docMk/>
            <pc:sldMk cId="4165567785" sldId="534"/>
            <ac:spMk id="1035" creationId="{CEAEE08A-C572-438F-9753-B0D527A515A7}"/>
          </ac:spMkLst>
        </pc:spChg>
        <pc:spChg chg="add del">
          <ac:chgData name="BEN KHALFALLAH Hela ItimAsrScoVdf" userId="d55be94f-4073-46ba-88ef-465599598fde" providerId="ADAL" clId="{B1CC3917-7186-48B1-B06B-921786A47DF6}" dt="2023-03-19T16:55:00.874" v="1978" actId="26606"/>
          <ac:spMkLst>
            <pc:docMk/>
            <pc:sldMk cId="4165567785" sldId="534"/>
            <ac:spMk id="1037" creationId="{DB93146F-62ED-4C59-844C-0935D0FB5031}"/>
          </ac:spMkLst>
        </pc:spChg>
        <pc:spChg chg="add del">
          <ac:chgData name="BEN KHALFALLAH Hela ItimAsrScoVdf" userId="d55be94f-4073-46ba-88ef-465599598fde" providerId="ADAL" clId="{B1CC3917-7186-48B1-B06B-921786A47DF6}" dt="2023-03-19T16:55:00.874" v="1978" actId="26606"/>
          <ac:spMkLst>
            <pc:docMk/>
            <pc:sldMk cId="4165567785" sldId="534"/>
            <ac:spMk id="1039" creationId="{0883F11E-ECB3-4046-A121-A45C6FF6316B}"/>
          </ac:spMkLst>
        </pc:spChg>
        <pc:spChg chg="add del">
          <ac:chgData name="BEN KHALFALLAH Hela ItimAsrScoVdf" userId="d55be94f-4073-46ba-88ef-465599598fde" providerId="ADAL" clId="{B1CC3917-7186-48B1-B06B-921786A47DF6}" dt="2023-03-19T16:55:00.874" v="1978" actId="26606"/>
          <ac:spMkLst>
            <pc:docMk/>
            <pc:sldMk cId="4165567785" sldId="534"/>
            <ac:spMk id="1041" creationId="{5CF77191-9839-40D9-B04E-85DF01BB029F}"/>
          </ac:spMkLst>
        </pc:spChg>
        <pc:spChg chg="add del">
          <ac:chgData name="BEN KHALFALLAH Hela ItimAsrScoVdf" userId="d55be94f-4073-46ba-88ef-465599598fde" providerId="ADAL" clId="{B1CC3917-7186-48B1-B06B-921786A47DF6}" dt="2023-03-19T16:55:00.874" v="1978" actId="26606"/>
          <ac:spMkLst>
            <pc:docMk/>
            <pc:sldMk cId="4165567785" sldId="534"/>
            <ac:spMk id="1043" creationId="{BF007B11-F4C3-4A9E-AAA8-D52C8C1AD988}"/>
          </ac:spMkLst>
        </pc:spChg>
        <pc:spChg chg="add del">
          <ac:chgData name="BEN KHALFALLAH Hela ItimAsrScoVdf" userId="d55be94f-4073-46ba-88ef-465599598fde" providerId="ADAL" clId="{B1CC3917-7186-48B1-B06B-921786A47DF6}" dt="2023-03-19T16:55:00.874" v="1978" actId="26606"/>
          <ac:spMkLst>
            <pc:docMk/>
            <pc:sldMk cId="4165567785" sldId="534"/>
            <ac:spMk id="1045" creationId="{871D0F6C-C993-4E97-A103-9448E35FEEA0}"/>
          </ac:spMkLst>
        </pc:spChg>
        <pc:spChg chg="add del">
          <ac:chgData name="BEN KHALFALLAH Hela ItimAsrScoVdf" userId="d55be94f-4073-46ba-88ef-465599598fde" providerId="ADAL" clId="{B1CC3917-7186-48B1-B06B-921786A47DF6}" dt="2023-03-19T16:55:00.874" v="1978" actId="26606"/>
          <ac:spMkLst>
            <pc:docMk/>
            <pc:sldMk cId="4165567785" sldId="534"/>
            <ac:spMk id="1047" creationId="{7B28B346-1639-4F05-9EBC-808A9DC6657D}"/>
          </ac:spMkLst>
        </pc:spChg>
        <pc:spChg chg="add del">
          <ac:chgData name="BEN KHALFALLAH Hela ItimAsrScoVdf" userId="d55be94f-4073-46ba-88ef-465599598fde" providerId="ADAL" clId="{B1CC3917-7186-48B1-B06B-921786A47DF6}" dt="2023-03-19T16:55:03.239" v="1980" actId="26606"/>
          <ac:spMkLst>
            <pc:docMk/>
            <pc:sldMk cId="4165567785" sldId="534"/>
            <ac:spMk id="1049" creationId="{DB691D59-8F51-4DD8-AD41-D568D29B08F8}"/>
          </ac:spMkLst>
        </pc:spChg>
        <pc:spChg chg="add del">
          <ac:chgData name="BEN KHALFALLAH Hela ItimAsrScoVdf" userId="d55be94f-4073-46ba-88ef-465599598fde" providerId="ADAL" clId="{B1CC3917-7186-48B1-B06B-921786A47DF6}" dt="2023-03-19T16:55:03.239" v="1980" actId="26606"/>
          <ac:spMkLst>
            <pc:docMk/>
            <pc:sldMk cId="4165567785" sldId="534"/>
            <ac:spMk id="1050" creationId="{204AEF18-0627-48F3-9B3D-F7E8F050B1D4}"/>
          </ac:spMkLst>
        </pc:spChg>
        <pc:spChg chg="add del">
          <ac:chgData name="BEN KHALFALLAH Hela ItimAsrScoVdf" userId="d55be94f-4073-46ba-88ef-465599598fde" providerId="ADAL" clId="{B1CC3917-7186-48B1-B06B-921786A47DF6}" dt="2023-03-19T16:55:03.239" v="1980" actId="26606"/>
          <ac:spMkLst>
            <pc:docMk/>
            <pc:sldMk cId="4165567785" sldId="534"/>
            <ac:spMk id="1051" creationId="{CEAEE08A-C572-438F-9753-B0D527A515A7}"/>
          </ac:spMkLst>
        </pc:spChg>
        <pc:spChg chg="add del">
          <ac:chgData name="BEN KHALFALLAH Hela ItimAsrScoVdf" userId="d55be94f-4073-46ba-88ef-465599598fde" providerId="ADAL" clId="{B1CC3917-7186-48B1-B06B-921786A47DF6}" dt="2023-03-19T16:55:03.239" v="1980" actId="26606"/>
          <ac:spMkLst>
            <pc:docMk/>
            <pc:sldMk cId="4165567785" sldId="534"/>
            <ac:spMk id="1052" creationId="{DB93146F-62ED-4C59-844C-0935D0FB5031}"/>
          </ac:spMkLst>
        </pc:spChg>
        <pc:spChg chg="add del">
          <ac:chgData name="BEN KHALFALLAH Hela ItimAsrScoVdf" userId="d55be94f-4073-46ba-88ef-465599598fde" providerId="ADAL" clId="{B1CC3917-7186-48B1-B06B-921786A47DF6}" dt="2023-03-19T16:55:03.239" v="1980" actId="26606"/>
          <ac:spMkLst>
            <pc:docMk/>
            <pc:sldMk cId="4165567785" sldId="534"/>
            <ac:spMk id="1053" creationId="{B5D795CF-5F70-4821-BB11-0B2B8FCCD45A}"/>
          </ac:spMkLst>
        </pc:spChg>
        <pc:spChg chg="add del">
          <ac:chgData name="BEN KHALFALLAH Hela ItimAsrScoVdf" userId="d55be94f-4073-46ba-88ef-465599598fde" providerId="ADAL" clId="{B1CC3917-7186-48B1-B06B-921786A47DF6}" dt="2023-03-19T16:55:03.239" v="1980" actId="26606"/>
          <ac:spMkLst>
            <pc:docMk/>
            <pc:sldMk cId="4165567785" sldId="534"/>
            <ac:spMk id="1054" creationId="{73B1AC31-0B6C-4781-BA06-16BE17F8AFBE}"/>
          </ac:spMkLst>
        </pc:spChg>
        <pc:spChg chg="add del">
          <ac:chgData name="BEN KHALFALLAH Hela ItimAsrScoVdf" userId="d55be94f-4073-46ba-88ef-465599598fde" providerId="ADAL" clId="{B1CC3917-7186-48B1-B06B-921786A47DF6}" dt="2023-03-19T16:55:05.426" v="1982" actId="26606"/>
          <ac:spMkLst>
            <pc:docMk/>
            <pc:sldMk cId="4165567785" sldId="534"/>
            <ac:spMk id="1056" creationId="{DB691D59-8F51-4DD8-AD41-D568D29B08F8}"/>
          </ac:spMkLst>
        </pc:spChg>
        <pc:spChg chg="add del">
          <ac:chgData name="BEN KHALFALLAH Hela ItimAsrScoVdf" userId="d55be94f-4073-46ba-88ef-465599598fde" providerId="ADAL" clId="{B1CC3917-7186-48B1-B06B-921786A47DF6}" dt="2023-03-19T16:55:05.426" v="1982" actId="26606"/>
          <ac:spMkLst>
            <pc:docMk/>
            <pc:sldMk cId="4165567785" sldId="534"/>
            <ac:spMk id="1057" creationId="{204AEF18-0627-48F3-9B3D-F7E8F050B1D4}"/>
          </ac:spMkLst>
        </pc:spChg>
        <pc:spChg chg="add del">
          <ac:chgData name="BEN KHALFALLAH Hela ItimAsrScoVdf" userId="d55be94f-4073-46ba-88ef-465599598fde" providerId="ADAL" clId="{B1CC3917-7186-48B1-B06B-921786A47DF6}" dt="2023-03-19T16:55:05.426" v="1982" actId="26606"/>
          <ac:spMkLst>
            <pc:docMk/>
            <pc:sldMk cId="4165567785" sldId="534"/>
            <ac:spMk id="1058" creationId="{CEAEE08A-C572-438F-9753-B0D527A515A7}"/>
          </ac:spMkLst>
        </pc:spChg>
        <pc:spChg chg="add del">
          <ac:chgData name="BEN KHALFALLAH Hela ItimAsrScoVdf" userId="d55be94f-4073-46ba-88ef-465599598fde" providerId="ADAL" clId="{B1CC3917-7186-48B1-B06B-921786A47DF6}" dt="2023-03-19T16:55:05.426" v="1982" actId="26606"/>
          <ac:spMkLst>
            <pc:docMk/>
            <pc:sldMk cId="4165567785" sldId="534"/>
            <ac:spMk id="1059" creationId="{DB93146F-62ED-4C59-844C-0935D0FB5031}"/>
          </ac:spMkLst>
        </pc:spChg>
        <pc:spChg chg="add del">
          <ac:chgData name="BEN KHALFALLAH Hela ItimAsrScoVdf" userId="d55be94f-4073-46ba-88ef-465599598fde" providerId="ADAL" clId="{B1CC3917-7186-48B1-B06B-921786A47DF6}" dt="2023-03-19T16:55:05.426" v="1982" actId="26606"/>
          <ac:spMkLst>
            <pc:docMk/>
            <pc:sldMk cId="4165567785" sldId="534"/>
            <ac:spMk id="1060" creationId="{BF3D65BA-1C65-40FB-92EF-83951BDC1D7C}"/>
          </ac:spMkLst>
        </pc:spChg>
        <pc:spChg chg="add del">
          <ac:chgData name="BEN KHALFALLAH Hela ItimAsrScoVdf" userId="d55be94f-4073-46ba-88ef-465599598fde" providerId="ADAL" clId="{B1CC3917-7186-48B1-B06B-921786A47DF6}" dt="2023-03-19T16:55:05.426" v="1982" actId="26606"/>
          <ac:spMkLst>
            <pc:docMk/>
            <pc:sldMk cId="4165567785" sldId="534"/>
            <ac:spMk id="1061" creationId="{ADF52CCA-FCDD-49A0-BFFC-3BD41F1B827A}"/>
          </ac:spMkLst>
        </pc:spChg>
        <pc:picChg chg="add mod">
          <ac:chgData name="BEN KHALFALLAH Hela ItimAsrScoVdf" userId="d55be94f-4073-46ba-88ef-465599598fde" providerId="ADAL" clId="{B1CC3917-7186-48B1-B06B-921786A47DF6}" dt="2023-03-19T16:55:26.126" v="1988" actId="1076"/>
          <ac:picMkLst>
            <pc:docMk/>
            <pc:sldMk cId="4165567785" sldId="534"/>
            <ac:picMk id="33" creationId="{EF1767D7-2ED2-4145-BCE7-6CFC1B5E69C9}"/>
          </ac:picMkLst>
        </pc:picChg>
        <pc:picChg chg="del mod">
          <ac:chgData name="BEN KHALFALLAH Hela ItimAsrScoVdf" userId="d55be94f-4073-46ba-88ef-465599598fde" providerId="ADAL" clId="{B1CC3917-7186-48B1-B06B-921786A47DF6}" dt="2023-03-19T16:55:11.363" v="1983" actId="21"/>
          <ac:picMkLst>
            <pc:docMk/>
            <pc:sldMk cId="4165567785" sldId="534"/>
            <ac:picMk id="1026" creationId="{46F003E3-B35D-4445-B53F-9C29E7A82411}"/>
          </ac:picMkLst>
        </pc:picChg>
      </pc:sldChg>
      <pc:sldChg chg="addSp delSp del delDesignElem">
        <pc:chgData name="BEN KHALFALLAH Hela ItimAsrScoVdf" userId="d55be94f-4073-46ba-88ef-465599598fde" providerId="ADAL" clId="{B1CC3917-7186-48B1-B06B-921786A47DF6}" dt="2023-03-19T14:59:11.296" v="564" actId="2696"/>
        <pc:sldMkLst>
          <pc:docMk/>
          <pc:sldMk cId="3466571372" sldId="536"/>
        </pc:sldMkLst>
        <pc:spChg chg="add del">
          <ac:chgData name="BEN KHALFALLAH Hela ItimAsrScoVdf" userId="d55be94f-4073-46ba-88ef-465599598fde" providerId="ADAL" clId="{B1CC3917-7186-48B1-B06B-921786A47DF6}" dt="2023-03-19T14:12:56.227" v="158"/>
          <ac:spMkLst>
            <pc:docMk/>
            <pc:sldMk cId="3466571372" sldId="536"/>
            <ac:spMk id="71" creationId="{BFDC535F-AC0A-417D-96AB-6706BECACD95}"/>
          </ac:spMkLst>
        </pc:spChg>
        <pc:spChg chg="add del">
          <ac:chgData name="BEN KHALFALLAH Hela ItimAsrScoVdf" userId="d55be94f-4073-46ba-88ef-465599598fde" providerId="ADAL" clId="{B1CC3917-7186-48B1-B06B-921786A47DF6}" dt="2023-03-19T14:12:56.227" v="158"/>
          <ac:spMkLst>
            <pc:docMk/>
            <pc:sldMk cId="3466571372" sldId="536"/>
            <ac:spMk id="72" creationId="{97AAAF8E-31DB-4148-8FCA-4D8233D691C6}"/>
          </ac:spMkLst>
        </pc:spChg>
        <pc:spChg chg="add del">
          <ac:chgData name="BEN KHALFALLAH Hela ItimAsrScoVdf" userId="d55be94f-4073-46ba-88ef-465599598fde" providerId="ADAL" clId="{B1CC3917-7186-48B1-B06B-921786A47DF6}" dt="2023-03-19T14:12:56.227" v="158"/>
          <ac:spMkLst>
            <pc:docMk/>
            <pc:sldMk cId="3466571372" sldId="536"/>
            <ac:spMk id="73" creationId="{AA274328-4774-4DF9-BA53-452565122FBB}"/>
          </ac:spMkLst>
        </pc:spChg>
        <pc:spChg chg="add del">
          <ac:chgData name="BEN KHALFALLAH Hela ItimAsrScoVdf" userId="d55be94f-4073-46ba-88ef-465599598fde" providerId="ADAL" clId="{B1CC3917-7186-48B1-B06B-921786A47DF6}" dt="2023-03-19T14:12:56.227" v="158"/>
          <ac:spMkLst>
            <pc:docMk/>
            <pc:sldMk cId="3466571372" sldId="536"/>
            <ac:spMk id="74" creationId="{01C7B46D-2FEF-4FAA-915B-8B21A66BB647}"/>
          </ac:spMkLst>
        </pc:spChg>
      </pc:sldChg>
      <pc:sldChg chg="delSp add del setBg delDesignElem">
        <pc:chgData name="BEN KHALFALLAH Hela ItimAsrScoVdf" userId="d55be94f-4073-46ba-88ef-465599598fde" providerId="ADAL" clId="{B1CC3917-7186-48B1-B06B-921786A47DF6}" dt="2023-03-19T16:13:53.012" v="1188" actId="47"/>
        <pc:sldMkLst>
          <pc:docMk/>
          <pc:sldMk cId="4054589309" sldId="536"/>
        </pc:sldMkLst>
        <pc:spChg chg="del">
          <ac:chgData name="BEN KHALFALLAH Hela ItimAsrScoVdf" userId="d55be94f-4073-46ba-88ef-465599598fde" providerId="ADAL" clId="{B1CC3917-7186-48B1-B06B-921786A47DF6}" dt="2023-03-19T14:59:21.998" v="566"/>
          <ac:spMkLst>
            <pc:docMk/>
            <pc:sldMk cId="4054589309" sldId="536"/>
            <ac:spMk id="71" creationId="{BFDC535F-AC0A-417D-96AB-6706BECACD95}"/>
          </ac:spMkLst>
        </pc:spChg>
        <pc:spChg chg="del">
          <ac:chgData name="BEN KHALFALLAH Hela ItimAsrScoVdf" userId="d55be94f-4073-46ba-88ef-465599598fde" providerId="ADAL" clId="{B1CC3917-7186-48B1-B06B-921786A47DF6}" dt="2023-03-19T14:59:21.998" v="566"/>
          <ac:spMkLst>
            <pc:docMk/>
            <pc:sldMk cId="4054589309" sldId="536"/>
            <ac:spMk id="72" creationId="{97AAAF8E-31DB-4148-8FCA-4D8233D691C6}"/>
          </ac:spMkLst>
        </pc:spChg>
        <pc:spChg chg="del">
          <ac:chgData name="BEN KHALFALLAH Hela ItimAsrScoVdf" userId="d55be94f-4073-46ba-88ef-465599598fde" providerId="ADAL" clId="{B1CC3917-7186-48B1-B06B-921786A47DF6}" dt="2023-03-19T14:59:21.998" v="566"/>
          <ac:spMkLst>
            <pc:docMk/>
            <pc:sldMk cId="4054589309" sldId="536"/>
            <ac:spMk id="73" creationId="{AA274328-4774-4DF9-BA53-452565122FBB}"/>
          </ac:spMkLst>
        </pc:spChg>
        <pc:spChg chg="del">
          <ac:chgData name="BEN KHALFALLAH Hela ItimAsrScoVdf" userId="d55be94f-4073-46ba-88ef-465599598fde" providerId="ADAL" clId="{B1CC3917-7186-48B1-B06B-921786A47DF6}" dt="2023-03-19T14:59:21.998" v="566"/>
          <ac:spMkLst>
            <pc:docMk/>
            <pc:sldMk cId="4054589309" sldId="536"/>
            <ac:spMk id="74" creationId="{01C7B46D-2FEF-4FAA-915B-8B21A66BB647}"/>
          </ac:spMkLst>
        </pc:spChg>
      </pc:sldChg>
      <pc:sldChg chg="del">
        <pc:chgData name="BEN KHALFALLAH Hela ItimAsrScoVdf" userId="d55be94f-4073-46ba-88ef-465599598fde" providerId="ADAL" clId="{B1CC3917-7186-48B1-B06B-921786A47DF6}" dt="2023-03-19T14:59:11.296" v="564" actId="2696"/>
        <pc:sldMkLst>
          <pc:docMk/>
          <pc:sldMk cId="2751092883" sldId="537"/>
        </pc:sldMkLst>
      </pc:sldChg>
      <pc:sldChg chg="add del">
        <pc:chgData name="BEN KHALFALLAH Hela ItimAsrScoVdf" userId="d55be94f-4073-46ba-88ef-465599598fde" providerId="ADAL" clId="{B1CC3917-7186-48B1-B06B-921786A47DF6}" dt="2023-03-19T16:27:43.922" v="1422" actId="47"/>
        <pc:sldMkLst>
          <pc:docMk/>
          <pc:sldMk cId="2802509251" sldId="537"/>
        </pc:sldMkLst>
      </pc:sldChg>
      <pc:sldChg chg="addSp delSp modSp add mod">
        <pc:chgData name="BEN KHALFALLAH Hela ItimAsrScoVdf" userId="d55be94f-4073-46ba-88ef-465599598fde" providerId="ADAL" clId="{B1CC3917-7186-48B1-B06B-921786A47DF6}" dt="2023-03-19T16:57:46.237" v="2010" actId="14100"/>
        <pc:sldMkLst>
          <pc:docMk/>
          <pc:sldMk cId="174056248" sldId="539"/>
        </pc:sldMkLst>
        <pc:spChg chg="add del mod">
          <ac:chgData name="BEN KHALFALLAH Hela ItimAsrScoVdf" userId="d55be94f-4073-46ba-88ef-465599598fde" providerId="ADAL" clId="{B1CC3917-7186-48B1-B06B-921786A47DF6}" dt="2023-03-19T16:18:21.075" v="1268" actId="478"/>
          <ac:spMkLst>
            <pc:docMk/>
            <pc:sldMk cId="174056248" sldId="539"/>
            <ac:spMk id="3" creationId="{6061FFCF-3EEB-4C72-86DB-5F745A89F011}"/>
          </ac:spMkLst>
        </pc:spChg>
        <pc:spChg chg="mod">
          <ac:chgData name="BEN KHALFALLAH Hela ItimAsrScoVdf" userId="d55be94f-4073-46ba-88ef-465599598fde" providerId="ADAL" clId="{B1CC3917-7186-48B1-B06B-921786A47DF6}" dt="2023-03-19T16:37:36.224" v="1652" actId="1035"/>
          <ac:spMkLst>
            <pc:docMk/>
            <pc:sldMk cId="174056248" sldId="539"/>
            <ac:spMk id="7" creationId="{4B0E9EA3-81FC-4A67-8CF0-DBB9324CDDC4}"/>
          </ac:spMkLst>
        </pc:spChg>
        <pc:spChg chg="mod">
          <ac:chgData name="BEN KHALFALLAH Hela ItimAsrScoVdf" userId="d55be94f-4073-46ba-88ef-465599598fde" providerId="ADAL" clId="{B1CC3917-7186-48B1-B06B-921786A47DF6}" dt="2023-03-19T16:20:15.654" v="1284" actId="1076"/>
          <ac:spMkLst>
            <pc:docMk/>
            <pc:sldMk cId="174056248" sldId="539"/>
            <ac:spMk id="10" creationId="{157226D5-A7B2-4A1D-B9B5-B7F1FE3D91B2}"/>
          </ac:spMkLst>
        </pc:spChg>
        <pc:spChg chg="add mod">
          <ac:chgData name="BEN KHALFALLAH Hela ItimAsrScoVdf" userId="d55be94f-4073-46ba-88ef-465599598fde" providerId="ADAL" clId="{B1CC3917-7186-48B1-B06B-921786A47DF6}" dt="2023-03-19T16:37:26.308" v="1646" actId="14100"/>
          <ac:spMkLst>
            <pc:docMk/>
            <pc:sldMk cId="174056248" sldId="539"/>
            <ac:spMk id="19" creationId="{809406D4-AF10-40DB-BBB4-407FB6F211C7}"/>
          </ac:spMkLst>
        </pc:spChg>
        <pc:picChg chg="del">
          <ac:chgData name="BEN KHALFALLAH Hela ItimAsrScoVdf" userId="d55be94f-4073-46ba-88ef-465599598fde" providerId="ADAL" clId="{B1CC3917-7186-48B1-B06B-921786A47DF6}" dt="2023-03-19T16:17:42.388" v="1254" actId="478"/>
          <ac:picMkLst>
            <pc:docMk/>
            <pc:sldMk cId="174056248" sldId="539"/>
            <ac:picMk id="4" creationId="{0E3D6D0C-5805-4338-ACFB-2F551A870790}"/>
          </ac:picMkLst>
        </pc:picChg>
        <pc:picChg chg="add mod">
          <ac:chgData name="BEN KHALFALLAH Hela ItimAsrScoVdf" userId="d55be94f-4073-46ba-88ef-465599598fde" providerId="ADAL" clId="{B1CC3917-7186-48B1-B06B-921786A47DF6}" dt="2023-03-19T16:20:12.926" v="1283" actId="1076"/>
          <ac:picMkLst>
            <pc:docMk/>
            <pc:sldMk cId="174056248" sldId="539"/>
            <ac:picMk id="8" creationId="{94752AD8-DA24-4732-B82E-777FE7E9D1FE}"/>
          </ac:picMkLst>
        </pc:picChg>
        <pc:picChg chg="mod">
          <ac:chgData name="BEN KHALFALLAH Hela ItimAsrScoVdf" userId="d55be94f-4073-46ba-88ef-465599598fde" providerId="ADAL" clId="{B1CC3917-7186-48B1-B06B-921786A47DF6}" dt="2023-03-19T16:57:46.237" v="2010" actId="14100"/>
          <ac:picMkLst>
            <pc:docMk/>
            <pc:sldMk cId="174056248" sldId="539"/>
            <ac:picMk id="12" creationId="{A1DEC4A0-5679-4618-833C-4CAE609779C6}"/>
          </ac:picMkLst>
        </pc:picChg>
        <pc:picChg chg="add del">
          <ac:chgData name="BEN KHALFALLAH Hela ItimAsrScoVdf" userId="d55be94f-4073-46ba-88ef-465599598fde" providerId="ADAL" clId="{B1CC3917-7186-48B1-B06B-921786A47DF6}" dt="2023-03-19T16:21:41.642" v="1290" actId="478"/>
          <ac:picMkLst>
            <pc:docMk/>
            <pc:sldMk cId="174056248" sldId="539"/>
            <ac:picMk id="15362" creationId="{CC4CB9A9-4BAF-4E8B-B1CC-0EEF2FDA95EC}"/>
          </ac:picMkLst>
        </pc:picChg>
        <pc:picChg chg="add mod">
          <ac:chgData name="BEN KHALFALLAH Hela ItimAsrScoVdf" userId="d55be94f-4073-46ba-88ef-465599598fde" providerId="ADAL" clId="{B1CC3917-7186-48B1-B06B-921786A47DF6}" dt="2023-03-19T16:37:39.255" v="1653" actId="1076"/>
          <ac:picMkLst>
            <pc:docMk/>
            <pc:sldMk cId="174056248" sldId="539"/>
            <ac:picMk id="15364" creationId="{281DAB61-065A-42D0-A989-9497D6FA16B7}"/>
          </ac:picMkLst>
        </pc:picChg>
        <pc:cxnChg chg="add mod">
          <ac:chgData name="BEN KHALFALLAH Hela ItimAsrScoVdf" userId="d55be94f-4073-46ba-88ef-465599598fde" providerId="ADAL" clId="{B1CC3917-7186-48B1-B06B-921786A47DF6}" dt="2023-03-19T16:20:26.530" v="1287" actId="208"/>
          <ac:cxnSpMkLst>
            <pc:docMk/>
            <pc:sldMk cId="174056248" sldId="539"/>
            <ac:cxnSpMk id="6" creationId="{46766707-2CBD-45C1-BEF2-455AEBD17EA9}"/>
          </ac:cxnSpMkLst>
        </pc:cxnChg>
        <pc:cxnChg chg="add mod">
          <ac:chgData name="BEN KHALFALLAH Hela ItimAsrScoVdf" userId="d55be94f-4073-46ba-88ef-465599598fde" providerId="ADAL" clId="{B1CC3917-7186-48B1-B06B-921786A47DF6}" dt="2023-03-19T16:37:39.255" v="1653" actId="1076"/>
          <ac:cxnSpMkLst>
            <pc:docMk/>
            <pc:sldMk cId="174056248" sldId="539"/>
            <ac:cxnSpMk id="13" creationId="{C05E40A4-E6AC-406C-BA87-E3A164B5919A}"/>
          </ac:cxnSpMkLst>
        </pc:cxnChg>
      </pc:sldChg>
      <pc:sldChg chg="modSp del mod">
        <pc:chgData name="BEN KHALFALLAH Hela ItimAsrScoVdf" userId="d55be94f-4073-46ba-88ef-465599598fde" providerId="ADAL" clId="{B1CC3917-7186-48B1-B06B-921786A47DF6}" dt="2023-03-19T14:59:11.296" v="564" actId="2696"/>
        <pc:sldMkLst>
          <pc:docMk/>
          <pc:sldMk cId="3065994928" sldId="539"/>
        </pc:sldMkLst>
        <pc:spChg chg="mod">
          <ac:chgData name="BEN KHALFALLAH Hela ItimAsrScoVdf" userId="d55be94f-4073-46ba-88ef-465599598fde" providerId="ADAL" clId="{B1CC3917-7186-48B1-B06B-921786A47DF6}" dt="2023-03-19T14:58:49.492" v="563" actId="242"/>
          <ac:spMkLst>
            <pc:docMk/>
            <pc:sldMk cId="3065994928" sldId="539"/>
            <ac:spMk id="2" creationId="{6C071C6B-CE86-4DF6-B801-78B8E19D2C3C}"/>
          </ac:spMkLst>
        </pc:spChg>
      </pc:sldChg>
      <pc:sldChg chg="del">
        <pc:chgData name="BEN KHALFALLAH Hela ItimAsrScoVdf" userId="d55be94f-4073-46ba-88ef-465599598fde" providerId="ADAL" clId="{B1CC3917-7186-48B1-B06B-921786A47DF6}" dt="2023-03-19T14:59:11.296" v="564" actId="2696"/>
        <pc:sldMkLst>
          <pc:docMk/>
          <pc:sldMk cId="1932329106" sldId="540"/>
        </pc:sldMkLst>
      </pc:sldChg>
      <pc:sldChg chg="add">
        <pc:chgData name="BEN KHALFALLAH Hela ItimAsrScoVdf" userId="d55be94f-4073-46ba-88ef-465599598fde" providerId="ADAL" clId="{B1CC3917-7186-48B1-B06B-921786A47DF6}" dt="2023-03-19T14:59:21.998" v="566"/>
        <pc:sldMkLst>
          <pc:docMk/>
          <pc:sldMk cId="3392167499" sldId="540"/>
        </pc:sldMkLst>
      </pc:sldChg>
      <pc:sldChg chg="addSp delSp delDesignElem">
        <pc:chgData name="BEN KHALFALLAH Hela ItimAsrScoVdf" userId="d55be94f-4073-46ba-88ef-465599598fde" providerId="ADAL" clId="{B1CC3917-7186-48B1-B06B-921786A47DF6}" dt="2023-03-19T14:12:56.227" v="158"/>
        <pc:sldMkLst>
          <pc:docMk/>
          <pc:sldMk cId="3075289540" sldId="541"/>
        </pc:sldMkLst>
        <pc:spChg chg="add del">
          <ac:chgData name="BEN KHALFALLAH Hela ItimAsrScoVdf" userId="d55be94f-4073-46ba-88ef-465599598fde" providerId="ADAL" clId="{B1CC3917-7186-48B1-B06B-921786A47DF6}" dt="2023-03-19T14:12:56.227" v="158"/>
          <ac:spMkLst>
            <pc:docMk/>
            <pc:sldMk cId="3075289540" sldId="541"/>
            <ac:spMk id="1120" creationId="{1BB1D3B0-1E2E-48E2-ACCC-EE147A9A0CE0}"/>
          </ac:spMkLst>
        </pc:spChg>
        <pc:spChg chg="add del">
          <ac:chgData name="BEN KHALFALLAH Hela ItimAsrScoVdf" userId="d55be94f-4073-46ba-88ef-465599598fde" providerId="ADAL" clId="{B1CC3917-7186-48B1-B06B-921786A47DF6}" dt="2023-03-19T14:12:56.227" v="158"/>
          <ac:spMkLst>
            <pc:docMk/>
            <pc:sldMk cId="3075289540" sldId="541"/>
            <ac:spMk id="1121" creationId="{4BB8B191-5BC6-486A-8E6E-13B1C9EEE83D}"/>
          </ac:spMkLst>
        </pc:spChg>
        <pc:spChg chg="add del">
          <ac:chgData name="BEN KHALFALLAH Hela ItimAsrScoVdf" userId="d55be94f-4073-46ba-88ef-465599598fde" providerId="ADAL" clId="{B1CC3917-7186-48B1-B06B-921786A47DF6}" dt="2023-03-19T14:12:56.227" v="158"/>
          <ac:spMkLst>
            <pc:docMk/>
            <pc:sldMk cId="3075289540" sldId="541"/>
            <ac:spMk id="1122" creationId="{06E3DE27-4115-4B5D-A9DB-3C7CDC82B121}"/>
          </ac:spMkLst>
        </pc:spChg>
        <pc:spChg chg="add del">
          <ac:chgData name="BEN KHALFALLAH Hela ItimAsrScoVdf" userId="d55be94f-4073-46ba-88ef-465599598fde" providerId="ADAL" clId="{B1CC3917-7186-48B1-B06B-921786A47DF6}" dt="2023-03-19T14:12:56.227" v="158"/>
          <ac:spMkLst>
            <pc:docMk/>
            <pc:sldMk cId="3075289540" sldId="541"/>
            <ac:spMk id="1123" creationId="{AA5196B7-638B-4DC2-897C-9F49E9D46FD9}"/>
          </ac:spMkLst>
        </pc:spChg>
        <pc:spChg chg="add del">
          <ac:chgData name="BEN KHALFALLAH Hela ItimAsrScoVdf" userId="d55be94f-4073-46ba-88ef-465599598fde" providerId="ADAL" clId="{B1CC3917-7186-48B1-B06B-921786A47DF6}" dt="2023-03-19T14:12:56.227" v="158"/>
          <ac:spMkLst>
            <pc:docMk/>
            <pc:sldMk cId="3075289540" sldId="541"/>
            <ac:spMk id="1124" creationId="{875485B9-8EE1-447A-9C08-F7D6B532A8CF}"/>
          </ac:spMkLst>
        </pc:spChg>
        <pc:spChg chg="add del">
          <ac:chgData name="BEN KHALFALLAH Hela ItimAsrScoVdf" userId="d55be94f-4073-46ba-88ef-465599598fde" providerId="ADAL" clId="{B1CC3917-7186-48B1-B06B-921786A47DF6}" dt="2023-03-19T14:12:56.227" v="158"/>
          <ac:spMkLst>
            <pc:docMk/>
            <pc:sldMk cId="3075289540" sldId="541"/>
            <ac:spMk id="1125" creationId="{B963707F-B98C-4143-AFCF-D6B56C975C5A}"/>
          </ac:spMkLst>
        </pc:spChg>
        <pc:spChg chg="add del">
          <ac:chgData name="BEN KHALFALLAH Hela ItimAsrScoVdf" userId="d55be94f-4073-46ba-88ef-465599598fde" providerId="ADAL" clId="{B1CC3917-7186-48B1-B06B-921786A47DF6}" dt="2023-03-19T14:12:56.227" v="158"/>
          <ac:spMkLst>
            <pc:docMk/>
            <pc:sldMk cId="3075289540" sldId="541"/>
            <ac:spMk id="1126" creationId="{88D2DFBB-460D-4ECB-BD76-509C99DAD65A}"/>
          </ac:spMkLst>
        </pc:spChg>
      </pc:sldChg>
      <pc:sldChg chg="addSp delSp delDesignElem">
        <pc:chgData name="BEN KHALFALLAH Hela ItimAsrScoVdf" userId="d55be94f-4073-46ba-88ef-465599598fde" providerId="ADAL" clId="{B1CC3917-7186-48B1-B06B-921786A47DF6}" dt="2023-03-19T14:12:56.227" v="158"/>
        <pc:sldMkLst>
          <pc:docMk/>
          <pc:sldMk cId="2270657239" sldId="542"/>
        </pc:sldMkLst>
        <pc:spChg chg="add del">
          <ac:chgData name="BEN KHALFALLAH Hela ItimAsrScoVdf" userId="d55be94f-4073-46ba-88ef-465599598fde" providerId="ADAL" clId="{B1CC3917-7186-48B1-B06B-921786A47DF6}" dt="2023-03-19T14:12:56.227" v="158"/>
          <ac:spMkLst>
            <pc:docMk/>
            <pc:sldMk cId="2270657239" sldId="542"/>
            <ac:spMk id="2055" creationId="{DB691D59-8F51-4DD8-AD41-D568D29B08F8}"/>
          </ac:spMkLst>
        </pc:spChg>
        <pc:spChg chg="add del">
          <ac:chgData name="BEN KHALFALLAH Hela ItimAsrScoVdf" userId="d55be94f-4073-46ba-88ef-465599598fde" providerId="ADAL" clId="{B1CC3917-7186-48B1-B06B-921786A47DF6}" dt="2023-03-19T14:12:56.227" v="158"/>
          <ac:spMkLst>
            <pc:docMk/>
            <pc:sldMk cId="2270657239" sldId="542"/>
            <ac:spMk id="2057" creationId="{204AEF18-0627-48F3-9B3D-F7E8F050B1D4}"/>
          </ac:spMkLst>
        </pc:spChg>
        <pc:spChg chg="add del">
          <ac:chgData name="BEN KHALFALLAH Hela ItimAsrScoVdf" userId="d55be94f-4073-46ba-88ef-465599598fde" providerId="ADAL" clId="{B1CC3917-7186-48B1-B06B-921786A47DF6}" dt="2023-03-19T14:12:56.227" v="158"/>
          <ac:spMkLst>
            <pc:docMk/>
            <pc:sldMk cId="2270657239" sldId="542"/>
            <ac:spMk id="2059" creationId="{CEAEE08A-C572-438F-9753-B0D527A515A7}"/>
          </ac:spMkLst>
        </pc:spChg>
        <pc:spChg chg="add del">
          <ac:chgData name="BEN KHALFALLAH Hela ItimAsrScoVdf" userId="d55be94f-4073-46ba-88ef-465599598fde" providerId="ADAL" clId="{B1CC3917-7186-48B1-B06B-921786A47DF6}" dt="2023-03-19T14:12:56.227" v="158"/>
          <ac:spMkLst>
            <pc:docMk/>
            <pc:sldMk cId="2270657239" sldId="542"/>
            <ac:spMk id="2061" creationId="{DB93146F-62ED-4C59-844C-0935D0FB5031}"/>
          </ac:spMkLst>
        </pc:spChg>
        <pc:spChg chg="add del">
          <ac:chgData name="BEN KHALFALLAH Hela ItimAsrScoVdf" userId="d55be94f-4073-46ba-88ef-465599598fde" providerId="ADAL" clId="{B1CC3917-7186-48B1-B06B-921786A47DF6}" dt="2023-03-19T14:12:56.227" v="158"/>
          <ac:spMkLst>
            <pc:docMk/>
            <pc:sldMk cId="2270657239" sldId="542"/>
            <ac:spMk id="2063" creationId="{BF3D65BA-1C65-40FB-92EF-83951BDC1D7C}"/>
          </ac:spMkLst>
        </pc:spChg>
        <pc:spChg chg="add del">
          <ac:chgData name="BEN KHALFALLAH Hela ItimAsrScoVdf" userId="d55be94f-4073-46ba-88ef-465599598fde" providerId="ADAL" clId="{B1CC3917-7186-48B1-B06B-921786A47DF6}" dt="2023-03-19T14:12:56.227" v="158"/>
          <ac:spMkLst>
            <pc:docMk/>
            <pc:sldMk cId="2270657239" sldId="542"/>
            <ac:spMk id="2065" creationId="{ADF52CCA-FCDD-49A0-BFFC-3BD41F1B827A}"/>
          </ac:spMkLst>
        </pc:spChg>
      </pc:sldChg>
      <pc:sldChg chg="addSp delSp delDesignElem">
        <pc:chgData name="BEN KHALFALLAH Hela ItimAsrScoVdf" userId="d55be94f-4073-46ba-88ef-465599598fde" providerId="ADAL" clId="{B1CC3917-7186-48B1-B06B-921786A47DF6}" dt="2023-03-19T14:12:56.227" v="158"/>
        <pc:sldMkLst>
          <pc:docMk/>
          <pc:sldMk cId="21036860" sldId="543"/>
        </pc:sldMkLst>
        <pc:spChg chg="add del">
          <ac:chgData name="BEN KHALFALLAH Hela ItimAsrScoVdf" userId="d55be94f-4073-46ba-88ef-465599598fde" providerId="ADAL" clId="{B1CC3917-7186-48B1-B06B-921786A47DF6}" dt="2023-03-19T14:12:56.227" v="158"/>
          <ac:spMkLst>
            <pc:docMk/>
            <pc:sldMk cId="21036860" sldId="543"/>
            <ac:spMk id="3080" creationId="{1BB1D3B0-1E2E-48E2-ACCC-EE147A9A0CE0}"/>
          </ac:spMkLst>
        </pc:spChg>
        <pc:spChg chg="add del">
          <ac:chgData name="BEN KHALFALLAH Hela ItimAsrScoVdf" userId="d55be94f-4073-46ba-88ef-465599598fde" providerId="ADAL" clId="{B1CC3917-7186-48B1-B06B-921786A47DF6}" dt="2023-03-19T14:12:56.227" v="158"/>
          <ac:spMkLst>
            <pc:docMk/>
            <pc:sldMk cId="21036860" sldId="543"/>
            <ac:spMk id="3082" creationId="{4BB8B191-5BC6-486A-8E6E-13B1C9EEE83D}"/>
          </ac:spMkLst>
        </pc:spChg>
        <pc:spChg chg="add del">
          <ac:chgData name="BEN KHALFALLAH Hela ItimAsrScoVdf" userId="d55be94f-4073-46ba-88ef-465599598fde" providerId="ADAL" clId="{B1CC3917-7186-48B1-B06B-921786A47DF6}" dt="2023-03-19T14:12:56.227" v="158"/>
          <ac:spMkLst>
            <pc:docMk/>
            <pc:sldMk cId="21036860" sldId="543"/>
            <ac:spMk id="3084" creationId="{06E3DE27-4115-4B5D-A9DB-3C7CDC82B121}"/>
          </ac:spMkLst>
        </pc:spChg>
        <pc:spChg chg="add del">
          <ac:chgData name="BEN KHALFALLAH Hela ItimAsrScoVdf" userId="d55be94f-4073-46ba-88ef-465599598fde" providerId="ADAL" clId="{B1CC3917-7186-48B1-B06B-921786A47DF6}" dt="2023-03-19T14:12:56.227" v="158"/>
          <ac:spMkLst>
            <pc:docMk/>
            <pc:sldMk cId="21036860" sldId="543"/>
            <ac:spMk id="3086" creationId="{AA5196B7-638B-4DC2-897C-9F49E9D46FD9}"/>
          </ac:spMkLst>
        </pc:spChg>
        <pc:spChg chg="add del">
          <ac:chgData name="BEN KHALFALLAH Hela ItimAsrScoVdf" userId="d55be94f-4073-46ba-88ef-465599598fde" providerId="ADAL" clId="{B1CC3917-7186-48B1-B06B-921786A47DF6}" dt="2023-03-19T14:12:56.227" v="158"/>
          <ac:spMkLst>
            <pc:docMk/>
            <pc:sldMk cId="21036860" sldId="543"/>
            <ac:spMk id="3088" creationId="{875485B9-8EE1-447A-9C08-F7D6B532A8CF}"/>
          </ac:spMkLst>
        </pc:spChg>
        <pc:spChg chg="add del">
          <ac:chgData name="BEN KHALFALLAH Hela ItimAsrScoVdf" userId="d55be94f-4073-46ba-88ef-465599598fde" providerId="ADAL" clId="{B1CC3917-7186-48B1-B06B-921786A47DF6}" dt="2023-03-19T14:12:56.227" v="158"/>
          <ac:spMkLst>
            <pc:docMk/>
            <pc:sldMk cId="21036860" sldId="543"/>
            <ac:spMk id="3090" creationId="{B963707F-B98C-4143-AFCF-D6B56C975C5A}"/>
          </ac:spMkLst>
        </pc:spChg>
        <pc:spChg chg="add del">
          <ac:chgData name="BEN KHALFALLAH Hela ItimAsrScoVdf" userId="d55be94f-4073-46ba-88ef-465599598fde" providerId="ADAL" clId="{B1CC3917-7186-48B1-B06B-921786A47DF6}" dt="2023-03-19T14:12:56.227" v="158"/>
          <ac:spMkLst>
            <pc:docMk/>
            <pc:sldMk cId="21036860" sldId="543"/>
            <ac:spMk id="3092" creationId="{88D2DFBB-460D-4ECB-BD76-509C99DAD65A}"/>
          </ac:spMkLst>
        </pc:spChg>
      </pc:sldChg>
      <pc:sldChg chg="addSp delSp delDesignElem">
        <pc:chgData name="BEN KHALFALLAH Hela ItimAsrScoVdf" userId="d55be94f-4073-46ba-88ef-465599598fde" providerId="ADAL" clId="{B1CC3917-7186-48B1-B06B-921786A47DF6}" dt="2023-03-19T14:12:56.227" v="158"/>
        <pc:sldMkLst>
          <pc:docMk/>
          <pc:sldMk cId="2424656193" sldId="545"/>
        </pc:sldMkLst>
        <pc:spChg chg="add del">
          <ac:chgData name="BEN KHALFALLAH Hela ItimAsrScoVdf" userId="d55be94f-4073-46ba-88ef-465599598fde" providerId="ADAL" clId="{B1CC3917-7186-48B1-B06B-921786A47DF6}" dt="2023-03-19T14:12:56.227" v="158"/>
          <ac:spMkLst>
            <pc:docMk/>
            <pc:sldMk cId="2424656193" sldId="545"/>
            <ac:spMk id="2084" creationId="{DB691D59-8F51-4DD8-AD41-D568D29B08F8}"/>
          </ac:spMkLst>
        </pc:spChg>
        <pc:spChg chg="add del">
          <ac:chgData name="BEN KHALFALLAH Hela ItimAsrScoVdf" userId="d55be94f-4073-46ba-88ef-465599598fde" providerId="ADAL" clId="{B1CC3917-7186-48B1-B06B-921786A47DF6}" dt="2023-03-19T14:12:56.227" v="158"/>
          <ac:spMkLst>
            <pc:docMk/>
            <pc:sldMk cId="2424656193" sldId="545"/>
            <ac:spMk id="2085" creationId="{204AEF18-0627-48F3-9B3D-F7E8F050B1D4}"/>
          </ac:spMkLst>
        </pc:spChg>
        <pc:spChg chg="add del">
          <ac:chgData name="BEN KHALFALLAH Hela ItimAsrScoVdf" userId="d55be94f-4073-46ba-88ef-465599598fde" providerId="ADAL" clId="{B1CC3917-7186-48B1-B06B-921786A47DF6}" dt="2023-03-19T14:12:56.227" v="158"/>
          <ac:spMkLst>
            <pc:docMk/>
            <pc:sldMk cId="2424656193" sldId="545"/>
            <ac:spMk id="2086" creationId="{CEAEE08A-C572-438F-9753-B0D527A515A7}"/>
          </ac:spMkLst>
        </pc:spChg>
        <pc:spChg chg="add del">
          <ac:chgData name="BEN KHALFALLAH Hela ItimAsrScoVdf" userId="d55be94f-4073-46ba-88ef-465599598fde" providerId="ADAL" clId="{B1CC3917-7186-48B1-B06B-921786A47DF6}" dt="2023-03-19T14:12:56.227" v="158"/>
          <ac:spMkLst>
            <pc:docMk/>
            <pc:sldMk cId="2424656193" sldId="545"/>
            <ac:spMk id="2087" creationId="{DB93146F-62ED-4C59-844C-0935D0FB5031}"/>
          </ac:spMkLst>
        </pc:spChg>
        <pc:spChg chg="add del">
          <ac:chgData name="BEN KHALFALLAH Hela ItimAsrScoVdf" userId="d55be94f-4073-46ba-88ef-465599598fde" providerId="ADAL" clId="{B1CC3917-7186-48B1-B06B-921786A47DF6}" dt="2023-03-19T14:12:56.227" v="158"/>
          <ac:spMkLst>
            <pc:docMk/>
            <pc:sldMk cId="2424656193" sldId="545"/>
            <ac:spMk id="2088" creationId="{BF3D65BA-1C65-40FB-92EF-83951BDC1D7C}"/>
          </ac:spMkLst>
        </pc:spChg>
        <pc:spChg chg="add del">
          <ac:chgData name="BEN KHALFALLAH Hela ItimAsrScoVdf" userId="d55be94f-4073-46ba-88ef-465599598fde" providerId="ADAL" clId="{B1CC3917-7186-48B1-B06B-921786A47DF6}" dt="2023-03-19T14:12:56.227" v="158"/>
          <ac:spMkLst>
            <pc:docMk/>
            <pc:sldMk cId="2424656193" sldId="545"/>
            <ac:spMk id="2089" creationId="{ADF52CCA-FCDD-49A0-BFFC-3BD41F1B827A}"/>
          </ac:spMkLst>
        </pc:spChg>
      </pc:sldChg>
      <pc:sldChg chg="addSp delSp delDesignElem">
        <pc:chgData name="BEN KHALFALLAH Hela ItimAsrScoVdf" userId="d55be94f-4073-46ba-88ef-465599598fde" providerId="ADAL" clId="{B1CC3917-7186-48B1-B06B-921786A47DF6}" dt="2023-03-19T14:12:56.227" v="158"/>
        <pc:sldMkLst>
          <pc:docMk/>
          <pc:sldMk cId="856803141" sldId="546"/>
        </pc:sldMkLst>
        <pc:spChg chg="add del">
          <ac:chgData name="BEN KHALFALLAH Hela ItimAsrScoVdf" userId="d55be94f-4073-46ba-88ef-465599598fde" providerId="ADAL" clId="{B1CC3917-7186-48B1-B06B-921786A47DF6}" dt="2023-03-19T14:12:56.227" v="158"/>
          <ac:spMkLst>
            <pc:docMk/>
            <pc:sldMk cId="856803141" sldId="546"/>
            <ac:spMk id="5142" creationId="{DB691D59-8F51-4DD8-AD41-D568D29B08F8}"/>
          </ac:spMkLst>
        </pc:spChg>
        <pc:spChg chg="add del">
          <ac:chgData name="BEN KHALFALLAH Hela ItimAsrScoVdf" userId="d55be94f-4073-46ba-88ef-465599598fde" providerId="ADAL" clId="{B1CC3917-7186-48B1-B06B-921786A47DF6}" dt="2023-03-19T14:12:56.227" v="158"/>
          <ac:spMkLst>
            <pc:docMk/>
            <pc:sldMk cId="856803141" sldId="546"/>
            <ac:spMk id="5144" creationId="{204AEF18-0627-48F3-9B3D-F7E8F050B1D4}"/>
          </ac:spMkLst>
        </pc:spChg>
        <pc:spChg chg="add del">
          <ac:chgData name="BEN KHALFALLAH Hela ItimAsrScoVdf" userId="d55be94f-4073-46ba-88ef-465599598fde" providerId="ADAL" clId="{B1CC3917-7186-48B1-B06B-921786A47DF6}" dt="2023-03-19T14:12:56.227" v="158"/>
          <ac:spMkLst>
            <pc:docMk/>
            <pc:sldMk cId="856803141" sldId="546"/>
            <ac:spMk id="5146" creationId="{CEAEE08A-C572-438F-9753-B0D527A515A7}"/>
          </ac:spMkLst>
        </pc:spChg>
        <pc:spChg chg="add del">
          <ac:chgData name="BEN KHALFALLAH Hela ItimAsrScoVdf" userId="d55be94f-4073-46ba-88ef-465599598fde" providerId="ADAL" clId="{B1CC3917-7186-48B1-B06B-921786A47DF6}" dt="2023-03-19T14:12:56.227" v="158"/>
          <ac:spMkLst>
            <pc:docMk/>
            <pc:sldMk cId="856803141" sldId="546"/>
            <ac:spMk id="5148" creationId="{DB93146F-62ED-4C59-844C-0935D0FB5031}"/>
          </ac:spMkLst>
        </pc:spChg>
        <pc:spChg chg="add del">
          <ac:chgData name="BEN KHALFALLAH Hela ItimAsrScoVdf" userId="d55be94f-4073-46ba-88ef-465599598fde" providerId="ADAL" clId="{B1CC3917-7186-48B1-B06B-921786A47DF6}" dt="2023-03-19T14:12:56.227" v="158"/>
          <ac:spMkLst>
            <pc:docMk/>
            <pc:sldMk cId="856803141" sldId="546"/>
            <ac:spMk id="5150" creationId="{BF3D65BA-1C65-40FB-92EF-83951BDC1D7C}"/>
          </ac:spMkLst>
        </pc:spChg>
        <pc:spChg chg="add del">
          <ac:chgData name="BEN KHALFALLAH Hela ItimAsrScoVdf" userId="d55be94f-4073-46ba-88ef-465599598fde" providerId="ADAL" clId="{B1CC3917-7186-48B1-B06B-921786A47DF6}" dt="2023-03-19T14:12:56.227" v="158"/>
          <ac:spMkLst>
            <pc:docMk/>
            <pc:sldMk cId="856803141" sldId="546"/>
            <ac:spMk id="5152" creationId="{ADF52CCA-FCDD-49A0-BFFC-3BD41F1B827A}"/>
          </ac:spMkLst>
        </pc:spChg>
      </pc:sldChg>
      <pc:sldChg chg="addSp delSp delDesignElem">
        <pc:chgData name="BEN KHALFALLAH Hela ItimAsrScoVdf" userId="d55be94f-4073-46ba-88ef-465599598fde" providerId="ADAL" clId="{B1CC3917-7186-48B1-B06B-921786A47DF6}" dt="2023-03-19T14:12:56.227" v="158"/>
        <pc:sldMkLst>
          <pc:docMk/>
          <pc:sldMk cId="3545571802" sldId="547"/>
        </pc:sldMkLst>
        <pc:spChg chg="add del">
          <ac:chgData name="BEN KHALFALLAH Hela ItimAsrScoVdf" userId="d55be94f-4073-46ba-88ef-465599598fde" providerId="ADAL" clId="{B1CC3917-7186-48B1-B06B-921786A47DF6}" dt="2023-03-19T14:12:56.227" v="158"/>
          <ac:spMkLst>
            <pc:docMk/>
            <pc:sldMk cId="3545571802" sldId="547"/>
            <ac:spMk id="6151" creationId="{DB691D59-8F51-4DD8-AD41-D568D29B08F8}"/>
          </ac:spMkLst>
        </pc:spChg>
        <pc:spChg chg="add del">
          <ac:chgData name="BEN KHALFALLAH Hela ItimAsrScoVdf" userId="d55be94f-4073-46ba-88ef-465599598fde" providerId="ADAL" clId="{B1CC3917-7186-48B1-B06B-921786A47DF6}" dt="2023-03-19T14:12:56.227" v="158"/>
          <ac:spMkLst>
            <pc:docMk/>
            <pc:sldMk cId="3545571802" sldId="547"/>
            <ac:spMk id="6153" creationId="{204AEF18-0627-48F3-9B3D-F7E8F050B1D4}"/>
          </ac:spMkLst>
        </pc:spChg>
        <pc:spChg chg="add del">
          <ac:chgData name="BEN KHALFALLAH Hela ItimAsrScoVdf" userId="d55be94f-4073-46ba-88ef-465599598fde" providerId="ADAL" clId="{B1CC3917-7186-48B1-B06B-921786A47DF6}" dt="2023-03-19T14:12:56.227" v="158"/>
          <ac:spMkLst>
            <pc:docMk/>
            <pc:sldMk cId="3545571802" sldId="547"/>
            <ac:spMk id="6155" creationId="{CEAEE08A-C572-438F-9753-B0D527A515A7}"/>
          </ac:spMkLst>
        </pc:spChg>
        <pc:spChg chg="add del">
          <ac:chgData name="BEN KHALFALLAH Hela ItimAsrScoVdf" userId="d55be94f-4073-46ba-88ef-465599598fde" providerId="ADAL" clId="{B1CC3917-7186-48B1-B06B-921786A47DF6}" dt="2023-03-19T14:12:56.227" v="158"/>
          <ac:spMkLst>
            <pc:docMk/>
            <pc:sldMk cId="3545571802" sldId="547"/>
            <ac:spMk id="6157" creationId="{DB93146F-62ED-4C59-844C-0935D0FB5031}"/>
          </ac:spMkLst>
        </pc:spChg>
        <pc:spChg chg="add del">
          <ac:chgData name="BEN KHALFALLAH Hela ItimAsrScoVdf" userId="d55be94f-4073-46ba-88ef-465599598fde" providerId="ADAL" clId="{B1CC3917-7186-48B1-B06B-921786A47DF6}" dt="2023-03-19T14:12:56.227" v="158"/>
          <ac:spMkLst>
            <pc:docMk/>
            <pc:sldMk cId="3545571802" sldId="547"/>
            <ac:spMk id="6159" creationId="{BF3D65BA-1C65-40FB-92EF-83951BDC1D7C}"/>
          </ac:spMkLst>
        </pc:spChg>
        <pc:spChg chg="add del">
          <ac:chgData name="BEN KHALFALLAH Hela ItimAsrScoVdf" userId="d55be94f-4073-46ba-88ef-465599598fde" providerId="ADAL" clId="{B1CC3917-7186-48B1-B06B-921786A47DF6}" dt="2023-03-19T14:12:56.227" v="158"/>
          <ac:spMkLst>
            <pc:docMk/>
            <pc:sldMk cId="3545571802" sldId="547"/>
            <ac:spMk id="6161" creationId="{ADF52CCA-FCDD-49A0-BFFC-3BD41F1B827A}"/>
          </ac:spMkLst>
        </pc:spChg>
      </pc:sldChg>
      <pc:sldChg chg="addSp delSp modSp mod ord delDesignElem">
        <pc:chgData name="BEN KHALFALLAH Hela ItimAsrScoVdf" userId="d55be94f-4073-46ba-88ef-465599598fde" providerId="ADAL" clId="{B1CC3917-7186-48B1-B06B-921786A47DF6}" dt="2023-03-19T16:31:05.934" v="1584" actId="20577"/>
        <pc:sldMkLst>
          <pc:docMk/>
          <pc:sldMk cId="1318619941" sldId="548"/>
        </pc:sldMkLst>
        <pc:spChg chg="mod">
          <ac:chgData name="BEN KHALFALLAH Hela ItimAsrScoVdf" userId="d55be94f-4073-46ba-88ef-465599598fde" providerId="ADAL" clId="{B1CC3917-7186-48B1-B06B-921786A47DF6}" dt="2023-03-19T16:31:05.934" v="1584" actId="20577"/>
          <ac:spMkLst>
            <pc:docMk/>
            <pc:sldMk cId="1318619941" sldId="548"/>
            <ac:spMk id="2" creationId="{2408A75A-A4D4-4A36-870A-EBD8BC3AD26F}"/>
          </ac:spMkLst>
        </pc:spChg>
        <pc:spChg chg="add del">
          <ac:chgData name="BEN KHALFALLAH Hela ItimAsrScoVdf" userId="d55be94f-4073-46ba-88ef-465599598fde" providerId="ADAL" clId="{B1CC3917-7186-48B1-B06B-921786A47DF6}" dt="2023-03-19T14:12:56.227" v="158"/>
          <ac:spMkLst>
            <pc:docMk/>
            <pc:sldMk cId="1318619941" sldId="548"/>
            <ac:spMk id="7175" creationId="{DB691D59-8F51-4DD8-AD41-D568D29B08F8}"/>
          </ac:spMkLst>
        </pc:spChg>
        <pc:spChg chg="add del">
          <ac:chgData name="BEN KHALFALLAH Hela ItimAsrScoVdf" userId="d55be94f-4073-46ba-88ef-465599598fde" providerId="ADAL" clId="{B1CC3917-7186-48B1-B06B-921786A47DF6}" dt="2023-03-19T14:12:56.227" v="158"/>
          <ac:spMkLst>
            <pc:docMk/>
            <pc:sldMk cId="1318619941" sldId="548"/>
            <ac:spMk id="7177" creationId="{204AEF18-0627-48F3-9B3D-F7E8F050B1D4}"/>
          </ac:spMkLst>
        </pc:spChg>
        <pc:spChg chg="add del">
          <ac:chgData name="BEN KHALFALLAH Hela ItimAsrScoVdf" userId="d55be94f-4073-46ba-88ef-465599598fde" providerId="ADAL" clId="{B1CC3917-7186-48B1-B06B-921786A47DF6}" dt="2023-03-19T14:12:56.227" v="158"/>
          <ac:spMkLst>
            <pc:docMk/>
            <pc:sldMk cId="1318619941" sldId="548"/>
            <ac:spMk id="7179" creationId="{CEAEE08A-C572-438F-9753-B0D527A515A7}"/>
          </ac:spMkLst>
        </pc:spChg>
        <pc:spChg chg="add del">
          <ac:chgData name="BEN KHALFALLAH Hela ItimAsrScoVdf" userId="d55be94f-4073-46ba-88ef-465599598fde" providerId="ADAL" clId="{B1CC3917-7186-48B1-B06B-921786A47DF6}" dt="2023-03-19T14:12:56.227" v="158"/>
          <ac:spMkLst>
            <pc:docMk/>
            <pc:sldMk cId="1318619941" sldId="548"/>
            <ac:spMk id="7181" creationId="{DB93146F-62ED-4C59-844C-0935D0FB5031}"/>
          </ac:spMkLst>
        </pc:spChg>
        <pc:spChg chg="add del">
          <ac:chgData name="BEN KHALFALLAH Hela ItimAsrScoVdf" userId="d55be94f-4073-46ba-88ef-465599598fde" providerId="ADAL" clId="{B1CC3917-7186-48B1-B06B-921786A47DF6}" dt="2023-03-19T14:12:56.227" v="158"/>
          <ac:spMkLst>
            <pc:docMk/>
            <pc:sldMk cId="1318619941" sldId="548"/>
            <ac:spMk id="7183" creationId="{BF3D65BA-1C65-40FB-92EF-83951BDC1D7C}"/>
          </ac:spMkLst>
        </pc:spChg>
        <pc:spChg chg="add del">
          <ac:chgData name="BEN KHALFALLAH Hela ItimAsrScoVdf" userId="d55be94f-4073-46ba-88ef-465599598fde" providerId="ADAL" clId="{B1CC3917-7186-48B1-B06B-921786A47DF6}" dt="2023-03-19T14:12:56.227" v="158"/>
          <ac:spMkLst>
            <pc:docMk/>
            <pc:sldMk cId="1318619941" sldId="548"/>
            <ac:spMk id="7185" creationId="{ADF52CCA-FCDD-49A0-BFFC-3BD41F1B827A}"/>
          </ac:spMkLst>
        </pc:spChg>
      </pc:sldChg>
      <pc:sldChg chg="addSp delSp modSp mod ord delDesignElem">
        <pc:chgData name="BEN KHALFALLAH Hela ItimAsrScoVdf" userId="d55be94f-4073-46ba-88ef-465599598fde" providerId="ADAL" clId="{B1CC3917-7186-48B1-B06B-921786A47DF6}" dt="2023-03-19T16:31:11.409" v="1590" actId="20577"/>
        <pc:sldMkLst>
          <pc:docMk/>
          <pc:sldMk cId="68014359" sldId="549"/>
        </pc:sldMkLst>
        <pc:spChg chg="mod">
          <ac:chgData name="BEN KHALFALLAH Hela ItimAsrScoVdf" userId="d55be94f-4073-46ba-88ef-465599598fde" providerId="ADAL" clId="{B1CC3917-7186-48B1-B06B-921786A47DF6}" dt="2023-03-19T16:31:11.409" v="1590" actId="20577"/>
          <ac:spMkLst>
            <pc:docMk/>
            <pc:sldMk cId="68014359" sldId="549"/>
            <ac:spMk id="2" creationId="{2408A75A-A4D4-4A36-870A-EBD8BC3AD26F}"/>
          </ac:spMkLst>
        </pc:spChg>
        <pc:spChg chg="add del">
          <ac:chgData name="BEN KHALFALLAH Hela ItimAsrScoVdf" userId="d55be94f-4073-46ba-88ef-465599598fde" providerId="ADAL" clId="{B1CC3917-7186-48B1-B06B-921786A47DF6}" dt="2023-03-19T14:12:56.227" v="158"/>
          <ac:spMkLst>
            <pc:docMk/>
            <pc:sldMk cId="68014359" sldId="549"/>
            <ac:spMk id="8199" creationId="{DB691D59-8F51-4DD8-AD41-D568D29B08F8}"/>
          </ac:spMkLst>
        </pc:spChg>
        <pc:spChg chg="add del">
          <ac:chgData name="BEN KHALFALLAH Hela ItimAsrScoVdf" userId="d55be94f-4073-46ba-88ef-465599598fde" providerId="ADAL" clId="{B1CC3917-7186-48B1-B06B-921786A47DF6}" dt="2023-03-19T14:12:56.227" v="158"/>
          <ac:spMkLst>
            <pc:docMk/>
            <pc:sldMk cId="68014359" sldId="549"/>
            <ac:spMk id="8201" creationId="{204AEF18-0627-48F3-9B3D-F7E8F050B1D4}"/>
          </ac:spMkLst>
        </pc:spChg>
        <pc:spChg chg="add del">
          <ac:chgData name="BEN KHALFALLAH Hela ItimAsrScoVdf" userId="d55be94f-4073-46ba-88ef-465599598fde" providerId="ADAL" clId="{B1CC3917-7186-48B1-B06B-921786A47DF6}" dt="2023-03-19T14:12:56.227" v="158"/>
          <ac:spMkLst>
            <pc:docMk/>
            <pc:sldMk cId="68014359" sldId="549"/>
            <ac:spMk id="8203" creationId="{CEAEE08A-C572-438F-9753-B0D527A515A7}"/>
          </ac:spMkLst>
        </pc:spChg>
        <pc:spChg chg="add del">
          <ac:chgData name="BEN KHALFALLAH Hela ItimAsrScoVdf" userId="d55be94f-4073-46ba-88ef-465599598fde" providerId="ADAL" clId="{B1CC3917-7186-48B1-B06B-921786A47DF6}" dt="2023-03-19T14:12:56.227" v="158"/>
          <ac:spMkLst>
            <pc:docMk/>
            <pc:sldMk cId="68014359" sldId="549"/>
            <ac:spMk id="8205" creationId="{DB93146F-62ED-4C59-844C-0935D0FB5031}"/>
          </ac:spMkLst>
        </pc:spChg>
        <pc:spChg chg="add del">
          <ac:chgData name="BEN KHALFALLAH Hela ItimAsrScoVdf" userId="d55be94f-4073-46ba-88ef-465599598fde" providerId="ADAL" clId="{B1CC3917-7186-48B1-B06B-921786A47DF6}" dt="2023-03-19T14:12:56.227" v="158"/>
          <ac:spMkLst>
            <pc:docMk/>
            <pc:sldMk cId="68014359" sldId="549"/>
            <ac:spMk id="8207" creationId="{BF3D65BA-1C65-40FB-92EF-83951BDC1D7C}"/>
          </ac:spMkLst>
        </pc:spChg>
        <pc:spChg chg="add del">
          <ac:chgData name="BEN KHALFALLAH Hela ItimAsrScoVdf" userId="d55be94f-4073-46ba-88ef-465599598fde" providerId="ADAL" clId="{B1CC3917-7186-48B1-B06B-921786A47DF6}" dt="2023-03-19T14:12:56.227" v="158"/>
          <ac:spMkLst>
            <pc:docMk/>
            <pc:sldMk cId="68014359" sldId="549"/>
            <ac:spMk id="8209" creationId="{ADF52CCA-FCDD-49A0-BFFC-3BD41F1B827A}"/>
          </ac:spMkLst>
        </pc:spChg>
      </pc:sldChg>
      <pc:sldChg chg="addSp delSp modSp mod ord delDesignElem">
        <pc:chgData name="BEN KHALFALLAH Hela ItimAsrScoVdf" userId="d55be94f-4073-46ba-88ef-465599598fde" providerId="ADAL" clId="{B1CC3917-7186-48B1-B06B-921786A47DF6}" dt="2023-03-19T16:31:16.027" v="1596" actId="20577"/>
        <pc:sldMkLst>
          <pc:docMk/>
          <pc:sldMk cId="1318863268" sldId="550"/>
        </pc:sldMkLst>
        <pc:spChg chg="mod">
          <ac:chgData name="BEN KHALFALLAH Hela ItimAsrScoVdf" userId="d55be94f-4073-46ba-88ef-465599598fde" providerId="ADAL" clId="{B1CC3917-7186-48B1-B06B-921786A47DF6}" dt="2023-03-19T16:31:16.027" v="1596" actId="20577"/>
          <ac:spMkLst>
            <pc:docMk/>
            <pc:sldMk cId="1318863268" sldId="550"/>
            <ac:spMk id="2" creationId="{2408A75A-A4D4-4A36-870A-EBD8BC3AD26F}"/>
          </ac:spMkLst>
        </pc:spChg>
        <pc:spChg chg="add del">
          <ac:chgData name="BEN KHALFALLAH Hela ItimAsrScoVdf" userId="d55be94f-4073-46ba-88ef-465599598fde" providerId="ADAL" clId="{B1CC3917-7186-48B1-B06B-921786A47DF6}" dt="2023-03-19T14:12:56.227" v="158"/>
          <ac:spMkLst>
            <pc:docMk/>
            <pc:sldMk cId="1318863268" sldId="550"/>
            <ac:spMk id="9223" creationId="{DB691D59-8F51-4DD8-AD41-D568D29B08F8}"/>
          </ac:spMkLst>
        </pc:spChg>
        <pc:spChg chg="add del">
          <ac:chgData name="BEN KHALFALLAH Hela ItimAsrScoVdf" userId="d55be94f-4073-46ba-88ef-465599598fde" providerId="ADAL" clId="{B1CC3917-7186-48B1-B06B-921786A47DF6}" dt="2023-03-19T14:12:56.227" v="158"/>
          <ac:spMkLst>
            <pc:docMk/>
            <pc:sldMk cId="1318863268" sldId="550"/>
            <ac:spMk id="9225" creationId="{204AEF18-0627-48F3-9B3D-F7E8F050B1D4}"/>
          </ac:spMkLst>
        </pc:spChg>
        <pc:spChg chg="add del">
          <ac:chgData name="BEN KHALFALLAH Hela ItimAsrScoVdf" userId="d55be94f-4073-46ba-88ef-465599598fde" providerId="ADAL" clId="{B1CC3917-7186-48B1-B06B-921786A47DF6}" dt="2023-03-19T14:12:56.227" v="158"/>
          <ac:spMkLst>
            <pc:docMk/>
            <pc:sldMk cId="1318863268" sldId="550"/>
            <ac:spMk id="9227" creationId="{CEAEE08A-C572-438F-9753-B0D527A515A7}"/>
          </ac:spMkLst>
        </pc:spChg>
        <pc:spChg chg="add del">
          <ac:chgData name="BEN KHALFALLAH Hela ItimAsrScoVdf" userId="d55be94f-4073-46ba-88ef-465599598fde" providerId="ADAL" clId="{B1CC3917-7186-48B1-B06B-921786A47DF6}" dt="2023-03-19T14:12:56.227" v="158"/>
          <ac:spMkLst>
            <pc:docMk/>
            <pc:sldMk cId="1318863268" sldId="550"/>
            <ac:spMk id="9229" creationId="{DB93146F-62ED-4C59-844C-0935D0FB5031}"/>
          </ac:spMkLst>
        </pc:spChg>
        <pc:spChg chg="add del">
          <ac:chgData name="BEN KHALFALLAH Hela ItimAsrScoVdf" userId="d55be94f-4073-46ba-88ef-465599598fde" providerId="ADAL" clId="{B1CC3917-7186-48B1-B06B-921786A47DF6}" dt="2023-03-19T14:12:56.227" v="158"/>
          <ac:spMkLst>
            <pc:docMk/>
            <pc:sldMk cId="1318863268" sldId="550"/>
            <ac:spMk id="9231" creationId="{BF3D65BA-1C65-40FB-92EF-83951BDC1D7C}"/>
          </ac:spMkLst>
        </pc:spChg>
        <pc:spChg chg="add del">
          <ac:chgData name="BEN KHALFALLAH Hela ItimAsrScoVdf" userId="d55be94f-4073-46ba-88ef-465599598fde" providerId="ADAL" clId="{B1CC3917-7186-48B1-B06B-921786A47DF6}" dt="2023-03-19T14:12:56.227" v="158"/>
          <ac:spMkLst>
            <pc:docMk/>
            <pc:sldMk cId="1318863268" sldId="550"/>
            <ac:spMk id="9233" creationId="{ADF52CCA-FCDD-49A0-BFFC-3BD41F1B827A}"/>
          </ac:spMkLst>
        </pc:spChg>
      </pc:sldChg>
      <pc:sldChg chg="addSp delSp modSp mod delDesignElem">
        <pc:chgData name="BEN KHALFALLAH Hela ItimAsrScoVdf" userId="d55be94f-4073-46ba-88ef-465599598fde" providerId="ADAL" clId="{B1CC3917-7186-48B1-B06B-921786A47DF6}" dt="2023-03-19T15:51:54.973" v="973" actId="20577"/>
        <pc:sldMkLst>
          <pc:docMk/>
          <pc:sldMk cId="1688201251" sldId="551"/>
        </pc:sldMkLst>
        <pc:spChg chg="mod">
          <ac:chgData name="BEN KHALFALLAH Hela ItimAsrScoVdf" userId="d55be94f-4073-46ba-88ef-465599598fde" providerId="ADAL" clId="{B1CC3917-7186-48B1-B06B-921786A47DF6}" dt="2023-03-19T15:51:54.973" v="973" actId="20577"/>
          <ac:spMkLst>
            <pc:docMk/>
            <pc:sldMk cId="1688201251" sldId="551"/>
            <ac:spMk id="2" creationId="{2408A75A-A4D4-4A36-870A-EBD8BC3AD26F}"/>
          </ac:spMkLst>
        </pc:spChg>
        <pc:spChg chg="add del">
          <ac:chgData name="BEN KHALFALLAH Hela ItimAsrScoVdf" userId="d55be94f-4073-46ba-88ef-465599598fde" providerId="ADAL" clId="{B1CC3917-7186-48B1-B06B-921786A47DF6}" dt="2023-03-19T14:12:56.227" v="158"/>
          <ac:spMkLst>
            <pc:docMk/>
            <pc:sldMk cId="1688201251" sldId="551"/>
            <ac:spMk id="10247" creationId="{DB691D59-8F51-4DD8-AD41-D568D29B08F8}"/>
          </ac:spMkLst>
        </pc:spChg>
        <pc:spChg chg="add del">
          <ac:chgData name="BEN KHALFALLAH Hela ItimAsrScoVdf" userId="d55be94f-4073-46ba-88ef-465599598fde" providerId="ADAL" clId="{B1CC3917-7186-48B1-B06B-921786A47DF6}" dt="2023-03-19T14:12:56.227" v="158"/>
          <ac:spMkLst>
            <pc:docMk/>
            <pc:sldMk cId="1688201251" sldId="551"/>
            <ac:spMk id="10249" creationId="{204AEF18-0627-48F3-9B3D-F7E8F050B1D4}"/>
          </ac:spMkLst>
        </pc:spChg>
        <pc:spChg chg="add del">
          <ac:chgData name="BEN KHALFALLAH Hela ItimAsrScoVdf" userId="d55be94f-4073-46ba-88ef-465599598fde" providerId="ADAL" clId="{B1CC3917-7186-48B1-B06B-921786A47DF6}" dt="2023-03-19T14:12:56.227" v="158"/>
          <ac:spMkLst>
            <pc:docMk/>
            <pc:sldMk cId="1688201251" sldId="551"/>
            <ac:spMk id="10251" creationId="{CEAEE08A-C572-438F-9753-B0D527A515A7}"/>
          </ac:spMkLst>
        </pc:spChg>
        <pc:spChg chg="add del">
          <ac:chgData name="BEN KHALFALLAH Hela ItimAsrScoVdf" userId="d55be94f-4073-46ba-88ef-465599598fde" providerId="ADAL" clId="{B1CC3917-7186-48B1-B06B-921786A47DF6}" dt="2023-03-19T14:12:56.227" v="158"/>
          <ac:spMkLst>
            <pc:docMk/>
            <pc:sldMk cId="1688201251" sldId="551"/>
            <ac:spMk id="10253" creationId="{DB93146F-62ED-4C59-844C-0935D0FB5031}"/>
          </ac:spMkLst>
        </pc:spChg>
        <pc:spChg chg="add del">
          <ac:chgData name="BEN KHALFALLAH Hela ItimAsrScoVdf" userId="d55be94f-4073-46ba-88ef-465599598fde" providerId="ADAL" clId="{B1CC3917-7186-48B1-B06B-921786A47DF6}" dt="2023-03-19T14:12:56.227" v="158"/>
          <ac:spMkLst>
            <pc:docMk/>
            <pc:sldMk cId="1688201251" sldId="551"/>
            <ac:spMk id="10255" creationId="{BF3D65BA-1C65-40FB-92EF-83951BDC1D7C}"/>
          </ac:spMkLst>
        </pc:spChg>
        <pc:spChg chg="add del">
          <ac:chgData name="BEN KHALFALLAH Hela ItimAsrScoVdf" userId="d55be94f-4073-46ba-88ef-465599598fde" providerId="ADAL" clId="{B1CC3917-7186-48B1-B06B-921786A47DF6}" dt="2023-03-19T14:12:56.227" v="158"/>
          <ac:spMkLst>
            <pc:docMk/>
            <pc:sldMk cId="1688201251" sldId="551"/>
            <ac:spMk id="10257" creationId="{ADF52CCA-FCDD-49A0-BFFC-3BD41F1B827A}"/>
          </ac:spMkLst>
        </pc:spChg>
      </pc:sldChg>
      <pc:sldChg chg="addSp delSp modSp del mod delDesignElem">
        <pc:chgData name="BEN KHALFALLAH Hela ItimAsrScoVdf" userId="d55be94f-4073-46ba-88ef-465599598fde" providerId="ADAL" clId="{B1CC3917-7186-48B1-B06B-921786A47DF6}" dt="2023-03-19T16:46:11.270" v="1856" actId="47"/>
        <pc:sldMkLst>
          <pc:docMk/>
          <pc:sldMk cId="3188917016" sldId="552"/>
        </pc:sldMkLst>
        <pc:spChg chg="mod ord">
          <ac:chgData name="BEN KHALFALLAH Hela ItimAsrScoVdf" userId="d55be94f-4073-46ba-88ef-465599598fde" providerId="ADAL" clId="{B1CC3917-7186-48B1-B06B-921786A47DF6}" dt="2023-03-19T15:11:19.974" v="706" actId="26606"/>
          <ac:spMkLst>
            <pc:docMk/>
            <pc:sldMk cId="3188917016" sldId="552"/>
            <ac:spMk id="2" creationId="{2408A75A-A4D4-4A36-870A-EBD8BC3AD26F}"/>
          </ac:spMkLst>
        </pc:spChg>
        <pc:spChg chg="add del">
          <ac:chgData name="BEN KHALFALLAH Hela ItimAsrScoVdf" userId="d55be94f-4073-46ba-88ef-465599598fde" providerId="ADAL" clId="{B1CC3917-7186-48B1-B06B-921786A47DF6}" dt="2023-03-19T15:11:19.974" v="706" actId="26606"/>
          <ac:spMkLst>
            <pc:docMk/>
            <pc:sldMk cId="3188917016" sldId="552"/>
            <ac:spMk id="11272" creationId="{1E5E4503-CC62-4DA9-9121-0A15719984CE}"/>
          </ac:spMkLst>
        </pc:spChg>
        <pc:spChg chg="add del">
          <ac:chgData name="BEN KHALFALLAH Hela ItimAsrScoVdf" userId="d55be94f-4073-46ba-88ef-465599598fde" providerId="ADAL" clId="{B1CC3917-7186-48B1-B06B-921786A47DF6}" dt="2023-03-19T15:11:19.974" v="706" actId="26606"/>
          <ac:spMkLst>
            <pc:docMk/>
            <pc:sldMk cId="3188917016" sldId="552"/>
            <ac:spMk id="11274" creationId="{D8D61A1B-3C4C-4F0E-965F-15837624CF5B}"/>
          </ac:spMkLst>
        </pc:spChg>
        <pc:spChg chg="add del">
          <ac:chgData name="BEN KHALFALLAH Hela ItimAsrScoVdf" userId="d55be94f-4073-46ba-88ef-465599598fde" providerId="ADAL" clId="{B1CC3917-7186-48B1-B06B-921786A47DF6}" dt="2023-03-19T15:11:19.974" v="706" actId="26606"/>
          <ac:spMkLst>
            <pc:docMk/>
            <pc:sldMk cId="3188917016" sldId="552"/>
            <ac:spMk id="11276" creationId="{00E56243-9701-44E8-8A92-319433305195}"/>
          </ac:spMkLst>
        </pc:spChg>
        <pc:spChg chg="add del">
          <ac:chgData name="BEN KHALFALLAH Hela ItimAsrScoVdf" userId="d55be94f-4073-46ba-88ef-465599598fde" providerId="ADAL" clId="{B1CC3917-7186-48B1-B06B-921786A47DF6}" dt="2023-03-19T15:11:19.974" v="706" actId="26606"/>
          <ac:spMkLst>
            <pc:docMk/>
            <pc:sldMk cId="3188917016" sldId="552"/>
            <ac:spMk id="11278" creationId="{5B1F1915-E076-48EB-BB4A-EE9808EB40CB}"/>
          </ac:spMkLst>
        </pc:spChg>
        <pc:spChg chg="add del">
          <ac:chgData name="BEN KHALFALLAH Hela ItimAsrScoVdf" userId="d55be94f-4073-46ba-88ef-465599598fde" providerId="ADAL" clId="{B1CC3917-7186-48B1-B06B-921786A47DF6}" dt="2023-03-19T15:11:19.974" v="706" actId="26606"/>
          <ac:spMkLst>
            <pc:docMk/>
            <pc:sldMk cId="3188917016" sldId="552"/>
            <ac:spMk id="11280" creationId="{E6ACBC51-0931-4DC1-87B2-C9EF42BC6494}"/>
          </ac:spMkLst>
        </pc:spChg>
        <pc:spChg chg="add">
          <ac:chgData name="BEN KHALFALLAH Hela ItimAsrScoVdf" userId="d55be94f-4073-46ba-88ef-465599598fde" providerId="ADAL" clId="{B1CC3917-7186-48B1-B06B-921786A47DF6}" dt="2023-03-19T15:11:19.974" v="706" actId="26606"/>
          <ac:spMkLst>
            <pc:docMk/>
            <pc:sldMk cId="3188917016" sldId="552"/>
            <ac:spMk id="11290" creationId="{DB691D59-8F51-4DD8-AD41-D568D29B08F8}"/>
          </ac:spMkLst>
        </pc:spChg>
        <pc:spChg chg="add">
          <ac:chgData name="BEN KHALFALLAH Hela ItimAsrScoVdf" userId="d55be94f-4073-46ba-88ef-465599598fde" providerId="ADAL" clId="{B1CC3917-7186-48B1-B06B-921786A47DF6}" dt="2023-03-19T15:11:19.974" v="706" actId="26606"/>
          <ac:spMkLst>
            <pc:docMk/>
            <pc:sldMk cId="3188917016" sldId="552"/>
            <ac:spMk id="11292" creationId="{204AEF18-0627-48F3-9B3D-F7E8F050B1D4}"/>
          </ac:spMkLst>
        </pc:spChg>
        <pc:spChg chg="add">
          <ac:chgData name="BEN KHALFALLAH Hela ItimAsrScoVdf" userId="d55be94f-4073-46ba-88ef-465599598fde" providerId="ADAL" clId="{B1CC3917-7186-48B1-B06B-921786A47DF6}" dt="2023-03-19T15:11:19.974" v="706" actId="26606"/>
          <ac:spMkLst>
            <pc:docMk/>
            <pc:sldMk cId="3188917016" sldId="552"/>
            <ac:spMk id="11294" creationId="{CEAEE08A-C572-438F-9753-B0D527A515A7}"/>
          </ac:spMkLst>
        </pc:spChg>
        <pc:spChg chg="add">
          <ac:chgData name="BEN KHALFALLAH Hela ItimAsrScoVdf" userId="d55be94f-4073-46ba-88ef-465599598fde" providerId="ADAL" clId="{B1CC3917-7186-48B1-B06B-921786A47DF6}" dt="2023-03-19T15:11:19.974" v="706" actId="26606"/>
          <ac:spMkLst>
            <pc:docMk/>
            <pc:sldMk cId="3188917016" sldId="552"/>
            <ac:spMk id="11296" creationId="{DB93146F-62ED-4C59-844C-0935D0FB5031}"/>
          </ac:spMkLst>
        </pc:spChg>
        <pc:spChg chg="add">
          <ac:chgData name="BEN KHALFALLAH Hela ItimAsrScoVdf" userId="d55be94f-4073-46ba-88ef-465599598fde" providerId="ADAL" clId="{B1CC3917-7186-48B1-B06B-921786A47DF6}" dt="2023-03-19T15:11:19.974" v="706" actId="26606"/>
          <ac:spMkLst>
            <pc:docMk/>
            <pc:sldMk cId="3188917016" sldId="552"/>
            <ac:spMk id="11298" creationId="{C1FA8F66-3B85-411D-A2A6-A50DF3026D9A}"/>
          </ac:spMkLst>
        </pc:spChg>
        <pc:spChg chg="add">
          <ac:chgData name="BEN KHALFALLAH Hela ItimAsrScoVdf" userId="d55be94f-4073-46ba-88ef-465599598fde" providerId="ADAL" clId="{B1CC3917-7186-48B1-B06B-921786A47DF6}" dt="2023-03-19T15:11:19.974" v="706" actId="26606"/>
          <ac:spMkLst>
            <pc:docMk/>
            <pc:sldMk cId="3188917016" sldId="552"/>
            <ac:spMk id="11300" creationId="{4179E790-E691-4202-B7FA-62924FC8D195}"/>
          </ac:spMkLst>
        </pc:spChg>
        <pc:spChg chg="add">
          <ac:chgData name="BEN KHALFALLAH Hela ItimAsrScoVdf" userId="d55be94f-4073-46ba-88ef-465599598fde" providerId="ADAL" clId="{B1CC3917-7186-48B1-B06B-921786A47DF6}" dt="2023-03-19T15:11:19.974" v="706" actId="26606"/>
          <ac:spMkLst>
            <pc:docMk/>
            <pc:sldMk cId="3188917016" sldId="552"/>
            <ac:spMk id="11302" creationId="{065EE0A0-4DA6-4AA2-A475-14DB03C55AFA}"/>
          </ac:spMkLst>
        </pc:spChg>
        <pc:grpChg chg="add del">
          <ac:chgData name="BEN KHALFALLAH Hela ItimAsrScoVdf" userId="d55be94f-4073-46ba-88ef-465599598fde" providerId="ADAL" clId="{B1CC3917-7186-48B1-B06B-921786A47DF6}" dt="2023-03-19T15:11:19.974" v="706" actId="26606"/>
          <ac:grpSpMkLst>
            <pc:docMk/>
            <pc:sldMk cId="3188917016" sldId="552"/>
            <ac:grpSpMk id="11282" creationId="{5F88F116-99A5-4B74-9998-47730F9E629B}"/>
          </ac:grpSpMkLst>
        </pc:grpChg>
        <pc:picChg chg="add del mod">
          <ac:chgData name="BEN KHALFALLAH Hela ItimAsrScoVdf" userId="d55be94f-4073-46ba-88ef-465599598fde" providerId="ADAL" clId="{B1CC3917-7186-48B1-B06B-921786A47DF6}" dt="2023-03-19T16:45:43.216" v="1800" actId="21"/>
          <ac:picMkLst>
            <pc:docMk/>
            <pc:sldMk cId="3188917016" sldId="552"/>
            <ac:picMk id="4098" creationId="{78FC38D2-93F3-4D1B-A517-DE9514E95B7B}"/>
          </ac:picMkLst>
        </pc:picChg>
        <pc:picChg chg="del">
          <ac:chgData name="BEN KHALFALLAH Hela ItimAsrScoVdf" userId="d55be94f-4073-46ba-88ef-465599598fde" providerId="ADAL" clId="{B1CC3917-7186-48B1-B06B-921786A47DF6}" dt="2023-03-19T15:10:37.257" v="704" actId="478"/>
          <ac:picMkLst>
            <pc:docMk/>
            <pc:sldMk cId="3188917016" sldId="552"/>
            <ac:picMk id="11266" creationId="{3BA73244-CA35-4FDE-84BB-612D2A8B0D97}"/>
          </ac:picMkLst>
        </pc:picChg>
        <pc:picChg chg="del">
          <ac:chgData name="BEN KHALFALLAH Hela ItimAsrScoVdf" userId="d55be94f-4073-46ba-88ef-465599598fde" providerId="ADAL" clId="{B1CC3917-7186-48B1-B06B-921786A47DF6}" dt="2023-03-19T15:10:37.257" v="704" actId="478"/>
          <ac:picMkLst>
            <pc:docMk/>
            <pc:sldMk cId="3188917016" sldId="552"/>
            <ac:picMk id="11267" creationId="{95CA4F12-98C3-48FF-86CC-91D592275444}"/>
          </ac:picMkLst>
        </pc:picChg>
      </pc:sldChg>
      <pc:sldChg chg="addSp delSp modSp mod ord setClrOvrMap delDesignElem">
        <pc:chgData name="BEN KHALFALLAH Hela ItimAsrScoVdf" userId="d55be94f-4073-46ba-88ef-465599598fde" providerId="ADAL" clId="{B1CC3917-7186-48B1-B06B-921786A47DF6}" dt="2023-03-19T15:15:26.845" v="724" actId="2085"/>
        <pc:sldMkLst>
          <pc:docMk/>
          <pc:sldMk cId="3720502110" sldId="553"/>
        </pc:sldMkLst>
        <pc:spChg chg="mod ord">
          <ac:chgData name="BEN KHALFALLAH Hela ItimAsrScoVdf" userId="d55be94f-4073-46ba-88ef-465599598fde" providerId="ADAL" clId="{B1CC3917-7186-48B1-B06B-921786A47DF6}" dt="2023-03-19T15:12:56.041" v="719" actId="20577"/>
          <ac:spMkLst>
            <pc:docMk/>
            <pc:sldMk cId="3720502110" sldId="553"/>
            <ac:spMk id="2" creationId="{2408A75A-A4D4-4A36-870A-EBD8BC3AD26F}"/>
          </ac:spMkLst>
        </pc:spChg>
        <pc:spChg chg="add mod">
          <ac:chgData name="BEN KHALFALLAH Hela ItimAsrScoVdf" userId="d55be94f-4073-46ba-88ef-465599598fde" providerId="ADAL" clId="{B1CC3917-7186-48B1-B06B-921786A47DF6}" dt="2023-03-19T15:15:26.845" v="724" actId="2085"/>
          <ac:spMkLst>
            <pc:docMk/>
            <pc:sldMk cId="3720502110" sldId="553"/>
            <ac:spMk id="4" creationId="{39337728-A644-4BC3-8B61-9AD86B6E044B}"/>
          </ac:spMkLst>
        </pc:spChg>
        <pc:spChg chg="add del">
          <ac:chgData name="BEN KHALFALLAH Hela ItimAsrScoVdf" userId="d55be94f-4073-46ba-88ef-465599598fde" providerId="ADAL" clId="{B1CC3917-7186-48B1-B06B-921786A47DF6}" dt="2023-03-19T15:04:19.419" v="628" actId="22"/>
          <ac:spMkLst>
            <pc:docMk/>
            <pc:sldMk cId="3720502110" sldId="553"/>
            <ac:spMk id="11" creationId="{08135E4B-A7D0-4D49-9164-A9AAF8FBF39C}"/>
          </ac:spMkLst>
        </pc:spChg>
        <pc:spChg chg="add del">
          <ac:chgData name="BEN KHALFALLAH Hela ItimAsrScoVdf" userId="d55be94f-4073-46ba-88ef-465599598fde" providerId="ADAL" clId="{B1CC3917-7186-48B1-B06B-921786A47DF6}" dt="2023-03-19T15:08:40.062" v="669" actId="26606"/>
          <ac:spMkLst>
            <pc:docMk/>
            <pc:sldMk cId="3720502110" sldId="553"/>
            <ac:spMk id="3072" creationId="{DB691D59-8F51-4DD8-AD41-D568D29B08F8}"/>
          </ac:spMkLst>
        </pc:spChg>
        <pc:spChg chg="add del">
          <ac:chgData name="BEN KHALFALLAH Hela ItimAsrScoVdf" userId="d55be94f-4073-46ba-88ef-465599598fde" providerId="ADAL" clId="{B1CC3917-7186-48B1-B06B-921786A47DF6}" dt="2023-03-19T15:05:40.048" v="661" actId="26606"/>
          <ac:spMkLst>
            <pc:docMk/>
            <pc:sldMk cId="3720502110" sldId="553"/>
            <ac:spMk id="12295" creationId="{DB691D59-8F51-4DD8-AD41-D568D29B08F8}"/>
          </ac:spMkLst>
        </pc:spChg>
        <pc:spChg chg="add del">
          <ac:chgData name="BEN KHALFALLAH Hela ItimAsrScoVdf" userId="d55be94f-4073-46ba-88ef-465599598fde" providerId="ADAL" clId="{B1CC3917-7186-48B1-B06B-921786A47DF6}" dt="2023-03-19T15:05:40.048" v="661" actId="26606"/>
          <ac:spMkLst>
            <pc:docMk/>
            <pc:sldMk cId="3720502110" sldId="553"/>
            <ac:spMk id="12297" creationId="{204AEF18-0627-48F3-9B3D-F7E8F050B1D4}"/>
          </ac:spMkLst>
        </pc:spChg>
        <pc:spChg chg="add del">
          <ac:chgData name="BEN KHALFALLAH Hela ItimAsrScoVdf" userId="d55be94f-4073-46ba-88ef-465599598fde" providerId="ADAL" clId="{B1CC3917-7186-48B1-B06B-921786A47DF6}" dt="2023-03-19T15:05:40.048" v="661" actId="26606"/>
          <ac:spMkLst>
            <pc:docMk/>
            <pc:sldMk cId="3720502110" sldId="553"/>
            <ac:spMk id="12299" creationId="{CEAEE08A-C572-438F-9753-B0D527A515A7}"/>
          </ac:spMkLst>
        </pc:spChg>
        <pc:spChg chg="add del">
          <ac:chgData name="BEN KHALFALLAH Hela ItimAsrScoVdf" userId="d55be94f-4073-46ba-88ef-465599598fde" providerId="ADAL" clId="{B1CC3917-7186-48B1-B06B-921786A47DF6}" dt="2023-03-19T15:05:40.048" v="661" actId="26606"/>
          <ac:spMkLst>
            <pc:docMk/>
            <pc:sldMk cId="3720502110" sldId="553"/>
            <ac:spMk id="12301" creationId="{DB93146F-62ED-4C59-844C-0935D0FB5031}"/>
          </ac:spMkLst>
        </pc:spChg>
        <pc:spChg chg="add del">
          <ac:chgData name="BEN KHALFALLAH Hela ItimAsrScoVdf" userId="d55be94f-4073-46ba-88ef-465599598fde" providerId="ADAL" clId="{B1CC3917-7186-48B1-B06B-921786A47DF6}" dt="2023-03-19T15:05:40.048" v="661" actId="26606"/>
          <ac:spMkLst>
            <pc:docMk/>
            <pc:sldMk cId="3720502110" sldId="553"/>
            <ac:spMk id="12303" creationId="{BF3D65BA-1C65-40FB-92EF-83951BDC1D7C}"/>
          </ac:spMkLst>
        </pc:spChg>
        <pc:spChg chg="add del">
          <ac:chgData name="BEN KHALFALLAH Hela ItimAsrScoVdf" userId="d55be94f-4073-46ba-88ef-465599598fde" providerId="ADAL" clId="{B1CC3917-7186-48B1-B06B-921786A47DF6}" dt="2023-03-19T15:05:40.048" v="661" actId="26606"/>
          <ac:spMkLst>
            <pc:docMk/>
            <pc:sldMk cId="3720502110" sldId="553"/>
            <ac:spMk id="12305" creationId="{ADF52CCA-FCDD-49A0-BFFC-3BD41F1B827A}"/>
          </ac:spMkLst>
        </pc:spChg>
        <pc:spChg chg="add del">
          <ac:chgData name="BEN KHALFALLAH Hela ItimAsrScoVdf" userId="d55be94f-4073-46ba-88ef-465599598fde" providerId="ADAL" clId="{B1CC3917-7186-48B1-B06B-921786A47DF6}" dt="2023-03-19T15:05:30.943" v="656" actId="26606"/>
          <ac:spMkLst>
            <pc:docMk/>
            <pc:sldMk cId="3720502110" sldId="553"/>
            <ac:spMk id="12310" creationId="{DB691D59-8F51-4DD8-AD41-D568D29B08F8}"/>
          </ac:spMkLst>
        </pc:spChg>
        <pc:spChg chg="add del">
          <ac:chgData name="BEN KHALFALLAH Hela ItimAsrScoVdf" userId="d55be94f-4073-46ba-88ef-465599598fde" providerId="ADAL" clId="{B1CC3917-7186-48B1-B06B-921786A47DF6}" dt="2023-03-19T15:05:30.943" v="656" actId="26606"/>
          <ac:spMkLst>
            <pc:docMk/>
            <pc:sldMk cId="3720502110" sldId="553"/>
            <ac:spMk id="12312" creationId="{204AEF18-0627-48F3-9B3D-F7E8F050B1D4}"/>
          </ac:spMkLst>
        </pc:spChg>
        <pc:spChg chg="add del">
          <ac:chgData name="BEN KHALFALLAH Hela ItimAsrScoVdf" userId="d55be94f-4073-46ba-88ef-465599598fde" providerId="ADAL" clId="{B1CC3917-7186-48B1-B06B-921786A47DF6}" dt="2023-03-19T15:05:30.943" v="656" actId="26606"/>
          <ac:spMkLst>
            <pc:docMk/>
            <pc:sldMk cId="3720502110" sldId="553"/>
            <ac:spMk id="12314" creationId="{CEAEE08A-C572-438F-9753-B0D527A515A7}"/>
          </ac:spMkLst>
        </pc:spChg>
        <pc:spChg chg="add del">
          <ac:chgData name="BEN KHALFALLAH Hela ItimAsrScoVdf" userId="d55be94f-4073-46ba-88ef-465599598fde" providerId="ADAL" clId="{B1CC3917-7186-48B1-B06B-921786A47DF6}" dt="2023-03-19T15:05:30.943" v="656" actId="26606"/>
          <ac:spMkLst>
            <pc:docMk/>
            <pc:sldMk cId="3720502110" sldId="553"/>
            <ac:spMk id="12316" creationId="{DB93146F-62ED-4C59-844C-0935D0FB5031}"/>
          </ac:spMkLst>
        </pc:spChg>
        <pc:spChg chg="add del">
          <ac:chgData name="BEN KHALFALLAH Hela ItimAsrScoVdf" userId="d55be94f-4073-46ba-88ef-465599598fde" providerId="ADAL" clId="{B1CC3917-7186-48B1-B06B-921786A47DF6}" dt="2023-03-19T15:05:30.943" v="656" actId="26606"/>
          <ac:spMkLst>
            <pc:docMk/>
            <pc:sldMk cId="3720502110" sldId="553"/>
            <ac:spMk id="12318" creationId="{F7207B7B-5C57-458C-BE38-95D2CD7655BB}"/>
          </ac:spMkLst>
        </pc:spChg>
        <pc:spChg chg="add del">
          <ac:chgData name="BEN KHALFALLAH Hela ItimAsrScoVdf" userId="d55be94f-4073-46ba-88ef-465599598fde" providerId="ADAL" clId="{B1CC3917-7186-48B1-B06B-921786A47DF6}" dt="2023-03-19T15:05:30.943" v="656" actId="26606"/>
          <ac:spMkLst>
            <pc:docMk/>
            <pc:sldMk cId="3720502110" sldId="553"/>
            <ac:spMk id="12320" creationId="{9822E561-F97C-4CBB-A9A6-A6BF6317BC84}"/>
          </ac:spMkLst>
        </pc:spChg>
        <pc:spChg chg="add del">
          <ac:chgData name="BEN KHALFALLAH Hela ItimAsrScoVdf" userId="d55be94f-4073-46ba-88ef-465599598fde" providerId="ADAL" clId="{B1CC3917-7186-48B1-B06B-921786A47DF6}" dt="2023-03-19T15:05:30.943" v="656" actId="26606"/>
          <ac:spMkLst>
            <pc:docMk/>
            <pc:sldMk cId="3720502110" sldId="553"/>
            <ac:spMk id="12322" creationId="{B01B0E58-A5C8-4CDA-A2E0-35DF94E59857}"/>
          </ac:spMkLst>
        </pc:spChg>
        <pc:spChg chg="add del">
          <ac:chgData name="BEN KHALFALLAH Hela ItimAsrScoVdf" userId="d55be94f-4073-46ba-88ef-465599598fde" providerId="ADAL" clId="{B1CC3917-7186-48B1-B06B-921786A47DF6}" dt="2023-03-19T15:05:36.432" v="658" actId="26606"/>
          <ac:spMkLst>
            <pc:docMk/>
            <pc:sldMk cId="3720502110" sldId="553"/>
            <ac:spMk id="12324" creationId="{DB691D59-8F51-4DD8-AD41-D568D29B08F8}"/>
          </ac:spMkLst>
        </pc:spChg>
        <pc:spChg chg="add del">
          <ac:chgData name="BEN KHALFALLAH Hela ItimAsrScoVdf" userId="d55be94f-4073-46ba-88ef-465599598fde" providerId="ADAL" clId="{B1CC3917-7186-48B1-B06B-921786A47DF6}" dt="2023-03-19T15:05:36.432" v="658" actId="26606"/>
          <ac:spMkLst>
            <pc:docMk/>
            <pc:sldMk cId="3720502110" sldId="553"/>
            <ac:spMk id="12325" creationId="{204AEF18-0627-48F3-9B3D-F7E8F050B1D4}"/>
          </ac:spMkLst>
        </pc:spChg>
        <pc:spChg chg="add del">
          <ac:chgData name="BEN KHALFALLAH Hela ItimAsrScoVdf" userId="d55be94f-4073-46ba-88ef-465599598fde" providerId="ADAL" clId="{B1CC3917-7186-48B1-B06B-921786A47DF6}" dt="2023-03-19T15:05:36.432" v="658" actId="26606"/>
          <ac:spMkLst>
            <pc:docMk/>
            <pc:sldMk cId="3720502110" sldId="553"/>
            <ac:spMk id="12326" creationId="{CEAEE08A-C572-438F-9753-B0D527A515A7}"/>
          </ac:spMkLst>
        </pc:spChg>
        <pc:spChg chg="add del">
          <ac:chgData name="BEN KHALFALLAH Hela ItimAsrScoVdf" userId="d55be94f-4073-46ba-88ef-465599598fde" providerId="ADAL" clId="{B1CC3917-7186-48B1-B06B-921786A47DF6}" dt="2023-03-19T15:05:36.432" v="658" actId="26606"/>
          <ac:spMkLst>
            <pc:docMk/>
            <pc:sldMk cId="3720502110" sldId="553"/>
            <ac:spMk id="12327" creationId="{DB93146F-62ED-4C59-844C-0935D0FB5031}"/>
          </ac:spMkLst>
        </pc:spChg>
        <pc:spChg chg="add del">
          <ac:chgData name="BEN KHALFALLAH Hela ItimAsrScoVdf" userId="d55be94f-4073-46ba-88ef-465599598fde" providerId="ADAL" clId="{B1CC3917-7186-48B1-B06B-921786A47DF6}" dt="2023-03-19T15:05:36.432" v="658" actId="26606"/>
          <ac:spMkLst>
            <pc:docMk/>
            <pc:sldMk cId="3720502110" sldId="553"/>
            <ac:spMk id="12328" creationId="{BF3D65BA-1C65-40FB-92EF-83951BDC1D7C}"/>
          </ac:spMkLst>
        </pc:spChg>
        <pc:spChg chg="add del">
          <ac:chgData name="BEN KHALFALLAH Hela ItimAsrScoVdf" userId="d55be94f-4073-46ba-88ef-465599598fde" providerId="ADAL" clId="{B1CC3917-7186-48B1-B06B-921786A47DF6}" dt="2023-03-19T15:05:36.432" v="658" actId="26606"/>
          <ac:spMkLst>
            <pc:docMk/>
            <pc:sldMk cId="3720502110" sldId="553"/>
            <ac:spMk id="12329" creationId="{ADF52CCA-FCDD-49A0-BFFC-3BD41F1B827A}"/>
          </ac:spMkLst>
        </pc:spChg>
        <pc:spChg chg="add del">
          <ac:chgData name="BEN KHALFALLAH Hela ItimAsrScoVdf" userId="d55be94f-4073-46ba-88ef-465599598fde" providerId="ADAL" clId="{B1CC3917-7186-48B1-B06B-921786A47DF6}" dt="2023-03-19T15:05:40.037" v="660" actId="26606"/>
          <ac:spMkLst>
            <pc:docMk/>
            <pc:sldMk cId="3720502110" sldId="553"/>
            <ac:spMk id="12331" creationId="{2928117C-9446-4E7F-AE62-95E0F6DB5B27}"/>
          </ac:spMkLst>
        </pc:spChg>
        <pc:spChg chg="add del">
          <ac:chgData name="BEN KHALFALLAH Hela ItimAsrScoVdf" userId="d55be94f-4073-46ba-88ef-465599598fde" providerId="ADAL" clId="{B1CC3917-7186-48B1-B06B-921786A47DF6}" dt="2023-03-19T15:05:40.037" v="660" actId="26606"/>
          <ac:spMkLst>
            <pc:docMk/>
            <pc:sldMk cId="3720502110" sldId="553"/>
            <ac:spMk id="12332" creationId="{84D30AFB-4D71-48B0-AA00-28EE92363A5F}"/>
          </ac:spMkLst>
        </pc:spChg>
        <pc:spChg chg="add del">
          <ac:chgData name="BEN KHALFALLAH Hela ItimAsrScoVdf" userId="d55be94f-4073-46ba-88ef-465599598fde" providerId="ADAL" clId="{B1CC3917-7186-48B1-B06B-921786A47DF6}" dt="2023-03-19T15:05:40.037" v="660" actId="26606"/>
          <ac:spMkLst>
            <pc:docMk/>
            <pc:sldMk cId="3720502110" sldId="553"/>
            <ac:spMk id="12333" creationId="{96A0B76F-8010-4C62-B4B6-C5FC438C059E}"/>
          </ac:spMkLst>
        </pc:spChg>
        <pc:spChg chg="add del">
          <ac:chgData name="BEN KHALFALLAH Hela ItimAsrScoVdf" userId="d55be94f-4073-46ba-88ef-465599598fde" providerId="ADAL" clId="{B1CC3917-7186-48B1-B06B-921786A47DF6}" dt="2023-03-19T15:05:40.037" v="660" actId="26606"/>
          <ac:spMkLst>
            <pc:docMk/>
            <pc:sldMk cId="3720502110" sldId="553"/>
            <ac:spMk id="12334" creationId="{9FC936C0-4624-438D-BDD0-6B296BD6409D}"/>
          </ac:spMkLst>
        </pc:spChg>
        <pc:spChg chg="add del">
          <ac:chgData name="BEN KHALFALLAH Hela ItimAsrScoVdf" userId="d55be94f-4073-46ba-88ef-465599598fde" providerId="ADAL" clId="{B1CC3917-7186-48B1-B06B-921786A47DF6}" dt="2023-03-19T15:05:40.037" v="660" actId="26606"/>
          <ac:spMkLst>
            <pc:docMk/>
            <pc:sldMk cId="3720502110" sldId="553"/>
            <ac:spMk id="12335" creationId="{683F1FFD-1AA8-4EC2-97B9-FEC7564F489B}"/>
          </ac:spMkLst>
        </pc:spChg>
        <pc:spChg chg="add del">
          <ac:chgData name="BEN KHALFALLAH Hela ItimAsrScoVdf" userId="d55be94f-4073-46ba-88ef-465599598fde" providerId="ADAL" clId="{B1CC3917-7186-48B1-B06B-921786A47DF6}" dt="2023-03-19T15:05:40.037" v="660" actId="26606"/>
          <ac:spMkLst>
            <pc:docMk/>
            <pc:sldMk cId="3720502110" sldId="553"/>
            <ac:spMk id="12336" creationId="{8FF0F8A7-C9E3-49D9-A67E-09FF582C7821}"/>
          </ac:spMkLst>
        </pc:spChg>
        <pc:spChg chg="add del">
          <ac:chgData name="BEN KHALFALLAH Hela ItimAsrScoVdf" userId="d55be94f-4073-46ba-88ef-465599598fde" providerId="ADAL" clId="{B1CC3917-7186-48B1-B06B-921786A47DF6}" dt="2023-03-19T15:08:42.357" v="672" actId="26606"/>
          <ac:spMkLst>
            <pc:docMk/>
            <pc:sldMk cId="3720502110" sldId="553"/>
            <ac:spMk id="12341" creationId="{2928117C-9446-4E7F-AE62-95E0F6DB5B27}"/>
          </ac:spMkLst>
        </pc:spChg>
        <pc:spChg chg="add del">
          <ac:chgData name="BEN KHALFALLAH Hela ItimAsrScoVdf" userId="d55be94f-4073-46ba-88ef-465599598fde" providerId="ADAL" clId="{B1CC3917-7186-48B1-B06B-921786A47DF6}" dt="2023-03-19T15:08:42.357" v="672" actId="26606"/>
          <ac:spMkLst>
            <pc:docMk/>
            <pc:sldMk cId="3720502110" sldId="553"/>
            <ac:spMk id="12342" creationId="{84D30AFB-4D71-48B0-AA00-28EE92363A5F}"/>
          </ac:spMkLst>
        </pc:spChg>
        <pc:spChg chg="add del">
          <ac:chgData name="BEN KHALFALLAH Hela ItimAsrScoVdf" userId="d55be94f-4073-46ba-88ef-465599598fde" providerId="ADAL" clId="{B1CC3917-7186-48B1-B06B-921786A47DF6}" dt="2023-03-19T15:08:42.357" v="672" actId="26606"/>
          <ac:spMkLst>
            <pc:docMk/>
            <pc:sldMk cId="3720502110" sldId="553"/>
            <ac:spMk id="12343" creationId="{96A0B76F-8010-4C62-B4B6-C5FC438C059E}"/>
          </ac:spMkLst>
        </pc:spChg>
        <pc:spChg chg="add del">
          <ac:chgData name="BEN KHALFALLAH Hela ItimAsrScoVdf" userId="d55be94f-4073-46ba-88ef-465599598fde" providerId="ADAL" clId="{B1CC3917-7186-48B1-B06B-921786A47DF6}" dt="2023-03-19T15:08:42.357" v="672" actId="26606"/>
          <ac:spMkLst>
            <pc:docMk/>
            <pc:sldMk cId="3720502110" sldId="553"/>
            <ac:spMk id="12344" creationId="{9FC936C0-4624-438D-BDD0-6B296BD6409D}"/>
          </ac:spMkLst>
        </pc:spChg>
        <pc:spChg chg="add del">
          <ac:chgData name="BEN KHALFALLAH Hela ItimAsrScoVdf" userId="d55be94f-4073-46ba-88ef-465599598fde" providerId="ADAL" clId="{B1CC3917-7186-48B1-B06B-921786A47DF6}" dt="2023-03-19T15:08:42.357" v="672" actId="26606"/>
          <ac:spMkLst>
            <pc:docMk/>
            <pc:sldMk cId="3720502110" sldId="553"/>
            <ac:spMk id="12345" creationId="{42D4960A-896E-4F6B-BF65-B4662AC9DEB6}"/>
          </ac:spMkLst>
        </pc:spChg>
        <pc:spChg chg="add del">
          <ac:chgData name="BEN KHALFALLAH Hela ItimAsrScoVdf" userId="d55be94f-4073-46ba-88ef-465599598fde" providerId="ADAL" clId="{B1CC3917-7186-48B1-B06B-921786A47DF6}" dt="2023-03-19T15:08:42.357" v="672" actId="26606"/>
          <ac:spMkLst>
            <pc:docMk/>
            <pc:sldMk cId="3720502110" sldId="553"/>
            <ac:spMk id="12346" creationId="{5684944A-8803-462C-84C5-4576C56A7758}"/>
          </ac:spMkLst>
        </pc:spChg>
        <pc:spChg chg="add del">
          <ac:chgData name="BEN KHALFALLAH Hela ItimAsrScoVdf" userId="d55be94f-4073-46ba-88ef-465599598fde" providerId="ADAL" clId="{B1CC3917-7186-48B1-B06B-921786A47DF6}" dt="2023-03-19T15:08:42.357" v="672" actId="26606"/>
          <ac:spMkLst>
            <pc:docMk/>
            <pc:sldMk cId="3720502110" sldId="553"/>
            <ac:spMk id="12347" creationId="{E07F3B49-8C20-42F5-831D-59306D05F667}"/>
          </ac:spMkLst>
        </pc:spChg>
        <pc:spChg chg="add del">
          <ac:chgData name="BEN KHALFALLAH Hela ItimAsrScoVdf" userId="d55be94f-4073-46ba-88ef-465599598fde" providerId="ADAL" clId="{B1CC3917-7186-48B1-B06B-921786A47DF6}" dt="2023-03-19T15:08:40.062" v="669" actId="26606"/>
          <ac:spMkLst>
            <pc:docMk/>
            <pc:sldMk cId="3720502110" sldId="553"/>
            <ac:spMk id="12353" creationId="{204AEF18-0627-48F3-9B3D-F7E8F050B1D4}"/>
          </ac:spMkLst>
        </pc:spChg>
        <pc:spChg chg="add del">
          <ac:chgData name="BEN KHALFALLAH Hela ItimAsrScoVdf" userId="d55be94f-4073-46ba-88ef-465599598fde" providerId="ADAL" clId="{B1CC3917-7186-48B1-B06B-921786A47DF6}" dt="2023-03-19T15:08:40.062" v="669" actId="26606"/>
          <ac:spMkLst>
            <pc:docMk/>
            <pc:sldMk cId="3720502110" sldId="553"/>
            <ac:spMk id="12355" creationId="{CEAEE08A-C572-438F-9753-B0D527A515A7}"/>
          </ac:spMkLst>
        </pc:spChg>
        <pc:spChg chg="add del">
          <ac:chgData name="BEN KHALFALLAH Hela ItimAsrScoVdf" userId="d55be94f-4073-46ba-88ef-465599598fde" providerId="ADAL" clId="{B1CC3917-7186-48B1-B06B-921786A47DF6}" dt="2023-03-19T15:08:40.062" v="669" actId="26606"/>
          <ac:spMkLst>
            <pc:docMk/>
            <pc:sldMk cId="3720502110" sldId="553"/>
            <ac:spMk id="12357" creationId="{DB93146F-62ED-4C59-844C-0935D0FB5031}"/>
          </ac:spMkLst>
        </pc:spChg>
        <pc:spChg chg="add del">
          <ac:chgData name="BEN KHALFALLAH Hela ItimAsrScoVdf" userId="d55be94f-4073-46ba-88ef-465599598fde" providerId="ADAL" clId="{B1CC3917-7186-48B1-B06B-921786A47DF6}" dt="2023-03-19T15:08:40.062" v="669" actId="26606"/>
          <ac:spMkLst>
            <pc:docMk/>
            <pc:sldMk cId="3720502110" sldId="553"/>
            <ac:spMk id="12359" creationId="{BF3D65BA-1C65-40FB-92EF-83951BDC1D7C}"/>
          </ac:spMkLst>
        </pc:spChg>
        <pc:spChg chg="add del">
          <ac:chgData name="BEN KHALFALLAH Hela ItimAsrScoVdf" userId="d55be94f-4073-46ba-88ef-465599598fde" providerId="ADAL" clId="{B1CC3917-7186-48B1-B06B-921786A47DF6}" dt="2023-03-19T15:08:40.062" v="669" actId="26606"/>
          <ac:spMkLst>
            <pc:docMk/>
            <pc:sldMk cId="3720502110" sldId="553"/>
            <ac:spMk id="12361" creationId="{ADF52CCA-FCDD-49A0-BFFC-3BD41F1B827A}"/>
          </ac:spMkLst>
        </pc:spChg>
        <pc:spChg chg="add del">
          <ac:chgData name="BEN KHALFALLAH Hela ItimAsrScoVdf" userId="d55be94f-4073-46ba-88ef-465599598fde" providerId="ADAL" clId="{B1CC3917-7186-48B1-B06B-921786A47DF6}" dt="2023-03-19T15:08:42.348" v="671" actId="26606"/>
          <ac:spMkLst>
            <pc:docMk/>
            <pc:sldMk cId="3720502110" sldId="553"/>
            <ac:spMk id="12363" creationId="{B01B0E58-A5C8-4CDA-A2E0-35DF94E59857}"/>
          </ac:spMkLst>
        </pc:spChg>
        <pc:spChg chg="add del">
          <ac:chgData name="BEN KHALFALLAH Hela ItimAsrScoVdf" userId="d55be94f-4073-46ba-88ef-465599598fde" providerId="ADAL" clId="{B1CC3917-7186-48B1-B06B-921786A47DF6}" dt="2023-03-19T15:08:42.348" v="671" actId="26606"/>
          <ac:spMkLst>
            <pc:docMk/>
            <pc:sldMk cId="3720502110" sldId="553"/>
            <ac:spMk id="12364" creationId="{DB691D59-8F51-4DD8-AD41-D568D29B08F8}"/>
          </ac:spMkLst>
        </pc:spChg>
        <pc:spChg chg="add del">
          <ac:chgData name="BEN KHALFALLAH Hela ItimAsrScoVdf" userId="d55be94f-4073-46ba-88ef-465599598fde" providerId="ADAL" clId="{B1CC3917-7186-48B1-B06B-921786A47DF6}" dt="2023-03-19T15:08:42.348" v="671" actId="26606"/>
          <ac:spMkLst>
            <pc:docMk/>
            <pc:sldMk cId="3720502110" sldId="553"/>
            <ac:spMk id="12365" creationId="{204AEF18-0627-48F3-9B3D-F7E8F050B1D4}"/>
          </ac:spMkLst>
        </pc:spChg>
        <pc:spChg chg="add del">
          <ac:chgData name="BEN KHALFALLAH Hela ItimAsrScoVdf" userId="d55be94f-4073-46ba-88ef-465599598fde" providerId="ADAL" clId="{B1CC3917-7186-48B1-B06B-921786A47DF6}" dt="2023-03-19T15:08:42.348" v="671" actId="26606"/>
          <ac:spMkLst>
            <pc:docMk/>
            <pc:sldMk cId="3720502110" sldId="553"/>
            <ac:spMk id="12366" creationId="{CEAEE08A-C572-438F-9753-B0D527A515A7}"/>
          </ac:spMkLst>
        </pc:spChg>
        <pc:spChg chg="add del">
          <ac:chgData name="BEN KHALFALLAH Hela ItimAsrScoVdf" userId="d55be94f-4073-46ba-88ef-465599598fde" providerId="ADAL" clId="{B1CC3917-7186-48B1-B06B-921786A47DF6}" dt="2023-03-19T15:08:42.348" v="671" actId="26606"/>
          <ac:spMkLst>
            <pc:docMk/>
            <pc:sldMk cId="3720502110" sldId="553"/>
            <ac:spMk id="12367" creationId="{DB93146F-62ED-4C59-844C-0935D0FB5031}"/>
          </ac:spMkLst>
        </pc:spChg>
        <pc:spChg chg="add del">
          <ac:chgData name="BEN KHALFALLAH Hela ItimAsrScoVdf" userId="d55be94f-4073-46ba-88ef-465599598fde" providerId="ADAL" clId="{B1CC3917-7186-48B1-B06B-921786A47DF6}" dt="2023-03-19T15:08:42.348" v="671" actId="26606"/>
          <ac:spMkLst>
            <pc:docMk/>
            <pc:sldMk cId="3720502110" sldId="553"/>
            <ac:spMk id="12368" creationId="{F7207B7B-5C57-458C-BE38-95D2CD7655BB}"/>
          </ac:spMkLst>
        </pc:spChg>
        <pc:spChg chg="add del">
          <ac:chgData name="BEN KHALFALLAH Hela ItimAsrScoVdf" userId="d55be94f-4073-46ba-88ef-465599598fde" providerId="ADAL" clId="{B1CC3917-7186-48B1-B06B-921786A47DF6}" dt="2023-03-19T15:08:42.348" v="671" actId="26606"/>
          <ac:spMkLst>
            <pc:docMk/>
            <pc:sldMk cId="3720502110" sldId="553"/>
            <ac:spMk id="12369" creationId="{9822E561-F97C-4CBB-A9A6-A6BF6317BC84}"/>
          </ac:spMkLst>
        </pc:spChg>
        <pc:spChg chg="add">
          <ac:chgData name="BEN KHALFALLAH Hela ItimAsrScoVdf" userId="d55be94f-4073-46ba-88ef-465599598fde" providerId="ADAL" clId="{B1CC3917-7186-48B1-B06B-921786A47DF6}" dt="2023-03-19T15:08:42.357" v="672" actId="26606"/>
          <ac:spMkLst>
            <pc:docMk/>
            <pc:sldMk cId="3720502110" sldId="553"/>
            <ac:spMk id="12371" creationId="{DB691D59-8F51-4DD8-AD41-D568D29B08F8}"/>
          </ac:spMkLst>
        </pc:spChg>
        <pc:spChg chg="add">
          <ac:chgData name="BEN KHALFALLAH Hela ItimAsrScoVdf" userId="d55be94f-4073-46ba-88ef-465599598fde" providerId="ADAL" clId="{B1CC3917-7186-48B1-B06B-921786A47DF6}" dt="2023-03-19T15:08:42.357" v="672" actId="26606"/>
          <ac:spMkLst>
            <pc:docMk/>
            <pc:sldMk cId="3720502110" sldId="553"/>
            <ac:spMk id="12372" creationId="{204AEF18-0627-48F3-9B3D-F7E8F050B1D4}"/>
          </ac:spMkLst>
        </pc:spChg>
        <pc:spChg chg="add">
          <ac:chgData name="BEN KHALFALLAH Hela ItimAsrScoVdf" userId="d55be94f-4073-46ba-88ef-465599598fde" providerId="ADAL" clId="{B1CC3917-7186-48B1-B06B-921786A47DF6}" dt="2023-03-19T15:08:42.357" v="672" actId="26606"/>
          <ac:spMkLst>
            <pc:docMk/>
            <pc:sldMk cId="3720502110" sldId="553"/>
            <ac:spMk id="12373" creationId="{CEAEE08A-C572-438F-9753-B0D527A515A7}"/>
          </ac:spMkLst>
        </pc:spChg>
        <pc:spChg chg="add">
          <ac:chgData name="BEN KHALFALLAH Hela ItimAsrScoVdf" userId="d55be94f-4073-46ba-88ef-465599598fde" providerId="ADAL" clId="{B1CC3917-7186-48B1-B06B-921786A47DF6}" dt="2023-03-19T15:08:42.357" v="672" actId="26606"/>
          <ac:spMkLst>
            <pc:docMk/>
            <pc:sldMk cId="3720502110" sldId="553"/>
            <ac:spMk id="12374" creationId="{DB93146F-62ED-4C59-844C-0935D0FB5031}"/>
          </ac:spMkLst>
        </pc:spChg>
        <pc:spChg chg="add">
          <ac:chgData name="BEN KHALFALLAH Hela ItimAsrScoVdf" userId="d55be94f-4073-46ba-88ef-465599598fde" providerId="ADAL" clId="{B1CC3917-7186-48B1-B06B-921786A47DF6}" dt="2023-03-19T15:08:42.357" v="672" actId="26606"/>
          <ac:spMkLst>
            <pc:docMk/>
            <pc:sldMk cId="3720502110" sldId="553"/>
            <ac:spMk id="12375" creationId="{BF3D65BA-1C65-40FB-92EF-83951BDC1D7C}"/>
          </ac:spMkLst>
        </pc:spChg>
        <pc:spChg chg="add">
          <ac:chgData name="BEN KHALFALLAH Hela ItimAsrScoVdf" userId="d55be94f-4073-46ba-88ef-465599598fde" providerId="ADAL" clId="{B1CC3917-7186-48B1-B06B-921786A47DF6}" dt="2023-03-19T15:08:42.357" v="672" actId="26606"/>
          <ac:spMkLst>
            <pc:docMk/>
            <pc:sldMk cId="3720502110" sldId="553"/>
            <ac:spMk id="12376" creationId="{ADF52CCA-FCDD-49A0-BFFC-3BD41F1B827A}"/>
          </ac:spMkLst>
        </pc:spChg>
        <pc:grpChg chg="add del">
          <ac:chgData name="BEN KHALFALLAH Hela ItimAsrScoVdf" userId="d55be94f-4073-46ba-88ef-465599598fde" providerId="ADAL" clId="{B1CC3917-7186-48B1-B06B-921786A47DF6}" dt="2023-03-19T15:05:40.037" v="660" actId="26606"/>
          <ac:grpSpMkLst>
            <pc:docMk/>
            <pc:sldMk cId="3720502110" sldId="553"/>
            <ac:grpSpMk id="12337" creationId="{A4274C20-A98B-4AC3-B16A-B7F41CB582DC}"/>
          </ac:grpSpMkLst>
        </pc:grpChg>
        <pc:picChg chg="add del mod">
          <ac:chgData name="BEN KHALFALLAH Hela ItimAsrScoVdf" userId="d55be94f-4073-46ba-88ef-465599598fde" providerId="ADAL" clId="{B1CC3917-7186-48B1-B06B-921786A47DF6}" dt="2023-03-19T15:11:36.294" v="708" actId="478"/>
          <ac:picMkLst>
            <pc:docMk/>
            <pc:sldMk cId="3720502110" sldId="553"/>
            <ac:picMk id="3074" creationId="{7F0FCA68-7341-4C47-9263-D99268265691}"/>
          </ac:picMkLst>
        </pc:picChg>
        <pc:picChg chg="add del mod">
          <ac:chgData name="BEN KHALFALLAH Hela ItimAsrScoVdf" userId="d55be94f-4073-46ba-88ef-465599598fde" providerId="ADAL" clId="{B1CC3917-7186-48B1-B06B-921786A47DF6}" dt="2023-03-19T15:12:48.280" v="712" actId="478"/>
          <ac:picMkLst>
            <pc:docMk/>
            <pc:sldMk cId="3720502110" sldId="553"/>
            <ac:picMk id="3076" creationId="{7E5DEBBD-30A5-4A87-B63A-A3F7718722D0}"/>
          </ac:picMkLst>
        </pc:picChg>
        <pc:picChg chg="add mod">
          <ac:chgData name="BEN KHALFALLAH Hela ItimAsrScoVdf" userId="d55be94f-4073-46ba-88ef-465599598fde" providerId="ADAL" clId="{B1CC3917-7186-48B1-B06B-921786A47DF6}" dt="2023-03-19T15:12:52.334" v="714" actId="1076"/>
          <ac:picMkLst>
            <pc:docMk/>
            <pc:sldMk cId="3720502110" sldId="553"/>
            <ac:picMk id="3078" creationId="{D892EADF-7793-4A34-93AA-1CC1EA196C4B}"/>
          </ac:picMkLst>
        </pc:picChg>
        <pc:picChg chg="add del">
          <ac:chgData name="BEN KHALFALLAH Hela ItimAsrScoVdf" userId="d55be94f-4073-46ba-88ef-465599598fde" providerId="ADAL" clId="{B1CC3917-7186-48B1-B06B-921786A47DF6}" dt="2023-03-19T15:15:03.439" v="721" actId="478"/>
          <ac:picMkLst>
            <pc:docMk/>
            <pc:sldMk cId="3720502110" sldId="553"/>
            <ac:picMk id="3080" creationId="{2B1B5E19-1A12-49CE-A9C0-8E49042B532B}"/>
          </ac:picMkLst>
        </pc:picChg>
        <pc:picChg chg="del mod ord">
          <ac:chgData name="BEN KHALFALLAH Hela ItimAsrScoVdf" userId="d55be94f-4073-46ba-88ef-465599598fde" providerId="ADAL" clId="{B1CC3917-7186-48B1-B06B-921786A47DF6}" dt="2023-03-19T15:08:09.973" v="663" actId="478"/>
          <ac:picMkLst>
            <pc:docMk/>
            <pc:sldMk cId="3720502110" sldId="553"/>
            <ac:picMk id="12290" creationId="{A72CBB89-B568-4FD8-BF38-7481A8865394}"/>
          </ac:picMkLst>
        </pc:picChg>
      </pc:sldChg>
      <pc:sldChg chg="addSp delSp del delDesignElem">
        <pc:chgData name="BEN KHALFALLAH Hela ItimAsrScoVdf" userId="d55be94f-4073-46ba-88ef-465599598fde" providerId="ADAL" clId="{B1CC3917-7186-48B1-B06B-921786A47DF6}" dt="2023-03-19T15:28:10.172" v="791" actId="47"/>
        <pc:sldMkLst>
          <pc:docMk/>
          <pc:sldMk cId="1077723609" sldId="555"/>
        </pc:sldMkLst>
        <pc:spChg chg="add del">
          <ac:chgData name="BEN KHALFALLAH Hela ItimAsrScoVdf" userId="d55be94f-4073-46ba-88ef-465599598fde" providerId="ADAL" clId="{B1CC3917-7186-48B1-B06B-921786A47DF6}" dt="2023-03-19T14:12:56.227" v="158"/>
          <ac:spMkLst>
            <pc:docMk/>
            <pc:sldMk cId="1077723609" sldId="555"/>
            <ac:spMk id="14343" creationId="{DB691D59-8F51-4DD8-AD41-D568D29B08F8}"/>
          </ac:spMkLst>
        </pc:spChg>
        <pc:spChg chg="add del">
          <ac:chgData name="BEN KHALFALLAH Hela ItimAsrScoVdf" userId="d55be94f-4073-46ba-88ef-465599598fde" providerId="ADAL" clId="{B1CC3917-7186-48B1-B06B-921786A47DF6}" dt="2023-03-19T14:12:56.227" v="158"/>
          <ac:spMkLst>
            <pc:docMk/>
            <pc:sldMk cId="1077723609" sldId="555"/>
            <ac:spMk id="14345" creationId="{204AEF18-0627-48F3-9B3D-F7E8F050B1D4}"/>
          </ac:spMkLst>
        </pc:spChg>
        <pc:spChg chg="add del">
          <ac:chgData name="BEN KHALFALLAH Hela ItimAsrScoVdf" userId="d55be94f-4073-46ba-88ef-465599598fde" providerId="ADAL" clId="{B1CC3917-7186-48B1-B06B-921786A47DF6}" dt="2023-03-19T14:12:56.227" v="158"/>
          <ac:spMkLst>
            <pc:docMk/>
            <pc:sldMk cId="1077723609" sldId="555"/>
            <ac:spMk id="14347" creationId="{CEAEE08A-C572-438F-9753-B0D527A515A7}"/>
          </ac:spMkLst>
        </pc:spChg>
        <pc:spChg chg="add del">
          <ac:chgData name="BEN KHALFALLAH Hela ItimAsrScoVdf" userId="d55be94f-4073-46ba-88ef-465599598fde" providerId="ADAL" clId="{B1CC3917-7186-48B1-B06B-921786A47DF6}" dt="2023-03-19T14:12:56.227" v="158"/>
          <ac:spMkLst>
            <pc:docMk/>
            <pc:sldMk cId="1077723609" sldId="555"/>
            <ac:spMk id="14349" creationId="{DB93146F-62ED-4C59-844C-0935D0FB5031}"/>
          </ac:spMkLst>
        </pc:spChg>
        <pc:spChg chg="add del">
          <ac:chgData name="BEN KHALFALLAH Hela ItimAsrScoVdf" userId="d55be94f-4073-46ba-88ef-465599598fde" providerId="ADAL" clId="{B1CC3917-7186-48B1-B06B-921786A47DF6}" dt="2023-03-19T14:12:56.227" v="158"/>
          <ac:spMkLst>
            <pc:docMk/>
            <pc:sldMk cId="1077723609" sldId="555"/>
            <ac:spMk id="14351" creationId="{BF3D65BA-1C65-40FB-92EF-83951BDC1D7C}"/>
          </ac:spMkLst>
        </pc:spChg>
        <pc:spChg chg="add del">
          <ac:chgData name="BEN KHALFALLAH Hela ItimAsrScoVdf" userId="d55be94f-4073-46ba-88ef-465599598fde" providerId="ADAL" clId="{B1CC3917-7186-48B1-B06B-921786A47DF6}" dt="2023-03-19T14:12:56.227" v="158"/>
          <ac:spMkLst>
            <pc:docMk/>
            <pc:sldMk cId="1077723609" sldId="555"/>
            <ac:spMk id="14353" creationId="{ADF52CCA-FCDD-49A0-BFFC-3BD41F1B827A}"/>
          </ac:spMkLst>
        </pc:spChg>
      </pc:sldChg>
      <pc:sldChg chg="addSp delSp del delDesignElem">
        <pc:chgData name="BEN KHALFALLAH Hela ItimAsrScoVdf" userId="d55be94f-4073-46ba-88ef-465599598fde" providerId="ADAL" clId="{B1CC3917-7186-48B1-B06B-921786A47DF6}" dt="2023-03-19T15:28:19.551" v="792" actId="47"/>
        <pc:sldMkLst>
          <pc:docMk/>
          <pc:sldMk cId="2261561217" sldId="556"/>
        </pc:sldMkLst>
        <pc:spChg chg="add del">
          <ac:chgData name="BEN KHALFALLAH Hela ItimAsrScoVdf" userId="d55be94f-4073-46ba-88ef-465599598fde" providerId="ADAL" clId="{B1CC3917-7186-48B1-B06B-921786A47DF6}" dt="2023-03-19T14:12:56.227" v="158"/>
          <ac:spMkLst>
            <pc:docMk/>
            <pc:sldMk cId="2261561217" sldId="556"/>
            <ac:spMk id="15367" creationId="{DB691D59-8F51-4DD8-AD41-D568D29B08F8}"/>
          </ac:spMkLst>
        </pc:spChg>
        <pc:spChg chg="add del">
          <ac:chgData name="BEN KHALFALLAH Hela ItimAsrScoVdf" userId="d55be94f-4073-46ba-88ef-465599598fde" providerId="ADAL" clId="{B1CC3917-7186-48B1-B06B-921786A47DF6}" dt="2023-03-19T14:12:56.227" v="158"/>
          <ac:spMkLst>
            <pc:docMk/>
            <pc:sldMk cId="2261561217" sldId="556"/>
            <ac:spMk id="15369" creationId="{204AEF18-0627-48F3-9B3D-F7E8F050B1D4}"/>
          </ac:spMkLst>
        </pc:spChg>
        <pc:spChg chg="add del">
          <ac:chgData name="BEN KHALFALLAH Hela ItimAsrScoVdf" userId="d55be94f-4073-46ba-88ef-465599598fde" providerId="ADAL" clId="{B1CC3917-7186-48B1-B06B-921786A47DF6}" dt="2023-03-19T14:12:56.227" v="158"/>
          <ac:spMkLst>
            <pc:docMk/>
            <pc:sldMk cId="2261561217" sldId="556"/>
            <ac:spMk id="15371" creationId="{CEAEE08A-C572-438F-9753-B0D527A515A7}"/>
          </ac:spMkLst>
        </pc:spChg>
        <pc:spChg chg="add del">
          <ac:chgData name="BEN KHALFALLAH Hela ItimAsrScoVdf" userId="d55be94f-4073-46ba-88ef-465599598fde" providerId="ADAL" clId="{B1CC3917-7186-48B1-B06B-921786A47DF6}" dt="2023-03-19T14:12:56.227" v="158"/>
          <ac:spMkLst>
            <pc:docMk/>
            <pc:sldMk cId="2261561217" sldId="556"/>
            <ac:spMk id="15373" creationId="{DB93146F-62ED-4C59-844C-0935D0FB5031}"/>
          </ac:spMkLst>
        </pc:spChg>
        <pc:spChg chg="add del">
          <ac:chgData name="BEN KHALFALLAH Hela ItimAsrScoVdf" userId="d55be94f-4073-46ba-88ef-465599598fde" providerId="ADAL" clId="{B1CC3917-7186-48B1-B06B-921786A47DF6}" dt="2023-03-19T14:12:56.227" v="158"/>
          <ac:spMkLst>
            <pc:docMk/>
            <pc:sldMk cId="2261561217" sldId="556"/>
            <ac:spMk id="15375" creationId="{BF3D65BA-1C65-40FB-92EF-83951BDC1D7C}"/>
          </ac:spMkLst>
        </pc:spChg>
        <pc:spChg chg="add del">
          <ac:chgData name="BEN KHALFALLAH Hela ItimAsrScoVdf" userId="d55be94f-4073-46ba-88ef-465599598fde" providerId="ADAL" clId="{B1CC3917-7186-48B1-B06B-921786A47DF6}" dt="2023-03-19T14:12:56.227" v="158"/>
          <ac:spMkLst>
            <pc:docMk/>
            <pc:sldMk cId="2261561217" sldId="556"/>
            <ac:spMk id="15377" creationId="{ADF52CCA-FCDD-49A0-BFFC-3BD41F1B827A}"/>
          </ac:spMkLst>
        </pc:spChg>
      </pc:sldChg>
      <pc:sldChg chg="addSp delSp del delDesignElem">
        <pc:chgData name="BEN KHALFALLAH Hela ItimAsrScoVdf" userId="d55be94f-4073-46ba-88ef-465599598fde" providerId="ADAL" clId="{B1CC3917-7186-48B1-B06B-921786A47DF6}" dt="2023-03-19T15:28:19.551" v="792" actId="47"/>
        <pc:sldMkLst>
          <pc:docMk/>
          <pc:sldMk cId="2188513230" sldId="557"/>
        </pc:sldMkLst>
        <pc:spChg chg="add del">
          <ac:chgData name="BEN KHALFALLAH Hela ItimAsrScoVdf" userId="d55be94f-4073-46ba-88ef-465599598fde" providerId="ADAL" clId="{B1CC3917-7186-48B1-B06B-921786A47DF6}" dt="2023-03-19T14:12:56.227" v="158"/>
          <ac:spMkLst>
            <pc:docMk/>
            <pc:sldMk cId="2188513230" sldId="557"/>
            <ac:spMk id="16391" creationId="{DB691D59-8F51-4DD8-AD41-D568D29B08F8}"/>
          </ac:spMkLst>
        </pc:spChg>
        <pc:spChg chg="add del">
          <ac:chgData name="BEN KHALFALLAH Hela ItimAsrScoVdf" userId="d55be94f-4073-46ba-88ef-465599598fde" providerId="ADAL" clId="{B1CC3917-7186-48B1-B06B-921786A47DF6}" dt="2023-03-19T14:12:56.227" v="158"/>
          <ac:spMkLst>
            <pc:docMk/>
            <pc:sldMk cId="2188513230" sldId="557"/>
            <ac:spMk id="16393" creationId="{204AEF18-0627-48F3-9B3D-F7E8F050B1D4}"/>
          </ac:spMkLst>
        </pc:spChg>
        <pc:spChg chg="add del">
          <ac:chgData name="BEN KHALFALLAH Hela ItimAsrScoVdf" userId="d55be94f-4073-46ba-88ef-465599598fde" providerId="ADAL" clId="{B1CC3917-7186-48B1-B06B-921786A47DF6}" dt="2023-03-19T14:12:56.227" v="158"/>
          <ac:spMkLst>
            <pc:docMk/>
            <pc:sldMk cId="2188513230" sldId="557"/>
            <ac:spMk id="16395" creationId="{CEAEE08A-C572-438F-9753-B0D527A515A7}"/>
          </ac:spMkLst>
        </pc:spChg>
        <pc:spChg chg="add del">
          <ac:chgData name="BEN KHALFALLAH Hela ItimAsrScoVdf" userId="d55be94f-4073-46ba-88ef-465599598fde" providerId="ADAL" clId="{B1CC3917-7186-48B1-B06B-921786A47DF6}" dt="2023-03-19T14:12:56.227" v="158"/>
          <ac:spMkLst>
            <pc:docMk/>
            <pc:sldMk cId="2188513230" sldId="557"/>
            <ac:spMk id="16397" creationId="{DB93146F-62ED-4C59-844C-0935D0FB5031}"/>
          </ac:spMkLst>
        </pc:spChg>
        <pc:spChg chg="add del">
          <ac:chgData name="BEN KHALFALLAH Hela ItimAsrScoVdf" userId="d55be94f-4073-46ba-88ef-465599598fde" providerId="ADAL" clId="{B1CC3917-7186-48B1-B06B-921786A47DF6}" dt="2023-03-19T14:12:56.227" v="158"/>
          <ac:spMkLst>
            <pc:docMk/>
            <pc:sldMk cId="2188513230" sldId="557"/>
            <ac:spMk id="16399" creationId="{BF3D65BA-1C65-40FB-92EF-83951BDC1D7C}"/>
          </ac:spMkLst>
        </pc:spChg>
        <pc:spChg chg="add del">
          <ac:chgData name="BEN KHALFALLAH Hela ItimAsrScoVdf" userId="d55be94f-4073-46ba-88ef-465599598fde" providerId="ADAL" clId="{B1CC3917-7186-48B1-B06B-921786A47DF6}" dt="2023-03-19T14:12:56.227" v="158"/>
          <ac:spMkLst>
            <pc:docMk/>
            <pc:sldMk cId="2188513230" sldId="557"/>
            <ac:spMk id="16401" creationId="{ADF52CCA-FCDD-49A0-BFFC-3BD41F1B827A}"/>
          </ac:spMkLst>
        </pc:spChg>
      </pc:sldChg>
      <pc:sldChg chg="addSp delSp del delDesignElem">
        <pc:chgData name="BEN KHALFALLAH Hela ItimAsrScoVdf" userId="d55be94f-4073-46ba-88ef-465599598fde" providerId="ADAL" clId="{B1CC3917-7186-48B1-B06B-921786A47DF6}" dt="2023-03-19T15:28:19.551" v="792" actId="47"/>
        <pc:sldMkLst>
          <pc:docMk/>
          <pc:sldMk cId="2197328723" sldId="558"/>
        </pc:sldMkLst>
        <pc:spChg chg="add del">
          <ac:chgData name="BEN KHALFALLAH Hela ItimAsrScoVdf" userId="d55be94f-4073-46ba-88ef-465599598fde" providerId="ADAL" clId="{B1CC3917-7186-48B1-B06B-921786A47DF6}" dt="2023-03-19T14:12:56.227" v="158"/>
          <ac:spMkLst>
            <pc:docMk/>
            <pc:sldMk cId="2197328723" sldId="558"/>
            <ac:spMk id="17415" creationId="{DB691D59-8F51-4DD8-AD41-D568D29B08F8}"/>
          </ac:spMkLst>
        </pc:spChg>
        <pc:spChg chg="add del">
          <ac:chgData name="BEN KHALFALLAH Hela ItimAsrScoVdf" userId="d55be94f-4073-46ba-88ef-465599598fde" providerId="ADAL" clId="{B1CC3917-7186-48B1-B06B-921786A47DF6}" dt="2023-03-19T14:12:56.227" v="158"/>
          <ac:spMkLst>
            <pc:docMk/>
            <pc:sldMk cId="2197328723" sldId="558"/>
            <ac:spMk id="17417" creationId="{204AEF18-0627-48F3-9B3D-F7E8F050B1D4}"/>
          </ac:spMkLst>
        </pc:spChg>
        <pc:spChg chg="add del">
          <ac:chgData name="BEN KHALFALLAH Hela ItimAsrScoVdf" userId="d55be94f-4073-46ba-88ef-465599598fde" providerId="ADAL" clId="{B1CC3917-7186-48B1-B06B-921786A47DF6}" dt="2023-03-19T14:12:56.227" v="158"/>
          <ac:spMkLst>
            <pc:docMk/>
            <pc:sldMk cId="2197328723" sldId="558"/>
            <ac:spMk id="17419" creationId="{CEAEE08A-C572-438F-9753-B0D527A515A7}"/>
          </ac:spMkLst>
        </pc:spChg>
        <pc:spChg chg="add del">
          <ac:chgData name="BEN KHALFALLAH Hela ItimAsrScoVdf" userId="d55be94f-4073-46ba-88ef-465599598fde" providerId="ADAL" clId="{B1CC3917-7186-48B1-B06B-921786A47DF6}" dt="2023-03-19T14:12:56.227" v="158"/>
          <ac:spMkLst>
            <pc:docMk/>
            <pc:sldMk cId="2197328723" sldId="558"/>
            <ac:spMk id="17421" creationId="{DB93146F-62ED-4C59-844C-0935D0FB5031}"/>
          </ac:spMkLst>
        </pc:spChg>
        <pc:spChg chg="add del">
          <ac:chgData name="BEN KHALFALLAH Hela ItimAsrScoVdf" userId="d55be94f-4073-46ba-88ef-465599598fde" providerId="ADAL" clId="{B1CC3917-7186-48B1-B06B-921786A47DF6}" dt="2023-03-19T14:12:56.227" v="158"/>
          <ac:spMkLst>
            <pc:docMk/>
            <pc:sldMk cId="2197328723" sldId="558"/>
            <ac:spMk id="17423" creationId="{BF3D65BA-1C65-40FB-92EF-83951BDC1D7C}"/>
          </ac:spMkLst>
        </pc:spChg>
        <pc:spChg chg="add del">
          <ac:chgData name="BEN KHALFALLAH Hela ItimAsrScoVdf" userId="d55be94f-4073-46ba-88ef-465599598fde" providerId="ADAL" clId="{B1CC3917-7186-48B1-B06B-921786A47DF6}" dt="2023-03-19T14:12:56.227" v="158"/>
          <ac:spMkLst>
            <pc:docMk/>
            <pc:sldMk cId="2197328723" sldId="558"/>
            <ac:spMk id="17425" creationId="{ADF52CCA-FCDD-49A0-BFFC-3BD41F1B827A}"/>
          </ac:spMkLst>
        </pc:spChg>
      </pc:sldChg>
      <pc:sldChg chg="addSp delSp del delDesignElem">
        <pc:chgData name="BEN KHALFALLAH Hela ItimAsrScoVdf" userId="d55be94f-4073-46ba-88ef-465599598fde" providerId="ADAL" clId="{B1CC3917-7186-48B1-B06B-921786A47DF6}" dt="2023-03-19T15:28:19.551" v="792" actId="47"/>
        <pc:sldMkLst>
          <pc:docMk/>
          <pc:sldMk cId="87462299" sldId="559"/>
        </pc:sldMkLst>
        <pc:spChg chg="add del">
          <ac:chgData name="BEN KHALFALLAH Hela ItimAsrScoVdf" userId="d55be94f-4073-46ba-88ef-465599598fde" providerId="ADAL" clId="{B1CC3917-7186-48B1-B06B-921786A47DF6}" dt="2023-03-19T14:12:56.227" v="158"/>
          <ac:spMkLst>
            <pc:docMk/>
            <pc:sldMk cId="87462299" sldId="559"/>
            <ac:spMk id="18439" creationId="{DB691D59-8F51-4DD8-AD41-D568D29B08F8}"/>
          </ac:spMkLst>
        </pc:spChg>
        <pc:spChg chg="add del">
          <ac:chgData name="BEN KHALFALLAH Hela ItimAsrScoVdf" userId="d55be94f-4073-46ba-88ef-465599598fde" providerId="ADAL" clId="{B1CC3917-7186-48B1-B06B-921786A47DF6}" dt="2023-03-19T14:12:56.227" v="158"/>
          <ac:spMkLst>
            <pc:docMk/>
            <pc:sldMk cId="87462299" sldId="559"/>
            <ac:spMk id="18441" creationId="{204AEF18-0627-48F3-9B3D-F7E8F050B1D4}"/>
          </ac:spMkLst>
        </pc:spChg>
        <pc:spChg chg="add del">
          <ac:chgData name="BEN KHALFALLAH Hela ItimAsrScoVdf" userId="d55be94f-4073-46ba-88ef-465599598fde" providerId="ADAL" clId="{B1CC3917-7186-48B1-B06B-921786A47DF6}" dt="2023-03-19T14:12:56.227" v="158"/>
          <ac:spMkLst>
            <pc:docMk/>
            <pc:sldMk cId="87462299" sldId="559"/>
            <ac:spMk id="18443" creationId="{CEAEE08A-C572-438F-9753-B0D527A515A7}"/>
          </ac:spMkLst>
        </pc:spChg>
        <pc:spChg chg="add del">
          <ac:chgData name="BEN KHALFALLAH Hela ItimAsrScoVdf" userId="d55be94f-4073-46ba-88ef-465599598fde" providerId="ADAL" clId="{B1CC3917-7186-48B1-B06B-921786A47DF6}" dt="2023-03-19T14:12:56.227" v="158"/>
          <ac:spMkLst>
            <pc:docMk/>
            <pc:sldMk cId="87462299" sldId="559"/>
            <ac:spMk id="18445" creationId="{DB93146F-62ED-4C59-844C-0935D0FB5031}"/>
          </ac:spMkLst>
        </pc:spChg>
        <pc:spChg chg="add del">
          <ac:chgData name="BEN KHALFALLAH Hela ItimAsrScoVdf" userId="d55be94f-4073-46ba-88ef-465599598fde" providerId="ADAL" clId="{B1CC3917-7186-48B1-B06B-921786A47DF6}" dt="2023-03-19T14:12:56.227" v="158"/>
          <ac:spMkLst>
            <pc:docMk/>
            <pc:sldMk cId="87462299" sldId="559"/>
            <ac:spMk id="18447" creationId="{BF3D65BA-1C65-40FB-92EF-83951BDC1D7C}"/>
          </ac:spMkLst>
        </pc:spChg>
        <pc:spChg chg="add del">
          <ac:chgData name="BEN KHALFALLAH Hela ItimAsrScoVdf" userId="d55be94f-4073-46ba-88ef-465599598fde" providerId="ADAL" clId="{B1CC3917-7186-48B1-B06B-921786A47DF6}" dt="2023-03-19T14:12:56.227" v="158"/>
          <ac:spMkLst>
            <pc:docMk/>
            <pc:sldMk cId="87462299" sldId="559"/>
            <ac:spMk id="18449" creationId="{ADF52CCA-FCDD-49A0-BFFC-3BD41F1B827A}"/>
          </ac:spMkLst>
        </pc:spChg>
      </pc:sldChg>
      <pc:sldChg chg="addSp delSp del delDesignElem">
        <pc:chgData name="BEN KHALFALLAH Hela ItimAsrScoVdf" userId="d55be94f-4073-46ba-88ef-465599598fde" providerId="ADAL" clId="{B1CC3917-7186-48B1-B06B-921786A47DF6}" dt="2023-03-19T15:28:19.551" v="792" actId="47"/>
        <pc:sldMkLst>
          <pc:docMk/>
          <pc:sldMk cId="556398542" sldId="560"/>
        </pc:sldMkLst>
        <pc:spChg chg="add del">
          <ac:chgData name="BEN KHALFALLAH Hela ItimAsrScoVdf" userId="d55be94f-4073-46ba-88ef-465599598fde" providerId="ADAL" clId="{B1CC3917-7186-48B1-B06B-921786A47DF6}" dt="2023-03-19T14:12:56.227" v="158"/>
          <ac:spMkLst>
            <pc:docMk/>
            <pc:sldMk cId="556398542" sldId="560"/>
            <ac:spMk id="19463" creationId="{DB691D59-8F51-4DD8-AD41-D568D29B08F8}"/>
          </ac:spMkLst>
        </pc:spChg>
        <pc:spChg chg="add del">
          <ac:chgData name="BEN KHALFALLAH Hela ItimAsrScoVdf" userId="d55be94f-4073-46ba-88ef-465599598fde" providerId="ADAL" clId="{B1CC3917-7186-48B1-B06B-921786A47DF6}" dt="2023-03-19T14:12:56.227" v="158"/>
          <ac:spMkLst>
            <pc:docMk/>
            <pc:sldMk cId="556398542" sldId="560"/>
            <ac:spMk id="19465" creationId="{204AEF18-0627-48F3-9B3D-F7E8F050B1D4}"/>
          </ac:spMkLst>
        </pc:spChg>
        <pc:spChg chg="add del">
          <ac:chgData name="BEN KHALFALLAH Hela ItimAsrScoVdf" userId="d55be94f-4073-46ba-88ef-465599598fde" providerId="ADAL" clId="{B1CC3917-7186-48B1-B06B-921786A47DF6}" dt="2023-03-19T14:12:56.227" v="158"/>
          <ac:spMkLst>
            <pc:docMk/>
            <pc:sldMk cId="556398542" sldId="560"/>
            <ac:spMk id="19467" creationId="{CEAEE08A-C572-438F-9753-B0D527A515A7}"/>
          </ac:spMkLst>
        </pc:spChg>
        <pc:spChg chg="add del">
          <ac:chgData name="BEN KHALFALLAH Hela ItimAsrScoVdf" userId="d55be94f-4073-46ba-88ef-465599598fde" providerId="ADAL" clId="{B1CC3917-7186-48B1-B06B-921786A47DF6}" dt="2023-03-19T14:12:56.227" v="158"/>
          <ac:spMkLst>
            <pc:docMk/>
            <pc:sldMk cId="556398542" sldId="560"/>
            <ac:spMk id="19469" creationId="{DB93146F-62ED-4C59-844C-0935D0FB5031}"/>
          </ac:spMkLst>
        </pc:spChg>
        <pc:spChg chg="add del">
          <ac:chgData name="BEN KHALFALLAH Hela ItimAsrScoVdf" userId="d55be94f-4073-46ba-88ef-465599598fde" providerId="ADAL" clId="{B1CC3917-7186-48B1-B06B-921786A47DF6}" dt="2023-03-19T14:12:56.227" v="158"/>
          <ac:spMkLst>
            <pc:docMk/>
            <pc:sldMk cId="556398542" sldId="560"/>
            <ac:spMk id="19471" creationId="{BF3D65BA-1C65-40FB-92EF-83951BDC1D7C}"/>
          </ac:spMkLst>
        </pc:spChg>
        <pc:spChg chg="add del">
          <ac:chgData name="BEN KHALFALLAH Hela ItimAsrScoVdf" userId="d55be94f-4073-46ba-88ef-465599598fde" providerId="ADAL" clId="{B1CC3917-7186-48B1-B06B-921786A47DF6}" dt="2023-03-19T14:12:56.227" v="158"/>
          <ac:spMkLst>
            <pc:docMk/>
            <pc:sldMk cId="556398542" sldId="560"/>
            <ac:spMk id="19473" creationId="{ADF52CCA-FCDD-49A0-BFFC-3BD41F1B827A}"/>
          </ac:spMkLst>
        </pc:spChg>
      </pc:sldChg>
      <pc:sldChg chg="addSp delSp del delDesignElem">
        <pc:chgData name="BEN KHALFALLAH Hela ItimAsrScoVdf" userId="d55be94f-4073-46ba-88ef-465599598fde" providerId="ADAL" clId="{B1CC3917-7186-48B1-B06B-921786A47DF6}" dt="2023-03-19T15:28:19.551" v="792" actId="47"/>
        <pc:sldMkLst>
          <pc:docMk/>
          <pc:sldMk cId="2446541371" sldId="561"/>
        </pc:sldMkLst>
        <pc:spChg chg="add del">
          <ac:chgData name="BEN KHALFALLAH Hela ItimAsrScoVdf" userId="d55be94f-4073-46ba-88ef-465599598fde" providerId="ADAL" clId="{B1CC3917-7186-48B1-B06B-921786A47DF6}" dt="2023-03-19T14:12:56.227" v="158"/>
          <ac:spMkLst>
            <pc:docMk/>
            <pc:sldMk cId="2446541371" sldId="561"/>
            <ac:spMk id="20487" creationId="{DB691D59-8F51-4DD8-AD41-D568D29B08F8}"/>
          </ac:spMkLst>
        </pc:spChg>
        <pc:spChg chg="add del">
          <ac:chgData name="BEN KHALFALLAH Hela ItimAsrScoVdf" userId="d55be94f-4073-46ba-88ef-465599598fde" providerId="ADAL" clId="{B1CC3917-7186-48B1-B06B-921786A47DF6}" dt="2023-03-19T14:12:56.227" v="158"/>
          <ac:spMkLst>
            <pc:docMk/>
            <pc:sldMk cId="2446541371" sldId="561"/>
            <ac:spMk id="20489" creationId="{204AEF18-0627-48F3-9B3D-F7E8F050B1D4}"/>
          </ac:spMkLst>
        </pc:spChg>
        <pc:spChg chg="add del">
          <ac:chgData name="BEN KHALFALLAH Hela ItimAsrScoVdf" userId="d55be94f-4073-46ba-88ef-465599598fde" providerId="ADAL" clId="{B1CC3917-7186-48B1-B06B-921786A47DF6}" dt="2023-03-19T14:12:56.227" v="158"/>
          <ac:spMkLst>
            <pc:docMk/>
            <pc:sldMk cId="2446541371" sldId="561"/>
            <ac:spMk id="20491" creationId="{CEAEE08A-C572-438F-9753-B0D527A515A7}"/>
          </ac:spMkLst>
        </pc:spChg>
        <pc:spChg chg="add del">
          <ac:chgData name="BEN KHALFALLAH Hela ItimAsrScoVdf" userId="d55be94f-4073-46ba-88ef-465599598fde" providerId="ADAL" clId="{B1CC3917-7186-48B1-B06B-921786A47DF6}" dt="2023-03-19T14:12:56.227" v="158"/>
          <ac:spMkLst>
            <pc:docMk/>
            <pc:sldMk cId="2446541371" sldId="561"/>
            <ac:spMk id="20493" creationId="{DB93146F-62ED-4C59-844C-0935D0FB5031}"/>
          </ac:spMkLst>
        </pc:spChg>
        <pc:spChg chg="add del">
          <ac:chgData name="BEN KHALFALLAH Hela ItimAsrScoVdf" userId="d55be94f-4073-46ba-88ef-465599598fde" providerId="ADAL" clId="{B1CC3917-7186-48B1-B06B-921786A47DF6}" dt="2023-03-19T14:12:56.227" v="158"/>
          <ac:spMkLst>
            <pc:docMk/>
            <pc:sldMk cId="2446541371" sldId="561"/>
            <ac:spMk id="20495" creationId="{BF3D65BA-1C65-40FB-92EF-83951BDC1D7C}"/>
          </ac:spMkLst>
        </pc:spChg>
        <pc:spChg chg="add del">
          <ac:chgData name="BEN KHALFALLAH Hela ItimAsrScoVdf" userId="d55be94f-4073-46ba-88ef-465599598fde" providerId="ADAL" clId="{B1CC3917-7186-48B1-B06B-921786A47DF6}" dt="2023-03-19T14:12:56.227" v="158"/>
          <ac:spMkLst>
            <pc:docMk/>
            <pc:sldMk cId="2446541371" sldId="561"/>
            <ac:spMk id="20497" creationId="{ADF52CCA-FCDD-49A0-BFFC-3BD41F1B827A}"/>
          </ac:spMkLst>
        </pc:spChg>
      </pc:sldChg>
      <pc:sldChg chg="addSp delSp del delDesignElem">
        <pc:chgData name="BEN KHALFALLAH Hela ItimAsrScoVdf" userId="d55be94f-4073-46ba-88ef-465599598fde" providerId="ADAL" clId="{B1CC3917-7186-48B1-B06B-921786A47DF6}" dt="2023-03-19T15:28:19.551" v="792" actId="47"/>
        <pc:sldMkLst>
          <pc:docMk/>
          <pc:sldMk cId="920481722" sldId="562"/>
        </pc:sldMkLst>
        <pc:spChg chg="add del">
          <ac:chgData name="BEN KHALFALLAH Hela ItimAsrScoVdf" userId="d55be94f-4073-46ba-88ef-465599598fde" providerId="ADAL" clId="{B1CC3917-7186-48B1-B06B-921786A47DF6}" dt="2023-03-19T14:12:56.227" v="158"/>
          <ac:spMkLst>
            <pc:docMk/>
            <pc:sldMk cId="920481722" sldId="562"/>
            <ac:spMk id="21511" creationId="{DB691D59-8F51-4DD8-AD41-D568D29B08F8}"/>
          </ac:spMkLst>
        </pc:spChg>
        <pc:spChg chg="add del">
          <ac:chgData name="BEN KHALFALLAH Hela ItimAsrScoVdf" userId="d55be94f-4073-46ba-88ef-465599598fde" providerId="ADAL" clId="{B1CC3917-7186-48B1-B06B-921786A47DF6}" dt="2023-03-19T14:12:56.227" v="158"/>
          <ac:spMkLst>
            <pc:docMk/>
            <pc:sldMk cId="920481722" sldId="562"/>
            <ac:spMk id="21513" creationId="{204AEF18-0627-48F3-9B3D-F7E8F050B1D4}"/>
          </ac:spMkLst>
        </pc:spChg>
        <pc:spChg chg="add del">
          <ac:chgData name="BEN KHALFALLAH Hela ItimAsrScoVdf" userId="d55be94f-4073-46ba-88ef-465599598fde" providerId="ADAL" clId="{B1CC3917-7186-48B1-B06B-921786A47DF6}" dt="2023-03-19T14:12:56.227" v="158"/>
          <ac:spMkLst>
            <pc:docMk/>
            <pc:sldMk cId="920481722" sldId="562"/>
            <ac:spMk id="21515" creationId="{CEAEE08A-C572-438F-9753-B0D527A515A7}"/>
          </ac:spMkLst>
        </pc:spChg>
        <pc:spChg chg="add del">
          <ac:chgData name="BEN KHALFALLAH Hela ItimAsrScoVdf" userId="d55be94f-4073-46ba-88ef-465599598fde" providerId="ADAL" clId="{B1CC3917-7186-48B1-B06B-921786A47DF6}" dt="2023-03-19T14:12:56.227" v="158"/>
          <ac:spMkLst>
            <pc:docMk/>
            <pc:sldMk cId="920481722" sldId="562"/>
            <ac:spMk id="21517" creationId="{DB93146F-62ED-4C59-844C-0935D0FB5031}"/>
          </ac:spMkLst>
        </pc:spChg>
        <pc:spChg chg="add del">
          <ac:chgData name="BEN KHALFALLAH Hela ItimAsrScoVdf" userId="d55be94f-4073-46ba-88ef-465599598fde" providerId="ADAL" clId="{B1CC3917-7186-48B1-B06B-921786A47DF6}" dt="2023-03-19T14:12:56.227" v="158"/>
          <ac:spMkLst>
            <pc:docMk/>
            <pc:sldMk cId="920481722" sldId="562"/>
            <ac:spMk id="21519" creationId="{BF3D65BA-1C65-40FB-92EF-83951BDC1D7C}"/>
          </ac:spMkLst>
        </pc:spChg>
        <pc:spChg chg="add del">
          <ac:chgData name="BEN KHALFALLAH Hela ItimAsrScoVdf" userId="d55be94f-4073-46ba-88ef-465599598fde" providerId="ADAL" clId="{B1CC3917-7186-48B1-B06B-921786A47DF6}" dt="2023-03-19T14:12:56.227" v="158"/>
          <ac:spMkLst>
            <pc:docMk/>
            <pc:sldMk cId="920481722" sldId="562"/>
            <ac:spMk id="21521" creationId="{ADF52CCA-FCDD-49A0-BFFC-3BD41F1B827A}"/>
          </ac:spMkLst>
        </pc:spChg>
      </pc:sldChg>
      <pc:sldChg chg="addSp delSp del delDesignElem">
        <pc:chgData name="BEN KHALFALLAH Hela ItimAsrScoVdf" userId="d55be94f-4073-46ba-88ef-465599598fde" providerId="ADAL" clId="{B1CC3917-7186-48B1-B06B-921786A47DF6}" dt="2023-03-19T15:28:31.938" v="793" actId="47"/>
        <pc:sldMkLst>
          <pc:docMk/>
          <pc:sldMk cId="3108866554" sldId="563"/>
        </pc:sldMkLst>
        <pc:spChg chg="add del">
          <ac:chgData name="BEN KHALFALLAH Hela ItimAsrScoVdf" userId="d55be94f-4073-46ba-88ef-465599598fde" providerId="ADAL" clId="{B1CC3917-7186-48B1-B06B-921786A47DF6}" dt="2023-03-19T14:12:56.227" v="158"/>
          <ac:spMkLst>
            <pc:docMk/>
            <pc:sldMk cId="3108866554" sldId="563"/>
            <ac:spMk id="22550" creationId="{1BB1D3B0-1E2E-48E2-ACCC-EE147A9A0CE0}"/>
          </ac:spMkLst>
        </pc:spChg>
        <pc:spChg chg="add del">
          <ac:chgData name="BEN KHALFALLAH Hela ItimAsrScoVdf" userId="d55be94f-4073-46ba-88ef-465599598fde" providerId="ADAL" clId="{B1CC3917-7186-48B1-B06B-921786A47DF6}" dt="2023-03-19T14:12:56.227" v="158"/>
          <ac:spMkLst>
            <pc:docMk/>
            <pc:sldMk cId="3108866554" sldId="563"/>
            <ac:spMk id="22552" creationId="{4BB8B191-5BC6-486A-8E6E-13B1C9EEE83D}"/>
          </ac:spMkLst>
        </pc:spChg>
        <pc:spChg chg="add del">
          <ac:chgData name="BEN KHALFALLAH Hela ItimAsrScoVdf" userId="d55be94f-4073-46ba-88ef-465599598fde" providerId="ADAL" clId="{B1CC3917-7186-48B1-B06B-921786A47DF6}" dt="2023-03-19T14:12:56.227" v="158"/>
          <ac:spMkLst>
            <pc:docMk/>
            <pc:sldMk cId="3108866554" sldId="563"/>
            <ac:spMk id="22554" creationId="{06E3DE27-4115-4B5D-A9DB-3C7CDC82B121}"/>
          </ac:spMkLst>
        </pc:spChg>
        <pc:spChg chg="add del">
          <ac:chgData name="BEN KHALFALLAH Hela ItimAsrScoVdf" userId="d55be94f-4073-46ba-88ef-465599598fde" providerId="ADAL" clId="{B1CC3917-7186-48B1-B06B-921786A47DF6}" dt="2023-03-19T14:12:56.227" v="158"/>
          <ac:spMkLst>
            <pc:docMk/>
            <pc:sldMk cId="3108866554" sldId="563"/>
            <ac:spMk id="22556" creationId="{AA5196B7-638B-4DC2-897C-9F49E9D46FD9}"/>
          </ac:spMkLst>
        </pc:spChg>
        <pc:spChg chg="add del">
          <ac:chgData name="BEN KHALFALLAH Hela ItimAsrScoVdf" userId="d55be94f-4073-46ba-88ef-465599598fde" providerId="ADAL" clId="{B1CC3917-7186-48B1-B06B-921786A47DF6}" dt="2023-03-19T14:12:56.227" v="158"/>
          <ac:spMkLst>
            <pc:docMk/>
            <pc:sldMk cId="3108866554" sldId="563"/>
            <ac:spMk id="22558" creationId="{875485B9-8EE1-447A-9C08-F7D6B532A8CF}"/>
          </ac:spMkLst>
        </pc:spChg>
        <pc:spChg chg="add del">
          <ac:chgData name="BEN KHALFALLAH Hela ItimAsrScoVdf" userId="d55be94f-4073-46ba-88ef-465599598fde" providerId="ADAL" clId="{B1CC3917-7186-48B1-B06B-921786A47DF6}" dt="2023-03-19T14:12:56.227" v="158"/>
          <ac:spMkLst>
            <pc:docMk/>
            <pc:sldMk cId="3108866554" sldId="563"/>
            <ac:spMk id="22560" creationId="{B963707F-B98C-4143-AFCF-D6B56C975C5A}"/>
          </ac:spMkLst>
        </pc:spChg>
        <pc:spChg chg="add del">
          <ac:chgData name="BEN KHALFALLAH Hela ItimAsrScoVdf" userId="d55be94f-4073-46ba-88ef-465599598fde" providerId="ADAL" clId="{B1CC3917-7186-48B1-B06B-921786A47DF6}" dt="2023-03-19T14:12:56.227" v="158"/>
          <ac:spMkLst>
            <pc:docMk/>
            <pc:sldMk cId="3108866554" sldId="563"/>
            <ac:spMk id="22562" creationId="{88D2DFBB-460D-4ECB-BD76-509C99DAD65A}"/>
          </ac:spMkLst>
        </pc:spChg>
      </pc:sldChg>
      <pc:sldChg chg="addSp delSp del">
        <pc:chgData name="BEN KHALFALLAH Hela ItimAsrScoVdf" userId="d55be94f-4073-46ba-88ef-465599598fde" providerId="ADAL" clId="{B1CC3917-7186-48B1-B06B-921786A47DF6}" dt="2023-03-19T14:48:16.375" v="412" actId="47"/>
        <pc:sldMkLst>
          <pc:docMk/>
          <pc:sldMk cId="978779832" sldId="565"/>
        </pc:sldMkLst>
        <pc:spChg chg="add del">
          <ac:chgData name="BEN KHALFALLAH Hela ItimAsrScoVdf" userId="d55be94f-4073-46ba-88ef-465599598fde" providerId="ADAL" clId="{B1CC3917-7186-48B1-B06B-921786A47DF6}" dt="2023-03-19T14:46:14.275" v="353" actId="21"/>
          <ac:spMkLst>
            <pc:docMk/>
            <pc:sldMk cId="978779832" sldId="565"/>
            <ac:spMk id="2" creationId="{6E0FE9E4-0D9A-47DC-A5C3-953E4DC95BF8}"/>
          </ac:spMkLst>
        </pc:spChg>
        <pc:spChg chg="del">
          <ac:chgData name="BEN KHALFALLAH Hela ItimAsrScoVdf" userId="d55be94f-4073-46ba-88ef-465599598fde" providerId="ADAL" clId="{B1CC3917-7186-48B1-B06B-921786A47DF6}" dt="2023-03-19T14:46:14.275" v="353" actId="21"/>
          <ac:spMkLst>
            <pc:docMk/>
            <pc:sldMk cId="978779832" sldId="565"/>
            <ac:spMk id="3" creationId="{DAF08F95-0766-41DA-B301-AE4D87B6ACB2}"/>
          </ac:spMkLst>
        </pc:spChg>
        <pc:spChg chg="add del">
          <ac:chgData name="BEN KHALFALLAH Hela ItimAsrScoVdf" userId="d55be94f-4073-46ba-88ef-465599598fde" providerId="ADAL" clId="{B1CC3917-7186-48B1-B06B-921786A47DF6}" dt="2023-03-19T14:46:14.275" v="353" actId="21"/>
          <ac:spMkLst>
            <pc:docMk/>
            <pc:sldMk cId="978779832" sldId="565"/>
            <ac:spMk id="4" creationId="{8770322F-D1FB-44BD-A914-C730AD01B89F}"/>
          </ac:spMkLst>
        </pc:spChg>
        <pc:spChg chg="add del">
          <ac:chgData name="BEN KHALFALLAH Hela ItimAsrScoVdf" userId="d55be94f-4073-46ba-88ef-465599598fde" providerId="ADAL" clId="{B1CC3917-7186-48B1-B06B-921786A47DF6}" dt="2023-03-19T14:46:14.275" v="353" actId="21"/>
          <ac:spMkLst>
            <pc:docMk/>
            <pc:sldMk cId="978779832" sldId="565"/>
            <ac:spMk id="5" creationId="{4E5BFF9A-5FB7-4078-BE56-7B28F17C7ABA}"/>
          </ac:spMkLst>
        </pc:spChg>
        <pc:spChg chg="add del">
          <ac:chgData name="BEN KHALFALLAH Hela ItimAsrScoVdf" userId="d55be94f-4073-46ba-88ef-465599598fde" providerId="ADAL" clId="{B1CC3917-7186-48B1-B06B-921786A47DF6}" dt="2023-03-19T14:46:14.275" v="353" actId="21"/>
          <ac:spMkLst>
            <pc:docMk/>
            <pc:sldMk cId="978779832" sldId="565"/>
            <ac:spMk id="6" creationId="{740BC588-92EB-4A4D-81E5-0319948A7505}"/>
          </ac:spMkLst>
        </pc:spChg>
        <pc:spChg chg="add del">
          <ac:chgData name="BEN KHALFALLAH Hela ItimAsrScoVdf" userId="d55be94f-4073-46ba-88ef-465599598fde" providerId="ADAL" clId="{B1CC3917-7186-48B1-B06B-921786A47DF6}" dt="2023-03-19T14:46:14.275" v="353" actId="21"/>
          <ac:spMkLst>
            <pc:docMk/>
            <pc:sldMk cId="978779832" sldId="565"/>
            <ac:spMk id="7" creationId="{38279A54-6656-4806-A422-7C2ACA6545E5}"/>
          </ac:spMkLst>
        </pc:spChg>
        <pc:spChg chg="add del">
          <ac:chgData name="BEN KHALFALLAH Hela ItimAsrScoVdf" userId="d55be94f-4073-46ba-88ef-465599598fde" providerId="ADAL" clId="{B1CC3917-7186-48B1-B06B-921786A47DF6}" dt="2023-03-19T14:46:14.275" v="353" actId="21"/>
          <ac:spMkLst>
            <pc:docMk/>
            <pc:sldMk cId="978779832" sldId="565"/>
            <ac:spMk id="8" creationId="{3317B828-B5AA-4239-BE48-C62D6DD4ABD2}"/>
          </ac:spMkLst>
        </pc:spChg>
      </pc:sldChg>
      <pc:sldChg chg="modSp del">
        <pc:chgData name="BEN KHALFALLAH Hela ItimAsrScoVdf" userId="d55be94f-4073-46ba-88ef-465599598fde" providerId="ADAL" clId="{B1CC3917-7186-48B1-B06B-921786A47DF6}" dt="2023-03-19T16:13:31.930" v="1187" actId="47"/>
        <pc:sldMkLst>
          <pc:docMk/>
          <pc:sldMk cId="2387079530" sldId="566"/>
        </pc:sldMkLst>
        <pc:spChg chg="mod">
          <ac:chgData name="BEN KHALFALLAH Hela ItimAsrScoVdf" userId="d55be94f-4073-46ba-88ef-465599598fde" providerId="ADAL" clId="{B1CC3917-7186-48B1-B06B-921786A47DF6}" dt="2023-03-19T14:12:56.227" v="158"/>
          <ac:spMkLst>
            <pc:docMk/>
            <pc:sldMk cId="2387079530" sldId="566"/>
            <ac:spMk id="2" creationId="{2994F8A7-3807-4DD7-99E3-CFA201E3A34B}"/>
          </ac:spMkLst>
        </pc:spChg>
      </pc:sldChg>
      <pc:sldChg chg="addSp delSp modSp new del mod ord setBg setClrOvrMap delDesignElem">
        <pc:chgData name="BEN KHALFALLAH Hela ItimAsrScoVdf" userId="d55be94f-4073-46ba-88ef-465599598fde" providerId="ADAL" clId="{B1CC3917-7186-48B1-B06B-921786A47DF6}" dt="2023-03-19T22:23:41.949" v="5549" actId="47"/>
        <pc:sldMkLst>
          <pc:docMk/>
          <pc:sldMk cId="1476220948" sldId="567"/>
        </pc:sldMkLst>
        <pc:spChg chg="mod ord">
          <ac:chgData name="BEN KHALFALLAH Hela ItimAsrScoVdf" userId="d55be94f-4073-46ba-88ef-465599598fde" providerId="ADAL" clId="{B1CC3917-7186-48B1-B06B-921786A47DF6}" dt="2023-03-19T21:43:12.796" v="4890" actId="26606"/>
          <ac:spMkLst>
            <pc:docMk/>
            <pc:sldMk cId="1476220948" sldId="567"/>
            <ac:spMk id="2" creationId="{E65EE835-714E-45E5-9C66-FDA94996B38B}"/>
          </ac:spMkLst>
        </pc:spChg>
        <pc:spChg chg="del">
          <ac:chgData name="BEN KHALFALLAH Hela ItimAsrScoVdf" userId="d55be94f-4073-46ba-88ef-465599598fde" providerId="ADAL" clId="{B1CC3917-7186-48B1-B06B-921786A47DF6}" dt="2023-03-19T14:07:52.281" v="27"/>
          <ac:spMkLst>
            <pc:docMk/>
            <pc:sldMk cId="1476220948" sldId="567"/>
            <ac:spMk id="3" creationId="{AF10EFD1-F693-4F38-BFF2-4B5809598718}"/>
          </ac:spMkLst>
        </pc:spChg>
        <pc:spChg chg="del">
          <ac:chgData name="BEN KHALFALLAH Hela ItimAsrScoVdf" userId="d55be94f-4073-46ba-88ef-465599598fde" providerId="ADAL" clId="{B1CC3917-7186-48B1-B06B-921786A47DF6}" dt="2023-03-19T14:08:21.363" v="32" actId="478"/>
          <ac:spMkLst>
            <pc:docMk/>
            <pc:sldMk cId="1476220948" sldId="567"/>
            <ac:spMk id="4" creationId="{409828D0-404E-4994-B6CC-5A0C96E9CB0F}"/>
          </ac:spMkLst>
        </pc:spChg>
        <pc:spChg chg="add del mod">
          <ac:chgData name="BEN KHALFALLAH Hela ItimAsrScoVdf" userId="d55be94f-4073-46ba-88ef-465599598fde" providerId="ADAL" clId="{B1CC3917-7186-48B1-B06B-921786A47DF6}" dt="2023-03-19T14:10:22.585" v="43" actId="21"/>
          <ac:spMkLst>
            <pc:docMk/>
            <pc:sldMk cId="1476220948" sldId="567"/>
            <ac:spMk id="5" creationId="{316C442F-D563-4399-B825-F6B4A2307B9D}"/>
          </ac:spMkLst>
        </pc:spChg>
        <pc:spChg chg="add del mod">
          <ac:chgData name="BEN KHALFALLAH Hela ItimAsrScoVdf" userId="d55be94f-4073-46ba-88ef-465599598fde" providerId="ADAL" clId="{B1CC3917-7186-48B1-B06B-921786A47DF6}" dt="2023-03-19T14:12:02.360" v="54" actId="478"/>
          <ac:spMkLst>
            <pc:docMk/>
            <pc:sldMk cId="1476220948" sldId="567"/>
            <ac:spMk id="6" creationId="{C3326A69-C25C-4D41-9D75-ED51E76C2CF7}"/>
          </ac:spMkLst>
        </pc:spChg>
        <pc:spChg chg="add del mod">
          <ac:chgData name="BEN KHALFALLAH Hela ItimAsrScoVdf" userId="d55be94f-4073-46ba-88ef-465599598fde" providerId="ADAL" clId="{B1CC3917-7186-48B1-B06B-921786A47DF6}" dt="2023-03-19T14:17:43.416" v="164" actId="478"/>
          <ac:spMkLst>
            <pc:docMk/>
            <pc:sldMk cId="1476220948" sldId="567"/>
            <ac:spMk id="7" creationId="{84AA761E-6197-4FE4-B7D2-56D5BAFB1533}"/>
          </ac:spMkLst>
        </pc:spChg>
        <pc:spChg chg="add del mod">
          <ac:chgData name="BEN KHALFALLAH Hela ItimAsrScoVdf" userId="d55be94f-4073-46ba-88ef-465599598fde" providerId="ADAL" clId="{B1CC3917-7186-48B1-B06B-921786A47DF6}" dt="2023-03-19T14:19:06.293" v="168" actId="478"/>
          <ac:spMkLst>
            <pc:docMk/>
            <pc:sldMk cId="1476220948" sldId="567"/>
            <ac:spMk id="8" creationId="{30051BDF-D95A-471A-9A26-12637926C230}"/>
          </ac:spMkLst>
        </pc:spChg>
        <pc:spChg chg="add del mod">
          <ac:chgData name="BEN KHALFALLAH Hela ItimAsrScoVdf" userId="d55be94f-4073-46ba-88ef-465599598fde" providerId="ADAL" clId="{B1CC3917-7186-48B1-B06B-921786A47DF6}" dt="2023-03-19T21:39:22.979" v="4844" actId="478"/>
          <ac:spMkLst>
            <pc:docMk/>
            <pc:sldMk cId="1476220948" sldId="567"/>
            <ac:spMk id="9" creationId="{79F4303B-BCD7-4879-9667-4DF8298E25A4}"/>
          </ac:spMkLst>
        </pc:spChg>
        <pc:spChg chg="add del mod">
          <ac:chgData name="BEN KHALFALLAH Hela ItimAsrScoVdf" userId="d55be94f-4073-46ba-88ef-465599598fde" providerId="ADAL" clId="{B1CC3917-7186-48B1-B06B-921786A47DF6}" dt="2023-03-19T14:12:07.534" v="56" actId="21"/>
          <ac:spMkLst>
            <pc:docMk/>
            <pc:sldMk cId="1476220948" sldId="567"/>
            <ac:spMk id="75" creationId="{D67CD482-A762-4A22-9B5A-9819D273FC33}"/>
          </ac:spMkLst>
        </pc:spChg>
        <pc:spChg chg="add del">
          <ac:chgData name="BEN KHALFALLAH Hela ItimAsrScoVdf" userId="d55be94f-4073-46ba-88ef-465599598fde" providerId="ADAL" clId="{B1CC3917-7186-48B1-B06B-921786A47DF6}" dt="2023-03-19T14:08:39.461" v="34" actId="26606"/>
          <ac:spMkLst>
            <pc:docMk/>
            <pc:sldMk cId="1476220948" sldId="567"/>
            <ac:spMk id="2055" creationId="{2928117C-9446-4E7F-AE62-95E0F6DB5B27}"/>
          </ac:spMkLst>
        </pc:spChg>
        <pc:spChg chg="add del">
          <ac:chgData name="BEN KHALFALLAH Hela ItimAsrScoVdf" userId="d55be94f-4073-46ba-88ef-465599598fde" providerId="ADAL" clId="{B1CC3917-7186-48B1-B06B-921786A47DF6}" dt="2023-03-19T14:08:39.461" v="34" actId="26606"/>
          <ac:spMkLst>
            <pc:docMk/>
            <pc:sldMk cId="1476220948" sldId="567"/>
            <ac:spMk id="2057" creationId="{84D30AFB-4D71-48B0-AA00-28EE92363A5F}"/>
          </ac:spMkLst>
        </pc:spChg>
        <pc:spChg chg="add del">
          <ac:chgData name="BEN KHALFALLAH Hela ItimAsrScoVdf" userId="d55be94f-4073-46ba-88ef-465599598fde" providerId="ADAL" clId="{B1CC3917-7186-48B1-B06B-921786A47DF6}" dt="2023-03-19T14:08:39.461" v="34" actId="26606"/>
          <ac:spMkLst>
            <pc:docMk/>
            <pc:sldMk cId="1476220948" sldId="567"/>
            <ac:spMk id="2059" creationId="{96A0B76F-8010-4C62-B4B6-C5FC438C059E}"/>
          </ac:spMkLst>
        </pc:spChg>
        <pc:spChg chg="add del">
          <ac:chgData name="BEN KHALFALLAH Hela ItimAsrScoVdf" userId="d55be94f-4073-46ba-88ef-465599598fde" providerId="ADAL" clId="{B1CC3917-7186-48B1-B06B-921786A47DF6}" dt="2023-03-19T14:08:39.461" v="34" actId="26606"/>
          <ac:spMkLst>
            <pc:docMk/>
            <pc:sldMk cId="1476220948" sldId="567"/>
            <ac:spMk id="2061" creationId="{9FC936C0-4624-438D-BDD0-6B296BD6409D}"/>
          </ac:spMkLst>
        </pc:spChg>
        <pc:spChg chg="add del">
          <ac:chgData name="BEN KHALFALLAH Hela ItimAsrScoVdf" userId="d55be94f-4073-46ba-88ef-465599598fde" providerId="ADAL" clId="{B1CC3917-7186-48B1-B06B-921786A47DF6}" dt="2023-03-19T14:08:39.461" v="34" actId="26606"/>
          <ac:spMkLst>
            <pc:docMk/>
            <pc:sldMk cId="1476220948" sldId="567"/>
            <ac:spMk id="2063" creationId="{C1FA8F66-3B85-411D-A2A6-A50DF3026D9A}"/>
          </ac:spMkLst>
        </pc:spChg>
        <pc:spChg chg="add del">
          <ac:chgData name="BEN KHALFALLAH Hela ItimAsrScoVdf" userId="d55be94f-4073-46ba-88ef-465599598fde" providerId="ADAL" clId="{B1CC3917-7186-48B1-B06B-921786A47DF6}" dt="2023-03-19T14:08:39.461" v="34" actId="26606"/>
          <ac:spMkLst>
            <pc:docMk/>
            <pc:sldMk cId="1476220948" sldId="567"/>
            <ac:spMk id="2065" creationId="{D695E25C-06E7-4082-BE92-B571B616BC5A}"/>
          </ac:spMkLst>
        </pc:spChg>
        <pc:spChg chg="add del">
          <ac:chgData name="BEN KHALFALLAH Hela ItimAsrScoVdf" userId="d55be94f-4073-46ba-88ef-465599598fde" providerId="ADAL" clId="{B1CC3917-7186-48B1-B06B-921786A47DF6}" dt="2023-03-19T14:08:39.461" v="34" actId="26606"/>
          <ac:spMkLst>
            <pc:docMk/>
            <pc:sldMk cId="1476220948" sldId="567"/>
            <ac:spMk id="2067" creationId="{9257916F-271C-4D56-AEDE-0309D1746F14}"/>
          </ac:spMkLst>
        </pc:spChg>
        <pc:spChg chg="add del">
          <ac:chgData name="BEN KHALFALLAH Hela ItimAsrScoVdf" userId="d55be94f-4073-46ba-88ef-465599598fde" providerId="ADAL" clId="{B1CC3917-7186-48B1-B06B-921786A47DF6}" dt="2023-03-19T14:08:39.461" v="34" actId="26606"/>
          <ac:spMkLst>
            <pc:docMk/>
            <pc:sldMk cId="1476220948" sldId="567"/>
            <ac:spMk id="2069" creationId="{EC75C176-BB0F-4087-B339-FC37356C0B34}"/>
          </ac:spMkLst>
        </pc:spChg>
        <pc:spChg chg="add del">
          <ac:chgData name="BEN KHALFALLAH Hela ItimAsrScoVdf" userId="d55be94f-4073-46ba-88ef-465599598fde" providerId="ADAL" clId="{B1CC3917-7186-48B1-B06B-921786A47DF6}" dt="2023-03-19T14:08:39.461" v="34" actId="26606"/>
          <ac:spMkLst>
            <pc:docMk/>
            <pc:sldMk cId="1476220948" sldId="567"/>
            <ac:spMk id="2071" creationId="{E64BD7DF-F4BB-427F-B4F6-6DC83A59AA0F}"/>
          </ac:spMkLst>
        </pc:spChg>
        <pc:spChg chg="add del">
          <ac:chgData name="BEN KHALFALLAH Hela ItimAsrScoVdf" userId="d55be94f-4073-46ba-88ef-465599598fde" providerId="ADAL" clId="{B1CC3917-7186-48B1-B06B-921786A47DF6}" dt="2023-03-19T14:09:07.579" v="36" actId="26606"/>
          <ac:spMkLst>
            <pc:docMk/>
            <pc:sldMk cId="1476220948" sldId="567"/>
            <ac:spMk id="2073" creationId="{2928117C-9446-4E7F-AE62-95E0F6DB5B27}"/>
          </ac:spMkLst>
        </pc:spChg>
        <pc:spChg chg="add del">
          <ac:chgData name="BEN KHALFALLAH Hela ItimAsrScoVdf" userId="d55be94f-4073-46ba-88ef-465599598fde" providerId="ADAL" clId="{B1CC3917-7186-48B1-B06B-921786A47DF6}" dt="2023-03-19T14:09:07.579" v="36" actId="26606"/>
          <ac:spMkLst>
            <pc:docMk/>
            <pc:sldMk cId="1476220948" sldId="567"/>
            <ac:spMk id="2074" creationId="{84D30AFB-4D71-48B0-AA00-28EE92363A5F}"/>
          </ac:spMkLst>
        </pc:spChg>
        <pc:spChg chg="add del">
          <ac:chgData name="BEN KHALFALLAH Hela ItimAsrScoVdf" userId="d55be94f-4073-46ba-88ef-465599598fde" providerId="ADAL" clId="{B1CC3917-7186-48B1-B06B-921786A47DF6}" dt="2023-03-19T14:09:07.579" v="36" actId="26606"/>
          <ac:spMkLst>
            <pc:docMk/>
            <pc:sldMk cId="1476220948" sldId="567"/>
            <ac:spMk id="2075" creationId="{96A0B76F-8010-4C62-B4B6-C5FC438C059E}"/>
          </ac:spMkLst>
        </pc:spChg>
        <pc:spChg chg="add del">
          <ac:chgData name="BEN KHALFALLAH Hela ItimAsrScoVdf" userId="d55be94f-4073-46ba-88ef-465599598fde" providerId="ADAL" clId="{B1CC3917-7186-48B1-B06B-921786A47DF6}" dt="2023-03-19T14:09:07.579" v="36" actId="26606"/>
          <ac:spMkLst>
            <pc:docMk/>
            <pc:sldMk cId="1476220948" sldId="567"/>
            <ac:spMk id="2076" creationId="{9FC936C0-4624-438D-BDD0-6B296BD6409D}"/>
          </ac:spMkLst>
        </pc:spChg>
        <pc:spChg chg="add del">
          <ac:chgData name="BEN KHALFALLAH Hela ItimAsrScoVdf" userId="d55be94f-4073-46ba-88ef-465599598fde" providerId="ADAL" clId="{B1CC3917-7186-48B1-B06B-921786A47DF6}" dt="2023-03-19T14:09:07.579" v="36" actId="26606"/>
          <ac:spMkLst>
            <pc:docMk/>
            <pc:sldMk cId="1476220948" sldId="567"/>
            <ac:spMk id="2077" creationId="{C1FA8F66-3B85-411D-A2A6-A50DF3026D9A}"/>
          </ac:spMkLst>
        </pc:spChg>
        <pc:spChg chg="add del">
          <ac:chgData name="BEN KHALFALLAH Hela ItimAsrScoVdf" userId="d55be94f-4073-46ba-88ef-465599598fde" providerId="ADAL" clId="{B1CC3917-7186-48B1-B06B-921786A47DF6}" dt="2023-03-19T14:09:07.579" v="36" actId="26606"/>
          <ac:spMkLst>
            <pc:docMk/>
            <pc:sldMk cId="1476220948" sldId="567"/>
            <ac:spMk id="2078" creationId="{4179E790-E691-4202-B7FA-62924FC8D195}"/>
          </ac:spMkLst>
        </pc:spChg>
        <pc:spChg chg="add del">
          <ac:chgData name="BEN KHALFALLAH Hela ItimAsrScoVdf" userId="d55be94f-4073-46ba-88ef-465599598fde" providerId="ADAL" clId="{B1CC3917-7186-48B1-B06B-921786A47DF6}" dt="2023-03-19T14:09:07.579" v="36" actId="26606"/>
          <ac:spMkLst>
            <pc:docMk/>
            <pc:sldMk cId="1476220948" sldId="567"/>
            <ac:spMk id="2079" creationId="{065EE0A0-4DA6-4AA2-A475-14DB03C55AFA}"/>
          </ac:spMkLst>
        </pc:spChg>
        <pc:spChg chg="add del">
          <ac:chgData name="BEN KHALFALLAH Hela ItimAsrScoVdf" userId="d55be94f-4073-46ba-88ef-465599598fde" providerId="ADAL" clId="{B1CC3917-7186-48B1-B06B-921786A47DF6}" dt="2023-03-19T14:09:13.926" v="38" actId="26606"/>
          <ac:spMkLst>
            <pc:docMk/>
            <pc:sldMk cId="1476220948" sldId="567"/>
            <ac:spMk id="2081" creationId="{2928117C-9446-4E7F-AE62-95E0F6DB5B27}"/>
          </ac:spMkLst>
        </pc:spChg>
        <pc:spChg chg="add del">
          <ac:chgData name="BEN KHALFALLAH Hela ItimAsrScoVdf" userId="d55be94f-4073-46ba-88ef-465599598fde" providerId="ADAL" clId="{B1CC3917-7186-48B1-B06B-921786A47DF6}" dt="2023-03-19T14:09:13.926" v="38" actId="26606"/>
          <ac:spMkLst>
            <pc:docMk/>
            <pc:sldMk cId="1476220948" sldId="567"/>
            <ac:spMk id="2082" creationId="{84D30AFB-4D71-48B0-AA00-28EE92363A5F}"/>
          </ac:spMkLst>
        </pc:spChg>
        <pc:spChg chg="add del">
          <ac:chgData name="BEN KHALFALLAH Hela ItimAsrScoVdf" userId="d55be94f-4073-46ba-88ef-465599598fde" providerId="ADAL" clId="{B1CC3917-7186-48B1-B06B-921786A47DF6}" dt="2023-03-19T14:09:13.926" v="38" actId="26606"/>
          <ac:spMkLst>
            <pc:docMk/>
            <pc:sldMk cId="1476220948" sldId="567"/>
            <ac:spMk id="2083" creationId="{96A0B76F-8010-4C62-B4B6-C5FC438C059E}"/>
          </ac:spMkLst>
        </pc:spChg>
        <pc:spChg chg="add del">
          <ac:chgData name="BEN KHALFALLAH Hela ItimAsrScoVdf" userId="d55be94f-4073-46ba-88ef-465599598fde" providerId="ADAL" clId="{B1CC3917-7186-48B1-B06B-921786A47DF6}" dt="2023-03-19T14:09:13.926" v="38" actId="26606"/>
          <ac:spMkLst>
            <pc:docMk/>
            <pc:sldMk cId="1476220948" sldId="567"/>
            <ac:spMk id="2084" creationId="{9FC936C0-4624-438D-BDD0-6B296BD6409D}"/>
          </ac:spMkLst>
        </pc:spChg>
        <pc:spChg chg="add del">
          <ac:chgData name="BEN KHALFALLAH Hela ItimAsrScoVdf" userId="d55be94f-4073-46ba-88ef-465599598fde" providerId="ADAL" clId="{B1CC3917-7186-48B1-B06B-921786A47DF6}" dt="2023-03-19T14:09:13.926" v="38" actId="26606"/>
          <ac:spMkLst>
            <pc:docMk/>
            <pc:sldMk cId="1476220948" sldId="567"/>
            <ac:spMk id="2085" creationId="{26B4480E-B7FF-4481-890E-043A69AE6FE2}"/>
          </ac:spMkLst>
        </pc:spChg>
        <pc:spChg chg="add del">
          <ac:chgData name="BEN KHALFALLAH Hela ItimAsrScoVdf" userId="d55be94f-4073-46ba-88ef-465599598fde" providerId="ADAL" clId="{B1CC3917-7186-48B1-B06B-921786A47DF6}" dt="2023-03-19T14:09:13.926" v="38" actId="26606"/>
          <ac:spMkLst>
            <pc:docMk/>
            <pc:sldMk cId="1476220948" sldId="567"/>
            <ac:spMk id="2086" creationId="{64C13BAB-7C00-4D21-A857-E3D41C0A2A66}"/>
          </ac:spMkLst>
        </pc:spChg>
        <pc:spChg chg="add del">
          <ac:chgData name="BEN KHALFALLAH Hela ItimAsrScoVdf" userId="d55be94f-4073-46ba-88ef-465599598fde" providerId="ADAL" clId="{B1CC3917-7186-48B1-B06B-921786A47DF6}" dt="2023-03-19T14:09:13.926" v="38" actId="26606"/>
          <ac:spMkLst>
            <pc:docMk/>
            <pc:sldMk cId="1476220948" sldId="567"/>
            <ac:spMk id="2087" creationId="{1F1FF39A-AC3C-4066-9D4C-519AA22812EA}"/>
          </ac:spMkLst>
        </pc:spChg>
        <pc:spChg chg="add del">
          <ac:chgData name="BEN KHALFALLAH Hela ItimAsrScoVdf" userId="d55be94f-4073-46ba-88ef-465599598fde" providerId="ADAL" clId="{B1CC3917-7186-48B1-B06B-921786A47DF6}" dt="2023-03-19T14:11:09.144" v="52" actId="26606"/>
          <ac:spMkLst>
            <pc:docMk/>
            <pc:sldMk cId="1476220948" sldId="567"/>
            <ac:spMk id="2089" creationId="{2928117C-9446-4E7F-AE62-95E0F6DB5B27}"/>
          </ac:spMkLst>
        </pc:spChg>
        <pc:spChg chg="add del">
          <ac:chgData name="BEN KHALFALLAH Hela ItimAsrScoVdf" userId="d55be94f-4073-46ba-88ef-465599598fde" providerId="ADAL" clId="{B1CC3917-7186-48B1-B06B-921786A47DF6}" dt="2023-03-19T14:11:09.144" v="52" actId="26606"/>
          <ac:spMkLst>
            <pc:docMk/>
            <pc:sldMk cId="1476220948" sldId="567"/>
            <ac:spMk id="2090" creationId="{84D30AFB-4D71-48B0-AA00-28EE92363A5F}"/>
          </ac:spMkLst>
        </pc:spChg>
        <pc:spChg chg="add del">
          <ac:chgData name="BEN KHALFALLAH Hela ItimAsrScoVdf" userId="d55be94f-4073-46ba-88ef-465599598fde" providerId="ADAL" clId="{B1CC3917-7186-48B1-B06B-921786A47DF6}" dt="2023-03-19T14:11:09.144" v="52" actId="26606"/>
          <ac:spMkLst>
            <pc:docMk/>
            <pc:sldMk cId="1476220948" sldId="567"/>
            <ac:spMk id="2091" creationId="{96A0B76F-8010-4C62-B4B6-C5FC438C059E}"/>
          </ac:spMkLst>
        </pc:spChg>
        <pc:spChg chg="add del">
          <ac:chgData name="BEN KHALFALLAH Hela ItimAsrScoVdf" userId="d55be94f-4073-46ba-88ef-465599598fde" providerId="ADAL" clId="{B1CC3917-7186-48B1-B06B-921786A47DF6}" dt="2023-03-19T14:11:09.144" v="52" actId="26606"/>
          <ac:spMkLst>
            <pc:docMk/>
            <pc:sldMk cId="1476220948" sldId="567"/>
            <ac:spMk id="2092" creationId="{9FC936C0-4624-438D-BDD0-6B296BD6409D}"/>
          </ac:spMkLst>
        </pc:spChg>
        <pc:spChg chg="add del">
          <ac:chgData name="BEN KHALFALLAH Hela ItimAsrScoVdf" userId="d55be94f-4073-46ba-88ef-465599598fde" providerId="ADAL" clId="{B1CC3917-7186-48B1-B06B-921786A47DF6}" dt="2023-03-19T14:11:09.144" v="52" actId="26606"/>
          <ac:spMkLst>
            <pc:docMk/>
            <pc:sldMk cId="1476220948" sldId="567"/>
            <ac:spMk id="2093" creationId="{26B4480E-B7FF-4481-890E-043A69AE6FE2}"/>
          </ac:spMkLst>
        </pc:spChg>
        <pc:spChg chg="add del">
          <ac:chgData name="BEN KHALFALLAH Hela ItimAsrScoVdf" userId="d55be94f-4073-46ba-88ef-465599598fde" providerId="ADAL" clId="{B1CC3917-7186-48B1-B06B-921786A47DF6}" dt="2023-03-19T14:11:09.144" v="52" actId="26606"/>
          <ac:spMkLst>
            <pc:docMk/>
            <pc:sldMk cId="1476220948" sldId="567"/>
            <ac:spMk id="2094" creationId="{64C13BAB-7C00-4D21-A857-E3D41C0A2A66}"/>
          </ac:spMkLst>
        </pc:spChg>
        <pc:spChg chg="add del">
          <ac:chgData name="BEN KHALFALLAH Hela ItimAsrScoVdf" userId="d55be94f-4073-46ba-88ef-465599598fde" providerId="ADAL" clId="{B1CC3917-7186-48B1-B06B-921786A47DF6}" dt="2023-03-19T14:11:09.144" v="52" actId="26606"/>
          <ac:spMkLst>
            <pc:docMk/>
            <pc:sldMk cId="1476220948" sldId="567"/>
            <ac:spMk id="2095" creationId="{1F1FF39A-AC3C-4066-9D4C-519AA22812EA}"/>
          </ac:spMkLst>
        </pc:spChg>
        <pc:spChg chg="add del">
          <ac:chgData name="BEN KHALFALLAH Hela ItimAsrScoVdf" userId="d55be94f-4073-46ba-88ef-465599598fde" providerId="ADAL" clId="{B1CC3917-7186-48B1-B06B-921786A47DF6}" dt="2023-03-19T14:10:36.312" v="45" actId="26606"/>
          <ac:spMkLst>
            <pc:docMk/>
            <pc:sldMk cId="1476220948" sldId="567"/>
            <ac:spMk id="2100" creationId="{2928117C-9446-4E7F-AE62-95E0F6DB5B27}"/>
          </ac:spMkLst>
        </pc:spChg>
        <pc:spChg chg="add del">
          <ac:chgData name="BEN KHALFALLAH Hela ItimAsrScoVdf" userId="d55be94f-4073-46ba-88ef-465599598fde" providerId="ADAL" clId="{B1CC3917-7186-48B1-B06B-921786A47DF6}" dt="2023-03-19T14:10:36.312" v="45" actId="26606"/>
          <ac:spMkLst>
            <pc:docMk/>
            <pc:sldMk cId="1476220948" sldId="567"/>
            <ac:spMk id="2102" creationId="{84D30AFB-4D71-48B0-AA00-28EE92363A5F}"/>
          </ac:spMkLst>
        </pc:spChg>
        <pc:spChg chg="add del">
          <ac:chgData name="BEN KHALFALLAH Hela ItimAsrScoVdf" userId="d55be94f-4073-46ba-88ef-465599598fde" providerId="ADAL" clId="{B1CC3917-7186-48B1-B06B-921786A47DF6}" dt="2023-03-19T14:10:36.312" v="45" actId="26606"/>
          <ac:spMkLst>
            <pc:docMk/>
            <pc:sldMk cId="1476220948" sldId="567"/>
            <ac:spMk id="2104" creationId="{96A0B76F-8010-4C62-B4B6-C5FC438C059E}"/>
          </ac:spMkLst>
        </pc:spChg>
        <pc:spChg chg="add del">
          <ac:chgData name="BEN KHALFALLAH Hela ItimAsrScoVdf" userId="d55be94f-4073-46ba-88ef-465599598fde" providerId="ADAL" clId="{B1CC3917-7186-48B1-B06B-921786A47DF6}" dt="2023-03-19T14:10:36.312" v="45" actId="26606"/>
          <ac:spMkLst>
            <pc:docMk/>
            <pc:sldMk cId="1476220948" sldId="567"/>
            <ac:spMk id="2106" creationId="{9FC936C0-4624-438D-BDD0-6B296BD6409D}"/>
          </ac:spMkLst>
        </pc:spChg>
        <pc:spChg chg="add del">
          <ac:chgData name="BEN KHALFALLAH Hela ItimAsrScoVdf" userId="d55be94f-4073-46ba-88ef-465599598fde" providerId="ADAL" clId="{B1CC3917-7186-48B1-B06B-921786A47DF6}" dt="2023-03-19T14:10:36.312" v="45" actId="26606"/>
          <ac:spMkLst>
            <pc:docMk/>
            <pc:sldMk cId="1476220948" sldId="567"/>
            <ac:spMk id="2108" creationId="{C1FA8F66-3B85-411D-A2A6-A50DF3026D9A}"/>
          </ac:spMkLst>
        </pc:spChg>
        <pc:spChg chg="add del">
          <ac:chgData name="BEN KHALFALLAH Hela ItimAsrScoVdf" userId="d55be94f-4073-46ba-88ef-465599598fde" providerId="ADAL" clId="{B1CC3917-7186-48B1-B06B-921786A47DF6}" dt="2023-03-19T14:10:36.312" v="45" actId="26606"/>
          <ac:spMkLst>
            <pc:docMk/>
            <pc:sldMk cId="1476220948" sldId="567"/>
            <ac:spMk id="2110" creationId="{4179E790-E691-4202-B7FA-62924FC8D195}"/>
          </ac:spMkLst>
        </pc:spChg>
        <pc:spChg chg="add del">
          <ac:chgData name="BEN KHALFALLAH Hela ItimAsrScoVdf" userId="d55be94f-4073-46ba-88ef-465599598fde" providerId="ADAL" clId="{B1CC3917-7186-48B1-B06B-921786A47DF6}" dt="2023-03-19T14:10:36.312" v="45" actId="26606"/>
          <ac:spMkLst>
            <pc:docMk/>
            <pc:sldMk cId="1476220948" sldId="567"/>
            <ac:spMk id="2112" creationId="{065EE0A0-4DA6-4AA2-A475-14DB03C55AFA}"/>
          </ac:spMkLst>
        </pc:spChg>
        <pc:spChg chg="add del">
          <ac:chgData name="BEN KHALFALLAH Hela ItimAsrScoVdf" userId="d55be94f-4073-46ba-88ef-465599598fde" providerId="ADAL" clId="{B1CC3917-7186-48B1-B06B-921786A47DF6}" dt="2023-03-19T14:10:59.134" v="47" actId="26606"/>
          <ac:spMkLst>
            <pc:docMk/>
            <pc:sldMk cId="1476220948" sldId="567"/>
            <ac:spMk id="2114" creationId="{2928117C-9446-4E7F-AE62-95E0F6DB5B27}"/>
          </ac:spMkLst>
        </pc:spChg>
        <pc:spChg chg="add del">
          <ac:chgData name="BEN KHALFALLAH Hela ItimAsrScoVdf" userId="d55be94f-4073-46ba-88ef-465599598fde" providerId="ADAL" clId="{B1CC3917-7186-48B1-B06B-921786A47DF6}" dt="2023-03-19T14:10:59.134" v="47" actId="26606"/>
          <ac:spMkLst>
            <pc:docMk/>
            <pc:sldMk cId="1476220948" sldId="567"/>
            <ac:spMk id="2115" creationId="{84D30AFB-4D71-48B0-AA00-28EE92363A5F}"/>
          </ac:spMkLst>
        </pc:spChg>
        <pc:spChg chg="add del">
          <ac:chgData name="BEN KHALFALLAH Hela ItimAsrScoVdf" userId="d55be94f-4073-46ba-88ef-465599598fde" providerId="ADAL" clId="{B1CC3917-7186-48B1-B06B-921786A47DF6}" dt="2023-03-19T14:10:59.134" v="47" actId="26606"/>
          <ac:spMkLst>
            <pc:docMk/>
            <pc:sldMk cId="1476220948" sldId="567"/>
            <ac:spMk id="2116" creationId="{96A0B76F-8010-4C62-B4B6-C5FC438C059E}"/>
          </ac:spMkLst>
        </pc:spChg>
        <pc:spChg chg="add del">
          <ac:chgData name="BEN KHALFALLAH Hela ItimAsrScoVdf" userId="d55be94f-4073-46ba-88ef-465599598fde" providerId="ADAL" clId="{B1CC3917-7186-48B1-B06B-921786A47DF6}" dt="2023-03-19T14:10:59.134" v="47" actId="26606"/>
          <ac:spMkLst>
            <pc:docMk/>
            <pc:sldMk cId="1476220948" sldId="567"/>
            <ac:spMk id="2117" creationId="{9FC936C0-4624-438D-BDD0-6B296BD6409D}"/>
          </ac:spMkLst>
        </pc:spChg>
        <pc:spChg chg="add del">
          <ac:chgData name="BEN KHALFALLAH Hela ItimAsrScoVdf" userId="d55be94f-4073-46ba-88ef-465599598fde" providerId="ADAL" clId="{B1CC3917-7186-48B1-B06B-921786A47DF6}" dt="2023-03-19T14:10:59.134" v="47" actId="26606"/>
          <ac:spMkLst>
            <pc:docMk/>
            <pc:sldMk cId="1476220948" sldId="567"/>
            <ac:spMk id="2118" creationId="{26B4480E-B7FF-4481-890E-043A69AE6FE2}"/>
          </ac:spMkLst>
        </pc:spChg>
        <pc:spChg chg="add del">
          <ac:chgData name="BEN KHALFALLAH Hela ItimAsrScoVdf" userId="d55be94f-4073-46ba-88ef-465599598fde" providerId="ADAL" clId="{B1CC3917-7186-48B1-B06B-921786A47DF6}" dt="2023-03-19T14:10:59.134" v="47" actId="26606"/>
          <ac:spMkLst>
            <pc:docMk/>
            <pc:sldMk cId="1476220948" sldId="567"/>
            <ac:spMk id="2119" creationId="{64C13BAB-7C00-4D21-A857-E3D41C0A2A66}"/>
          </ac:spMkLst>
        </pc:spChg>
        <pc:spChg chg="add del">
          <ac:chgData name="BEN KHALFALLAH Hela ItimAsrScoVdf" userId="d55be94f-4073-46ba-88ef-465599598fde" providerId="ADAL" clId="{B1CC3917-7186-48B1-B06B-921786A47DF6}" dt="2023-03-19T14:10:59.134" v="47" actId="26606"/>
          <ac:spMkLst>
            <pc:docMk/>
            <pc:sldMk cId="1476220948" sldId="567"/>
            <ac:spMk id="2120" creationId="{1F1FF39A-AC3C-4066-9D4C-519AA22812EA}"/>
          </ac:spMkLst>
        </pc:spChg>
        <pc:spChg chg="add del">
          <ac:chgData name="BEN KHALFALLAH Hela ItimAsrScoVdf" userId="d55be94f-4073-46ba-88ef-465599598fde" providerId="ADAL" clId="{B1CC3917-7186-48B1-B06B-921786A47DF6}" dt="2023-03-19T14:11:02.282" v="49" actId="26606"/>
          <ac:spMkLst>
            <pc:docMk/>
            <pc:sldMk cId="1476220948" sldId="567"/>
            <ac:spMk id="2122" creationId="{2928117C-9446-4E7F-AE62-95E0F6DB5B27}"/>
          </ac:spMkLst>
        </pc:spChg>
        <pc:spChg chg="add del">
          <ac:chgData name="BEN KHALFALLAH Hela ItimAsrScoVdf" userId="d55be94f-4073-46ba-88ef-465599598fde" providerId="ADAL" clId="{B1CC3917-7186-48B1-B06B-921786A47DF6}" dt="2023-03-19T14:11:02.282" v="49" actId="26606"/>
          <ac:spMkLst>
            <pc:docMk/>
            <pc:sldMk cId="1476220948" sldId="567"/>
            <ac:spMk id="2123" creationId="{84D30AFB-4D71-48B0-AA00-28EE92363A5F}"/>
          </ac:spMkLst>
        </pc:spChg>
        <pc:spChg chg="add del">
          <ac:chgData name="BEN KHALFALLAH Hela ItimAsrScoVdf" userId="d55be94f-4073-46ba-88ef-465599598fde" providerId="ADAL" clId="{B1CC3917-7186-48B1-B06B-921786A47DF6}" dt="2023-03-19T14:11:02.282" v="49" actId="26606"/>
          <ac:spMkLst>
            <pc:docMk/>
            <pc:sldMk cId="1476220948" sldId="567"/>
            <ac:spMk id="2124" creationId="{96A0B76F-8010-4C62-B4B6-C5FC438C059E}"/>
          </ac:spMkLst>
        </pc:spChg>
        <pc:spChg chg="add del">
          <ac:chgData name="BEN KHALFALLAH Hela ItimAsrScoVdf" userId="d55be94f-4073-46ba-88ef-465599598fde" providerId="ADAL" clId="{B1CC3917-7186-48B1-B06B-921786A47DF6}" dt="2023-03-19T14:11:02.282" v="49" actId="26606"/>
          <ac:spMkLst>
            <pc:docMk/>
            <pc:sldMk cId="1476220948" sldId="567"/>
            <ac:spMk id="2125" creationId="{9FC936C0-4624-438D-BDD0-6B296BD6409D}"/>
          </ac:spMkLst>
        </pc:spChg>
        <pc:spChg chg="add del">
          <ac:chgData name="BEN KHALFALLAH Hela ItimAsrScoVdf" userId="d55be94f-4073-46ba-88ef-465599598fde" providerId="ADAL" clId="{B1CC3917-7186-48B1-B06B-921786A47DF6}" dt="2023-03-19T14:11:02.282" v="49" actId="26606"/>
          <ac:spMkLst>
            <pc:docMk/>
            <pc:sldMk cId="1476220948" sldId="567"/>
            <ac:spMk id="2126" creationId="{EECC1BA8-D744-4BAD-B3FB-227CB5EA7C10}"/>
          </ac:spMkLst>
        </pc:spChg>
        <pc:spChg chg="add del">
          <ac:chgData name="BEN KHALFALLAH Hela ItimAsrScoVdf" userId="d55be94f-4073-46ba-88ef-465599598fde" providerId="ADAL" clId="{B1CC3917-7186-48B1-B06B-921786A47DF6}" dt="2023-03-19T14:11:09.131" v="51" actId="26606"/>
          <ac:spMkLst>
            <pc:docMk/>
            <pc:sldMk cId="1476220948" sldId="567"/>
            <ac:spMk id="2130" creationId="{2928117C-9446-4E7F-AE62-95E0F6DB5B27}"/>
          </ac:spMkLst>
        </pc:spChg>
        <pc:spChg chg="add del">
          <ac:chgData name="BEN KHALFALLAH Hela ItimAsrScoVdf" userId="d55be94f-4073-46ba-88ef-465599598fde" providerId="ADAL" clId="{B1CC3917-7186-48B1-B06B-921786A47DF6}" dt="2023-03-19T14:11:09.131" v="51" actId="26606"/>
          <ac:spMkLst>
            <pc:docMk/>
            <pc:sldMk cId="1476220948" sldId="567"/>
            <ac:spMk id="2131" creationId="{84D30AFB-4D71-48B0-AA00-28EE92363A5F}"/>
          </ac:spMkLst>
        </pc:spChg>
        <pc:spChg chg="add del">
          <ac:chgData name="BEN KHALFALLAH Hela ItimAsrScoVdf" userId="d55be94f-4073-46ba-88ef-465599598fde" providerId="ADAL" clId="{B1CC3917-7186-48B1-B06B-921786A47DF6}" dt="2023-03-19T14:11:09.131" v="51" actId="26606"/>
          <ac:spMkLst>
            <pc:docMk/>
            <pc:sldMk cId="1476220948" sldId="567"/>
            <ac:spMk id="2132" creationId="{96A0B76F-8010-4C62-B4B6-C5FC438C059E}"/>
          </ac:spMkLst>
        </pc:spChg>
        <pc:spChg chg="add del">
          <ac:chgData name="BEN KHALFALLAH Hela ItimAsrScoVdf" userId="d55be94f-4073-46ba-88ef-465599598fde" providerId="ADAL" clId="{B1CC3917-7186-48B1-B06B-921786A47DF6}" dt="2023-03-19T14:11:09.131" v="51" actId="26606"/>
          <ac:spMkLst>
            <pc:docMk/>
            <pc:sldMk cId="1476220948" sldId="567"/>
            <ac:spMk id="2133" creationId="{9FC936C0-4624-438D-BDD0-6B296BD6409D}"/>
          </ac:spMkLst>
        </pc:spChg>
        <pc:spChg chg="add del">
          <ac:chgData name="BEN KHALFALLAH Hela ItimAsrScoVdf" userId="d55be94f-4073-46ba-88ef-465599598fde" providerId="ADAL" clId="{B1CC3917-7186-48B1-B06B-921786A47DF6}" dt="2023-03-19T14:11:09.131" v="51" actId="26606"/>
          <ac:spMkLst>
            <pc:docMk/>
            <pc:sldMk cId="1476220948" sldId="567"/>
            <ac:spMk id="2134" creationId="{42D4960A-896E-4F6B-BF65-B4662AC9DEB6}"/>
          </ac:spMkLst>
        </pc:spChg>
        <pc:spChg chg="add del">
          <ac:chgData name="BEN KHALFALLAH Hela ItimAsrScoVdf" userId="d55be94f-4073-46ba-88ef-465599598fde" providerId="ADAL" clId="{B1CC3917-7186-48B1-B06B-921786A47DF6}" dt="2023-03-19T14:11:09.131" v="51" actId="26606"/>
          <ac:spMkLst>
            <pc:docMk/>
            <pc:sldMk cId="1476220948" sldId="567"/>
            <ac:spMk id="2135" creationId="{5684944A-8803-462C-84C5-4576C56A7758}"/>
          </ac:spMkLst>
        </pc:spChg>
        <pc:spChg chg="add del">
          <ac:chgData name="BEN KHALFALLAH Hela ItimAsrScoVdf" userId="d55be94f-4073-46ba-88ef-465599598fde" providerId="ADAL" clId="{B1CC3917-7186-48B1-B06B-921786A47DF6}" dt="2023-03-19T14:11:09.131" v="51" actId="26606"/>
          <ac:spMkLst>
            <pc:docMk/>
            <pc:sldMk cId="1476220948" sldId="567"/>
            <ac:spMk id="2136" creationId="{E07F3B49-8C20-42F5-831D-59306D05F667}"/>
          </ac:spMkLst>
        </pc:spChg>
        <pc:spChg chg="add del">
          <ac:chgData name="BEN KHALFALLAH Hela ItimAsrScoVdf" userId="d55be94f-4073-46ba-88ef-465599598fde" providerId="ADAL" clId="{B1CC3917-7186-48B1-B06B-921786A47DF6}" dt="2023-03-19T14:18:43.124" v="165" actId="26606"/>
          <ac:spMkLst>
            <pc:docMk/>
            <pc:sldMk cId="1476220948" sldId="567"/>
            <ac:spMk id="2138" creationId="{2928117C-9446-4E7F-AE62-95E0F6DB5B27}"/>
          </ac:spMkLst>
        </pc:spChg>
        <pc:spChg chg="add del">
          <ac:chgData name="BEN KHALFALLAH Hela ItimAsrScoVdf" userId="d55be94f-4073-46ba-88ef-465599598fde" providerId="ADAL" clId="{B1CC3917-7186-48B1-B06B-921786A47DF6}" dt="2023-03-19T14:18:43.124" v="165" actId="26606"/>
          <ac:spMkLst>
            <pc:docMk/>
            <pc:sldMk cId="1476220948" sldId="567"/>
            <ac:spMk id="2139" creationId="{84D30AFB-4D71-48B0-AA00-28EE92363A5F}"/>
          </ac:spMkLst>
        </pc:spChg>
        <pc:spChg chg="add del">
          <ac:chgData name="BEN KHALFALLAH Hela ItimAsrScoVdf" userId="d55be94f-4073-46ba-88ef-465599598fde" providerId="ADAL" clId="{B1CC3917-7186-48B1-B06B-921786A47DF6}" dt="2023-03-19T14:18:43.124" v="165" actId="26606"/>
          <ac:spMkLst>
            <pc:docMk/>
            <pc:sldMk cId="1476220948" sldId="567"/>
            <ac:spMk id="2140" creationId="{96A0B76F-8010-4C62-B4B6-C5FC438C059E}"/>
          </ac:spMkLst>
        </pc:spChg>
        <pc:spChg chg="add del">
          <ac:chgData name="BEN KHALFALLAH Hela ItimAsrScoVdf" userId="d55be94f-4073-46ba-88ef-465599598fde" providerId="ADAL" clId="{B1CC3917-7186-48B1-B06B-921786A47DF6}" dt="2023-03-19T14:18:43.124" v="165" actId="26606"/>
          <ac:spMkLst>
            <pc:docMk/>
            <pc:sldMk cId="1476220948" sldId="567"/>
            <ac:spMk id="2141" creationId="{9FC936C0-4624-438D-BDD0-6B296BD6409D}"/>
          </ac:spMkLst>
        </pc:spChg>
        <pc:spChg chg="add del">
          <ac:chgData name="BEN KHALFALLAH Hela ItimAsrScoVdf" userId="d55be94f-4073-46ba-88ef-465599598fde" providerId="ADAL" clId="{B1CC3917-7186-48B1-B06B-921786A47DF6}" dt="2023-03-19T14:18:43.124" v="165" actId="26606"/>
          <ac:spMkLst>
            <pc:docMk/>
            <pc:sldMk cId="1476220948" sldId="567"/>
            <ac:spMk id="2142" creationId="{26B4480E-B7FF-4481-890E-043A69AE6FE2}"/>
          </ac:spMkLst>
        </pc:spChg>
        <pc:spChg chg="add del">
          <ac:chgData name="BEN KHALFALLAH Hela ItimAsrScoVdf" userId="d55be94f-4073-46ba-88ef-465599598fde" providerId="ADAL" clId="{B1CC3917-7186-48B1-B06B-921786A47DF6}" dt="2023-03-19T14:18:43.124" v="165" actId="26606"/>
          <ac:spMkLst>
            <pc:docMk/>
            <pc:sldMk cId="1476220948" sldId="567"/>
            <ac:spMk id="2143" creationId="{64C13BAB-7C00-4D21-A857-E3D41C0A2A66}"/>
          </ac:spMkLst>
        </pc:spChg>
        <pc:spChg chg="add del">
          <ac:chgData name="BEN KHALFALLAH Hela ItimAsrScoVdf" userId="d55be94f-4073-46ba-88ef-465599598fde" providerId="ADAL" clId="{B1CC3917-7186-48B1-B06B-921786A47DF6}" dt="2023-03-19T14:18:43.124" v="165" actId="26606"/>
          <ac:spMkLst>
            <pc:docMk/>
            <pc:sldMk cId="1476220948" sldId="567"/>
            <ac:spMk id="2144" creationId="{1F1FF39A-AC3C-4066-9D4C-519AA22812EA}"/>
          </ac:spMkLst>
        </pc:spChg>
        <pc:spChg chg="add del">
          <ac:chgData name="BEN KHALFALLAH Hela ItimAsrScoVdf" userId="d55be94f-4073-46ba-88ef-465599598fde" providerId="ADAL" clId="{B1CC3917-7186-48B1-B06B-921786A47DF6}" dt="2023-03-19T14:19:27.591" v="170" actId="26606"/>
          <ac:spMkLst>
            <pc:docMk/>
            <pc:sldMk cId="1476220948" sldId="567"/>
            <ac:spMk id="2149" creationId="{2928117C-9446-4E7F-AE62-95E0F6DB5B27}"/>
          </ac:spMkLst>
        </pc:spChg>
        <pc:spChg chg="add del">
          <ac:chgData name="BEN KHALFALLAH Hela ItimAsrScoVdf" userId="d55be94f-4073-46ba-88ef-465599598fde" providerId="ADAL" clId="{B1CC3917-7186-48B1-B06B-921786A47DF6}" dt="2023-03-19T14:19:27.591" v="170" actId="26606"/>
          <ac:spMkLst>
            <pc:docMk/>
            <pc:sldMk cId="1476220948" sldId="567"/>
            <ac:spMk id="2151" creationId="{84D30AFB-4D71-48B0-AA00-28EE92363A5F}"/>
          </ac:spMkLst>
        </pc:spChg>
        <pc:spChg chg="add del">
          <ac:chgData name="BEN KHALFALLAH Hela ItimAsrScoVdf" userId="d55be94f-4073-46ba-88ef-465599598fde" providerId="ADAL" clId="{B1CC3917-7186-48B1-B06B-921786A47DF6}" dt="2023-03-19T14:19:27.591" v="170" actId="26606"/>
          <ac:spMkLst>
            <pc:docMk/>
            <pc:sldMk cId="1476220948" sldId="567"/>
            <ac:spMk id="2153" creationId="{96A0B76F-8010-4C62-B4B6-C5FC438C059E}"/>
          </ac:spMkLst>
        </pc:spChg>
        <pc:spChg chg="add del">
          <ac:chgData name="BEN KHALFALLAH Hela ItimAsrScoVdf" userId="d55be94f-4073-46ba-88ef-465599598fde" providerId="ADAL" clId="{B1CC3917-7186-48B1-B06B-921786A47DF6}" dt="2023-03-19T14:19:27.591" v="170" actId="26606"/>
          <ac:spMkLst>
            <pc:docMk/>
            <pc:sldMk cId="1476220948" sldId="567"/>
            <ac:spMk id="2155" creationId="{9FC936C0-4624-438D-BDD0-6B296BD6409D}"/>
          </ac:spMkLst>
        </pc:spChg>
        <pc:spChg chg="add del">
          <ac:chgData name="BEN KHALFALLAH Hela ItimAsrScoVdf" userId="d55be94f-4073-46ba-88ef-465599598fde" providerId="ADAL" clId="{B1CC3917-7186-48B1-B06B-921786A47DF6}" dt="2023-03-19T14:19:27.591" v="170" actId="26606"/>
          <ac:spMkLst>
            <pc:docMk/>
            <pc:sldMk cId="1476220948" sldId="567"/>
            <ac:spMk id="2157" creationId="{C1FA8F66-3B85-411D-A2A6-A50DF3026D9A}"/>
          </ac:spMkLst>
        </pc:spChg>
        <pc:spChg chg="add del">
          <ac:chgData name="BEN KHALFALLAH Hela ItimAsrScoVdf" userId="d55be94f-4073-46ba-88ef-465599598fde" providerId="ADAL" clId="{B1CC3917-7186-48B1-B06B-921786A47DF6}" dt="2023-03-19T14:19:27.591" v="170" actId="26606"/>
          <ac:spMkLst>
            <pc:docMk/>
            <pc:sldMk cId="1476220948" sldId="567"/>
            <ac:spMk id="2159" creationId="{4179E790-E691-4202-B7FA-62924FC8D195}"/>
          </ac:spMkLst>
        </pc:spChg>
        <pc:spChg chg="add del">
          <ac:chgData name="BEN KHALFALLAH Hela ItimAsrScoVdf" userId="d55be94f-4073-46ba-88ef-465599598fde" providerId="ADAL" clId="{B1CC3917-7186-48B1-B06B-921786A47DF6}" dt="2023-03-19T14:19:27.591" v="170" actId="26606"/>
          <ac:spMkLst>
            <pc:docMk/>
            <pc:sldMk cId="1476220948" sldId="567"/>
            <ac:spMk id="2161" creationId="{065EE0A0-4DA6-4AA2-A475-14DB03C55AFA}"/>
          </ac:spMkLst>
        </pc:spChg>
        <pc:spChg chg="add del">
          <ac:chgData name="BEN KHALFALLAH Hela ItimAsrScoVdf" userId="d55be94f-4073-46ba-88ef-465599598fde" providerId="ADAL" clId="{B1CC3917-7186-48B1-B06B-921786A47DF6}" dt="2023-03-19T21:39:15.172" v="4841" actId="26606"/>
          <ac:spMkLst>
            <pc:docMk/>
            <pc:sldMk cId="1476220948" sldId="567"/>
            <ac:spMk id="2166" creationId="{2928117C-9446-4E7F-AE62-95E0F6DB5B27}"/>
          </ac:spMkLst>
        </pc:spChg>
        <pc:spChg chg="add del">
          <ac:chgData name="BEN KHALFALLAH Hela ItimAsrScoVdf" userId="d55be94f-4073-46ba-88ef-465599598fde" providerId="ADAL" clId="{B1CC3917-7186-48B1-B06B-921786A47DF6}" dt="2023-03-19T21:39:15.172" v="4841" actId="26606"/>
          <ac:spMkLst>
            <pc:docMk/>
            <pc:sldMk cId="1476220948" sldId="567"/>
            <ac:spMk id="2168" creationId="{84D30AFB-4D71-48B0-AA00-28EE92363A5F}"/>
          </ac:spMkLst>
        </pc:spChg>
        <pc:spChg chg="add del">
          <ac:chgData name="BEN KHALFALLAH Hela ItimAsrScoVdf" userId="d55be94f-4073-46ba-88ef-465599598fde" providerId="ADAL" clId="{B1CC3917-7186-48B1-B06B-921786A47DF6}" dt="2023-03-19T21:39:15.172" v="4841" actId="26606"/>
          <ac:spMkLst>
            <pc:docMk/>
            <pc:sldMk cId="1476220948" sldId="567"/>
            <ac:spMk id="2170" creationId="{96A0B76F-8010-4C62-B4B6-C5FC438C059E}"/>
          </ac:spMkLst>
        </pc:spChg>
        <pc:spChg chg="add del">
          <ac:chgData name="BEN KHALFALLAH Hela ItimAsrScoVdf" userId="d55be94f-4073-46ba-88ef-465599598fde" providerId="ADAL" clId="{B1CC3917-7186-48B1-B06B-921786A47DF6}" dt="2023-03-19T21:39:15.172" v="4841" actId="26606"/>
          <ac:spMkLst>
            <pc:docMk/>
            <pc:sldMk cId="1476220948" sldId="567"/>
            <ac:spMk id="2172" creationId="{9FC936C0-4624-438D-BDD0-6B296BD6409D}"/>
          </ac:spMkLst>
        </pc:spChg>
        <pc:spChg chg="add del">
          <ac:chgData name="BEN KHALFALLAH Hela ItimAsrScoVdf" userId="d55be94f-4073-46ba-88ef-465599598fde" providerId="ADAL" clId="{B1CC3917-7186-48B1-B06B-921786A47DF6}" dt="2023-03-19T21:39:15.172" v="4841" actId="26606"/>
          <ac:spMkLst>
            <pc:docMk/>
            <pc:sldMk cId="1476220948" sldId="567"/>
            <ac:spMk id="2174" creationId="{26B4480E-B7FF-4481-890E-043A69AE6FE2}"/>
          </ac:spMkLst>
        </pc:spChg>
        <pc:spChg chg="add del">
          <ac:chgData name="BEN KHALFALLAH Hela ItimAsrScoVdf" userId="d55be94f-4073-46ba-88ef-465599598fde" providerId="ADAL" clId="{B1CC3917-7186-48B1-B06B-921786A47DF6}" dt="2023-03-19T21:39:15.172" v="4841" actId="26606"/>
          <ac:spMkLst>
            <pc:docMk/>
            <pc:sldMk cId="1476220948" sldId="567"/>
            <ac:spMk id="2176" creationId="{64C13BAB-7C00-4D21-A857-E3D41C0A2A66}"/>
          </ac:spMkLst>
        </pc:spChg>
        <pc:spChg chg="add del">
          <ac:chgData name="BEN KHALFALLAH Hela ItimAsrScoVdf" userId="d55be94f-4073-46ba-88ef-465599598fde" providerId="ADAL" clId="{B1CC3917-7186-48B1-B06B-921786A47DF6}" dt="2023-03-19T21:39:15.172" v="4841" actId="26606"/>
          <ac:spMkLst>
            <pc:docMk/>
            <pc:sldMk cId="1476220948" sldId="567"/>
            <ac:spMk id="2178" creationId="{1F1FF39A-AC3C-4066-9D4C-519AA22812EA}"/>
          </ac:spMkLst>
        </pc:spChg>
        <pc:spChg chg="add del">
          <ac:chgData name="BEN KHALFALLAH Hela ItimAsrScoVdf" userId="d55be94f-4073-46ba-88ef-465599598fde" providerId="ADAL" clId="{B1CC3917-7186-48B1-B06B-921786A47DF6}" dt="2023-03-19T21:39:15.155" v="4840" actId="26606"/>
          <ac:spMkLst>
            <pc:docMk/>
            <pc:sldMk cId="1476220948" sldId="567"/>
            <ac:spMk id="2183" creationId="{DB691D59-8F51-4DD8-AD41-D568D29B08F8}"/>
          </ac:spMkLst>
        </pc:spChg>
        <pc:spChg chg="add del">
          <ac:chgData name="BEN KHALFALLAH Hela ItimAsrScoVdf" userId="d55be94f-4073-46ba-88ef-465599598fde" providerId="ADAL" clId="{B1CC3917-7186-48B1-B06B-921786A47DF6}" dt="2023-03-19T21:39:15.155" v="4840" actId="26606"/>
          <ac:spMkLst>
            <pc:docMk/>
            <pc:sldMk cId="1476220948" sldId="567"/>
            <ac:spMk id="2185" creationId="{204AEF18-0627-48F3-9B3D-F7E8F050B1D4}"/>
          </ac:spMkLst>
        </pc:spChg>
        <pc:spChg chg="add del">
          <ac:chgData name="BEN KHALFALLAH Hela ItimAsrScoVdf" userId="d55be94f-4073-46ba-88ef-465599598fde" providerId="ADAL" clId="{B1CC3917-7186-48B1-B06B-921786A47DF6}" dt="2023-03-19T21:39:15.155" v="4840" actId="26606"/>
          <ac:spMkLst>
            <pc:docMk/>
            <pc:sldMk cId="1476220948" sldId="567"/>
            <ac:spMk id="2187" creationId="{CEAEE08A-C572-438F-9753-B0D527A515A7}"/>
          </ac:spMkLst>
        </pc:spChg>
        <pc:spChg chg="add del">
          <ac:chgData name="BEN KHALFALLAH Hela ItimAsrScoVdf" userId="d55be94f-4073-46ba-88ef-465599598fde" providerId="ADAL" clId="{B1CC3917-7186-48B1-B06B-921786A47DF6}" dt="2023-03-19T21:39:15.155" v="4840" actId="26606"/>
          <ac:spMkLst>
            <pc:docMk/>
            <pc:sldMk cId="1476220948" sldId="567"/>
            <ac:spMk id="2189" creationId="{DB93146F-62ED-4C59-844C-0935D0FB5031}"/>
          </ac:spMkLst>
        </pc:spChg>
        <pc:spChg chg="add del">
          <ac:chgData name="BEN KHALFALLAH Hela ItimAsrScoVdf" userId="d55be94f-4073-46ba-88ef-465599598fde" providerId="ADAL" clId="{B1CC3917-7186-48B1-B06B-921786A47DF6}" dt="2023-03-19T21:39:15.155" v="4840" actId="26606"/>
          <ac:spMkLst>
            <pc:docMk/>
            <pc:sldMk cId="1476220948" sldId="567"/>
            <ac:spMk id="2191" creationId="{BF3D65BA-1C65-40FB-92EF-83951BDC1D7C}"/>
          </ac:spMkLst>
        </pc:spChg>
        <pc:spChg chg="add del">
          <ac:chgData name="BEN KHALFALLAH Hela ItimAsrScoVdf" userId="d55be94f-4073-46ba-88ef-465599598fde" providerId="ADAL" clId="{B1CC3917-7186-48B1-B06B-921786A47DF6}" dt="2023-03-19T21:39:15.155" v="4840" actId="26606"/>
          <ac:spMkLst>
            <pc:docMk/>
            <pc:sldMk cId="1476220948" sldId="567"/>
            <ac:spMk id="2193" creationId="{ADF52CCA-FCDD-49A0-BFFC-3BD41F1B827A}"/>
          </ac:spMkLst>
        </pc:spChg>
        <pc:spChg chg="add del">
          <ac:chgData name="BEN KHALFALLAH Hela ItimAsrScoVdf" userId="d55be94f-4073-46ba-88ef-465599598fde" providerId="ADAL" clId="{B1CC3917-7186-48B1-B06B-921786A47DF6}" dt="2023-03-19T21:43:12.796" v="4890" actId="26606"/>
          <ac:spMkLst>
            <pc:docMk/>
            <pc:sldMk cId="1476220948" sldId="567"/>
            <ac:spMk id="2195" creationId="{9257916F-271C-4D56-AEDE-0309D1746F14}"/>
          </ac:spMkLst>
        </pc:spChg>
        <pc:spChg chg="add del">
          <ac:chgData name="BEN KHALFALLAH Hela ItimAsrScoVdf" userId="d55be94f-4073-46ba-88ef-465599598fde" providerId="ADAL" clId="{B1CC3917-7186-48B1-B06B-921786A47DF6}" dt="2023-03-19T21:43:12.796" v="4890" actId="26606"/>
          <ac:spMkLst>
            <pc:docMk/>
            <pc:sldMk cId="1476220948" sldId="567"/>
            <ac:spMk id="2196" creationId="{2928117C-9446-4E7F-AE62-95E0F6DB5B27}"/>
          </ac:spMkLst>
        </pc:spChg>
        <pc:spChg chg="add del">
          <ac:chgData name="BEN KHALFALLAH Hela ItimAsrScoVdf" userId="d55be94f-4073-46ba-88ef-465599598fde" providerId="ADAL" clId="{B1CC3917-7186-48B1-B06B-921786A47DF6}" dt="2023-03-19T21:43:12.796" v="4890" actId="26606"/>
          <ac:spMkLst>
            <pc:docMk/>
            <pc:sldMk cId="1476220948" sldId="567"/>
            <ac:spMk id="2197" creationId="{EC75C176-BB0F-4087-B339-FC37356C0B34}"/>
          </ac:spMkLst>
        </pc:spChg>
        <pc:spChg chg="add del">
          <ac:chgData name="BEN KHALFALLAH Hela ItimAsrScoVdf" userId="d55be94f-4073-46ba-88ef-465599598fde" providerId="ADAL" clId="{B1CC3917-7186-48B1-B06B-921786A47DF6}" dt="2023-03-19T21:43:12.796" v="4890" actId="26606"/>
          <ac:spMkLst>
            <pc:docMk/>
            <pc:sldMk cId="1476220948" sldId="567"/>
            <ac:spMk id="2198" creationId="{84D30AFB-4D71-48B0-AA00-28EE92363A5F}"/>
          </ac:spMkLst>
        </pc:spChg>
        <pc:spChg chg="add del">
          <ac:chgData name="BEN KHALFALLAH Hela ItimAsrScoVdf" userId="d55be94f-4073-46ba-88ef-465599598fde" providerId="ADAL" clId="{B1CC3917-7186-48B1-B06B-921786A47DF6}" dt="2023-03-19T21:43:12.796" v="4890" actId="26606"/>
          <ac:spMkLst>
            <pc:docMk/>
            <pc:sldMk cId="1476220948" sldId="567"/>
            <ac:spMk id="2199" creationId="{E64BD7DF-F4BB-427F-B4F6-6DC83A59AA0F}"/>
          </ac:spMkLst>
        </pc:spChg>
        <pc:spChg chg="add del">
          <ac:chgData name="BEN KHALFALLAH Hela ItimAsrScoVdf" userId="d55be94f-4073-46ba-88ef-465599598fde" providerId="ADAL" clId="{B1CC3917-7186-48B1-B06B-921786A47DF6}" dt="2023-03-19T21:43:12.796" v="4890" actId="26606"/>
          <ac:spMkLst>
            <pc:docMk/>
            <pc:sldMk cId="1476220948" sldId="567"/>
            <ac:spMk id="2200" creationId="{96A0B76F-8010-4C62-B4B6-C5FC438C059E}"/>
          </ac:spMkLst>
        </pc:spChg>
        <pc:spChg chg="add del">
          <ac:chgData name="BEN KHALFALLAH Hela ItimAsrScoVdf" userId="d55be94f-4073-46ba-88ef-465599598fde" providerId="ADAL" clId="{B1CC3917-7186-48B1-B06B-921786A47DF6}" dt="2023-03-19T21:43:12.796" v="4890" actId="26606"/>
          <ac:spMkLst>
            <pc:docMk/>
            <pc:sldMk cId="1476220948" sldId="567"/>
            <ac:spMk id="2201" creationId="{9FC936C0-4624-438D-BDD0-6B296BD6409D}"/>
          </ac:spMkLst>
        </pc:spChg>
        <pc:spChg chg="add del">
          <ac:chgData name="BEN KHALFALLAH Hela ItimAsrScoVdf" userId="d55be94f-4073-46ba-88ef-465599598fde" providerId="ADAL" clId="{B1CC3917-7186-48B1-B06B-921786A47DF6}" dt="2023-03-19T21:43:12.796" v="4890" actId="26606"/>
          <ac:spMkLst>
            <pc:docMk/>
            <pc:sldMk cId="1476220948" sldId="567"/>
            <ac:spMk id="2202" creationId="{C1FA8F66-3B85-411D-A2A6-A50DF3026D9A}"/>
          </ac:spMkLst>
        </pc:spChg>
        <pc:spChg chg="add del">
          <ac:chgData name="BEN KHALFALLAH Hela ItimAsrScoVdf" userId="d55be94f-4073-46ba-88ef-465599598fde" providerId="ADAL" clId="{B1CC3917-7186-48B1-B06B-921786A47DF6}" dt="2023-03-19T21:43:12.796" v="4890" actId="26606"/>
          <ac:spMkLst>
            <pc:docMk/>
            <pc:sldMk cId="1476220948" sldId="567"/>
            <ac:spMk id="2203" creationId="{D695E25C-06E7-4082-BE92-B571B616BC5A}"/>
          </ac:spMkLst>
        </pc:spChg>
        <pc:spChg chg="add del">
          <ac:chgData name="BEN KHALFALLAH Hela ItimAsrScoVdf" userId="d55be94f-4073-46ba-88ef-465599598fde" providerId="ADAL" clId="{B1CC3917-7186-48B1-B06B-921786A47DF6}" dt="2023-03-19T21:43:12.796" v="4890" actId="26606"/>
          <ac:spMkLst>
            <pc:docMk/>
            <pc:sldMk cId="1476220948" sldId="567"/>
            <ac:spMk id="2208" creationId="{2928117C-9446-4E7F-AE62-95E0F6DB5B27}"/>
          </ac:spMkLst>
        </pc:spChg>
        <pc:spChg chg="add del">
          <ac:chgData name="BEN KHALFALLAH Hela ItimAsrScoVdf" userId="d55be94f-4073-46ba-88ef-465599598fde" providerId="ADAL" clId="{B1CC3917-7186-48B1-B06B-921786A47DF6}" dt="2023-03-19T21:43:12.796" v="4890" actId="26606"/>
          <ac:spMkLst>
            <pc:docMk/>
            <pc:sldMk cId="1476220948" sldId="567"/>
            <ac:spMk id="2210" creationId="{84D30AFB-4D71-48B0-AA00-28EE92363A5F}"/>
          </ac:spMkLst>
        </pc:spChg>
        <pc:spChg chg="add del">
          <ac:chgData name="BEN KHALFALLAH Hela ItimAsrScoVdf" userId="d55be94f-4073-46ba-88ef-465599598fde" providerId="ADAL" clId="{B1CC3917-7186-48B1-B06B-921786A47DF6}" dt="2023-03-19T21:43:12.796" v="4890" actId="26606"/>
          <ac:spMkLst>
            <pc:docMk/>
            <pc:sldMk cId="1476220948" sldId="567"/>
            <ac:spMk id="2212" creationId="{96A0B76F-8010-4C62-B4B6-C5FC438C059E}"/>
          </ac:spMkLst>
        </pc:spChg>
        <pc:spChg chg="add del">
          <ac:chgData name="BEN KHALFALLAH Hela ItimAsrScoVdf" userId="d55be94f-4073-46ba-88ef-465599598fde" providerId="ADAL" clId="{B1CC3917-7186-48B1-B06B-921786A47DF6}" dt="2023-03-19T21:43:12.796" v="4890" actId="26606"/>
          <ac:spMkLst>
            <pc:docMk/>
            <pc:sldMk cId="1476220948" sldId="567"/>
            <ac:spMk id="2214" creationId="{9FC936C0-4624-438D-BDD0-6B296BD6409D}"/>
          </ac:spMkLst>
        </pc:spChg>
        <pc:spChg chg="add del">
          <ac:chgData name="BEN KHALFALLAH Hela ItimAsrScoVdf" userId="d55be94f-4073-46ba-88ef-465599598fde" providerId="ADAL" clId="{B1CC3917-7186-48B1-B06B-921786A47DF6}" dt="2023-03-19T21:43:12.796" v="4890" actId="26606"/>
          <ac:spMkLst>
            <pc:docMk/>
            <pc:sldMk cId="1476220948" sldId="567"/>
            <ac:spMk id="2216" creationId="{42D4960A-896E-4F6B-BF65-B4662AC9DEB6}"/>
          </ac:spMkLst>
        </pc:spChg>
        <pc:spChg chg="add del">
          <ac:chgData name="BEN KHALFALLAH Hela ItimAsrScoVdf" userId="d55be94f-4073-46ba-88ef-465599598fde" providerId="ADAL" clId="{B1CC3917-7186-48B1-B06B-921786A47DF6}" dt="2023-03-19T21:43:12.796" v="4890" actId="26606"/>
          <ac:spMkLst>
            <pc:docMk/>
            <pc:sldMk cId="1476220948" sldId="567"/>
            <ac:spMk id="2218" creationId="{5684944A-8803-462C-84C5-4576C56A7758}"/>
          </ac:spMkLst>
        </pc:spChg>
        <pc:spChg chg="add del">
          <ac:chgData name="BEN KHALFALLAH Hela ItimAsrScoVdf" userId="d55be94f-4073-46ba-88ef-465599598fde" providerId="ADAL" clId="{B1CC3917-7186-48B1-B06B-921786A47DF6}" dt="2023-03-19T21:43:12.796" v="4890" actId="26606"/>
          <ac:spMkLst>
            <pc:docMk/>
            <pc:sldMk cId="1476220948" sldId="567"/>
            <ac:spMk id="2220" creationId="{E07F3B49-8C20-42F5-831D-59306D05F667}"/>
          </ac:spMkLst>
        </pc:spChg>
        <pc:grpChg chg="add del">
          <ac:chgData name="BEN KHALFALLAH Hela ItimAsrScoVdf" userId="d55be94f-4073-46ba-88ef-465599598fde" providerId="ADAL" clId="{B1CC3917-7186-48B1-B06B-921786A47DF6}" dt="2023-03-19T14:11:02.282" v="49" actId="26606"/>
          <ac:grpSpMkLst>
            <pc:docMk/>
            <pc:sldMk cId="1476220948" sldId="567"/>
            <ac:grpSpMk id="2127" creationId="{7587C8C6-99DF-4425-A538-D09A9D1B3EF4}"/>
          </ac:grpSpMkLst>
        </pc:grpChg>
        <pc:picChg chg="add del mod ord">
          <ac:chgData name="BEN KHALFALLAH Hela ItimAsrScoVdf" userId="d55be94f-4073-46ba-88ef-465599598fde" providerId="ADAL" clId="{B1CC3917-7186-48B1-B06B-921786A47DF6}" dt="2023-03-19T21:43:12.796" v="4890" actId="26606"/>
          <ac:picMkLst>
            <pc:docMk/>
            <pc:sldMk cId="1476220948" sldId="567"/>
            <ac:picMk id="2050" creationId="{7C24DE01-C553-4C84-961F-FA8F8543E064}"/>
          </ac:picMkLst>
        </pc:picChg>
        <pc:picChg chg="add del">
          <ac:chgData name="BEN KHALFALLAH Hela ItimAsrScoVdf" userId="d55be94f-4073-46ba-88ef-465599598fde" providerId="ADAL" clId="{B1CC3917-7186-48B1-B06B-921786A47DF6}" dt="2023-03-19T14:17:42.832" v="163"/>
          <ac:picMkLst>
            <pc:docMk/>
            <pc:sldMk cId="1476220948" sldId="567"/>
            <ac:picMk id="2052" creationId="{48B3C75B-200B-4FF9-B236-0B48FDA8BB2E}"/>
          </ac:picMkLst>
        </pc:picChg>
      </pc:sldChg>
      <pc:sldChg chg="addSp delSp modSp add mod ord">
        <pc:chgData name="BEN KHALFALLAH Hela ItimAsrScoVdf" userId="d55be94f-4073-46ba-88ef-465599598fde" providerId="ADAL" clId="{B1CC3917-7186-48B1-B06B-921786A47DF6}" dt="2023-03-19T14:48:11.906" v="411" actId="1076"/>
        <pc:sldMkLst>
          <pc:docMk/>
          <pc:sldMk cId="728963719" sldId="568"/>
        </pc:sldMkLst>
        <pc:spChg chg="add mod">
          <ac:chgData name="BEN KHALFALLAH Hela ItimAsrScoVdf" userId="d55be94f-4073-46ba-88ef-465599598fde" providerId="ADAL" clId="{B1CC3917-7186-48B1-B06B-921786A47DF6}" dt="2023-03-19T14:47:03.103" v="363" actId="465"/>
          <ac:spMkLst>
            <pc:docMk/>
            <pc:sldMk cId="728963719" sldId="568"/>
            <ac:spMk id="11" creationId="{B2961D5E-74F1-47D7-9599-413CDC150C4E}"/>
          </ac:spMkLst>
        </pc:spChg>
        <pc:spChg chg="add mod">
          <ac:chgData name="BEN KHALFALLAH Hela ItimAsrScoVdf" userId="d55be94f-4073-46ba-88ef-465599598fde" providerId="ADAL" clId="{B1CC3917-7186-48B1-B06B-921786A47DF6}" dt="2023-03-19T14:47:13.346" v="364" actId="465"/>
          <ac:spMkLst>
            <pc:docMk/>
            <pc:sldMk cId="728963719" sldId="568"/>
            <ac:spMk id="12" creationId="{B4102BF8-FE25-43E1-ACBD-075929F111E3}"/>
          </ac:spMkLst>
        </pc:spChg>
        <pc:spChg chg="add mod">
          <ac:chgData name="BEN KHALFALLAH Hela ItimAsrScoVdf" userId="d55be94f-4073-46ba-88ef-465599598fde" providerId="ADAL" clId="{B1CC3917-7186-48B1-B06B-921786A47DF6}" dt="2023-03-19T14:47:13.346" v="364" actId="465"/>
          <ac:spMkLst>
            <pc:docMk/>
            <pc:sldMk cId="728963719" sldId="568"/>
            <ac:spMk id="13" creationId="{749B4814-7A1F-44B0-AC59-AB6456359761}"/>
          </ac:spMkLst>
        </pc:spChg>
        <pc:spChg chg="add mod">
          <ac:chgData name="BEN KHALFALLAH Hela ItimAsrScoVdf" userId="d55be94f-4073-46ba-88ef-465599598fde" providerId="ADAL" clId="{B1CC3917-7186-48B1-B06B-921786A47DF6}" dt="2023-03-19T14:47:03.103" v="363" actId="465"/>
          <ac:spMkLst>
            <pc:docMk/>
            <pc:sldMk cId="728963719" sldId="568"/>
            <ac:spMk id="14" creationId="{8490D236-84C0-41A7-A9E0-F22480AF05E7}"/>
          </ac:spMkLst>
        </pc:spChg>
        <pc:spChg chg="add mod">
          <ac:chgData name="BEN KHALFALLAH Hela ItimAsrScoVdf" userId="d55be94f-4073-46ba-88ef-465599598fde" providerId="ADAL" clId="{B1CC3917-7186-48B1-B06B-921786A47DF6}" dt="2023-03-19T14:47:13.346" v="364" actId="465"/>
          <ac:spMkLst>
            <pc:docMk/>
            <pc:sldMk cId="728963719" sldId="568"/>
            <ac:spMk id="15" creationId="{D33496FB-E507-427A-8EA0-636BBD27E144}"/>
          </ac:spMkLst>
        </pc:spChg>
        <pc:spChg chg="add mod">
          <ac:chgData name="BEN KHALFALLAH Hela ItimAsrScoVdf" userId="d55be94f-4073-46ba-88ef-465599598fde" providerId="ADAL" clId="{B1CC3917-7186-48B1-B06B-921786A47DF6}" dt="2023-03-19T14:48:11.906" v="411" actId="1076"/>
          <ac:spMkLst>
            <pc:docMk/>
            <pc:sldMk cId="728963719" sldId="568"/>
            <ac:spMk id="16" creationId="{1D1B121F-FC09-4010-A461-E75F8DD7B871}"/>
          </ac:spMkLst>
        </pc:spChg>
        <pc:spChg chg="add mod">
          <ac:chgData name="BEN KHALFALLAH Hela ItimAsrScoVdf" userId="d55be94f-4073-46ba-88ef-465599598fde" providerId="ADAL" clId="{B1CC3917-7186-48B1-B06B-921786A47DF6}" dt="2023-03-19T14:47:20.165" v="365" actId="1076"/>
          <ac:spMkLst>
            <pc:docMk/>
            <pc:sldMk cId="728963719" sldId="568"/>
            <ac:spMk id="17" creationId="{242F32EF-77D0-4919-B3BF-74B0629F2B7C}"/>
          </ac:spMkLst>
        </pc:spChg>
        <pc:picChg chg="del">
          <ac:chgData name="BEN KHALFALLAH Hela ItimAsrScoVdf" userId="d55be94f-4073-46ba-88ef-465599598fde" providerId="ADAL" clId="{B1CC3917-7186-48B1-B06B-921786A47DF6}" dt="2023-03-19T14:46:05.677" v="350" actId="478"/>
          <ac:picMkLst>
            <pc:docMk/>
            <pc:sldMk cId="728963719" sldId="568"/>
            <ac:picMk id="10" creationId="{4C047E3E-2ECA-4576-A146-D3732B3748AD}"/>
          </ac:picMkLst>
        </pc:picChg>
      </pc:sldChg>
      <pc:sldChg chg="addSp delSp modSp new mod setBg">
        <pc:chgData name="BEN KHALFALLAH Hela ItimAsrScoVdf" userId="d55be94f-4073-46ba-88ef-465599598fde" providerId="ADAL" clId="{B1CC3917-7186-48B1-B06B-921786A47DF6}" dt="2023-03-19T17:08:21.838" v="2092" actId="26606"/>
        <pc:sldMkLst>
          <pc:docMk/>
          <pc:sldMk cId="565506068" sldId="569"/>
        </pc:sldMkLst>
        <pc:spChg chg="mod">
          <ac:chgData name="BEN KHALFALLAH Hela ItimAsrScoVdf" userId="d55be94f-4073-46ba-88ef-465599598fde" providerId="ADAL" clId="{B1CC3917-7186-48B1-B06B-921786A47DF6}" dt="2023-03-19T17:08:21.813" v="2091" actId="26606"/>
          <ac:spMkLst>
            <pc:docMk/>
            <pc:sldMk cId="565506068" sldId="569"/>
            <ac:spMk id="2" creationId="{E0F6794E-6C64-437A-99A2-7C01912E19C8}"/>
          </ac:spMkLst>
        </pc:spChg>
        <pc:spChg chg="del">
          <ac:chgData name="BEN KHALFALLAH Hela ItimAsrScoVdf" userId="d55be94f-4073-46ba-88ef-465599598fde" providerId="ADAL" clId="{B1CC3917-7186-48B1-B06B-921786A47DF6}" dt="2023-03-19T17:06:46.494" v="2075" actId="478"/>
          <ac:spMkLst>
            <pc:docMk/>
            <pc:sldMk cId="565506068" sldId="569"/>
            <ac:spMk id="3" creationId="{43167A8A-3CD6-41BA-8B35-7067DD48DE27}"/>
          </ac:spMkLst>
        </pc:spChg>
        <pc:spChg chg="add del mod ord">
          <ac:chgData name="BEN KHALFALLAH Hela ItimAsrScoVdf" userId="d55be94f-4073-46ba-88ef-465599598fde" providerId="ADAL" clId="{B1CC3917-7186-48B1-B06B-921786A47DF6}" dt="2023-03-19T17:08:21.838" v="2092" actId="26606"/>
          <ac:spMkLst>
            <pc:docMk/>
            <pc:sldMk cId="565506068" sldId="569"/>
            <ac:spMk id="4" creationId="{31E23EB7-6323-4224-A926-24AEBBBD1B0D}"/>
          </ac:spMkLst>
        </pc:spChg>
        <pc:spChg chg="add del">
          <ac:chgData name="BEN KHALFALLAH Hela ItimAsrScoVdf" userId="d55be94f-4073-46ba-88ef-465599598fde" providerId="ADAL" clId="{B1CC3917-7186-48B1-B06B-921786A47DF6}" dt="2023-03-19T17:08:21.838" v="2092" actId="26606"/>
          <ac:spMkLst>
            <pc:docMk/>
            <pc:sldMk cId="565506068" sldId="569"/>
            <ac:spMk id="11" creationId="{CBCA6A07-D398-4F95-900C-1136AF30B921}"/>
          </ac:spMkLst>
        </pc:spChg>
        <pc:spChg chg="add del">
          <ac:chgData name="BEN KHALFALLAH Hela ItimAsrScoVdf" userId="d55be94f-4073-46ba-88ef-465599598fde" providerId="ADAL" clId="{B1CC3917-7186-48B1-B06B-921786A47DF6}" dt="2023-03-19T17:08:09.209" v="2085" actId="26606"/>
          <ac:spMkLst>
            <pc:docMk/>
            <pc:sldMk cId="565506068" sldId="569"/>
            <ac:spMk id="16" creationId="{CBCA6A07-D398-4F95-900C-1136AF30B921}"/>
          </ac:spMkLst>
        </pc:spChg>
        <pc:spChg chg="add del">
          <ac:chgData name="BEN KHALFALLAH Hela ItimAsrScoVdf" userId="d55be94f-4073-46ba-88ef-465599598fde" providerId="ADAL" clId="{B1CC3917-7186-48B1-B06B-921786A47DF6}" dt="2023-03-19T17:08:14.415" v="2087" actId="26606"/>
          <ac:spMkLst>
            <pc:docMk/>
            <pc:sldMk cId="565506068" sldId="569"/>
            <ac:spMk id="18" creationId="{7619E46E-5263-4C6C-A732-9633475D9010}"/>
          </ac:spMkLst>
        </pc:spChg>
        <pc:spChg chg="add del">
          <ac:chgData name="BEN KHALFALLAH Hela ItimAsrScoVdf" userId="d55be94f-4073-46ba-88ef-465599598fde" providerId="ADAL" clId="{B1CC3917-7186-48B1-B06B-921786A47DF6}" dt="2023-03-19T17:08:14.415" v="2087" actId="26606"/>
          <ac:spMkLst>
            <pc:docMk/>
            <pc:sldMk cId="565506068" sldId="569"/>
            <ac:spMk id="19" creationId="{206E80FF-5363-4EBB-97FF-C84D9EA35782}"/>
          </ac:spMkLst>
        </pc:spChg>
        <pc:spChg chg="add del">
          <ac:chgData name="BEN KHALFALLAH Hela ItimAsrScoVdf" userId="d55be94f-4073-46ba-88ef-465599598fde" providerId="ADAL" clId="{B1CC3917-7186-48B1-B06B-921786A47DF6}" dt="2023-03-19T17:08:14.415" v="2087" actId="26606"/>
          <ac:spMkLst>
            <pc:docMk/>
            <pc:sldMk cId="565506068" sldId="569"/>
            <ac:spMk id="20" creationId="{3F3E0626-6A9F-400F-9C6C-BDED169129EA}"/>
          </ac:spMkLst>
        </pc:spChg>
        <pc:spChg chg="add del">
          <ac:chgData name="BEN KHALFALLAH Hela ItimAsrScoVdf" userId="d55be94f-4073-46ba-88ef-465599598fde" providerId="ADAL" clId="{B1CC3917-7186-48B1-B06B-921786A47DF6}" dt="2023-03-19T17:08:14.415" v="2087" actId="26606"/>
          <ac:spMkLst>
            <pc:docMk/>
            <pc:sldMk cId="565506068" sldId="569"/>
            <ac:spMk id="22" creationId="{6947DC32-8EA1-434F-BB8A-E6CDA90BC168}"/>
          </ac:spMkLst>
        </pc:spChg>
        <pc:spChg chg="add del">
          <ac:chgData name="BEN KHALFALLAH Hela ItimAsrScoVdf" userId="d55be94f-4073-46ba-88ef-465599598fde" providerId="ADAL" clId="{B1CC3917-7186-48B1-B06B-921786A47DF6}" dt="2023-03-19T17:08:14.415" v="2087" actId="26606"/>
          <ac:spMkLst>
            <pc:docMk/>
            <pc:sldMk cId="565506068" sldId="569"/>
            <ac:spMk id="24" creationId="{3012DDC2-F706-47ED-B95F-79213E2D0A00}"/>
          </ac:spMkLst>
        </pc:spChg>
        <pc:spChg chg="add del">
          <ac:chgData name="BEN KHALFALLAH Hela ItimAsrScoVdf" userId="d55be94f-4073-46ba-88ef-465599598fde" providerId="ADAL" clId="{B1CC3917-7186-48B1-B06B-921786A47DF6}" dt="2023-03-19T17:08:14.415" v="2087" actId="26606"/>
          <ac:spMkLst>
            <pc:docMk/>
            <pc:sldMk cId="565506068" sldId="569"/>
            <ac:spMk id="26" creationId="{CFAE0A1E-0F18-4974-802F-0E6AE1F5584C}"/>
          </ac:spMkLst>
        </pc:spChg>
        <pc:spChg chg="add del">
          <ac:chgData name="BEN KHALFALLAH Hela ItimAsrScoVdf" userId="d55be94f-4073-46ba-88ef-465599598fde" providerId="ADAL" clId="{B1CC3917-7186-48B1-B06B-921786A47DF6}" dt="2023-03-19T17:08:14.415" v="2087" actId="26606"/>
          <ac:spMkLst>
            <pc:docMk/>
            <pc:sldMk cId="565506068" sldId="569"/>
            <ac:spMk id="28" creationId="{3372E1CD-CBE8-4674-A9FE-54B4AC851D61}"/>
          </ac:spMkLst>
        </pc:spChg>
        <pc:spChg chg="add del">
          <ac:chgData name="BEN KHALFALLAH Hela ItimAsrScoVdf" userId="d55be94f-4073-46ba-88ef-465599598fde" providerId="ADAL" clId="{B1CC3917-7186-48B1-B06B-921786A47DF6}" dt="2023-03-19T17:08:17.219" v="2089" actId="26606"/>
          <ac:spMkLst>
            <pc:docMk/>
            <pc:sldMk cId="565506068" sldId="569"/>
            <ac:spMk id="30" creationId="{4C4A391E-CA7C-422C-8EED-4CC02B37BD77}"/>
          </ac:spMkLst>
        </pc:spChg>
        <pc:spChg chg="add del">
          <ac:chgData name="BEN KHALFALLAH Hela ItimAsrScoVdf" userId="d55be94f-4073-46ba-88ef-465599598fde" providerId="ADAL" clId="{B1CC3917-7186-48B1-B06B-921786A47DF6}" dt="2023-03-19T17:08:17.219" v="2089" actId="26606"/>
          <ac:spMkLst>
            <pc:docMk/>
            <pc:sldMk cId="565506068" sldId="569"/>
            <ac:spMk id="31" creationId="{BF42A9F5-A12D-4B10-91A1-9A32F25BFFC3}"/>
          </ac:spMkLst>
        </pc:spChg>
        <pc:spChg chg="add del">
          <ac:chgData name="BEN KHALFALLAH Hela ItimAsrScoVdf" userId="d55be94f-4073-46ba-88ef-465599598fde" providerId="ADAL" clId="{B1CC3917-7186-48B1-B06B-921786A47DF6}" dt="2023-03-19T17:08:17.219" v="2089" actId="26606"/>
          <ac:spMkLst>
            <pc:docMk/>
            <pc:sldMk cId="565506068" sldId="569"/>
            <ac:spMk id="32" creationId="{5885BB25-0FD1-4CAE-B2DD-CCC1179988C9}"/>
          </ac:spMkLst>
        </pc:spChg>
        <pc:spChg chg="add del">
          <ac:chgData name="BEN KHALFALLAH Hela ItimAsrScoVdf" userId="d55be94f-4073-46ba-88ef-465599598fde" providerId="ADAL" clId="{B1CC3917-7186-48B1-B06B-921786A47DF6}" dt="2023-03-19T17:08:17.219" v="2089" actId="26606"/>
          <ac:spMkLst>
            <pc:docMk/>
            <pc:sldMk cId="565506068" sldId="569"/>
            <ac:spMk id="33" creationId="{CB744647-90D3-422D-AD29-8D44D348A889}"/>
          </ac:spMkLst>
        </pc:spChg>
        <pc:spChg chg="add del">
          <ac:chgData name="BEN KHALFALLAH Hela ItimAsrScoVdf" userId="d55be94f-4073-46ba-88ef-465599598fde" providerId="ADAL" clId="{B1CC3917-7186-48B1-B06B-921786A47DF6}" dt="2023-03-19T17:08:17.219" v="2089" actId="26606"/>
          <ac:spMkLst>
            <pc:docMk/>
            <pc:sldMk cId="565506068" sldId="569"/>
            <ac:spMk id="34" creationId="{14724776-721C-40C6-AE5F-86663C08F152}"/>
          </ac:spMkLst>
        </pc:spChg>
        <pc:spChg chg="add del">
          <ac:chgData name="BEN KHALFALLAH Hela ItimAsrScoVdf" userId="d55be94f-4073-46ba-88ef-465599598fde" providerId="ADAL" clId="{B1CC3917-7186-48B1-B06B-921786A47DF6}" dt="2023-03-19T17:08:17.219" v="2089" actId="26606"/>
          <ac:spMkLst>
            <pc:docMk/>
            <pc:sldMk cId="565506068" sldId="569"/>
            <ac:spMk id="35" creationId="{BBAA4D97-B18B-437F-9D78-B377E5EAD8FD}"/>
          </ac:spMkLst>
        </pc:spChg>
        <pc:spChg chg="add del">
          <ac:chgData name="BEN KHALFALLAH Hela ItimAsrScoVdf" userId="d55be94f-4073-46ba-88ef-465599598fde" providerId="ADAL" clId="{B1CC3917-7186-48B1-B06B-921786A47DF6}" dt="2023-03-19T17:08:17.219" v="2089" actId="26606"/>
          <ac:spMkLst>
            <pc:docMk/>
            <pc:sldMk cId="565506068" sldId="569"/>
            <ac:spMk id="36" creationId="{BB4ABBA9-D568-40CE-AF3D-AC8F4BBA4460}"/>
          </ac:spMkLst>
        </pc:spChg>
        <pc:spChg chg="add del">
          <ac:chgData name="BEN KHALFALLAH Hela ItimAsrScoVdf" userId="d55be94f-4073-46ba-88ef-465599598fde" providerId="ADAL" clId="{B1CC3917-7186-48B1-B06B-921786A47DF6}" dt="2023-03-19T17:08:21.813" v="2091" actId="26606"/>
          <ac:spMkLst>
            <pc:docMk/>
            <pc:sldMk cId="565506068" sldId="569"/>
            <ac:spMk id="38" creationId="{B1CC0937-4B54-4AB8-9605-7DEED999380B}"/>
          </ac:spMkLst>
        </pc:spChg>
        <pc:spChg chg="add del">
          <ac:chgData name="BEN KHALFALLAH Hela ItimAsrScoVdf" userId="d55be94f-4073-46ba-88ef-465599598fde" providerId="ADAL" clId="{B1CC3917-7186-48B1-B06B-921786A47DF6}" dt="2023-03-19T17:08:21.813" v="2091" actId="26606"/>
          <ac:spMkLst>
            <pc:docMk/>
            <pc:sldMk cId="565506068" sldId="569"/>
            <ac:spMk id="39" creationId="{BE3EDEA1-97CC-41C2-BE54-EA64ACE7F97E}"/>
          </ac:spMkLst>
        </pc:spChg>
        <pc:spChg chg="add del">
          <ac:chgData name="BEN KHALFALLAH Hela ItimAsrScoVdf" userId="d55be94f-4073-46ba-88ef-465599598fde" providerId="ADAL" clId="{B1CC3917-7186-48B1-B06B-921786A47DF6}" dt="2023-03-19T17:08:21.813" v="2091" actId="26606"/>
          <ac:spMkLst>
            <pc:docMk/>
            <pc:sldMk cId="565506068" sldId="569"/>
            <ac:spMk id="40" creationId="{9926A5DB-A90A-4941-81F5-DF0E44A29719}"/>
          </ac:spMkLst>
        </pc:spChg>
        <pc:spChg chg="add del">
          <ac:chgData name="BEN KHALFALLAH Hela ItimAsrScoVdf" userId="d55be94f-4073-46ba-88ef-465599598fde" providerId="ADAL" clId="{B1CC3917-7186-48B1-B06B-921786A47DF6}" dt="2023-03-19T17:08:21.813" v="2091" actId="26606"/>
          <ac:spMkLst>
            <pc:docMk/>
            <pc:sldMk cId="565506068" sldId="569"/>
            <ac:spMk id="41" creationId="{AB1B71B9-532D-4BBD-BEBA-D028ACC08316}"/>
          </ac:spMkLst>
        </pc:spChg>
        <pc:spChg chg="add">
          <ac:chgData name="BEN KHALFALLAH Hela ItimAsrScoVdf" userId="d55be94f-4073-46ba-88ef-465599598fde" providerId="ADAL" clId="{B1CC3917-7186-48B1-B06B-921786A47DF6}" dt="2023-03-19T17:08:21.838" v="2092" actId="26606"/>
          <ac:spMkLst>
            <pc:docMk/>
            <pc:sldMk cId="565506068" sldId="569"/>
            <ac:spMk id="43" creationId="{CBCA6A07-D398-4F95-900C-1136AF30B921}"/>
          </ac:spMkLst>
        </pc:spChg>
        <pc:graphicFrameChg chg="add">
          <ac:chgData name="BEN KHALFALLAH Hela ItimAsrScoVdf" userId="d55be94f-4073-46ba-88ef-465599598fde" providerId="ADAL" clId="{B1CC3917-7186-48B1-B06B-921786A47DF6}" dt="2023-03-19T17:08:21.838" v="2092" actId="26606"/>
          <ac:graphicFrameMkLst>
            <pc:docMk/>
            <pc:sldMk cId="565506068" sldId="569"/>
            <ac:graphicFrameMk id="13" creationId="{45E47C6D-C49C-B7F4-B057-A9BA05AF0E2C}"/>
          </ac:graphicFrameMkLst>
        </pc:graphicFrameChg>
        <pc:picChg chg="add mod ord">
          <ac:chgData name="BEN KHALFALLAH Hela ItimAsrScoVdf" userId="d55be94f-4073-46ba-88ef-465599598fde" providerId="ADAL" clId="{B1CC3917-7186-48B1-B06B-921786A47DF6}" dt="2023-03-19T17:08:21.813" v="2091" actId="26606"/>
          <ac:picMkLst>
            <pc:docMk/>
            <pc:sldMk cId="565506068" sldId="569"/>
            <ac:picMk id="5" creationId="{6C89F65F-C6CD-48F2-AC83-9C794E965376}"/>
          </ac:picMkLst>
        </pc:picChg>
        <pc:picChg chg="add mod ord">
          <ac:chgData name="BEN KHALFALLAH Hela ItimAsrScoVdf" userId="d55be94f-4073-46ba-88ef-465599598fde" providerId="ADAL" clId="{B1CC3917-7186-48B1-B06B-921786A47DF6}" dt="2023-03-19T17:08:21.813" v="2091" actId="26606"/>
          <ac:picMkLst>
            <pc:docMk/>
            <pc:sldMk cId="565506068" sldId="569"/>
            <ac:picMk id="6" creationId="{C3D50617-A1B7-42AD-8377-B80EC8880D45}"/>
          </ac:picMkLst>
        </pc:picChg>
      </pc:sldChg>
      <pc:sldChg chg="addSp delSp modSp new mod">
        <pc:chgData name="BEN KHALFALLAH Hela ItimAsrScoVdf" userId="d55be94f-4073-46ba-88ef-465599598fde" providerId="ADAL" clId="{B1CC3917-7186-48B1-B06B-921786A47DF6}" dt="2023-03-19T15:43:17.140" v="935" actId="20577"/>
        <pc:sldMkLst>
          <pc:docMk/>
          <pc:sldMk cId="1298821798" sldId="570"/>
        </pc:sldMkLst>
        <pc:spChg chg="mod">
          <ac:chgData name="BEN KHALFALLAH Hela ItimAsrScoVdf" userId="d55be94f-4073-46ba-88ef-465599598fde" providerId="ADAL" clId="{B1CC3917-7186-48B1-B06B-921786A47DF6}" dt="2023-03-19T15:01:28.431" v="600" actId="242"/>
          <ac:spMkLst>
            <pc:docMk/>
            <pc:sldMk cId="1298821798" sldId="570"/>
            <ac:spMk id="2" creationId="{A51ED922-644D-43DC-AB72-634E6BD0827D}"/>
          </ac:spMkLst>
        </pc:spChg>
        <pc:spChg chg="del">
          <ac:chgData name="BEN KHALFALLAH Hela ItimAsrScoVdf" userId="d55be94f-4073-46ba-88ef-465599598fde" providerId="ADAL" clId="{B1CC3917-7186-48B1-B06B-921786A47DF6}" dt="2023-03-19T15:01:22.648" v="598" actId="478"/>
          <ac:spMkLst>
            <pc:docMk/>
            <pc:sldMk cId="1298821798" sldId="570"/>
            <ac:spMk id="3" creationId="{ED05C63D-464C-4B3B-BB56-0B4C7106B52D}"/>
          </ac:spMkLst>
        </pc:spChg>
        <pc:graphicFrameChg chg="add mod">
          <ac:chgData name="BEN KHALFALLAH Hela ItimAsrScoVdf" userId="d55be94f-4073-46ba-88ef-465599598fde" providerId="ADAL" clId="{B1CC3917-7186-48B1-B06B-921786A47DF6}" dt="2023-03-19T15:43:17.140" v="935" actId="20577"/>
          <ac:graphicFrameMkLst>
            <pc:docMk/>
            <pc:sldMk cId="1298821798" sldId="570"/>
            <ac:graphicFrameMk id="4" creationId="{8BD4AAB9-E70D-48D6-A05C-F53CA966F21B}"/>
          </ac:graphicFrameMkLst>
        </pc:graphicFrameChg>
      </pc:sldChg>
      <pc:sldChg chg="addSp modSp new del mod">
        <pc:chgData name="BEN KHALFALLAH Hela ItimAsrScoVdf" userId="d55be94f-4073-46ba-88ef-465599598fde" providerId="ADAL" clId="{B1CC3917-7186-48B1-B06B-921786A47DF6}" dt="2023-03-19T15:21:04.648" v="787" actId="47"/>
        <pc:sldMkLst>
          <pc:docMk/>
          <pc:sldMk cId="1836054472" sldId="571"/>
        </pc:sldMkLst>
        <pc:spChg chg="mod">
          <ac:chgData name="BEN KHALFALLAH Hela ItimAsrScoVdf" userId="d55be94f-4073-46ba-88ef-465599598fde" providerId="ADAL" clId="{B1CC3917-7186-48B1-B06B-921786A47DF6}" dt="2023-03-19T15:02:39.805" v="619" actId="242"/>
          <ac:spMkLst>
            <pc:docMk/>
            <pc:sldMk cId="1836054472" sldId="571"/>
            <ac:spMk id="2" creationId="{888BC0D3-6F81-4E91-BFD9-90A21EE84603}"/>
          </ac:spMkLst>
        </pc:spChg>
        <pc:picChg chg="add mod">
          <ac:chgData name="BEN KHALFALLAH Hela ItimAsrScoVdf" userId="d55be94f-4073-46ba-88ef-465599598fde" providerId="ADAL" clId="{B1CC3917-7186-48B1-B06B-921786A47DF6}" dt="2023-03-19T15:03:17.468" v="626" actId="1076"/>
          <ac:picMkLst>
            <pc:docMk/>
            <pc:sldMk cId="1836054472" sldId="571"/>
            <ac:picMk id="3" creationId="{F2103DAE-58EE-44CC-B21B-98201D6B7470}"/>
          </ac:picMkLst>
        </pc:picChg>
        <pc:picChg chg="add mod">
          <ac:chgData name="BEN KHALFALLAH Hela ItimAsrScoVdf" userId="d55be94f-4073-46ba-88ef-465599598fde" providerId="ADAL" clId="{B1CC3917-7186-48B1-B06B-921786A47DF6}" dt="2023-03-19T15:03:14.807" v="625" actId="1076"/>
          <ac:picMkLst>
            <pc:docMk/>
            <pc:sldMk cId="1836054472" sldId="571"/>
            <ac:picMk id="4" creationId="{CFBED467-B19F-4872-85F4-52A2B74538CD}"/>
          </ac:picMkLst>
        </pc:picChg>
        <pc:picChg chg="add mod">
          <ac:chgData name="BEN KHALFALLAH Hela ItimAsrScoVdf" userId="d55be94f-4073-46ba-88ef-465599598fde" providerId="ADAL" clId="{B1CC3917-7186-48B1-B06B-921786A47DF6}" dt="2023-03-19T15:03:12.750" v="624" actId="1076"/>
          <ac:picMkLst>
            <pc:docMk/>
            <pc:sldMk cId="1836054472" sldId="571"/>
            <ac:picMk id="5" creationId="{3FB6BA50-D024-4C6C-87B0-88CD329F1BDD}"/>
          </ac:picMkLst>
        </pc:picChg>
      </pc:sldChg>
      <pc:sldChg chg="addSp delSp modSp add mod">
        <pc:chgData name="BEN KHALFALLAH Hela ItimAsrScoVdf" userId="d55be94f-4073-46ba-88ef-465599598fde" providerId="ADAL" clId="{B1CC3917-7186-48B1-B06B-921786A47DF6}" dt="2023-03-19T15:20:52.604" v="786" actId="26606"/>
        <pc:sldMkLst>
          <pc:docMk/>
          <pc:sldMk cId="3038363388" sldId="572"/>
        </pc:sldMkLst>
        <pc:spChg chg="mod ord">
          <ac:chgData name="BEN KHALFALLAH Hela ItimAsrScoVdf" userId="d55be94f-4073-46ba-88ef-465599598fde" providerId="ADAL" clId="{B1CC3917-7186-48B1-B06B-921786A47DF6}" dt="2023-03-19T15:20:52.604" v="786" actId="26606"/>
          <ac:spMkLst>
            <pc:docMk/>
            <pc:sldMk cId="3038363388" sldId="572"/>
            <ac:spMk id="2" creationId="{2408A75A-A4D4-4A36-870A-EBD8BC3AD26F}"/>
          </ac:spMkLst>
        </pc:spChg>
        <pc:spChg chg="add del">
          <ac:chgData name="BEN KHALFALLAH Hela ItimAsrScoVdf" userId="d55be94f-4073-46ba-88ef-465599598fde" providerId="ADAL" clId="{B1CC3917-7186-48B1-B06B-921786A47DF6}" dt="2023-03-19T15:20:52.604" v="786" actId="26606"/>
          <ac:spMkLst>
            <pc:docMk/>
            <pc:sldMk cId="3038363388" sldId="572"/>
            <ac:spMk id="12371" creationId="{DB691D59-8F51-4DD8-AD41-D568D29B08F8}"/>
          </ac:spMkLst>
        </pc:spChg>
        <pc:spChg chg="add del">
          <ac:chgData name="BEN KHALFALLAH Hela ItimAsrScoVdf" userId="d55be94f-4073-46ba-88ef-465599598fde" providerId="ADAL" clId="{B1CC3917-7186-48B1-B06B-921786A47DF6}" dt="2023-03-19T15:20:52.604" v="786" actId="26606"/>
          <ac:spMkLst>
            <pc:docMk/>
            <pc:sldMk cId="3038363388" sldId="572"/>
            <ac:spMk id="12372" creationId="{204AEF18-0627-48F3-9B3D-F7E8F050B1D4}"/>
          </ac:spMkLst>
        </pc:spChg>
        <pc:spChg chg="add del">
          <ac:chgData name="BEN KHALFALLAH Hela ItimAsrScoVdf" userId="d55be94f-4073-46ba-88ef-465599598fde" providerId="ADAL" clId="{B1CC3917-7186-48B1-B06B-921786A47DF6}" dt="2023-03-19T15:20:52.604" v="786" actId="26606"/>
          <ac:spMkLst>
            <pc:docMk/>
            <pc:sldMk cId="3038363388" sldId="572"/>
            <ac:spMk id="12373" creationId="{CEAEE08A-C572-438F-9753-B0D527A515A7}"/>
          </ac:spMkLst>
        </pc:spChg>
        <pc:spChg chg="add del">
          <ac:chgData name="BEN KHALFALLAH Hela ItimAsrScoVdf" userId="d55be94f-4073-46ba-88ef-465599598fde" providerId="ADAL" clId="{B1CC3917-7186-48B1-B06B-921786A47DF6}" dt="2023-03-19T15:20:52.604" v="786" actId="26606"/>
          <ac:spMkLst>
            <pc:docMk/>
            <pc:sldMk cId="3038363388" sldId="572"/>
            <ac:spMk id="12374" creationId="{DB93146F-62ED-4C59-844C-0935D0FB5031}"/>
          </ac:spMkLst>
        </pc:spChg>
        <pc:spChg chg="add del">
          <ac:chgData name="BEN KHALFALLAH Hela ItimAsrScoVdf" userId="d55be94f-4073-46ba-88ef-465599598fde" providerId="ADAL" clId="{B1CC3917-7186-48B1-B06B-921786A47DF6}" dt="2023-03-19T15:20:52.604" v="786" actId="26606"/>
          <ac:spMkLst>
            <pc:docMk/>
            <pc:sldMk cId="3038363388" sldId="572"/>
            <ac:spMk id="12375" creationId="{BF3D65BA-1C65-40FB-92EF-83951BDC1D7C}"/>
          </ac:spMkLst>
        </pc:spChg>
        <pc:spChg chg="add del">
          <ac:chgData name="BEN KHALFALLAH Hela ItimAsrScoVdf" userId="d55be94f-4073-46ba-88ef-465599598fde" providerId="ADAL" clId="{B1CC3917-7186-48B1-B06B-921786A47DF6}" dt="2023-03-19T15:20:52.604" v="786" actId="26606"/>
          <ac:spMkLst>
            <pc:docMk/>
            <pc:sldMk cId="3038363388" sldId="572"/>
            <ac:spMk id="12376" creationId="{ADF52CCA-FCDD-49A0-BFFC-3BD41F1B827A}"/>
          </ac:spMkLst>
        </pc:spChg>
        <pc:spChg chg="add del">
          <ac:chgData name="BEN KHALFALLAH Hela ItimAsrScoVdf" userId="d55be94f-4073-46ba-88ef-465599598fde" providerId="ADAL" clId="{B1CC3917-7186-48B1-B06B-921786A47DF6}" dt="2023-03-19T15:20:52.590" v="785" actId="26606"/>
          <ac:spMkLst>
            <pc:docMk/>
            <pc:sldMk cId="3038363388" sldId="572"/>
            <ac:spMk id="12381" creationId="{1BB1D3B0-1E2E-48E2-ACCC-EE147A9A0CE0}"/>
          </ac:spMkLst>
        </pc:spChg>
        <pc:spChg chg="add del">
          <ac:chgData name="BEN KHALFALLAH Hela ItimAsrScoVdf" userId="d55be94f-4073-46ba-88ef-465599598fde" providerId="ADAL" clId="{B1CC3917-7186-48B1-B06B-921786A47DF6}" dt="2023-03-19T15:20:52.590" v="785" actId="26606"/>
          <ac:spMkLst>
            <pc:docMk/>
            <pc:sldMk cId="3038363388" sldId="572"/>
            <ac:spMk id="12383" creationId="{4BB8B191-5BC6-486A-8E6E-13B1C9EEE83D}"/>
          </ac:spMkLst>
        </pc:spChg>
        <pc:spChg chg="add del">
          <ac:chgData name="BEN KHALFALLAH Hela ItimAsrScoVdf" userId="d55be94f-4073-46ba-88ef-465599598fde" providerId="ADAL" clId="{B1CC3917-7186-48B1-B06B-921786A47DF6}" dt="2023-03-19T15:20:52.590" v="785" actId="26606"/>
          <ac:spMkLst>
            <pc:docMk/>
            <pc:sldMk cId="3038363388" sldId="572"/>
            <ac:spMk id="12385" creationId="{06E3DE27-4115-4B5D-A9DB-3C7CDC82B121}"/>
          </ac:spMkLst>
        </pc:spChg>
        <pc:spChg chg="add del">
          <ac:chgData name="BEN KHALFALLAH Hela ItimAsrScoVdf" userId="d55be94f-4073-46ba-88ef-465599598fde" providerId="ADAL" clId="{B1CC3917-7186-48B1-B06B-921786A47DF6}" dt="2023-03-19T15:20:52.590" v="785" actId="26606"/>
          <ac:spMkLst>
            <pc:docMk/>
            <pc:sldMk cId="3038363388" sldId="572"/>
            <ac:spMk id="12387" creationId="{AA5196B7-638B-4DC2-897C-9F49E9D46FD9}"/>
          </ac:spMkLst>
        </pc:spChg>
        <pc:spChg chg="add del">
          <ac:chgData name="BEN KHALFALLAH Hela ItimAsrScoVdf" userId="d55be94f-4073-46ba-88ef-465599598fde" providerId="ADAL" clId="{B1CC3917-7186-48B1-B06B-921786A47DF6}" dt="2023-03-19T15:20:52.590" v="785" actId="26606"/>
          <ac:spMkLst>
            <pc:docMk/>
            <pc:sldMk cId="3038363388" sldId="572"/>
            <ac:spMk id="12389" creationId="{C55F86D3-FCE1-4D7D-AF41-71DC2870646F}"/>
          </ac:spMkLst>
        </pc:spChg>
        <pc:spChg chg="add del">
          <ac:chgData name="BEN KHALFALLAH Hela ItimAsrScoVdf" userId="d55be94f-4073-46ba-88ef-465599598fde" providerId="ADAL" clId="{B1CC3917-7186-48B1-B06B-921786A47DF6}" dt="2023-03-19T15:20:52.590" v="785" actId="26606"/>
          <ac:spMkLst>
            <pc:docMk/>
            <pc:sldMk cId="3038363388" sldId="572"/>
            <ac:spMk id="12391" creationId="{A929C5D9-9F34-4291-89A1-8EC391C23807}"/>
          </ac:spMkLst>
        </pc:spChg>
        <pc:spChg chg="add del">
          <ac:chgData name="BEN KHALFALLAH Hela ItimAsrScoVdf" userId="d55be94f-4073-46ba-88ef-465599598fde" providerId="ADAL" clId="{B1CC3917-7186-48B1-B06B-921786A47DF6}" dt="2023-03-19T15:20:52.590" v="785" actId="26606"/>
          <ac:spMkLst>
            <pc:docMk/>
            <pc:sldMk cId="3038363388" sldId="572"/>
            <ac:spMk id="12393" creationId="{2DEE3228-A905-44E8-9084-7184118C1958}"/>
          </ac:spMkLst>
        </pc:spChg>
        <pc:spChg chg="add del">
          <ac:chgData name="BEN KHALFALLAH Hela ItimAsrScoVdf" userId="d55be94f-4073-46ba-88ef-465599598fde" providerId="ADAL" clId="{B1CC3917-7186-48B1-B06B-921786A47DF6}" dt="2023-03-19T15:20:52.590" v="785" actId="26606"/>
          <ac:spMkLst>
            <pc:docMk/>
            <pc:sldMk cId="3038363388" sldId="572"/>
            <ac:spMk id="12395" creationId="{EF51BA0D-CFE3-4E49-80A1-2F9C56EBBD6F}"/>
          </ac:spMkLst>
        </pc:spChg>
        <pc:spChg chg="add">
          <ac:chgData name="BEN KHALFALLAH Hela ItimAsrScoVdf" userId="d55be94f-4073-46ba-88ef-465599598fde" providerId="ADAL" clId="{B1CC3917-7186-48B1-B06B-921786A47DF6}" dt="2023-03-19T15:20:52.604" v="786" actId="26606"/>
          <ac:spMkLst>
            <pc:docMk/>
            <pc:sldMk cId="3038363388" sldId="572"/>
            <ac:spMk id="12397" creationId="{1E5E4503-CC62-4DA9-9121-0A15719984CE}"/>
          </ac:spMkLst>
        </pc:spChg>
        <pc:spChg chg="add">
          <ac:chgData name="BEN KHALFALLAH Hela ItimAsrScoVdf" userId="d55be94f-4073-46ba-88ef-465599598fde" providerId="ADAL" clId="{B1CC3917-7186-48B1-B06B-921786A47DF6}" dt="2023-03-19T15:20:52.604" v="786" actId="26606"/>
          <ac:spMkLst>
            <pc:docMk/>
            <pc:sldMk cId="3038363388" sldId="572"/>
            <ac:spMk id="12398" creationId="{D8D61A1B-3C4C-4F0E-965F-15837624CF5B}"/>
          </ac:spMkLst>
        </pc:spChg>
        <pc:spChg chg="add">
          <ac:chgData name="BEN KHALFALLAH Hela ItimAsrScoVdf" userId="d55be94f-4073-46ba-88ef-465599598fde" providerId="ADAL" clId="{B1CC3917-7186-48B1-B06B-921786A47DF6}" dt="2023-03-19T15:20:52.604" v="786" actId="26606"/>
          <ac:spMkLst>
            <pc:docMk/>
            <pc:sldMk cId="3038363388" sldId="572"/>
            <ac:spMk id="12399" creationId="{00E56243-9701-44E8-8A92-319433305195}"/>
          </ac:spMkLst>
        </pc:spChg>
        <pc:spChg chg="add">
          <ac:chgData name="BEN KHALFALLAH Hela ItimAsrScoVdf" userId="d55be94f-4073-46ba-88ef-465599598fde" providerId="ADAL" clId="{B1CC3917-7186-48B1-B06B-921786A47DF6}" dt="2023-03-19T15:20:52.604" v="786" actId="26606"/>
          <ac:spMkLst>
            <pc:docMk/>
            <pc:sldMk cId="3038363388" sldId="572"/>
            <ac:spMk id="12400" creationId="{5B1F1915-E076-48EB-BB4A-EE9808EB40CB}"/>
          </ac:spMkLst>
        </pc:spChg>
        <pc:spChg chg="add">
          <ac:chgData name="BEN KHALFALLAH Hela ItimAsrScoVdf" userId="d55be94f-4073-46ba-88ef-465599598fde" providerId="ADAL" clId="{B1CC3917-7186-48B1-B06B-921786A47DF6}" dt="2023-03-19T15:20:52.604" v="786" actId="26606"/>
          <ac:spMkLst>
            <pc:docMk/>
            <pc:sldMk cId="3038363388" sldId="572"/>
            <ac:spMk id="12401" creationId="{C946306D-5ADD-463A-949A-DEEBA39D70DC}"/>
          </ac:spMkLst>
        </pc:spChg>
        <pc:spChg chg="add">
          <ac:chgData name="BEN KHALFALLAH Hela ItimAsrScoVdf" userId="d55be94f-4073-46ba-88ef-465599598fde" providerId="ADAL" clId="{B1CC3917-7186-48B1-B06B-921786A47DF6}" dt="2023-03-19T15:20:52.604" v="786" actId="26606"/>
          <ac:spMkLst>
            <pc:docMk/>
            <pc:sldMk cId="3038363388" sldId="572"/>
            <ac:spMk id="12402" creationId="{9180D5DB-9658-40A6-A418-7C69982226F4}"/>
          </ac:spMkLst>
        </pc:spChg>
        <pc:grpChg chg="add">
          <ac:chgData name="BEN KHALFALLAH Hela ItimAsrScoVdf" userId="d55be94f-4073-46ba-88ef-465599598fde" providerId="ADAL" clId="{B1CC3917-7186-48B1-B06B-921786A47DF6}" dt="2023-03-19T15:20:52.604" v="786" actId="26606"/>
          <ac:grpSpMkLst>
            <pc:docMk/>
            <pc:sldMk cId="3038363388" sldId="572"/>
            <ac:grpSpMk id="12403" creationId="{632810AB-1783-4EC2-BA98-A04B50D03855}"/>
          </ac:grpSpMkLst>
        </pc:grpChg>
        <pc:picChg chg="del">
          <ac:chgData name="BEN KHALFALLAH Hela ItimAsrScoVdf" userId="d55be94f-4073-46ba-88ef-465599598fde" providerId="ADAL" clId="{B1CC3917-7186-48B1-B06B-921786A47DF6}" dt="2023-03-19T15:20:14.798" v="771" actId="478"/>
          <ac:picMkLst>
            <pc:docMk/>
            <pc:sldMk cId="3038363388" sldId="572"/>
            <ac:picMk id="3074" creationId="{7F0FCA68-7341-4C47-9263-D99268265691}"/>
          </ac:picMkLst>
        </pc:picChg>
        <pc:picChg chg="add mod ord">
          <ac:chgData name="BEN KHALFALLAH Hela ItimAsrScoVdf" userId="d55be94f-4073-46ba-88ef-465599598fde" providerId="ADAL" clId="{B1CC3917-7186-48B1-B06B-921786A47DF6}" dt="2023-03-19T15:20:52.604" v="786" actId="26606"/>
          <ac:picMkLst>
            <pc:docMk/>
            <pc:sldMk cId="3038363388" sldId="572"/>
            <ac:picMk id="9218" creationId="{4DD14347-AFDF-4422-8E69-BF35BECEE3D8}"/>
          </ac:picMkLst>
        </pc:picChg>
        <pc:picChg chg="add mod">
          <ac:chgData name="BEN KHALFALLAH Hela ItimAsrScoVdf" userId="d55be94f-4073-46ba-88ef-465599598fde" providerId="ADAL" clId="{B1CC3917-7186-48B1-B06B-921786A47DF6}" dt="2023-03-19T15:20:52.604" v="786" actId="26606"/>
          <ac:picMkLst>
            <pc:docMk/>
            <pc:sldMk cId="3038363388" sldId="572"/>
            <ac:picMk id="9220" creationId="{16E09681-D038-43B4-8DCF-51DC6E3E2E5B}"/>
          </ac:picMkLst>
        </pc:picChg>
      </pc:sldChg>
      <pc:sldChg chg="addSp delSp modSp add mod">
        <pc:chgData name="BEN KHALFALLAH Hela ItimAsrScoVdf" userId="d55be94f-4073-46ba-88ef-465599598fde" providerId="ADAL" clId="{B1CC3917-7186-48B1-B06B-921786A47DF6}" dt="2023-03-19T15:16:52.309" v="729" actId="26606"/>
        <pc:sldMkLst>
          <pc:docMk/>
          <pc:sldMk cId="411865219" sldId="573"/>
        </pc:sldMkLst>
        <pc:spChg chg="ord">
          <ac:chgData name="BEN KHALFALLAH Hela ItimAsrScoVdf" userId="d55be94f-4073-46ba-88ef-465599598fde" providerId="ADAL" clId="{B1CC3917-7186-48B1-B06B-921786A47DF6}" dt="2023-03-19T15:16:52.309" v="729" actId="26606"/>
          <ac:spMkLst>
            <pc:docMk/>
            <pc:sldMk cId="411865219" sldId="573"/>
            <ac:spMk id="2" creationId="{2408A75A-A4D4-4A36-870A-EBD8BC3AD26F}"/>
          </ac:spMkLst>
        </pc:spChg>
        <pc:spChg chg="del">
          <ac:chgData name="BEN KHALFALLAH Hela ItimAsrScoVdf" userId="d55be94f-4073-46ba-88ef-465599598fde" providerId="ADAL" clId="{B1CC3917-7186-48B1-B06B-921786A47DF6}" dt="2023-03-19T15:16:46.116" v="727" actId="478"/>
          <ac:spMkLst>
            <pc:docMk/>
            <pc:sldMk cId="411865219" sldId="573"/>
            <ac:spMk id="4" creationId="{39337728-A644-4BC3-8B61-9AD86B6E044B}"/>
          </ac:spMkLst>
        </pc:spChg>
        <pc:spChg chg="del">
          <ac:chgData name="BEN KHALFALLAH Hela ItimAsrScoVdf" userId="d55be94f-4073-46ba-88ef-465599598fde" providerId="ADAL" clId="{B1CC3917-7186-48B1-B06B-921786A47DF6}" dt="2023-03-19T15:16:52.309" v="729" actId="26606"/>
          <ac:spMkLst>
            <pc:docMk/>
            <pc:sldMk cId="411865219" sldId="573"/>
            <ac:spMk id="12371" creationId="{DB691D59-8F51-4DD8-AD41-D568D29B08F8}"/>
          </ac:spMkLst>
        </pc:spChg>
        <pc:spChg chg="del">
          <ac:chgData name="BEN KHALFALLAH Hela ItimAsrScoVdf" userId="d55be94f-4073-46ba-88ef-465599598fde" providerId="ADAL" clId="{B1CC3917-7186-48B1-B06B-921786A47DF6}" dt="2023-03-19T15:16:52.309" v="729" actId="26606"/>
          <ac:spMkLst>
            <pc:docMk/>
            <pc:sldMk cId="411865219" sldId="573"/>
            <ac:spMk id="12372" creationId="{204AEF18-0627-48F3-9B3D-F7E8F050B1D4}"/>
          </ac:spMkLst>
        </pc:spChg>
        <pc:spChg chg="del">
          <ac:chgData name="BEN KHALFALLAH Hela ItimAsrScoVdf" userId="d55be94f-4073-46ba-88ef-465599598fde" providerId="ADAL" clId="{B1CC3917-7186-48B1-B06B-921786A47DF6}" dt="2023-03-19T15:16:52.309" v="729" actId="26606"/>
          <ac:spMkLst>
            <pc:docMk/>
            <pc:sldMk cId="411865219" sldId="573"/>
            <ac:spMk id="12373" creationId="{CEAEE08A-C572-438F-9753-B0D527A515A7}"/>
          </ac:spMkLst>
        </pc:spChg>
        <pc:spChg chg="del">
          <ac:chgData name="BEN KHALFALLAH Hela ItimAsrScoVdf" userId="d55be94f-4073-46ba-88ef-465599598fde" providerId="ADAL" clId="{B1CC3917-7186-48B1-B06B-921786A47DF6}" dt="2023-03-19T15:16:52.309" v="729" actId="26606"/>
          <ac:spMkLst>
            <pc:docMk/>
            <pc:sldMk cId="411865219" sldId="573"/>
            <ac:spMk id="12374" creationId="{DB93146F-62ED-4C59-844C-0935D0FB5031}"/>
          </ac:spMkLst>
        </pc:spChg>
        <pc:spChg chg="del">
          <ac:chgData name="BEN KHALFALLAH Hela ItimAsrScoVdf" userId="d55be94f-4073-46ba-88ef-465599598fde" providerId="ADAL" clId="{B1CC3917-7186-48B1-B06B-921786A47DF6}" dt="2023-03-19T15:16:52.309" v="729" actId="26606"/>
          <ac:spMkLst>
            <pc:docMk/>
            <pc:sldMk cId="411865219" sldId="573"/>
            <ac:spMk id="12375" creationId="{BF3D65BA-1C65-40FB-92EF-83951BDC1D7C}"/>
          </ac:spMkLst>
        </pc:spChg>
        <pc:spChg chg="del">
          <ac:chgData name="BEN KHALFALLAH Hela ItimAsrScoVdf" userId="d55be94f-4073-46ba-88ef-465599598fde" providerId="ADAL" clId="{B1CC3917-7186-48B1-B06B-921786A47DF6}" dt="2023-03-19T15:16:52.309" v="729" actId="26606"/>
          <ac:spMkLst>
            <pc:docMk/>
            <pc:sldMk cId="411865219" sldId="573"/>
            <ac:spMk id="12376" creationId="{ADF52CCA-FCDD-49A0-BFFC-3BD41F1B827A}"/>
          </ac:spMkLst>
        </pc:spChg>
        <pc:spChg chg="add">
          <ac:chgData name="BEN KHALFALLAH Hela ItimAsrScoVdf" userId="d55be94f-4073-46ba-88ef-465599598fde" providerId="ADAL" clId="{B1CC3917-7186-48B1-B06B-921786A47DF6}" dt="2023-03-19T15:16:52.309" v="729" actId="26606"/>
          <ac:spMkLst>
            <pc:docMk/>
            <pc:sldMk cId="411865219" sldId="573"/>
            <ac:spMk id="12381" creationId="{DB691D59-8F51-4DD8-AD41-D568D29B08F8}"/>
          </ac:spMkLst>
        </pc:spChg>
        <pc:spChg chg="add">
          <ac:chgData name="BEN KHALFALLAH Hela ItimAsrScoVdf" userId="d55be94f-4073-46ba-88ef-465599598fde" providerId="ADAL" clId="{B1CC3917-7186-48B1-B06B-921786A47DF6}" dt="2023-03-19T15:16:52.309" v="729" actId="26606"/>
          <ac:spMkLst>
            <pc:docMk/>
            <pc:sldMk cId="411865219" sldId="573"/>
            <ac:spMk id="12383" creationId="{204AEF18-0627-48F3-9B3D-F7E8F050B1D4}"/>
          </ac:spMkLst>
        </pc:spChg>
        <pc:spChg chg="add">
          <ac:chgData name="BEN KHALFALLAH Hela ItimAsrScoVdf" userId="d55be94f-4073-46ba-88ef-465599598fde" providerId="ADAL" clId="{B1CC3917-7186-48B1-B06B-921786A47DF6}" dt="2023-03-19T15:16:52.309" v="729" actId="26606"/>
          <ac:spMkLst>
            <pc:docMk/>
            <pc:sldMk cId="411865219" sldId="573"/>
            <ac:spMk id="12385" creationId="{CEAEE08A-C572-438F-9753-B0D527A515A7}"/>
          </ac:spMkLst>
        </pc:spChg>
        <pc:spChg chg="add">
          <ac:chgData name="BEN KHALFALLAH Hela ItimAsrScoVdf" userId="d55be94f-4073-46ba-88ef-465599598fde" providerId="ADAL" clId="{B1CC3917-7186-48B1-B06B-921786A47DF6}" dt="2023-03-19T15:16:52.309" v="729" actId="26606"/>
          <ac:spMkLst>
            <pc:docMk/>
            <pc:sldMk cId="411865219" sldId="573"/>
            <ac:spMk id="12387" creationId="{DB93146F-62ED-4C59-844C-0935D0FB5031}"/>
          </ac:spMkLst>
        </pc:spChg>
        <pc:spChg chg="add">
          <ac:chgData name="BEN KHALFALLAH Hela ItimAsrScoVdf" userId="d55be94f-4073-46ba-88ef-465599598fde" providerId="ADAL" clId="{B1CC3917-7186-48B1-B06B-921786A47DF6}" dt="2023-03-19T15:16:52.309" v="729" actId="26606"/>
          <ac:spMkLst>
            <pc:docMk/>
            <pc:sldMk cId="411865219" sldId="573"/>
            <ac:spMk id="12389" creationId="{BF3D65BA-1C65-40FB-92EF-83951BDC1D7C}"/>
          </ac:spMkLst>
        </pc:spChg>
        <pc:spChg chg="add">
          <ac:chgData name="BEN KHALFALLAH Hela ItimAsrScoVdf" userId="d55be94f-4073-46ba-88ef-465599598fde" providerId="ADAL" clId="{B1CC3917-7186-48B1-B06B-921786A47DF6}" dt="2023-03-19T15:16:52.309" v="729" actId="26606"/>
          <ac:spMkLst>
            <pc:docMk/>
            <pc:sldMk cId="411865219" sldId="573"/>
            <ac:spMk id="12391" creationId="{ADF52CCA-FCDD-49A0-BFFC-3BD41F1B827A}"/>
          </ac:spMkLst>
        </pc:spChg>
        <pc:picChg chg="del">
          <ac:chgData name="BEN KHALFALLAH Hela ItimAsrScoVdf" userId="d55be94f-4073-46ba-88ef-465599598fde" providerId="ADAL" clId="{B1CC3917-7186-48B1-B06B-921786A47DF6}" dt="2023-03-19T15:16:44.863" v="726" actId="478"/>
          <ac:picMkLst>
            <pc:docMk/>
            <pc:sldMk cId="411865219" sldId="573"/>
            <ac:picMk id="3078" creationId="{D892EADF-7793-4A34-93AA-1CC1EA196C4B}"/>
          </ac:picMkLst>
        </pc:picChg>
        <pc:picChg chg="add mod">
          <ac:chgData name="BEN KHALFALLAH Hela ItimAsrScoVdf" userId="d55be94f-4073-46ba-88ef-465599598fde" providerId="ADAL" clId="{B1CC3917-7186-48B1-B06B-921786A47DF6}" dt="2023-03-19T15:16:52.309" v="729" actId="26606"/>
          <ac:picMkLst>
            <pc:docMk/>
            <pc:sldMk cId="411865219" sldId="573"/>
            <ac:picMk id="5122" creationId="{CD79A4A7-76E4-40D8-AF8B-0237E0642225}"/>
          </ac:picMkLst>
        </pc:picChg>
      </pc:sldChg>
      <pc:sldChg chg="addSp delSp modSp add mod setClrOvrMap">
        <pc:chgData name="BEN KHALFALLAH Hela ItimAsrScoVdf" userId="d55be94f-4073-46ba-88ef-465599598fde" providerId="ADAL" clId="{B1CC3917-7186-48B1-B06B-921786A47DF6}" dt="2023-03-19T15:17:49.745" v="746" actId="26606"/>
        <pc:sldMkLst>
          <pc:docMk/>
          <pc:sldMk cId="1662218495" sldId="574"/>
        </pc:sldMkLst>
        <pc:spChg chg="mod ord">
          <ac:chgData name="BEN KHALFALLAH Hela ItimAsrScoVdf" userId="d55be94f-4073-46ba-88ef-465599598fde" providerId="ADAL" clId="{B1CC3917-7186-48B1-B06B-921786A47DF6}" dt="2023-03-19T15:17:49.745" v="746" actId="26606"/>
          <ac:spMkLst>
            <pc:docMk/>
            <pc:sldMk cId="1662218495" sldId="574"/>
            <ac:spMk id="2" creationId="{2408A75A-A4D4-4A36-870A-EBD8BC3AD26F}"/>
          </ac:spMkLst>
        </pc:spChg>
        <pc:spChg chg="add">
          <ac:chgData name="BEN KHALFALLAH Hela ItimAsrScoVdf" userId="d55be94f-4073-46ba-88ef-465599598fde" providerId="ADAL" clId="{B1CC3917-7186-48B1-B06B-921786A47DF6}" dt="2023-03-19T15:17:49.745" v="746" actId="26606"/>
          <ac:spMkLst>
            <pc:docMk/>
            <pc:sldMk cId="1662218495" sldId="574"/>
            <ac:spMk id="6144" creationId="{DB691D59-8F51-4DD8-AD41-D568D29B08F8}"/>
          </ac:spMkLst>
        </pc:spChg>
        <pc:spChg chg="add">
          <ac:chgData name="BEN KHALFALLAH Hela ItimAsrScoVdf" userId="d55be94f-4073-46ba-88ef-465599598fde" providerId="ADAL" clId="{B1CC3917-7186-48B1-B06B-921786A47DF6}" dt="2023-03-19T15:17:49.745" v="746" actId="26606"/>
          <ac:spMkLst>
            <pc:docMk/>
            <pc:sldMk cId="1662218495" sldId="574"/>
            <ac:spMk id="6145" creationId="{204AEF18-0627-48F3-9B3D-F7E8F050B1D4}"/>
          </ac:spMkLst>
        </pc:spChg>
        <pc:spChg chg="add">
          <ac:chgData name="BEN KHALFALLAH Hela ItimAsrScoVdf" userId="d55be94f-4073-46ba-88ef-465599598fde" providerId="ADAL" clId="{B1CC3917-7186-48B1-B06B-921786A47DF6}" dt="2023-03-19T15:17:49.745" v="746" actId="26606"/>
          <ac:spMkLst>
            <pc:docMk/>
            <pc:sldMk cId="1662218495" sldId="574"/>
            <ac:spMk id="6147" creationId="{CEAEE08A-C572-438F-9753-B0D527A515A7}"/>
          </ac:spMkLst>
        </pc:spChg>
        <pc:spChg chg="add">
          <ac:chgData name="BEN KHALFALLAH Hela ItimAsrScoVdf" userId="d55be94f-4073-46ba-88ef-465599598fde" providerId="ADAL" clId="{B1CC3917-7186-48B1-B06B-921786A47DF6}" dt="2023-03-19T15:17:49.745" v="746" actId="26606"/>
          <ac:spMkLst>
            <pc:docMk/>
            <pc:sldMk cId="1662218495" sldId="574"/>
            <ac:spMk id="6148" creationId="{DB93146F-62ED-4C59-844C-0935D0FB5031}"/>
          </ac:spMkLst>
        </pc:spChg>
        <pc:spChg chg="add">
          <ac:chgData name="BEN KHALFALLAH Hela ItimAsrScoVdf" userId="d55be94f-4073-46ba-88ef-465599598fde" providerId="ADAL" clId="{B1CC3917-7186-48B1-B06B-921786A47DF6}" dt="2023-03-19T15:17:49.745" v="746" actId="26606"/>
          <ac:spMkLst>
            <pc:docMk/>
            <pc:sldMk cId="1662218495" sldId="574"/>
            <ac:spMk id="6149" creationId="{BF3D65BA-1C65-40FB-92EF-83951BDC1D7C}"/>
          </ac:spMkLst>
        </pc:spChg>
        <pc:spChg chg="add">
          <ac:chgData name="BEN KHALFALLAH Hela ItimAsrScoVdf" userId="d55be94f-4073-46ba-88ef-465599598fde" providerId="ADAL" clId="{B1CC3917-7186-48B1-B06B-921786A47DF6}" dt="2023-03-19T15:17:49.745" v="746" actId="26606"/>
          <ac:spMkLst>
            <pc:docMk/>
            <pc:sldMk cId="1662218495" sldId="574"/>
            <ac:spMk id="6150" creationId="{ADF52CCA-FCDD-49A0-BFFC-3BD41F1B827A}"/>
          </ac:spMkLst>
        </pc:spChg>
        <pc:spChg chg="add del">
          <ac:chgData name="BEN KHALFALLAH Hela ItimAsrScoVdf" userId="d55be94f-4073-46ba-88ef-465599598fde" providerId="ADAL" clId="{B1CC3917-7186-48B1-B06B-921786A47DF6}" dt="2023-03-19T15:17:49.745" v="746" actId="26606"/>
          <ac:spMkLst>
            <pc:docMk/>
            <pc:sldMk cId="1662218495" sldId="574"/>
            <ac:spMk id="12381" creationId="{DB691D59-8F51-4DD8-AD41-D568D29B08F8}"/>
          </ac:spMkLst>
        </pc:spChg>
        <pc:spChg chg="add del">
          <ac:chgData name="BEN KHALFALLAH Hela ItimAsrScoVdf" userId="d55be94f-4073-46ba-88ef-465599598fde" providerId="ADAL" clId="{B1CC3917-7186-48B1-B06B-921786A47DF6}" dt="2023-03-19T15:17:49.745" v="746" actId="26606"/>
          <ac:spMkLst>
            <pc:docMk/>
            <pc:sldMk cId="1662218495" sldId="574"/>
            <ac:spMk id="12383" creationId="{204AEF18-0627-48F3-9B3D-F7E8F050B1D4}"/>
          </ac:spMkLst>
        </pc:spChg>
        <pc:spChg chg="add del">
          <ac:chgData name="BEN KHALFALLAH Hela ItimAsrScoVdf" userId="d55be94f-4073-46ba-88ef-465599598fde" providerId="ADAL" clId="{B1CC3917-7186-48B1-B06B-921786A47DF6}" dt="2023-03-19T15:17:49.745" v="746" actId="26606"/>
          <ac:spMkLst>
            <pc:docMk/>
            <pc:sldMk cId="1662218495" sldId="574"/>
            <ac:spMk id="12385" creationId="{CEAEE08A-C572-438F-9753-B0D527A515A7}"/>
          </ac:spMkLst>
        </pc:spChg>
        <pc:spChg chg="add del">
          <ac:chgData name="BEN KHALFALLAH Hela ItimAsrScoVdf" userId="d55be94f-4073-46ba-88ef-465599598fde" providerId="ADAL" clId="{B1CC3917-7186-48B1-B06B-921786A47DF6}" dt="2023-03-19T15:17:49.745" v="746" actId="26606"/>
          <ac:spMkLst>
            <pc:docMk/>
            <pc:sldMk cId="1662218495" sldId="574"/>
            <ac:spMk id="12387" creationId="{DB93146F-62ED-4C59-844C-0935D0FB5031}"/>
          </ac:spMkLst>
        </pc:spChg>
        <pc:spChg chg="add del">
          <ac:chgData name="BEN KHALFALLAH Hela ItimAsrScoVdf" userId="d55be94f-4073-46ba-88ef-465599598fde" providerId="ADAL" clId="{B1CC3917-7186-48B1-B06B-921786A47DF6}" dt="2023-03-19T15:17:49.745" v="746" actId="26606"/>
          <ac:spMkLst>
            <pc:docMk/>
            <pc:sldMk cId="1662218495" sldId="574"/>
            <ac:spMk id="12389" creationId="{BF3D65BA-1C65-40FB-92EF-83951BDC1D7C}"/>
          </ac:spMkLst>
        </pc:spChg>
        <pc:spChg chg="add del">
          <ac:chgData name="BEN KHALFALLAH Hela ItimAsrScoVdf" userId="d55be94f-4073-46ba-88ef-465599598fde" providerId="ADAL" clId="{B1CC3917-7186-48B1-B06B-921786A47DF6}" dt="2023-03-19T15:17:49.745" v="746" actId="26606"/>
          <ac:spMkLst>
            <pc:docMk/>
            <pc:sldMk cId="1662218495" sldId="574"/>
            <ac:spMk id="12391" creationId="{ADF52CCA-FCDD-49A0-BFFC-3BD41F1B827A}"/>
          </ac:spMkLst>
        </pc:spChg>
        <pc:spChg chg="add del">
          <ac:chgData name="BEN KHALFALLAH Hela ItimAsrScoVdf" userId="d55be94f-4073-46ba-88ef-465599598fde" providerId="ADAL" clId="{B1CC3917-7186-48B1-B06B-921786A47DF6}" dt="2023-03-19T15:17:48.129" v="743" actId="26606"/>
          <ac:spMkLst>
            <pc:docMk/>
            <pc:sldMk cId="1662218495" sldId="574"/>
            <ac:spMk id="12396" creationId="{DB691D59-8F51-4DD8-AD41-D568D29B08F8}"/>
          </ac:spMkLst>
        </pc:spChg>
        <pc:spChg chg="add del">
          <ac:chgData name="BEN KHALFALLAH Hela ItimAsrScoVdf" userId="d55be94f-4073-46ba-88ef-465599598fde" providerId="ADAL" clId="{B1CC3917-7186-48B1-B06B-921786A47DF6}" dt="2023-03-19T15:17:48.129" v="743" actId="26606"/>
          <ac:spMkLst>
            <pc:docMk/>
            <pc:sldMk cId="1662218495" sldId="574"/>
            <ac:spMk id="12398" creationId="{204AEF18-0627-48F3-9B3D-F7E8F050B1D4}"/>
          </ac:spMkLst>
        </pc:spChg>
        <pc:spChg chg="add del">
          <ac:chgData name="BEN KHALFALLAH Hela ItimAsrScoVdf" userId="d55be94f-4073-46ba-88ef-465599598fde" providerId="ADAL" clId="{B1CC3917-7186-48B1-B06B-921786A47DF6}" dt="2023-03-19T15:17:48.129" v="743" actId="26606"/>
          <ac:spMkLst>
            <pc:docMk/>
            <pc:sldMk cId="1662218495" sldId="574"/>
            <ac:spMk id="12400" creationId="{CEAEE08A-C572-438F-9753-B0D527A515A7}"/>
          </ac:spMkLst>
        </pc:spChg>
        <pc:spChg chg="add del">
          <ac:chgData name="BEN KHALFALLAH Hela ItimAsrScoVdf" userId="d55be94f-4073-46ba-88ef-465599598fde" providerId="ADAL" clId="{B1CC3917-7186-48B1-B06B-921786A47DF6}" dt="2023-03-19T15:17:48.129" v="743" actId="26606"/>
          <ac:spMkLst>
            <pc:docMk/>
            <pc:sldMk cId="1662218495" sldId="574"/>
            <ac:spMk id="12402" creationId="{DB93146F-62ED-4C59-844C-0935D0FB5031}"/>
          </ac:spMkLst>
        </pc:spChg>
        <pc:spChg chg="add del">
          <ac:chgData name="BEN KHALFALLAH Hela ItimAsrScoVdf" userId="d55be94f-4073-46ba-88ef-465599598fde" providerId="ADAL" clId="{B1CC3917-7186-48B1-B06B-921786A47DF6}" dt="2023-03-19T15:17:48.129" v="743" actId="26606"/>
          <ac:spMkLst>
            <pc:docMk/>
            <pc:sldMk cId="1662218495" sldId="574"/>
            <ac:spMk id="12404" creationId="{BF3D65BA-1C65-40FB-92EF-83951BDC1D7C}"/>
          </ac:spMkLst>
        </pc:spChg>
        <pc:spChg chg="add del">
          <ac:chgData name="BEN KHALFALLAH Hela ItimAsrScoVdf" userId="d55be94f-4073-46ba-88ef-465599598fde" providerId="ADAL" clId="{B1CC3917-7186-48B1-B06B-921786A47DF6}" dt="2023-03-19T15:17:48.129" v="743" actId="26606"/>
          <ac:spMkLst>
            <pc:docMk/>
            <pc:sldMk cId="1662218495" sldId="574"/>
            <ac:spMk id="12406" creationId="{ADF52CCA-FCDD-49A0-BFFC-3BD41F1B827A}"/>
          </ac:spMkLst>
        </pc:spChg>
        <pc:spChg chg="add del">
          <ac:chgData name="BEN KHALFALLAH Hela ItimAsrScoVdf" userId="d55be94f-4073-46ba-88ef-465599598fde" providerId="ADAL" clId="{B1CC3917-7186-48B1-B06B-921786A47DF6}" dt="2023-03-19T15:17:49.733" v="745" actId="26606"/>
          <ac:spMkLst>
            <pc:docMk/>
            <pc:sldMk cId="1662218495" sldId="574"/>
            <ac:spMk id="12408" creationId="{B01B0E58-A5C8-4CDA-A2E0-35DF94E59857}"/>
          </ac:spMkLst>
        </pc:spChg>
        <pc:spChg chg="add del">
          <ac:chgData name="BEN KHALFALLAH Hela ItimAsrScoVdf" userId="d55be94f-4073-46ba-88ef-465599598fde" providerId="ADAL" clId="{B1CC3917-7186-48B1-B06B-921786A47DF6}" dt="2023-03-19T15:17:49.733" v="745" actId="26606"/>
          <ac:spMkLst>
            <pc:docMk/>
            <pc:sldMk cId="1662218495" sldId="574"/>
            <ac:spMk id="12409" creationId="{DB691D59-8F51-4DD8-AD41-D568D29B08F8}"/>
          </ac:spMkLst>
        </pc:spChg>
        <pc:spChg chg="add del">
          <ac:chgData name="BEN KHALFALLAH Hela ItimAsrScoVdf" userId="d55be94f-4073-46ba-88ef-465599598fde" providerId="ADAL" clId="{B1CC3917-7186-48B1-B06B-921786A47DF6}" dt="2023-03-19T15:17:49.733" v="745" actId="26606"/>
          <ac:spMkLst>
            <pc:docMk/>
            <pc:sldMk cId="1662218495" sldId="574"/>
            <ac:spMk id="12410" creationId="{204AEF18-0627-48F3-9B3D-F7E8F050B1D4}"/>
          </ac:spMkLst>
        </pc:spChg>
        <pc:spChg chg="add del">
          <ac:chgData name="BEN KHALFALLAH Hela ItimAsrScoVdf" userId="d55be94f-4073-46ba-88ef-465599598fde" providerId="ADAL" clId="{B1CC3917-7186-48B1-B06B-921786A47DF6}" dt="2023-03-19T15:17:49.733" v="745" actId="26606"/>
          <ac:spMkLst>
            <pc:docMk/>
            <pc:sldMk cId="1662218495" sldId="574"/>
            <ac:spMk id="12411" creationId="{CEAEE08A-C572-438F-9753-B0D527A515A7}"/>
          </ac:spMkLst>
        </pc:spChg>
        <pc:spChg chg="add del">
          <ac:chgData name="BEN KHALFALLAH Hela ItimAsrScoVdf" userId="d55be94f-4073-46ba-88ef-465599598fde" providerId="ADAL" clId="{B1CC3917-7186-48B1-B06B-921786A47DF6}" dt="2023-03-19T15:17:49.733" v="745" actId="26606"/>
          <ac:spMkLst>
            <pc:docMk/>
            <pc:sldMk cId="1662218495" sldId="574"/>
            <ac:spMk id="12412" creationId="{DB93146F-62ED-4C59-844C-0935D0FB5031}"/>
          </ac:spMkLst>
        </pc:spChg>
        <pc:spChg chg="add del">
          <ac:chgData name="BEN KHALFALLAH Hela ItimAsrScoVdf" userId="d55be94f-4073-46ba-88ef-465599598fde" providerId="ADAL" clId="{B1CC3917-7186-48B1-B06B-921786A47DF6}" dt="2023-03-19T15:17:49.733" v="745" actId="26606"/>
          <ac:spMkLst>
            <pc:docMk/>
            <pc:sldMk cId="1662218495" sldId="574"/>
            <ac:spMk id="12413" creationId="{F7207B7B-5C57-458C-BE38-95D2CD7655BB}"/>
          </ac:spMkLst>
        </pc:spChg>
        <pc:spChg chg="add del">
          <ac:chgData name="BEN KHALFALLAH Hela ItimAsrScoVdf" userId="d55be94f-4073-46ba-88ef-465599598fde" providerId="ADAL" clId="{B1CC3917-7186-48B1-B06B-921786A47DF6}" dt="2023-03-19T15:17:49.733" v="745" actId="26606"/>
          <ac:spMkLst>
            <pc:docMk/>
            <pc:sldMk cId="1662218495" sldId="574"/>
            <ac:spMk id="12414" creationId="{9822E561-F97C-4CBB-A9A6-A6BF6317BC84}"/>
          </ac:spMkLst>
        </pc:spChg>
        <pc:picChg chg="del">
          <ac:chgData name="BEN KHALFALLAH Hela ItimAsrScoVdf" userId="d55be94f-4073-46ba-88ef-465599598fde" providerId="ADAL" clId="{B1CC3917-7186-48B1-B06B-921786A47DF6}" dt="2023-03-19T15:17:24.280" v="731" actId="478"/>
          <ac:picMkLst>
            <pc:docMk/>
            <pc:sldMk cId="1662218495" sldId="574"/>
            <ac:picMk id="5122" creationId="{CD79A4A7-76E4-40D8-AF8B-0237E0642225}"/>
          </ac:picMkLst>
        </pc:picChg>
        <pc:picChg chg="add mod">
          <ac:chgData name="BEN KHALFALLAH Hela ItimAsrScoVdf" userId="d55be94f-4073-46ba-88ef-465599598fde" providerId="ADAL" clId="{B1CC3917-7186-48B1-B06B-921786A47DF6}" dt="2023-03-19T15:17:49.745" v="746" actId="26606"/>
          <ac:picMkLst>
            <pc:docMk/>
            <pc:sldMk cId="1662218495" sldId="574"/>
            <ac:picMk id="6146" creationId="{9BC24600-8314-4B40-B2CC-B8B534A76568}"/>
          </ac:picMkLst>
        </pc:picChg>
      </pc:sldChg>
      <pc:sldChg chg="addSp delSp modSp add mod">
        <pc:chgData name="BEN KHALFALLAH Hela ItimAsrScoVdf" userId="d55be94f-4073-46ba-88ef-465599598fde" providerId="ADAL" clId="{B1CC3917-7186-48B1-B06B-921786A47DF6}" dt="2023-03-19T15:18:07.905" v="750" actId="26606"/>
        <pc:sldMkLst>
          <pc:docMk/>
          <pc:sldMk cId="4166868976" sldId="575"/>
        </pc:sldMkLst>
        <pc:spChg chg="ord">
          <ac:chgData name="BEN KHALFALLAH Hela ItimAsrScoVdf" userId="d55be94f-4073-46ba-88ef-465599598fde" providerId="ADAL" clId="{B1CC3917-7186-48B1-B06B-921786A47DF6}" dt="2023-03-19T15:18:07.905" v="750" actId="26606"/>
          <ac:spMkLst>
            <pc:docMk/>
            <pc:sldMk cId="4166868976" sldId="575"/>
            <ac:spMk id="2" creationId="{2408A75A-A4D4-4A36-870A-EBD8BC3AD26F}"/>
          </ac:spMkLst>
        </pc:spChg>
        <pc:spChg chg="del">
          <ac:chgData name="BEN KHALFALLAH Hela ItimAsrScoVdf" userId="d55be94f-4073-46ba-88ef-465599598fde" providerId="ADAL" clId="{B1CC3917-7186-48B1-B06B-921786A47DF6}" dt="2023-03-19T15:18:07.905" v="750" actId="26606"/>
          <ac:spMkLst>
            <pc:docMk/>
            <pc:sldMk cId="4166868976" sldId="575"/>
            <ac:spMk id="6144" creationId="{DB691D59-8F51-4DD8-AD41-D568D29B08F8}"/>
          </ac:spMkLst>
        </pc:spChg>
        <pc:spChg chg="del">
          <ac:chgData name="BEN KHALFALLAH Hela ItimAsrScoVdf" userId="d55be94f-4073-46ba-88ef-465599598fde" providerId="ADAL" clId="{B1CC3917-7186-48B1-B06B-921786A47DF6}" dt="2023-03-19T15:18:07.905" v="750" actId="26606"/>
          <ac:spMkLst>
            <pc:docMk/>
            <pc:sldMk cId="4166868976" sldId="575"/>
            <ac:spMk id="6145" creationId="{204AEF18-0627-48F3-9B3D-F7E8F050B1D4}"/>
          </ac:spMkLst>
        </pc:spChg>
        <pc:spChg chg="del">
          <ac:chgData name="BEN KHALFALLAH Hela ItimAsrScoVdf" userId="d55be94f-4073-46ba-88ef-465599598fde" providerId="ADAL" clId="{B1CC3917-7186-48B1-B06B-921786A47DF6}" dt="2023-03-19T15:18:07.905" v="750" actId="26606"/>
          <ac:spMkLst>
            <pc:docMk/>
            <pc:sldMk cId="4166868976" sldId="575"/>
            <ac:spMk id="6147" creationId="{CEAEE08A-C572-438F-9753-B0D527A515A7}"/>
          </ac:spMkLst>
        </pc:spChg>
        <pc:spChg chg="del">
          <ac:chgData name="BEN KHALFALLAH Hela ItimAsrScoVdf" userId="d55be94f-4073-46ba-88ef-465599598fde" providerId="ADAL" clId="{B1CC3917-7186-48B1-B06B-921786A47DF6}" dt="2023-03-19T15:18:07.905" v="750" actId="26606"/>
          <ac:spMkLst>
            <pc:docMk/>
            <pc:sldMk cId="4166868976" sldId="575"/>
            <ac:spMk id="6148" creationId="{DB93146F-62ED-4C59-844C-0935D0FB5031}"/>
          </ac:spMkLst>
        </pc:spChg>
        <pc:spChg chg="del">
          <ac:chgData name="BEN KHALFALLAH Hela ItimAsrScoVdf" userId="d55be94f-4073-46ba-88ef-465599598fde" providerId="ADAL" clId="{B1CC3917-7186-48B1-B06B-921786A47DF6}" dt="2023-03-19T15:18:07.905" v="750" actId="26606"/>
          <ac:spMkLst>
            <pc:docMk/>
            <pc:sldMk cId="4166868976" sldId="575"/>
            <ac:spMk id="6149" creationId="{BF3D65BA-1C65-40FB-92EF-83951BDC1D7C}"/>
          </ac:spMkLst>
        </pc:spChg>
        <pc:spChg chg="del">
          <ac:chgData name="BEN KHALFALLAH Hela ItimAsrScoVdf" userId="d55be94f-4073-46ba-88ef-465599598fde" providerId="ADAL" clId="{B1CC3917-7186-48B1-B06B-921786A47DF6}" dt="2023-03-19T15:18:07.905" v="750" actId="26606"/>
          <ac:spMkLst>
            <pc:docMk/>
            <pc:sldMk cId="4166868976" sldId="575"/>
            <ac:spMk id="6150" creationId="{ADF52CCA-FCDD-49A0-BFFC-3BD41F1B827A}"/>
          </ac:spMkLst>
        </pc:spChg>
        <pc:spChg chg="add">
          <ac:chgData name="BEN KHALFALLAH Hela ItimAsrScoVdf" userId="d55be94f-4073-46ba-88ef-465599598fde" providerId="ADAL" clId="{B1CC3917-7186-48B1-B06B-921786A47DF6}" dt="2023-03-19T15:18:07.905" v="750" actId="26606"/>
          <ac:spMkLst>
            <pc:docMk/>
            <pc:sldMk cId="4166868976" sldId="575"/>
            <ac:spMk id="7175" creationId="{DB691D59-8F51-4DD8-AD41-D568D29B08F8}"/>
          </ac:spMkLst>
        </pc:spChg>
        <pc:spChg chg="add">
          <ac:chgData name="BEN KHALFALLAH Hela ItimAsrScoVdf" userId="d55be94f-4073-46ba-88ef-465599598fde" providerId="ADAL" clId="{B1CC3917-7186-48B1-B06B-921786A47DF6}" dt="2023-03-19T15:18:07.905" v="750" actId="26606"/>
          <ac:spMkLst>
            <pc:docMk/>
            <pc:sldMk cId="4166868976" sldId="575"/>
            <ac:spMk id="7177" creationId="{204AEF18-0627-48F3-9B3D-F7E8F050B1D4}"/>
          </ac:spMkLst>
        </pc:spChg>
        <pc:spChg chg="add">
          <ac:chgData name="BEN KHALFALLAH Hela ItimAsrScoVdf" userId="d55be94f-4073-46ba-88ef-465599598fde" providerId="ADAL" clId="{B1CC3917-7186-48B1-B06B-921786A47DF6}" dt="2023-03-19T15:18:07.905" v="750" actId="26606"/>
          <ac:spMkLst>
            <pc:docMk/>
            <pc:sldMk cId="4166868976" sldId="575"/>
            <ac:spMk id="7179" creationId="{CEAEE08A-C572-438F-9753-B0D527A515A7}"/>
          </ac:spMkLst>
        </pc:spChg>
        <pc:spChg chg="add">
          <ac:chgData name="BEN KHALFALLAH Hela ItimAsrScoVdf" userId="d55be94f-4073-46ba-88ef-465599598fde" providerId="ADAL" clId="{B1CC3917-7186-48B1-B06B-921786A47DF6}" dt="2023-03-19T15:18:07.905" v="750" actId="26606"/>
          <ac:spMkLst>
            <pc:docMk/>
            <pc:sldMk cId="4166868976" sldId="575"/>
            <ac:spMk id="7181" creationId="{DB93146F-62ED-4C59-844C-0935D0FB5031}"/>
          </ac:spMkLst>
        </pc:spChg>
        <pc:spChg chg="add">
          <ac:chgData name="BEN KHALFALLAH Hela ItimAsrScoVdf" userId="d55be94f-4073-46ba-88ef-465599598fde" providerId="ADAL" clId="{B1CC3917-7186-48B1-B06B-921786A47DF6}" dt="2023-03-19T15:18:07.905" v="750" actId="26606"/>
          <ac:spMkLst>
            <pc:docMk/>
            <pc:sldMk cId="4166868976" sldId="575"/>
            <ac:spMk id="7183" creationId="{BF3D65BA-1C65-40FB-92EF-83951BDC1D7C}"/>
          </ac:spMkLst>
        </pc:spChg>
        <pc:spChg chg="add">
          <ac:chgData name="BEN KHALFALLAH Hela ItimAsrScoVdf" userId="d55be94f-4073-46ba-88ef-465599598fde" providerId="ADAL" clId="{B1CC3917-7186-48B1-B06B-921786A47DF6}" dt="2023-03-19T15:18:07.905" v="750" actId="26606"/>
          <ac:spMkLst>
            <pc:docMk/>
            <pc:sldMk cId="4166868976" sldId="575"/>
            <ac:spMk id="7185" creationId="{ADF52CCA-FCDD-49A0-BFFC-3BD41F1B827A}"/>
          </ac:spMkLst>
        </pc:spChg>
        <pc:picChg chg="del">
          <ac:chgData name="BEN KHALFALLAH Hela ItimAsrScoVdf" userId="d55be94f-4073-46ba-88ef-465599598fde" providerId="ADAL" clId="{B1CC3917-7186-48B1-B06B-921786A47DF6}" dt="2023-03-19T15:17:58.484" v="748" actId="478"/>
          <ac:picMkLst>
            <pc:docMk/>
            <pc:sldMk cId="4166868976" sldId="575"/>
            <ac:picMk id="6146" creationId="{9BC24600-8314-4B40-B2CC-B8B534A76568}"/>
          </ac:picMkLst>
        </pc:picChg>
        <pc:picChg chg="add mod">
          <ac:chgData name="BEN KHALFALLAH Hela ItimAsrScoVdf" userId="d55be94f-4073-46ba-88ef-465599598fde" providerId="ADAL" clId="{B1CC3917-7186-48B1-B06B-921786A47DF6}" dt="2023-03-19T15:18:07.905" v="750" actId="26606"/>
          <ac:picMkLst>
            <pc:docMk/>
            <pc:sldMk cId="4166868976" sldId="575"/>
            <ac:picMk id="7170" creationId="{60F92FF3-9C6B-4430-BA92-CE5F210B856F}"/>
          </ac:picMkLst>
        </pc:picChg>
      </pc:sldChg>
      <pc:sldChg chg="addSp delSp modSp add mod">
        <pc:chgData name="BEN KHALFALLAH Hela ItimAsrScoVdf" userId="d55be94f-4073-46ba-88ef-465599598fde" providerId="ADAL" clId="{B1CC3917-7186-48B1-B06B-921786A47DF6}" dt="2023-03-19T15:19:27.081" v="769" actId="20577"/>
        <pc:sldMkLst>
          <pc:docMk/>
          <pc:sldMk cId="520688024" sldId="576"/>
        </pc:sldMkLst>
        <pc:spChg chg="mod ord">
          <ac:chgData name="BEN KHALFALLAH Hela ItimAsrScoVdf" userId="d55be94f-4073-46ba-88ef-465599598fde" providerId="ADAL" clId="{B1CC3917-7186-48B1-B06B-921786A47DF6}" dt="2023-03-19T15:19:27.081" v="769" actId="20577"/>
          <ac:spMkLst>
            <pc:docMk/>
            <pc:sldMk cId="520688024" sldId="576"/>
            <ac:spMk id="2" creationId="{2408A75A-A4D4-4A36-870A-EBD8BC3AD26F}"/>
          </ac:spMkLst>
        </pc:spChg>
        <pc:spChg chg="del">
          <ac:chgData name="BEN KHALFALLAH Hela ItimAsrScoVdf" userId="d55be94f-4073-46ba-88ef-465599598fde" providerId="ADAL" clId="{B1CC3917-7186-48B1-B06B-921786A47DF6}" dt="2023-03-19T15:19:06.560" v="754" actId="26606"/>
          <ac:spMkLst>
            <pc:docMk/>
            <pc:sldMk cId="520688024" sldId="576"/>
            <ac:spMk id="7175" creationId="{DB691D59-8F51-4DD8-AD41-D568D29B08F8}"/>
          </ac:spMkLst>
        </pc:spChg>
        <pc:spChg chg="del">
          <ac:chgData name="BEN KHALFALLAH Hela ItimAsrScoVdf" userId="d55be94f-4073-46ba-88ef-465599598fde" providerId="ADAL" clId="{B1CC3917-7186-48B1-B06B-921786A47DF6}" dt="2023-03-19T15:19:06.560" v="754" actId="26606"/>
          <ac:spMkLst>
            <pc:docMk/>
            <pc:sldMk cId="520688024" sldId="576"/>
            <ac:spMk id="7177" creationId="{204AEF18-0627-48F3-9B3D-F7E8F050B1D4}"/>
          </ac:spMkLst>
        </pc:spChg>
        <pc:spChg chg="del">
          <ac:chgData name="BEN KHALFALLAH Hela ItimAsrScoVdf" userId="d55be94f-4073-46ba-88ef-465599598fde" providerId="ADAL" clId="{B1CC3917-7186-48B1-B06B-921786A47DF6}" dt="2023-03-19T15:19:06.560" v="754" actId="26606"/>
          <ac:spMkLst>
            <pc:docMk/>
            <pc:sldMk cId="520688024" sldId="576"/>
            <ac:spMk id="7179" creationId="{CEAEE08A-C572-438F-9753-B0D527A515A7}"/>
          </ac:spMkLst>
        </pc:spChg>
        <pc:spChg chg="del">
          <ac:chgData name="BEN KHALFALLAH Hela ItimAsrScoVdf" userId="d55be94f-4073-46ba-88ef-465599598fde" providerId="ADAL" clId="{B1CC3917-7186-48B1-B06B-921786A47DF6}" dt="2023-03-19T15:19:06.560" v="754" actId="26606"/>
          <ac:spMkLst>
            <pc:docMk/>
            <pc:sldMk cId="520688024" sldId="576"/>
            <ac:spMk id="7181" creationId="{DB93146F-62ED-4C59-844C-0935D0FB5031}"/>
          </ac:spMkLst>
        </pc:spChg>
        <pc:spChg chg="del">
          <ac:chgData name="BEN KHALFALLAH Hela ItimAsrScoVdf" userId="d55be94f-4073-46ba-88ef-465599598fde" providerId="ADAL" clId="{B1CC3917-7186-48B1-B06B-921786A47DF6}" dt="2023-03-19T15:19:06.560" v="754" actId="26606"/>
          <ac:spMkLst>
            <pc:docMk/>
            <pc:sldMk cId="520688024" sldId="576"/>
            <ac:spMk id="7183" creationId="{BF3D65BA-1C65-40FB-92EF-83951BDC1D7C}"/>
          </ac:spMkLst>
        </pc:spChg>
        <pc:spChg chg="del">
          <ac:chgData name="BEN KHALFALLAH Hela ItimAsrScoVdf" userId="d55be94f-4073-46ba-88ef-465599598fde" providerId="ADAL" clId="{B1CC3917-7186-48B1-B06B-921786A47DF6}" dt="2023-03-19T15:19:06.560" v="754" actId="26606"/>
          <ac:spMkLst>
            <pc:docMk/>
            <pc:sldMk cId="520688024" sldId="576"/>
            <ac:spMk id="7185" creationId="{ADF52CCA-FCDD-49A0-BFFC-3BD41F1B827A}"/>
          </ac:spMkLst>
        </pc:spChg>
        <pc:spChg chg="add">
          <ac:chgData name="BEN KHALFALLAH Hela ItimAsrScoVdf" userId="d55be94f-4073-46ba-88ef-465599598fde" providerId="ADAL" clId="{B1CC3917-7186-48B1-B06B-921786A47DF6}" dt="2023-03-19T15:19:06.560" v="754" actId="26606"/>
          <ac:spMkLst>
            <pc:docMk/>
            <pc:sldMk cId="520688024" sldId="576"/>
            <ac:spMk id="8199" creationId="{DB691D59-8F51-4DD8-AD41-D568D29B08F8}"/>
          </ac:spMkLst>
        </pc:spChg>
        <pc:spChg chg="add">
          <ac:chgData name="BEN KHALFALLAH Hela ItimAsrScoVdf" userId="d55be94f-4073-46ba-88ef-465599598fde" providerId="ADAL" clId="{B1CC3917-7186-48B1-B06B-921786A47DF6}" dt="2023-03-19T15:19:06.560" v="754" actId="26606"/>
          <ac:spMkLst>
            <pc:docMk/>
            <pc:sldMk cId="520688024" sldId="576"/>
            <ac:spMk id="8201" creationId="{204AEF18-0627-48F3-9B3D-F7E8F050B1D4}"/>
          </ac:spMkLst>
        </pc:spChg>
        <pc:spChg chg="add">
          <ac:chgData name="BEN KHALFALLAH Hela ItimAsrScoVdf" userId="d55be94f-4073-46ba-88ef-465599598fde" providerId="ADAL" clId="{B1CC3917-7186-48B1-B06B-921786A47DF6}" dt="2023-03-19T15:19:06.560" v="754" actId="26606"/>
          <ac:spMkLst>
            <pc:docMk/>
            <pc:sldMk cId="520688024" sldId="576"/>
            <ac:spMk id="8203" creationId="{CEAEE08A-C572-438F-9753-B0D527A515A7}"/>
          </ac:spMkLst>
        </pc:spChg>
        <pc:spChg chg="add">
          <ac:chgData name="BEN KHALFALLAH Hela ItimAsrScoVdf" userId="d55be94f-4073-46ba-88ef-465599598fde" providerId="ADAL" clId="{B1CC3917-7186-48B1-B06B-921786A47DF6}" dt="2023-03-19T15:19:06.560" v="754" actId="26606"/>
          <ac:spMkLst>
            <pc:docMk/>
            <pc:sldMk cId="520688024" sldId="576"/>
            <ac:spMk id="8205" creationId="{DB93146F-62ED-4C59-844C-0935D0FB5031}"/>
          </ac:spMkLst>
        </pc:spChg>
        <pc:spChg chg="add">
          <ac:chgData name="BEN KHALFALLAH Hela ItimAsrScoVdf" userId="d55be94f-4073-46ba-88ef-465599598fde" providerId="ADAL" clId="{B1CC3917-7186-48B1-B06B-921786A47DF6}" dt="2023-03-19T15:19:06.560" v="754" actId="26606"/>
          <ac:spMkLst>
            <pc:docMk/>
            <pc:sldMk cId="520688024" sldId="576"/>
            <ac:spMk id="8207" creationId="{BF3D65BA-1C65-40FB-92EF-83951BDC1D7C}"/>
          </ac:spMkLst>
        </pc:spChg>
        <pc:spChg chg="add">
          <ac:chgData name="BEN KHALFALLAH Hela ItimAsrScoVdf" userId="d55be94f-4073-46ba-88ef-465599598fde" providerId="ADAL" clId="{B1CC3917-7186-48B1-B06B-921786A47DF6}" dt="2023-03-19T15:19:06.560" v="754" actId="26606"/>
          <ac:spMkLst>
            <pc:docMk/>
            <pc:sldMk cId="520688024" sldId="576"/>
            <ac:spMk id="8209" creationId="{ADF52CCA-FCDD-49A0-BFFC-3BD41F1B827A}"/>
          </ac:spMkLst>
        </pc:spChg>
        <pc:picChg chg="del">
          <ac:chgData name="BEN KHALFALLAH Hela ItimAsrScoVdf" userId="d55be94f-4073-46ba-88ef-465599598fde" providerId="ADAL" clId="{B1CC3917-7186-48B1-B06B-921786A47DF6}" dt="2023-03-19T15:19:01.304" v="752" actId="478"/>
          <ac:picMkLst>
            <pc:docMk/>
            <pc:sldMk cId="520688024" sldId="576"/>
            <ac:picMk id="7170" creationId="{60F92FF3-9C6B-4430-BA92-CE5F210B856F}"/>
          </ac:picMkLst>
        </pc:picChg>
        <pc:picChg chg="add mod">
          <ac:chgData name="BEN KHALFALLAH Hela ItimAsrScoVdf" userId="d55be94f-4073-46ba-88ef-465599598fde" providerId="ADAL" clId="{B1CC3917-7186-48B1-B06B-921786A47DF6}" dt="2023-03-19T15:19:06.560" v="754" actId="26606"/>
          <ac:picMkLst>
            <pc:docMk/>
            <pc:sldMk cId="520688024" sldId="576"/>
            <ac:picMk id="8194" creationId="{F0903E61-FBCE-4A61-8D60-4E246E2F2D3C}"/>
          </ac:picMkLst>
        </pc:picChg>
      </pc:sldChg>
      <pc:sldChg chg="addSp delSp modSp add mod">
        <pc:chgData name="BEN KHALFALLAH Hela ItimAsrScoVdf" userId="d55be94f-4073-46ba-88ef-465599598fde" providerId="ADAL" clId="{B1CC3917-7186-48B1-B06B-921786A47DF6}" dt="2023-03-19T15:26:25.315" v="790" actId="26606"/>
        <pc:sldMkLst>
          <pc:docMk/>
          <pc:sldMk cId="3973176233" sldId="577"/>
        </pc:sldMkLst>
        <pc:spChg chg="mod">
          <ac:chgData name="BEN KHALFALLAH Hela ItimAsrScoVdf" userId="d55be94f-4073-46ba-88ef-465599598fde" providerId="ADAL" clId="{B1CC3917-7186-48B1-B06B-921786A47DF6}" dt="2023-03-19T15:26:25.315" v="790" actId="26606"/>
          <ac:spMkLst>
            <pc:docMk/>
            <pc:sldMk cId="3973176233" sldId="577"/>
            <ac:spMk id="2" creationId="{2408A75A-A4D4-4A36-870A-EBD8BC3AD26F}"/>
          </ac:spMkLst>
        </pc:spChg>
        <pc:spChg chg="del">
          <ac:chgData name="BEN KHALFALLAH Hela ItimAsrScoVdf" userId="d55be94f-4073-46ba-88ef-465599598fde" providerId="ADAL" clId="{B1CC3917-7186-48B1-B06B-921786A47DF6}" dt="2023-03-19T15:26:25.315" v="790" actId="26606"/>
          <ac:spMkLst>
            <pc:docMk/>
            <pc:sldMk cId="3973176233" sldId="577"/>
            <ac:spMk id="12371" creationId="{DB691D59-8F51-4DD8-AD41-D568D29B08F8}"/>
          </ac:spMkLst>
        </pc:spChg>
        <pc:spChg chg="del">
          <ac:chgData name="BEN KHALFALLAH Hela ItimAsrScoVdf" userId="d55be94f-4073-46ba-88ef-465599598fde" providerId="ADAL" clId="{B1CC3917-7186-48B1-B06B-921786A47DF6}" dt="2023-03-19T15:26:25.315" v="790" actId="26606"/>
          <ac:spMkLst>
            <pc:docMk/>
            <pc:sldMk cId="3973176233" sldId="577"/>
            <ac:spMk id="12372" creationId="{204AEF18-0627-48F3-9B3D-F7E8F050B1D4}"/>
          </ac:spMkLst>
        </pc:spChg>
        <pc:spChg chg="del">
          <ac:chgData name="BEN KHALFALLAH Hela ItimAsrScoVdf" userId="d55be94f-4073-46ba-88ef-465599598fde" providerId="ADAL" clId="{B1CC3917-7186-48B1-B06B-921786A47DF6}" dt="2023-03-19T15:26:25.315" v="790" actId="26606"/>
          <ac:spMkLst>
            <pc:docMk/>
            <pc:sldMk cId="3973176233" sldId="577"/>
            <ac:spMk id="12373" creationId="{CEAEE08A-C572-438F-9753-B0D527A515A7}"/>
          </ac:spMkLst>
        </pc:spChg>
        <pc:spChg chg="del">
          <ac:chgData name="BEN KHALFALLAH Hela ItimAsrScoVdf" userId="d55be94f-4073-46ba-88ef-465599598fde" providerId="ADAL" clId="{B1CC3917-7186-48B1-B06B-921786A47DF6}" dt="2023-03-19T15:26:25.315" v="790" actId="26606"/>
          <ac:spMkLst>
            <pc:docMk/>
            <pc:sldMk cId="3973176233" sldId="577"/>
            <ac:spMk id="12374" creationId="{DB93146F-62ED-4C59-844C-0935D0FB5031}"/>
          </ac:spMkLst>
        </pc:spChg>
        <pc:spChg chg="del">
          <ac:chgData name="BEN KHALFALLAH Hela ItimAsrScoVdf" userId="d55be94f-4073-46ba-88ef-465599598fde" providerId="ADAL" clId="{B1CC3917-7186-48B1-B06B-921786A47DF6}" dt="2023-03-19T15:26:25.315" v="790" actId="26606"/>
          <ac:spMkLst>
            <pc:docMk/>
            <pc:sldMk cId="3973176233" sldId="577"/>
            <ac:spMk id="12375" creationId="{BF3D65BA-1C65-40FB-92EF-83951BDC1D7C}"/>
          </ac:spMkLst>
        </pc:spChg>
        <pc:spChg chg="del">
          <ac:chgData name="BEN KHALFALLAH Hela ItimAsrScoVdf" userId="d55be94f-4073-46ba-88ef-465599598fde" providerId="ADAL" clId="{B1CC3917-7186-48B1-B06B-921786A47DF6}" dt="2023-03-19T15:26:25.315" v="790" actId="26606"/>
          <ac:spMkLst>
            <pc:docMk/>
            <pc:sldMk cId="3973176233" sldId="577"/>
            <ac:spMk id="12376" creationId="{ADF52CCA-FCDD-49A0-BFFC-3BD41F1B827A}"/>
          </ac:spMkLst>
        </pc:spChg>
        <pc:spChg chg="add">
          <ac:chgData name="BEN KHALFALLAH Hela ItimAsrScoVdf" userId="d55be94f-4073-46ba-88ef-465599598fde" providerId="ADAL" clId="{B1CC3917-7186-48B1-B06B-921786A47DF6}" dt="2023-03-19T15:26:25.315" v="790" actId="26606"/>
          <ac:spMkLst>
            <pc:docMk/>
            <pc:sldMk cId="3973176233" sldId="577"/>
            <ac:spMk id="12381" creationId="{2928117C-9446-4E7F-AE62-95E0F6DB5B27}"/>
          </ac:spMkLst>
        </pc:spChg>
        <pc:spChg chg="add">
          <ac:chgData name="BEN KHALFALLAH Hela ItimAsrScoVdf" userId="d55be94f-4073-46ba-88ef-465599598fde" providerId="ADAL" clId="{B1CC3917-7186-48B1-B06B-921786A47DF6}" dt="2023-03-19T15:26:25.315" v="790" actId="26606"/>
          <ac:spMkLst>
            <pc:docMk/>
            <pc:sldMk cId="3973176233" sldId="577"/>
            <ac:spMk id="12383" creationId="{84D30AFB-4D71-48B0-AA00-28EE92363A5F}"/>
          </ac:spMkLst>
        </pc:spChg>
        <pc:spChg chg="add">
          <ac:chgData name="BEN KHALFALLAH Hela ItimAsrScoVdf" userId="d55be94f-4073-46ba-88ef-465599598fde" providerId="ADAL" clId="{B1CC3917-7186-48B1-B06B-921786A47DF6}" dt="2023-03-19T15:26:25.315" v="790" actId="26606"/>
          <ac:spMkLst>
            <pc:docMk/>
            <pc:sldMk cId="3973176233" sldId="577"/>
            <ac:spMk id="12385" creationId="{96A0B76F-8010-4C62-B4B6-C5FC438C059E}"/>
          </ac:spMkLst>
        </pc:spChg>
        <pc:spChg chg="add">
          <ac:chgData name="BEN KHALFALLAH Hela ItimAsrScoVdf" userId="d55be94f-4073-46ba-88ef-465599598fde" providerId="ADAL" clId="{B1CC3917-7186-48B1-B06B-921786A47DF6}" dt="2023-03-19T15:26:25.315" v="790" actId="26606"/>
          <ac:spMkLst>
            <pc:docMk/>
            <pc:sldMk cId="3973176233" sldId="577"/>
            <ac:spMk id="12387" creationId="{9FC936C0-4624-438D-BDD0-6B296BD6409D}"/>
          </ac:spMkLst>
        </pc:spChg>
        <pc:spChg chg="add">
          <ac:chgData name="BEN KHALFALLAH Hela ItimAsrScoVdf" userId="d55be94f-4073-46ba-88ef-465599598fde" providerId="ADAL" clId="{B1CC3917-7186-48B1-B06B-921786A47DF6}" dt="2023-03-19T15:26:25.315" v="790" actId="26606"/>
          <ac:spMkLst>
            <pc:docMk/>
            <pc:sldMk cId="3973176233" sldId="577"/>
            <ac:spMk id="12389" creationId="{42D4960A-896E-4F6B-BF65-B4662AC9DEB6}"/>
          </ac:spMkLst>
        </pc:spChg>
        <pc:spChg chg="add">
          <ac:chgData name="BEN KHALFALLAH Hela ItimAsrScoVdf" userId="d55be94f-4073-46ba-88ef-465599598fde" providerId="ADAL" clId="{B1CC3917-7186-48B1-B06B-921786A47DF6}" dt="2023-03-19T15:26:25.315" v="790" actId="26606"/>
          <ac:spMkLst>
            <pc:docMk/>
            <pc:sldMk cId="3973176233" sldId="577"/>
            <ac:spMk id="12391" creationId="{5684944A-8803-462C-84C5-4576C56A7758}"/>
          </ac:spMkLst>
        </pc:spChg>
        <pc:spChg chg="add">
          <ac:chgData name="BEN KHALFALLAH Hela ItimAsrScoVdf" userId="d55be94f-4073-46ba-88ef-465599598fde" providerId="ADAL" clId="{B1CC3917-7186-48B1-B06B-921786A47DF6}" dt="2023-03-19T15:26:25.315" v="790" actId="26606"/>
          <ac:spMkLst>
            <pc:docMk/>
            <pc:sldMk cId="3973176233" sldId="577"/>
            <ac:spMk id="12393" creationId="{E07F3B49-8C20-42F5-831D-59306D05F667}"/>
          </ac:spMkLst>
        </pc:spChg>
        <pc:picChg chg="del">
          <ac:chgData name="BEN KHALFALLAH Hela ItimAsrScoVdf" userId="d55be94f-4073-46ba-88ef-465599598fde" providerId="ADAL" clId="{B1CC3917-7186-48B1-B06B-921786A47DF6}" dt="2023-03-19T15:26:20.418" v="788" actId="478"/>
          <ac:picMkLst>
            <pc:docMk/>
            <pc:sldMk cId="3973176233" sldId="577"/>
            <ac:picMk id="3074" creationId="{7F0FCA68-7341-4C47-9263-D99268265691}"/>
          </ac:picMkLst>
        </pc:picChg>
        <pc:picChg chg="add mod">
          <ac:chgData name="BEN KHALFALLAH Hela ItimAsrScoVdf" userId="d55be94f-4073-46ba-88ef-465599598fde" providerId="ADAL" clId="{B1CC3917-7186-48B1-B06B-921786A47DF6}" dt="2023-03-19T15:26:25.315" v="790" actId="26606"/>
          <ac:picMkLst>
            <pc:docMk/>
            <pc:sldMk cId="3973176233" sldId="577"/>
            <ac:picMk id="10242" creationId="{279EDA5C-FC3A-423C-9A9E-CE0027864C33}"/>
          </ac:picMkLst>
        </pc:picChg>
      </pc:sldChg>
      <pc:sldChg chg="new del">
        <pc:chgData name="BEN KHALFALLAH Hela ItimAsrScoVdf" userId="d55be94f-4073-46ba-88ef-465599598fde" providerId="ADAL" clId="{B1CC3917-7186-48B1-B06B-921786A47DF6}" dt="2023-03-19T16:28:20.570" v="1489" actId="47"/>
        <pc:sldMkLst>
          <pc:docMk/>
          <pc:sldMk cId="3344842360" sldId="578"/>
        </pc:sldMkLst>
      </pc:sldChg>
      <pc:sldChg chg="addSp delSp modSp new mod setBg">
        <pc:chgData name="BEN KHALFALLAH Hela ItimAsrScoVdf" userId="d55be94f-4073-46ba-88ef-465599598fde" providerId="ADAL" clId="{B1CC3917-7186-48B1-B06B-921786A47DF6}" dt="2023-03-19T15:54:37.606" v="1028" actId="1035"/>
        <pc:sldMkLst>
          <pc:docMk/>
          <pc:sldMk cId="3798410598" sldId="579"/>
        </pc:sldMkLst>
        <pc:spChg chg="mod">
          <ac:chgData name="BEN KHALFALLAH Hela ItimAsrScoVdf" userId="d55be94f-4073-46ba-88ef-465599598fde" providerId="ADAL" clId="{B1CC3917-7186-48B1-B06B-921786A47DF6}" dt="2023-03-19T15:30:18.520" v="810" actId="26606"/>
          <ac:spMkLst>
            <pc:docMk/>
            <pc:sldMk cId="3798410598" sldId="579"/>
            <ac:spMk id="2" creationId="{7459477D-B27E-4619-98FF-3CE932424621}"/>
          </ac:spMkLst>
        </pc:spChg>
        <pc:spChg chg="add del mod">
          <ac:chgData name="BEN KHALFALLAH Hela ItimAsrScoVdf" userId="d55be94f-4073-46ba-88ef-465599598fde" providerId="ADAL" clId="{B1CC3917-7186-48B1-B06B-921786A47DF6}" dt="2023-03-19T15:32:44.799" v="841" actId="552"/>
          <ac:spMkLst>
            <pc:docMk/>
            <pc:sldMk cId="3798410598" sldId="579"/>
            <ac:spMk id="3" creationId="{4376A023-DFCE-4369-95CE-AA16844AF6CB}"/>
          </ac:spMkLst>
        </pc:spChg>
        <pc:spChg chg="add del mod">
          <ac:chgData name="BEN KHALFALLAH Hela ItimAsrScoVdf" userId="d55be94f-4073-46ba-88ef-465599598fde" providerId="ADAL" clId="{B1CC3917-7186-48B1-B06B-921786A47DF6}" dt="2023-03-19T15:29:09.837" v="800"/>
          <ac:spMkLst>
            <pc:docMk/>
            <pc:sldMk cId="3798410598" sldId="579"/>
            <ac:spMk id="4" creationId="{15520B4A-DD0B-4268-88BF-B2F6E1B8FA63}"/>
          </ac:spMkLst>
        </pc:spChg>
        <pc:spChg chg="add del">
          <ac:chgData name="BEN KHALFALLAH Hela ItimAsrScoVdf" userId="d55be94f-4073-46ba-88ef-465599598fde" providerId="ADAL" clId="{B1CC3917-7186-48B1-B06B-921786A47DF6}" dt="2023-03-19T15:29:41.210" v="805"/>
          <ac:spMkLst>
            <pc:docMk/>
            <pc:sldMk cId="3798410598" sldId="579"/>
            <ac:spMk id="5" creationId="{857609A6-1870-4930-9CA1-39FE981D881A}"/>
          </ac:spMkLst>
        </pc:spChg>
        <pc:spChg chg="add">
          <ac:chgData name="BEN KHALFALLAH Hela ItimAsrScoVdf" userId="d55be94f-4073-46ba-88ef-465599598fde" providerId="ADAL" clId="{B1CC3917-7186-48B1-B06B-921786A47DF6}" dt="2023-03-19T15:30:18.520" v="810" actId="26606"/>
          <ac:spMkLst>
            <pc:docMk/>
            <pc:sldMk cId="3798410598" sldId="579"/>
            <ac:spMk id="12" creationId="{9ADDB9E1-AB12-462E-8E0D-83CA31C6EB7F}"/>
          </ac:spMkLst>
        </pc:spChg>
        <pc:spChg chg="add mod">
          <ac:chgData name="BEN KHALFALLAH Hela ItimAsrScoVdf" userId="d55be94f-4073-46ba-88ef-465599598fde" providerId="ADAL" clId="{B1CC3917-7186-48B1-B06B-921786A47DF6}" dt="2023-03-19T15:32:44.799" v="841" actId="552"/>
          <ac:spMkLst>
            <pc:docMk/>
            <pc:sldMk cId="3798410598" sldId="579"/>
            <ac:spMk id="13" creationId="{520E8D03-31B0-47D4-8A84-AB28D976E5AD}"/>
          </ac:spMkLst>
        </pc:spChg>
        <pc:spChg chg="add">
          <ac:chgData name="BEN KHALFALLAH Hela ItimAsrScoVdf" userId="d55be94f-4073-46ba-88ef-465599598fde" providerId="ADAL" clId="{B1CC3917-7186-48B1-B06B-921786A47DF6}" dt="2023-03-19T15:30:18.520" v="810" actId="26606"/>
          <ac:spMkLst>
            <pc:docMk/>
            <pc:sldMk cId="3798410598" sldId="579"/>
            <ac:spMk id="14" creationId="{214040EB-4842-44D5-9380-BDF41FB7BA8F}"/>
          </ac:spMkLst>
        </pc:spChg>
        <pc:spChg chg="add">
          <ac:chgData name="BEN KHALFALLAH Hela ItimAsrScoVdf" userId="d55be94f-4073-46ba-88ef-465599598fde" providerId="ADAL" clId="{B1CC3917-7186-48B1-B06B-921786A47DF6}" dt="2023-03-19T15:30:18.520" v="810" actId="26606"/>
          <ac:spMkLst>
            <pc:docMk/>
            <pc:sldMk cId="3798410598" sldId="579"/>
            <ac:spMk id="16" creationId="{0C076E08-C160-41E7-8D09-E2436B5917C9}"/>
          </ac:spMkLst>
        </pc:spChg>
        <pc:spChg chg="add mod">
          <ac:chgData name="BEN KHALFALLAH Hela ItimAsrScoVdf" userId="d55be94f-4073-46ba-88ef-465599598fde" providerId="ADAL" clId="{B1CC3917-7186-48B1-B06B-921786A47DF6}" dt="2023-03-19T15:54:37.606" v="1028" actId="1035"/>
          <ac:spMkLst>
            <pc:docMk/>
            <pc:sldMk cId="3798410598" sldId="579"/>
            <ac:spMk id="17" creationId="{9CA66F5A-1A86-45E2-B1BE-88B1EA9CD35A}"/>
          </ac:spMkLst>
        </pc:spChg>
        <pc:spChg chg="add">
          <ac:chgData name="BEN KHALFALLAH Hela ItimAsrScoVdf" userId="d55be94f-4073-46ba-88ef-465599598fde" providerId="ADAL" clId="{B1CC3917-7186-48B1-B06B-921786A47DF6}" dt="2023-03-19T15:30:18.520" v="810" actId="26606"/>
          <ac:spMkLst>
            <pc:docMk/>
            <pc:sldMk cId="3798410598" sldId="579"/>
            <ac:spMk id="18" creationId="{25A65B62-07C4-4876-A101-9C85F48A0257}"/>
          </ac:spMkLst>
        </pc:spChg>
        <pc:spChg chg="add">
          <ac:chgData name="BEN KHALFALLAH Hela ItimAsrScoVdf" userId="d55be94f-4073-46ba-88ef-465599598fde" providerId="ADAL" clId="{B1CC3917-7186-48B1-B06B-921786A47DF6}" dt="2023-03-19T15:30:18.520" v="810" actId="26606"/>
          <ac:spMkLst>
            <pc:docMk/>
            <pc:sldMk cId="3798410598" sldId="579"/>
            <ac:spMk id="20" creationId="{D02BCE7C-4E97-4627-9FD1-DD7B633E558D}"/>
          </ac:spMkLst>
        </pc:spChg>
        <pc:picChg chg="add mod">
          <ac:chgData name="BEN KHALFALLAH Hela ItimAsrScoVdf" userId="d55be94f-4073-46ba-88ef-465599598fde" providerId="ADAL" clId="{B1CC3917-7186-48B1-B06B-921786A47DF6}" dt="2023-03-19T15:32:44.799" v="841" actId="552"/>
          <ac:picMkLst>
            <pc:docMk/>
            <pc:sldMk cId="3798410598" sldId="579"/>
            <ac:picMk id="7" creationId="{FD4E896A-E18D-4888-8E6C-357D34E3190D}"/>
          </ac:picMkLst>
        </pc:picChg>
        <pc:picChg chg="add mod">
          <ac:chgData name="BEN KHALFALLAH Hela ItimAsrScoVdf" userId="d55be94f-4073-46ba-88ef-465599598fde" providerId="ADAL" clId="{B1CC3917-7186-48B1-B06B-921786A47DF6}" dt="2023-03-19T15:32:44.799" v="841" actId="552"/>
          <ac:picMkLst>
            <pc:docMk/>
            <pc:sldMk cId="3798410598" sldId="579"/>
            <ac:picMk id="9" creationId="{D432DE45-9283-4195-9A54-143C5FC5FC68}"/>
          </ac:picMkLst>
        </pc:picChg>
      </pc:sldChg>
      <pc:sldChg chg="delSp modSp add del mod">
        <pc:chgData name="BEN KHALFALLAH Hela ItimAsrScoVdf" userId="d55be94f-4073-46ba-88ef-465599598fde" providerId="ADAL" clId="{B1CC3917-7186-48B1-B06B-921786A47DF6}" dt="2023-03-19T15:33:39.564" v="845" actId="47"/>
        <pc:sldMkLst>
          <pc:docMk/>
          <pc:sldMk cId="2058713011" sldId="580"/>
        </pc:sldMkLst>
        <pc:spChg chg="mod">
          <ac:chgData name="BEN KHALFALLAH Hela ItimAsrScoVdf" userId="d55be94f-4073-46ba-88ef-465599598fde" providerId="ADAL" clId="{B1CC3917-7186-48B1-B06B-921786A47DF6}" dt="2023-03-19T15:33:10.077" v="844"/>
          <ac:spMkLst>
            <pc:docMk/>
            <pc:sldMk cId="2058713011" sldId="580"/>
            <ac:spMk id="3" creationId="{4376A023-DFCE-4369-95CE-AA16844AF6CB}"/>
          </ac:spMkLst>
        </pc:spChg>
        <pc:spChg chg="del">
          <ac:chgData name="BEN KHALFALLAH Hela ItimAsrScoVdf" userId="d55be94f-4073-46ba-88ef-465599598fde" providerId="ADAL" clId="{B1CC3917-7186-48B1-B06B-921786A47DF6}" dt="2023-03-19T15:32:58.976" v="843" actId="478"/>
          <ac:spMkLst>
            <pc:docMk/>
            <pc:sldMk cId="2058713011" sldId="580"/>
            <ac:spMk id="13" creationId="{520E8D03-31B0-47D4-8A84-AB28D976E5AD}"/>
          </ac:spMkLst>
        </pc:spChg>
        <pc:picChg chg="del">
          <ac:chgData name="BEN KHALFALLAH Hela ItimAsrScoVdf" userId="d55be94f-4073-46ba-88ef-465599598fde" providerId="ADAL" clId="{B1CC3917-7186-48B1-B06B-921786A47DF6}" dt="2023-03-19T15:32:58.976" v="843" actId="478"/>
          <ac:picMkLst>
            <pc:docMk/>
            <pc:sldMk cId="2058713011" sldId="580"/>
            <ac:picMk id="7" creationId="{FD4E896A-E18D-4888-8E6C-357D34E3190D}"/>
          </ac:picMkLst>
        </pc:picChg>
        <pc:picChg chg="del">
          <ac:chgData name="BEN KHALFALLAH Hela ItimAsrScoVdf" userId="d55be94f-4073-46ba-88ef-465599598fde" providerId="ADAL" clId="{B1CC3917-7186-48B1-B06B-921786A47DF6}" dt="2023-03-19T15:32:58.976" v="843" actId="478"/>
          <ac:picMkLst>
            <pc:docMk/>
            <pc:sldMk cId="2058713011" sldId="580"/>
            <ac:picMk id="9" creationId="{D432DE45-9283-4195-9A54-143C5FC5FC68}"/>
          </ac:picMkLst>
        </pc:picChg>
      </pc:sldChg>
      <pc:sldChg chg="addSp delSp modSp new mod setBg modClrScheme chgLayout">
        <pc:chgData name="BEN KHALFALLAH Hela ItimAsrScoVdf" userId="d55be94f-4073-46ba-88ef-465599598fde" providerId="ADAL" clId="{B1CC3917-7186-48B1-B06B-921786A47DF6}" dt="2023-03-19T15:40:57.973" v="921" actId="113"/>
        <pc:sldMkLst>
          <pc:docMk/>
          <pc:sldMk cId="3604430398" sldId="580"/>
        </pc:sldMkLst>
        <pc:spChg chg="mod ord">
          <ac:chgData name="BEN KHALFALLAH Hela ItimAsrScoVdf" userId="d55be94f-4073-46ba-88ef-465599598fde" providerId="ADAL" clId="{B1CC3917-7186-48B1-B06B-921786A47DF6}" dt="2023-03-19T15:35:40.261" v="871" actId="26606"/>
          <ac:spMkLst>
            <pc:docMk/>
            <pc:sldMk cId="3604430398" sldId="580"/>
            <ac:spMk id="2" creationId="{AF7413CC-0F9F-429C-A8AD-6A78C4913681}"/>
          </ac:spMkLst>
        </pc:spChg>
        <pc:spChg chg="add mod ord">
          <ac:chgData name="BEN KHALFALLAH Hela ItimAsrScoVdf" userId="d55be94f-4073-46ba-88ef-465599598fde" providerId="ADAL" clId="{B1CC3917-7186-48B1-B06B-921786A47DF6}" dt="2023-03-19T15:40:57.973" v="921" actId="113"/>
          <ac:spMkLst>
            <pc:docMk/>
            <pc:sldMk cId="3604430398" sldId="580"/>
            <ac:spMk id="3" creationId="{0296E592-1BD4-4678-9923-9A44DB104228}"/>
          </ac:spMkLst>
        </pc:spChg>
        <pc:spChg chg="add del">
          <ac:chgData name="BEN KHALFALLAH Hela ItimAsrScoVdf" userId="d55be94f-4073-46ba-88ef-465599598fde" providerId="ADAL" clId="{B1CC3917-7186-48B1-B06B-921786A47DF6}" dt="2023-03-19T15:34:55.705" v="854" actId="26606"/>
          <ac:spMkLst>
            <pc:docMk/>
            <pc:sldMk cId="3604430398" sldId="580"/>
            <ac:spMk id="10" creationId="{9E661D03-4DD4-45E7-A047-ED722E826D59}"/>
          </ac:spMkLst>
        </pc:spChg>
        <pc:spChg chg="add del">
          <ac:chgData name="BEN KHALFALLAH Hela ItimAsrScoVdf" userId="d55be94f-4073-46ba-88ef-465599598fde" providerId="ADAL" clId="{B1CC3917-7186-48B1-B06B-921786A47DF6}" dt="2023-03-19T15:34:59.355" v="856" actId="26606"/>
          <ac:spMkLst>
            <pc:docMk/>
            <pc:sldMk cId="3604430398" sldId="580"/>
            <ac:spMk id="12" creationId="{214040EB-4842-44D5-9380-BDF41FB7BA8F}"/>
          </ac:spMkLst>
        </pc:spChg>
        <pc:spChg chg="add del">
          <ac:chgData name="BEN KHALFALLAH Hela ItimAsrScoVdf" userId="d55be94f-4073-46ba-88ef-465599598fde" providerId="ADAL" clId="{B1CC3917-7186-48B1-B06B-921786A47DF6}" dt="2023-03-19T15:34:59.355" v="856" actId="26606"/>
          <ac:spMkLst>
            <pc:docMk/>
            <pc:sldMk cId="3604430398" sldId="580"/>
            <ac:spMk id="13" creationId="{9ADDB9E1-AB12-462E-8E0D-83CA31C6EB7F}"/>
          </ac:spMkLst>
        </pc:spChg>
        <pc:spChg chg="add del">
          <ac:chgData name="BEN KHALFALLAH Hela ItimAsrScoVdf" userId="d55be94f-4073-46ba-88ef-465599598fde" providerId="ADAL" clId="{B1CC3917-7186-48B1-B06B-921786A47DF6}" dt="2023-03-19T15:34:59.355" v="856" actId="26606"/>
          <ac:spMkLst>
            <pc:docMk/>
            <pc:sldMk cId="3604430398" sldId="580"/>
            <ac:spMk id="14" creationId="{0C076E08-C160-41E7-8D09-E2436B5917C9}"/>
          </ac:spMkLst>
        </pc:spChg>
        <pc:spChg chg="add del">
          <ac:chgData name="BEN KHALFALLAH Hela ItimAsrScoVdf" userId="d55be94f-4073-46ba-88ef-465599598fde" providerId="ADAL" clId="{B1CC3917-7186-48B1-B06B-921786A47DF6}" dt="2023-03-19T15:34:59.355" v="856" actId="26606"/>
          <ac:spMkLst>
            <pc:docMk/>
            <pc:sldMk cId="3604430398" sldId="580"/>
            <ac:spMk id="16" creationId="{25A65B62-07C4-4876-A101-9C85F48A0257}"/>
          </ac:spMkLst>
        </pc:spChg>
        <pc:spChg chg="add del">
          <ac:chgData name="BEN KHALFALLAH Hela ItimAsrScoVdf" userId="d55be94f-4073-46ba-88ef-465599598fde" providerId="ADAL" clId="{B1CC3917-7186-48B1-B06B-921786A47DF6}" dt="2023-03-19T15:34:59.355" v="856" actId="26606"/>
          <ac:spMkLst>
            <pc:docMk/>
            <pc:sldMk cId="3604430398" sldId="580"/>
            <ac:spMk id="18" creationId="{D02BCE7C-4E97-4627-9FD1-DD7B633E558D}"/>
          </ac:spMkLst>
        </pc:spChg>
        <pc:spChg chg="add del">
          <ac:chgData name="BEN KHALFALLAH Hela ItimAsrScoVdf" userId="d55be94f-4073-46ba-88ef-465599598fde" providerId="ADAL" clId="{B1CC3917-7186-48B1-B06B-921786A47DF6}" dt="2023-03-19T15:35:00.229" v="858" actId="26606"/>
          <ac:spMkLst>
            <pc:docMk/>
            <pc:sldMk cId="3604430398" sldId="580"/>
            <ac:spMk id="20" creationId="{3CED7894-4F62-4A6C-8DB5-DB5BE08E9C03}"/>
          </ac:spMkLst>
        </pc:spChg>
        <pc:spChg chg="add del">
          <ac:chgData name="BEN KHALFALLAH Hela ItimAsrScoVdf" userId="d55be94f-4073-46ba-88ef-465599598fde" providerId="ADAL" clId="{B1CC3917-7186-48B1-B06B-921786A47DF6}" dt="2023-03-19T15:35:00.229" v="858" actId="26606"/>
          <ac:spMkLst>
            <pc:docMk/>
            <pc:sldMk cId="3604430398" sldId="580"/>
            <ac:spMk id="21" creationId="{E536F3B4-50F6-4C52-8F76-4EB1214719DC}"/>
          </ac:spMkLst>
        </pc:spChg>
        <pc:spChg chg="add del">
          <ac:chgData name="BEN KHALFALLAH Hela ItimAsrScoVdf" userId="d55be94f-4073-46ba-88ef-465599598fde" providerId="ADAL" clId="{B1CC3917-7186-48B1-B06B-921786A47DF6}" dt="2023-03-19T15:35:40.261" v="871" actId="26606"/>
          <ac:spMkLst>
            <pc:docMk/>
            <pc:sldMk cId="3604430398" sldId="580"/>
            <ac:spMk id="23" creationId="{9E661D03-4DD4-45E7-A047-ED722E826D59}"/>
          </ac:spMkLst>
        </pc:spChg>
        <pc:spChg chg="add del">
          <ac:chgData name="BEN KHALFALLAH Hela ItimAsrScoVdf" userId="d55be94f-4073-46ba-88ef-465599598fde" providerId="ADAL" clId="{B1CC3917-7186-48B1-B06B-921786A47DF6}" dt="2023-03-19T15:35:31.769" v="866" actId="26606"/>
          <ac:spMkLst>
            <pc:docMk/>
            <pc:sldMk cId="3604430398" sldId="580"/>
            <ac:spMk id="28" creationId="{9E661D03-4DD4-45E7-A047-ED722E826D59}"/>
          </ac:spMkLst>
        </pc:spChg>
        <pc:spChg chg="add del">
          <ac:chgData name="BEN KHALFALLAH Hela ItimAsrScoVdf" userId="d55be94f-4073-46ba-88ef-465599598fde" providerId="ADAL" clId="{B1CC3917-7186-48B1-B06B-921786A47DF6}" dt="2023-03-19T15:35:35.102" v="868" actId="26606"/>
          <ac:spMkLst>
            <pc:docMk/>
            <pc:sldMk cId="3604430398" sldId="580"/>
            <ac:spMk id="30" creationId="{90137588-E70B-486E-AFA8-21B0111C4698}"/>
          </ac:spMkLst>
        </pc:spChg>
        <pc:spChg chg="add del">
          <ac:chgData name="BEN KHALFALLAH Hela ItimAsrScoVdf" userId="d55be94f-4073-46ba-88ef-465599598fde" providerId="ADAL" clId="{B1CC3917-7186-48B1-B06B-921786A47DF6}" dt="2023-03-19T15:35:40.254" v="870" actId="26606"/>
          <ac:spMkLst>
            <pc:docMk/>
            <pc:sldMk cId="3604430398" sldId="580"/>
            <ac:spMk id="32" creationId="{9E661D03-4DD4-45E7-A047-ED722E826D59}"/>
          </ac:spMkLst>
        </pc:spChg>
        <pc:spChg chg="add del">
          <ac:chgData name="BEN KHALFALLAH Hela ItimAsrScoVdf" userId="d55be94f-4073-46ba-88ef-465599598fde" providerId="ADAL" clId="{B1CC3917-7186-48B1-B06B-921786A47DF6}" dt="2023-03-19T15:40:37.533" v="919" actId="26606"/>
          <ac:spMkLst>
            <pc:docMk/>
            <pc:sldMk cId="3604430398" sldId="580"/>
            <ac:spMk id="34" creationId="{25A65B62-07C4-4876-A101-9C85F48A0257}"/>
          </ac:spMkLst>
        </pc:spChg>
        <pc:spChg chg="add del">
          <ac:chgData name="BEN KHALFALLAH Hela ItimAsrScoVdf" userId="d55be94f-4073-46ba-88ef-465599598fde" providerId="ADAL" clId="{B1CC3917-7186-48B1-B06B-921786A47DF6}" dt="2023-03-19T15:40:37.533" v="919" actId="26606"/>
          <ac:spMkLst>
            <pc:docMk/>
            <pc:sldMk cId="3604430398" sldId="580"/>
            <ac:spMk id="35" creationId="{9ADDB9E1-AB12-462E-8E0D-83CA31C6EB7F}"/>
          </ac:spMkLst>
        </pc:spChg>
        <pc:spChg chg="add del">
          <ac:chgData name="BEN KHALFALLAH Hela ItimAsrScoVdf" userId="d55be94f-4073-46ba-88ef-465599598fde" providerId="ADAL" clId="{B1CC3917-7186-48B1-B06B-921786A47DF6}" dt="2023-03-19T15:40:37.533" v="919" actId="26606"/>
          <ac:spMkLst>
            <pc:docMk/>
            <pc:sldMk cId="3604430398" sldId="580"/>
            <ac:spMk id="36" creationId="{D02BCE7C-4E97-4627-9FD1-DD7B633E558D}"/>
          </ac:spMkLst>
        </pc:spChg>
        <pc:spChg chg="add del">
          <ac:chgData name="BEN KHALFALLAH Hela ItimAsrScoVdf" userId="d55be94f-4073-46ba-88ef-465599598fde" providerId="ADAL" clId="{B1CC3917-7186-48B1-B06B-921786A47DF6}" dt="2023-03-19T15:40:37.533" v="919" actId="26606"/>
          <ac:spMkLst>
            <pc:docMk/>
            <pc:sldMk cId="3604430398" sldId="580"/>
            <ac:spMk id="37" creationId="{214040EB-4842-44D5-9380-BDF41FB7BA8F}"/>
          </ac:spMkLst>
        </pc:spChg>
        <pc:spChg chg="add del">
          <ac:chgData name="BEN KHALFALLAH Hela ItimAsrScoVdf" userId="d55be94f-4073-46ba-88ef-465599598fde" providerId="ADAL" clId="{B1CC3917-7186-48B1-B06B-921786A47DF6}" dt="2023-03-19T15:40:37.533" v="919" actId="26606"/>
          <ac:spMkLst>
            <pc:docMk/>
            <pc:sldMk cId="3604430398" sldId="580"/>
            <ac:spMk id="38" creationId="{0C076E08-C160-41E7-8D09-E2436B5917C9}"/>
          </ac:spMkLst>
        </pc:spChg>
        <pc:spChg chg="add">
          <ac:chgData name="BEN KHALFALLAH Hela ItimAsrScoVdf" userId="d55be94f-4073-46ba-88ef-465599598fde" providerId="ADAL" clId="{B1CC3917-7186-48B1-B06B-921786A47DF6}" dt="2023-03-19T15:40:37.533" v="919" actId="26606"/>
          <ac:spMkLst>
            <pc:docMk/>
            <pc:sldMk cId="3604430398" sldId="580"/>
            <ac:spMk id="43" creationId="{9ADDB9E1-AB12-462E-8E0D-83CA31C6EB7F}"/>
          </ac:spMkLst>
        </pc:spChg>
        <pc:spChg chg="add">
          <ac:chgData name="BEN KHALFALLAH Hela ItimAsrScoVdf" userId="d55be94f-4073-46ba-88ef-465599598fde" providerId="ADAL" clId="{B1CC3917-7186-48B1-B06B-921786A47DF6}" dt="2023-03-19T15:40:37.533" v="919" actId="26606"/>
          <ac:spMkLst>
            <pc:docMk/>
            <pc:sldMk cId="3604430398" sldId="580"/>
            <ac:spMk id="45" creationId="{214040EB-4842-44D5-9380-BDF41FB7BA8F}"/>
          </ac:spMkLst>
        </pc:spChg>
        <pc:spChg chg="add">
          <ac:chgData name="BEN KHALFALLAH Hela ItimAsrScoVdf" userId="d55be94f-4073-46ba-88ef-465599598fde" providerId="ADAL" clId="{B1CC3917-7186-48B1-B06B-921786A47DF6}" dt="2023-03-19T15:40:37.533" v="919" actId="26606"/>
          <ac:spMkLst>
            <pc:docMk/>
            <pc:sldMk cId="3604430398" sldId="580"/>
            <ac:spMk id="47" creationId="{0C076E08-C160-41E7-8D09-E2436B5917C9}"/>
          </ac:spMkLst>
        </pc:spChg>
        <pc:spChg chg="add">
          <ac:chgData name="BEN KHALFALLAH Hela ItimAsrScoVdf" userId="d55be94f-4073-46ba-88ef-465599598fde" providerId="ADAL" clId="{B1CC3917-7186-48B1-B06B-921786A47DF6}" dt="2023-03-19T15:40:37.533" v="919" actId="26606"/>
          <ac:spMkLst>
            <pc:docMk/>
            <pc:sldMk cId="3604430398" sldId="580"/>
            <ac:spMk id="49" creationId="{25A65B62-07C4-4876-A101-9C85F48A0257}"/>
          </ac:spMkLst>
        </pc:spChg>
        <pc:spChg chg="add">
          <ac:chgData name="BEN KHALFALLAH Hela ItimAsrScoVdf" userId="d55be94f-4073-46ba-88ef-465599598fde" providerId="ADAL" clId="{B1CC3917-7186-48B1-B06B-921786A47DF6}" dt="2023-03-19T15:40:37.533" v="919" actId="26606"/>
          <ac:spMkLst>
            <pc:docMk/>
            <pc:sldMk cId="3604430398" sldId="580"/>
            <ac:spMk id="51" creationId="{D02BCE7C-4E97-4627-9FD1-DD7B633E558D}"/>
          </ac:spMkLst>
        </pc:spChg>
        <pc:picChg chg="add mod ord">
          <ac:chgData name="BEN KHALFALLAH Hela ItimAsrScoVdf" userId="d55be94f-4073-46ba-88ef-465599598fde" providerId="ADAL" clId="{B1CC3917-7186-48B1-B06B-921786A47DF6}" dt="2023-03-19T15:40:37.533" v="919" actId="26606"/>
          <ac:picMkLst>
            <pc:docMk/>
            <pc:sldMk cId="3604430398" sldId="580"/>
            <ac:picMk id="5" creationId="{9ACAF3D6-F96A-4507-87F7-B1A26527EFFB}"/>
          </ac:picMkLst>
        </pc:picChg>
      </pc:sldChg>
      <pc:sldChg chg="addSp delSp modSp add mod setBg setClrOvrMap">
        <pc:chgData name="BEN KHALFALLAH Hela ItimAsrScoVdf" userId="d55be94f-4073-46ba-88ef-465599598fde" providerId="ADAL" clId="{B1CC3917-7186-48B1-B06B-921786A47DF6}" dt="2023-03-19T15:38:49.153" v="911" actId="1076"/>
        <pc:sldMkLst>
          <pc:docMk/>
          <pc:sldMk cId="319136877" sldId="581"/>
        </pc:sldMkLst>
        <pc:spChg chg="mod">
          <ac:chgData name="BEN KHALFALLAH Hela ItimAsrScoVdf" userId="d55be94f-4073-46ba-88ef-465599598fde" providerId="ADAL" clId="{B1CC3917-7186-48B1-B06B-921786A47DF6}" dt="2023-03-19T15:37:40.385" v="887" actId="26606"/>
          <ac:spMkLst>
            <pc:docMk/>
            <pc:sldMk cId="319136877" sldId="581"/>
            <ac:spMk id="2" creationId="{7459477D-B27E-4619-98FF-3CE932424621}"/>
          </ac:spMkLst>
        </pc:spChg>
        <pc:spChg chg="mod">
          <ac:chgData name="BEN KHALFALLAH Hela ItimAsrScoVdf" userId="d55be94f-4073-46ba-88ef-465599598fde" providerId="ADAL" clId="{B1CC3917-7186-48B1-B06B-921786A47DF6}" dt="2023-03-19T15:37:40.385" v="887" actId="26606"/>
          <ac:spMkLst>
            <pc:docMk/>
            <pc:sldMk cId="319136877" sldId="581"/>
            <ac:spMk id="3" creationId="{4376A023-DFCE-4369-95CE-AA16844AF6CB}"/>
          </ac:spMkLst>
        </pc:spChg>
        <pc:spChg chg="add mod">
          <ac:chgData name="BEN KHALFALLAH Hela ItimAsrScoVdf" userId="d55be94f-4073-46ba-88ef-465599598fde" providerId="ADAL" clId="{B1CC3917-7186-48B1-B06B-921786A47DF6}" dt="2023-03-19T15:38:36.938" v="908" actId="14100"/>
          <ac:spMkLst>
            <pc:docMk/>
            <pc:sldMk cId="319136877" sldId="581"/>
            <ac:spMk id="10" creationId="{97D651CA-ED4F-437D-BF68-48A5DBB4632C}"/>
          </ac:spMkLst>
        </pc:spChg>
        <pc:spChg chg="add del">
          <ac:chgData name="BEN KHALFALLAH Hela ItimAsrScoVdf" userId="d55be94f-4073-46ba-88ef-465599598fde" providerId="ADAL" clId="{B1CC3917-7186-48B1-B06B-921786A47DF6}" dt="2023-03-19T15:37:40.385" v="887" actId="26606"/>
          <ac:spMkLst>
            <pc:docMk/>
            <pc:sldMk cId="319136877" sldId="581"/>
            <ac:spMk id="12" creationId="{9ADDB9E1-AB12-462E-8E0D-83CA31C6EB7F}"/>
          </ac:spMkLst>
        </pc:spChg>
        <pc:spChg chg="del">
          <ac:chgData name="BEN KHALFALLAH Hela ItimAsrScoVdf" userId="d55be94f-4073-46ba-88ef-465599598fde" providerId="ADAL" clId="{B1CC3917-7186-48B1-B06B-921786A47DF6}" dt="2023-03-19T15:36:37.126" v="874" actId="478"/>
          <ac:spMkLst>
            <pc:docMk/>
            <pc:sldMk cId="319136877" sldId="581"/>
            <ac:spMk id="13" creationId="{520E8D03-31B0-47D4-8A84-AB28D976E5AD}"/>
          </ac:spMkLst>
        </pc:spChg>
        <pc:spChg chg="add del">
          <ac:chgData name="BEN KHALFALLAH Hela ItimAsrScoVdf" userId="d55be94f-4073-46ba-88ef-465599598fde" providerId="ADAL" clId="{B1CC3917-7186-48B1-B06B-921786A47DF6}" dt="2023-03-19T15:37:40.385" v="887" actId="26606"/>
          <ac:spMkLst>
            <pc:docMk/>
            <pc:sldMk cId="319136877" sldId="581"/>
            <ac:spMk id="14" creationId="{214040EB-4842-44D5-9380-BDF41FB7BA8F}"/>
          </ac:spMkLst>
        </pc:spChg>
        <pc:spChg chg="add del">
          <ac:chgData name="BEN KHALFALLAH Hela ItimAsrScoVdf" userId="d55be94f-4073-46ba-88ef-465599598fde" providerId="ADAL" clId="{B1CC3917-7186-48B1-B06B-921786A47DF6}" dt="2023-03-19T15:37:40.385" v="887" actId="26606"/>
          <ac:spMkLst>
            <pc:docMk/>
            <pc:sldMk cId="319136877" sldId="581"/>
            <ac:spMk id="16" creationId="{0C076E08-C160-41E7-8D09-E2436B5917C9}"/>
          </ac:spMkLst>
        </pc:spChg>
        <pc:spChg chg="add del">
          <ac:chgData name="BEN KHALFALLAH Hela ItimAsrScoVdf" userId="d55be94f-4073-46ba-88ef-465599598fde" providerId="ADAL" clId="{B1CC3917-7186-48B1-B06B-921786A47DF6}" dt="2023-03-19T15:37:40.385" v="887" actId="26606"/>
          <ac:spMkLst>
            <pc:docMk/>
            <pc:sldMk cId="319136877" sldId="581"/>
            <ac:spMk id="18" creationId="{25A65B62-07C4-4876-A101-9C85F48A0257}"/>
          </ac:spMkLst>
        </pc:spChg>
        <pc:spChg chg="add del">
          <ac:chgData name="BEN KHALFALLAH Hela ItimAsrScoVdf" userId="d55be94f-4073-46ba-88ef-465599598fde" providerId="ADAL" clId="{B1CC3917-7186-48B1-B06B-921786A47DF6}" dt="2023-03-19T15:37:40.385" v="887" actId="26606"/>
          <ac:spMkLst>
            <pc:docMk/>
            <pc:sldMk cId="319136877" sldId="581"/>
            <ac:spMk id="20" creationId="{D02BCE7C-4E97-4627-9FD1-DD7B633E558D}"/>
          </ac:spMkLst>
        </pc:spChg>
        <pc:spChg chg="add mod">
          <ac:chgData name="BEN KHALFALLAH Hela ItimAsrScoVdf" userId="d55be94f-4073-46ba-88ef-465599598fde" providerId="ADAL" clId="{B1CC3917-7186-48B1-B06B-921786A47DF6}" dt="2023-03-19T15:38:49.153" v="911" actId="1076"/>
          <ac:spMkLst>
            <pc:docMk/>
            <pc:sldMk cId="319136877" sldId="581"/>
            <ac:spMk id="24" creationId="{8BCA0BAF-4589-4846-9F6F-87EEE91C6D34}"/>
          </ac:spMkLst>
        </pc:spChg>
        <pc:spChg chg="add del">
          <ac:chgData name="BEN KHALFALLAH Hela ItimAsrScoVdf" userId="d55be94f-4073-46ba-88ef-465599598fde" providerId="ADAL" clId="{B1CC3917-7186-48B1-B06B-921786A47DF6}" dt="2023-03-19T15:37:40.385" v="887" actId="26606"/>
          <ac:spMkLst>
            <pc:docMk/>
            <pc:sldMk cId="319136877" sldId="581"/>
            <ac:spMk id="25" creationId="{1BB1D3B0-1E2E-48E2-ACCC-EE147A9A0CE0}"/>
          </ac:spMkLst>
        </pc:spChg>
        <pc:spChg chg="add del">
          <ac:chgData name="BEN KHALFALLAH Hela ItimAsrScoVdf" userId="d55be94f-4073-46ba-88ef-465599598fde" providerId="ADAL" clId="{B1CC3917-7186-48B1-B06B-921786A47DF6}" dt="2023-03-19T15:37:40.385" v="887" actId="26606"/>
          <ac:spMkLst>
            <pc:docMk/>
            <pc:sldMk cId="319136877" sldId="581"/>
            <ac:spMk id="27" creationId="{4BB8B191-5BC6-486A-8E6E-13B1C9EEE83D}"/>
          </ac:spMkLst>
        </pc:spChg>
        <pc:spChg chg="add del">
          <ac:chgData name="BEN KHALFALLAH Hela ItimAsrScoVdf" userId="d55be94f-4073-46ba-88ef-465599598fde" providerId="ADAL" clId="{B1CC3917-7186-48B1-B06B-921786A47DF6}" dt="2023-03-19T15:37:40.385" v="887" actId="26606"/>
          <ac:spMkLst>
            <pc:docMk/>
            <pc:sldMk cId="319136877" sldId="581"/>
            <ac:spMk id="29" creationId="{06E3DE27-4115-4B5D-A9DB-3C7CDC82B121}"/>
          </ac:spMkLst>
        </pc:spChg>
        <pc:spChg chg="add del">
          <ac:chgData name="BEN KHALFALLAH Hela ItimAsrScoVdf" userId="d55be94f-4073-46ba-88ef-465599598fde" providerId="ADAL" clId="{B1CC3917-7186-48B1-B06B-921786A47DF6}" dt="2023-03-19T15:37:40.385" v="887" actId="26606"/>
          <ac:spMkLst>
            <pc:docMk/>
            <pc:sldMk cId="319136877" sldId="581"/>
            <ac:spMk id="31" creationId="{AA5196B7-638B-4DC2-897C-9F49E9D46FD9}"/>
          </ac:spMkLst>
        </pc:spChg>
        <pc:spChg chg="add del">
          <ac:chgData name="BEN KHALFALLAH Hela ItimAsrScoVdf" userId="d55be94f-4073-46ba-88ef-465599598fde" providerId="ADAL" clId="{B1CC3917-7186-48B1-B06B-921786A47DF6}" dt="2023-03-19T15:37:40.385" v="887" actId="26606"/>
          <ac:spMkLst>
            <pc:docMk/>
            <pc:sldMk cId="319136877" sldId="581"/>
            <ac:spMk id="33" creationId="{875485B9-8EE1-447A-9C08-F7D6B532A8CF}"/>
          </ac:spMkLst>
        </pc:spChg>
        <pc:spChg chg="add del">
          <ac:chgData name="BEN KHALFALLAH Hela ItimAsrScoVdf" userId="d55be94f-4073-46ba-88ef-465599598fde" providerId="ADAL" clId="{B1CC3917-7186-48B1-B06B-921786A47DF6}" dt="2023-03-19T15:37:40.385" v="887" actId="26606"/>
          <ac:spMkLst>
            <pc:docMk/>
            <pc:sldMk cId="319136877" sldId="581"/>
            <ac:spMk id="35" creationId="{B963707F-B98C-4143-AFCF-D6B56C975C5A}"/>
          </ac:spMkLst>
        </pc:spChg>
        <pc:spChg chg="add del">
          <ac:chgData name="BEN KHALFALLAH Hela ItimAsrScoVdf" userId="d55be94f-4073-46ba-88ef-465599598fde" providerId="ADAL" clId="{B1CC3917-7186-48B1-B06B-921786A47DF6}" dt="2023-03-19T15:37:40.385" v="887" actId="26606"/>
          <ac:spMkLst>
            <pc:docMk/>
            <pc:sldMk cId="319136877" sldId="581"/>
            <ac:spMk id="37" creationId="{88D2DFBB-460D-4ECB-BD76-509C99DAD65A}"/>
          </ac:spMkLst>
        </pc:spChg>
        <pc:picChg chg="add mod">
          <ac:chgData name="BEN KHALFALLAH Hela ItimAsrScoVdf" userId="d55be94f-4073-46ba-88ef-465599598fde" providerId="ADAL" clId="{B1CC3917-7186-48B1-B06B-921786A47DF6}" dt="2023-03-19T15:37:45.769" v="890" actId="1076"/>
          <ac:picMkLst>
            <pc:docMk/>
            <pc:sldMk cId="319136877" sldId="581"/>
            <ac:picMk id="5" creationId="{8AC0BE56-8161-4CD5-8E6D-C15F5A85C463}"/>
          </ac:picMkLst>
        </pc:picChg>
        <pc:picChg chg="del">
          <ac:chgData name="BEN KHALFALLAH Hela ItimAsrScoVdf" userId="d55be94f-4073-46ba-88ef-465599598fde" providerId="ADAL" clId="{B1CC3917-7186-48B1-B06B-921786A47DF6}" dt="2023-03-19T15:36:37.126" v="874" actId="478"/>
          <ac:picMkLst>
            <pc:docMk/>
            <pc:sldMk cId="319136877" sldId="581"/>
            <ac:picMk id="7" creationId="{FD4E896A-E18D-4888-8E6C-357D34E3190D}"/>
          </ac:picMkLst>
        </pc:picChg>
        <pc:picChg chg="add mod">
          <ac:chgData name="BEN KHALFALLAH Hela ItimAsrScoVdf" userId="d55be94f-4073-46ba-88ef-465599598fde" providerId="ADAL" clId="{B1CC3917-7186-48B1-B06B-921786A47DF6}" dt="2023-03-19T15:38:17.024" v="903" actId="1037"/>
          <ac:picMkLst>
            <pc:docMk/>
            <pc:sldMk cId="319136877" sldId="581"/>
            <ac:picMk id="8" creationId="{703CD23F-3AC1-4B11-AF62-71704228A038}"/>
          </ac:picMkLst>
        </pc:picChg>
        <pc:picChg chg="del">
          <ac:chgData name="BEN KHALFALLAH Hela ItimAsrScoVdf" userId="d55be94f-4073-46ba-88ef-465599598fde" providerId="ADAL" clId="{B1CC3917-7186-48B1-B06B-921786A47DF6}" dt="2023-03-19T15:36:37.126" v="874" actId="478"/>
          <ac:picMkLst>
            <pc:docMk/>
            <pc:sldMk cId="319136877" sldId="581"/>
            <ac:picMk id="9" creationId="{D432DE45-9283-4195-9A54-143C5FC5FC68}"/>
          </ac:picMkLst>
        </pc:picChg>
      </pc:sldChg>
      <pc:sldChg chg="addSp delSp modSp new del mod">
        <pc:chgData name="BEN KHALFALLAH Hela ItimAsrScoVdf" userId="d55be94f-4073-46ba-88ef-465599598fde" providerId="ADAL" clId="{B1CC3917-7186-48B1-B06B-921786A47DF6}" dt="2023-03-19T15:48:21.757" v="953" actId="47"/>
        <pc:sldMkLst>
          <pc:docMk/>
          <pc:sldMk cId="125655737" sldId="582"/>
        </pc:sldMkLst>
        <pc:spChg chg="mod">
          <ac:chgData name="BEN KHALFALLAH Hela ItimAsrScoVdf" userId="d55be94f-4073-46ba-88ef-465599598fde" providerId="ADAL" clId="{B1CC3917-7186-48B1-B06B-921786A47DF6}" dt="2023-03-19T15:42:02.110" v="926" actId="242"/>
          <ac:spMkLst>
            <pc:docMk/>
            <pc:sldMk cId="125655737" sldId="582"/>
            <ac:spMk id="2" creationId="{4D4FD41B-F4A3-496D-99BF-FD80E3D16ADF}"/>
          </ac:spMkLst>
        </pc:spChg>
        <pc:spChg chg="add del mod">
          <ac:chgData name="BEN KHALFALLAH Hela ItimAsrScoVdf" userId="d55be94f-4073-46ba-88ef-465599598fde" providerId="ADAL" clId="{B1CC3917-7186-48B1-B06B-921786A47DF6}" dt="2023-03-19T15:44:02.698" v="937"/>
          <ac:spMkLst>
            <pc:docMk/>
            <pc:sldMk cId="125655737" sldId="582"/>
            <ac:spMk id="3" creationId="{6392735C-2ED2-458A-A50A-FE68D02DF1E3}"/>
          </ac:spMkLst>
        </pc:spChg>
        <pc:spChg chg="add del mod">
          <ac:chgData name="BEN KHALFALLAH Hela ItimAsrScoVdf" userId="d55be94f-4073-46ba-88ef-465599598fde" providerId="ADAL" clId="{B1CC3917-7186-48B1-B06B-921786A47DF6}" dt="2023-03-19T15:44:02.698" v="937"/>
          <ac:spMkLst>
            <pc:docMk/>
            <pc:sldMk cId="125655737" sldId="582"/>
            <ac:spMk id="4" creationId="{7A01A10B-04A5-4D5C-AB1E-5041E71E9BED}"/>
          </ac:spMkLst>
        </pc:spChg>
        <pc:spChg chg="add del mod">
          <ac:chgData name="BEN KHALFALLAH Hela ItimAsrScoVdf" userId="d55be94f-4073-46ba-88ef-465599598fde" providerId="ADAL" clId="{B1CC3917-7186-48B1-B06B-921786A47DF6}" dt="2023-03-19T15:44:02.698" v="937"/>
          <ac:spMkLst>
            <pc:docMk/>
            <pc:sldMk cId="125655737" sldId="582"/>
            <ac:spMk id="6" creationId="{2924A20B-DA89-4361-A266-58492504E3B7}"/>
          </ac:spMkLst>
        </pc:spChg>
        <pc:cxnChg chg="add del mod">
          <ac:chgData name="BEN KHALFALLAH Hela ItimAsrScoVdf" userId="d55be94f-4073-46ba-88ef-465599598fde" providerId="ADAL" clId="{B1CC3917-7186-48B1-B06B-921786A47DF6}" dt="2023-03-19T15:44:02.698" v="937"/>
          <ac:cxnSpMkLst>
            <pc:docMk/>
            <pc:sldMk cId="125655737" sldId="582"/>
            <ac:cxnSpMk id="5" creationId="{ACE5B32E-2367-4B5A-9EEC-E8A134184848}"/>
          </ac:cxnSpMkLst>
        </pc:cxnChg>
      </pc:sldChg>
      <pc:sldChg chg="addSp modSp new mod">
        <pc:chgData name="BEN KHALFALLAH Hela ItimAsrScoVdf" userId="d55be94f-4073-46ba-88ef-465599598fde" providerId="ADAL" clId="{B1CC3917-7186-48B1-B06B-921786A47DF6}" dt="2023-03-19T15:44:08.043" v="940" actId="20577"/>
        <pc:sldMkLst>
          <pc:docMk/>
          <pc:sldMk cId="2616371394" sldId="583"/>
        </pc:sldMkLst>
        <pc:spChg chg="mod">
          <ac:chgData name="BEN KHALFALLAH Hela ItimAsrScoVdf" userId="d55be94f-4073-46ba-88ef-465599598fde" providerId="ADAL" clId="{B1CC3917-7186-48B1-B06B-921786A47DF6}" dt="2023-03-19T15:42:22.648" v="931" actId="242"/>
          <ac:spMkLst>
            <pc:docMk/>
            <pc:sldMk cId="2616371394" sldId="583"/>
            <ac:spMk id="2" creationId="{FBCC865F-D334-40A8-859B-AF4D6191454C}"/>
          </ac:spMkLst>
        </pc:spChg>
        <pc:spChg chg="add mod">
          <ac:chgData name="BEN KHALFALLAH Hela ItimAsrScoVdf" userId="d55be94f-4073-46ba-88ef-465599598fde" providerId="ADAL" clId="{B1CC3917-7186-48B1-B06B-921786A47DF6}" dt="2023-03-19T15:44:08.043" v="940" actId="20577"/>
          <ac:spMkLst>
            <pc:docMk/>
            <pc:sldMk cId="2616371394" sldId="583"/>
            <ac:spMk id="3" creationId="{8C82B983-5BE3-44EB-A2F2-D8957A05018C}"/>
          </ac:spMkLst>
        </pc:spChg>
        <pc:spChg chg="add mod">
          <ac:chgData name="BEN KHALFALLAH Hela ItimAsrScoVdf" userId="d55be94f-4073-46ba-88ef-465599598fde" providerId="ADAL" clId="{B1CC3917-7186-48B1-B06B-921786A47DF6}" dt="2023-03-19T15:44:04.165" v="938"/>
          <ac:spMkLst>
            <pc:docMk/>
            <pc:sldMk cId="2616371394" sldId="583"/>
            <ac:spMk id="4" creationId="{AA91CFD3-7212-41AB-BBBE-42DF96F06180}"/>
          </ac:spMkLst>
        </pc:spChg>
        <pc:spChg chg="add mod">
          <ac:chgData name="BEN KHALFALLAH Hela ItimAsrScoVdf" userId="d55be94f-4073-46ba-88ef-465599598fde" providerId="ADAL" clId="{B1CC3917-7186-48B1-B06B-921786A47DF6}" dt="2023-03-19T15:44:04.165" v="938"/>
          <ac:spMkLst>
            <pc:docMk/>
            <pc:sldMk cId="2616371394" sldId="583"/>
            <ac:spMk id="6" creationId="{8740DA5C-AD7D-4DE8-B860-C95DE9C0A161}"/>
          </ac:spMkLst>
        </pc:spChg>
        <pc:cxnChg chg="add mod">
          <ac:chgData name="BEN KHALFALLAH Hela ItimAsrScoVdf" userId="d55be94f-4073-46ba-88ef-465599598fde" providerId="ADAL" clId="{B1CC3917-7186-48B1-B06B-921786A47DF6}" dt="2023-03-19T15:44:04.165" v="938"/>
          <ac:cxnSpMkLst>
            <pc:docMk/>
            <pc:sldMk cId="2616371394" sldId="583"/>
            <ac:cxnSpMk id="5" creationId="{76D9C48B-6A0F-4A88-A7D9-A51E626C7A3B}"/>
          </ac:cxnSpMkLst>
        </pc:cxnChg>
      </pc:sldChg>
      <pc:sldChg chg="addSp delSp modSp add mod setBg setClrOvrMap">
        <pc:chgData name="BEN KHALFALLAH Hela ItimAsrScoVdf" userId="d55be94f-4073-46ba-88ef-465599598fde" providerId="ADAL" clId="{B1CC3917-7186-48B1-B06B-921786A47DF6}" dt="2023-03-19T16:33:28.375" v="1624" actId="27614"/>
        <pc:sldMkLst>
          <pc:docMk/>
          <pc:sldMk cId="230997700" sldId="584"/>
        </pc:sldMkLst>
        <pc:spChg chg="mod ord">
          <ac:chgData name="BEN KHALFALLAH Hela ItimAsrScoVdf" userId="d55be94f-4073-46ba-88ef-465599598fde" providerId="ADAL" clId="{B1CC3917-7186-48B1-B06B-921786A47DF6}" dt="2023-03-19T16:33:23.137" v="1623" actId="26606"/>
          <ac:spMkLst>
            <pc:docMk/>
            <pc:sldMk cId="230997700" sldId="584"/>
            <ac:spMk id="2" creationId="{4D4FD41B-F4A3-496D-99BF-FD80E3D16ADF}"/>
          </ac:spMkLst>
        </pc:spChg>
        <pc:spChg chg="add del mod">
          <ac:chgData name="BEN KHALFALLAH Hela ItimAsrScoVdf" userId="d55be94f-4073-46ba-88ef-465599598fde" providerId="ADAL" clId="{B1CC3917-7186-48B1-B06B-921786A47DF6}" dt="2023-03-19T16:03:48.192" v="1072" actId="478"/>
          <ac:spMkLst>
            <pc:docMk/>
            <pc:sldMk cId="230997700" sldId="584"/>
            <ac:spMk id="3" creationId="{C33C8302-4BDF-49FF-B7C4-A112AE9026E9}"/>
          </ac:spMkLst>
        </pc:spChg>
        <pc:spChg chg="add del mod">
          <ac:chgData name="BEN KHALFALLAH Hela ItimAsrScoVdf" userId="d55be94f-4073-46ba-88ef-465599598fde" providerId="ADAL" clId="{B1CC3917-7186-48B1-B06B-921786A47DF6}" dt="2023-03-19T16:03:48.192" v="1072" actId="478"/>
          <ac:spMkLst>
            <pc:docMk/>
            <pc:sldMk cId="230997700" sldId="584"/>
            <ac:spMk id="4" creationId="{23B01A7A-8728-481F-9CA3-A3A86A998FF1}"/>
          </ac:spMkLst>
        </pc:spChg>
        <pc:spChg chg="add del mod">
          <ac:chgData name="BEN KHALFALLAH Hela ItimAsrScoVdf" userId="d55be94f-4073-46ba-88ef-465599598fde" providerId="ADAL" clId="{B1CC3917-7186-48B1-B06B-921786A47DF6}" dt="2023-03-19T16:03:48.192" v="1072" actId="478"/>
          <ac:spMkLst>
            <pc:docMk/>
            <pc:sldMk cId="230997700" sldId="584"/>
            <ac:spMk id="5" creationId="{F8265679-2587-4721-AA04-60C4113CF19A}"/>
          </ac:spMkLst>
        </pc:spChg>
        <pc:spChg chg="add del mod">
          <ac:chgData name="BEN KHALFALLAH Hela ItimAsrScoVdf" userId="d55be94f-4073-46ba-88ef-465599598fde" providerId="ADAL" clId="{B1CC3917-7186-48B1-B06B-921786A47DF6}" dt="2023-03-19T16:03:48.192" v="1072" actId="478"/>
          <ac:spMkLst>
            <pc:docMk/>
            <pc:sldMk cId="230997700" sldId="584"/>
            <ac:spMk id="6" creationId="{A4B05EE0-A308-4BF0-AE0C-3E85749559C6}"/>
          </ac:spMkLst>
        </pc:spChg>
        <pc:spChg chg="add del">
          <ac:chgData name="BEN KHALFALLAH Hela ItimAsrScoVdf" userId="d55be94f-4073-46ba-88ef-465599598fde" providerId="ADAL" clId="{B1CC3917-7186-48B1-B06B-921786A47DF6}" dt="2023-03-19T16:06:46.944" v="1086" actId="26606"/>
          <ac:spMkLst>
            <pc:docMk/>
            <pc:sldMk cId="230997700" sldId="584"/>
            <ac:spMk id="16" creationId="{1BB1D3B0-1E2E-48E2-ACCC-EE147A9A0CE0}"/>
          </ac:spMkLst>
        </pc:spChg>
        <pc:spChg chg="add del">
          <ac:chgData name="BEN KHALFALLAH Hela ItimAsrScoVdf" userId="d55be94f-4073-46ba-88ef-465599598fde" providerId="ADAL" clId="{B1CC3917-7186-48B1-B06B-921786A47DF6}" dt="2023-03-19T16:06:46.944" v="1086" actId="26606"/>
          <ac:spMkLst>
            <pc:docMk/>
            <pc:sldMk cId="230997700" sldId="584"/>
            <ac:spMk id="18" creationId="{4BB8B191-5BC6-486A-8E6E-13B1C9EEE83D}"/>
          </ac:spMkLst>
        </pc:spChg>
        <pc:spChg chg="add del">
          <ac:chgData name="BEN KHALFALLAH Hela ItimAsrScoVdf" userId="d55be94f-4073-46ba-88ef-465599598fde" providerId="ADAL" clId="{B1CC3917-7186-48B1-B06B-921786A47DF6}" dt="2023-03-19T16:06:46.944" v="1086" actId="26606"/>
          <ac:spMkLst>
            <pc:docMk/>
            <pc:sldMk cId="230997700" sldId="584"/>
            <ac:spMk id="20" creationId="{06E3DE27-4115-4B5D-A9DB-3C7CDC82B121}"/>
          </ac:spMkLst>
        </pc:spChg>
        <pc:spChg chg="add del">
          <ac:chgData name="BEN KHALFALLAH Hela ItimAsrScoVdf" userId="d55be94f-4073-46ba-88ef-465599598fde" providerId="ADAL" clId="{B1CC3917-7186-48B1-B06B-921786A47DF6}" dt="2023-03-19T16:06:46.944" v="1086" actId="26606"/>
          <ac:spMkLst>
            <pc:docMk/>
            <pc:sldMk cId="230997700" sldId="584"/>
            <ac:spMk id="22" creationId="{AA5196B7-638B-4DC2-897C-9F49E9D46FD9}"/>
          </ac:spMkLst>
        </pc:spChg>
        <pc:spChg chg="add del">
          <ac:chgData name="BEN KHALFALLAH Hela ItimAsrScoVdf" userId="d55be94f-4073-46ba-88ef-465599598fde" providerId="ADAL" clId="{B1CC3917-7186-48B1-B06B-921786A47DF6}" dt="2023-03-19T16:06:46.944" v="1086" actId="26606"/>
          <ac:spMkLst>
            <pc:docMk/>
            <pc:sldMk cId="230997700" sldId="584"/>
            <ac:spMk id="24" creationId="{875485B9-8EE1-447A-9C08-F7D6B532A8CF}"/>
          </ac:spMkLst>
        </pc:spChg>
        <pc:spChg chg="add del">
          <ac:chgData name="BEN KHALFALLAH Hela ItimAsrScoVdf" userId="d55be94f-4073-46ba-88ef-465599598fde" providerId="ADAL" clId="{B1CC3917-7186-48B1-B06B-921786A47DF6}" dt="2023-03-19T16:06:46.944" v="1086" actId="26606"/>
          <ac:spMkLst>
            <pc:docMk/>
            <pc:sldMk cId="230997700" sldId="584"/>
            <ac:spMk id="26" creationId="{B963707F-B98C-4143-AFCF-D6B56C975C5A}"/>
          </ac:spMkLst>
        </pc:spChg>
        <pc:spChg chg="add del">
          <ac:chgData name="BEN KHALFALLAH Hela ItimAsrScoVdf" userId="d55be94f-4073-46ba-88ef-465599598fde" providerId="ADAL" clId="{B1CC3917-7186-48B1-B06B-921786A47DF6}" dt="2023-03-19T16:06:46.944" v="1086" actId="26606"/>
          <ac:spMkLst>
            <pc:docMk/>
            <pc:sldMk cId="230997700" sldId="584"/>
            <ac:spMk id="28" creationId="{88D2DFBB-460D-4ECB-BD76-509C99DAD65A}"/>
          </ac:spMkLst>
        </pc:spChg>
        <pc:spChg chg="add del">
          <ac:chgData name="BEN KHALFALLAH Hela ItimAsrScoVdf" userId="d55be94f-4073-46ba-88ef-465599598fde" providerId="ADAL" clId="{B1CC3917-7186-48B1-B06B-921786A47DF6}" dt="2023-03-19T16:33:23.137" v="1623" actId="26606"/>
          <ac:spMkLst>
            <pc:docMk/>
            <pc:sldMk cId="230997700" sldId="584"/>
            <ac:spMk id="33" creationId="{1BB1D3B0-1E2E-48E2-ACCC-EE147A9A0CE0}"/>
          </ac:spMkLst>
        </pc:spChg>
        <pc:spChg chg="add del">
          <ac:chgData name="BEN KHALFALLAH Hela ItimAsrScoVdf" userId="d55be94f-4073-46ba-88ef-465599598fde" providerId="ADAL" clId="{B1CC3917-7186-48B1-B06B-921786A47DF6}" dt="2023-03-19T16:33:23.137" v="1623" actId="26606"/>
          <ac:spMkLst>
            <pc:docMk/>
            <pc:sldMk cId="230997700" sldId="584"/>
            <ac:spMk id="35" creationId="{4BB8B191-5BC6-486A-8E6E-13B1C9EEE83D}"/>
          </ac:spMkLst>
        </pc:spChg>
        <pc:spChg chg="add del">
          <ac:chgData name="BEN KHALFALLAH Hela ItimAsrScoVdf" userId="d55be94f-4073-46ba-88ef-465599598fde" providerId="ADAL" clId="{B1CC3917-7186-48B1-B06B-921786A47DF6}" dt="2023-03-19T16:33:23.137" v="1623" actId="26606"/>
          <ac:spMkLst>
            <pc:docMk/>
            <pc:sldMk cId="230997700" sldId="584"/>
            <ac:spMk id="37" creationId="{06E3DE27-4115-4B5D-A9DB-3C7CDC82B121}"/>
          </ac:spMkLst>
        </pc:spChg>
        <pc:spChg chg="add del">
          <ac:chgData name="BEN KHALFALLAH Hela ItimAsrScoVdf" userId="d55be94f-4073-46ba-88ef-465599598fde" providerId="ADAL" clId="{B1CC3917-7186-48B1-B06B-921786A47DF6}" dt="2023-03-19T16:33:23.137" v="1623" actId="26606"/>
          <ac:spMkLst>
            <pc:docMk/>
            <pc:sldMk cId="230997700" sldId="584"/>
            <ac:spMk id="39" creationId="{AA5196B7-638B-4DC2-897C-9F49E9D46FD9}"/>
          </ac:spMkLst>
        </pc:spChg>
        <pc:spChg chg="add del">
          <ac:chgData name="BEN KHALFALLAH Hela ItimAsrScoVdf" userId="d55be94f-4073-46ba-88ef-465599598fde" providerId="ADAL" clId="{B1CC3917-7186-48B1-B06B-921786A47DF6}" dt="2023-03-19T16:33:23.137" v="1623" actId="26606"/>
          <ac:spMkLst>
            <pc:docMk/>
            <pc:sldMk cId="230997700" sldId="584"/>
            <ac:spMk id="41" creationId="{875485B9-8EE1-447A-9C08-F7D6B532A8CF}"/>
          </ac:spMkLst>
        </pc:spChg>
        <pc:spChg chg="add del">
          <ac:chgData name="BEN KHALFALLAH Hela ItimAsrScoVdf" userId="d55be94f-4073-46ba-88ef-465599598fde" providerId="ADAL" clId="{B1CC3917-7186-48B1-B06B-921786A47DF6}" dt="2023-03-19T16:33:23.137" v="1623" actId="26606"/>
          <ac:spMkLst>
            <pc:docMk/>
            <pc:sldMk cId="230997700" sldId="584"/>
            <ac:spMk id="43" creationId="{B963707F-B98C-4143-AFCF-D6B56C975C5A}"/>
          </ac:spMkLst>
        </pc:spChg>
        <pc:spChg chg="add del">
          <ac:chgData name="BEN KHALFALLAH Hela ItimAsrScoVdf" userId="d55be94f-4073-46ba-88ef-465599598fde" providerId="ADAL" clId="{B1CC3917-7186-48B1-B06B-921786A47DF6}" dt="2023-03-19T16:33:23.137" v="1623" actId="26606"/>
          <ac:spMkLst>
            <pc:docMk/>
            <pc:sldMk cId="230997700" sldId="584"/>
            <ac:spMk id="45" creationId="{88D2DFBB-460D-4ECB-BD76-509C99DAD65A}"/>
          </ac:spMkLst>
        </pc:spChg>
        <pc:spChg chg="add del">
          <ac:chgData name="BEN KHALFALLAH Hela ItimAsrScoVdf" userId="d55be94f-4073-46ba-88ef-465599598fde" providerId="ADAL" clId="{B1CC3917-7186-48B1-B06B-921786A47DF6}" dt="2023-03-19T16:33:16.686" v="1616" actId="26606"/>
          <ac:spMkLst>
            <pc:docMk/>
            <pc:sldMk cId="230997700" sldId="584"/>
            <ac:spMk id="50" creationId="{DB691D59-8F51-4DD8-AD41-D568D29B08F8}"/>
          </ac:spMkLst>
        </pc:spChg>
        <pc:spChg chg="add del">
          <ac:chgData name="BEN KHALFALLAH Hela ItimAsrScoVdf" userId="d55be94f-4073-46ba-88ef-465599598fde" providerId="ADAL" clId="{B1CC3917-7186-48B1-B06B-921786A47DF6}" dt="2023-03-19T16:33:16.686" v="1616" actId="26606"/>
          <ac:spMkLst>
            <pc:docMk/>
            <pc:sldMk cId="230997700" sldId="584"/>
            <ac:spMk id="52" creationId="{204AEF18-0627-48F3-9B3D-F7E8F050B1D4}"/>
          </ac:spMkLst>
        </pc:spChg>
        <pc:spChg chg="add del">
          <ac:chgData name="BEN KHALFALLAH Hela ItimAsrScoVdf" userId="d55be94f-4073-46ba-88ef-465599598fde" providerId="ADAL" clId="{B1CC3917-7186-48B1-B06B-921786A47DF6}" dt="2023-03-19T16:33:16.686" v="1616" actId="26606"/>
          <ac:spMkLst>
            <pc:docMk/>
            <pc:sldMk cId="230997700" sldId="584"/>
            <ac:spMk id="54" creationId="{CEAEE08A-C572-438F-9753-B0D527A515A7}"/>
          </ac:spMkLst>
        </pc:spChg>
        <pc:spChg chg="add del">
          <ac:chgData name="BEN KHALFALLAH Hela ItimAsrScoVdf" userId="d55be94f-4073-46ba-88ef-465599598fde" providerId="ADAL" clId="{B1CC3917-7186-48B1-B06B-921786A47DF6}" dt="2023-03-19T16:33:16.686" v="1616" actId="26606"/>
          <ac:spMkLst>
            <pc:docMk/>
            <pc:sldMk cId="230997700" sldId="584"/>
            <ac:spMk id="56" creationId="{DB93146F-62ED-4C59-844C-0935D0FB5031}"/>
          </ac:spMkLst>
        </pc:spChg>
        <pc:spChg chg="add del">
          <ac:chgData name="BEN KHALFALLAH Hela ItimAsrScoVdf" userId="d55be94f-4073-46ba-88ef-465599598fde" providerId="ADAL" clId="{B1CC3917-7186-48B1-B06B-921786A47DF6}" dt="2023-03-19T16:33:16.686" v="1616" actId="26606"/>
          <ac:spMkLst>
            <pc:docMk/>
            <pc:sldMk cId="230997700" sldId="584"/>
            <ac:spMk id="58" creationId="{F7207B7B-5C57-458C-BE38-95D2CD7655BB}"/>
          </ac:spMkLst>
        </pc:spChg>
        <pc:spChg chg="add del">
          <ac:chgData name="BEN KHALFALLAH Hela ItimAsrScoVdf" userId="d55be94f-4073-46ba-88ef-465599598fde" providerId="ADAL" clId="{B1CC3917-7186-48B1-B06B-921786A47DF6}" dt="2023-03-19T16:33:16.686" v="1616" actId="26606"/>
          <ac:spMkLst>
            <pc:docMk/>
            <pc:sldMk cId="230997700" sldId="584"/>
            <ac:spMk id="60" creationId="{9822E561-F97C-4CBB-A9A6-A6BF6317BC84}"/>
          </ac:spMkLst>
        </pc:spChg>
        <pc:spChg chg="add del">
          <ac:chgData name="BEN KHALFALLAH Hela ItimAsrScoVdf" userId="d55be94f-4073-46ba-88ef-465599598fde" providerId="ADAL" clId="{B1CC3917-7186-48B1-B06B-921786A47DF6}" dt="2023-03-19T16:33:16.686" v="1616" actId="26606"/>
          <ac:spMkLst>
            <pc:docMk/>
            <pc:sldMk cId="230997700" sldId="584"/>
            <ac:spMk id="62" creationId="{B01B0E58-A5C8-4CDA-A2E0-35DF94E59857}"/>
          </ac:spMkLst>
        </pc:spChg>
        <pc:spChg chg="add del">
          <ac:chgData name="BEN KHALFALLAH Hela ItimAsrScoVdf" userId="d55be94f-4073-46ba-88ef-465599598fde" providerId="ADAL" clId="{B1CC3917-7186-48B1-B06B-921786A47DF6}" dt="2023-03-19T16:33:17.407" v="1618" actId="26606"/>
          <ac:spMkLst>
            <pc:docMk/>
            <pc:sldMk cId="230997700" sldId="584"/>
            <ac:spMk id="64" creationId="{9E51D150-D0BE-47A3-AA5B-3F71488E554E}"/>
          </ac:spMkLst>
        </pc:spChg>
        <pc:spChg chg="add del">
          <ac:chgData name="BEN KHALFALLAH Hela ItimAsrScoVdf" userId="d55be94f-4073-46ba-88ef-465599598fde" providerId="ADAL" clId="{B1CC3917-7186-48B1-B06B-921786A47DF6}" dt="2023-03-19T16:33:17.407" v="1618" actId="26606"/>
          <ac:spMkLst>
            <pc:docMk/>
            <pc:sldMk cId="230997700" sldId="584"/>
            <ac:spMk id="65" creationId="{2928117C-9446-4E7F-AE62-95E0F6DB5B27}"/>
          </ac:spMkLst>
        </pc:spChg>
        <pc:spChg chg="add del">
          <ac:chgData name="BEN KHALFALLAH Hela ItimAsrScoVdf" userId="d55be94f-4073-46ba-88ef-465599598fde" providerId="ADAL" clId="{B1CC3917-7186-48B1-B06B-921786A47DF6}" dt="2023-03-19T16:33:17.407" v="1618" actId="26606"/>
          <ac:spMkLst>
            <pc:docMk/>
            <pc:sldMk cId="230997700" sldId="584"/>
            <ac:spMk id="66" creationId="{A3EC344B-E4D2-4F05-86FF-A2109058CFF9}"/>
          </ac:spMkLst>
        </pc:spChg>
        <pc:spChg chg="add del">
          <ac:chgData name="BEN KHALFALLAH Hela ItimAsrScoVdf" userId="d55be94f-4073-46ba-88ef-465599598fde" providerId="ADAL" clId="{B1CC3917-7186-48B1-B06B-921786A47DF6}" dt="2023-03-19T16:33:17.407" v="1618" actId="26606"/>
          <ac:spMkLst>
            <pc:docMk/>
            <pc:sldMk cId="230997700" sldId="584"/>
            <ac:spMk id="67" creationId="{84D30AFB-4D71-48B0-AA00-28EE92363A5F}"/>
          </ac:spMkLst>
        </pc:spChg>
        <pc:spChg chg="add del">
          <ac:chgData name="BEN KHALFALLAH Hela ItimAsrScoVdf" userId="d55be94f-4073-46ba-88ef-465599598fde" providerId="ADAL" clId="{B1CC3917-7186-48B1-B06B-921786A47DF6}" dt="2023-03-19T16:33:17.407" v="1618" actId="26606"/>
          <ac:spMkLst>
            <pc:docMk/>
            <pc:sldMk cId="230997700" sldId="584"/>
            <ac:spMk id="68" creationId="{96A0B76F-8010-4C62-B4B6-C5FC438C059E}"/>
          </ac:spMkLst>
        </pc:spChg>
        <pc:spChg chg="add del">
          <ac:chgData name="BEN KHALFALLAH Hela ItimAsrScoVdf" userId="d55be94f-4073-46ba-88ef-465599598fde" providerId="ADAL" clId="{B1CC3917-7186-48B1-B06B-921786A47DF6}" dt="2023-03-19T16:33:17.407" v="1618" actId="26606"/>
          <ac:spMkLst>
            <pc:docMk/>
            <pc:sldMk cId="230997700" sldId="584"/>
            <ac:spMk id="69" creationId="{9FC936C0-4624-438D-BDD0-6B296BD6409D}"/>
          </ac:spMkLst>
        </pc:spChg>
        <pc:spChg chg="add del">
          <ac:chgData name="BEN KHALFALLAH Hela ItimAsrScoVdf" userId="d55be94f-4073-46ba-88ef-465599598fde" providerId="ADAL" clId="{B1CC3917-7186-48B1-B06B-921786A47DF6}" dt="2023-03-19T16:33:17.407" v="1618" actId="26606"/>
          <ac:spMkLst>
            <pc:docMk/>
            <pc:sldMk cId="230997700" sldId="584"/>
            <ac:spMk id="70" creationId="{5535DAA1-B7FB-41AB-BA45-ECFC99D82749}"/>
          </ac:spMkLst>
        </pc:spChg>
        <pc:spChg chg="add del">
          <ac:chgData name="BEN KHALFALLAH Hela ItimAsrScoVdf" userId="d55be94f-4073-46ba-88ef-465599598fde" providerId="ADAL" clId="{B1CC3917-7186-48B1-B06B-921786A47DF6}" dt="2023-03-19T16:33:17.407" v="1618" actId="26606"/>
          <ac:spMkLst>
            <pc:docMk/>
            <pc:sldMk cId="230997700" sldId="584"/>
            <ac:spMk id="71" creationId="{6D225CEC-19E5-40D0-B1CE-4E884C9C17D2}"/>
          </ac:spMkLst>
        </pc:spChg>
        <pc:spChg chg="add del">
          <ac:chgData name="BEN KHALFALLAH Hela ItimAsrScoVdf" userId="d55be94f-4073-46ba-88ef-465599598fde" providerId="ADAL" clId="{B1CC3917-7186-48B1-B06B-921786A47DF6}" dt="2023-03-19T16:33:17.407" v="1618" actId="26606"/>
          <ac:spMkLst>
            <pc:docMk/>
            <pc:sldMk cId="230997700" sldId="584"/>
            <ac:spMk id="72" creationId="{BEF873D1-568B-4D8E-AF50-0382A711402F}"/>
          </ac:spMkLst>
        </pc:spChg>
        <pc:spChg chg="add del">
          <ac:chgData name="BEN KHALFALLAH Hela ItimAsrScoVdf" userId="d55be94f-4073-46ba-88ef-465599598fde" providerId="ADAL" clId="{B1CC3917-7186-48B1-B06B-921786A47DF6}" dt="2023-03-19T16:33:19.059" v="1620" actId="26606"/>
          <ac:spMkLst>
            <pc:docMk/>
            <pc:sldMk cId="230997700" sldId="584"/>
            <ac:spMk id="74" creationId="{DB691D59-8F51-4DD8-AD41-D568D29B08F8}"/>
          </ac:spMkLst>
        </pc:spChg>
        <pc:spChg chg="add del">
          <ac:chgData name="BEN KHALFALLAH Hela ItimAsrScoVdf" userId="d55be94f-4073-46ba-88ef-465599598fde" providerId="ADAL" clId="{B1CC3917-7186-48B1-B06B-921786A47DF6}" dt="2023-03-19T16:33:19.059" v="1620" actId="26606"/>
          <ac:spMkLst>
            <pc:docMk/>
            <pc:sldMk cId="230997700" sldId="584"/>
            <ac:spMk id="75" creationId="{204AEF18-0627-48F3-9B3D-F7E8F050B1D4}"/>
          </ac:spMkLst>
        </pc:spChg>
        <pc:spChg chg="add del">
          <ac:chgData name="BEN KHALFALLAH Hela ItimAsrScoVdf" userId="d55be94f-4073-46ba-88ef-465599598fde" providerId="ADAL" clId="{B1CC3917-7186-48B1-B06B-921786A47DF6}" dt="2023-03-19T16:33:19.059" v="1620" actId="26606"/>
          <ac:spMkLst>
            <pc:docMk/>
            <pc:sldMk cId="230997700" sldId="584"/>
            <ac:spMk id="76" creationId="{CEAEE08A-C572-438F-9753-B0D527A515A7}"/>
          </ac:spMkLst>
        </pc:spChg>
        <pc:spChg chg="add del">
          <ac:chgData name="BEN KHALFALLAH Hela ItimAsrScoVdf" userId="d55be94f-4073-46ba-88ef-465599598fde" providerId="ADAL" clId="{B1CC3917-7186-48B1-B06B-921786A47DF6}" dt="2023-03-19T16:33:19.059" v="1620" actId="26606"/>
          <ac:spMkLst>
            <pc:docMk/>
            <pc:sldMk cId="230997700" sldId="584"/>
            <ac:spMk id="77" creationId="{DB93146F-62ED-4C59-844C-0935D0FB5031}"/>
          </ac:spMkLst>
        </pc:spChg>
        <pc:spChg chg="add del">
          <ac:chgData name="BEN KHALFALLAH Hela ItimAsrScoVdf" userId="d55be94f-4073-46ba-88ef-465599598fde" providerId="ADAL" clId="{B1CC3917-7186-48B1-B06B-921786A47DF6}" dt="2023-03-19T16:33:19.059" v="1620" actId="26606"/>
          <ac:spMkLst>
            <pc:docMk/>
            <pc:sldMk cId="230997700" sldId="584"/>
            <ac:spMk id="78" creationId="{B1A515B1-A9B3-49B0-AE0D-D038D42C21A9}"/>
          </ac:spMkLst>
        </pc:spChg>
        <pc:spChg chg="add del">
          <ac:chgData name="BEN KHALFALLAH Hela ItimAsrScoVdf" userId="d55be94f-4073-46ba-88ef-465599598fde" providerId="ADAL" clId="{B1CC3917-7186-48B1-B06B-921786A47DF6}" dt="2023-03-19T16:33:23.126" v="1622" actId="26606"/>
          <ac:spMkLst>
            <pc:docMk/>
            <pc:sldMk cId="230997700" sldId="584"/>
            <ac:spMk id="80" creationId="{DB691D59-8F51-4DD8-AD41-D568D29B08F8}"/>
          </ac:spMkLst>
        </pc:spChg>
        <pc:spChg chg="add del">
          <ac:chgData name="BEN KHALFALLAH Hela ItimAsrScoVdf" userId="d55be94f-4073-46ba-88ef-465599598fde" providerId="ADAL" clId="{B1CC3917-7186-48B1-B06B-921786A47DF6}" dt="2023-03-19T16:33:23.126" v="1622" actId="26606"/>
          <ac:spMkLst>
            <pc:docMk/>
            <pc:sldMk cId="230997700" sldId="584"/>
            <ac:spMk id="81" creationId="{204AEF18-0627-48F3-9B3D-F7E8F050B1D4}"/>
          </ac:spMkLst>
        </pc:spChg>
        <pc:spChg chg="add del">
          <ac:chgData name="BEN KHALFALLAH Hela ItimAsrScoVdf" userId="d55be94f-4073-46ba-88ef-465599598fde" providerId="ADAL" clId="{B1CC3917-7186-48B1-B06B-921786A47DF6}" dt="2023-03-19T16:33:23.126" v="1622" actId="26606"/>
          <ac:spMkLst>
            <pc:docMk/>
            <pc:sldMk cId="230997700" sldId="584"/>
            <ac:spMk id="82" creationId="{CEAEE08A-C572-438F-9753-B0D527A515A7}"/>
          </ac:spMkLst>
        </pc:spChg>
        <pc:spChg chg="add del">
          <ac:chgData name="BEN KHALFALLAH Hela ItimAsrScoVdf" userId="d55be94f-4073-46ba-88ef-465599598fde" providerId="ADAL" clId="{B1CC3917-7186-48B1-B06B-921786A47DF6}" dt="2023-03-19T16:33:23.126" v="1622" actId="26606"/>
          <ac:spMkLst>
            <pc:docMk/>
            <pc:sldMk cId="230997700" sldId="584"/>
            <ac:spMk id="83" creationId="{DB93146F-62ED-4C59-844C-0935D0FB5031}"/>
          </ac:spMkLst>
        </pc:spChg>
        <pc:spChg chg="add del">
          <ac:chgData name="BEN KHALFALLAH Hela ItimAsrScoVdf" userId="d55be94f-4073-46ba-88ef-465599598fde" providerId="ADAL" clId="{B1CC3917-7186-48B1-B06B-921786A47DF6}" dt="2023-03-19T16:33:23.126" v="1622" actId="26606"/>
          <ac:spMkLst>
            <pc:docMk/>
            <pc:sldMk cId="230997700" sldId="584"/>
            <ac:spMk id="84" creationId="{F9CD4BEB-C391-4F7E-9838-95411A832349}"/>
          </ac:spMkLst>
        </pc:spChg>
        <pc:spChg chg="add">
          <ac:chgData name="BEN KHALFALLAH Hela ItimAsrScoVdf" userId="d55be94f-4073-46ba-88ef-465599598fde" providerId="ADAL" clId="{B1CC3917-7186-48B1-B06B-921786A47DF6}" dt="2023-03-19T16:33:23.137" v="1623" actId="26606"/>
          <ac:spMkLst>
            <pc:docMk/>
            <pc:sldMk cId="230997700" sldId="584"/>
            <ac:spMk id="86" creationId="{DB691D59-8F51-4DD8-AD41-D568D29B08F8}"/>
          </ac:spMkLst>
        </pc:spChg>
        <pc:spChg chg="add">
          <ac:chgData name="BEN KHALFALLAH Hela ItimAsrScoVdf" userId="d55be94f-4073-46ba-88ef-465599598fde" providerId="ADAL" clId="{B1CC3917-7186-48B1-B06B-921786A47DF6}" dt="2023-03-19T16:33:23.137" v="1623" actId="26606"/>
          <ac:spMkLst>
            <pc:docMk/>
            <pc:sldMk cId="230997700" sldId="584"/>
            <ac:spMk id="87" creationId="{204AEF18-0627-48F3-9B3D-F7E8F050B1D4}"/>
          </ac:spMkLst>
        </pc:spChg>
        <pc:spChg chg="add">
          <ac:chgData name="BEN KHALFALLAH Hela ItimAsrScoVdf" userId="d55be94f-4073-46ba-88ef-465599598fde" providerId="ADAL" clId="{B1CC3917-7186-48B1-B06B-921786A47DF6}" dt="2023-03-19T16:33:23.137" v="1623" actId="26606"/>
          <ac:spMkLst>
            <pc:docMk/>
            <pc:sldMk cId="230997700" sldId="584"/>
            <ac:spMk id="88" creationId="{CEAEE08A-C572-438F-9753-B0D527A515A7}"/>
          </ac:spMkLst>
        </pc:spChg>
        <pc:spChg chg="add">
          <ac:chgData name="BEN KHALFALLAH Hela ItimAsrScoVdf" userId="d55be94f-4073-46ba-88ef-465599598fde" providerId="ADAL" clId="{B1CC3917-7186-48B1-B06B-921786A47DF6}" dt="2023-03-19T16:33:23.137" v="1623" actId="26606"/>
          <ac:spMkLst>
            <pc:docMk/>
            <pc:sldMk cId="230997700" sldId="584"/>
            <ac:spMk id="89" creationId="{DB93146F-62ED-4C59-844C-0935D0FB5031}"/>
          </ac:spMkLst>
        </pc:spChg>
        <pc:spChg chg="add">
          <ac:chgData name="BEN KHALFALLAH Hela ItimAsrScoVdf" userId="d55be94f-4073-46ba-88ef-465599598fde" providerId="ADAL" clId="{B1CC3917-7186-48B1-B06B-921786A47DF6}" dt="2023-03-19T16:33:23.137" v="1623" actId="26606"/>
          <ac:spMkLst>
            <pc:docMk/>
            <pc:sldMk cId="230997700" sldId="584"/>
            <ac:spMk id="90" creationId="{C1FA8F66-3B85-411D-A2A6-A50DF3026D9A}"/>
          </ac:spMkLst>
        </pc:spChg>
        <pc:spChg chg="add">
          <ac:chgData name="BEN KHALFALLAH Hela ItimAsrScoVdf" userId="d55be94f-4073-46ba-88ef-465599598fde" providerId="ADAL" clId="{B1CC3917-7186-48B1-B06B-921786A47DF6}" dt="2023-03-19T16:33:23.137" v="1623" actId="26606"/>
          <ac:spMkLst>
            <pc:docMk/>
            <pc:sldMk cId="230997700" sldId="584"/>
            <ac:spMk id="91" creationId="{4179E790-E691-4202-B7FA-62924FC8D195}"/>
          </ac:spMkLst>
        </pc:spChg>
        <pc:spChg chg="add">
          <ac:chgData name="BEN KHALFALLAH Hela ItimAsrScoVdf" userId="d55be94f-4073-46ba-88ef-465599598fde" providerId="ADAL" clId="{B1CC3917-7186-48B1-B06B-921786A47DF6}" dt="2023-03-19T16:33:23.137" v="1623" actId="26606"/>
          <ac:spMkLst>
            <pc:docMk/>
            <pc:sldMk cId="230997700" sldId="584"/>
            <ac:spMk id="92" creationId="{065EE0A0-4DA6-4AA2-A475-14DB03C55AFA}"/>
          </ac:spMkLst>
        </pc:spChg>
        <pc:picChg chg="add del mod">
          <ac:chgData name="BEN KHALFALLAH Hela ItimAsrScoVdf" userId="d55be94f-4073-46ba-88ef-465599598fde" providerId="ADAL" clId="{B1CC3917-7186-48B1-B06B-921786A47DF6}" dt="2023-03-19T16:03:48.192" v="1072" actId="478"/>
          <ac:picMkLst>
            <pc:docMk/>
            <pc:sldMk cId="230997700" sldId="584"/>
            <ac:picMk id="7" creationId="{2766F91E-1D77-4913-BA9C-D91FE5835174}"/>
          </ac:picMkLst>
        </pc:picChg>
        <pc:picChg chg="add del mod">
          <ac:chgData name="BEN KHALFALLAH Hela ItimAsrScoVdf" userId="d55be94f-4073-46ba-88ef-465599598fde" providerId="ADAL" clId="{B1CC3917-7186-48B1-B06B-921786A47DF6}" dt="2023-03-19T16:32:49.642" v="1610" actId="478"/>
          <ac:picMkLst>
            <pc:docMk/>
            <pc:sldMk cId="230997700" sldId="584"/>
            <ac:picMk id="9" creationId="{BFA7ABF2-AD85-44AA-8035-A61D66A2890F}"/>
          </ac:picMkLst>
        </pc:picChg>
        <pc:picChg chg="add del mod">
          <ac:chgData name="BEN KHALFALLAH Hela ItimAsrScoVdf" userId="d55be94f-4073-46ba-88ef-465599598fde" providerId="ADAL" clId="{B1CC3917-7186-48B1-B06B-921786A47DF6}" dt="2023-03-19T16:32:49.642" v="1610" actId="478"/>
          <ac:picMkLst>
            <pc:docMk/>
            <pc:sldMk cId="230997700" sldId="584"/>
            <ac:picMk id="11" creationId="{09365043-32D0-4457-AD22-D168D9256E82}"/>
          </ac:picMkLst>
        </pc:picChg>
        <pc:picChg chg="add mod">
          <ac:chgData name="BEN KHALFALLAH Hela ItimAsrScoVdf" userId="d55be94f-4073-46ba-88ef-465599598fde" providerId="ADAL" clId="{B1CC3917-7186-48B1-B06B-921786A47DF6}" dt="2023-03-19T16:33:28.375" v="1624" actId="27614"/>
          <ac:picMkLst>
            <pc:docMk/>
            <pc:sldMk cId="230997700" sldId="584"/>
            <ac:picMk id="13" creationId="{5A5A114C-8E78-4BEB-8F7E-E7428C838FB7}"/>
          </ac:picMkLst>
        </pc:picChg>
      </pc:sldChg>
      <pc:sldChg chg="addSp delSp modSp add mod">
        <pc:chgData name="BEN KHALFALLAH Hela ItimAsrScoVdf" userId="d55be94f-4073-46ba-88ef-465599598fde" providerId="ADAL" clId="{B1CC3917-7186-48B1-B06B-921786A47DF6}" dt="2023-03-19T15:44:51.494" v="947" actId="14100"/>
        <pc:sldMkLst>
          <pc:docMk/>
          <pc:sldMk cId="2743530787" sldId="585"/>
        </pc:sldMkLst>
        <pc:spChg chg="del">
          <ac:chgData name="BEN KHALFALLAH Hela ItimAsrScoVdf" userId="d55be94f-4073-46ba-88ef-465599598fde" providerId="ADAL" clId="{B1CC3917-7186-48B1-B06B-921786A47DF6}" dt="2023-03-19T15:44:26.719" v="943" actId="478"/>
          <ac:spMkLst>
            <pc:docMk/>
            <pc:sldMk cId="2743530787" sldId="585"/>
            <ac:spMk id="3" creationId="{8C82B983-5BE3-44EB-A2F2-D8957A05018C}"/>
          </ac:spMkLst>
        </pc:spChg>
        <pc:spChg chg="del">
          <ac:chgData name="BEN KHALFALLAH Hela ItimAsrScoVdf" userId="d55be94f-4073-46ba-88ef-465599598fde" providerId="ADAL" clId="{B1CC3917-7186-48B1-B06B-921786A47DF6}" dt="2023-03-19T15:44:26.719" v="943" actId="478"/>
          <ac:spMkLst>
            <pc:docMk/>
            <pc:sldMk cId="2743530787" sldId="585"/>
            <ac:spMk id="4" creationId="{AA91CFD3-7212-41AB-BBBE-42DF96F06180}"/>
          </ac:spMkLst>
        </pc:spChg>
        <pc:spChg chg="del">
          <ac:chgData name="BEN KHALFALLAH Hela ItimAsrScoVdf" userId="d55be94f-4073-46ba-88ef-465599598fde" providerId="ADAL" clId="{B1CC3917-7186-48B1-B06B-921786A47DF6}" dt="2023-03-19T15:44:26.719" v="943" actId="478"/>
          <ac:spMkLst>
            <pc:docMk/>
            <pc:sldMk cId="2743530787" sldId="585"/>
            <ac:spMk id="6" creationId="{8740DA5C-AD7D-4DE8-B860-C95DE9C0A161}"/>
          </ac:spMkLst>
        </pc:spChg>
        <pc:spChg chg="add mod">
          <ac:chgData name="BEN KHALFALLAH Hela ItimAsrScoVdf" userId="d55be94f-4073-46ba-88ef-465599598fde" providerId="ADAL" clId="{B1CC3917-7186-48B1-B06B-921786A47DF6}" dt="2023-03-19T15:44:38.846" v="944"/>
          <ac:spMkLst>
            <pc:docMk/>
            <pc:sldMk cId="2743530787" sldId="585"/>
            <ac:spMk id="7" creationId="{CE568BA4-734C-445D-B1D3-3095481D8845}"/>
          </ac:spMkLst>
        </pc:spChg>
        <pc:spChg chg="add mod">
          <ac:chgData name="BEN KHALFALLAH Hela ItimAsrScoVdf" userId="d55be94f-4073-46ba-88ef-465599598fde" providerId="ADAL" clId="{B1CC3917-7186-48B1-B06B-921786A47DF6}" dt="2023-03-19T15:44:51.494" v="947" actId="14100"/>
          <ac:spMkLst>
            <pc:docMk/>
            <pc:sldMk cId="2743530787" sldId="585"/>
            <ac:spMk id="8" creationId="{A23236A9-6330-438A-9B8D-D4D6A8BAD3CD}"/>
          </ac:spMkLst>
        </pc:spChg>
        <pc:spChg chg="add mod">
          <ac:chgData name="BEN KHALFALLAH Hela ItimAsrScoVdf" userId="d55be94f-4073-46ba-88ef-465599598fde" providerId="ADAL" clId="{B1CC3917-7186-48B1-B06B-921786A47DF6}" dt="2023-03-19T15:44:42.537" v="946" actId="20577"/>
          <ac:spMkLst>
            <pc:docMk/>
            <pc:sldMk cId="2743530787" sldId="585"/>
            <ac:spMk id="9" creationId="{91C7E16C-D9AE-4658-AD96-93F396DA463A}"/>
          </ac:spMkLst>
        </pc:spChg>
        <pc:spChg chg="add mod">
          <ac:chgData name="BEN KHALFALLAH Hela ItimAsrScoVdf" userId="d55be94f-4073-46ba-88ef-465599598fde" providerId="ADAL" clId="{B1CC3917-7186-48B1-B06B-921786A47DF6}" dt="2023-03-19T15:44:38.846" v="944"/>
          <ac:spMkLst>
            <pc:docMk/>
            <pc:sldMk cId="2743530787" sldId="585"/>
            <ac:spMk id="10" creationId="{1FBC35DE-93B6-419D-8048-A0AA671C556A}"/>
          </ac:spMkLst>
        </pc:spChg>
        <pc:cxnChg chg="del">
          <ac:chgData name="BEN KHALFALLAH Hela ItimAsrScoVdf" userId="d55be94f-4073-46ba-88ef-465599598fde" providerId="ADAL" clId="{B1CC3917-7186-48B1-B06B-921786A47DF6}" dt="2023-03-19T15:44:26.719" v="943" actId="478"/>
          <ac:cxnSpMkLst>
            <pc:docMk/>
            <pc:sldMk cId="2743530787" sldId="585"/>
            <ac:cxnSpMk id="5" creationId="{76D9C48B-6A0F-4A88-A7D9-A51E626C7A3B}"/>
          </ac:cxnSpMkLst>
        </pc:cxnChg>
      </pc:sldChg>
      <pc:sldChg chg="addSp delSp modSp new mod ord setBg">
        <pc:chgData name="BEN KHALFALLAH Hela ItimAsrScoVdf" userId="d55be94f-4073-46ba-88ef-465599598fde" providerId="ADAL" clId="{B1CC3917-7186-48B1-B06B-921786A47DF6}" dt="2023-03-19T16:11:31.824" v="1121"/>
        <pc:sldMkLst>
          <pc:docMk/>
          <pc:sldMk cId="1843097593" sldId="586"/>
        </pc:sldMkLst>
        <pc:spChg chg="mod">
          <ac:chgData name="BEN KHALFALLAH Hela ItimAsrScoVdf" userId="d55be94f-4073-46ba-88ef-465599598fde" providerId="ADAL" clId="{B1CC3917-7186-48B1-B06B-921786A47DF6}" dt="2023-03-19T16:09:04.583" v="1091"/>
          <ac:spMkLst>
            <pc:docMk/>
            <pc:sldMk cId="1843097593" sldId="586"/>
            <ac:spMk id="2" creationId="{C94B6B9F-58FC-4282-9F3A-5092B0962079}"/>
          </ac:spMkLst>
        </pc:spChg>
        <pc:spChg chg="add del">
          <ac:chgData name="BEN KHALFALLAH Hela ItimAsrScoVdf" userId="d55be94f-4073-46ba-88ef-465599598fde" providerId="ADAL" clId="{B1CC3917-7186-48B1-B06B-921786A47DF6}" dt="2023-03-19T16:08:40.335" v="1089" actId="26606"/>
          <ac:spMkLst>
            <pc:docMk/>
            <pc:sldMk cId="1843097593" sldId="586"/>
            <ac:spMk id="13319" creationId="{DB691D59-8F51-4DD8-AD41-D568D29B08F8}"/>
          </ac:spMkLst>
        </pc:spChg>
        <pc:spChg chg="add del">
          <ac:chgData name="BEN KHALFALLAH Hela ItimAsrScoVdf" userId="d55be94f-4073-46ba-88ef-465599598fde" providerId="ADAL" clId="{B1CC3917-7186-48B1-B06B-921786A47DF6}" dt="2023-03-19T16:08:40.335" v="1089" actId="26606"/>
          <ac:spMkLst>
            <pc:docMk/>
            <pc:sldMk cId="1843097593" sldId="586"/>
            <ac:spMk id="13321" creationId="{204AEF18-0627-48F3-9B3D-F7E8F050B1D4}"/>
          </ac:spMkLst>
        </pc:spChg>
        <pc:spChg chg="add del">
          <ac:chgData name="BEN KHALFALLAH Hela ItimAsrScoVdf" userId="d55be94f-4073-46ba-88ef-465599598fde" providerId="ADAL" clId="{B1CC3917-7186-48B1-B06B-921786A47DF6}" dt="2023-03-19T16:08:40.335" v="1089" actId="26606"/>
          <ac:spMkLst>
            <pc:docMk/>
            <pc:sldMk cId="1843097593" sldId="586"/>
            <ac:spMk id="13323" creationId="{CEAEE08A-C572-438F-9753-B0D527A515A7}"/>
          </ac:spMkLst>
        </pc:spChg>
        <pc:spChg chg="add del">
          <ac:chgData name="BEN KHALFALLAH Hela ItimAsrScoVdf" userId="d55be94f-4073-46ba-88ef-465599598fde" providerId="ADAL" clId="{B1CC3917-7186-48B1-B06B-921786A47DF6}" dt="2023-03-19T16:08:40.335" v="1089" actId="26606"/>
          <ac:spMkLst>
            <pc:docMk/>
            <pc:sldMk cId="1843097593" sldId="586"/>
            <ac:spMk id="13325" creationId="{DB93146F-62ED-4C59-844C-0935D0FB5031}"/>
          </ac:spMkLst>
        </pc:spChg>
        <pc:spChg chg="add del">
          <ac:chgData name="BEN KHALFALLAH Hela ItimAsrScoVdf" userId="d55be94f-4073-46ba-88ef-465599598fde" providerId="ADAL" clId="{B1CC3917-7186-48B1-B06B-921786A47DF6}" dt="2023-03-19T16:08:40.335" v="1089" actId="26606"/>
          <ac:spMkLst>
            <pc:docMk/>
            <pc:sldMk cId="1843097593" sldId="586"/>
            <ac:spMk id="13327" creationId="{F7207B7B-5C57-458C-BE38-95D2CD7655BB}"/>
          </ac:spMkLst>
        </pc:spChg>
        <pc:spChg chg="add del">
          <ac:chgData name="BEN KHALFALLAH Hela ItimAsrScoVdf" userId="d55be94f-4073-46ba-88ef-465599598fde" providerId="ADAL" clId="{B1CC3917-7186-48B1-B06B-921786A47DF6}" dt="2023-03-19T16:08:40.335" v="1089" actId="26606"/>
          <ac:spMkLst>
            <pc:docMk/>
            <pc:sldMk cId="1843097593" sldId="586"/>
            <ac:spMk id="13329" creationId="{9822E561-F97C-4CBB-A9A6-A6BF6317BC84}"/>
          </ac:spMkLst>
        </pc:spChg>
        <pc:spChg chg="add del">
          <ac:chgData name="BEN KHALFALLAH Hela ItimAsrScoVdf" userId="d55be94f-4073-46ba-88ef-465599598fde" providerId="ADAL" clId="{B1CC3917-7186-48B1-B06B-921786A47DF6}" dt="2023-03-19T16:08:40.335" v="1089" actId="26606"/>
          <ac:spMkLst>
            <pc:docMk/>
            <pc:sldMk cId="1843097593" sldId="586"/>
            <ac:spMk id="13331" creationId="{B01B0E58-A5C8-4CDA-A2E0-35DF94E59857}"/>
          </ac:spMkLst>
        </pc:spChg>
        <pc:spChg chg="add">
          <ac:chgData name="BEN KHALFALLAH Hela ItimAsrScoVdf" userId="d55be94f-4073-46ba-88ef-465599598fde" providerId="ADAL" clId="{B1CC3917-7186-48B1-B06B-921786A47DF6}" dt="2023-03-19T16:08:40.349" v="1090" actId="26606"/>
          <ac:spMkLst>
            <pc:docMk/>
            <pc:sldMk cId="1843097593" sldId="586"/>
            <ac:spMk id="13333" creationId="{9E51D150-D0BE-47A3-AA5B-3F71488E554E}"/>
          </ac:spMkLst>
        </pc:spChg>
        <pc:spChg chg="add">
          <ac:chgData name="BEN KHALFALLAH Hela ItimAsrScoVdf" userId="d55be94f-4073-46ba-88ef-465599598fde" providerId="ADAL" clId="{B1CC3917-7186-48B1-B06B-921786A47DF6}" dt="2023-03-19T16:08:40.349" v="1090" actId="26606"/>
          <ac:spMkLst>
            <pc:docMk/>
            <pc:sldMk cId="1843097593" sldId="586"/>
            <ac:spMk id="13334" creationId="{2928117C-9446-4E7F-AE62-95E0F6DB5B27}"/>
          </ac:spMkLst>
        </pc:spChg>
        <pc:spChg chg="add">
          <ac:chgData name="BEN KHALFALLAH Hela ItimAsrScoVdf" userId="d55be94f-4073-46ba-88ef-465599598fde" providerId="ADAL" clId="{B1CC3917-7186-48B1-B06B-921786A47DF6}" dt="2023-03-19T16:08:40.349" v="1090" actId="26606"/>
          <ac:spMkLst>
            <pc:docMk/>
            <pc:sldMk cId="1843097593" sldId="586"/>
            <ac:spMk id="13335" creationId="{A3EC344B-E4D2-4F05-86FF-A2109058CFF9}"/>
          </ac:spMkLst>
        </pc:spChg>
        <pc:spChg chg="add">
          <ac:chgData name="BEN KHALFALLAH Hela ItimAsrScoVdf" userId="d55be94f-4073-46ba-88ef-465599598fde" providerId="ADAL" clId="{B1CC3917-7186-48B1-B06B-921786A47DF6}" dt="2023-03-19T16:08:40.349" v="1090" actId="26606"/>
          <ac:spMkLst>
            <pc:docMk/>
            <pc:sldMk cId="1843097593" sldId="586"/>
            <ac:spMk id="13336" creationId="{84D30AFB-4D71-48B0-AA00-28EE92363A5F}"/>
          </ac:spMkLst>
        </pc:spChg>
        <pc:spChg chg="add">
          <ac:chgData name="BEN KHALFALLAH Hela ItimAsrScoVdf" userId="d55be94f-4073-46ba-88ef-465599598fde" providerId="ADAL" clId="{B1CC3917-7186-48B1-B06B-921786A47DF6}" dt="2023-03-19T16:08:40.349" v="1090" actId="26606"/>
          <ac:spMkLst>
            <pc:docMk/>
            <pc:sldMk cId="1843097593" sldId="586"/>
            <ac:spMk id="13337" creationId="{96A0B76F-8010-4C62-B4B6-C5FC438C059E}"/>
          </ac:spMkLst>
        </pc:spChg>
        <pc:spChg chg="add">
          <ac:chgData name="BEN KHALFALLAH Hela ItimAsrScoVdf" userId="d55be94f-4073-46ba-88ef-465599598fde" providerId="ADAL" clId="{B1CC3917-7186-48B1-B06B-921786A47DF6}" dt="2023-03-19T16:08:40.349" v="1090" actId="26606"/>
          <ac:spMkLst>
            <pc:docMk/>
            <pc:sldMk cId="1843097593" sldId="586"/>
            <ac:spMk id="13338" creationId="{9FC936C0-4624-438D-BDD0-6B296BD6409D}"/>
          </ac:spMkLst>
        </pc:spChg>
        <pc:spChg chg="add">
          <ac:chgData name="BEN KHALFALLAH Hela ItimAsrScoVdf" userId="d55be94f-4073-46ba-88ef-465599598fde" providerId="ADAL" clId="{B1CC3917-7186-48B1-B06B-921786A47DF6}" dt="2023-03-19T16:08:40.349" v="1090" actId="26606"/>
          <ac:spMkLst>
            <pc:docMk/>
            <pc:sldMk cId="1843097593" sldId="586"/>
            <ac:spMk id="13339" creationId="{5535DAA1-B7FB-41AB-BA45-ECFC99D82749}"/>
          </ac:spMkLst>
        </pc:spChg>
        <pc:spChg chg="add">
          <ac:chgData name="BEN KHALFALLAH Hela ItimAsrScoVdf" userId="d55be94f-4073-46ba-88ef-465599598fde" providerId="ADAL" clId="{B1CC3917-7186-48B1-B06B-921786A47DF6}" dt="2023-03-19T16:08:40.349" v="1090" actId="26606"/>
          <ac:spMkLst>
            <pc:docMk/>
            <pc:sldMk cId="1843097593" sldId="586"/>
            <ac:spMk id="13340" creationId="{6D225CEC-19E5-40D0-B1CE-4E884C9C17D2}"/>
          </ac:spMkLst>
        </pc:spChg>
        <pc:spChg chg="add">
          <ac:chgData name="BEN KHALFALLAH Hela ItimAsrScoVdf" userId="d55be94f-4073-46ba-88ef-465599598fde" providerId="ADAL" clId="{B1CC3917-7186-48B1-B06B-921786A47DF6}" dt="2023-03-19T16:08:40.349" v="1090" actId="26606"/>
          <ac:spMkLst>
            <pc:docMk/>
            <pc:sldMk cId="1843097593" sldId="586"/>
            <ac:spMk id="13341" creationId="{BEF873D1-568B-4D8E-AF50-0382A711402F}"/>
          </ac:spMkLst>
        </pc:spChg>
        <pc:picChg chg="add mod">
          <ac:chgData name="BEN KHALFALLAH Hela ItimAsrScoVdf" userId="d55be94f-4073-46ba-88ef-465599598fde" providerId="ADAL" clId="{B1CC3917-7186-48B1-B06B-921786A47DF6}" dt="2023-03-19T16:08:40.349" v="1090" actId="26606"/>
          <ac:picMkLst>
            <pc:docMk/>
            <pc:sldMk cId="1843097593" sldId="586"/>
            <ac:picMk id="13314" creationId="{79880CB2-0292-4ECE-B8D0-2A9E4EFF10C7}"/>
          </ac:picMkLst>
        </pc:picChg>
      </pc:sldChg>
      <pc:sldChg chg="addSp delSp modSp new mod setBg setClrOvrMap">
        <pc:chgData name="BEN KHALFALLAH Hela ItimAsrScoVdf" userId="d55be94f-4073-46ba-88ef-465599598fde" providerId="ADAL" clId="{B1CC3917-7186-48B1-B06B-921786A47DF6}" dt="2023-03-19T16:02:32.355" v="1070" actId="208"/>
        <pc:sldMkLst>
          <pc:docMk/>
          <pc:sldMk cId="1296324334" sldId="587"/>
        </pc:sldMkLst>
        <pc:spChg chg="mod ord">
          <ac:chgData name="BEN KHALFALLAH Hela ItimAsrScoVdf" userId="d55be94f-4073-46ba-88ef-465599598fde" providerId="ADAL" clId="{B1CC3917-7186-48B1-B06B-921786A47DF6}" dt="2023-03-19T16:02:10.624" v="1068" actId="26606"/>
          <ac:spMkLst>
            <pc:docMk/>
            <pc:sldMk cId="1296324334" sldId="587"/>
            <ac:spMk id="2" creationId="{B864797C-70B8-44A7-A4B5-C1AD04B87F80}"/>
          </ac:spMkLst>
        </pc:spChg>
        <pc:spChg chg="del">
          <ac:chgData name="BEN KHALFALLAH Hela ItimAsrScoVdf" userId="d55be94f-4073-46ba-88ef-465599598fde" providerId="ADAL" clId="{B1CC3917-7186-48B1-B06B-921786A47DF6}" dt="2023-03-19T15:56:29.684" v="1030" actId="478"/>
          <ac:spMkLst>
            <pc:docMk/>
            <pc:sldMk cId="1296324334" sldId="587"/>
            <ac:spMk id="3" creationId="{C02562B4-0E8E-4044-A8FA-15BF5F57DF0F}"/>
          </ac:spMkLst>
        </pc:spChg>
        <pc:spChg chg="add del">
          <ac:chgData name="BEN KHALFALLAH Hela ItimAsrScoVdf" userId="d55be94f-4073-46ba-88ef-465599598fde" providerId="ADAL" clId="{B1CC3917-7186-48B1-B06B-921786A47DF6}" dt="2023-03-19T16:02:10.624" v="1068" actId="26606"/>
          <ac:spMkLst>
            <pc:docMk/>
            <pc:sldMk cId="1296324334" sldId="587"/>
            <ac:spMk id="12297" creationId="{DB691D59-8F51-4DD8-AD41-D568D29B08F8}"/>
          </ac:spMkLst>
        </pc:spChg>
        <pc:spChg chg="add del">
          <ac:chgData name="BEN KHALFALLAH Hela ItimAsrScoVdf" userId="d55be94f-4073-46ba-88ef-465599598fde" providerId="ADAL" clId="{B1CC3917-7186-48B1-B06B-921786A47DF6}" dt="2023-03-19T16:02:10.624" v="1068" actId="26606"/>
          <ac:spMkLst>
            <pc:docMk/>
            <pc:sldMk cId="1296324334" sldId="587"/>
            <ac:spMk id="12299" creationId="{204AEF18-0627-48F3-9B3D-F7E8F050B1D4}"/>
          </ac:spMkLst>
        </pc:spChg>
        <pc:spChg chg="add del">
          <ac:chgData name="BEN KHALFALLAH Hela ItimAsrScoVdf" userId="d55be94f-4073-46ba-88ef-465599598fde" providerId="ADAL" clId="{B1CC3917-7186-48B1-B06B-921786A47DF6}" dt="2023-03-19T16:02:10.624" v="1068" actId="26606"/>
          <ac:spMkLst>
            <pc:docMk/>
            <pc:sldMk cId="1296324334" sldId="587"/>
            <ac:spMk id="12301" creationId="{CEAEE08A-C572-438F-9753-B0D527A515A7}"/>
          </ac:spMkLst>
        </pc:spChg>
        <pc:spChg chg="add del">
          <ac:chgData name="BEN KHALFALLAH Hela ItimAsrScoVdf" userId="d55be94f-4073-46ba-88ef-465599598fde" providerId="ADAL" clId="{B1CC3917-7186-48B1-B06B-921786A47DF6}" dt="2023-03-19T16:02:10.624" v="1068" actId="26606"/>
          <ac:spMkLst>
            <pc:docMk/>
            <pc:sldMk cId="1296324334" sldId="587"/>
            <ac:spMk id="12303" creationId="{DB93146F-62ED-4C59-844C-0935D0FB5031}"/>
          </ac:spMkLst>
        </pc:spChg>
        <pc:spChg chg="add del">
          <ac:chgData name="BEN KHALFALLAH Hela ItimAsrScoVdf" userId="d55be94f-4073-46ba-88ef-465599598fde" providerId="ADAL" clId="{B1CC3917-7186-48B1-B06B-921786A47DF6}" dt="2023-03-19T16:02:10.624" v="1068" actId="26606"/>
          <ac:spMkLst>
            <pc:docMk/>
            <pc:sldMk cId="1296324334" sldId="587"/>
            <ac:spMk id="12305" creationId="{BF3D65BA-1C65-40FB-92EF-83951BDC1D7C}"/>
          </ac:spMkLst>
        </pc:spChg>
        <pc:spChg chg="add del">
          <ac:chgData name="BEN KHALFALLAH Hela ItimAsrScoVdf" userId="d55be94f-4073-46ba-88ef-465599598fde" providerId="ADAL" clId="{B1CC3917-7186-48B1-B06B-921786A47DF6}" dt="2023-03-19T16:02:10.624" v="1068" actId="26606"/>
          <ac:spMkLst>
            <pc:docMk/>
            <pc:sldMk cId="1296324334" sldId="587"/>
            <ac:spMk id="12307" creationId="{ADF52CCA-FCDD-49A0-BFFC-3BD41F1B827A}"/>
          </ac:spMkLst>
        </pc:spChg>
        <pc:spChg chg="add">
          <ac:chgData name="BEN KHALFALLAH Hela ItimAsrScoVdf" userId="d55be94f-4073-46ba-88ef-465599598fde" providerId="ADAL" clId="{B1CC3917-7186-48B1-B06B-921786A47DF6}" dt="2023-03-19T16:02:10.624" v="1068" actId="26606"/>
          <ac:spMkLst>
            <pc:docMk/>
            <pc:sldMk cId="1296324334" sldId="587"/>
            <ac:spMk id="12309" creationId="{DB691D59-8F51-4DD8-AD41-D568D29B08F8}"/>
          </ac:spMkLst>
        </pc:spChg>
        <pc:spChg chg="add">
          <ac:chgData name="BEN KHALFALLAH Hela ItimAsrScoVdf" userId="d55be94f-4073-46ba-88ef-465599598fde" providerId="ADAL" clId="{B1CC3917-7186-48B1-B06B-921786A47DF6}" dt="2023-03-19T16:02:10.624" v="1068" actId="26606"/>
          <ac:spMkLst>
            <pc:docMk/>
            <pc:sldMk cId="1296324334" sldId="587"/>
            <ac:spMk id="12310" creationId="{204AEF18-0627-48F3-9B3D-F7E8F050B1D4}"/>
          </ac:spMkLst>
        </pc:spChg>
        <pc:spChg chg="add">
          <ac:chgData name="BEN KHALFALLAH Hela ItimAsrScoVdf" userId="d55be94f-4073-46ba-88ef-465599598fde" providerId="ADAL" clId="{B1CC3917-7186-48B1-B06B-921786A47DF6}" dt="2023-03-19T16:02:10.624" v="1068" actId="26606"/>
          <ac:spMkLst>
            <pc:docMk/>
            <pc:sldMk cId="1296324334" sldId="587"/>
            <ac:spMk id="12311" creationId="{CEAEE08A-C572-438F-9753-B0D527A515A7}"/>
          </ac:spMkLst>
        </pc:spChg>
        <pc:spChg chg="add del">
          <ac:chgData name="BEN KHALFALLAH Hela ItimAsrScoVdf" userId="d55be94f-4073-46ba-88ef-465599598fde" providerId="ADAL" clId="{B1CC3917-7186-48B1-B06B-921786A47DF6}" dt="2023-03-19T16:02:08.234" v="1067" actId="26606"/>
          <ac:spMkLst>
            <pc:docMk/>
            <pc:sldMk cId="1296324334" sldId="587"/>
            <ac:spMk id="12312" creationId="{DB691D59-8F51-4DD8-AD41-D568D29B08F8}"/>
          </ac:spMkLst>
        </pc:spChg>
        <pc:spChg chg="add">
          <ac:chgData name="BEN KHALFALLAH Hela ItimAsrScoVdf" userId="d55be94f-4073-46ba-88ef-465599598fde" providerId="ADAL" clId="{B1CC3917-7186-48B1-B06B-921786A47DF6}" dt="2023-03-19T16:02:10.624" v="1068" actId="26606"/>
          <ac:spMkLst>
            <pc:docMk/>
            <pc:sldMk cId="1296324334" sldId="587"/>
            <ac:spMk id="12313" creationId="{DB93146F-62ED-4C59-844C-0935D0FB5031}"/>
          </ac:spMkLst>
        </pc:spChg>
        <pc:spChg chg="add del">
          <ac:chgData name="BEN KHALFALLAH Hela ItimAsrScoVdf" userId="d55be94f-4073-46ba-88ef-465599598fde" providerId="ADAL" clId="{B1CC3917-7186-48B1-B06B-921786A47DF6}" dt="2023-03-19T16:02:08.234" v="1067" actId="26606"/>
          <ac:spMkLst>
            <pc:docMk/>
            <pc:sldMk cId="1296324334" sldId="587"/>
            <ac:spMk id="12314" creationId="{204AEF18-0627-48F3-9B3D-F7E8F050B1D4}"/>
          </ac:spMkLst>
        </pc:spChg>
        <pc:spChg chg="add">
          <ac:chgData name="BEN KHALFALLAH Hela ItimAsrScoVdf" userId="d55be94f-4073-46ba-88ef-465599598fde" providerId="ADAL" clId="{B1CC3917-7186-48B1-B06B-921786A47DF6}" dt="2023-03-19T16:02:10.624" v="1068" actId="26606"/>
          <ac:spMkLst>
            <pc:docMk/>
            <pc:sldMk cId="1296324334" sldId="587"/>
            <ac:spMk id="12315" creationId="{F7207B7B-5C57-458C-BE38-95D2CD7655BB}"/>
          </ac:spMkLst>
        </pc:spChg>
        <pc:spChg chg="add del">
          <ac:chgData name="BEN KHALFALLAH Hela ItimAsrScoVdf" userId="d55be94f-4073-46ba-88ef-465599598fde" providerId="ADAL" clId="{B1CC3917-7186-48B1-B06B-921786A47DF6}" dt="2023-03-19T16:02:08.234" v="1067" actId="26606"/>
          <ac:spMkLst>
            <pc:docMk/>
            <pc:sldMk cId="1296324334" sldId="587"/>
            <ac:spMk id="12316" creationId="{CEAEE08A-C572-438F-9753-B0D527A515A7}"/>
          </ac:spMkLst>
        </pc:spChg>
        <pc:spChg chg="add">
          <ac:chgData name="BEN KHALFALLAH Hela ItimAsrScoVdf" userId="d55be94f-4073-46ba-88ef-465599598fde" providerId="ADAL" clId="{B1CC3917-7186-48B1-B06B-921786A47DF6}" dt="2023-03-19T16:02:10.624" v="1068" actId="26606"/>
          <ac:spMkLst>
            <pc:docMk/>
            <pc:sldMk cId="1296324334" sldId="587"/>
            <ac:spMk id="12317" creationId="{9822E561-F97C-4CBB-A9A6-A6BF6317BC84}"/>
          </ac:spMkLst>
        </pc:spChg>
        <pc:spChg chg="add del">
          <ac:chgData name="BEN KHALFALLAH Hela ItimAsrScoVdf" userId="d55be94f-4073-46ba-88ef-465599598fde" providerId="ADAL" clId="{B1CC3917-7186-48B1-B06B-921786A47DF6}" dt="2023-03-19T16:02:08.234" v="1067" actId="26606"/>
          <ac:spMkLst>
            <pc:docMk/>
            <pc:sldMk cId="1296324334" sldId="587"/>
            <ac:spMk id="12318" creationId="{DB93146F-62ED-4C59-844C-0935D0FB5031}"/>
          </ac:spMkLst>
        </pc:spChg>
        <pc:spChg chg="add del">
          <ac:chgData name="BEN KHALFALLAH Hela ItimAsrScoVdf" userId="d55be94f-4073-46ba-88ef-465599598fde" providerId="ADAL" clId="{B1CC3917-7186-48B1-B06B-921786A47DF6}" dt="2023-03-19T16:02:08.234" v="1067" actId="26606"/>
          <ac:spMkLst>
            <pc:docMk/>
            <pc:sldMk cId="1296324334" sldId="587"/>
            <ac:spMk id="12320" creationId="{BF3D65BA-1C65-40FB-92EF-83951BDC1D7C}"/>
          </ac:spMkLst>
        </pc:spChg>
        <pc:spChg chg="add del">
          <ac:chgData name="BEN KHALFALLAH Hela ItimAsrScoVdf" userId="d55be94f-4073-46ba-88ef-465599598fde" providerId="ADAL" clId="{B1CC3917-7186-48B1-B06B-921786A47DF6}" dt="2023-03-19T16:02:08.234" v="1067" actId="26606"/>
          <ac:spMkLst>
            <pc:docMk/>
            <pc:sldMk cId="1296324334" sldId="587"/>
            <ac:spMk id="12322" creationId="{ADF52CCA-FCDD-49A0-BFFC-3BD41F1B827A}"/>
          </ac:spMkLst>
        </pc:spChg>
        <pc:spChg chg="add">
          <ac:chgData name="BEN KHALFALLAH Hela ItimAsrScoVdf" userId="d55be94f-4073-46ba-88ef-465599598fde" providerId="ADAL" clId="{B1CC3917-7186-48B1-B06B-921786A47DF6}" dt="2023-03-19T16:02:10.624" v="1068" actId="26606"/>
          <ac:spMkLst>
            <pc:docMk/>
            <pc:sldMk cId="1296324334" sldId="587"/>
            <ac:spMk id="12324" creationId="{B01B0E58-A5C8-4CDA-A2E0-35DF94E59857}"/>
          </ac:spMkLst>
        </pc:spChg>
        <pc:picChg chg="add del mod">
          <ac:chgData name="BEN KHALFALLAH Hela ItimAsrScoVdf" userId="d55be94f-4073-46ba-88ef-465599598fde" providerId="ADAL" clId="{B1CC3917-7186-48B1-B06B-921786A47DF6}" dt="2023-03-19T15:58:50.515" v="1056" actId="478"/>
          <ac:picMkLst>
            <pc:docMk/>
            <pc:sldMk cId="1296324334" sldId="587"/>
            <ac:picMk id="12290" creationId="{DDEA43B2-4F58-4E93-A350-501D493E151E}"/>
          </ac:picMkLst>
        </pc:picChg>
        <pc:picChg chg="add mod ord">
          <ac:chgData name="BEN KHALFALLAH Hela ItimAsrScoVdf" userId="d55be94f-4073-46ba-88ef-465599598fde" providerId="ADAL" clId="{B1CC3917-7186-48B1-B06B-921786A47DF6}" dt="2023-03-19T16:02:32.355" v="1070" actId="208"/>
          <ac:picMkLst>
            <pc:docMk/>
            <pc:sldMk cId="1296324334" sldId="587"/>
            <ac:picMk id="12292" creationId="{389D03C8-0BCC-4B84-9357-474F4937536D}"/>
          </ac:picMkLst>
        </pc:picChg>
        <pc:cxnChg chg="add del mod">
          <ac:chgData name="BEN KHALFALLAH Hela ItimAsrScoVdf" userId="d55be94f-4073-46ba-88ef-465599598fde" providerId="ADAL" clId="{B1CC3917-7186-48B1-B06B-921786A47DF6}" dt="2023-03-19T15:58:50.515" v="1056" actId="478"/>
          <ac:cxnSpMkLst>
            <pc:docMk/>
            <pc:sldMk cId="1296324334" sldId="587"/>
            <ac:cxnSpMk id="5" creationId="{F02A1D24-0FEA-4F2B-A54E-F44B4BD8EB10}"/>
          </ac:cxnSpMkLst>
        </pc:cxnChg>
        <pc:cxnChg chg="add del mod">
          <ac:chgData name="BEN KHALFALLAH Hela ItimAsrScoVdf" userId="d55be94f-4073-46ba-88ef-465599598fde" providerId="ADAL" clId="{B1CC3917-7186-48B1-B06B-921786A47DF6}" dt="2023-03-19T15:58:50.515" v="1056" actId="478"/>
          <ac:cxnSpMkLst>
            <pc:docMk/>
            <pc:sldMk cId="1296324334" sldId="587"/>
            <ac:cxnSpMk id="7" creationId="{A1286C57-F12E-4AF2-B3CA-AD40A6E29D07}"/>
          </ac:cxnSpMkLst>
        </pc:cxnChg>
      </pc:sldChg>
      <pc:sldChg chg="add">
        <pc:chgData name="BEN KHALFALLAH Hela ItimAsrScoVdf" userId="d55be94f-4073-46ba-88ef-465599598fde" providerId="ADAL" clId="{B1CC3917-7186-48B1-B06B-921786A47DF6}" dt="2023-03-19T16:03:44.655" v="1071" actId="2890"/>
        <pc:sldMkLst>
          <pc:docMk/>
          <pc:sldMk cId="3066136662" sldId="588"/>
        </pc:sldMkLst>
      </pc:sldChg>
      <pc:sldChg chg="addSp delSp modSp add del mod setBg setClrOvrMap">
        <pc:chgData name="BEN KHALFALLAH Hela ItimAsrScoVdf" userId="d55be94f-4073-46ba-88ef-465599598fde" providerId="ADAL" clId="{B1CC3917-7186-48B1-B06B-921786A47DF6}" dt="2023-03-19T16:34:02.187" v="1628" actId="47"/>
        <pc:sldMkLst>
          <pc:docMk/>
          <pc:sldMk cId="1967870920" sldId="589"/>
        </pc:sldMkLst>
        <pc:spChg chg="mod ord">
          <ac:chgData name="BEN KHALFALLAH Hela ItimAsrScoVdf" userId="d55be94f-4073-46ba-88ef-465599598fde" providerId="ADAL" clId="{B1CC3917-7186-48B1-B06B-921786A47DF6}" dt="2023-03-19T16:06:29.929" v="1085" actId="26606"/>
          <ac:spMkLst>
            <pc:docMk/>
            <pc:sldMk cId="1967870920" sldId="589"/>
            <ac:spMk id="2" creationId="{4D4FD41B-F4A3-496D-99BF-FD80E3D16ADF}"/>
          </ac:spMkLst>
        </pc:spChg>
        <pc:spChg chg="add del">
          <ac:chgData name="BEN KHALFALLAH Hela ItimAsrScoVdf" userId="d55be94f-4073-46ba-88ef-465599598fde" providerId="ADAL" clId="{B1CC3917-7186-48B1-B06B-921786A47DF6}" dt="2023-03-19T16:06:29.929" v="1085" actId="26606"/>
          <ac:spMkLst>
            <pc:docMk/>
            <pc:sldMk cId="1967870920" sldId="589"/>
            <ac:spMk id="16" creationId="{1BB1D3B0-1E2E-48E2-ACCC-EE147A9A0CE0}"/>
          </ac:spMkLst>
        </pc:spChg>
        <pc:spChg chg="add del">
          <ac:chgData name="BEN KHALFALLAH Hela ItimAsrScoVdf" userId="d55be94f-4073-46ba-88ef-465599598fde" providerId="ADAL" clId="{B1CC3917-7186-48B1-B06B-921786A47DF6}" dt="2023-03-19T16:06:29.929" v="1085" actId="26606"/>
          <ac:spMkLst>
            <pc:docMk/>
            <pc:sldMk cId="1967870920" sldId="589"/>
            <ac:spMk id="18" creationId="{4BB8B191-5BC6-486A-8E6E-13B1C9EEE83D}"/>
          </ac:spMkLst>
        </pc:spChg>
        <pc:spChg chg="add del">
          <ac:chgData name="BEN KHALFALLAH Hela ItimAsrScoVdf" userId="d55be94f-4073-46ba-88ef-465599598fde" providerId="ADAL" clId="{B1CC3917-7186-48B1-B06B-921786A47DF6}" dt="2023-03-19T16:06:29.929" v="1085" actId="26606"/>
          <ac:spMkLst>
            <pc:docMk/>
            <pc:sldMk cId="1967870920" sldId="589"/>
            <ac:spMk id="20" creationId="{06E3DE27-4115-4B5D-A9DB-3C7CDC82B121}"/>
          </ac:spMkLst>
        </pc:spChg>
        <pc:spChg chg="add del">
          <ac:chgData name="BEN KHALFALLAH Hela ItimAsrScoVdf" userId="d55be94f-4073-46ba-88ef-465599598fde" providerId="ADAL" clId="{B1CC3917-7186-48B1-B06B-921786A47DF6}" dt="2023-03-19T16:06:29.929" v="1085" actId="26606"/>
          <ac:spMkLst>
            <pc:docMk/>
            <pc:sldMk cId="1967870920" sldId="589"/>
            <ac:spMk id="22" creationId="{AA5196B7-638B-4DC2-897C-9F49E9D46FD9}"/>
          </ac:spMkLst>
        </pc:spChg>
        <pc:spChg chg="add del">
          <ac:chgData name="BEN KHALFALLAH Hela ItimAsrScoVdf" userId="d55be94f-4073-46ba-88ef-465599598fde" providerId="ADAL" clId="{B1CC3917-7186-48B1-B06B-921786A47DF6}" dt="2023-03-19T16:06:29.929" v="1085" actId="26606"/>
          <ac:spMkLst>
            <pc:docMk/>
            <pc:sldMk cId="1967870920" sldId="589"/>
            <ac:spMk id="24" creationId="{875485B9-8EE1-447A-9C08-F7D6B532A8CF}"/>
          </ac:spMkLst>
        </pc:spChg>
        <pc:spChg chg="add del">
          <ac:chgData name="BEN KHALFALLAH Hela ItimAsrScoVdf" userId="d55be94f-4073-46ba-88ef-465599598fde" providerId="ADAL" clId="{B1CC3917-7186-48B1-B06B-921786A47DF6}" dt="2023-03-19T16:06:29.929" v="1085" actId="26606"/>
          <ac:spMkLst>
            <pc:docMk/>
            <pc:sldMk cId="1967870920" sldId="589"/>
            <ac:spMk id="26" creationId="{B963707F-B98C-4143-AFCF-D6B56C975C5A}"/>
          </ac:spMkLst>
        </pc:spChg>
        <pc:spChg chg="add del">
          <ac:chgData name="BEN KHALFALLAH Hela ItimAsrScoVdf" userId="d55be94f-4073-46ba-88ef-465599598fde" providerId="ADAL" clId="{B1CC3917-7186-48B1-B06B-921786A47DF6}" dt="2023-03-19T16:06:29.929" v="1085" actId="26606"/>
          <ac:spMkLst>
            <pc:docMk/>
            <pc:sldMk cId="1967870920" sldId="589"/>
            <ac:spMk id="28" creationId="{88D2DFBB-460D-4ECB-BD76-509C99DAD65A}"/>
          </ac:spMkLst>
        </pc:spChg>
        <pc:spChg chg="add del">
          <ac:chgData name="BEN KHALFALLAH Hela ItimAsrScoVdf" userId="d55be94f-4073-46ba-88ef-465599598fde" providerId="ADAL" clId="{B1CC3917-7186-48B1-B06B-921786A47DF6}" dt="2023-03-19T16:06:29.917" v="1084" actId="26606"/>
          <ac:spMkLst>
            <pc:docMk/>
            <pc:sldMk cId="1967870920" sldId="589"/>
            <ac:spMk id="33" creationId="{DB691D59-8F51-4DD8-AD41-D568D29B08F8}"/>
          </ac:spMkLst>
        </pc:spChg>
        <pc:spChg chg="add del">
          <ac:chgData name="BEN KHALFALLAH Hela ItimAsrScoVdf" userId="d55be94f-4073-46ba-88ef-465599598fde" providerId="ADAL" clId="{B1CC3917-7186-48B1-B06B-921786A47DF6}" dt="2023-03-19T16:06:29.917" v="1084" actId="26606"/>
          <ac:spMkLst>
            <pc:docMk/>
            <pc:sldMk cId="1967870920" sldId="589"/>
            <ac:spMk id="35" creationId="{204AEF18-0627-48F3-9B3D-F7E8F050B1D4}"/>
          </ac:spMkLst>
        </pc:spChg>
        <pc:spChg chg="add del">
          <ac:chgData name="BEN KHALFALLAH Hela ItimAsrScoVdf" userId="d55be94f-4073-46ba-88ef-465599598fde" providerId="ADAL" clId="{B1CC3917-7186-48B1-B06B-921786A47DF6}" dt="2023-03-19T16:06:29.917" v="1084" actId="26606"/>
          <ac:spMkLst>
            <pc:docMk/>
            <pc:sldMk cId="1967870920" sldId="589"/>
            <ac:spMk id="37" creationId="{CEAEE08A-C572-438F-9753-B0D527A515A7}"/>
          </ac:spMkLst>
        </pc:spChg>
        <pc:spChg chg="add del">
          <ac:chgData name="BEN KHALFALLAH Hela ItimAsrScoVdf" userId="d55be94f-4073-46ba-88ef-465599598fde" providerId="ADAL" clId="{B1CC3917-7186-48B1-B06B-921786A47DF6}" dt="2023-03-19T16:06:29.917" v="1084" actId="26606"/>
          <ac:spMkLst>
            <pc:docMk/>
            <pc:sldMk cId="1967870920" sldId="589"/>
            <ac:spMk id="39" creationId="{DB93146F-62ED-4C59-844C-0935D0FB5031}"/>
          </ac:spMkLst>
        </pc:spChg>
        <pc:spChg chg="add del">
          <ac:chgData name="BEN KHALFALLAH Hela ItimAsrScoVdf" userId="d55be94f-4073-46ba-88ef-465599598fde" providerId="ADAL" clId="{B1CC3917-7186-48B1-B06B-921786A47DF6}" dt="2023-03-19T16:06:29.917" v="1084" actId="26606"/>
          <ac:spMkLst>
            <pc:docMk/>
            <pc:sldMk cId="1967870920" sldId="589"/>
            <ac:spMk id="41" creationId="{C1FA8F66-3B85-411D-A2A6-A50DF3026D9A}"/>
          </ac:spMkLst>
        </pc:spChg>
        <pc:spChg chg="add del">
          <ac:chgData name="BEN KHALFALLAH Hela ItimAsrScoVdf" userId="d55be94f-4073-46ba-88ef-465599598fde" providerId="ADAL" clId="{B1CC3917-7186-48B1-B06B-921786A47DF6}" dt="2023-03-19T16:06:29.917" v="1084" actId="26606"/>
          <ac:spMkLst>
            <pc:docMk/>
            <pc:sldMk cId="1967870920" sldId="589"/>
            <ac:spMk id="43" creationId="{4179E790-E691-4202-B7FA-62924FC8D195}"/>
          </ac:spMkLst>
        </pc:spChg>
        <pc:spChg chg="add del">
          <ac:chgData name="BEN KHALFALLAH Hela ItimAsrScoVdf" userId="d55be94f-4073-46ba-88ef-465599598fde" providerId="ADAL" clId="{B1CC3917-7186-48B1-B06B-921786A47DF6}" dt="2023-03-19T16:06:29.917" v="1084" actId="26606"/>
          <ac:spMkLst>
            <pc:docMk/>
            <pc:sldMk cId="1967870920" sldId="589"/>
            <ac:spMk id="45" creationId="{065EE0A0-4DA6-4AA2-A475-14DB03C55AFA}"/>
          </ac:spMkLst>
        </pc:spChg>
        <pc:spChg chg="add">
          <ac:chgData name="BEN KHALFALLAH Hela ItimAsrScoVdf" userId="d55be94f-4073-46ba-88ef-465599598fde" providerId="ADAL" clId="{B1CC3917-7186-48B1-B06B-921786A47DF6}" dt="2023-03-19T16:06:29.929" v="1085" actId="26606"/>
          <ac:spMkLst>
            <pc:docMk/>
            <pc:sldMk cId="1967870920" sldId="589"/>
            <ac:spMk id="47" creationId="{DB691D59-8F51-4DD8-AD41-D568D29B08F8}"/>
          </ac:spMkLst>
        </pc:spChg>
        <pc:spChg chg="add">
          <ac:chgData name="BEN KHALFALLAH Hela ItimAsrScoVdf" userId="d55be94f-4073-46ba-88ef-465599598fde" providerId="ADAL" clId="{B1CC3917-7186-48B1-B06B-921786A47DF6}" dt="2023-03-19T16:06:29.929" v="1085" actId="26606"/>
          <ac:spMkLst>
            <pc:docMk/>
            <pc:sldMk cId="1967870920" sldId="589"/>
            <ac:spMk id="48" creationId="{204AEF18-0627-48F3-9B3D-F7E8F050B1D4}"/>
          </ac:spMkLst>
        </pc:spChg>
        <pc:spChg chg="add">
          <ac:chgData name="BEN KHALFALLAH Hela ItimAsrScoVdf" userId="d55be94f-4073-46ba-88ef-465599598fde" providerId="ADAL" clId="{B1CC3917-7186-48B1-B06B-921786A47DF6}" dt="2023-03-19T16:06:29.929" v="1085" actId="26606"/>
          <ac:spMkLst>
            <pc:docMk/>
            <pc:sldMk cId="1967870920" sldId="589"/>
            <ac:spMk id="49" creationId="{CEAEE08A-C572-438F-9753-B0D527A515A7}"/>
          </ac:spMkLst>
        </pc:spChg>
        <pc:spChg chg="add">
          <ac:chgData name="BEN KHALFALLAH Hela ItimAsrScoVdf" userId="d55be94f-4073-46ba-88ef-465599598fde" providerId="ADAL" clId="{B1CC3917-7186-48B1-B06B-921786A47DF6}" dt="2023-03-19T16:06:29.929" v="1085" actId="26606"/>
          <ac:spMkLst>
            <pc:docMk/>
            <pc:sldMk cId="1967870920" sldId="589"/>
            <ac:spMk id="50" creationId="{DB93146F-62ED-4C59-844C-0935D0FB5031}"/>
          </ac:spMkLst>
        </pc:spChg>
        <pc:spChg chg="add">
          <ac:chgData name="BEN KHALFALLAH Hela ItimAsrScoVdf" userId="d55be94f-4073-46ba-88ef-465599598fde" providerId="ADAL" clId="{B1CC3917-7186-48B1-B06B-921786A47DF6}" dt="2023-03-19T16:06:29.929" v="1085" actId="26606"/>
          <ac:spMkLst>
            <pc:docMk/>
            <pc:sldMk cId="1967870920" sldId="589"/>
            <ac:spMk id="51" creationId="{F7207B7B-5C57-458C-BE38-95D2CD7655BB}"/>
          </ac:spMkLst>
        </pc:spChg>
        <pc:spChg chg="add">
          <ac:chgData name="BEN KHALFALLAH Hela ItimAsrScoVdf" userId="d55be94f-4073-46ba-88ef-465599598fde" providerId="ADAL" clId="{B1CC3917-7186-48B1-B06B-921786A47DF6}" dt="2023-03-19T16:06:29.929" v="1085" actId="26606"/>
          <ac:spMkLst>
            <pc:docMk/>
            <pc:sldMk cId="1967870920" sldId="589"/>
            <ac:spMk id="52" creationId="{9822E561-F97C-4CBB-A9A6-A6BF6317BC84}"/>
          </ac:spMkLst>
        </pc:spChg>
        <pc:spChg chg="add">
          <ac:chgData name="BEN KHALFALLAH Hela ItimAsrScoVdf" userId="d55be94f-4073-46ba-88ef-465599598fde" providerId="ADAL" clId="{B1CC3917-7186-48B1-B06B-921786A47DF6}" dt="2023-03-19T16:06:29.929" v="1085" actId="26606"/>
          <ac:spMkLst>
            <pc:docMk/>
            <pc:sldMk cId="1967870920" sldId="589"/>
            <ac:spMk id="53" creationId="{B01B0E58-A5C8-4CDA-A2E0-35DF94E59857}"/>
          </ac:spMkLst>
        </pc:spChg>
        <pc:picChg chg="add del mod">
          <ac:chgData name="BEN KHALFALLAH Hela ItimAsrScoVdf" userId="d55be94f-4073-46ba-88ef-465599598fde" providerId="ADAL" clId="{B1CC3917-7186-48B1-B06B-921786A47DF6}" dt="2023-03-19T16:33:59.592" v="1627" actId="21"/>
          <ac:picMkLst>
            <pc:docMk/>
            <pc:sldMk cId="1967870920" sldId="589"/>
            <ac:picMk id="4" creationId="{74E55411-11EA-4B78-A609-7DCFAFA2942D}"/>
          </ac:picMkLst>
        </pc:picChg>
        <pc:picChg chg="del">
          <ac:chgData name="BEN KHALFALLAH Hela ItimAsrScoVdf" userId="d55be94f-4073-46ba-88ef-465599598fde" providerId="ADAL" clId="{B1CC3917-7186-48B1-B06B-921786A47DF6}" dt="2023-03-19T16:05:42.639" v="1081" actId="478"/>
          <ac:picMkLst>
            <pc:docMk/>
            <pc:sldMk cId="1967870920" sldId="589"/>
            <ac:picMk id="9" creationId="{BFA7ABF2-AD85-44AA-8035-A61D66A2890F}"/>
          </ac:picMkLst>
        </pc:picChg>
        <pc:picChg chg="del">
          <ac:chgData name="BEN KHALFALLAH Hela ItimAsrScoVdf" userId="d55be94f-4073-46ba-88ef-465599598fde" providerId="ADAL" clId="{B1CC3917-7186-48B1-B06B-921786A47DF6}" dt="2023-03-19T16:05:42.639" v="1081" actId="478"/>
          <ac:picMkLst>
            <pc:docMk/>
            <pc:sldMk cId="1967870920" sldId="589"/>
            <ac:picMk id="11" creationId="{09365043-32D0-4457-AD22-D168D9256E82}"/>
          </ac:picMkLst>
        </pc:picChg>
      </pc:sldChg>
      <pc:sldChg chg="addSp delSp modSp add mod ord">
        <pc:chgData name="BEN KHALFALLAH Hela ItimAsrScoVdf" userId="d55be94f-4073-46ba-88ef-465599598fde" providerId="ADAL" clId="{B1CC3917-7186-48B1-B06B-921786A47DF6}" dt="2023-03-19T16:11:17.056" v="1117"/>
        <pc:sldMkLst>
          <pc:docMk/>
          <pc:sldMk cId="197759302" sldId="590"/>
        </pc:sldMkLst>
        <pc:spChg chg="mod">
          <ac:chgData name="BEN KHALFALLAH Hela ItimAsrScoVdf" userId="d55be94f-4073-46ba-88ef-465599598fde" providerId="ADAL" clId="{B1CC3917-7186-48B1-B06B-921786A47DF6}" dt="2023-03-19T16:11:17.056" v="1117"/>
          <ac:spMkLst>
            <pc:docMk/>
            <pc:sldMk cId="197759302" sldId="590"/>
            <ac:spMk id="2" creationId="{C94B6B9F-58FC-4282-9F3A-5092B0962079}"/>
          </ac:spMkLst>
        </pc:spChg>
        <pc:spChg chg="del">
          <ac:chgData name="BEN KHALFALLAH Hela ItimAsrScoVdf" userId="d55be94f-4073-46ba-88ef-465599598fde" providerId="ADAL" clId="{B1CC3917-7186-48B1-B06B-921786A47DF6}" dt="2023-03-19T16:09:56.768" v="1101" actId="26606"/>
          <ac:spMkLst>
            <pc:docMk/>
            <pc:sldMk cId="197759302" sldId="590"/>
            <ac:spMk id="13333" creationId="{9E51D150-D0BE-47A3-AA5B-3F71488E554E}"/>
          </ac:spMkLst>
        </pc:spChg>
        <pc:spChg chg="del">
          <ac:chgData name="BEN KHALFALLAH Hela ItimAsrScoVdf" userId="d55be94f-4073-46ba-88ef-465599598fde" providerId="ADAL" clId="{B1CC3917-7186-48B1-B06B-921786A47DF6}" dt="2023-03-19T16:09:56.768" v="1101" actId="26606"/>
          <ac:spMkLst>
            <pc:docMk/>
            <pc:sldMk cId="197759302" sldId="590"/>
            <ac:spMk id="13334" creationId="{2928117C-9446-4E7F-AE62-95E0F6DB5B27}"/>
          </ac:spMkLst>
        </pc:spChg>
        <pc:spChg chg="del">
          <ac:chgData name="BEN KHALFALLAH Hela ItimAsrScoVdf" userId="d55be94f-4073-46ba-88ef-465599598fde" providerId="ADAL" clId="{B1CC3917-7186-48B1-B06B-921786A47DF6}" dt="2023-03-19T16:09:56.768" v="1101" actId="26606"/>
          <ac:spMkLst>
            <pc:docMk/>
            <pc:sldMk cId="197759302" sldId="590"/>
            <ac:spMk id="13335" creationId="{A3EC344B-E4D2-4F05-86FF-A2109058CFF9}"/>
          </ac:spMkLst>
        </pc:spChg>
        <pc:spChg chg="del">
          <ac:chgData name="BEN KHALFALLAH Hela ItimAsrScoVdf" userId="d55be94f-4073-46ba-88ef-465599598fde" providerId="ADAL" clId="{B1CC3917-7186-48B1-B06B-921786A47DF6}" dt="2023-03-19T16:09:56.768" v="1101" actId="26606"/>
          <ac:spMkLst>
            <pc:docMk/>
            <pc:sldMk cId="197759302" sldId="590"/>
            <ac:spMk id="13336" creationId="{84D30AFB-4D71-48B0-AA00-28EE92363A5F}"/>
          </ac:spMkLst>
        </pc:spChg>
        <pc:spChg chg="del">
          <ac:chgData name="BEN KHALFALLAH Hela ItimAsrScoVdf" userId="d55be94f-4073-46ba-88ef-465599598fde" providerId="ADAL" clId="{B1CC3917-7186-48B1-B06B-921786A47DF6}" dt="2023-03-19T16:09:56.768" v="1101" actId="26606"/>
          <ac:spMkLst>
            <pc:docMk/>
            <pc:sldMk cId="197759302" sldId="590"/>
            <ac:spMk id="13337" creationId="{96A0B76F-8010-4C62-B4B6-C5FC438C059E}"/>
          </ac:spMkLst>
        </pc:spChg>
        <pc:spChg chg="del">
          <ac:chgData name="BEN KHALFALLAH Hela ItimAsrScoVdf" userId="d55be94f-4073-46ba-88ef-465599598fde" providerId="ADAL" clId="{B1CC3917-7186-48B1-B06B-921786A47DF6}" dt="2023-03-19T16:09:56.768" v="1101" actId="26606"/>
          <ac:spMkLst>
            <pc:docMk/>
            <pc:sldMk cId="197759302" sldId="590"/>
            <ac:spMk id="13338" creationId="{9FC936C0-4624-438D-BDD0-6B296BD6409D}"/>
          </ac:spMkLst>
        </pc:spChg>
        <pc:spChg chg="del">
          <ac:chgData name="BEN KHALFALLAH Hela ItimAsrScoVdf" userId="d55be94f-4073-46ba-88ef-465599598fde" providerId="ADAL" clId="{B1CC3917-7186-48B1-B06B-921786A47DF6}" dt="2023-03-19T16:09:56.768" v="1101" actId="26606"/>
          <ac:spMkLst>
            <pc:docMk/>
            <pc:sldMk cId="197759302" sldId="590"/>
            <ac:spMk id="13339" creationId="{5535DAA1-B7FB-41AB-BA45-ECFC99D82749}"/>
          </ac:spMkLst>
        </pc:spChg>
        <pc:spChg chg="del">
          <ac:chgData name="BEN KHALFALLAH Hela ItimAsrScoVdf" userId="d55be94f-4073-46ba-88ef-465599598fde" providerId="ADAL" clId="{B1CC3917-7186-48B1-B06B-921786A47DF6}" dt="2023-03-19T16:09:56.768" v="1101" actId="26606"/>
          <ac:spMkLst>
            <pc:docMk/>
            <pc:sldMk cId="197759302" sldId="590"/>
            <ac:spMk id="13340" creationId="{6D225CEC-19E5-40D0-B1CE-4E884C9C17D2}"/>
          </ac:spMkLst>
        </pc:spChg>
        <pc:spChg chg="del">
          <ac:chgData name="BEN KHALFALLAH Hela ItimAsrScoVdf" userId="d55be94f-4073-46ba-88ef-465599598fde" providerId="ADAL" clId="{B1CC3917-7186-48B1-B06B-921786A47DF6}" dt="2023-03-19T16:09:56.768" v="1101" actId="26606"/>
          <ac:spMkLst>
            <pc:docMk/>
            <pc:sldMk cId="197759302" sldId="590"/>
            <ac:spMk id="13341" creationId="{BEF873D1-568B-4D8E-AF50-0382A711402F}"/>
          </ac:spMkLst>
        </pc:spChg>
        <pc:spChg chg="add">
          <ac:chgData name="BEN KHALFALLAH Hela ItimAsrScoVdf" userId="d55be94f-4073-46ba-88ef-465599598fde" providerId="ADAL" clId="{B1CC3917-7186-48B1-B06B-921786A47DF6}" dt="2023-03-19T16:09:56.768" v="1101" actId="26606"/>
          <ac:spMkLst>
            <pc:docMk/>
            <pc:sldMk cId="197759302" sldId="590"/>
            <ac:spMk id="14343" creationId="{2928117C-9446-4E7F-AE62-95E0F6DB5B27}"/>
          </ac:spMkLst>
        </pc:spChg>
        <pc:spChg chg="add">
          <ac:chgData name="BEN KHALFALLAH Hela ItimAsrScoVdf" userId="d55be94f-4073-46ba-88ef-465599598fde" providerId="ADAL" clId="{B1CC3917-7186-48B1-B06B-921786A47DF6}" dt="2023-03-19T16:09:56.768" v="1101" actId="26606"/>
          <ac:spMkLst>
            <pc:docMk/>
            <pc:sldMk cId="197759302" sldId="590"/>
            <ac:spMk id="14345" creationId="{84D30AFB-4D71-48B0-AA00-28EE92363A5F}"/>
          </ac:spMkLst>
        </pc:spChg>
        <pc:spChg chg="add">
          <ac:chgData name="BEN KHALFALLAH Hela ItimAsrScoVdf" userId="d55be94f-4073-46ba-88ef-465599598fde" providerId="ADAL" clId="{B1CC3917-7186-48B1-B06B-921786A47DF6}" dt="2023-03-19T16:09:56.768" v="1101" actId="26606"/>
          <ac:spMkLst>
            <pc:docMk/>
            <pc:sldMk cId="197759302" sldId="590"/>
            <ac:spMk id="14347" creationId="{96A0B76F-8010-4C62-B4B6-C5FC438C059E}"/>
          </ac:spMkLst>
        </pc:spChg>
        <pc:spChg chg="add">
          <ac:chgData name="BEN KHALFALLAH Hela ItimAsrScoVdf" userId="d55be94f-4073-46ba-88ef-465599598fde" providerId="ADAL" clId="{B1CC3917-7186-48B1-B06B-921786A47DF6}" dt="2023-03-19T16:09:56.768" v="1101" actId="26606"/>
          <ac:spMkLst>
            <pc:docMk/>
            <pc:sldMk cId="197759302" sldId="590"/>
            <ac:spMk id="14349" creationId="{9FC936C0-4624-438D-BDD0-6B296BD6409D}"/>
          </ac:spMkLst>
        </pc:spChg>
        <pc:spChg chg="add">
          <ac:chgData name="BEN KHALFALLAH Hela ItimAsrScoVdf" userId="d55be94f-4073-46ba-88ef-465599598fde" providerId="ADAL" clId="{B1CC3917-7186-48B1-B06B-921786A47DF6}" dt="2023-03-19T16:09:56.768" v="1101" actId="26606"/>
          <ac:spMkLst>
            <pc:docMk/>
            <pc:sldMk cId="197759302" sldId="590"/>
            <ac:spMk id="14351" creationId="{5535DAA1-B7FB-41AB-BA45-ECFC99D82749}"/>
          </ac:spMkLst>
        </pc:spChg>
        <pc:spChg chg="add">
          <ac:chgData name="BEN KHALFALLAH Hela ItimAsrScoVdf" userId="d55be94f-4073-46ba-88ef-465599598fde" providerId="ADAL" clId="{B1CC3917-7186-48B1-B06B-921786A47DF6}" dt="2023-03-19T16:09:56.768" v="1101" actId="26606"/>
          <ac:spMkLst>
            <pc:docMk/>
            <pc:sldMk cId="197759302" sldId="590"/>
            <ac:spMk id="14353" creationId="{6D225CEC-19E5-40D0-B1CE-4E884C9C17D2}"/>
          </ac:spMkLst>
        </pc:spChg>
        <pc:spChg chg="add">
          <ac:chgData name="BEN KHALFALLAH Hela ItimAsrScoVdf" userId="d55be94f-4073-46ba-88ef-465599598fde" providerId="ADAL" clId="{B1CC3917-7186-48B1-B06B-921786A47DF6}" dt="2023-03-19T16:09:56.768" v="1101" actId="26606"/>
          <ac:spMkLst>
            <pc:docMk/>
            <pc:sldMk cId="197759302" sldId="590"/>
            <ac:spMk id="14355" creationId="{BEF873D1-568B-4D8E-AF50-0382A711402F}"/>
          </ac:spMkLst>
        </pc:spChg>
        <pc:spChg chg="add">
          <ac:chgData name="BEN KHALFALLAH Hela ItimAsrScoVdf" userId="d55be94f-4073-46ba-88ef-465599598fde" providerId="ADAL" clId="{B1CC3917-7186-48B1-B06B-921786A47DF6}" dt="2023-03-19T16:09:56.768" v="1101" actId="26606"/>
          <ac:spMkLst>
            <pc:docMk/>
            <pc:sldMk cId="197759302" sldId="590"/>
            <ac:spMk id="14357" creationId="{9E51D150-D0BE-47A3-AA5B-3F71488E554E}"/>
          </ac:spMkLst>
        </pc:spChg>
        <pc:spChg chg="add">
          <ac:chgData name="BEN KHALFALLAH Hela ItimAsrScoVdf" userId="d55be94f-4073-46ba-88ef-465599598fde" providerId="ADAL" clId="{B1CC3917-7186-48B1-B06B-921786A47DF6}" dt="2023-03-19T16:09:56.768" v="1101" actId="26606"/>
          <ac:spMkLst>
            <pc:docMk/>
            <pc:sldMk cId="197759302" sldId="590"/>
            <ac:spMk id="14359" creationId="{A3EC344B-E4D2-4F05-86FF-A2109058CFF9}"/>
          </ac:spMkLst>
        </pc:spChg>
        <pc:picChg chg="del">
          <ac:chgData name="BEN KHALFALLAH Hela ItimAsrScoVdf" userId="d55be94f-4073-46ba-88ef-465599598fde" providerId="ADAL" clId="{B1CC3917-7186-48B1-B06B-921786A47DF6}" dt="2023-03-19T16:09:53.703" v="1099" actId="478"/>
          <ac:picMkLst>
            <pc:docMk/>
            <pc:sldMk cId="197759302" sldId="590"/>
            <ac:picMk id="13314" creationId="{79880CB2-0292-4ECE-B8D0-2A9E4EFF10C7}"/>
          </ac:picMkLst>
        </pc:picChg>
        <pc:picChg chg="add mod">
          <ac:chgData name="BEN KHALFALLAH Hela ItimAsrScoVdf" userId="d55be94f-4073-46ba-88ef-465599598fde" providerId="ADAL" clId="{B1CC3917-7186-48B1-B06B-921786A47DF6}" dt="2023-03-19T16:09:56.768" v="1101" actId="26606"/>
          <ac:picMkLst>
            <pc:docMk/>
            <pc:sldMk cId="197759302" sldId="590"/>
            <ac:picMk id="14338" creationId="{F35507AB-B6D6-4C10-9CBD-40176BAF0E24}"/>
          </ac:picMkLst>
        </pc:picChg>
      </pc:sldChg>
      <pc:sldChg chg="addSp modSp new del mod setBg setClrOvrMap">
        <pc:chgData name="BEN KHALFALLAH Hela ItimAsrScoVdf" userId="d55be94f-4073-46ba-88ef-465599598fde" providerId="ADAL" clId="{B1CC3917-7186-48B1-B06B-921786A47DF6}" dt="2023-03-19T16:47:33.882" v="1860" actId="47"/>
        <pc:sldMkLst>
          <pc:docMk/>
          <pc:sldMk cId="1273320207" sldId="591"/>
        </pc:sldMkLst>
        <pc:spChg chg="mod">
          <ac:chgData name="BEN KHALFALLAH Hela ItimAsrScoVdf" userId="d55be94f-4073-46ba-88ef-465599598fde" providerId="ADAL" clId="{B1CC3917-7186-48B1-B06B-921786A47DF6}" dt="2023-03-19T16:45:27.238" v="1799" actId="26606"/>
          <ac:spMkLst>
            <pc:docMk/>
            <pc:sldMk cId="1273320207" sldId="591"/>
            <ac:spMk id="2" creationId="{E09CC998-F1F4-4C79-A5A2-F49ACB71D2A0}"/>
          </ac:spMkLst>
        </pc:spChg>
        <pc:spChg chg="mod">
          <ac:chgData name="BEN KHALFALLAH Hela ItimAsrScoVdf" userId="d55be94f-4073-46ba-88ef-465599598fde" providerId="ADAL" clId="{B1CC3917-7186-48B1-B06B-921786A47DF6}" dt="2023-03-19T16:45:27.238" v="1799" actId="26606"/>
          <ac:spMkLst>
            <pc:docMk/>
            <pc:sldMk cId="1273320207" sldId="591"/>
            <ac:spMk id="3" creationId="{6769B84E-2848-4DA9-877C-EE14BC4B7DAD}"/>
          </ac:spMkLst>
        </pc:spChg>
        <pc:spChg chg="add">
          <ac:chgData name="BEN KHALFALLAH Hela ItimAsrScoVdf" userId="d55be94f-4073-46ba-88ef-465599598fde" providerId="ADAL" clId="{B1CC3917-7186-48B1-B06B-921786A47DF6}" dt="2023-03-19T16:45:27.238" v="1799" actId="26606"/>
          <ac:spMkLst>
            <pc:docMk/>
            <pc:sldMk cId="1273320207" sldId="591"/>
            <ac:spMk id="8" creationId="{E9AA9F65-94B8-41A5-A7FF-23D2CFB116BB}"/>
          </ac:spMkLst>
        </pc:spChg>
        <pc:spChg chg="add">
          <ac:chgData name="BEN KHALFALLAH Hela ItimAsrScoVdf" userId="d55be94f-4073-46ba-88ef-465599598fde" providerId="ADAL" clId="{B1CC3917-7186-48B1-B06B-921786A47DF6}" dt="2023-03-19T16:45:27.238" v="1799" actId="26606"/>
          <ac:spMkLst>
            <pc:docMk/>
            <pc:sldMk cId="1273320207" sldId="591"/>
            <ac:spMk id="10" creationId="{7E8B0F8E-3F6C-4541-B9C1-774D80A08834}"/>
          </ac:spMkLst>
        </pc:spChg>
        <pc:spChg chg="add">
          <ac:chgData name="BEN KHALFALLAH Hela ItimAsrScoVdf" userId="d55be94f-4073-46ba-88ef-465599598fde" providerId="ADAL" clId="{B1CC3917-7186-48B1-B06B-921786A47DF6}" dt="2023-03-19T16:45:27.238" v="1799" actId="26606"/>
          <ac:spMkLst>
            <pc:docMk/>
            <pc:sldMk cId="1273320207" sldId="591"/>
            <ac:spMk id="12" creationId="{7A45F5BC-32D1-41CD-B270-C46F18CA1ACC}"/>
          </ac:spMkLst>
        </pc:spChg>
        <pc:spChg chg="add">
          <ac:chgData name="BEN KHALFALLAH Hela ItimAsrScoVdf" userId="d55be94f-4073-46ba-88ef-465599598fde" providerId="ADAL" clId="{B1CC3917-7186-48B1-B06B-921786A47DF6}" dt="2023-03-19T16:45:27.238" v="1799" actId="26606"/>
          <ac:spMkLst>
            <pc:docMk/>
            <pc:sldMk cId="1273320207" sldId="591"/>
            <ac:spMk id="14" creationId="{CE57EE13-72B0-4FFA-ACE1-EBDE89340E47}"/>
          </ac:spMkLst>
        </pc:spChg>
        <pc:spChg chg="add">
          <ac:chgData name="BEN KHALFALLAH Hela ItimAsrScoVdf" userId="d55be94f-4073-46ba-88ef-465599598fde" providerId="ADAL" clId="{B1CC3917-7186-48B1-B06B-921786A47DF6}" dt="2023-03-19T16:45:27.238" v="1799" actId="26606"/>
          <ac:spMkLst>
            <pc:docMk/>
            <pc:sldMk cId="1273320207" sldId="591"/>
            <ac:spMk id="16" creationId="{328C565D-A991-4381-AC37-76A58A4A128F}"/>
          </ac:spMkLst>
        </pc:spChg>
        <pc:spChg chg="add">
          <ac:chgData name="BEN KHALFALLAH Hela ItimAsrScoVdf" userId="d55be94f-4073-46ba-88ef-465599598fde" providerId="ADAL" clId="{B1CC3917-7186-48B1-B06B-921786A47DF6}" dt="2023-03-19T16:45:27.238" v="1799" actId="26606"/>
          <ac:spMkLst>
            <pc:docMk/>
            <pc:sldMk cId="1273320207" sldId="591"/>
            <ac:spMk id="18" creationId="{B7180431-F4DE-415D-BCBB-9316423C37C1}"/>
          </ac:spMkLst>
        </pc:spChg>
        <pc:spChg chg="add">
          <ac:chgData name="BEN KHALFALLAH Hela ItimAsrScoVdf" userId="d55be94f-4073-46ba-88ef-465599598fde" providerId="ADAL" clId="{B1CC3917-7186-48B1-B06B-921786A47DF6}" dt="2023-03-19T16:45:27.238" v="1799" actId="26606"/>
          <ac:spMkLst>
            <pc:docMk/>
            <pc:sldMk cId="1273320207" sldId="591"/>
            <ac:spMk id="20" creationId="{EEABD997-5EF9-4E9B-AFBB-F6DFAAF3ADF0}"/>
          </ac:spMkLst>
        </pc:spChg>
        <pc:spChg chg="add">
          <ac:chgData name="BEN KHALFALLAH Hela ItimAsrScoVdf" userId="d55be94f-4073-46ba-88ef-465599598fde" providerId="ADAL" clId="{B1CC3917-7186-48B1-B06B-921786A47DF6}" dt="2023-03-19T16:45:27.238" v="1799" actId="26606"/>
          <ac:spMkLst>
            <pc:docMk/>
            <pc:sldMk cId="1273320207" sldId="591"/>
            <ac:spMk id="22" creationId="{E9AB5EE6-A047-4B18-B998-D46DF3CC36FE}"/>
          </ac:spMkLst>
        </pc:spChg>
      </pc:sldChg>
      <pc:sldChg chg="addSp delSp modSp add mod setBg setClrOvrMap">
        <pc:chgData name="BEN KHALFALLAH Hela ItimAsrScoVdf" userId="d55be94f-4073-46ba-88ef-465599598fde" providerId="ADAL" clId="{B1CC3917-7186-48B1-B06B-921786A47DF6}" dt="2023-03-19T21:50:37.220" v="5072" actId="26606"/>
        <pc:sldMkLst>
          <pc:docMk/>
          <pc:sldMk cId="3478411235" sldId="592"/>
        </pc:sldMkLst>
        <pc:spChg chg="mod">
          <ac:chgData name="BEN KHALFALLAH Hela ItimAsrScoVdf" userId="d55be94f-4073-46ba-88ef-465599598fde" providerId="ADAL" clId="{B1CC3917-7186-48B1-B06B-921786A47DF6}" dt="2023-03-19T21:50:37.220" v="5072" actId="26606"/>
          <ac:spMkLst>
            <pc:docMk/>
            <pc:sldMk cId="3478411235" sldId="592"/>
            <ac:spMk id="2" creationId="{E09CC998-F1F4-4C79-A5A2-F49ACB71D2A0}"/>
          </ac:spMkLst>
        </pc:spChg>
        <pc:spChg chg="mod">
          <ac:chgData name="BEN KHALFALLAH Hela ItimAsrScoVdf" userId="d55be94f-4073-46ba-88ef-465599598fde" providerId="ADAL" clId="{B1CC3917-7186-48B1-B06B-921786A47DF6}" dt="2023-03-19T21:50:37.220" v="5072" actId="26606"/>
          <ac:spMkLst>
            <pc:docMk/>
            <pc:sldMk cId="3478411235" sldId="592"/>
            <ac:spMk id="3" creationId="{6769B84E-2848-4DA9-877C-EE14BC4B7DAD}"/>
          </ac:spMkLst>
        </pc:spChg>
        <pc:spChg chg="add del">
          <ac:chgData name="BEN KHALFALLAH Hela ItimAsrScoVdf" userId="d55be94f-4073-46ba-88ef-465599598fde" providerId="ADAL" clId="{B1CC3917-7186-48B1-B06B-921786A47DF6}" dt="2023-03-19T21:50:37.220" v="5072" actId="26606"/>
          <ac:spMkLst>
            <pc:docMk/>
            <pc:sldMk cId="3478411235" sldId="592"/>
            <ac:spMk id="8" creationId="{E9AA9F65-94B8-41A5-A7FF-23D2CFB116BB}"/>
          </ac:spMkLst>
        </pc:spChg>
        <pc:spChg chg="add del">
          <ac:chgData name="BEN KHALFALLAH Hela ItimAsrScoVdf" userId="d55be94f-4073-46ba-88ef-465599598fde" providerId="ADAL" clId="{B1CC3917-7186-48B1-B06B-921786A47DF6}" dt="2023-03-19T21:50:37.220" v="5072" actId="26606"/>
          <ac:spMkLst>
            <pc:docMk/>
            <pc:sldMk cId="3478411235" sldId="592"/>
            <ac:spMk id="10" creationId="{7E8B0F8E-3F6C-4541-B9C1-774D80A08834}"/>
          </ac:spMkLst>
        </pc:spChg>
        <pc:spChg chg="add del">
          <ac:chgData name="BEN KHALFALLAH Hela ItimAsrScoVdf" userId="d55be94f-4073-46ba-88ef-465599598fde" providerId="ADAL" clId="{B1CC3917-7186-48B1-B06B-921786A47DF6}" dt="2023-03-19T21:50:37.220" v="5072" actId="26606"/>
          <ac:spMkLst>
            <pc:docMk/>
            <pc:sldMk cId="3478411235" sldId="592"/>
            <ac:spMk id="12" creationId="{7A45F5BC-32D1-41CD-B270-C46F18CA1ACC}"/>
          </ac:spMkLst>
        </pc:spChg>
        <pc:spChg chg="add del">
          <ac:chgData name="BEN KHALFALLAH Hela ItimAsrScoVdf" userId="d55be94f-4073-46ba-88ef-465599598fde" providerId="ADAL" clId="{B1CC3917-7186-48B1-B06B-921786A47DF6}" dt="2023-03-19T21:50:37.220" v="5072" actId="26606"/>
          <ac:spMkLst>
            <pc:docMk/>
            <pc:sldMk cId="3478411235" sldId="592"/>
            <ac:spMk id="14" creationId="{CE57EE13-72B0-4FFA-ACE1-EBDE89340E47}"/>
          </ac:spMkLst>
        </pc:spChg>
        <pc:spChg chg="add del">
          <ac:chgData name="BEN KHALFALLAH Hela ItimAsrScoVdf" userId="d55be94f-4073-46ba-88ef-465599598fde" providerId="ADAL" clId="{B1CC3917-7186-48B1-B06B-921786A47DF6}" dt="2023-03-19T21:50:37.220" v="5072" actId="26606"/>
          <ac:spMkLst>
            <pc:docMk/>
            <pc:sldMk cId="3478411235" sldId="592"/>
            <ac:spMk id="16" creationId="{328C565D-A991-4381-AC37-76A58A4A128F}"/>
          </ac:spMkLst>
        </pc:spChg>
        <pc:spChg chg="add del">
          <ac:chgData name="BEN KHALFALLAH Hela ItimAsrScoVdf" userId="d55be94f-4073-46ba-88ef-465599598fde" providerId="ADAL" clId="{B1CC3917-7186-48B1-B06B-921786A47DF6}" dt="2023-03-19T21:50:37.220" v="5072" actId="26606"/>
          <ac:spMkLst>
            <pc:docMk/>
            <pc:sldMk cId="3478411235" sldId="592"/>
            <ac:spMk id="18" creationId="{B7180431-F4DE-415D-BCBB-9316423C37C1}"/>
          </ac:spMkLst>
        </pc:spChg>
        <pc:spChg chg="add del">
          <ac:chgData name="BEN KHALFALLAH Hela ItimAsrScoVdf" userId="d55be94f-4073-46ba-88ef-465599598fde" providerId="ADAL" clId="{B1CC3917-7186-48B1-B06B-921786A47DF6}" dt="2023-03-19T21:50:37.220" v="5072" actId="26606"/>
          <ac:spMkLst>
            <pc:docMk/>
            <pc:sldMk cId="3478411235" sldId="592"/>
            <ac:spMk id="20" creationId="{EEABD997-5EF9-4E9B-AFBB-F6DFAAF3ADF0}"/>
          </ac:spMkLst>
        </pc:spChg>
        <pc:spChg chg="add del">
          <ac:chgData name="BEN KHALFALLAH Hela ItimAsrScoVdf" userId="d55be94f-4073-46ba-88ef-465599598fde" providerId="ADAL" clId="{B1CC3917-7186-48B1-B06B-921786A47DF6}" dt="2023-03-19T21:50:37.220" v="5072" actId="26606"/>
          <ac:spMkLst>
            <pc:docMk/>
            <pc:sldMk cId="3478411235" sldId="592"/>
            <ac:spMk id="22" creationId="{E9AB5EE6-A047-4B18-B998-D46DF3CC36FE}"/>
          </ac:spMkLst>
        </pc:spChg>
        <pc:spChg chg="add">
          <ac:chgData name="BEN KHALFALLAH Hela ItimAsrScoVdf" userId="d55be94f-4073-46ba-88ef-465599598fde" providerId="ADAL" clId="{B1CC3917-7186-48B1-B06B-921786A47DF6}" dt="2023-03-19T21:50:37.220" v="5072" actId="26606"/>
          <ac:spMkLst>
            <pc:docMk/>
            <pc:sldMk cId="3478411235" sldId="592"/>
            <ac:spMk id="27" creationId="{E9AA9F65-94B8-41A5-A7FF-23D2CFB116BB}"/>
          </ac:spMkLst>
        </pc:spChg>
        <pc:spChg chg="add">
          <ac:chgData name="BEN KHALFALLAH Hela ItimAsrScoVdf" userId="d55be94f-4073-46ba-88ef-465599598fde" providerId="ADAL" clId="{B1CC3917-7186-48B1-B06B-921786A47DF6}" dt="2023-03-19T21:50:37.220" v="5072" actId="26606"/>
          <ac:spMkLst>
            <pc:docMk/>
            <pc:sldMk cId="3478411235" sldId="592"/>
            <ac:spMk id="29" creationId="{7E8B0F8E-3F6C-4541-B9C1-774D80A08834}"/>
          </ac:spMkLst>
        </pc:spChg>
        <pc:spChg chg="add">
          <ac:chgData name="BEN KHALFALLAH Hela ItimAsrScoVdf" userId="d55be94f-4073-46ba-88ef-465599598fde" providerId="ADAL" clId="{B1CC3917-7186-48B1-B06B-921786A47DF6}" dt="2023-03-19T21:50:37.220" v="5072" actId="26606"/>
          <ac:spMkLst>
            <pc:docMk/>
            <pc:sldMk cId="3478411235" sldId="592"/>
            <ac:spMk id="31" creationId="{7A45F5BC-32D1-41CD-B270-C46F18CA1ACC}"/>
          </ac:spMkLst>
        </pc:spChg>
        <pc:spChg chg="add">
          <ac:chgData name="BEN KHALFALLAH Hela ItimAsrScoVdf" userId="d55be94f-4073-46ba-88ef-465599598fde" providerId="ADAL" clId="{B1CC3917-7186-48B1-B06B-921786A47DF6}" dt="2023-03-19T21:50:37.220" v="5072" actId="26606"/>
          <ac:spMkLst>
            <pc:docMk/>
            <pc:sldMk cId="3478411235" sldId="592"/>
            <ac:spMk id="33" creationId="{CE57EE13-72B0-4FFA-ACE1-EBDE89340E47}"/>
          </ac:spMkLst>
        </pc:spChg>
        <pc:spChg chg="add">
          <ac:chgData name="BEN KHALFALLAH Hela ItimAsrScoVdf" userId="d55be94f-4073-46ba-88ef-465599598fde" providerId="ADAL" clId="{B1CC3917-7186-48B1-B06B-921786A47DF6}" dt="2023-03-19T21:50:37.220" v="5072" actId="26606"/>
          <ac:spMkLst>
            <pc:docMk/>
            <pc:sldMk cId="3478411235" sldId="592"/>
            <ac:spMk id="35" creationId="{328C565D-A991-4381-AC37-76A58A4A128F}"/>
          </ac:spMkLst>
        </pc:spChg>
        <pc:spChg chg="add">
          <ac:chgData name="BEN KHALFALLAH Hela ItimAsrScoVdf" userId="d55be94f-4073-46ba-88ef-465599598fde" providerId="ADAL" clId="{B1CC3917-7186-48B1-B06B-921786A47DF6}" dt="2023-03-19T21:50:37.220" v="5072" actId="26606"/>
          <ac:spMkLst>
            <pc:docMk/>
            <pc:sldMk cId="3478411235" sldId="592"/>
            <ac:spMk id="37" creationId="{B7180431-F4DE-415D-BCBB-9316423C37C1}"/>
          </ac:spMkLst>
        </pc:spChg>
        <pc:spChg chg="add">
          <ac:chgData name="BEN KHALFALLAH Hela ItimAsrScoVdf" userId="d55be94f-4073-46ba-88ef-465599598fde" providerId="ADAL" clId="{B1CC3917-7186-48B1-B06B-921786A47DF6}" dt="2023-03-19T21:50:37.220" v="5072" actId="26606"/>
          <ac:spMkLst>
            <pc:docMk/>
            <pc:sldMk cId="3478411235" sldId="592"/>
            <ac:spMk id="39" creationId="{EEABD997-5EF9-4E9B-AFBB-F6DFAAF3ADF0}"/>
          </ac:spMkLst>
        </pc:spChg>
        <pc:spChg chg="add">
          <ac:chgData name="BEN KHALFALLAH Hela ItimAsrScoVdf" userId="d55be94f-4073-46ba-88ef-465599598fde" providerId="ADAL" clId="{B1CC3917-7186-48B1-B06B-921786A47DF6}" dt="2023-03-19T21:50:37.220" v="5072" actId="26606"/>
          <ac:spMkLst>
            <pc:docMk/>
            <pc:sldMk cId="3478411235" sldId="592"/>
            <ac:spMk id="41" creationId="{E9AB5EE6-A047-4B18-B998-D46DF3CC36FE}"/>
          </ac:spMkLst>
        </pc:spChg>
      </pc:sldChg>
      <pc:sldChg chg="addSp modSp new mod setBg">
        <pc:chgData name="BEN KHALFALLAH Hela ItimAsrScoVdf" userId="d55be94f-4073-46ba-88ef-465599598fde" providerId="ADAL" clId="{B1CC3917-7186-48B1-B06B-921786A47DF6}" dt="2023-03-19T17:47:20.176" v="2685" actId="13926"/>
        <pc:sldMkLst>
          <pc:docMk/>
          <pc:sldMk cId="1860366073" sldId="593"/>
        </pc:sldMkLst>
        <pc:spChg chg="mod">
          <ac:chgData name="BEN KHALFALLAH Hela ItimAsrScoVdf" userId="d55be94f-4073-46ba-88ef-465599598fde" providerId="ADAL" clId="{B1CC3917-7186-48B1-B06B-921786A47DF6}" dt="2023-03-19T17:36:01.008" v="2631" actId="26606"/>
          <ac:spMkLst>
            <pc:docMk/>
            <pc:sldMk cId="1860366073" sldId="593"/>
            <ac:spMk id="2" creationId="{8DC5012F-768E-422C-9C27-54EC6F281699}"/>
          </ac:spMkLst>
        </pc:spChg>
        <pc:spChg chg="mod">
          <ac:chgData name="BEN KHALFALLAH Hela ItimAsrScoVdf" userId="d55be94f-4073-46ba-88ef-465599598fde" providerId="ADAL" clId="{B1CC3917-7186-48B1-B06B-921786A47DF6}" dt="2023-03-19T17:47:20.176" v="2685" actId="13926"/>
          <ac:spMkLst>
            <pc:docMk/>
            <pc:sldMk cId="1860366073" sldId="593"/>
            <ac:spMk id="3" creationId="{4CCCE622-5A43-4460-BB0E-4F3B7733BF4C}"/>
          </ac:spMkLst>
        </pc:spChg>
        <pc:spChg chg="add">
          <ac:chgData name="BEN KHALFALLAH Hela ItimAsrScoVdf" userId="d55be94f-4073-46ba-88ef-465599598fde" providerId="ADAL" clId="{B1CC3917-7186-48B1-B06B-921786A47DF6}" dt="2023-03-19T17:36:01.008" v="2631" actId="26606"/>
          <ac:spMkLst>
            <pc:docMk/>
            <pc:sldMk cId="1860366073" sldId="593"/>
            <ac:spMk id="8" creationId="{1A59258C-AAC2-41CD-973C-7439B122A3FF}"/>
          </ac:spMkLst>
        </pc:spChg>
        <pc:spChg chg="add">
          <ac:chgData name="BEN KHALFALLAH Hela ItimAsrScoVdf" userId="d55be94f-4073-46ba-88ef-465599598fde" providerId="ADAL" clId="{B1CC3917-7186-48B1-B06B-921786A47DF6}" dt="2023-03-19T17:36:01.008" v="2631" actId="26606"/>
          <ac:spMkLst>
            <pc:docMk/>
            <pc:sldMk cId="1860366073" sldId="593"/>
            <ac:spMk id="10" creationId="{54516B72-0116-42B2-82A2-B11218A36636}"/>
          </ac:spMkLst>
        </pc:spChg>
        <pc:spChg chg="add">
          <ac:chgData name="BEN KHALFALLAH Hela ItimAsrScoVdf" userId="d55be94f-4073-46ba-88ef-465599598fde" providerId="ADAL" clId="{B1CC3917-7186-48B1-B06B-921786A47DF6}" dt="2023-03-19T17:36:01.008" v="2631" actId="26606"/>
          <ac:spMkLst>
            <pc:docMk/>
            <pc:sldMk cId="1860366073" sldId="593"/>
            <ac:spMk id="12" creationId="{7CDB507F-21B7-4C27-B0FC-D9C465C6DB44}"/>
          </ac:spMkLst>
        </pc:spChg>
        <pc:spChg chg="add">
          <ac:chgData name="BEN KHALFALLAH Hela ItimAsrScoVdf" userId="d55be94f-4073-46ba-88ef-465599598fde" providerId="ADAL" clId="{B1CC3917-7186-48B1-B06B-921786A47DF6}" dt="2023-03-19T17:36:01.008" v="2631" actId="26606"/>
          <ac:spMkLst>
            <pc:docMk/>
            <pc:sldMk cId="1860366073" sldId="593"/>
            <ac:spMk id="14" creationId="{7AB1AE17-B7A3-4363-95CD-25441E2FF1F3}"/>
          </ac:spMkLst>
        </pc:spChg>
      </pc:sldChg>
      <pc:sldChg chg="addSp delSp modSp add mod ord setBg setClrOvrMap">
        <pc:chgData name="BEN KHALFALLAH Hela ItimAsrScoVdf" userId="d55be94f-4073-46ba-88ef-465599598fde" providerId="ADAL" clId="{B1CC3917-7186-48B1-B06B-921786A47DF6}" dt="2023-03-19T21:50:46.206" v="5073" actId="26606"/>
        <pc:sldMkLst>
          <pc:docMk/>
          <pc:sldMk cId="678715520" sldId="594"/>
        </pc:sldMkLst>
        <pc:spChg chg="mod">
          <ac:chgData name="BEN KHALFALLAH Hela ItimAsrScoVdf" userId="d55be94f-4073-46ba-88ef-465599598fde" providerId="ADAL" clId="{B1CC3917-7186-48B1-B06B-921786A47DF6}" dt="2023-03-19T21:50:46.206" v="5073" actId="26606"/>
          <ac:spMkLst>
            <pc:docMk/>
            <pc:sldMk cId="678715520" sldId="594"/>
            <ac:spMk id="2" creationId="{E09CC998-F1F4-4C79-A5A2-F49ACB71D2A0}"/>
          </ac:spMkLst>
        </pc:spChg>
        <pc:spChg chg="mod">
          <ac:chgData name="BEN KHALFALLAH Hela ItimAsrScoVdf" userId="d55be94f-4073-46ba-88ef-465599598fde" providerId="ADAL" clId="{B1CC3917-7186-48B1-B06B-921786A47DF6}" dt="2023-03-19T21:50:46.206" v="5073" actId="26606"/>
          <ac:spMkLst>
            <pc:docMk/>
            <pc:sldMk cId="678715520" sldId="594"/>
            <ac:spMk id="3" creationId="{6769B84E-2848-4DA9-877C-EE14BC4B7DAD}"/>
          </ac:spMkLst>
        </pc:spChg>
        <pc:spChg chg="add del">
          <ac:chgData name="BEN KHALFALLAH Hela ItimAsrScoVdf" userId="d55be94f-4073-46ba-88ef-465599598fde" providerId="ADAL" clId="{B1CC3917-7186-48B1-B06B-921786A47DF6}" dt="2023-03-19T21:50:46.206" v="5073" actId="26606"/>
          <ac:spMkLst>
            <pc:docMk/>
            <pc:sldMk cId="678715520" sldId="594"/>
            <ac:spMk id="8" creationId="{E9AA9F65-94B8-41A5-A7FF-23D2CFB116BB}"/>
          </ac:spMkLst>
        </pc:spChg>
        <pc:spChg chg="add del">
          <ac:chgData name="BEN KHALFALLAH Hela ItimAsrScoVdf" userId="d55be94f-4073-46ba-88ef-465599598fde" providerId="ADAL" clId="{B1CC3917-7186-48B1-B06B-921786A47DF6}" dt="2023-03-19T21:50:46.206" v="5073" actId="26606"/>
          <ac:spMkLst>
            <pc:docMk/>
            <pc:sldMk cId="678715520" sldId="594"/>
            <ac:spMk id="10" creationId="{7E8B0F8E-3F6C-4541-B9C1-774D80A08834}"/>
          </ac:spMkLst>
        </pc:spChg>
        <pc:spChg chg="add del">
          <ac:chgData name="BEN KHALFALLAH Hela ItimAsrScoVdf" userId="d55be94f-4073-46ba-88ef-465599598fde" providerId="ADAL" clId="{B1CC3917-7186-48B1-B06B-921786A47DF6}" dt="2023-03-19T21:50:46.206" v="5073" actId="26606"/>
          <ac:spMkLst>
            <pc:docMk/>
            <pc:sldMk cId="678715520" sldId="594"/>
            <ac:spMk id="12" creationId="{7A45F5BC-32D1-41CD-B270-C46F18CA1ACC}"/>
          </ac:spMkLst>
        </pc:spChg>
        <pc:spChg chg="add del">
          <ac:chgData name="BEN KHALFALLAH Hela ItimAsrScoVdf" userId="d55be94f-4073-46ba-88ef-465599598fde" providerId="ADAL" clId="{B1CC3917-7186-48B1-B06B-921786A47DF6}" dt="2023-03-19T21:50:46.206" v="5073" actId="26606"/>
          <ac:spMkLst>
            <pc:docMk/>
            <pc:sldMk cId="678715520" sldId="594"/>
            <ac:spMk id="14" creationId="{CE57EE13-72B0-4FFA-ACE1-EBDE89340E47}"/>
          </ac:spMkLst>
        </pc:spChg>
        <pc:spChg chg="add del">
          <ac:chgData name="BEN KHALFALLAH Hela ItimAsrScoVdf" userId="d55be94f-4073-46ba-88ef-465599598fde" providerId="ADAL" clId="{B1CC3917-7186-48B1-B06B-921786A47DF6}" dt="2023-03-19T21:50:46.206" v="5073" actId="26606"/>
          <ac:spMkLst>
            <pc:docMk/>
            <pc:sldMk cId="678715520" sldId="594"/>
            <ac:spMk id="16" creationId="{328C565D-A991-4381-AC37-76A58A4A128F}"/>
          </ac:spMkLst>
        </pc:spChg>
        <pc:spChg chg="add del">
          <ac:chgData name="BEN KHALFALLAH Hela ItimAsrScoVdf" userId="d55be94f-4073-46ba-88ef-465599598fde" providerId="ADAL" clId="{B1CC3917-7186-48B1-B06B-921786A47DF6}" dt="2023-03-19T21:50:46.206" v="5073" actId="26606"/>
          <ac:spMkLst>
            <pc:docMk/>
            <pc:sldMk cId="678715520" sldId="594"/>
            <ac:spMk id="18" creationId="{B7180431-F4DE-415D-BCBB-9316423C37C1}"/>
          </ac:spMkLst>
        </pc:spChg>
        <pc:spChg chg="add del">
          <ac:chgData name="BEN KHALFALLAH Hela ItimAsrScoVdf" userId="d55be94f-4073-46ba-88ef-465599598fde" providerId="ADAL" clId="{B1CC3917-7186-48B1-B06B-921786A47DF6}" dt="2023-03-19T21:50:46.206" v="5073" actId="26606"/>
          <ac:spMkLst>
            <pc:docMk/>
            <pc:sldMk cId="678715520" sldId="594"/>
            <ac:spMk id="20" creationId="{EEABD997-5EF9-4E9B-AFBB-F6DFAAF3ADF0}"/>
          </ac:spMkLst>
        </pc:spChg>
        <pc:spChg chg="add del">
          <ac:chgData name="BEN KHALFALLAH Hela ItimAsrScoVdf" userId="d55be94f-4073-46ba-88ef-465599598fde" providerId="ADAL" clId="{B1CC3917-7186-48B1-B06B-921786A47DF6}" dt="2023-03-19T21:50:46.206" v="5073" actId="26606"/>
          <ac:spMkLst>
            <pc:docMk/>
            <pc:sldMk cId="678715520" sldId="594"/>
            <ac:spMk id="22" creationId="{E9AB5EE6-A047-4B18-B998-D46DF3CC36FE}"/>
          </ac:spMkLst>
        </pc:spChg>
        <pc:spChg chg="add">
          <ac:chgData name="BEN KHALFALLAH Hela ItimAsrScoVdf" userId="d55be94f-4073-46ba-88ef-465599598fde" providerId="ADAL" clId="{B1CC3917-7186-48B1-B06B-921786A47DF6}" dt="2023-03-19T21:50:46.206" v="5073" actId="26606"/>
          <ac:spMkLst>
            <pc:docMk/>
            <pc:sldMk cId="678715520" sldId="594"/>
            <ac:spMk id="27" creationId="{E9AA9F65-94B8-41A5-A7FF-23D2CFB116BB}"/>
          </ac:spMkLst>
        </pc:spChg>
        <pc:spChg chg="add">
          <ac:chgData name="BEN KHALFALLAH Hela ItimAsrScoVdf" userId="d55be94f-4073-46ba-88ef-465599598fde" providerId="ADAL" clId="{B1CC3917-7186-48B1-B06B-921786A47DF6}" dt="2023-03-19T21:50:46.206" v="5073" actId="26606"/>
          <ac:spMkLst>
            <pc:docMk/>
            <pc:sldMk cId="678715520" sldId="594"/>
            <ac:spMk id="29" creationId="{7E8B0F8E-3F6C-4541-B9C1-774D80A08834}"/>
          </ac:spMkLst>
        </pc:spChg>
        <pc:spChg chg="add">
          <ac:chgData name="BEN KHALFALLAH Hela ItimAsrScoVdf" userId="d55be94f-4073-46ba-88ef-465599598fde" providerId="ADAL" clId="{B1CC3917-7186-48B1-B06B-921786A47DF6}" dt="2023-03-19T21:50:46.206" v="5073" actId="26606"/>
          <ac:spMkLst>
            <pc:docMk/>
            <pc:sldMk cId="678715520" sldId="594"/>
            <ac:spMk id="31" creationId="{7A45F5BC-32D1-41CD-B270-C46F18CA1ACC}"/>
          </ac:spMkLst>
        </pc:spChg>
        <pc:spChg chg="add">
          <ac:chgData name="BEN KHALFALLAH Hela ItimAsrScoVdf" userId="d55be94f-4073-46ba-88ef-465599598fde" providerId="ADAL" clId="{B1CC3917-7186-48B1-B06B-921786A47DF6}" dt="2023-03-19T21:50:46.206" v="5073" actId="26606"/>
          <ac:spMkLst>
            <pc:docMk/>
            <pc:sldMk cId="678715520" sldId="594"/>
            <ac:spMk id="33" creationId="{CE57EE13-72B0-4FFA-ACE1-EBDE89340E47}"/>
          </ac:spMkLst>
        </pc:spChg>
        <pc:spChg chg="add">
          <ac:chgData name="BEN KHALFALLAH Hela ItimAsrScoVdf" userId="d55be94f-4073-46ba-88ef-465599598fde" providerId="ADAL" clId="{B1CC3917-7186-48B1-B06B-921786A47DF6}" dt="2023-03-19T21:50:46.206" v="5073" actId="26606"/>
          <ac:spMkLst>
            <pc:docMk/>
            <pc:sldMk cId="678715520" sldId="594"/>
            <ac:spMk id="35" creationId="{328C565D-A991-4381-AC37-76A58A4A128F}"/>
          </ac:spMkLst>
        </pc:spChg>
        <pc:spChg chg="add">
          <ac:chgData name="BEN KHALFALLAH Hela ItimAsrScoVdf" userId="d55be94f-4073-46ba-88ef-465599598fde" providerId="ADAL" clId="{B1CC3917-7186-48B1-B06B-921786A47DF6}" dt="2023-03-19T21:50:46.206" v="5073" actId="26606"/>
          <ac:spMkLst>
            <pc:docMk/>
            <pc:sldMk cId="678715520" sldId="594"/>
            <ac:spMk id="37" creationId="{B7180431-F4DE-415D-BCBB-9316423C37C1}"/>
          </ac:spMkLst>
        </pc:spChg>
        <pc:spChg chg="add">
          <ac:chgData name="BEN KHALFALLAH Hela ItimAsrScoVdf" userId="d55be94f-4073-46ba-88ef-465599598fde" providerId="ADAL" clId="{B1CC3917-7186-48B1-B06B-921786A47DF6}" dt="2023-03-19T21:50:46.206" v="5073" actId="26606"/>
          <ac:spMkLst>
            <pc:docMk/>
            <pc:sldMk cId="678715520" sldId="594"/>
            <ac:spMk id="39" creationId="{EEABD997-5EF9-4E9B-AFBB-F6DFAAF3ADF0}"/>
          </ac:spMkLst>
        </pc:spChg>
        <pc:spChg chg="add">
          <ac:chgData name="BEN KHALFALLAH Hela ItimAsrScoVdf" userId="d55be94f-4073-46ba-88ef-465599598fde" providerId="ADAL" clId="{B1CC3917-7186-48B1-B06B-921786A47DF6}" dt="2023-03-19T21:50:46.206" v="5073" actId="26606"/>
          <ac:spMkLst>
            <pc:docMk/>
            <pc:sldMk cId="678715520" sldId="594"/>
            <ac:spMk id="41" creationId="{E9AB5EE6-A047-4B18-B998-D46DF3CC36FE}"/>
          </ac:spMkLst>
        </pc:spChg>
      </pc:sldChg>
      <pc:sldChg chg="addSp delSp modSp new mod ord setBg">
        <pc:chgData name="BEN KHALFALLAH Hela ItimAsrScoVdf" userId="d55be94f-4073-46ba-88ef-465599598fde" providerId="ADAL" clId="{B1CC3917-7186-48B1-B06B-921786A47DF6}" dt="2023-03-19T17:25:26.419" v="2294" actId="27614"/>
        <pc:sldMkLst>
          <pc:docMk/>
          <pc:sldMk cId="2964997037" sldId="595"/>
        </pc:sldMkLst>
        <pc:spChg chg="mod">
          <ac:chgData name="BEN KHALFALLAH Hela ItimAsrScoVdf" userId="d55be94f-4073-46ba-88ef-465599598fde" providerId="ADAL" clId="{B1CC3917-7186-48B1-B06B-921786A47DF6}" dt="2023-03-19T17:25:19.044" v="2293" actId="26606"/>
          <ac:spMkLst>
            <pc:docMk/>
            <pc:sldMk cId="2964997037" sldId="595"/>
            <ac:spMk id="2" creationId="{7AC741BC-1209-4F54-BCF8-FB34DCF8052E}"/>
          </ac:spMkLst>
        </pc:spChg>
        <pc:spChg chg="mod ord">
          <ac:chgData name="BEN KHALFALLAH Hela ItimAsrScoVdf" userId="d55be94f-4073-46ba-88ef-465599598fde" providerId="ADAL" clId="{B1CC3917-7186-48B1-B06B-921786A47DF6}" dt="2023-03-19T17:25:19.044" v="2293" actId="26606"/>
          <ac:spMkLst>
            <pc:docMk/>
            <pc:sldMk cId="2964997037" sldId="595"/>
            <ac:spMk id="3" creationId="{630F9E4E-91A1-47FE-9767-4392A0E6C393}"/>
          </ac:spMkLst>
        </pc:spChg>
        <pc:spChg chg="add del">
          <ac:chgData name="BEN KHALFALLAH Hela ItimAsrScoVdf" userId="d55be94f-4073-46ba-88ef-465599598fde" providerId="ADAL" clId="{B1CC3917-7186-48B1-B06B-921786A47DF6}" dt="2023-03-19T17:25:19.031" v="2292" actId="26606"/>
          <ac:spMkLst>
            <pc:docMk/>
            <pc:sldMk cId="2964997037" sldId="595"/>
            <ac:spMk id="10" creationId="{DB691D59-8F51-4DD8-AD41-D568D29B08F8}"/>
          </ac:spMkLst>
        </pc:spChg>
        <pc:spChg chg="add del">
          <ac:chgData name="BEN KHALFALLAH Hela ItimAsrScoVdf" userId="d55be94f-4073-46ba-88ef-465599598fde" providerId="ADAL" clId="{B1CC3917-7186-48B1-B06B-921786A47DF6}" dt="2023-03-19T17:25:19.031" v="2292" actId="26606"/>
          <ac:spMkLst>
            <pc:docMk/>
            <pc:sldMk cId="2964997037" sldId="595"/>
            <ac:spMk id="12" creationId="{204AEF18-0627-48F3-9B3D-F7E8F050B1D4}"/>
          </ac:spMkLst>
        </pc:spChg>
        <pc:spChg chg="add del">
          <ac:chgData name="BEN KHALFALLAH Hela ItimAsrScoVdf" userId="d55be94f-4073-46ba-88ef-465599598fde" providerId="ADAL" clId="{B1CC3917-7186-48B1-B06B-921786A47DF6}" dt="2023-03-19T17:25:19.031" v="2292" actId="26606"/>
          <ac:spMkLst>
            <pc:docMk/>
            <pc:sldMk cId="2964997037" sldId="595"/>
            <ac:spMk id="14" creationId="{CEAEE08A-C572-438F-9753-B0D527A515A7}"/>
          </ac:spMkLst>
        </pc:spChg>
        <pc:spChg chg="add del">
          <ac:chgData name="BEN KHALFALLAH Hela ItimAsrScoVdf" userId="d55be94f-4073-46ba-88ef-465599598fde" providerId="ADAL" clId="{B1CC3917-7186-48B1-B06B-921786A47DF6}" dt="2023-03-19T17:25:19.031" v="2292" actId="26606"/>
          <ac:spMkLst>
            <pc:docMk/>
            <pc:sldMk cId="2964997037" sldId="595"/>
            <ac:spMk id="16" creationId="{DB93146F-62ED-4C59-844C-0935D0FB5031}"/>
          </ac:spMkLst>
        </pc:spChg>
        <pc:spChg chg="add del">
          <ac:chgData name="BEN KHALFALLAH Hela ItimAsrScoVdf" userId="d55be94f-4073-46ba-88ef-465599598fde" providerId="ADAL" clId="{B1CC3917-7186-48B1-B06B-921786A47DF6}" dt="2023-03-19T17:25:19.031" v="2292" actId="26606"/>
          <ac:spMkLst>
            <pc:docMk/>
            <pc:sldMk cId="2964997037" sldId="595"/>
            <ac:spMk id="18" creationId="{BF3D65BA-1C65-40FB-92EF-83951BDC1D7C}"/>
          </ac:spMkLst>
        </pc:spChg>
        <pc:spChg chg="add del">
          <ac:chgData name="BEN KHALFALLAH Hela ItimAsrScoVdf" userId="d55be94f-4073-46ba-88ef-465599598fde" providerId="ADAL" clId="{B1CC3917-7186-48B1-B06B-921786A47DF6}" dt="2023-03-19T17:25:19.031" v="2292" actId="26606"/>
          <ac:spMkLst>
            <pc:docMk/>
            <pc:sldMk cId="2964997037" sldId="595"/>
            <ac:spMk id="20" creationId="{ADF52CCA-FCDD-49A0-BFFC-3BD41F1B827A}"/>
          </ac:spMkLst>
        </pc:spChg>
        <pc:spChg chg="add">
          <ac:chgData name="BEN KHALFALLAH Hela ItimAsrScoVdf" userId="d55be94f-4073-46ba-88ef-465599598fde" providerId="ADAL" clId="{B1CC3917-7186-48B1-B06B-921786A47DF6}" dt="2023-03-19T17:25:19.044" v="2293" actId="26606"/>
          <ac:spMkLst>
            <pc:docMk/>
            <pc:sldMk cId="2964997037" sldId="595"/>
            <ac:spMk id="22" creationId="{E07F3B49-8C20-42F5-831D-59306D05F667}"/>
          </ac:spMkLst>
        </pc:spChg>
        <pc:spChg chg="add">
          <ac:chgData name="BEN KHALFALLAH Hela ItimAsrScoVdf" userId="d55be94f-4073-46ba-88ef-465599598fde" providerId="ADAL" clId="{B1CC3917-7186-48B1-B06B-921786A47DF6}" dt="2023-03-19T17:25:19.044" v="2293" actId="26606"/>
          <ac:spMkLst>
            <pc:docMk/>
            <pc:sldMk cId="2964997037" sldId="595"/>
            <ac:spMk id="23" creationId="{2928117C-9446-4E7F-AE62-95E0F6DB5B27}"/>
          </ac:spMkLst>
        </pc:spChg>
        <pc:spChg chg="add">
          <ac:chgData name="BEN KHALFALLAH Hela ItimAsrScoVdf" userId="d55be94f-4073-46ba-88ef-465599598fde" providerId="ADAL" clId="{B1CC3917-7186-48B1-B06B-921786A47DF6}" dt="2023-03-19T17:25:19.044" v="2293" actId="26606"/>
          <ac:spMkLst>
            <pc:docMk/>
            <pc:sldMk cId="2964997037" sldId="595"/>
            <ac:spMk id="24" creationId="{84D30AFB-4D71-48B0-AA00-28EE92363A5F}"/>
          </ac:spMkLst>
        </pc:spChg>
        <pc:spChg chg="add">
          <ac:chgData name="BEN KHALFALLAH Hela ItimAsrScoVdf" userId="d55be94f-4073-46ba-88ef-465599598fde" providerId="ADAL" clId="{B1CC3917-7186-48B1-B06B-921786A47DF6}" dt="2023-03-19T17:25:19.044" v="2293" actId="26606"/>
          <ac:spMkLst>
            <pc:docMk/>
            <pc:sldMk cId="2964997037" sldId="595"/>
            <ac:spMk id="25" creationId="{96A0B76F-8010-4C62-B4B6-C5FC438C059E}"/>
          </ac:spMkLst>
        </pc:spChg>
        <pc:spChg chg="add">
          <ac:chgData name="BEN KHALFALLAH Hela ItimAsrScoVdf" userId="d55be94f-4073-46ba-88ef-465599598fde" providerId="ADAL" clId="{B1CC3917-7186-48B1-B06B-921786A47DF6}" dt="2023-03-19T17:25:19.044" v="2293" actId="26606"/>
          <ac:spMkLst>
            <pc:docMk/>
            <pc:sldMk cId="2964997037" sldId="595"/>
            <ac:spMk id="26" creationId="{9FC936C0-4624-438D-BDD0-6B296BD6409D}"/>
          </ac:spMkLst>
        </pc:spChg>
        <pc:spChg chg="add">
          <ac:chgData name="BEN KHALFALLAH Hela ItimAsrScoVdf" userId="d55be94f-4073-46ba-88ef-465599598fde" providerId="ADAL" clId="{B1CC3917-7186-48B1-B06B-921786A47DF6}" dt="2023-03-19T17:25:19.044" v="2293" actId="26606"/>
          <ac:spMkLst>
            <pc:docMk/>
            <pc:sldMk cId="2964997037" sldId="595"/>
            <ac:spMk id="27" creationId="{42D4960A-896E-4F6B-BF65-B4662AC9DEB6}"/>
          </ac:spMkLst>
        </pc:spChg>
        <pc:spChg chg="add">
          <ac:chgData name="BEN KHALFALLAH Hela ItimAsrScoVdf" userId="d55be94f-4073-46ba-88ef-465599598fde" providerId="ADAL" clId="{B1CC3917-7186-48B1-B06B-921786A47DF6}" dt="2023-03-19T17:25:19.044" v="2293" actId="26606"/>
          <ac:spMkLst>
            <pc:docMk/>
            <pc:sldMk cId="2964997037" sldId="595"/>
            <ac:spMk id="28" creationId="{5684944A-8803-462C-84C5-4576C56A7758}"/>
          </ac:spMkLst>
        </pc:spChg>
        <pc:picChg chg="add mod ord">
          <ac:chgData name="BEN KHALFALLAH Hela ItimAsrScoVdf" userId="d55be94f-4073-46ba-88ef-465599598fde" providerId="ADAL" clId="{B1CC3917-7186-48B1-B06B-921786A47DF6}" dt="2023-03-19T17:25:26.419" v="2294" actId="27614"/>
          <ac:picMkLst>
            <pc:docMk/>
            <pc:sldMk cId="2964997037" sldId="595"/>
            <ac:picMk id="5" creationId="{2A411C54-834F-4DD4-8854-48C839D990F2}"/>
          </ac:picMkLst>
        </pc:picChg>
      </pc:sldChg>
      <pc:sldChg chg="addSp delSp modSp add mod setBg setClrOvrMap">
        <pc:chgData name="BEN KHALFALLAH Hela ItimAsrScoVdf" userId="d55be94f-4073-46ba-88ef-465599598fde" providerId="ADAL" clId="{B1CC3917-7186-48B1-B06B-921786A47DF6}" dt="2023-03-19T16:34:40.330" v="1639" actId="27614"/>
        <pc:sldMkLst>
          <pc:docMk/>
          <pc:sldMk cId="3594467510" sldId="596"/>
        </pc:sldMkLst>
        <pc:spChg chg="mod">
          <ac:chgData name="BEN KHALFALLAH Hela ItimAsrScoVdf" userId="d55be94f-4073-46ba-88ef-465599598fde" providerId="ADAL" clId="{B1CC3917-7186-48B1-B06B-921786A47DF6}" dt="2023-03-19T16:34:33.903" v="1638" actId="26606"/>
          <ac:spMkLst>
            <pc:docMk/>
            <pc:sldMk cId="3594467510" sldId="596"/>
            <ac:spMk id="2" creationId="{4D4FD41B-F4A3-496D-99BF-FD80E3D16ADF}"/>
          </ac:spMkLst>
        </pc:spChg>
        <pc:spChg chg="del">
          <ac:chgData name="BEN KHALFALLAH Hela ItimAsrScoVdf" userId="d55be94f-4073-46ba-88ef-465599598fde" providerId="ADAL" clId="{B1CC3917-7186-48B1-B06B-921786A47DF6}" dt="2023-03-19T16:33:52.063" v="1626" actId="26606"/>
          <ac:spMkLst>
            <pc:docMk/>
            <pc:sldMk cId="3594467510" sldId="596"/>
            <ac:spMk id="33" creationId="{1BB1D3B0-1E2E-48E2-ACCC-EE147A9A0CE0}"/>
          </ac:spMkLst>
        </pc:spChg>
        <pc:spChg chg="del">
          <ac:chgData name="BEN KHALFALLAH Hela ItimAsrScoVdf" userId="d55be94f-4073-46ba-88ef-465599598fde" providerId="ADAL" clId="{B1CC3917-7186-48B1-B06B-921786A47DF6}" dt="2023-03-19T16:33:52.063" v="1626" actId="26606"/>
          <ac:spMkLst>
            <pc:docMk/>
            <pc:sldMk cId="3594467510" sldId="596"/>
            <ac:spMk id="35" creationId="{4BB8B191-5BC6-486A-8E6E-13B1C9EEE83D}"/>
          </ac:spMkLst>
        </pc:spChg>
        <pc:spChg chg="del">
          <ac:chgData name="BEN KHALFALLAH Hela ItimAsrScoVdf" userId="d55be94f-4073-46ba-88ef-465599598fde" providerId="ADAL" clId="{B1CC3917-7186-48B1-B06B-921786A47DF6}" dt="2023-03-19T16:33:52.063" v="1626" actId="26606"/>
          <ac:spMkLst>
            <pc:docMk/>
            <pc:sldMk cId="3594467510" sldId="596"/>
            <ac:spMk id="37" creationId="{06E3DE27-4115-4B5D-A9DB-3C7CDC82B121}"/>
          </ac:spMkLst>
        </pc:spChg>
        <pc:spChg chg="del">
          <ac:chgData name="BEN KHALFALLAH Hela ItimAsrScoVdf" userId="d55be94f-4073-46ba-88ef-465599598fde" providerId="ADAL" clId="{B1CC3917-7186-48B1-B06B-921786A47DF6}" dt="2023-03-19T16:33:52.063" v="1626" actId="26606"/>
          <ac:spMkLst>
            <pc:docMk/>
            <pc:sldMk cId="3594467510" sldId="596"/>
            <ac:spMk id="39" creationId="{AA5196B7-638B-4DC2-897C-9F49E9D46FD9}"/>
          </ac:spMkLst>
        </pc:spChg>
        <pc:spChg chg="del">
          <ac:chgData name="BEN KHALFALLAH Hela ItimAsrScoVdf" userId="d55be94f-4073-46ba-88ef-465599598fde" providerId="ADAL" clId="{B1CC3917-7186-48B1-B06B-921786A47DF6}" dt="2023-03-19T16:33:52.063" v="1626" actId="26606"/>
          <ac:spMkLst>
            <pc:docMk/>
            <pc:sldMk cId="3594467510" sldId="596"/>
            <ac:spMk id="41" creationId="{875485B9-8EE1-447A-9C08-F7D6B532A8CF}"/>
          </ac:spMkLst>
        </pc:spChg>
        <pc:spChg chg="del">
          <ac:chgData name="BEN KHALFALLAH Hela ItimAsrScoVdf" userId="d55be94f-4073-46ba-88ef-465599598fde" providerId="ADAL" clId="{B1CC3917-7186-48B1-B06B-921786A47DF6}" dt="2023-03-19T16:33:52.063" v="1626" actId="26606"/>
          <ac:spMkLst>
            <pc:docMk/>
            <pc:sldMk cId="3594467510" sldId="596"/>
            <ac:spMk id="43" creationId="{B963707F-B98C-4143-AFCF-D6B56C975C5A}"/>
          </ac:spMkLst>
        </pc:spChg>
        <pc:spChg chg="del">
          <ac:chgData name="BEN KHALFALLAH Hela ItimAsrScoVdf" userId="d55be94f-4073-46ba-88ef-465599598fde" providerId="ADAL" clId="{B1CC3917-7186-48B1-B06B-921786A47DF6}" dt="2023-03-19T16:33:52.063" v="1626" actId="26606"/>
          <ac:spMkLst>
            <pc:docMk/>
            <pc:sldMk cId="3594467510" sldId="596"/>
            <ac:spMk id="45" creationId="{88D2DFBB-460D-4ECB-BD76-509C99DAD65A}"/>
          </ac:spMkLst>
        </pc:spChg>
        <pc:spChg chg="add del">
          <ac:chgData name="BEN KHALFALLAH Hela ItimAsrScoVdf" userId="d55be94f-4073-46ba-88ef-465599598fde" providerId="ADAL" clId="{B1CC3917-7186-48B1-B06B-921786A47DF6}" dt="2023-03-19T16:34:33.903" v="1638" actId="26606"/>
          <ac:spMkLst>
            <pc:docMk/>
            <pc:sldMk cId="3594467510" sldId="596"/>
            <ac:spMk id="50" creationId="{1BB1D3B0-1E2E-48E2-ACCC-EE147A9A0CE0}"/>
          </ac:spMkLst>
        </pc:spChg>
        <pc:spChg chg="add del">
          <ac:chgData name="BEN KHALFALLAH Hela ItimAsrScoVdf" userId="d55be94f-4073-46ba-88ef-465599598fde" providerId="ADAL" clId="{B1CC3917-7186-48B1-B06B-921786A47DF6}" dt="2023-03-19T16:34:33.903" v="1638" actId="26606"/>
          <ac:spMkLst>
            <pc:docMk/>
            <pc:sldMk cId="3594467510" sldId="596"/>
            <ac:spMk id="52" creationId="{4BB8B191-5BC6-486A-8E6E-13B1C9EEE83D}"/>
          </ac:spMkLst>
        </pc:spChg>
        <pc:spChg chg="add del">
          <ac:chgData name="BEN KHALFALLAH Hela ItimAsrScoVdf" userId="d55be94f-4073-46ba-88ef-465599598fde" providerId="ADAL" clId="{B1CC3917-7186-48B1-B06B-921786A47DF6}" dt="2023-03-19T16:34:33.903" v="1638" actId="26606"/>
          <ac:spMkLst>
            <pc:docMk/>
            <pc:sldMk cId="3594467510" sldId="596"/>
            <ac:spMk id="54" creationId="{06E3DE27-4115-4B5D-A9DB-3C7CDC82B121}"/>
          </ac:spMkLst>
        </pc:spChg>
        <pc:spChg chg="add del">
          <ac:chgData name="BEN KHALFALLAH Hela ItimAsrScoVdf" userId="d55be94f-4073-46ba-88ef-465599598fde" providerId="ADAL" clId="{B1CC3917-7186-48B1-B06B-921786A47DF6}" dt="2023-03-19T16:34:33.903" v="1638" actId="26606"/>
          <ac:spMkLst>
            <pc:docMk/>
            <pc:sldMk cId="3594467510" sldId="596"/>
            <ac:spMk id="56" creationId="{AA5196B7-638B-4DC2-897C-9F49E9D46FD9}"/>
          </ac:spMkLst>
        </pc:spChg>
        <pc:spChg chg="add del">
          <ac:chgData name="BEN KHALFALLAH Hela ItimAsrScoVdf" userId="d55be94f-4073-46ba-88ef-465599598fde" providerId="ADAL" clId="{B1CC3917-7186-48B1-B06B-921786A47DF6}" dt="2023-03-19T16:34:33.903" v="1638" actId="26606"/>
          <ac:spMkLst>
            <pc:docMk/>
            <pc:sldMk cId="3594467510" sldId="596"/>
            <ac:spMk id="58" creationId="{875485B9-8EE1-447A-9C08-F7D6B532A8CF}"/>
          </ac:spMkLst>
        </pc:spChg>
        <pc:spChg chg="add del">
          <ac:chgData name="BEN KHALFALLAH Hela ItimAsrScoVdf" userId="d55be94f-4073-46ba-88ef-465599598fde" providerId="ADAL" clId="{B1CC3917-7186-48B1-B06B-921786A47DF6}" dt="2023-03-19T16:34:33.903" v="1638" actId="26606"/>
          <ac:spMkLst>
            <pc:docMk/>
            <pc:sldMk cId="3594467510" sldId="596"/>
            <ac:spMk id="60" creationId="{B963707F-B98C-4143-AFCF-D6B56C975C5A}"/>
          </ac:spMkLst>
        </pc:spChg>
        <pc:spChg chg="add del">
          <ac:chgData name="BEN KHALFALLAH Hela ItimAsrScoVdf" userId="d55be94f-4073-46ba-88ef-465599598fde" providerId="ADAL" clId="{B1CC3917-7186-48B1-B06B-921786A47DF6}" dt="2023-03-19T16:34:33.903" v="1638" actId="26606"/>
          <ac:spMkLst>
            <pc:docMk/>
            <pc:sldMk cId="3594467510" sldId="596"/>
            <ac:spMk id="62" creationId="{88D2DFBB-460D-4ECB-BD76-509C99DAD65A}"/>
          </ac:spMkLst>
        </pc:spChg>
        <pc:spChg chg="add del">
          <ac:chgData name="BEN KHALFALLAH Hela ItimAsrScoVdf" userId="d55be94f-4073-46ba-88ef-465599598fde" providerId="ADAL" clId="{B1CC3917-7186-48B1-B06B-921786A47DF6}" dt="2023-03-19T16:34:28.725" v="1635" actId="26606"/>
          <ac:spMkLst>
            <pc:docMk/>
            <pc:sldMk cId="3594467510" sldId="596"/>
            <ac:spMk id="67" creationId="{1E5E4503-CC62-4DA9-9121-0A15719984CE}"/>
          </ac:spMkLst>
        </pc:spChg>
        <pc:spChg chg="add del">
          <ac:chgData name="BEN KHALFALLAH Hela ItimAsrScoVdf" userId="d55be94f-4073-46ba-88ef-465599598fde" providerId="ADAL" clId="{B1CC3917-7186-48B1-B06B-921786A47DF6}" dt="2023-03-19T16:34:28.725" v="1635" actId="26606"/>
          <ac:spMkLst>
            <pc:docMk/>
            <pc:sldMk cId="3594467510" sldId="596"/>
            <ac:spMk id="69" creationId="{D8D61A1B-3C4C-4F0E-965F-15837624CF5B}"/>
          </ac:spMkLst>
        </pc:spChg>
        <pc:spChg chg="add del">
          <ac:chgData name="BEN KHALFALLAH Hela ItimAsrScoVdf" userId="d55be94f-4073-46ba-88ef-465599598fde" providerId="ADAL" clId="{B1CC3917-7186-48B1-B06B-921786A47DF6}" dt="2023-03-19T16:34:28.725" v="1635" actId="26606"/>
          <ac:spMkLst>
            <pc:docMk/>
            <pc:sldMk cId="3594467510" sldId="596"/>
            <ac:spMk id="71" creationId="{00E56243-9701-44E8-8A92-319433305195}"/>
          </ac:spMkLst>
        </pc:spChg>
        <pc:spChg chg="add del">
          <ac:chgData name="BEN KHALFALLAH Hela ItimAsrScoVdf" userId="d55be94f-4073-46ba-88ef-465599598fde" providerId="ADAL" clId="{B1CC3917-7186-48B1-B06B-921786A47DF6}" dt="2023-03-19T16:34:28.725" v="1635" actId="26606"/>
          <ac:spMkLst>
            <pc:docMk/>
            <pc:sldMk cId="3594467510" sldId="596"/>
            <ac:spMk id="73" creationId="{5B1F1915-E076-48EB-BB4A-EE9808EB40CB}"/>
          </ac:spMkLst>
        </pc:spChg>
        <pc:spChg chg="add del">
          <ac:chgData name="BEN KHALFALLAH Hela ItimAsrScoVdf" userId="d55be94f-4073-46ba-88ef-465599598fde" providerId="ADAL" clId="{B1CC3917-7186-48B1-B06B-921786A47DF6}" dt="2023-03-19T16:34:28.725" v="1635" actId="26606"/>
          <ac:spMkLst>
            <pc:docMk/>
            <pc:sldMk cId="3594467510" sldId="596"/>
            <ac:spMk id="75" creationId="{4DC9F8D5-BF3E-4B69-8F17-AE72302BE148}"/>
          </ac:spMkLst>
        </pc:spChg>
        <pc:spChg chg="add del">
          <ac:chgData name="BEN KHALFALLAH Hela ItimAsrScoVdf" userId="d55be94f-4073-46ba-88ef-465599598fde" providerId="ADAL" clId="{B1CC3917-7186-48B1-B06B-921786A47DF6}" dt="2023-03-19T16:34:28.725" v="1635" actId="26606"/>
          <ac:spMkLst>
            <pc:docMk/>
            <pc:sldMk cId="3594467510" sldId="596"/>
            <ac:spMk id="77" creationId="{43C98417-D50B-4AA2-9624-E78A6120EC3F}"/>
          </ac:spMkLst>
        </pc:spChg>
        <pc:spChg chg="add del">
          <ac:chgData name="BEN KHALFALLAH Hela ItimAsrScoVdf" userId="d55be94f-4073-46ba-88ef-465599598fde" providerId="ADAL" clId="{B1CC3917-7186-48B1-B06B-921786A47DF6}" dt="2023-03-19T16:34:28.725" v="1635" actId="26606"/>
          <ac:spMkLst>
            <pc:docMk/>
            <pc:sldMk cId="3594467510" sldId="596"/>
            <ac:spMk id="79" creationId="{A3E945F2-E9C6-457A-A5A6-46D9ABF095FB}"/>
          </ac:spMkLst>
        </pc:spChg>
        <pc:spChg chg="add del">
          <ac:chgData name="BEN KHALFALLAH Hela ItimAsrScoVdf" userId="d55be94f-4073-46ba-88ef-465599598fde" providerId="ADAL" clId="{B1CC3917-7186-48B1-B06B-921786A47DF6}" dt="2023-03-19T16:34:28.725" v="1635" actId="26606"/>
          <ac:spMkLst>
            <pc:docMk/>
            <pc:sldMk cId="3594467510" sldId="596"/>
            <ac:spMk id="81" creationId="{AD1FF191-71A7-48F6-8069-4B5DB0F5FED5}"/>
          </ac:spMkLst>
        </pc:spChg>
        <pc:spChg chg="add del">
          <ac:chgData name="BEN KHALFALLAH Hela ItimAsrScoVdf" userId="d55be94f-4073-46ba-88ef-465599598fde" providerId="ADAL" clId="{B1CC3917-7186-48B1-B06B-921786A47DF6}" dt="2023-03-19T16:34:28.725" v="1635" actId="26606"/>
          <ac:spMkLst>
            <pc:docMk/>
            <pc:sldMk cId="3594467510" sldId="596"/>
            <ac:spMk id="83" creationId="{E051B9BE-1550-4F91-A22E-F5818696CDF0}"/>
          </ac:spMkLst>
        </pc:spChg>
        <pc:spChg chg="add del">
          <ac:chgData name="BEN KHALFALLAH Hela ItimAsrScoVdf" userId="d55be94f-4073-46ba-88ef-465599598fde" providerId="ADAL" clId="{B1CC3917-7186-48B1-B06B-921786A47DF6}" dt="2023-03-19T16:34:33.888" v="1637" actId="26606"/>
          <ac:spMkLst>
            <pc:docMk/>
            <pc:sldMk cId="3594467510" sldId="596"/>
            <ac:spMk id="85" creationId="{1E5E4503-CC62-4DA9-9121-0A15719984CE}"/>
          </ac:spMkLst>
        </pc:spChg>
        <pc:spChg chg="add del">
          <ac:chgData name="BEN KHALFALLAH Hela ItimAsrScoVdf" userId="d55be94f-4073-46ba-88ef-465599598fde" providerId="ADAL" clId="{B1CC3917-7186-48B1-B06B-921786A47DF6}" dt="2023-03-19T16:34:33.888" v="1637" actId="26606"/>
          <ac:spMkLst>
            <pc:docMk/>
            <pc:sldMk cId="3594467510" sldId="596"/>
            <ac:spMk id="86" creationId="{D8D61A1B-3C4C-4F0E-965F-15837624CF5B}"/>
          </ac:spMkLst>
        </pc:spChg>
        <pc:spChg chg="add del">
          <ac:chgData name="BEN KHALFALLAH Hela ItimAsrScoVdf" userId="d55be94f-4073-46ba-88ef-465599598fde" providerId="ADAL" clId="{B1CC3917-7186-48B1-B06B-921786A47DF6}" dt="2023-03-19T16:34:33.888" v="1637" actId="26606"/>
          <ac:spMkLst>
            <pc:docMk/>
            <pc:sldMk cId="3594467510" sldId="596"/>
            <ac:spMk id="87" creationId="{00E56243-9701-44E8-8A92-319433305195}"/>
          </ac:spMkLst>
        </pc:spChg>
        <pc:spChg chg="add del">
          <ac:chgData name="BEN KHALFALLAH Hela ItimAsrScoVdf" userId="d55be94f-4073-46ba-88ef-465599598fde" providerId="ADAL" clId="{B1CC3917-7186-48B1-B06B-921786A47DF6}" dt="2023-03-19T16:34:33.888" v="1637" actId="26606"/>
          <ac:spMkLst>
            <pc:docMk/>
            <pc:sldMk cId="3594467510" sldId="596"/>
            <ac:spMk id="88" creationId="{5B1F1915-E076-48EB-BB4A-EE9808EB40CB}"/>
          </ac:spMkLst>
        </pc:spChg>
        <pc:spChg chg="add del">
          <ac:chgData name="BEN KHALFALLAH Hela ItimAsrScoVdf" userId="d55be94f-4073-46ba-88ef-465599598fde" providerId="ADAL" clId="{B1CC3917-7186-48B1-B06B-921786A47DF6}" dt="2023-03-19T16:34:33.888" v="1637" actId="26606"/>
          <ac:spMkLst>
            <pc:docMk/>
            <pc:sldMk cId="3594467510" sldId="596"/>
            <ac:spMk id="89" creationId="{22FA46E9-63EE-4AD4-A5E6-381D8CCDA315}"/>
          </ac:spMkLst>
        </pc:spChg>
        <pc:spChg chg="add del">
          <ac:chgData name="BEN KHALFALLAH Hela ItimAsrScoVdf" userId="d55be94f-4073-46ba-88ef-465599598fde" providerId="ADAL" clId="{B1CC3917-7186-48B1-B06B-921786A47DF6}" dt="2023-03-19T16:34:33.888" v="1637" actId="26606"/>
          <ac:spMkLst>
            <pc:docMk/>
            <pc:sldMk cId="3594467510" sldId="596"/>
            <ac:spMk id="90" creationId="{9051755E-8733-43C3-B113-324EA6AE893D}"/>
          </ac:spMkLst>
        </pc:spChg>
        <pc:spChg chg="add del">
          <ac:chgData name="BEN KHALFALLAH Hela ItimAsrScoVdf" userId="d55be94f-4073-46ba-88ef-465599598fde" providerId="ADAL" clId="{B1CC3917-7186-48B1-B06B-921786A47DF6}" dt="2023-03-19T16:34:33.888" v="1637" actId="26606"/>
          <ac:spMkLst>
            <pc:docMk/>
            <pc:sldMk cId="3594467510" sldId="596"/>
            <ac:spMk id="91" creationId="{5D1D12E1-1FA6-47FA-8881-51575623854B}"/>
          </ac:spMkLst>
        </pc:spChg>
        <pc:spChg chg="add">
          <ac:chgData name="BEN KHALFALLAH Hela ItimAsrScoVdf" userId="d55be94f-4073-46ba-88ef-465599598fde" providerId="ADAL" clId="{B1CC3917-7186-48B1-B06B-921786A47DF6}" dt="2023-03-19T16:34:33.903" v="1638" actId="26606"/>
          <ac:spMkLst>
            <pc:docMk/>
            <pc:sldMk cId="3594467510" sldId="596"/>
            <ac:spMk id="93" creationId="{1E5E4503-CC62-4DA9-9121-0A15719984CE}"/>
          </ac:spMkLst>
        </pc:spChg>
        <pc:spChg chg="add">
          <ac:chgData name="BEN KHALFALLAH Hela ItimAsrScoVdf" userId="d55be94f-4073-46ba-88ef-465599598fde" providerId="ADAL" clId="{B1CC3917-7186-48B1-B06B-921786A47DF6}" dt="2023-03-19T16:34:33.903" v="1638" actId="26606"/>
          <ac:spMkLst>
            <pc:docMk/>
            <pc:sldMk cId="3594467510" sldId="596"/>
            <ac:spMk id="94" creationId="{D8D61A1B-3C4C-4F0E-965F-15837624CF5B}"/>
          </ac:spMkLst>
        </pc:spChg>
        <pc:spChg chg="add">
          <ac:chgData name="BEN KHALFALLAH Hela ItimAsrScoVdf" userId="d55be94f-4073-46ba-88ef-465599598fde" providerId="ADAL" clId="{B1CC3917-7186-48B1-B06B-921786A47DF6}" dt="2023-03-19T16:34:33.903" v="1638" actId="26606"/>
          <ac:spMkLst>
            <pc:docMk/>
            <pc:sldMk cId="3594467510" sldId="596"/>
            <ac:spMk id="95" creationId="{00E56243-9701-44E8-8A92-319433305195}"/>
          </ac:spMkLst>
        </pc:spChg>
        <pc:spChg chg="add">
          <ac:chgData name="BEN KHALFALLAH Hela ItimAsrScoVdf" userId="d55be94f-4073-46ba-88ef-465599598fde" providerId="ADAL" clId="{B1CC3917-7186-48B1-B06B-921786A47DF6}" dt="2023-03-19T16:34:33.903" v="1638" actId="26606"/>
          <ac:spMkLst>
            <pc:docMk/>
            <pc:sldMk cId="3594467510" sldId="596"/>
            <ac:spMk id="96" creationId="{5B1F1915-E076-48EB-BB4A-EE9808EB40CB}"/>
          </ac:spMkLst>
        </pc:spChg>
        <pc:spChg chg="add">
          <ac:chgData name="BEN KHALFALLAH Hela ItimAsrScoVdf" userId="d55be94f-4073-46ba-88ef-465599598fde" providerId="ADAL" clId="{B1CC3917-7186-48B1-B06B-921786A47DF6}" dt="2023-03-19T16:34:33.903" v="1638" actId="26606"/>
          <ac:spMkLst>
            <pc:docMk/>
            <pc:sldMk cId="3594467510" sldId="596"/>
            <ac:spMk id="97" creationId="{FC126D6A-31DB-4E12-9485-1247B60BDF12}"/>
          </ac:spMkLst>
        </pc:spChg>
        <pc:spChg chg="add">
          <ac:chgData name="BEN KHALFALLAH Hela ItimAsrScoVdf" userId="d55be94f-4073-46ba-88ef-465599598fde" providerId="ADAL" clId="{B1CC3917-7186-48B1-B06B-921786A47DF6}" dt="2023-03-19T16:34:33.903" v="1638" actId="26606"/>
          <ac:spMkLst>
            <pc:docMk/>
            <pc:sldMk cId="3594467510" sldId="596"/>
            <ac:spMk id="98" creationId="{16DD37FA-D3E2-45AF-B979-A4629C4679D9}"/>
          </ac:spMkLst>
        </pc:spChg>
        <pc:spChg chg="add">
          <ac:chgData name="BEN KHALFALLAH Hela ItimAsrScoVdf" userId="d55be94f-4073-46ba-88ef-465599598fde" providerId="ADAL" clId="{B1CC3917-7186-48B1-B06B-921786A47DF6}" dt="2023-03-19T16:34:33.903" v="1638" actId="26606"/>
          <ac:spMkLst>
            <pc:docMk/>
            <pc:sldMk cId="3594467510" sldId="596"/>
            <ac:spMk id="99" creationId="{72118D0D-E571-4C6C-B69A-7CA508515D72}"/>
          </ac:spMkLst>
        </pc:spChg>
        <pc:spChg chg="add">
          <ac:chgData name="BEN KHALFALLAH Hela ItimAsrScoVdf" userId="d55be94f-4073-46ba-88ef-465599598fde" providerId="ADAL" clId="{B1CC3917-7186-48B1-B06B-921786A47DF6}" dt="2023-03-19T16:34:33.903" v="1638" actId="26606"/>
          <ac:spMkLst>
            <pc:docMk/>
            <pc:sldMk cId="3594467510" sldId="596"/>
            <ac:spMk id="100" creationId="{EA9DB873-1608-4615-B0EC-40A83AF9DF7D}"/>
          </ac:spMkLst>
        </pc:spChg>
        <pc:spChg chg="add">
          <ac:chgData name="BEN KHALFALLAH Hela ItimAsrScoVdf" userId="d55be94f-4073-46ba-88ef-465599598fde" providerId="ADAL" clId="{B1CC3917-7186-48B1-B06B-921786A47DF6}" dt="2023-03-19T16:34:33.903" v="1638" actId="26606"/>
          <ac:spMkLst>
            <pc:docMk/>
            <pc:sldMk cId="3594467510" sldId="596"/>
            <ac:spMk id="101" creationId="{07F12AC0-AD6E-4F6E-9D49-33A9FF3B3C6E}"/>
          </ac:spMkLst>
        </pc:spChg>
        <pc:spChg chg="add">
          <ac:chgData name="BEN KHALFALLAH Hela ItimAsrScoVdf" userId="d55be94f-4073-46ba-88ef-465599598fde" providerId="ADAL" clId="{B1CC3917-7186-48B1-B06B-921786A47DF6}" dt="2023-03-19T16:34:33.903" v="1638" actId="26606"/>
          <ac:spMkLst>
            <pc:docMk/>
            <pc:sldMk cId="3594467510" sldId="596"/>
            <ac:spMk id="102" creationId="{D8491726-8A37-4D29-A976-BADB5A7AF59F}"/>
          </ac:spMkLst>
        </pc:spChg>
        <pc:picChg chg="mod ord">
          <ac:chgData name="BEN KHALFALLAH Hela ItimAsrScoVdf" userId="d55be94f-4073-46ba-88ef-465599598fde" providerId="ADAL" clId="{B1CC3917-7186-48B1-B06B-921786A47DF6}" dt="2023-03-19T16:34:33.903" v="1638" actId="26606"/>
          <ac:picMkLst>
            <pc:docMk/>
            <pc:sldMk cId="3594467510" sldId="596"/>
            <ac:picMk id="9" creationId="{BFA7ABF2-AD85-44AA-8035-A61D66A2890F}"/>
          </ac:picMkLst>
        </pc:picChg>
        <pc:picChg chg="mod ord">
          <ac:chgData name="BEN KHALFALLAH Hela ItimAsrScoVdf" userId="d55be94f-4073-46ba-88ef-465599598fde" providerId="ADAL" clId="{B1CC3917-7186-48B1-B06B-921786A47DF6}" dt="2023-03-19T16:34:33.903" v="1638" actId="26606"/>
          <ac:picMkLst>
            <pc:docMk/>
            <pc:sldMk cId="3594467510" sldId="596"/>
            <ac:picMk id="11" creationId="{09365043-32D0-4457-AD22-D168D9256E82}"/>
          </ac:picMkLst>
        </pc:picChg>
        <pc:picChg chg="add del mod">
          <ac:chgData name="BEN KHALFALLAH Hela ItimAsrScoVdf" userId="d55be94f-4073-46ba-88ef-465599598fde" providerId="ADAL" clId="{B1CC3917-7186-48B1-B06B-921786A47DF6}" dt="2023-03-19T16:34:04.814" v="1630"/>
          <ac:picMkLst>
            <pc:docMk/>
            <pc:sldMk cId="3594467510" sldId="596"/>
            <ac:picMk id="19" creationId="{E2A0381B-9DB0-4FA5-838B-702C7655FA24}"/>
          </ac:picMkLst>
        </pc:picChg>
        <pc:picChg chg="add mod">
          <ac:chgData name="BEN KHALFALLAH Hela ItimAsrScoVdf" userId="d55be94f-4073-46ba-88ef-465599598fde" providerId="ADAL" clId="{B1CC3917-7186-48B1-B06B-921786A47DF6}" dt="2023-03-19T16:34:40.330" v="1639" actId="27614"/>
          <ac:picMkLst>
            <pc:docMk/>
            <pc:sldMk cId="3594467510" sldId="596"/>
            <ac:picMk id="20" creationId="{172D3B3C-7801-48C9-8703-9E501C94AE20}"/>
          </ac:picMkLst>
        </pc:picChg>
      </pc:sldChg>
      <pc:sldChg chg="addSp delSp modSp new mod setBg setClrOvrMap">
        <pc:chgData name="BEN KHALFALLAH Hela ItimAsrScoVdf" userId="d55be94f-4073-46ba-88ef-465599598fde" providerId="ADAL" clId="{B1CC3917-7186-48B1-B06B-921786A47DF6}" dt="2023-03-19T21:50:24.381" v="5071" actId="26606"/>
        <pc:sldMkLst>
          <pc:docMk/>
          <pc:sldMk cId="1123227218" sldId="597"/>
        </pc:sldMkLst>
        <pc:spChg chg="mod">
          <ac:chgData name="BEN KHALFALLAH Hela ItimAsrScoVdf" userId="d55be94f-4073-46ba-88ef-465599598fde" providerId="ADAL" clId="{B1CC3917-7186-48B1-B06B-921786A47DF6}" dt="2023-03-19T21:50:24.381" v="5071" actId="26606"/>
          <ac:spMkLst>
            <pc:docMk/>
            <pc:sldMk cId="1123227218" sldId="597"/>
            <ac:spMk id="2" creationId="{CE584BE4-A6B1-4B78-9F88-4EF791CB812D}"/>
          </ac:spMkLst>
        </pc:spChg>
        <pc:spChg chg="mod">
          <ac:chgData name="BEN KHALFALLAH Hela ItimAsrScoVdf" userId="d55be94f-4073-46ba-88ef-465599598fde" providerId="ADAL" clId="{B1CC3917-7186-48B1-B06B-921786A47DF6}" dt="2023-03-19T21:50:24.381" v="5071" actId="26606"/>
          <ac:spMkLst>
            <pc:docMk/>
            <pc:sldMk cId="1123227218" sldId="597"/>
            <ac:spMk id="3" creationId="{8FE8CAA5-88E5-4A0C-BEEA-50A9AB18E41E}"/>
          </ac:spMkLst>
        </pc:spChg>
        <pc:spChg chg="add del">
          <ac:chgData name="BEN KHALFALLAH Hela ItimAsrScoVdf" userId="d55be94f-4073-46ba-88ef-465599598fde" providerId="ADAL" clId="{B1CC3917-7186-48B1-B06B-921786A47DF6}" dt="2023-03-19T21:50:24.381" v="5071" actId="26606"/>
          <ac:spMkLst>
            <pc:docMk/>
            <pc:sldMk cId="1123227218" sldId="597"/>
            <ac:spMk id="8" creationId="{E9AA9F65-94B8-41A5-A7FF-23D2CFB116BB}"/>
          </ac:spMkLst>
        </pc:spChg>
        <pc:spChg chg="add del">
          <ac:chgData name="BEN KHALFALLAH Hela ItimAsrScoVdf" userId="d55be94f-4073-46ba-88ef-465599598fde" providerId="ADAL" clId="{B1CC3917-7186-48B1-B06B-921786A47DF6}" dt="2023-03-19T21:50:24.381" v="5071" actId="26606"/>
          <ac:spMkLst>
            <pc:docMk/>
            <pc:sldMk cId="1123227218" sldId="597"/>
            <ac:spMk id="10" creationId="{7E8B0F8E-3F6C-4541-B9C1-774D80A08834}"/>
          </ac:spMkLst>
        </pc:spChg>
        <pc:spChg chg="add del">
          <ac:chgData name="BEN KHALFALLAH Hela ItimAsrScoVdf" userId="d55be94f-4073-46ba-88ef-465599598fde" providerId="ADAL" clId="{B1CC3917-7186-48B1-B06B-921786A47DF6}" dt="2023-03-19T21:50:24.381" v="5071" actId="26606"/>
          <ac:spMkLst>
            <pc:docMk/>
            <pc:sldMk cId="1123227218" sldId="597"/>
            <ac:spMk id="12" creationId="{7A45F5BC-32D1-41CD-B270-C46F18CA1ACC}"/>
          </ac:spMkLst>
        </pc:spChg>
        <pc:spChg chg="add del">
          <ac:chgData name="BEN KHALFALLAH Hela ItimAsrScoVdf" userId="d55be94f-4073-46ba-88ef-465599598fde" providerId="ADAL" clId="{B1CC3917-7186-48B1-B06B-921786A47DF6}" dt="2023-03-19T21:50:24.381" v="5071" actId="26606"/>
          <ac:spMkLst>
            <pc:docMk/>
            <pc:sldMk cId="1123227218" sldId="597"/>
            <ac:spMk id="14" creationId="{CE57EE13-72B0-4FFA-ACE1-EBDE89340E47}"/>
          </ac:spMkLst>
        </pc:spChg>
        <pc:spChg chg="add del">
          <ac:chgData name="BEN KHALFALLAH Hela ItimAsrScoVdf" userId="d55be94f-4073-46ba-88ef-465599598fde" providerId="ADAL" clId="{B1CC3917-7186-48B1-B06B-921786A47DF6}" dt="2023-03-19T21:50:24.381" v="5071" actId="26606"/>
          <ac:spMkLst>
            <pc:docMk/>
            <pc:sldMk cId="1123227218" sldId="597"/>
            <ac:spMk id="16" creationId="{328C565D-A991-4381-AC37-76A58A4A128F}"/>
          </ac:spMkLst>
        </pc:spChg>
        <pc:spChg chg="add del">
          <ac:chgData name="BEN KHALFALLAH Hela ItimAsrScoVdf" userId="d55be94f-4073-46ba-88ef-465599598fde" providerId="ADAL" clId="{B1CC3917-7186-48B1-B06B-921786A47DF6}" dt="2023-03-19T21:50:24.381" v="5071" actId="26606"/>
          <ac:spMkLst>
            <pc:docMk/>
            <pc:sldMk cId="1123227218" sldId="597"/>
            <ac:spMk id="18" creationId="{B7180431-F4DE-415D-BCBB-9316423C37C1}"/>
          </ac:spMkLst>
        </pc:spChg>
        <pc:spChg chg="add del">
          <ac:chgData name="BEN KHALFALLAH Hela ItimAsrScoVdf" userId="d55be94f-4073-46ba-88ef-465599598fde" providerId="ADAL" clId="{B1CC3917-7186-48B1-B06B-921786A47DF6}" dt="2023-03-19T21:50:24.381" v="5071" actId="26606"/>
          <ac:spMkLst>
            <pc:docMk/>
            <pc:sldMk cId="1123227218" sldId="597"/>
            <ac:spMk id="20" creationId="{EEABD997-5EF9-4E9B-AFBB-F6DFAAF3ADF0}"/>
          </ac:spMkLst>
        </pc:spChg>
        <pc:spChg chg="add del">
          <ac:chgData name="BEN KHALFALLAH Hela ItimAsrScoVdf" userId="d55be94f-4073-46ba-88ef-465599598fde" providerId="ADAL" clId="{B1CC3917-7186-48B1-B06B-921786A47DF6}" dt="2023-03-19T21:50:24.381" v="5071" actId="26606"/>
          <ac:spMkLst>
            <pc:docMk/>
            <pc:sldMk cId="1123227218" sldId="597"/>
            <ac:spMk id="22" creationId="{E9AB5EE6-A047-4B18-B998-D46DF3CC36FE}"/>
          </ac:spMkLst>
        </pc:spChg>
        <pc:spChg chg="add">
          <ac:chgData name="BEN KHALFALLAH Hela ItimAsrScoVdf" userId="d55be94f-4073-46ba-88ef-465599598fde" providerId="ADAL" clId="{B1CC3917-7186-48B1-B06B-921786A47DF6}" dt="2023-03-19T21:50:24.381" v="5071" actId="26606"/>
          <ac:spMkLst>
            <pc:docMk/>
            <pc:sldMk cId="1123227218" sldId="597"/>
            <ac:spMk id="27" creationId="{E9AA9F65-94B8-41A5-A7FF-23D2CFB116BB}"/>
          </ac:spMkLst>
        </pc:spChg>
        <pc:spChg chg="add">
          <ac:chgData name="BEN KHALFALLAH Hela ItimAsrScoVdf" userId="d55be94f-4073-46ba-88ef-465599598fde" providerId="ADAL" clId="{B1CC3917-7186-48B1-B06B-921786A47DF6}" dt="2023-03-19T21:50:24.381" v="5071" actId="26606"/>
          <ac:spMkLst>
            <pc:docMk/>
            <pc:sldMk cId="1123227218" sldId="597"/>
            <ac:spMk id="29" creationId="{7E8B0F8E-3F6C-4541-B9C1-774D80A08834}"/>
          </ac:spMkLst>
        </pc:spChg>
        <pc:spChg chg="add">
          <ac:chgData name="BEN KHALFALLAH Hela ItimAsrScoVdf" userId="d55be94f-4073-46ba-88ef-465599598fde" providerId="ADAL" clId="{B1CC3917-7186-48B1-B06B-921786A47DF6}" dt="2023-03-19T21:50:24.381" v="5071" actId="26606"/>
          <ac:spMkLst>
            <pc:docMk/>
            <pc:sldMk cId="1123227218" sldId="597"/>
            <ac:spMk id="31" creationId="{7A45F5BC-32D1-41CD-B270-C46F18CA1ACC}"/>
          </ac:spMkLst>
        </pc:spChg>
        <pc:spChg chg="add">
          <ac:chgData name="BEN KHALFALLAH Hela ItimAsrScoVdf" userId="d55be94f-4073-46ba-88ef-465599598fde" providerId="ADAL" clId="{B1CC3917-7186-48B1-B06B-921786A47DF6}" dt="2023-03-19T21:50:24.381" v="5071" actId="26606"/>
          <ac:spMkLst>
            <pc:docMk/>
            <pc:sldMk cId="1123227218" sldId="597"/>
            <ac:spMk id="33" creationId="{CE57EE13-72B0-4FFA-ACE1-EBDE89340E47}"/>
          </ac:spMkLst>
        </pc:spChg>
        <pc:spChg chg="add">
          <ac:chgData name="BEN KHALFALLAH Hela ItimAsrScoVdf" userId="d55be94f-4073-46ba-88ef-465599598fde" providerId="ADAL" clId="{B1CC3917-7186-48B1-B06B-921786A47DF6}" dt="2023-03-19T21:50:24.381" v="5071" actId="26606"/>
          <ac:spMkLst>
            <pc:docMk/>
            <pc:sldMk cId="1123227218" sldId="597"/>
            <ac:spMk id="35" creationId="{328C565D-A991-4381-AC37-76A58A4A128F}"/>
          </ac:spMkLst>
        </pc:spChg>
        <pc:spChg chg="add">
          <ac:chgData name="BEN KHALFALLAH Hela ItimAsrScoVdf" userId="d55be94f-4073-46ba-88ef-465599598fde" providerId="ADAL" clId="{B1CC3917-7186-48B1-B06B-921786A47DF6}" dt="2023-03-19T21:50:24.381" v="5071" actId="26606"/>
          <ac:spMkLst>
            <pc:docMk/>
            <pc:sldMk cId="1123227218" sldId="597"/>
            <ac:spMk id="37" creationId="{B7180431-F4DE-415D-BCBB-9316423C37C1}"/>
          </ac:spMkLst>
        </pc:spChg>
        <pc:spChg chg="add">
          <ac:chgData name="BEN KHALFALLAH Hela ItimAsrScoVdf" userId="d55be94f-4073-46ba-88ef-465599598fde" providerId="ADAL" clId="{B1CC3917-7186-48B1-B06B-921786A47DF6}" dt="2023-03-19T21:50:24.381" v="5071" actId="26606"/>
          <ac:spMkLst>
            <pc:docMk/>
            <pc:sldMk cId="1123227218" sldId="597"/>
            <ac:spMk id="39" creationId="{EEABD997-5EF9-4E9B-AFBB-F6DFAAF3ADF0}"/>
          </ac:spMkLst>
        </pc:spChg>
        <pc:spChg chg="add">
          <ac:chgData name="BEN KHALFALLAH Hela ItimAsrScoVdf" userId="d55be94f-4073-46ba-88ef-465599598fde" providerId="ADAL" clId="{B1CC3917-7186-48B1-B06B-921786A47DF6}" dt="2023-03-19T21:50:24.381" v="5071" actId="26606"/>
          <ac:spMkLst>
            <pc:docMk/>
            <pc:sldMk cId="1123227218" sldId="597"/>
            <ac:spMk id="41" creationId="{E9AB5EE6-A047-4B18-B998-D46DF3CC36FE}"/>
          </ac:spMkLst>
        </pc:spChg>
        <pc:picChg chg="add del mod">
          <ac:chgData name="BEN KHALFALLAH Hela ItimAsrScoVdf" userId="d55be94f-4073-46ba-88ef-465599598fde" providerId="ADAL" clId="{B1CC3917-7186-48B1-B06B-921786A47DF6}" dt="2023-03-19T16:46:31.525" v="1859" actId="478"/>
          <ac:picMkLst>
            <pc:docMk/>
            <pc:sldMk cId="1123227218" sldId="597"/>
            <ac:picMk id="13" creationId="{FF4FD38F-ACAF-48AC-ADFF-EBC660074516}"/>
          </ac:picMkLst>
        </pc:picChg>
      </pc:sldChg>
      <pc:sldChg chg="addSp delSp modSp new mod setBg">
        <pc:chgData name="BEN KHALFALLAH Hela ItimAsrScoVdf" userId="d55be94f-4073-46ba-88ef-465599598fde" providerId="ADAL" clId="{B1CC3917-7186-48B1-B06B-921786A47DF6}" dt="2023-03-19T17:41:20.470" v="2662" actId="1076"/>
        <pc:sldMkLst>
          <pc:docMk/>
          <pc:sldMk cId="112773747" sldId="598"/>
        </pc:sldMkLst>
        <pc:spChg chg="mod ord">
          <ac:chgData name="BEN KHALFALLAH Hela ItimAsrScoVdf" userId="d55be94f-4073-46ba-88ef-465599598fde" providerId="ADAL" clId="{B1CC3917-7186-48B1-B06B-921786A47DF6}" dt="2023-03-19T17:37:03.736" v="2633" actId="26606"/>
          <ac:spMkLst>
            <pc:docMk/>
            <pc:sldMk cId="112773747" sldId="598"/>
            <ac:spMk id="2" creationId="{9EE854BF-D1E8-48D5-AC5C-745024FD6ADF}"/>
          </ac:spMkLst>
        </pc:spChg>
        <pc:spChg chg="del mod">
          <ac:chgData name="BEN KHALFALLAH Hela ItimAsrScoVdf" userId="d55be94f-4073-46ba-88ef-465599598fde" providerId="ADAL" clId="{B1CC3917-7186-48B1-B06B-921786A47DF6}" dt="2023-03-19T17:34:17.514" v="2482" actId="478"/>
          <ac:spMkLst>
            <pc:docMk/>
            <pc:sldMk cId="112773747" sldId="598"/>
            <ac:spMk id="3" creationId="{1A3EC70D-4D0F-421D-BAED-A4732F367F6D}"/>
          </ac:spMkLst>
        </pc:spChg>
        <pc:spChg chg="add del mod">
          <ac:chgData name="BEN KHALFALLAH Hela ItimAsrScoVdf" userId="d55be94f-4073-46ba-88ef-465599598fde" providerId="ADAL" clId="{B1CC3917-7186-48B1-B06B-921786A47DF6}" dt="2023-03-19T17:34:19.001" v="2483" actId="478"/>
          <ac:spMkLst>
            <pc:docMk/>
            <pc:sldMk cId="112773747" sldId="598"/>
            <ac:spMk id="5" creationId="{62419731-53CD-4E0C-A19A-5BEE7E714155}"/>
          </ac:spMkLst>
        </pc:spChg>
        <pc:spChg chg="add mod">
          <ac:chgData name="BEN KHALFALLAH Hela ItimAsrScoVdf" userId="d55be94f-4073-46ba-88ef-465599598fde" providerId="ADAL" clId="{B1CC3917-7186-48B1-B06B-921786A47DF6}" dt="2023-03-19T17:41:20.470" v="2662" actId="1076"/>
          <ac:spMkLst>
            <pc:docMk/>
            <pc:sldMk cId="112773747" sldId="598"/>
            <ac:spMk id="6" creationId="{63500F56-727F-4BCB-B641-5ACA04A983E0}"/>
          </ac:spMkLst>
        </pc:spChg>
        <pc:spChg chg="add">
          <ac:chgData name="BEN KHALFALLAH Hela ItimAsrScoVdf" userId="d55be94f-4073-46ba-88ef-465599598fde" providerId="ADAL" clId="{B1CC3917-7186-48B1-B06B-921786A47DF6}" dt="2023-03-19T17:37:03.736" v="2633" actId="26606"/>
          <ac:spMkLst>
            <pc:docMk/>
            <pc:sldMk cId="112773747" sldId="598"/>
            <ac:spMk id="5127" creationId="{DB691D59-8F51-4DD8-AD41-D568D29B08F8}"/>
          </ac:spMkLst>
        </pc:spChg>
        <pc:spChg chg="add">
          <ac:chgData name="BEN KHALFALLAH Hela ItimAsrScoVdf" userId="d55be94f-4073-46ba-88ef-465599598fde" providerId="ADAL" clId="{B1CC3917-7186-48B1-B06B-921786A47DF6}" dt="2023-03-19T17:37:03.736" v="2633" actId="26606"/>
          <ac:spMkLst>
            <pc:docMk/>
            <pc:sldMk cId="112773747" sldId="598"/>
            <ac:spMk id="5129" creationId="{204AEF18-0627-48F3-9B3D-F7E8F050B1D4}"/>
          </ac:spMkLst>
        </pc:spChg>
        <pc:spChg chg="add">
          <ac:chgData name="BEN KHALFALLAH Hela ItimAsrScoVdf" userId="d55be94f-4073-46ba-88ef-465599598fde" providerId="ADAL" clId="{B1CC3917-7186-48B1-B06B-921786A47DF6}" dt="2023-03-19T17:37:03.736" v="2633" actId="26606"/>
          <ac:spMkLst>
            <pc:docMk/>
            <pc:sldMk cId="112773747" sldId="598"/>
            <ac:spMk id="5131" creationId="{CEAEE08A-C572-438F-9753-B0D527A515A7}"/>
          </ac:spMkLst>
        </pc:spChg>
        <pc:spChg chg="add">
          <ac:chgData name="BEN KHALFALLAH Hela ItimAsrScoVdf" userId="d55be94f-4073-46ba-88ef-465599598fde" providerId="ADAL" clId="{B1CC3917-7186-48B1-B06B-921786A47DF6}" dt="2023-03-19T17:37:03.736" v="2633" actId="26606"/>
          <ac:spMkLst>
            <pc:docMk/>
            <pc:sldMk cId="112773747" sldId="598"/>
            <ac:spMk id="5133" creationId="{DB93146F-62ED-4C59-844C-0935D0FB5031}"/>
          </ac:spMkLst>
        </pc:spChg>
        <pc:spChg chg="add">
          <ac:chgData name="BEN KHALFALLAH Hela ItimAsrScoVdf" userId="d55be94f-4073-46ba-88ef-465599598fde" providerId="ADAL" clId="{B1CC3917-7186-48B1-B06B-921786A47DF6}" dt="2023-03-19T17:37:03.736" v="2633" actId="26606"/>
          <ac:spMkLst>
            <pc:docMk/>
            <pc:sldMk cId="112773747" sldId="598"/>
            <ac:spMk id="5135" creationId="{BF3D65BA-1C65-40FB-92EF-83951BDC1D7C}"/>
          </ac:spMkLst>
        </pc:spChg>
        <pc:spChg chg="add">
          <ac:chgData name="BEN KHALFALLAH Hela ItimAsrScoVdf" userId="d55be94f-4073-46ba-88ef-465599598fde" providerId="ADAL" clId="{B1CC3917-7186-48B1-B06B-921786A47DF6}" dt="2023-03-19T17:37:03.736" v="2633" actId="26606"/>
          <ac:spMkLst>
            <pc:docMk/>
            <pc:sldMk cId="112773747" sldId="598"/>
            <ac:spMk id="5137" creationId="{ADF52CCA-FCDD-49A0-BFFC-3BD41F1B827A}"/>
          </ac:spMkLst>
        </pc:spChg>
        <pc:picChg chg="add mod">
          <ac:chgData name="BEN KHALFALLAH Hela ItimAsrScoVdf" userId="d55be94f-4073-46ba-88ef-465599598fde" providerId="ADAL" clId="{B1CC3917-7186-48B1-B06B-921786A47DF6}" dt="2023-03-19T17:37:03.736" v="2633" actId="26606"/>
          <ac:picMkLst>
            <pc:docMk/>
            <pc:sldMk cId="112773747" sldId="598"/>
            <ac:picMk id="5122" creationId="{429D0E6E-3B0E-4EC1-A497-EE4D416834F2}"/>
          </ac:picMkLst>
        </pc:picChg>
      </pc:sldChg>
      <pc:sldChg chg="addSp delSp modSp add mod setBg">
        <pc:chgData name="BEN KHALFALLAH Hela ItimAsrScoVdf" userId="d55be94f-4073-46ba-88ef-465599598fde" providerId="ADAL" clId="{B1CC3917-7186-48B1-B06B-921786A47DF6}" dt="2023-03-19T17:04:37.971" v="2067" actId="1076"/>
        <pc:sldMkLst>
          <pc:docMk/>
          <pc:sldMk cId="1079446791" sldId="599"/>
        </pc:sldMkLst>
        <pc:spChg chg="mod">
          <ac:chgData name="BEN KHALFALLAH Hela ItimAsrScoVdf" userId="d55be94f-4073-46ba-88ef-465599598fde" providerId="ADAL" clId="{B1CC3917-7186-48B1-B06B-921786A47DF6}" dt="2023-03-19T17:04:32.867" v="2065" actId="26606"/>
          <ac:spMkLst>
            <pc:docMk/>
            <pc:sldMk cId="1079446791" sldId="599"/>
            <ac:spMk id="2" creationId="{2994F8A7-3807-4DD7-99E3-CFA201E3A34B}"/>
          </ac:spMkLst>
        </pc:spChg>
        <pc:spChg chg="add del mod">
          <ac:chgData name="BEN KHALFALLAH Hela ItimAsrScoVdf" userId="d55be94f-4073-46ba-88ef-465599598fde" providerId="ADAL" clId="{B1CC3917-7186-48B1-B06B-921786A47DF6}" dt="2023-03-19T17:04:27.139" v="2064" actId="21"/>
          <ac:spMkLst>
            <pc:docMk/>
            <pc:sldMk cId="1079446791" sldId="599"/>
            <ac:spMk id="4" creationId="{AD576949-B1DD-4175-AE08-430EBD7E5CE8}"/>
          </ac:spMkLst>
        </pc:spChg>
        <pc:spChg chg="del">
          <ac:chgData name="BEN KHALFALLAH Hela ItimAsrScoVdf" userId="d55be94f-4073-46ba-88ef-465599598fde" providerId="ADAL" clId="{B1CC3917-7186-48B1-B06B-921786A47DF6}" dt="2023-03-19T17:03:14.891" v="2054" actId="478"/>
          <ac:spMkLst>
            <pc:docMk/>
            <pc:sldMk cId="1079446791" sldId="599"/>
            <ac:spMk id="5" creationId="{86A62884-746A-40E7-A37A-161817BB8233}"/>
          </ac:spMkLst>
        </pc:spChg>
        <pc:spChg chg="add del">
          <ac:chgData name="BEN KHALFALLAH Hela ItimAsrScoVdf" userId="d55be94f-4073-46ba-88ef-465599598fde" providerId="ADAL" clId="{B1CC3917-7186-48B1-B06B-921786A47DF6}" dt="2023-03-19T17:03:42.032" v="2057" actId="22"/>
          <ac:spMkLst>
            <pc:docMk/>
            <pc:sldMk cId="1079446791" sldId="599"/>
            <ac:spMk id="6" creationId="{2476F2C7-2B6C-490B-88E7-CFA280C94BE8}"/>
          </ac:spMkLst>
        </pc:spChg>
        <pc:spChg chg="add">
          <ac:chgData name="BEN KHALFALLAH Hela ItimAsrScoVdf" userId="d55be94f-4073-46ba-88ef-465599598fde" providerId="ADAL" clId="{B1CC3917-7186-48B1-B06B-921786A47DF6}" dt="2023-03-19T17:04:32.867" v="2065" actId="26606"/>
          <ac:spMkLst>
            <pc:docMk/>
            <pc:sldMk cId="1079446791" sldId="599"/>
            <ac:spMk id="13" creationId="{DB691D59-8F51-4DD8-AD41-D568D29B08F8}"/>
          </ac:spMkLst>
        </pc:spChg>
        <pc:spChg chg="add">
          <ac:chgData name="BEN KHALFALLAH Hela ItimAsrScoVdf" userId="d55be94f-4073-46ba-88ef-465599598fde" providerId="ADAL" clId="{B1CC3917-7186-48B1-B06B-921786A47DF6}" dt="2023-03-19T17:04:32.867" v="2065" actId="26606"/>
          <ac:spMkLst>
            <pc:docMk/>
            <pc:sldMk cId="1079446791" sldId="599"/>
            <ac:spMk id="15" creationId="{204AEF18-0627-48F3-9B3D-F7E8F050B1D4}"/>
          </ac:spMkLst>
        </pc:spChg>
        <pc:spChg chg="add mod">
          <ac:chgData name="BEN KHALFALLAH Hela ItimAsrScoVdf" userId="d55be94f-4073-46ba-88ef-465599598fde" providerId="ADAL" clId="{B1CC3917-7186-48B1-B06B-921786A47DF6}" dt="2023-03-19T17:04:37.971" v="2067" actId="1076"/>
          <ac:spMkLst>
            <pc:docMk/>
            <pc:sldMk cId="1079446791" sldId="599"/>
            <ac:spMk id="16" creationId="{05723245-AF07-44CF-B56D-3104074DCB6D}"/>
          </ac:spMkLst>
        </pc:spChg>
        <pc:spChg chg="add">
          <ac:chgData name="BEN KHALFALLAH Hela ItimAsrScoVdf" userId="d55be94f-4073-46ba-88ef-465599598fde" providerId="ADAL" clId="{B1CC3917-7186-48B1-B06B-921786A47DF6}" dt="2023-03-19T17:04:32.867" v="2065" actId="26606"/>
          <ac:spMkLst>
            <pc:docMk/>
            <pc:sldMk cId="1079446791" sldId="599"/>
            <ac:spMk id="17" creationId="{CEAEE08A-C572-438F-9753-B0D527A515A7}"/>
          </ac:spMkLst>
        </pc:spChg>
        <pc:spChg chg="add">
          <ac:chgData name="BEN KHALFALLAH Hela ItimAsrScoVdf" userId="d55be94f-4073-46ba-88ef-465599598fde" providerId="ADAL" clId="{B1CC3917-7186-48B1-B06B-921786A47DF6}" dt="2023-03-19T17:04:32.867" v="2065" actId="26606"/>
          <ac:spMkLst>
            <pc:docMk/>
            <pc:sldMk cId="1079446791" sldId="599"/>
            <ac:spMk id="19" creationId="{DB93146F-62ED-4C59-844C-0935D0FB5031}"/>
          </ac:spMkLst>
        </pc:spChg>
        <pc:spChg chg="add">
          <ac:chgData name="BEN KHALFALLAH Hela ItimAsrScoVdf" userId="d55be94f-4073-46ba-88ef-465599598fde" providerId="ADAL" clId="{B1CC3917-7186-48B1-B06B-921786A47DF6}" dt="2023-03-19T17:04:32.867" v="2065" actId="26606"/>
          <ac:spMkLst>
            <pc:docMk/>
            <pc:sldMk cId="1079446791" sldId="599"/>
            <ac:spMk id="21" creationId="{F7207B7B-5C57-458C-BE38-95D2CD7655BB}"/>
          </ac:spMkLst>
        </pc:spChg>
        <pc:spChg chg="add">
          <ac:chgData name="BEN KHALFALLAH Hela ItimAsrScoVdf" userId="d55be94f-4073-46ba-88ef-465599598fde" providerId="ADAL" clId="{B1CC3917-7186-48B1-B06B-921786A47DF6}" dt="2023-03-19T17:04:32.867" v="2065" actId="26606"/>
          <ac:spMkLst>
            <pc:docMk/>
            <pc:sldMk cId="1079446791" sldId="599"/>
            <ac:spMk id="23" creationId="{9822E561-F97C-4CBB-A9A6-A6BF6317BC84}"/>
          </ac:spMkLst>
        </pc:spChg>
        <pc:spChg chg="add">
          <ac:chgData name="BEN KHALFALLAH Hela ItimAsrScoVdf" userId="d55be94f-4073-46ba-88ef-465599598fde" providerId="ADAL" clId="{B1CC3917-7186-48B1-B06B-921786A47DF6}" dt="2023-03-19T17:04:32.867" v="2065" actId="26606"/>
          <ac:spMkLst>
            <pc:docMk/>
            <pc:sldMk cId="1079446791" sldId="599"/>
            <ac:spMk id="25" creationId="{B01B0E58-A5C8-4CDA-A2E0-35DF94E59857}"/>
          </ac:spMkLst>
        </pc:spChg>
        <pc:picChg chg="add mod">
          <ac:chgData name="BEN KHALFALLAH Hela ItimAsrScoVdf" userId="d55be94f-4073-46ba-88ef-465599598fde" providerId="ADAL" clId="{B1CC3917-7186-48B1-B06B-921786A47DF6}" dt="2023-03-19T17:04:32.867" v="2065" actId="26606"/>
          <ac:picMkLst>
            <pc:docMk/>
            <pc:sldMk cId="1079446791" sldId="599"/>
            <ac:picMk id="8" creationId="{A80035E9-D49C-4333-B87A-8EAE3CA84608}"/>
          </ac:picMkLst>
        </pc:picChg>
      </pc:sldChg>
      <pc:sldChg chg="addSp modSp new mod setBg setClrOvrMap">
        <pc:chgData name="BEN KHALFALLAH Hela ItimAsrScoVdf" userId="d55be94f-4073-46ba-88ef-465599598fde" providerId="ADAL" clId="{B1CC3917-7186-48B1-B06B-921786A47DF6}" dt="2023-03-19T17:03:05.446" v="2053" actId="1076"/>
        <pc:sldMkLst>
          <pc:docMk/>
          <pc:sldMk cId="4032266627" sldId="600"/>
        </pc:sldMkLst>
        <pc:spChg chg="mod">
          <ac:chgData name="BEN KHALFALLAH Hela ItimAsrScoVdf" userId="d55be94f-4073-46ba-88ef-465599598fde" providerId="ADAL" clId="{B1CC3917-7186-48B1-B06B-921786A47DF6}" dt="2023-03-19T17:02:48.692" v="2047" actId="26606"/>
          <ac:spMkLst>
            <pc:docMk/>
            <pc:sldMk cId="4032266627" sldId="600"/>
            <ac:spMk id="2" creationId="{85A882E3-1C39-46EE-AD3F-D142674E9987}"/>
          </ac:spMkLst>
        </pc:spChg>
        <pc:spChg chg="add">
          <ac:chgData name="BEN KHALFALLAH Hela ItimAsrScoVdf" userId="d55be94f-4073-46ba-88ef-465599598fde" providerId="ADAL" clId="{B1CC3917-7186-48B1-B06B-921786A47DF6}" dt="2023-03-19T17:02:48.692" v="2047" actId="26606"/>
          <ac:spMkLst>
            <pc:docMk/>
            <pc:sldMk cId="4032266627" sldId="600"/>
            <ac:spMk id="9" creationId="{1BB1D3B0-1E2E-48E2-ACCC-EE147A9A0CE0}"/>
          </ac:spMkLst>
        </pc:spChg>
        <pc:spChg chg="add">
          <ac:chgData name="BEN KHALFALLAH Hela ItimAsrScoVdf" userId="d55be94f-4073-46ba-88ef-465599598fde" providerId="ADAL" clId="{B1CC3917-7186-48B1-B06B-921786A47DF6}" dt="2023-03-19T17:02:48.692" v="2047" actId="26606"/>
          <ac:spMkLst>
            <pc:docMk/>
            <pc:sldMk cId="4032266627" sldId="600"/>
            <ac:spMk id="11" creationId="{4BB8B191-5BC6-486A-8E6E-13B1C9EEE83D}"/>
          </ac:spMkLst>
        </pc:spChg>
        <pc:spChg chg="add mod">
          <ac:chgData name="BEN KHALFALLAH Hela ItimAsrScoVdf" userId="d55be94f-4073-46ba-88ef-465599598fde" providerId="ADAL" clId="{B1CC3917-7186-48B1-B06B-921786A47DF6}" dt="2023-03-19T17:03:05.446" v="2053" actId="1076"/>
          <ac:spMkLst>
            <pc:docMk/>
            <pc:sldMk cId="4032266627" sldId="600"/>
            <ac:spMk id="12" creationId="{DB80D9AE-B104-4E89-8368-68A68EA66102}"/>
          </ac:spMkLst>
        </pc:spChg>
        <pc:spChg chg="add">
          <ac:chgData name="BEN KHALFALLAH Hela ItimAsrScoVdf" userId="d55be94f-4073-46ba-88ef-465599598fde" providerId="ADAL" clId="{B1CC3917-7186-48B1-B06B-921786A47DF6}" dt="2023-03-19T17:02:48.692" v="2047" actId="26606"/>
          <ac:spMkLst>
            <pc:docMk/>
            <pc:sldMk cId="4032266627" sldId="600"/>
            <ac:spMk id="13" creationId="{06E3DE27-4115-4B5D-A9DB-3C7CDC82B121}"/>
          </ac:spMkLst>
        </pc:spChg>
        <pc:spChg chg="add">
          <ac:chgData name="BEN KHALFALLAH Hela ItimAsrScoVdf" userId="d55be94f-4073-46ba-88ef-465599598fde" providerId="ADAL" clId="{B1CC3917-7186-48B1-B06B-921786A47DF6}" dt="2023-03-19T17:02:48.692" v="2047" actId="26606"/>
          <ac:spMkLst>
            <pc:docMk/>
            <pc:sldMk cId="4032266627" sldId="600"/>
            <ac:spMk id="15" creationId="{AA5196B7-638B-4DC2-897C-9F49E9D46FD9}"/>
          </ac:spMkLst>
        </pc:spChg>
        <pc:spChg chg="add">
          <ac:chgData name="BEN KHALFALLAH Hela ItimAsrScoVdf" userId="d55be94f-4073-46ba-88ef-465599598fde" providerId="ADAL" clId="{B1CC3917-7186-48B1-B06B-921786A47DF6}" dt="2023-03-19T17:02:48.692" v="2047" actId="26606"/>
          <ac:spMkLst>
            <pc:docMk/>
            <pc:sldMk cId="4032266627" sldId="600"/>
            <ac:spMk id="17" creationId="{875485B9-8EE1-447A-9C08-F7D6B532A8CF}"/>
          </ac:spMkLst>
        </pc:spChg>
        <pc:spChg chg="add">
          <ac:chgData name="BEN KHALFALLAH Hela ItimAsrScoVdf" userId="d55be94f-4073-46ba-88ef-465599598fde" providerId="ADAL" clId="{B1CC3917-7186-48B1-B06B-921786A47DF6}" dt="2023-03-19T17:02:48.692" v="2047" actId="26606"/>
          <ac:spMkLst>
            <pc:docMk/>
            <pc:sldMk cId="4032266627" sldId="600"/>
            <ac:spMk id="19" creationId="{B963707F-B98C-4143-AFCF-D6B56C975C5A}"/>
          </ac:spMkLst>
        </pc:spChg>
        <pc:spChg chg="add">
          <ac:chgData name="BEN KHALFALLAH Hela ItimAsrScoVdf" userId="d55be94f-4073-46ba-88ef-465599598fde" providerId="ADAL" clId="{B1CC3917-7186-48B1-B06B-921786A47DF6}" dt="2023-03-19T17:02:48.692" v="2047" actId="26606"/>
          <ac:spMkLst>
            <pc:docMk/>
            <pc:sldMk cId="4032266627" sldId="600"/>
            <ac:spMk id="21" creationId="{88D2DFBB-460D-4ECB-BD76-509C99DAD65A}"/>
          </ac:spMkLst>
        </pc:spChg>
        <pc:picChg chg="add mod">
          <ac:chgData name="BEN KHALFALLAH Hela ItimAsrScoVdf" userId="d55be94f-4073-46ba-88ef-465599598fde" providerId="ADAL" clId="{B1CC3917-7186-48B1-B06B-921786A47DF6}" dt="2023-03-19T17:02:51.757" v="2048" actId="27614"/>
          <ac:picMkLst>
            <pc:docMk/>
            <pc:sldMk cId="4032266627" sldId="600"/>
            <ac:picMk id="3" creationId="{3463A7B7-77DC-4D63-ABD8-683D617F0742}"/>
          </ac:picMkLst>
        </pc:picChg>
        <pc:picChg chg="add mod">
          <ac:chgData name="BEN KHALFALLAH Hela ItimAsrScoVdf" userId="d55be94f-4073-46ba-88ef-465599598fde" providerId="ADAL" clId="{B1CC3917-7186-48B1-B06B-921786A47DF6}" dt="2023-03-19T17:02:52.262" v="2049" actId="27614"/>
          <ac:picMkLst>
            <pc:docMk/>
            <pc:sldMk cId="4032266627" sldId="600"/>
            <ac:picMk id="4" creationId="{8C5426C8-7979-4647-8569-05ADCF19F5CA}"/>
          </ac:picMkLst>
        </pc:picChg>
      </pc:sldChg>
      <pc:sldChg chg="addSp delSp modSp new mod setBg">
        <pc:chgData name="BEN KHALFALLAH Hela ItimAsrScoVdf" userId="d55be94f-4073-46ba-88ef-465599598fde" providerId="ADAL" clId="{B1CC3917-7186-48B1-B06B-921786A47DF6}" dt="2023-03-19T17:11:44.984" v="2147" actId="113"/>
        <pc:sldMkLst>
          <pc:docMk/>
          <pc:sldMk cId="2530050517" sldId="601"/>
        </pc:sldMkLst>
        <pc:spChg chg="mod">
          <ac:chgData name="BEN KHALFALLAH Hela ItimAsrScoVdf" userId="d55be94f-4073-46ba-88ef-465599598fde" providerId="ADAL" clId="{B1CC3917-7186-48B1-B06B-921786A47DF6}" dt="2023-03-19T17:10:40.664" v="2139" actId="790"/>
          <ac:spMkLst>
            <pc:docMk/>
            <pc:sldMk cId="2530050517" sldId="601"/>
            <ac:spMk id="2" creationId="{05AC4AA2-0D9F-4885-B70A-AAA32609BC86}"/>
          </ac:spMkLst>
        </pc:spChg>
        <pc:spChg chg="del">
          <ac:chgData name="BEN KHALFALLAH Hela ItimAsrScoVdf" userId="d55be94f-4073-46ba-88ef-465599598fde" providerId="ADAL" clId="{B1CC3917-7186-48B1-B06B-921786A47DF6}" dt="2023-03-19T17:09:37.361" v="2125" actId="478"/>
          <ac:spMkLst>
            <pc:docMk/>
            <pc:sldMk cId="2530050517" sldId="601"/>
            <ac:spMk id="3" creationId="{EEFC9DBF-ED08-47B6-B0F5-5044BAC1EAEB}"/>
          </ac:spMkLst>
        </pc:spChg>
        <pc:spChg chg="add mod">
          <ac:chgData name="BEN KHALFALLAH Hela ItimAsrScoVdf" userId="d55be94f-4073-46ba-88ef-465599598fde" providerId="ADAL" clId="{B1CC3917-7186-48B1-B06B-921786A47DF6}" dt="2023-03-19T17:11:44.984" v="2147" actId="113"/>
          <ac:spMkLst>
            <pc:docMk/>
            <pc:sldMk cId="2530050517" sldId="601"/>
            <ac:spMk id="4" creationId="{3F6AFCD7-201D-4267-9D55-DEBCF659F0AA}"/>
          </ac:spMkLst>
        </pc:spChg>
        <pc:spChg chg="add del mod">
          <ac:chgData name="BEN KHALFALLAH Hela ItimAsrScoVdf" userId="d55be94f-4073-46ba-88ef-465599598fde" providerId="ADAL" clId="{B1CC3917-7186-48B1-B06B-921786A47DF6}" dt="2023-03-19T17:10:00.539" v="2129" actId="21"/>
          <ac:spMkLst>
            <pc:docMk/>
            <pc:sldMk cId="2530050517" sldId="601"/>
            <ac:spMk id="5" creationId="{54D19FD5-7FE6-4998-87CE-4D2D47CC4775}"/>
          </ac:spMkLst>
        </pc:spChg>
        <pc:spChg chg="add del mod">
          <ac:chgData name="BEN KHALFALLAH Hela ItimAsrScoVdf" userId="d55be94f-4073-46ba-88ef-465599598fde" providerId="ADAL" clId="{B1CC3917-7186-48B1-B06B-921786A47DF6}" dt="2023-03-19T17:10:00.539" v="2129" actId="21"/>
          <ac:spMkLst>
            <pc:docMk/>
            <pc:sldMk cId="2530050517" sldId="601"/>
            <ac:spMk id="6" creationId="{515FE080-19BF-48D5-A9B1-160CC66DE479}"/>
          </ac:spMkLst>
        </pc:spChg>
        <pc:spChg chg="add">
          <ac:chgData name="BEN KHALFALLAH Hela ItimAsrScoVdf" userId="d55be94f-4073-46ba-88ef-465599598fde" providerId="ADAL" clId="{B1CC3917-7186-48B1-B06B-921786A47DF6}" dt="2023-03-19T17:10:10.212" v="2130" actId="26606"/>
          <ac:spMkLst>
            <pc:docMk/>
            <pc:sldMk cId="2530050517" sldId="601"/>
            <ac:spMk id="9" creationId="{1A59258C-AAC2-41CD-973C-7439B122A3FF}"/>
          </ac:spMkLst>
        </pc:spChg>
        <pc:spChg chg="add">
          <ac:chgData name="BEN KHALFALLAH Hela ItimAsrScoVdf" userId="d55be94f-4073-46ba-88ef-465599598fde" providerId="ADAL" clId="{B1CC3917-7186-48B1-B06B-921786A47DF6}" dt="2023-03-19T17:10:10.212" v="2130" actId="26606"/>
          <ac:spMkLst>
            <pc:docMk/>
            <pc:sldMk cId="2530050517" sldId="601"/>
            <ac:spMk id="11" creationId="{54516B72-0116-42B2-82A2-B11218A36636}"/>
          </ac:spMkLst>
        </pc:spChg>
        <pc:spChg chg="add mod">
          <ac:chgData name="BEN KHALFALLAH Hela ItimAsrScoVdf" userId="d55be94f-4073-46ba-88ef-465599598fde" providerId="ADAL" clId="{B1CC3917-7186-48B1-B06B-921786A47DF6}" dt="2023-03-19T17:11:26.513" v="2145" actId="790"/>
          <ac:spMkLst>
            <pc:docMk/>
            <pc:sldMk cId="2530050517" sldId="601"/>
            <ac:spMk id="12" creationId="{8D2BC98E-7E44-449B-B27E-CFA590AC4F9E}"/>
          </ac:spMkLst>
        </pc:spChg>
        <pc:spChg chg="add">
          <ac:chgData name="BEN KHALFALLAH Hela ItimAsrScoVdf" userId="d55be94f-4073-46ba-88ef-465599598fde" providerId="ADAL" clId="{B1CC3917-7186-48B1-B06B-921786A47DF6}" dt="2023-03-19T17:10:10.212" v="2130" actId="26606"/>
          <ac:spMkLst>
            <pc:docMk/>
            <pc:sldMk cId="2530050517" sldId="601"/>
            <ac:spMk id="13" creationId="{7CDB507F-21B7-4C27-B0FC-D9C465C6DB44}"/>
          </ac:spMkLst>
        </pc:spChg>
        <pc:spChg chg="add mod">
          <ac:chgData name="BEN KHALFALLAH Hela ItimAsrScoVdf" userId="d55be94f-4073-46ba-88ef-465599598fde" providerId="ADAL" clId="{B1CC3917-7186-48B1-B06B-921786A47DF6}" dt="2023-03-19T17:11:33.324" v="2146" actId="790"/>
          <ac:spMkLst>
            <pc:docMk/>
            <pc:sldMk cId="2530050517" sldId="601"/>
            <ac:spMk id="14" creationId="{0BDC31B0-9E4B-4FB9-B34E-E237F2BDEFA7}"/>
          </ac:spMkLst>
        </pc:spChg>
        <pc:spChg chg="add">
          <ac:chgData name="BEN KHALFALLAH Hela ItimAsrScoVdf" userId="d55be94f-4073-46ba-88ef-465599598fde" providerId="ADAL" clId="{B1CC3917-7186-48B1-B06B-921786A47DF6}" dt="2023-03-19T17:10:10.212" v="2130" actId="26606"/>
          <ac:spMkLst>
            <pc:docMk/>
            <pc:sldMk cId="2530050517" sldId="601"/>
            <ac:spMk id="15" creationId="{7AB1AE17-B7A3-4363-95CD-25441E2FF1F3}"/>
          </ac:spMkLst>
        </pc:spChg>
        <pc:spChg chg="add mod">
          <ac:chgData name="BEN KHALFALLAH Hela ItimAsrScoVdf" userId="d55be94f-4073-46ba-88ef-465599598fde" providerId="ADAL" clId="{B1CC3917-7186-48B1-B06B-921786A47DF6}" dt="2023-03-19T17:11:17.268" v="2144" actId="122"/>
          <ac:spMkLst>
            <pc:docMk/>
            <pc:sldMk cId="2530050517" sldId="601"/>
            <ac:spMk id="17" creationId="{6FCC06A3-B99C-4FD9-9921-84D1207C7C4C}"/>
          </ac:spMkLst>
        </pc:spChg>
        <pc:cxnChg chg="add del mod">
          <ac:chgData name="BEN KHALFALLAH Hela ItimAsrScoVdf" userId="d55be94f-4073-46ba-88ef-465599598fde" providerId="ADAL" clId="{B1CC3917-7186-48B1-B06B-921786A47DF6}" dt="2023-03-19T17:10:00.539" v="2129" actId="21"/>
          <ac:cxnSpMkLst>
            <pc:docMk/>
            <pc:sldMk cId="2530050517" sldId="601"/>
            <ac:cxnSpMk id="7" creationId="{45A09F2F-4622-4D04-8A89-8FB952A60A70}"/>
          </ac:cxnSpMkLst>
        </pc:cxnChg>
        <pc:cxnChg chg="add mod">
          <ac:chgData name="BEN KHALFALLAH Hela ItimAsrScoVdf" userId="d55be94f-4073-46ba-88ef-465599598fde" providerId="ADAL" clId="{B1CC3917-7186-48B1-B06B-921786A47DF6}" dt="2023-03-19T17:10:19.624" v="2134" actId="1076"/>
          <ac:cxnSpMkLst>
            <pc:docMk/>
            <pc:sldMk cId="2530050517" sldId="601"/>
            <ac:cxnSpMk id="16" creationId="{8E0C94A4-2F3E-49FD-8A3A-8B1AF0A6FADE}"/>
          </ac:cxnSpMkLst>
        </pc:cxnChg>
      </pc:sldChg>
      <pc:sldChg chg="addSp delSp modSp new del mod setBg setClrOvrMap">
        <pc:chgData name="BEN KHALFALLAH Hela ItimAsrScoVdf" userId="d55be94f-4073-46ba-88ef-465599598fde" providerId="ADAL" clId="{B1CC3917-7186-48B1-B06B-921786A47DF6}" dt="2023-03-19T17:19:38.646" v="2229" actId="47"/>
        <pc:sldMkLst>
          <pc:docMk/>
          <pc:sldMk cId="3412817485" sldId="602"/>
        </pc:sldMkLst>
        <pc:spChg chg="add del">
          <ac:chgData name="BEN KHALFALLAH Hela ItimAsrScoVdf" userId="d55be94f-4073-46ba-88ef-465599598fde" providerId="ADAL" clId="{B1CC3917-7186-48B1-B06B-921786A47DF6}" dt="2023-03-19T17:16:21.510" v="2218" actId="26606"/>
          <ac:spMkLst>
            <pc:docMk/>
            <pc:sldMk cId="3412817485" sldId="602"/>
            <ac:spMk id="1031" creationId="{20C97E5C-C165-417B-BBDE-6701E226BE3D}"/>
          </ac:spMkLst>
        </pc:spChg>
        <pc:spChg chg="add del">
          <ac:chgData name="BEN KHALFALLAH Hela ItimAsrScoVdf" userId="d55be94f-4073-46ba-88ef-465599598fde" providerId="ADAL" clId="{B1CC3917-7186-48B1-B06B-921786A47DF6}" dt="2023-03-19T17:16:21.510" v="2218" actId="26606"/>
          <ac:spMkLst>
            <pc:docMk/>
            <pc:sldMk cId="3412817485" sldId="602"/>
            <ac:spMk id="1033" creationId="{95D0E1C6-221C-4835-B0D4-24184F6B6E21}"/>
          </ac:spMkLst>
        </pc:spChg>
        <pc:spChg chg="add del">
          <ac:chgData name="BEN KHALFALLAH Hela ItimAsrScoVdf" userId="d55be94f-4073-46ba-88ef-465599598fde" providerId="ADAL" clId="{B1CC3917-7186-48B1-B06B-921786A47DF6}" dt="2023-03-19T17:16:21.510" v="2218" actId="26606"/>
          <ac:spMkLst>
            <pc:docMk/>
            <pc:sldMk cId="3412817485" sldId="602"/>
            <ac:spMk id="1035" creationId="{A98F2782-0AD1-4AB6-BBB8-3BA1BB416CE2}"/>
          </ac:spMkLst>
        </pc:spChg>
        <pc:spChg chg="add del">
          <ac:chgData name="BEN KHALFALLAH Hela ItimAsrScoVdf" userId="d55be94f-4073-46ba-88ef-465599598fde" providerId="ADAL" clId="{B1CC3917-7186-48B1-B06B-921786A47DF6}" dt="2023-03-19T17:16:21.505" v="2217" actId="26606"/>
          <ac:spMkLst>
            <pc:docMk/>
            <pc:sldMk cId="3412817485" sldId="602"/>
            <ac:spMk id="1040" creationId="{65D9C196-56A3-4D2B-B250-2501F51B4C14}"/>
          </ac:spMkLst>
        </pc:spChg>
        <pc:spChg chg="add del">
          <ac:chgData name="BEN KHALFALLAH Hela ItimAsrScoVdf" userId="d55be94f-4073-46ba-88ef-465599598fde" providerId="ADAL" clId="{B1CC3917-7186-48B1-B06B-921786A47DF6}" dt="2023-03-19T17:16:21.505" v="2217" actId="26606"/>
          <ac:spMkLst>
            <pc:docMk/>
            <pc:sldMk cId="3412817485" sldId="602"/>
            <ac:spMk id="1042" creationId="{3A6EBF77-A535-4798-83D5-C5D9C36BFA83}"/>
          </ac:spMkLst>
        </pc:spChg>
        <pc:spChg chg="add del">
          <ac:chgData name="BEN KHALFALLAH Hela ItimAsrScoVdf" userId="d55be94f-4073-46ba-88ef-465599598fde" providerId="ADAL" clId="{B1CC3917-7186-48B1-B06B-921786A47DF6}" dt="2023-03-19T17:16:21.505" v="2217" actId="26606"/>
          <ac:spMkLst>
            <pc:docMk/>
            <pc:sldMk cId="3412817485" sldId="602"/>
            <ac:spMk id="1044" creationId="{DDB2DB23-D2D0-4E56-A97D-E9B80FD3E4A7}"/>
          </ac:spMkLst>
        </pc:spChg>
        <pc:spChg chg="add del">
          <ac:chgData name="BEN KHALFALLAH Hela ItimAsrScoVdf" userId="d55be94f-4073-46ba-88ef-465599598fde" providerId="ADAL" clId="{B1CC3917-7186-48B1-B06B-921786A47DF6}" dt="2023-03-19T17:18:09.632" v="2226" actId="26606"/>
          <ac:spMkLst>
            <pc:docMk/>
            <pc:sldMk cId="3412817485" sldId="602"/>
            <ac:spMk id="1046" creationId="{20C97E5C-C165-417B-BBDE-6701E226BE3D}"/>
          </ac:spMkLst>
        </pc:spChg>
        <pc:spChg chg="add del">
          <ac:chgData name="BEN KHALFALLAH Hela ItimAsrScoVdf" userId="d55be94f-4073-46ba-88ef-465599598fde" providerId="ADAL" clId="{B1CC3917-7186-48B1-B06B-921786A47DF6}" dt="2023-03-19T17:18:09.632" v="2226" actId="26606"/>
          <ac:spMkLst>
            <pc:docMk/>
            <pc:sldMk cId="3412817485" sldId="602"/>
            <ac:spMk id="1047" creationId="{95D0E1C6-221C-4835-B0D4-24184F6B6E21}"/>
          </ac:spMkLst>
        </pc:spChg>
        <pc:spChg chg="add del">
          <ac:chgData name="BEN KHALFALLAH Hela ItimAsrScoVdf" userId="d55be94f-4073-46ba-88ef-465599598fde" providerId="ADAL" clId="{B1CC3917-7186-48B1-B06B-921786A47DF6}" dt="2023-03-19T17:18:09.632" v="2226" actId="26606"/>
          <ac:spMkLst>
            <pc:docMk/>
            <pc:sldMk cId="3412817485" sldId="602"/>
            <ac:spMk id="1048" creationId="{A98F2782-0AD1-4AB6-BBB8-3BA1BB416CE2}"/>
          </ac:spMkLst>
        </pc:spChg>
        <pc:spChg chg="add">
          <ac:chgData name="BEN KHALFALLAH Hela ItimAsrScoVdf" userId="d55be94f-4073-46ba-88ef-465599598fde" providerId="ADAL" clId="{B1CC3917-7186-48B1-B06B-921786A47DF6}" dt="2023-03-19T17:18:09.632" v="2226" actId="26606"/>
          <ac:spMkLst>
            <pc:docMk/>
            <pc:sldMk cId="3412817485" sldId="602"/>
            <ac:spMk id="1053" creationId="{65D9C196-56A3-4D2B-B250-2501F51B4C14}"/>
          </ac:spMkLst>
        </pc:spChg>
        <pc:spChg chg="add">
          <ac:chgData name="BEN KHALFALLAH Hela ItimAsrScoVdf" userId="d55be94f-4073-46ba-88ef-465599598fde" providerId="ADAL" clId="{B1CC3917-7186-48B1-B06B-921786A47DF6}" dt="2023-03-19T17:18:09.632" v="2226" actId="26606"/>
          <ac:spMkLst>
            <pc:docMk/>
            <pc:sldMk cId="3412817485" sldId="602"/>
            <ac:spMk id="1055" creationId="{3A6EBF77-A535-4798-83D5-C5D9C36BFA83}"/>
          </ac:spMkLst>
        </pc:spChg>
        <pc:spChg chg="add">
          <ac:chgData name="BEN KHALFALLAH Hela ItimAsrScoVdf" userId="d55be94f-4073-46ba-88ef-465599598fde" providerId="ADAL" clId="{B1CC3917-7186-48B1-B06B-921786A47DF6}" dt="2023-03-19T17:18:09.632" v="2226" actId="26606"/>
          <ac:spMkLst>
            <pc:docMk/>
            <pc:sldMk cId="3412817485" sldId="602"/>
            <ac:spMk id="1057" creationId="{DDB2DB23-D2D0-4E56-A97D-E9B80FD3E4A7}"/>
          </ac:spMkLst>
        </pc:spChg>
        <pc:picChg chg="add mod">
          <ac:chgData name="BEN KHALFALLAH Hela ItimAsrScoVdf" userId="d55be94f-4073-46ba-88ef-465599598fde" providerId="ADAL" clId="{B1CC3917-7186-48B1-B06B-921786A47DF6}" dt="2023-03-19T17:18:09.632" v="2226" actId="26606"/>
          <ac:picMkLst>
            <pc:docMk/>
            <pc:sldMk cId="3412817485" sldId="602"/>
            <ac:picMk id="1026" creationId="{CD93EE78-F961-4704-8EEE-1DD30C597E95}"/>
          </ac:picMkLst>
        </pc:picChg>
      </pc:sldChg>
      <pc:sldChg chg="addSp delSp modSp new mod setBg setClrOvrMap">
        <pc:chgData name="BEN KHALFALLAH Hela ItimAsrScoVdf" userId="d55be94f-4073-46ba-88ef-465599598fde" providerId="ADAL" clId="{B1CC3917-7186-48B1-B06B-921786A47DF6}" dt="2023-03-19T23:46:08.536" v="5921" actId="208"/>
        <pc:sldMkLst>
          <pc:docMk/>
          <pc:sldMk cId="590051639" sldId="603"/>
        </pc:sldMkLst>
        <pc:spChg chg="mod">
          <ac:chgData name="BEN KHALFALLAH Hela ItimAsrScoVdf" userId="d55be94f-4073-46ba-88ef-465599598fde" providerId="ADAL" clId="{B1CC3917-7186-48B1-B06B-921786A47DF6}" dt="2023-03-19T17:15:21.261" v="2212" actId="26606"/>
          <ac:spMkLst>
            <pc:docMk/>
            <pc:sldMk cId="590051639" sldId="603"/>
            <ac:spMk id="2" creationId="{1054B362-583B-471A-8D50-5DCE7322DDDD}"/>
          </ac:spMkLst>
        </pc:spChg>
        <pc:spChg chg="del mod">
          <ac:chgData name="BEN KHALFALLAH Hela ItimAsrScoVdf" userId="d55be94f-4073-46ba-88ef-465599598fde" providerId="ADAL" clId="{B1CC3917-7186-48B1-B06B-921786A47DF6}" dt="2023-03-19T17:14:11.649" v="2206" actId="478"/>
          <ac:spMkLst>
            <pc:docMk/>
            <pc:sldMk cId="590051639" sldId="603"/>
            <ac:spMk id="3" creationId="{7376E08F-A52A-4E48-841B-C25B872C7A80}"/>
          </ac:spMkLst>
        </pc:spChg>
        <pc:spChg chg="add del">
          <ac:chgData name="BEN KHALFALLAH Hela ItimAsrScoVdf" userId="d55be94f-4073-46ba-88ef-465599598fde" providerId="ADAL" clId="{B1CC3917-7186-48B1-B06B-921786A47DF6}" dt="2023-03-19T17:14:29.490" v="2208" actId="26606"/>
          <ac:spMkLst>
            <pc:docMk/>
            <pc:sldMk cId="590051639" sldId="603"/>
            <ac:spMk id="7" creationId="{E9AA9F65-94B8-41A5-A7FF-23D2CFB116BB}"/>
          </ac:spMkLst>
        </pc:spChg>
        <pc:spChg chg="add del">
          <ac:chgData name="BEN KHALFALLAH Hela ItimAsrScoVdf" userId="d55be94f-4073-46ba-88ef-465599598fde" providerId="ADAL" clId="{B1CC3917-7186-48B1-B06B-921786A47DF6}" dt="2023-03-19T17:14:29.490" v="2208" actId="26606"/>
          <ac:spMkLst>
            <pc:docMk/>
            <pc:sldMk cId="590051639" sldId="603"/>
            <ac:spMk id="9" creationId="{7E8B0F8E-3F6C-4541-B9C1-774D80A08834}"/>
          </ac:spMkLst>
        </pc:spChg>
        <pc:spChg chg="add del">
          <ac:chgData name="BEN KHALFALLAH Hela ItimAsrScoVdf" userId="d55be94f-4073-46ba-88ef-465599598fde" providerId="ADAL" clId="{B1CC3917-7186-48B1-B06B-921786A47DF6}" dt="2023-03-19T17:14:29.490" v="2208" actId="26606"/>
          <ac:spMkLst>
            <pc:docMk/>
            <pc:sldMk cId="590051639" sldId="603"/>
            <ac:spMk id="11" creationId="{7A45F5BC-32D1-41CD-B270-C46F18CA1ACC}"/>
          </ac:spMkLst>
        </pc:spChg>
        <pc:spChg chg="add del">
          <ac:chgData name="BEN KHALFALLAH Hela ItimAsrScoVdf" userId="d55be94f-4073-46ba-88ef-465599598fde" providerId="ADAL" clId="{B1CC3917-7186-48B1-B06B-921786A47DF6}" dt="2023-03-19T17:14:29.490" v="2208" actId="26606"/>
          <ac:spMkLst>
            <pc:docMk/>
            <pc:sldMk cId="590051639" sldId="603"/>
            <ac:spMk id="13" creationId="{CE57EE13-72B0-4FFA-ACE1-EBDE89340E47}"/>
          </ac:spMkLst>
        </pc:spChg>
        <pc:spChg chg="add del">
          <ac:chgData name="BEN KHALFALLAH Hela ItimAsrScoVdf" userId="d55be94f-4073-46ba-88ef-465599598fde" providerId="ADAL" clId="{B1CC3917-7186-48B1-B06B-921786A47DF6}" dt="2023-03-19T17:14:29.490" v="2208" actId="26606"/>
          <ac:spMkLst>
            <pc:docMk/>
            <pc:sldMk cId="590051639" sldId="603"/>
            <ac:spMk id="15" creationId="{DEA81853-BCE1-4B7C-922E-A502B7B5FDD6}"/>
          </ac:spMkLst>
        </pc:spChg>
        <pc:spChg chg="add del">
          <ac:chgData name="BEN KHALFALLAH Hela ItimAsrScoVdf" userId="d55be94f-4073-46ba-88ef-465599598fde" providerId="ADAL" clId="{B1CC3917-7186-48B1-B06B-921786A47DF6}" dt="2023-03-19T17:14:29.490" v="2208" actId="26606"/>
          <ac:spMkLst>
            <pc:docMk/>
            <pc:sldMk cId="590051639" sldId="603"/>
            <ac:spMk id="17" creationId="{4A53F3F5-328C-4AC3-B3C4-6A9D4C3D370C}"/>
          </ac:spMkLst>
        </pc:spChg>
        <pc:spChg chg="add del">
          <ac:chgData name="BEN KHALFALLAH Hela ItimAsrScoVdf" userId="d55be94f-4073-46ba-88ef-465599598fde" providerId="ADAL" clId="{B1CC3917-7186-48B1-B06B-921786A47DF6}" dt="2023-03-19T17:14:29.490" v="2208" actId="26606"/>
          <ac:spMkLst>
            <pc:docMk/>
            <pc:sldMk cId="590051639" sldId="603"/>
            <ac:spMk id="19" creationId="{B38C0B53-F62B-4C6C-948D-0F3A70C42A45}"/>
          </ac:spMkLst>
        </pc:spChg>
        <pc:spChg chg="add del">
          <ac:chgData name="BEN KHALFALLAH Hela ItimAsrScoVdf" userId="d55be94f-4073-46ba-88ef-465599598fde" providerId="ADAL" clId="{B1CC3917-7186-48B1-B06B-921786A47DF6}" dt="2023-03-19T17:14:29.490" v="2208" actId="26606"/>
          <ac:spMkLst>
            <pc:docMk/>
            <pc:sldMk cId="590051639" sldId="603"/>
            <ac:spMk id="21" creationId="{60ECACBD-42EC-44A4-B0DE-2DEDB73E1301}"/>
          </ac:spMkLst>
        </pc:spChg>
        <pc:spChg chg="add del">
          <ac:chgData name="BEN KHALFALLAH Hela ItimAsrScoVdf" userId="d55be94f-4073-46ba-88ef-465599598fde" providerId="ADAL" clId="{B1CC3917-7186-48B1-B06B-921786A47DF6}" dt="2023-03-19T17:14:29.490" v="2208" actId="26606"/>
          <ac:spMkLst>
            <pc:docMk/>
            <pc:sldMk cId="590051639" sldId="603"/>
            <ac:spMk id="23" creationId="{9BBB5757-5277-4AC5-8E2C-46B13387BCA7}"/>
          </ac:spMkLst>
        </pc:spChg>
        <pc:spChg chg="add del">
          <ac:chgData name="BEN KHALFALLAH Hela ItimAsrScoVdf" userId="d55be94f-4073-46ba-88ef-465599598fde" providerId="ADAL" clId="{B1CC3917-7186-48B1-B06B-921786A47DF6}" dt="2023-03-19T17:14:36.088" v="2210" actId="26606"/>
          <ac:spMkLst>
            <pc:docMk/>
            <pc:sldMk cId="590051639" sldId="603"/>
            <ac:spMk id="25" creationId="{E9AA9F65-94B8-41A5-A7FF-23D2CFB116BB}"/>
          </ac:spMkLst>
        </pc:spChg>
        <pc:spChg chg="add del">
          <ac:chgData name="BEN KHALFALLAH Hela ItimAsrScoVdf" userId="d55be94f-4073-46ba-88ef-465599598fde" providerId="ADAL" clId="{B1CC3917-7186-48B1-B06B-921786A47DF6}" dt="2023-03-19T17:14:36.088" v="2210" actId="26606"/>
          <ac:spMkLst>
            <pc:docMk/>
            <pc:sldMk cId="590051639" sldId="603"/>
            <ac:spMk id="26" creationId="{7E8B0F8E-3F6C-4541-B9C1-774D80A08834}"/>
          </ac:spMkLst>
        </pc:spChg>
        <pc:spChg chg="add del">
          <ac:chgData name="BEN KHALFALLAH Hela ItimAsrScoVdf" userId="d55be94f-4073-46ba-88ef-465599598fde" providerId="ADAL" clId="{B1CC3917-7186-48B1-B06B-921786A47DF6}" dt="2023-03-19T17:14:36.088" v="2210" actId="26606"/>
          <ac:spMkLst>
            <pc:docMk/>
            <pc:sldMk cId="590051639" sldId="603"/>
            <ac:spMk id="27" creationId="{7A45F5BC-32D1-41CD-B270-C46F18CA1ACC}"/>
          </ac:spMkLst>
        </pc:spChg>
        <pc:spChg chg="add del">
          <ac:chgData name="BEN KHALFALLAH Hela ItimAsrScoVdf" userId="d55be94f-4073-46ba-88ef-465599598fde" providerId="ADAL" clId="{B1CC3917-7186-48B1-B06B-921786A47DF6}" dt="2023-03-19T17:14:36.088" v="2210" actId="26606"/>
          <ac:spMkLst>
            <pc:docMk/>
            <pc:sldMk cId="590051639" sldId="603"/>
            <ac:spMk id="28" creationId="{CE57EE13-72B0-4FFA-ACE1-EBDE89340E47}"/>
          </ac:spMkLst>
        </pc:spChg>
        <pc:spChg chg="add del">
          <ac:chgData name="BEN KHALFALLAH Hela ItimAsrScoVdf" userId="d55be94f-4073-46ba-88ef-465599598fde" providerId="ADAL" clId="{B1CC3917-7186-48B1-B06B-921786A47DF6}" dt="2023-03-19T17:14:36.088" v="2210" actId="26606"/>
          <ac:spMkLst>
            <pc:docMk/>
            <pc:sldMk cId="590051639" sldId="603"/>
            <ac:spMk id="29" creationId="{34BFB7C5-23B6-4047-BF5E-F9EEBB437CD0}"/>
          </ac:spMkLst>
        </pc:spChg>
        <pc:spChg chg="add del">
          <ac:chgData name="BEN KHALFALLAH Hela ItimAsrScoVdf" userId="d55be94f-4073-46ba-88ef-465599598fde" providerId="ADAL" clId="{B1CC3917-7186-48B1-B06B-921786A47DF6}" dt="2023-03-19T17:14:36.088" v="2210" actId="26606"/>
          <ac:spMkLst>
            <pc:docMk/>
            <pc:sldMk cId="590051639" sldId="603"/>
            <ac:spMk id="30" creationId="{D37DA931-62D6-4B32-9103-84C0960AEA6D}"/>
          </ac:spMkLst>
        </pc:spChg>
        <pc:spChg chg="add del">
          <ac:chgData name="BEN KHALFALLAH Hela ItimAsrScoVdf" userId="d55be94f-4073-46ba-88ef-465599598fde" providerId="ADAL" clId="{B1CC3917-7186-48B1-B06B-921786A47DF6}" dt="2023-03-19T17:14:36.088" v="2210" actId="26606"/>
          <ac:spMkLst>
            <pc:docMk/>
            <pc:sldMk cId="590051639" sldId="603"/>
            <ac:spMk id="31" creationId="{4695E140-9B6E-43E9-B17E-CDFE3FCA8AFB}"/>
          </ac:spMkLst>
        </pc:spChg>
        <pc:spChg chg="add del">
          <ac:chgData name="BEN KHALFALLAH Hela ItimAsrScoVdf" userId="d55be94f-4073-46ba-88ef-465599598fde" providerId="ADAL" clId="{B1CC3917-7186-48B1-B06B-921786A47DF6}" dt="2023-03-19T17:14:36.088" v="2210" actId="26606"/>
          <ac:spMkLst>
            <pc:docMk/>
            <pc:sldMk cId="590051639" sldId="603"/>
            <ac:spMk id="32" creationId="{FBC3CD9F-A361-4496-A6E0-24338B2A6901}"/>
          </ac:spMkLst>
        </pc:spChg>
        <pc:spChg chg="add">
          <ac:chgData name="BEN KHALFALLAH Hela ItimAsrScoVdf" userId="d55be94f-4073-46ba-88ef-465599598fde" providerId="ADAL" clId="{B1CC3917-7186-48B1-B06B-921786A47DF6}" dt="2023-03-19T17:15:21.261" v="2212" actId="26606"/>
          <ac:spMkLst>
            <pc:docMk/>
            <pc:sldMk cId="590051639" sldId="603"/>
            <ac:spMk id="2055" creationId="{2928117C-9446-4E7F-AE62-95E0F6DB5B27}"/>
          </ac:spMkLst>
        </pc:spChg>
        <pc:spChg chg="add">
          <ac:chgData name="BEN KHALFALLAH Hela ItimAsrScoVdf" userId="d55be94f-4073-46ba-88ef-465599598fde" providerId="ADAL" clId="{B1CC3917-7186-48B1-B06B-921786A47DF6}" dt="2023-03-19T17:15:21.261" v="2212" actId="26606"/>
          <ac:spMkLst>
            <pc:docMk/>
            <pc:sldMk cId="590051639" sldId="603"/>
            <ac:spMk id="2057" creationId="{84D30AFB-4D71-48B0-AA00-28EE92363A5F}"/>
          </ac:spMkLst>
        </pc:spChg>
        <pc:spChg chg="add">
          <ac:chgData name="BEN KHALFALLAH Hela ItimAsrScoVdf" userId="d55be94f-4073-46ba-88ef-465599598fde" providerId="ADAL" clId="{B1CC3917-7186-48B1-B06B-921786A47DF6}" dt="2023-03-19T17:15:21.261" v="2212" actId="26606"/>
          <ac:spMkLst>
            <pc:docMk/>
            <pc:sldMk cId="590051639" sldId="603"/>
            <ac:spMk id="2059" creationId="{96A0B76F-8010-4C62-B4B6-C5FC438C059E}"/>
          </ac:spMkLst>
        </pc:spChg>
        <pc:spChg chg="add">
          <ac:chgData name="BEN KHALFALLAH Hela ItimAsrScoVdf" userId="d55be94f-4073-46ba-88ef-465599598fde" providerId="ADAL" clId="{B1CC3917-7186-48B1-B06B-921786A47DF6}" dt="2023-03-19T17:15:21.261" v="2212" actId="26606"/>
          <ac:spMkLst>
            <pc:docMk/>
            <pc:sldMk cId="590051639" sldId="603"/>
            <ac:spMk id="2061" creationId="{9FC936C0-4624-438D-BDD0-6B296BD6409D}"/>
          </ac:spMkLst>
        </pc:spChg>
        <pc:spChg chg="add">
          <ac:chgData name="BEN KHALFALLAH Hela ItimAsrScoVdf" userId="d55be94f-4073-46ba-88ef-465599598fde" providerId="ADAL" clId="{B1CC3917-7186-48B1-B06B-921786A47DF6}" dt="2023-03-19T17:15:21.261" v="2212" actId="26606"/>
          <ac:spMkLst>
            <pc:docMk/>
            <pc:sldMk cId="590051639" sldId="603"/>
            <ac:spMk id="2063" creationId="{42D4960A-896E-4F6B-BF65-B4662AC9DEB6}"/>
          </ac:spMkLst>
        </pc:spChg>
        <pc:spChg chg="add">
          <ac:chgData name="BEN KHALFALLAH Hela ItimAsrScoVdf" userId="d55be94f-4073-46ba-88ef-465599598fde" providerId="ADAL" clId="{B1CC3917-7186-48B1-B06B-921786A47DF6}" dt="2023-03-19T17:15:21.261" v="2212" actId="26606"/>
          <ac:spMkLst>
            <pc:docMk/>
            <pc:sldMk cId="590051639" sldId="603"/>
            <ac:spMk id="2065" creationId="{5684944A-8803-462C-84C5-4576C56A7758}"/>
          </ac:spMkLst>
        </pc:spChg>
        <pc:spChg chg="add">
          <ac:chgData name="BEN KHALFALLAH Hela ItimAsrScoVdf" userId="d55be94f-4073-46ba-88ef-465599598fde" providerId="ADAL" clId="{B1CC3917-7186-48B1-B06B-921786A47DF6}" dt="2023-03-19T17:15:21.261" v="2212" actId="26606"/>
          <ac:spMkLst>
            <pc:docMk/>
            <pc:sldMk cId="590051639" sldId="603"/>
            <ac:spMk id="2067" creationId="{E07F3B49-8C20-42F5-831D-59306D05F667}"/>
          </ac:spMkLst>
        </pc:spChg>
        <pc:picChg chg="add mod">
          <ac:chgData name="BEN KHALFALLAH Hela ItimAsrScoVdf" userId="d55be94f-4073-46ba-88ef-465599598fde" providerId="ADAL" clId="{B1CC3917-7186-48B1-B06B-921786A47DF6}" dt="2023-03-19T23:46:08.536" v="5921" actId="208"/>
          <ac:picMkLst>
            <pc:docMk/>
            <pc:sldMk cId="590051639" sldId="603"/>
            <ac:picMk id="2050" creationId="{CAEC975A-C34D-491D-BB2A-C022A056983D}"/>
          </ac:picMkLst>
        </pc:picChg>
      </pc:sldChg>
      <pc:sldChg chg="addSp delSp modSp new mod setBg">
        <pc:chgData name="BEN KHALFALLAH Hela ItimAsrScoVdf" userId="d55be94f-4073-46ba-88ef-465599598fde" providerId="ADAL" clId="{B1CC3917-7186-48B1-B06B-921786A47DF6}" dt="2023-03-19T17:20:46.892" v="2267" actId="26606"/>
        <pc:sldMkLst>
          <pc:docMk/>
          <pc:sldMk cId="1594396847" sldId="604"/>
        </pc:sldMkLst>
        <pc:spChg chg="mod">
          <ac:chgData name="BEN KHALFALLAH Hela ItimAsrScoVdf" userId="d55be94f-4073-46ba-88ef-465599598fde" providerId="ADAL" clId="{B1CC3917-7186-48B1-B06B-921786A47DF6}" dt="2023-03-19T17:20:46.892" v="2267" actId="26606"/>
          <ac:spMkLst>
            <pc:docMk/>
            <pc:sldMk cId="1594396847" sldId="604"/>
            <ac:spMk id="2" creationId="{7C9C8FD4-5E47-4EF4-922D-478B0FB07F79}"/>
          </ac:spMkLst>
        </pc:spChg>
        <pc:spChg chg="add del">
          <ac:chgData name="BEN KHALFALLAH Hela ItimAsrScoVdf" userId="d55be94f-4073-46ba-88ef-465599598fde" providerId="ADAL" clId="{B1CC3917-7186-48B1-B06B-921786A47DF6}" dt="2023-03-19T17:20:46.872" v="2266" actId="26606"/>
          <ac:spMkLst>
            <pc:docMk/>
            <pc:sldMk cId="1594396847" sldId="604"/>
            <ac:spMk id="8" creationId="{71B62618-0D02-4C29-88C5-1EDF7F32343E}"/>
          </ac:spMkLst>
        </pc:spChg>
        <pc:spChg chg="add del">
          <ac:chgData name="BEN KHALFALLAH Hela ItimAsrScoVdf" userId="d55be94f-4073-46ba-88ef-465599598fde" providerId="ADAL" clId="{B1CC3917-7186-48B1-B06B-921786A47DF6}" dt="2023-03-19T17:20:46.872" v="2266" actId="26606"/>
          <ac:spMkLst>
            <pc:docMk/>
            <pc:sldMk cId="1594396847" sldId="604"/>
            <ac:spMk id="10" creationId="{1E2747F4-A0AE-425C-B527-E3E32461FEF5}"/>
          </ac:spMkLst>
        </pc:spChg>
        <pc:spChg chg="add del">
          <ac:chgData name="BEN KHALFALLAH Hela ItimAsrScoVdf" userId="d55be94f-4073-46ba-88ef-465599598fde" providerId="ADAL" clId="{B1CC3917-7186-48B1-B06B-921786A47DF6}" dt="2023-03-19T17:20:46.872" v="2266" actId="26606"/>
          <ac:spMkLst>
            <pc:docMk/>
            <pc:sldMk cId="1594396847" sldId="604"/>
            <ac:spMk id="12" creationId="{9707F29A-1576-479E-B227-0D6498601B4A}"/>
          </ac:spMkLst>
        </pc:spChg>
        <pc:spChg chg="add del">
          <ac:chgData name="BEN KHALFALLAH Hela ItimAsrScoVdf" userId="d55be94f-4073-46ba-88ef-465599598fde" providerId="ADAL" clId="{B1CC3917-7186-48B1-B06B-921786A47DF6}" dt="2023-03-19T17:20:46.872" v="2266" actId="26606"/>
          <ac:spMkLst>
            <pc:docMk/>
            <pc:sldMk cId="1594396847" sldId="604"/>
            <ac:spMk id="14" creationId="{F17B26C7-6F2F-453C-9C08-71E199E527A8}"/>
          </ac:spMkLst>
        </pc:spChg>
        <pc:spChg chg="add">
          <ac:chgData name="BEN KHALFALLAH Hela ItimAsrScoVdf" userId="d55be94f-4073-46ba-88ef-465599598fde" providerId="ADAL" clId="{B1CC3917-7186-48B1-B06B-921786A47DF6}" dt="2023-03-19T17:20:46.892" v="2267" actId="26606"/>
          <ac:spMkLst>
            <pc:docMk/>
            <pc:sldMk cId="1594396847" sldId="604"/>
            <ac:spMk id="16" creationId="{A88E2400-FAC4-468B-846D-75E60D0A0D72}"/>
          </ac:spMkLst>
        </pc:spChg>
        <pc:spChg chg="add">
          <ac:chgData name="BEN KHALFALLAH Hela ItimAsrScoVdf" userId="d55be94f-4073-46ba-88ef-465599598fde" providerId="ADAL" clId="{B1CC3917-7186-48B1-B06B-921786A47DF6}" dt="2023-03-19T17:20:46.892" v="2267" actId="26606"/>
          <ac:spMkLst>
            <pc:docMk/>
            <pc:sldMk cId="1594396847" sldId="604"/>
            <ac:spMk id="17" creationId="{71B62618-0D02-4C29-88C5-1EDF7F32343E}"/>
          </ac:spMkLst>
        </pc:spChg>
        <pc:spChg chg="add">
          <ac:chgData name="BEN KHALFALLAH Hela ItimAsrScoVdf" userId="d55be94f-4073-46ba-88ef-465599598fde" providerId="ADAL" clId="{B1CC3917-7186-48B1-B06B-921786A47DF6}" dt="2023-03-19T17:20:46.892" v="2267" actId="26606"/>
          <ac:spMkLst>
            <pc:docMk/>
            <pc:sldMk cId="1594396847" sldId="604"/>
            <ac:spMk id="18" creationId="{FAD2CA5C-E1A7-4B7C-8BD8-21068927153A}"/>
          </ac:spMkLst>
        </pc:spChg>
        <pc:spChg chg="add">
          <ac:chgData name="BEN KHALFALLAH Hela ItimAsrScoVdf" userId="d55be94f-4073-46ba-88ef-465599598fde" providerId="ADAL" clId="{B1CC3917-7186-48B1-B06B-921786A47DF6}" dt="2023-03-19T17:20:46.892" v="2267" actId="26606"/>
          <ac:spMkLst>
            <pc:docMk/>
            <pc:sldMk cId="1594396847" sldId="604"/>
            <ac:spMk id="19" creationId="{1E2747F4-A0AE-425C-B527-E3E32461FEF5}"/>
          </ac:spMkLst>
        </pc:spChg>
        <pc:spChg chg="add">
          <ac:chgData name="BEN KHALFALLAH Hela ItimAsrScoVdf" userId="d55be94f-4073-46ba-88ef-465599598fde" providerId="ADAL" clId="{B1CC3917-7186-48B1-B06B-921786A47DF6}" dt="2023-03-19T17:20:46.892" v="2267" actId="26606"/>
          <ac:spMkLst>
            <pc:docMk/>
            <pc:sldMk cId="1594396847" sldId="604"/>
            <ac:spMk id="20" creationId="{9707F29A-1576-479E-B227-0D6498601B4A}"/>
          </ac:spMkLst>
        </pc:spChg>
        <pc:spChg chg="add">
          <ac:chgData name="BEN KHALFALLAH Hela ItimAsrScoVdf" userId="d55be94f-4073-46ba-88ef-465599598fde" providerId="ADAL" clId="{B1CC3917-7186-48B1-B06B-921786A47DF6}" dt="2023-03-19T17:20:46.892" v="2267" actId="26606"/>
          <ac:spMkLst>
            <pc:docMk/>
            <pc:sldMk cId="1594396847" sldId="604"/>
            <ac:spMk id="21" creationId="{F17B26C7-6F2F-453C-9C08-71E199E527A8}"/>
          </ac:spMkLst>
        </pc:spChg>
        <pc:graphicFrameChg chg="add mod modGraphic">
          <ac:chgData name="BEN KHALFALLAH Hela ItimAsrScoVdf" userId="d55be94f-4073-46ba-88ef-465599598fde" providerId="ADAL" clId="{B1CC3917-7186-48B1-B06B-921786A47DF6}" dt="2023-03-19T17:20:46.892" v="2267" actId="26606"/>
          <ac:graphicFrameMkLst>
            <pc:docMk/>
            <pc:sldMk cId="1594396847" sldId="604"/>
            <ac:graphicFrameMk id="3" creationId="{E434DF0D-8F27-439B-A318-3E36D1FE6B27}"/>
          </ac:graphicFrameMkLst>
        </pc:graphicFrameChg>
      </pc:sldChg>
      <pc:sldChg chg="addSp delSp modSp new del mod setBg setClrOvrMap">
        <pc:chgData name="BEN KHALFALLAH Hela ItimAsrScoVdf" userId="d55be94f-4073-46ba-88ef-465599598fde" providerId="ADAL" clId="{B1CC3917-7186-48B1-B06B-921786A47DF6}" dt="2023-03-19T17:19:41.159" v="2230" actId="47"/>
        <pc:sldMkLst>
          <pc:docMk/>
          <pc:sldMk cId="4259826644" sldId="604"/>
        </pc:sldMkLst>
        <pc:spChg chg="add del">
          <ac:chgData name="BEN KHALFALLAH Hela ItimAsrScoVdf" userId="d55be94f-4073-46ba-88ef-465599598fde" providerId="ADAL" clId="{B1CC3917-7186-48B1-B06B-921786A47DF6}" dt="2023-03-19T17:17:55.642" v="2224" actId="26606"/>
          <ac:spMkLst>
            <pc:docMk/>
            <pc:sldMk cId="4259826644" sldId="604"/>
            <ac:spMk id="4103" creationId="{65D9C196-56A3-4D2B-B250-2501F51B4C14}"/>
          </ac:spMkLst>
        </pc:spChg>
        <pc:spChg chg="add del">
          <ac:chgData name="BEN KHALFALLAH Hela ItimAsrScoVdf" userId="d55be94f-4073-46ba-88ef-465599598fde" providerId="ADAL" clId="{B1CC3917-7186-48B1-B06B-921786A47DF6}" dt="2023-03-19T17:17:55.642" v="2224" actId="26606"/>
          <ac:spMkLst>
            <pc:docMk/>
            <pc:sldMk cId="4259826644" sldId="604"/>
            <ac:spMk id="4105" creationId="{3A6EBF77-A535-4798-83D5-C5D9C36BFA83}"/>
          </ac:spMkLst>
        </pc:spChg>
        <pc:spChg chg="add del">
          <ac:chgData name="BEN KHALFALLAH Hela ItimAsrScoVdf" userId="d55be94f-4073-46ba-88ef-465599598fde" providerId="ADAL" clId="{B1CC3917-7186-48B1-B06B-921786A47DF6}" dt="2023-03-19T17:17:55.642" v="2224" actId="26606"/>
          <ac:spMkLst>
            <pc:docMk/>
            <pc:sldMk cId="4259826644" sldId="604"/>
            <ac:spMk id="4107" creationId="{DDB2DB23-D2D0-4E56-A97D-E9B80FD3E4A7}"/>
          </ac:spMkLst>
        </pc:spChg>
        <pc:spChg chg="add">
          <ac:chgData name="BEN KHALFALLAH Hela ItimAsrScoVdf" userId="d55be94f-4073-46ba-88ef-465599598fde" providerId="ADAL" clId="{B1CC3917-7186-48B1-B06B-921786A47DF6}" dt="2023-03-19T17:17:55.642" v="2224" actId="26606"/>
          <ac:spMkLst>
            <pc:docMk/>
            <pc:sldMk cId="4259826644" sldId="604"/>
            <ac:spMk id="4112" creationId="{65D9C196-56A3-4D2B-B250-2501F51B4C14}"/>
          </ac:spMkLst>
        </pc:spChg>
        <pc:spChg chg="add">
          <ac:chgData name="BEN KHALFALLAH Hela ItimAsrScoVdf" userId="d55be94f-4073-46ba-88ef-465599598fde" providerId="ADAL" clId="{B1CC3917-7186-48B1-B06B-921786A47DF6}" dt="2023-03-19T17:17:55.642" v="2224" actId="26606"/>
          <ac:spMkLst>
            <pc:docMk/>
            <pc:sldMk cId="4259826644" sldId="604"/>
            <ac:spMk id="4114" creationId="{3A6EBF77-A535-4798-83D5-C5D9C36BFA83}"/>
          </ac:spMkLst>
        </pc:spChg>
        <pc:spChg chg="add">
          <ac:chgData name="BEN KHALFALLAH Hela ItimAsrScoVdf" userId="d55be94f-4073-46ba-88ef-465599598fde" providerId="ADAL" clId="{B1CC3917-7186-48B1-B06B-921786A47DF6}" dt="2023-03-19T17:17:55.642" v="2224" actId="26606"/>
          <ac:spMkLst>
            <pc:docMk/>
            <pc:sldMk cId="4259826644" sldId="604"/>
            <ac:spMk id="4116" creationId="{DDB2DB23-D2D0-4E56-A97D-E9B80FD3E4A7}"/>
          </ac:spMkLst>
        </pc:spChg>
        <pc:picChg chg="add mod">
          <ac:chgData name="BEN KHALFALLAH Hela ItimAsrScoVdf" userId="d55be94f-4073-46ba-88ef-465599598fde" providerId="ADAL" clId="{B1CC3917-7186-48B1-B06B-921786A47DF6}" dt="2023-03-19T17:17:55.642" v="2224" actId="26606"/>
          <ac:picMkLst>
            <pc:docMk/>
            <pc:sldMk cId="4259826644" sldId="604"/>
            <ac:picMk id="4098" creationId="{199D1027-DE3C-4FFF-B311-BB941E97A8D8}"/>
          </ac:picMkLst>
        </pc:picChg>
      </pc:sldChg>
      <pc:sldChg chg="addSp delSp modSp new add del mod setBg setClrOvrMap">
        <pc:chgData name="BEN KHALFALLAH Hela ItimAsrScoVdf" userId="d55be94f-4073-46ba-88ef-465599598fde" providerId="ADAL" clId="{B1CC3917-7186-48B1-B06B-921786A47DF6}" dt="2023-03-19T23:46:41.959" v="5925" actId="26606"/>
        <pc:sldMkLst>
          <pc:docMk/>
          <pc:sldMk cId="3848226556" sldId="605"/>
        </pc:sldMkLst>
        <pc:spChg chg="mod">
          <ac:chgData name="BEN KHALFALLAH Hela ItimAsrScoVdf" userId="d55be94f-4073-46ba-88ef-465599598fde" providerId="ADAL" clId="{B1CC3917-7186-48B1-B06B-921786A47DF6}" dt="2023-03-19T23:46:41.959" v="5925" actId="26606"/>
          <ac:spMkLst>
            <pc:docMk/>
            <pc:sldMk cId="3848226556" sldId="605"/>
            <ac:spMk id="2" creationId="{6BA7BF75-BFAC-4091-9E9D-9825EBE77667}"/>
          </ac:spMkLst>
        </pc:spChg>
        <pc:spChg chg="add del">
          <ac:chgData name="BEN KHALFALLAH Hela ItimAsrScoVdf" userId="d55be94f-4073-46ba-88ef-465599598fde" providerId="ADAL" clId="{B1CC3917-7186-48B1-B06B-921786A47DF6}" dt="2023-03-19T17:21:01.432" v="2269" actId="26606"/>
          <ac:spMkLst>
            <pc:docMk/>
            <pc:sldMk cId="3848226556" sldId="605"/>
            <ac:spMk id="8" creationId="{71B62618-0D02-4C29-88C5-1EDF7F32343E}"/>
          </ac:spMkLst>
        </pc:spChg>
        <pc:spChg chg="add del">
          <ac:chgData name="BEN KHALFALLAH Hela ItimAsrScoVdf" userId="d55be94f-4073-46ba-88ef-465599598fde" providerId="ADAL" clId="{B1CC3917-7186-48B1-B06B-921786A47DF6}" dt="2023-03-19T17:21:01.432" v="2269" actId="26606"/>
          <ac:spMkLst>
            <pc:docMk/>
            <pc:sldMk cId="3848226556" sldId="605"/>
            <ac:spMk id="10" creationId="{1E2747F4-A0AE-425C-B527-E3E32461FEF5}"/>
          </ac:spMkLst>
        </pc:spChg>
        <pc:spChg chg="add del">
          <ac:chgData name="BEN KHALFALLAH Hela ItimAsrScoVdf" userId="d55be94f-4073-46ba-88ef-465599598fde" providerId="ADAL" clId="{B1CC3917-7186-48B1-B06B-921786A47DF6}" dt="2023-03-19T17:21:01.432" v="2269" actId="26606"/>
          <ac:spMkLst>
            <pc:docMk/>
            <pc:sldMk cId="3848226556" sldId="605"/>
            <ac:spMk id="12" creationId="{9707F29A-1576-479E-B227-0D6498601B4A}"/>
          </ac:spMkLst>
        </pc:spChg>
        <pc:spChg chg="add del">
          <ac:chgData name="BEN KHALFALLAH Hela ItimAsrScoVdf" userId="d55be94f-4073-46ba-88ef-465599598fde" providerId="ADAL" clId="{B1CC3917-7186-48B1-B06B-921786A47DF6}" dt="2023-03-19T17:21:01.432" v="2269" actId="26606"/>
          <ac:spMkLst>
            <pc:docMk/>
            <pc:sldMk cId="3848226556" sldId="605"/>
            <ac:spMk id="14" creationId="{F17B26C7-6F2F-453C-9C08-71E199E527A8}"/>
          </ac:spMkLst>
        </pc:spChg>
        <pc:spChg chg="add del">
          <ac:chgData name="BEN KHALFALLAH Hela ItimAsrScoVdf" userId="d55be94f-4073-46ba-88ef-465599598fde" providerId="ADAL" clId="{B1CC3917-7186-48B1-B06B-921786A47DF6}" dt="2023-03-19T17:21:01.432" v="2269" actId="26606"/>
          <ac:spMkLst>
            <pc:docMk/>
            <pc:sldMk cId="3848226556" sldId="605"/>
            <ac:spMk id="16" creationId="{A88E2400-FAC4-468B-846D-75E60D0A0D72}"/>
          </ac:spMkLst>
        </pc:spChg>
        <pc:spChg chg="add del">
          <ac:chgData name="BEN KHALFALLAH Hela ItimAsrScoVdf" userId="d55be94f-4073-46ba-88ef-465599598fde" providerId="ADAL" clId="{B1CC3917-7186-48B1-B06B-921786A47DF6}" dt="2023-03-19T17:21:01.432" v="2269" actId="26606"/>
          <ac:spMkLst>
            <pc:docMk/>
            <pc:sldMk cId="3848226556" sldId="605"/>
            <ac:spMk id="18" creationId="{FAD2CA5C-E1A7-4B7C-8BD8-21068927153A}"/>
          </ac:spMkLst>
        </pc:spChg>
        <pc:spChg chg="add del">
          <ac:chgData name="BEN KHALFALLAH Hela ItimAsrScoVdf" userId="d55be94f-4073-46ba-88ef-465599598fde" providerId="ADAL" clId="{B1CC3917-7186-48B1-B06B-921786A47DF6}" dt="2023-03-19T17:21:04.744" v="2271" actId="26606"/>
          <ac:spMkLst>
            <pc:docMk/>
            <pc:sldMk cId="3848226556" sldId="605"/>
            <ac:spMk id="20" creationId="{4A92AB83-2601-4041-BF0F-F4F0F5C7DF4C}"/>
          </ac:spMkLst>
        </pc:spChg>
        <pc:spChg chg="add del">
          <ac:chgData name="BEN KHALFALLAH Hela ItimAsrScoVdf" userId="d55be94f-4073-46ba-88ef-465599598fde" providerId="ADAL" clId="{B1CC3917-7186-48B1-B06B-921786A47DF6}" dt="2023-03-19T17:21:04.744" v="2271" actId="26606"/>
          <ac:spMkLst>
            <pc:docMk/>
            <pc:sldMk cId="3848226556" sldId="605"/>
            <ac:spMk id="21" creationId="{71B62618-0D02-4C29-88C5-1EDF7F32343E}"/>
          </ac:spMkLst>
        </pc:spChg>
        <pc:spChg chg="add del">
          <ac:chgData name="BEN KHALFALLAH Hela ItimAsrScoVdf" userId="d55be94f-4073-46ba-88ef-465599598fde" providerId="ADAL" clId="{B1CC3917-7186-48B1-B06B-921786A47DF6}" dt="2023-03-19T17:21:04.744" v="2271" actId="26606"/>
          <ac:spMkLst>
            <pc:docMk/>
            <pc:sldMk cId="3848226556" sldId="605"/>
            <ac:spMk id="22" creationId="{8862AB49-2F5E-4C38-82CC-F653510B0578}"/>
          </ac:spMkLst>
        </pc:spChg>
        <pc:spChg chg="add del">
          <ac:chgData name="BEN KHALFALLAH Hela ItimAsrScoVdf" userId="d55be94f-4073-46ba-88ef-465599598fde" providerId="ADAL" clId="{B1CC3917-7186-48B1-B06B-921786A47DF6}" dt="2023-03-19T17:21:04.744" v="2271" actId="26606"/>
          <ac:spMkLst>
            <pc:docMk/>
            <pc:sldMk cId="3848226556" sldId="605"/>
            <ac:spMk id="23" creationId="{1E2747F4-A0AE-425C-B527-E3E32461FEF5}"/>
          </ac:spMkLst>
        </pc:spChg>
        <pc:spChg chg="add del">
          <ac:chgData name="BEN KHALFALLAH Hela ItimAsrScoVdf" userId="d55be94f-4073-46ba-88ef-465599598fde" providerId="ADAL" clId="{B1CC3917-7186-48B1-B06B-921786A47DF6}" dt="2023-03-19T17:21:04.744" v="2271" actId="26606"/>
          <ac:spMkLst>
            <pc:docMk/>
            <pc:sldMk cId="3848226556" sldId="605"/>
            <ac:spMk id="24" creationId="{DE6F8AD6-7C47-45FC-875C-65D6B1E55DDC}"/>
          </ac:spMkLst>
        </pc:spChg>
        <pc:spChg chg="add del">
          <ac:chgData name="BEN KHALFALLAH Hela ItimAsrScoVdf" userId="d55be94f-4073-46ba-88ef-465599598fde" providerId="ADAL" clId="{B1CC3917-7186-48B1-B06B-921786A47DF6}" dt="2023-03-19T17:21:04.744" v="2271" actId="26606"/>
          <ac:spMkLst>
            <pc:docMk/>
            <pc:sldMk cId="3848226556" sldId="605"/>
            <ac:spMk id="25" creationId="{9707F29A-1576-479E-B227-0D6498601B4A}"/>
          </ac:spMkLst>
        </pc:spChg>
        <pc:spChg chg="add del">
          <ac:chgData name="BEN KHALFALLAH Hela ItimAsrScoVdf" userId="d55be94f-4073-46ba-88ef-465599598fde" providerId="ADAL" clId="{B1CC3917-7186-48B1-B06B-921786A47DF6}" dt="2023-03-19T17:21:04.744" v="2271" actId="26606"/>
          <ac:spMkLst>
            <pc:docMk/>
            <pc:sldMk cId="3848226556" sldId="605"/>
            <ac:spMk id="26" creationId="{F17B26C7-6F2F-453C-9C08-71E199E527A8}"/>
          </ac:spMkLst>
        </pc:spChg>
        <pc:spChg chg="add del">
          <ac:chgData name="BEN KHALFALLAH Hela ItimAsrScoVdf" userId="d55be94f-4073-46ba-88ef-465599598fde" providerId="ADAL" clId="{B1CC3917-7186-48B1-B06B-921786A47DF6}" dt="2023-03-19T17:21:04.744" v="2271" actId="26606"/>
          <ac:spMkLst>
            <pc:docMk/>
            <pc:sldMk cId="3848226556" sldId="605"/>
            <ac:spMk id="27" creationId="{554A425D-9851-4FBF-A508-E4CBEF4B1BFC}"/>
          </ac:spMkLst>
        </pc:spChg>
        <pc:spChg chg="add del">
          <ac:chgData name="BEN KHALFALLAH Hela ItimAsrScoVdf" userId="d55be94f-4073-46ba-88ef-465599598fde" providerId="ADAL" clId="{B1CC3917-7186-48B1-B06B-921786A47DF6}" dt="2023-03-19T17:21:04.744" v="2271" actId="26606"/>
          <ac:spMkLst>
            <pc:docMk/>
            <pc:sldMk cId="3848226556" sldId="605"/>
            <ac:spMk id="28" creationId="{EE0C0675-A7D1-41EA-A144-F8DA77B97E24}"/>
          </ac:spMkLst>
        </pc:spChg>
        <pc:spChg chg="add del">
          <ac:chgData name="BEN KHALFALLAH Hela ItimAsrScoVdf" userId="d55be94f-4073-46ba-88ef-465599598fde" providerId="ADAL" clId="{B1CC3917-7186-48B1-B06B-921786A47DF6}" dt="2023-03-19T17:21:13.581" v="2273" actId="26606"/>
          <ac:spMkLst>
            <pc:docMk/>
            <pc:sldMk cId="3848226556" sldId="605"/>
            <ac:spMk id="30" creationId="{71B62618-0D02-4C29-88C5-1EDF7F32343E}"/>
          </ac:spMkLst>
        </pc:spChg>
        <pc:spChg chg="add del">
          <ac:chgData name="BEN KHALFALLAH Hela ItimAsrScoVdf" userId="d55be94f-4073-46ba-88ef-465599598fde" providerId="ADAL" clId="{B1CC3917-7186-48B1-B06B-921786A47DF6}" dt="2023-03-19T17:21:13.581" v="2273" actId="26606"/>
          <ac:spMkLst>
            <pc:docMk/>
            <pc:sldMk cId="3848226556" sldId="605"/>
            <ac:spMk id="31" creationId="{1E2747F4-A0AE-425C-B527-E3E32461FEF5}"/>
          </ac:spMkLst>
        </pc:spChg>
        <pc:spChg chg="add del">
          <ac:chgData name="BEN KHALFALLAH Hela ItimAsrScoVdf" userId="d55be94f-4073-46ba-88ef-465599598fde" providerId="ADAL" clId="{B1CC3917-7186-48B1-B06B-921786A47DF6}" dt="2023-03-19T17:21:13.581" v="2273" actId="26606"/>
          <ac:spMkLst>
            <pc:docMk/>
            <pc:sldMk cId="3848226556" sldId="605"/>
            <ac:spMk id="32" creationId="{9707F29A-1576-479E-B227-0D6498601B4A}"/>
          </ac:spMkLst>
        </pc:spChg>
        <pc:spChg chg="add del">
          <ac:chgData name="BEN KHALFALLAH Hela ItimAsrScoVdf" userId="d55be94f-4073-46ba-88ef-465599598fde" providerId="ADAL" clId="{B1CC3917-7186-48B1-B06B-921786A47DF6}" dt="2023-03-19T17:21:13.581" v="2273" actId="26606"/>
          <ac:spMkLst>
            <pc:docMk/>
            <pc:sldMk cId="3848226556" sldId="605"/>
            <ac:spMk id="33" creationId="{F17B26C7-6F2F-453C-9C08-71E199E527A8}"/>
          </ac:spMkLst>
        </pc:spChg>
        <pc:spChg chg="add del">
          <ac:chgData name="BEN KHALFALLAH Hela ItimAsrScoVdf" userId="d55be94f-4073-46ba-88ef-465599598fde" providerId="ADAL" clId="{B1CC3917-7186-48B1-B06B-921786A47DF6}" dt="2023-03-19T17:21:13.581" v="2273" actId="26606"/>
          <ac:spMkLst>
            <pc:docMk/>
            <pc:sldMk cId="3848226556" sldId="605"/>
            <ac:spMk id="34" creationId="{A88E2400-FAC4-468B-846D-75E60D0A0D72}"/>
          </ac:spMkLst>
        </pc:spChg>
        <pc:spChg chg="add del">
          <ac:chgData name="BEN KHALFALLAH Hela ItimAsrScoVdf" userId="d55be94f-4073-46ba-88ef-465599598fde" providerId="ADAL" clId="{B1CC3917-7186-48B1-B06B-921786A47DF6}" dt="2023-03-19T17:21:13.581" v="2273" actId="26606"/>
          <ac:spMkLst>
            <pc:docMk/>
            <pc:sldMk cId="3848226556" sldId="605"/>
            <ac:spMk id="35" creationId="{FAD2CA5C-E1A7-4B7C-8BD8-21068927153A}"/>
          </ac:spMkLst>
        </pc:spChg>
        <pc:spChg chg="add del">
          <ac:chgData name="BEN KHALFALLAH Hela ItimAsrScoVdf" userId="d55be94f-4073-46ba-88ef-465599598fde" providerId="ADAL" clId="{B1CC3917-7186-48B1-B06B-921786A47DF6}" dt="2023-03-19T23:46:41.959" v="5925" actId="26606"/>
          <ac:spMkLst>
            <pc:docMk/>
            <pc:sldMk cId="3848226556" sldId="605"/>
            <ac:spMk id="37" creationId="{71B62618-0D02-4C29-88C5-1EDF7F32343E}"/>
          </ac:spMkLst>
        </pc:spChg>
        <pc:spChg chg="add del">
          <ac:chgData name="BEN KHALFALLAH Hela ItimAsrScoVdf" userId="d55be94f-4073-46ba-88ef-465599598fde" providerId="ADAL" clId="{B1CC3917-7186-48B1-B06B-921786A47DF6}" dt="2023-03-19T23:46:41.959" v="5925" actId="26606"/>
          <ac:spMkLst>
            <pc:docMk/>
            <pc:sldMk cId="3848226556" sldId="605"/>
            <ac:spMk id="38" creationId="{1E2747F4-A0AE-425C-B527-E3E32461FEF5}"/>
          </ac:spMkLst>
        </pc:spChg>
        <pc:spChg chg="add del">
          <ac:chgData name="BEN KHALFALLAH Hela ItimAsrScoVdf" userId="d55be94f-4073-46ba-88ef-465599598fde" providerId="ADAL" clId="{B1CC3917-7186-48B1-B06B-921786A47DF6}" dt="2023-03-19T23:46:41.959" v="5925" actId="26606"/>
          <ac:spMkLst>
            <pc:docMk/>
            <pc:sldMk cId="3848226556" sldId="605"/>
            <ac:spMk id="39" creationId="{9707F29A-1576-479E-B227-0D6498601B4A}"/>
          </ac:spMkLst>
        </pc:spChg>
        <pc:spChg chg="add del">
          <ac:chgData name="BEN KHALFALLAH Hela ItimAsrScoVdf" userId="d55be94f-4073-46ba-88ef-465599598fde" providerId="ADAL" clId="{B1CC3917-7186-48B1-B06B-921786A47DF6}" dt="2023-03-19T23:46:41.959" v="5925" actId="26606"/>
          <ac:spMkLst>
            <pc:docMk/>
            <pc:sldMk cId="3848226556" sldId="605"/>
            <ac:spMk id="40" creationId="{F17B26C7-6F2F-453C-9C08-71E199E527A8}"/>
          </ac:spMkLst>
        </pc:spChg>
        <pc:spChg chg="add del">
          <ac:chgData name="BEN KHALFALLAH Hela ItimAsrScoVdf" userId="d55be94f-4073-46ba-88ef-465599598fde" providerId="ADAL" clId="{B1CC3917-7186-48B1-B06B-921786A47DF6}" dt="2023-03-19T23:46:41.959" v="5925" actId="26606"/>
          <ac:spMkLst>
            <pc:docMk/>
            <pc:sldMk cId="3848226556" sldId="605"/>
            <ac:spMk id="41" creationId="{11173492-232A-49DE-BDC7-083089A579D5}"/>
          </ac:spMkLst>
        </pc:spChg>
        <pc:spChg chg="add del">
          <ac:chgData name="BEN KHALFALLAH Hela ItimAsrScoVdf" userId="d55be94f-4073-46ba-88ef-465599598fde" providerId="ADAL" clId="{B1CC3917-7186-48B1-B06B-921786A47DF6}" dt="2023-03-19T23:46:41.959" v="5925" actId="26606"/>
          <ac:spMkLst>
            <pc:docMk/>
            <pc:sldMk cId="3848226556" sldId="605"/>
            <ac:spMk id="42" creationId="{114DA3E2-0F3B-4BC1-8BDE-F8D8652C861A}"/>
          </ac:spMkLst>
        </pc:spChg>
        <pc:spChg chg="add del">
          <ac:chgData name="BEN KHALFALLAH Hela ItimAsrScoVdf" userId="d55be94f-4073-46ba-88ef-465599598fde" providerId="ADAL" clId="{B1CC3917-7186-48B1-B06B-921786A47DF6}" dt="2023-03-19T23:46:41.959" v="5925" actId="26606"/>
          <ac:spMkLst>
            <pc:docMk/>
            <pc:sldMk cId="3848226556" sldId="605"/>
            <ac:spMk id="43" creationId="{D76DD9DF-63DA-459C-870F-13DB9B877527}"/>
          </ac:spMkLst>
        </pc:spChg>
        <pc:spChg chg="add del">
          <ac:chgData name="BEN KHALFALLAH Hela ItimAsrScoVdf" userId="d55be94f-4073-46ba-88ef-465599598fde" providerId="ADAL" clId="{B1CC3917-7186-48B1-B06B-921786A47DF6}" dt="2023-03-19T23:46:41.959" v="5925" actId="26606"/>
          <ac:spMkLst>
            <pc:docMk/>
            <pc:sldMk cId="3848226556" sldId="605"/>
            <ac:spMk id="44" creationId="{35A0E30D-E679-4888-8B6A-53423674C2EB}"/>
          </ac:spMkLst>
        </pc:spChg>
        <pc:spChg chg="add del">
          <ac:chgData name="BEN KHALFALLAH Hela ItimAsrScoVdf" userId="d55be94f-4073-46ba-88ef-465599598fde" providerId="ADAL" clId="{B1CC3917-7186-48B1-B06B-921786A47DF6}" dt="2023-03-19T23:46:41.959" v="5925" actId="26606"/>
          <ac:spMkLst>
            <pc:docMk/>
            <pc:sldMk cId="3848226556" sldId="605"/>
            <ac:spMk id="45" creationId="{64922EA5-5BA7-40E8-A476-ED770FCCCC90}"/>
          </ac:spMkLst>
        </pc:spChg>
        <pc:spChg chg="add del">
          <ac:chgData name="BEN KHALFALLAH Hela ItimAsrScoVdf" userId="d55be94f-4073-46ba-88ef-465599598fde" providerId="ADAL" clId="{B1CC3917-7186-48B1-B06B-921786A47DF6}" dt="2023-03-19T23:46:40.233" v="5923" actId="26606"/>
          <ac:spMkLst>
            <pc:docMk/>
            <pc:sldMk cId="3848226556" sldId="605"/>
            <ac:spMk id="50" creationId="{71B62618-0D02-4C29-88C5-1EDF7F32343E}"/>
          </ac:spMkLst>
        </pc:spChg>
        <pc:spChg chg="add del">
          <ac:chgData name="BEN KHALFALLAH Hela ItimAsrScoVdf" userId="d55be94f-4073-46ba-88ef-465599598fde" providerId="ADAL" clId="{B1CC3917-7186-48B1-B06B-921786A47DF6}" dt="2023-03-19T23:46:40.233" v="5923" actId="26606"/>
          <ac:spMkLst>
            <pc:docMk/>
            <pc:sldMk cId="3848226556" sldId="605"/>
            <ac:spMk id="52" creationId="{1E2747F4-A0AE-425C-B527-E3E32461FEF5}"/>
          </ac:spMkLst>
        </pc:spChg>
        <pc:spChg chg="add del">
          <ac:chgData name="BEN KHALFALLAH Hela ItimAsrScoVdf" userId="d55be94f-4073-46ba-88ef-465599598fde" providerId="ADAL" clId="{B1CC3917-7186-48B1-B06B-921786A47DF6}" dt="2023-03-19T23:46:40.233" v="5923" actId="26606"/>
          <ac:spMkLst>
            <pc:docMk/>
            <pc:sldMk cId="3848226556" sldId="605"/>
            <ac:spMk id="54" creationId="{9707F29A-1576-479E-B227-0D6498601B4A}"/>
          </ac:spMkLst>
        </pc:spChg>
        <pc:spChg chg="add del">
          <ac:chgData name="BEN KHALFALLAH Hela ItimAsrScoVdf" userId="d55be94f-4073-46ba-88ef-465599598fde" providerId="ADAL" clId="{B1CC3917-7186-48B1-B06B-921786A47DF6}" dt="2023-03-19T23:46:40.233" v="5923" actId="26606"/>
          <ac:spMkLst>
            <pc:docMk/>
            <pc:sldMk cId="3848226556" sldId="605"/>
            <ac:spMk id="56" creationId="{F17B26C7-6F2F-453C-9C08-71E199E527A8}"/>
          </ac:spMkLst>
        </pc:spChg>
        <pc:spChg chg="add del">
          <ac:chgData name="BEN KHALFALLAH Hela ItimAsrScoVdf" userId="d55be94f-4073-46ba-88ef-465599598fde" providerId="ADAL" clId="{B1CC3917-7186-48B1-B06B-921786A47DF6}" dt="2023-03-19T23:46:40.233" v="5923" actId="26606"/>
          <ac:spMkLst>
            <pc:docMk/>
            <pc:sldMk cId="3848226556" sldId="605"/>
            <ac:spMk id="58" creationId="{A88E2400-FAC4-468B-846D-75E60D0A0D72}"/>
          </ac:spMkLst>
        </pc:spChg>
        <pc:spChg chg="add del">
          <ac:chgData name="BEN KHALFALLAH Hela ItimAsrScoVdf" userId="d55be94f-4073-46ba-88ef-465599598fde" providerId="ADAL" clId="{B1CC3917-7186-48B1-B06B-921786A47DF6}" dt="2023-03-19T23:46:40.233" v="5923" actId="26606"/>
          <ac:spMkLst>
            <pc:docMk/>
            <pc:sldMk cId="3848226556" sldId="605"/>
            <ac:spMk id="60" creationId="{FAD2CA5C-E1A7-4B7C-8BD8-21068927153A}"/>
          </ac:spMkLst>
        </pc:spChg>
        <pc:spChg chg="add del">
          <ac:chgData name="BEN KHALFALLAH Hela ItimAsrScoVdf" userId="d55be94f-4073-46ba-88ef-465599598fde" providerId="ADAL" clId="{B1CC3917-7186-48B1-B06B-921786A47DF6}" dt="2023-03-19T23:46:41.959" v="5925" actId="26606"/>
          <ac:spMkLst>
            <pc:docMk/>
            <pc:sldMk cId="3848226556" sldId="605"/>
            <ac:spMk id="62" creationId="{4A92AB83-2601-4041-BF0F-F4F0F5C7DF4C}"/>
          </ac:spMkLst>
        </pc:spChg>
        <pc:spChg chg="add del">
          <ac:chgData name="BEN KHALFALLAH Hela ItimAsrScoVdf" userId="d55be94f-4073-46ba-88ef-465599598fde" providerId="ADAL" clId="{B1CC3917-7186-48B1-B06B-921786A47DF6}" dt="2023-03-19T23:46:41.959" v="5925" actId="26606"/>
          <ac:spMkLst>
            <pc:docMk/>
            <pc:sldMk cId="3848226556" sldId="605"/>
            <ac:spMk id="63" creationId="{71B62618-0D02-4C29-88C5-1EDF7F32343E}"/>
          </ac:spMkLst>
        </pc:spChg>
        <pc:spChg chg="add del">
          <ac:chgData name="BEN KHALFALLAH Hela ItimAsrScoVdf" userId="d55be94f-4073-46ba-88ef-465599598fde" providerId="ADAL" clId="{B1CC3917-7186-48B1-B06B-921786A47DF6}" dt="2023-03-19T23:46:41.959" v="5925" actId="26606"/>
          <ac:spMkLst>
            <pc:docMk/>
            <pc:sldMk cId="3848226556" sldId="605"/>
            <ac:spMk id="64" creationId="{8862AB49-2F5E-4C38-82CC-F653510B0578}"/>
          </ac:spMkLst>
        </pc:spChg>
        <pc:spChg chg="add del">
          <ac:chgData name="BEN KHALFALLAH Hela ItimAsrScoVdf" userId="d55be94f-4073-46ba-88ef-465599598fde" providerId="ADAL" clId="{B1CC3917-7186-48B1-B06B-921786A47DF6}" dt="2023-03-19T23:46:41.959" v="5925" actId="26606"/>
          <ac:spMkLst>
            <pc:docMk/>
            <pc:sldMk cId="3848226556" sldId="605"/>
            <ac:spMk id="65" creationId="{1E2747F4-A0AE-425C-B527-E3E32461FEF5}"/>
          </ac:spMkLst>
        </pc:spChg>
        <pc:spChg chg="add del">
          <ac:chgData name="BEN KHALFALLAH Hela ItimAsrScoVdf" userId="d55be94f-4073-46ba-88ef-465599598fde" providerId="ADAL" clId="{B1CC3917-7186-48B1-B06B-921786A47DF6}" dt="2023-03-19T23:46:41.959" v="5925" actId="26606"/>
          <ac:spMkLst>
            <pc:docMk/>
            <pc:sldMk cId="3848226556" sldId="605"/>
            <ac:spMk id="66" creationId="{DE6F8AD6-7C47-45FC-875C-65D6B1E55DDC}"/>
          </ac:spMkLst>
        </pc:spChg>
        <pc:spChg chg="add del">
          <ac:chgData name="BEN KHALFALLAH Hela ItimAsrScoVdf" userId="d55be94f-4073-46ba-88ef-465599598fde" providerId="ADAL" clId="{B1CC3917-7186-48B1-B06B-921786A47DF6}" dt="2023-03-19T23:46:41.959" v="5925" actId="26606"/>
          <ac:spMkLst>
            <pc:docMk/>
            <pc:sldMk cId="3848226556" sldId="605"/>
            <ac:spMk id="67" creationId="{9707F29A-1576-479E-B227-0D6498601B4A}"/>
          </ac:spMkLst>
        </pc:spChg>
        <pc:spChg chg="add del">
          <ac:chgData name="BEN KHALFALLAH Hela ItimAsrScoVdf" userId="d55be94f-4073-46ba-88ef-465599598fde" providerId="ADAL" clId="{B1CC3917-7186-48B1-B06B-921786A47DF6}" dt="2023-03-19T23:46:41.959" v="5925" actId="26606"/>
          <ac:spMkLst>
            <pc:docMk/>
            <pc:sldMk cId="3848226556" sldId="605"/>
            <ac:spMk id="68" creationId="{F17B26C7-6F2F-453C-9C08-71E199E527A8}"/>
          </ac:spMkLst>
        </pc:spChg>
        <pc:spChg chg="add del">
          <ac:chgData name="BEN KHALFALLAH Hela ItimAsrScoVdf" userId="d55be94f-4073-46ba-88ef-465599598fde" providerId="ADAL" clId="{B1CC3917-7186-48B1-B06B-921786A47DF6}" dt="2023-03-19T23:46:41.959" v="5925" actId="26606"/>
          <ac:spMkLst>
            <pc:docMk/>
            <pc:sldMk cId="3848226556" sldId="605"/>
            <ac:spMk id="69" creationId="{554A425D-9851-4FBF-A508-E4CBEF4B1BFC}"/>
          </ac:spMkLst>
        </pc:spChg>
        <pc:spChg chg="add del">
          <ac:chgData name="BEN KHALFALLAH Hela ItimAsrScoVdf" userId="d55be94f-4073-46ba-88ef-465599598fde" providerId="ADAL" clId="{B1CC3917-7186-48B1-B06B-921786A47DF6}" dt="2023-03-19T23:46:41.959" v="5925" actId="26606"/>
          <ac:spMkLst>
            <pc:docMk/>
            <pc:sldMk cId="3848226556" sldId="605"/>
            <ac:spMk id="70" creationId="{EE0C0675-A7D1-41EA-A144-F8DA77B97E24}"/>
          </ac:spMkLst>
        </pc:spChg>
        <pc:graphicFrameChg chg="add mod modGraphic">
          <ac:chgData name="BEN KHALFALLAH Hela ItimAsrScoVdf" userId="d55be94f-4073-46ba-88ef-465599598fde" providerId="ADAL" clId="{B1CC3917-7186-48B1-B06B-921786A47DF6}" dt="2023-03-19T23:46:41.959" v="5925" actId="26606"/>
          <ac:graphicFrameMkLst>
            <pc:docMk/>
            <pc:sldMk cId="3848226556" sldId="605"/>
            <ac:graphicFrameMk id="3" creationId="{860F463B-80F6-41AF-828B-FFDC5664662D}"/>
          </ac:graphicFrameMkLst>
        </pc:graphicFrameChg>
      </pc:sldChg>
      <pc:sldChg chg="addSp delSp modSp add mod setBg">
        <pc:chgData name="BEN KHALFALLAH Hela ItimAsrScoVdf" userId="d55be94f-4073-46ba-88ef-465599598fde" providerId="ADAL" clId="{B1CC3917-7186-48B1-B06B-921786A47DF6}" dt="2023-03-19T17:22:12.880" v="2279" actId="12100"/>
        <pc:sldMkLst>
          <pc:docMk/>
          <pc:sldMk cId="46870469" sldId="606"/>
        </pc:sldMkLst>
        <pc:spChg chg="mod">
          <ac:chgData name="BEN KHALFALLAH Hela ItimAsrScoVdf" userId="d55be94f-4073-46ba-88ef-465599598fde" providerId="ADAL" clId="{B1CC3917-7186-48B1-B06B-921786A47DF6}" dt="2023-03-19T17:22:01.209" v="2278" actId="26606"/>
          <ac:spMkLst>
            <pc:docMk/>
            <pc:sldMk cId="46870469" sldId="606"/>
            <ac:spMk id="2" creationId="{6BA7BF75-BFAC-4091-9E9D-9825EBE77667}"/>
          </ac:spMkLst>
        </pc:spChg>
        <pc:spChg chg="add">
          <ac:chgData name="BEN KHALFALLAH Hela ItimAsrScoVdf" userId="d55be94f-4073-46ba-88ef-465599598fde" providerId="ADAL" clId="{B1CC3917-7186-48B1-B06B-921786A47DF6}" dt="2023-03-19T17:22:01.209" v="2278" actId="26606"/>
          <ac:spMkLst>
            <pc:docMk/>
            <pc:sldMk cId="46870469" sldId="606"/>
            <ac:spMk id="9" creationId="{71B62618-0D02-4C29-88C5-1EDF7F32343E}"/>
          </ac:spMkLst>
        </pc:spChg>
        <pc:spChg chg="add">
          <ac:chgData name="BEN KHALFALLAH Hela ItimAsrScoVdf" userId="d55be94f-4073-46ba-88ef-465599598fde" providerId="ADAL" clId="{B1CC3917-7186-48B1-B06B-921786A47DF6}" dt="2023-03-19T17:22:01.209" v="2278" actId="26606"/>
          <ac:spMkLst>
            <pc:docMk/>
            <pc:sldMk cId="46870469" sldId="606"/>
            <ac:spMk id="11" creationId="{1E2747F4-A0AE-425C-B527-E3E32461FEF5}"/>
          </ac:spMkLst>
        </pc:spChg>
        <pc:spChg chg="add">
          <ac:chgData name="BEN KHALFALLAH Hela ItimAsrScoVdf" userId="d55be94f-4073-46ba-88ef-465599598fde" providerId="ADAL" clId="{B1CC3917-7186-48B1-B06B-921786A47DF6}" dt="2023-03-19T17:22:01.209" v="2278" actId="26606"/>
          <ac:spMkLst>
            <pc:docMk/>
            <pc:sldMk cId="46870469" sldId="606"/>
            <ac:spMk id="13" creationId="{9707F29A-1576-479E-B227-0D6498601B4A}"/>
          </ac:spMkLst>
        </pc:spChg>
        <pc:spChg chg="add">
          <ac:chgData name="BEN KHALFALLAH Hela ItimAsrScoVdf" userId="d55be94f-4073-46ba-88ef-465599598fde" providerId="ADAL" clId="{B1CC3917-7186-48B1-B06B-921786A47DF6}" dt="2023-03-19T17:22:01.209" v="2278" actId="26606"/>
          <ac:spMkLst>
            <pc:docMk/>
            <pc:sldMk cId="46870469" sldId="606"/>
            <ac:spMk id="15" creationId="{F17B26C7-6F2F-453C-9C08-71E199E527A8}"/>
          </ac:spMkLst>
        </pc:spChg>
        <pc:spChg chg="add">
          <ac:chgData name="BEN KHALFALLAH Hela ItimAsrScoVdf" userId="d55be94f-4073-46ba-88ef-465599598fde" providerId="ADAL" clId="{B1CC3917-7186-48B1-B06B-921786A47DF6}" dt="2023-03-19T17:22:01.209" v="2278" actId="26606"/>
          <ac:spMkLst>
            <pc:docMk/>
            <pc:sldMk cId="46870469" sldId="606"/>
            <ac:spMk id="17" creationId="{554A425D-9851-4FBF-A508-E4CBEF4B1BFC}"/>
          </ac:spMkLst>
        </pc:spChg>
        <pc:spChg chg="add">
          <ac:chgData name="BEN KHALFALLAH Hela ItimAsrScoVdf" userId="d55be94f-4073-46ba-88ef-465599598fde" providerId="ADAL" clId="{B1CC3917-7186-48B1-B06B-921786A47DF6}" dt="2023-03-19T17:22:01.209" v="2278" actId="26606"/>
          <ac:spMkLst>
            <pc:docMk/>
            <pc:sldMk cId="46870469" sldId="606"/>
            <ac:spMk id="19" creationId="{EE0C0675-A7D1-41EA-A144-F8DA77B97E24}"/>
          </ac:spMkLst>
        </pc:spChg>
        <pc:spChg chg="add">
          <ac:chgData name="BEN KHALFALLAH Hela ItimAsrScoVdf" userId="d55be94f-4073-46ba-88ef-465599598fde" providerId="ADAL" clId="{B1CC3917-7186-48B1-B06B-921786A47DF6}" dt="2023-03-19T17:22:01.209" v="2278" actId="26606"/>
          <ac:spMkLst>
            <pc:docMk/>
            <pc:sldMk cId="46870469" sldId="606"/>
            <ac:spMk id="21" creationId="{4A92AB83-2601-4041-BF0F-F4F0F5C7DF4C}"/>
          </ac:spMkLst>
        </pc:spChg>
        <pc:spChg chg="add">
          <ac:chgData name="BEN KHALFALLAH Hela ItimAsrScoVdf" userId="d55be94f-4073-46ba-88ef-465599598fde" providerId="ADAL" clId="{B1CC3917-7186-48B1-B06B-921786A47DF6}" dt="2023-03-19T17:22:01.209" v="2278" actId="26606"/>
          <ac:spMkLst>
            <pc:docMk/>
            <pc:sldMk cId="46870469" sldId="606"/>
            <ac:spMk id="23" creationId="{8862AB49-2F5E-4C38-82CC-F653510B0578}"/>
          </ac:spMkLst>
        </pc:spChg>
        <pc:spChg chg="add">
          <ac:chgData name="BEN KHALFALLAH Hela ItimAsrScoVdf" userId="d55be94f-4073-46ba-88ef-465599598fde" providerId="ADAL" clId="{B1CC3917-7186-48B1-B06B-921786A47DF6}" dt="2023-03-19T17:22:01.209" v="2278" actId="26606"/>
          <ac:spMkLst>
            <pc:docMk/>
            <pc:sldMk cId="46870469" sldId="606"/>
            <ac:spMk id="25" creationId="{DE6F8AD6-7C47-45FC-875C-65D6B1E55DDC}"/>
          </ac:spMkLst>
        </pc:spChg>
        <pc:graphicFrameChg chg="del">
          <ac:chgData name="BEN KHALFALLAH Hela ItimAsrScoVdf" userId="d55be94f-4073-46ba-88ef-465599598fde" providerId="ADAL" clId="{B1CC3917-7186-48B1-B06B-921786A47DF6}" dt="2023-03-19T17:20:19.659" v="2262" actId="478"/>
          <ac:graphicFrameMkLst>
            <pc:docMk/>
            <pc:sldMk cId="46870469" sldId="606"/>
            <ac:graphicFrameMk id="3" creationId="{860F463B-80F6-41AF-828B-FFDC5664662D}"/>
          </ac:graphicFrameMkLst>
        </pc:graphicFrameChg>
        <pc:graphicFrameChg chg="add mod modGraphic">
          <ac:chgData name="BEN KHALFALLAH Hela ItimAsrScoVdf" userId="d55be94f-4073-46ba-88ef-465599598fde" providerId="ADAL" clId="{B1CC3917-7186-48B1-B06B-921786A47DF6}" dt="2023-03-19T17:22:12.880" v="2279" actId="12100"/>
          <ac:graphicFrameMkLst>
            <pc:docMk/>
            <pc:sldMk cId="46870469" sldId="606"/>
            <ac:graphicFrameMk id="4" creationId="{A33B4D63-B173-4044-8A9F-D74400D8458A}"/>
          </ac:graphicFrameMkLst>
        </pc:graphicFrameChg>
      </pc:sldChg>
      <pc:sldChg chg="addSp delSp modSp new mod">
        <pc:chgData name="BEN KHALFALLAH Hela ItimAsrScoVdf" userId="d55be94f-4073-46ba-88ef-465599598fde" providerId="ADAL" clId="{B1CC3917-7186-48B1-B06B-921786A47DF6}" dt="2023-03-19T17:32:54.894" v="2452" actId="122"/>
        <pc:sldMkLst>
          <pc:docMk/>
          <pc:sldMk cId="4081073825" sldId="607"/>
        </pc:sldMkLst>
        <pc:spChg chg="mod">
          <ac:chgData name="BEN KHALFALLAH Hela ItimAsrScoVdf" userId="d55be94f-4073-46ba-88ef-465599598fde" providerId="ADAL" clId="{B1CC3917-7186-48B1-B06B-921786A47DF6}" dt="2023-03-19T17:29:49.144" v="2380" actId="20577"/>
          <ac:spMkLst>
            <pc:docMk/>
            <pc:sldMk cId="4081073825" sldId="607"/>
            <ac:spMk id="2" creationId="{93A4D541-6E2D-4FFB-B06E-3C07DEF589AC}"/>
          </ac:spMkLst>
        </pc:spChg>
        <pc:spChg chg="add del mod">
          <ac:chgData name="BEN KHALFALLAH Hela ItimAsrScoVdf" userId="d55be94f-4073-46ba-88ef-465599598fde" providerId="ADAL" clId="{B1CC3917-7186-48B1-B06B-921786A47DF6}" dt="2023-03-19T17:32:31.352" v="2449" actId="26606"/>
          <ac:spMkLst>
            <pc:docMk/>
            <pc:sldMk cId="4081073825" sldId="607"/>
            <ac:spMk id="3" creationId="{73946CCE-4BC1-477E-B771-6706C4BD5A6F}"/>
          </ac:spMkLst>
        </pc:spChg>
        <pc:graphicFrameChg chg="add del">
          <ac:chgData name="BEN KHALFALLAH Hela ItimAsrScoVdf" userId="d55be94f-4073-46ba-88ef-465599598fde" providerId="ADAL" clId="{B1CC3917-7186-48B1-B06B-921786A47DF6}" dt="2023-03-19T17:32:28.460" v="2448" actId="26606"/>
          <ac:graphicFrameMkLst>
            <pc:docMk/>
            <pc:sldMk cId="4081073825" sldId="607"/>
            <ac:graphicFrameMk id="5" creationId="{2DDB6279-44CA-A5ED-601F-46D2D2FB3100}"/>
          </ac:graphicFrameMkLst>
        </pc:graphicFrameChg>
        <pc:graphicFrameChg chg="add mod">
          <ac:chgData name="BEN KHALFALLAH Hela ItimAsrScoVdf" userId="d55be94f-4073-46ba-88ef-465599598fde" providerId="ADAL" clId="{B1CC3917-7186-48B1-B06B-921786A47DF6}" dt="2023-03-19T17:32:54.894" v="2452" actId="122"/>
          <ac:graphicFrameMkLst>
            <pc:docMk/>
            <pc:sldMk cId="4081073825" sldId="607"/>
            <ac:graphicFrameMk id="6" creationId="{328566E0-B2A7-BC31-7429-9C5DC99D5B4E}"/>
          </ac:graphicFrameMkLst>
        </pc:graphicFrameChg>
      </pc:sldChg>
      <pc:sldChg chg="addSp delSp modSp add mod delDesignElem chgLayout">
        <pc:chgData name="BEN KHALFALLAH Hela ItimAsrScoVdf" userId="d55be94f-4073-46ba-88ef-465599598fde" providerId="ADAL" clId="{B1CC3917-7186-48B1-B06B-921786A47DF6}" dt="2023-03-19T17:47:00.673" v="2683" actId="20577"/>
        <pc:sldMkLst>
          <pc:docMk/>
          <pc:sldMk cId="1048458750" sldId="608"/>
        </pc:sldMkLst>
        <pc:spChg chg="mod ord">
          <ac:chgData name="BEN KHALFALLAH Hela ItimAsrScoVdf" userId="d55be94f-4073-46ba-88ef-465599598fde" providerId="ADAL" clId="{B1CC3917-7186-48B1-B06B-921786A47DF6}" dt="2023-03-19T17:45:04.104" v="2675" actId="26606"/>
          <ac:spMkLst>
            <pc:docMk/>
            <pc:sldMk cId="1048458750" sldId="608"/>
            <ac:spMk id="2" creationId="{9EE854BF-D1E8-48D5-AC5C-745024FD6ADF}"/>
          </ac:spMkLst>
        </pc:spChg>
        <pc:spChg chg="add del mod ord">
          <ac:chgData name="BEN KHALFALLAH Hela ItimAsrScoVdf" userId="d55be94f-4073-46ba-88ef-465599598fde" providerId="ADAL" clId="{B1CC3917-7186-48B1-B06B-921786A47DF6}" dt="2023-03-19T17:43:33.568" v="2673" actId="26606"/>
          <ac:spMkLst>
            <pc:docMk/>
            <pc:sldMk cId="1048458750" sldId="608"/>
            <ac:spMk id="3" creationId="{9BAE456C-11D4-4115-BCA2-343C92E2378F}"/>
          </ac:spMkLst>
        </pc:spChg>
        <pc:spChg chg="add del">
          <ac:chgData name="BEN KHALFALLAH Hela ItimAsrScoVdf" userId="d55be94f-4073-46ba-88ef-465599598fde" providerId="ADAL" clId="{B1CC3917-7186-48B1-B06B-921786A47DF6}" dt="2023-03-19T17:45:32.836" v="2678"/>
          <ac:spMkLst>
            <pc:docMk/>
            <pc:sldMk cId="1048458750" sldId="608"/>
            <ac:spMk id="4" creationId="{2C683094-765A-4B4C-BA78-9043954F152C}"/>
          </ac:spMkLst>
        </pc:spChg>
        <pc:spChg chg="add mod ord">
          <ac:chgData name="BEN KHALFALLAH Hela ItimAsrScoVdf" userId="d55be94f-4073-46ba-88ef-465599598fde" providerId="ADAL" clId="{B1CC3917-7186-48B1-B06B-921786A47DF6}" dt="2023-03-19T17:47:00.673" v="2683" actId="20577"/>
          <ac:spMkLst>
            <pc:docMk/>
            <pc:sldMk cId="1048458750" sldId="608"/>
            <ac:spMk id="7" creationId="{9BAE456C-11D4-4115-BCA2-343C92E2378F}"/>
          </ac:spMkLst>
        </pc:spChg>
        <pc:spChg chg="add del">
          <ac:chgData name="BEN KHALFALLAH Hela ItimAsrScoVdf" userId="d55be94f-4073-46ba-88ef-465599598fde" providerId="ADAL" clId="{B1CC3917-7186-48B1-B06B-921786A47DF6}" dt="2023-03-19T17:45:04.104" v="2675" actId="26606"/>
          <ac:spMkLst>
            <pc:docMk/>
            <pc:sldMk cId="1048458750" sldId="608"/>
            <ac:spMk id="8" creationId="{1A59258C-AAC2-41CD-973C-7439B122A3FF}"/>
          </ac:spMkLst>
        </pc:spChg>
        <pc:spChg chg="add del">
          <ac:chgData name="BEN KHALFALLAH Hela ItimAsrScoVdf" userId="d55be94f-4073-46ba-88ef-465599598fde" providerId="ADAL" clId="{B1CC3917-7186-48B1-B06B-921786A47DF6}" dt="2023-03-19T17:45:04.104" v="2675" actId="26606"/>
          <ac:spMkLst>
            <pc:docMk/>
            <pc:sldMk cId="1048458750" sldId="608"/>
            <ac:spMk id="10" creationId="{54516B72-0116-42B2-82A2-B11218A36636}"/>
          </ac:spMkLst>
        </pc:spChg>
        <pc:spChg chg="add del">
          <ac:chgData name="BEN KHALFALLAH Hela ItimAsrScoVdf" userId="d55be94f-4073-46ba-88ef-465599598fde" providerId="ADAL" clId="{B1CC3917-7186-48B1-B06B-921786A47DF6}" dt="2023-03-19T17:45:04.104" v="2675" actId="26606"/>
          <ac:spMkLst>
            <pc:docMk/>
            <pc:sldMk cId="1048458750" sldId="608"/>
            <ac:spMk id="12" creationId="{7CDB507F-21B7-4C27-B0FC-D9C465C6DB44}"/>
          </ac:spMkLst>
        </pc:spChg>
        <pc:spChg chg="add del">
          <ac:chgData name="BEN KHALFALLAH Hela ItimAsrScoVdf" userId="d55be94f-4073-46ba-88ef-465599598fde" providerId="ADAL" clId="{B1CC3917-7186-48B1-B06B-921786A47DF6}" dt="2023-03-19T17:45:04.104" v="2675" actId="26606"/>
          <ac:spMkLst>
            <pc:docMk/>
            <pc:sldMk cId="1048458750" sldId="608"/>
            <ac:spMk id="14" creationId="{7AB1AE17-B7A3-4363-95CD-25441E2FF1F3}"/>
          </ac:spMkLst>
        </pc:spChg>
        <pc:spChg chg="del">
          <ac:chgData name="BEN KHALFALLAH Hela ItimAsrScoVdf" userId="d55be94f-4073-46ba-88ef-465599598fde" providerId="ADAL" clId="{B1CC3917-7186-48B1-B06B-921786A47DF6}" dt="2023-03-19T17:41:35.384" v="2663" actId="700"/>
          <ac:spMkLst>
            <pc:docMk/>
            <pc:sldMk cId="1048458750" sldId="608"/>
            <ac:spMk id="5127" creationId="{DB691D59-8F51-4DD8-AD41-D568D29B08F8}"/>
          </ac:spMkLst>
        </pc:spChg>
        <pc:spChg chg="del">
          <ac:chgData name="BEN KHALFALLAH Hela ItimAsrScoVdf" userId="d55be94f-4073-46ba-88ef-465599598fde" providerId="ADAL" clId="{B1CC3917-7186-48B1-B06B-921786A47DF6}" dt="2023-03-19T17:41:35.384" v="2663" actId="700"/>
          <ac:spMkLst>
            <pc:docMk/>
            <pc:sldMk cId="1048458750" sldId="608"/>
            <ac:spMk id="5129" creationId="{204AEF18-0627-48F3-9B3D-F7E8F050B1D4}"/>
          </ac:spMkLst>
        </pc:spChg>
        <pc:spChg chg="del">
          <ac:chgData name="BEN KHALFALLAH Hela ItimAsrScoVdf" userId="d55be94f-4073-46ba-88ef-465599598fde" providerId="ADAL" clId="{B1CC3917-7186-48B1-B06B-921786A47DF6}" dt="2023-03-19T17:41:35.384" v="2663" actId="700"/>
          <ac:spMkLst>
            <pc:docMk/>
            <pc:sldMk cId="1048458750" sldId="608"/>
            <ac:spMk id="5131" creationId="{CEAEE08A-C572-438F-9753-B0D527A515A7}"/>
          </ac:spMkLst>
        </pc:spChg>
        <pc:spChg chg="del">
          <ac:chgData name="BEN KHALFALLAH Hela ItimAsrScoVdf" userId="d55be94f-4073-46ba-88ef-465599598fde" providerId="ADAL" clId="{B1CC3917-7186-48B1-B06B-921786A47DF6}" dt="2023-03-19T17:41:35.384" v="2663" actId="700"/>
          <ac:spMkLst>
            <pc:docMk/>
            <pc:sldMk cId="1048458750" sldId="608"/>
            <ac:spMk id="5133" creationId="{DB93146F-62ED-4C59-844C-0935D0FB5031}"/>
          </ac:spMkLst>
        </pc:spChg>
        <pc:spChg chg="del">
          <ac:chgData name="BEN KHALFALLAH Hela ItimAsrScoVdf" userId="d55be94f-4073-46ba-88ef-465599598fde" providerId="ADAL" clId="{B1CC3917-7186-48B1-B06B-921786A47DF6}" dt="2023-03-19T17:41:35.384" v="2663" actId="700"/>
          <ac:spMkLst>
            <pc:docMk/>
            <pc:sldMk cId="1048458750" sldId="608"/>
            <ac:spMk id="5135" creationId="{BF3D65BA-1C65-40FB-92EF-83951BDC1D7C}"/>
          </ac:spMkLst>
        </pc:spChg>
        <pc:spChg chg="del">
          <ac:chgData name="BEN KHALFALLAH Hela ItimAsrScoVdf" userId="d55be94f-4073-46ba-88ef-465599598fde" providerId="ADAL" clId="{B1CC3917-7186-48B1-B06B-921786A47DF6}" dt="2023-03-19T17:41:35.384" v="2663" actId="700"/>
          <ac:spMkLst>
            <pc:docMk/>
            <pc:sldMk cId="1048458750" sldId="608"/>
            <ac:spMk id="5137" creationId="{ADF52CCA-FCDD-49A0-BFFC-3BD41F1B827A}"/>
          </ac:spMkLst>
        </pc:spChg>
        <pc:spChg chg="add del">
          <ac:chgData name="BEN KHALFALLAH Hela ItimAsrScoVdf" userId="d55be94f-4073-46ba-88ef-465599598fde" providerId="ADAL" clId="{B1CC3917-7186-48B1-B06B-921786A47DF6}" dt="2023-03-19T17:46:10.908" v="2680" actId="26606"/>
          <ac:spMkLst>
            <pc:docMk/>
            <pc:sldMk cId="1048458750" sldId="608"/>
            <ac:spMk id="6151" creationId="{9E661D03-4DD4-45E7-A047-ED722E826D59}"/>
          </ac:spMkLst>
        </pc:spChg>
        <pc:spChg chg="add">
          <ac:chgData name="BEN KHALFALLAH Hela ItimAsrScoVdf" userId="d55be94f-4073-46ba-88ef-465599598fde" providerId="ADAL" clId="{B1CC3917-7186-48B1-B06B-921786A47DF6}" dt="2023-03-19T17:46:10.908" v="2680" actId="26606"/>
          <ac:spMkLst>
            <pc:docMk/>
            <pc:sldMk cId="1048458750" sldId="608"/>
            <ac:spMk id="6156" creationId="{9E661D03-4DD4-45E7-A047-ED722E826D59}"/>
          </ac:spMkLst>
        </pc:spChg>
        <pc:graphicFrameChg chg="add del">
          <ac:chgData name="BEN KHALFALLAH Hela ItimAsrScoVdf" userId="d55be94f-4073-46ba-88ef-465599598fde" providerId="ADAL" clId="{B1CC3917-7186-48B1-B06B-921786A47DF6}" dt="2023-03-19T17:43:33.560" v="2672" actId="26606"/>
          <ac:graphicFrameMkLst>
            <pc:docMk/>
            <pc:sldMk cId="1048458750" sldId="608"/>
            <ac:graphicFrameMk id="5" creationId="{1E1C4A9C-E955-0CB7-3C88-A0E7BF0C0BFC}"/>
          </ac:graphicFrameMkLst>
        </pc:graphicFrameChg>
        <pc:picChg chg="del">
          <ac:chgData name="BEN KHALFALLAH Hela ItimAsrScoVdf" userId="d55be94f-4073-46ba-88ef-465599598fde" providerId="ADAL" clId="{B1CC3917-7186-48B1-B06B-921786A47DF6}" dt="2023-03-19T17:37:22.221" v="2635" actId="478"/>
          <ac:picMkLst>
            <pc:docMk/>
            <pc:sldMk cId="1048458750" sldId="608"/>
            <ac:picMk id="5122" creationId="{429D0E6E-3B0E-4EC1-A497-EE4D416834F2}"/>
          </ac:picMkLst>
        </pc:picChg>
        <pc:picChg chg="add del mod">
          <ac:chgData name="BEN KHALFALLAH Hela ItimAsrScoVdf" userId="d55be94f-4073-46ba-88ef-465599598fde" providerId="ADAL" clId="{B1CC3917-7186-48B1-B06B-921786A47DF6}" dt="2023-03-19T17:45:08.176" v="2676" actId="478"/>
          <ac:picMkLst>
            <pc:docMk/>
            <pc:sldMk cId="1048458750" sldId="608"/>
            <ac:picMk id="6146" creationId="{EE71AD11-E570-4662-98F3-544B9AD6B923}"/>
          </ac:picMkLst>
        </pc:picChg>
        <pc:picChg chg="add mod">
          <ac:chgData name="BEN KHALFALLAH Hela ItimAsrScoVdf" userId="d55be94f-4073-46ba-88ef-465599598fde" providerId="ADAL" clId="{B1CC3917-7186-48B1-B06B-921786A47DF6}" dt="2023-03-19T17:46:10.908" v="2680" actId="26606"/>
          <ac:picMkLst>
            <pc:docMk/>
            <pc:sldMk cId="1048458750" sldId="608"/>
            <ac:picMk id="6150" creationId="{6759A5E7-3838-42A3-9498-4044F6547168}"/>
          </ac:picMkLst>
        </pc:picChg>
      </pc:sldChg>
      <pc:sldChg chg="addSp delSp modSp new del mod setBg">
        <pc:chgData name="BEN KHALFALLAH Hela ItimAsrScoVdf" userId="d55be94f-4073-46ba-88ef-465599598fde" providerId="ADAL" clId="{B1CC3917-7186-48B1-B06B-921786A47DF6}" dt="2023-03-19T20:19:21.229" v="3942" actId="47"/>
        <pc:sldMkLst>
          <pc:docMk/>
          <pc:sldMk cId="3367615627" sldId="609"/>
        </pc:sldMkLst>
        <pc:spChg chg="mod ord">
          <ac:chgData name="BEN KHALFALLAH Hela ItimAsrScoVdf" userId="d55be94f-4073-46ba-88ef-465599598fde" providerId="ADAL" clId="{B1CC3917-7186-48B1-B06B-921786A47DF6}" dt="2023-03-19T20:12:03.898" v="3873" actId="26606"/>
          <ac:spMkLst>
            <pc:docMk/>
            <pc:sldMk cId="3367615627" sldId="609"/>
            <ac:spMk id="2" creationId="{1A510D4D-AA0A-4B60-9AD3-835D85E1E18E}"/>
          </ac:spMkLst>
        </pc:spChg>
        <pc:spChg chg="del">
          <ac:chgData name="BEN KHALFALLAH Hela ItimAsrScoVdf" userId="d55be94f-4073-46ba-88ef-465599598fde" providerId="ADAL" clId="{B1CC3917-7186-48B1-B06B-921786A47DF6}" dt="2023-03-19T18:02:49.168" v="2826" actId="478"/>
          <ac:spMkLst>
            <pc:docMk/>
            <pc:sldMk cId="3367615627" sldId="609"/>
            <ac:spMk id="3" creationId="{34E59F4E-E993-4AE1-9535-6893B2BA9498}"/>
          </ac:spMkLst>
        </pc:spChg>
        <pc:spChg chg="add">
          <ac:chgData name="BEN KHALFALLAH Hela ItimAsrScoVdf" userId="d55be94f-4073-46ba-88ef-465599598fde" providerId="ADAL" clId="{B1CC3917-7186-48B1-B06B-921786A47DF6}" dt="2023-03-19T20:12:03.898" v="3873" actId="26606"/>
          <ac:spMkLst>
            <pc:docMk/>
            <pc:sldMk cId="3367615627" sldId="609"/>
            <ac:spMk id="28679" creationId="{DB691D59-8F51-4DD8-AD41-D568D29B08F8}"/>
          </ac:spMkLst>
        </pc:spChg>
        <pc:spChg chg="add">
          <ac:chgData name="BEN KHALFALLAH Hela ItimAsrScoVdf" userId="d55be94f-4073-46ba-88ef-465599598fde" providerId="ADAL" clId="{B1CC3917-7186-48B1-B06B-921786A47DF6}" dt="2023-03-19T20:12:03.898" v="3873" actId="26606"/>
          <ac:spMkLst>
            <pc:docMk/>
            <pc:sldMk cId="3367615627" sldId="609"/>
            <ac:spMk id="28681" creationId="{204AEF18-0627-48F3-9B3D-F7E8F050B1D4}"/>
          </ac:spMkLst>
        </pc:spChg>
        <pc:spChg chg="add">
          <ac:chgData name="BEN KHALFALLAH Hela ItimAsrScoVdf" userId="d55be94f-4073-46ba-88ef-465599598fde" providerId="ADAL" clId="{B1CC3917-7186-48B1-B06B-921786A47DF6}" dt="2023-03-19T20:12:03.898" v="3873" actId="26606"/>
          <ac:spMkLst>
            <pc:docMk/>
            <pc:sldMk cId="3367615627" sldId="609"/>
            <ac:spMk id="28683" creationId="{CEAEE08A-C572-438F-9753-B0D527A515A7}"/>
          </ac:spMkLst>
        </pc:spChg>
        <pc:spChg chg="add">
          <ac:chgData name="BEN KHALFALLAH Hela ItimAsrScoVdf" userId="d55be94f-4073-46ba-88ef-465599598fde" providerId="ADAL" clId="{B1CC3917-7186-48B1-B06B-921786A47DF6}" dt="2023-03-19T20:12:03.898" v="3873" actId="26606"/>
          <ac:spMkLst>
            <pc:docMk/>
            <pc:sldMk cId="3367615627" sldId="609"/>
            <ac:spMk id="28685" creationId="{DB93146F-62ED-4C59-844C-0935D0FB5031}"/>
          </ac:spMkLst>
        </pc:spChg>
        <pc:spChg chg="add">
          <ac:chgData name="BEN KHALFALLAH Hela ItimAsrScoVdf" userId="d55be94f-4073-46ba-88ef-465599598fde" providerId="ADAL" clId="{B1CC3917-7186-48B1-B06B-921786A47DF6}" dt="2023-03-19T20:12:03.898" v="3873" actId="26606"/>
          <ac:spMkLst>
            <pc:docMk/>
            <pc:sldMk cId="3367615627" sldId="609"/>
            <ac:spMk id="28687" creationId="{BF3D65BA-1C65-40FB-92EF-83951BDC1D7C}"/>
          </ac:spMkLst>
        </pc:spChg>
        <pc:spChg chg="add">
          <ac:chgData name="BEN KHALFALLAH Hela ItimAsrScoVdf" userId="d55be94f-4073-46ba-88ef-465599598fde" providerId="ADAL" clId="{B1CC3917-7186-48B1-B06B-921786A47DF6}" dt="2023-03-19T20:12:03.898" v="3873" actId="26606"/>
          <ac:spMkLst>
            <pc:docMk/>
            <pc:sldMk cId="3367615627" sldId="609"/>
            <ac:spMk id="28689" creationId="{ADF52CCA-FCDD-49A0-BFFC-3BD41F1B827A}"/>
          </ac:spMkLst>
        </pc:spChg>
        <pc:picChg chg="add del mod">
          <ac:chgData name="BEN KHALFALLAH Hela ItimAsrScoVdf" userId="d55be94f-4073-46ba-88ef-465599598fde" providerId="ADAL" clId="{B1CC3917-7186-48B1-B06B-921786A47DF6}" dt="2023-03-19T20:13:07.264" v="3876" actId="478"/>
          <ac:picMkLst>
            <pc:docMk/>
            <pc:sldMk cId="3367615627" sldId="609"/>
            <ac:picMk id="28674" creationId="{60F0CF7A-7350-417A-A69E-883740A00047}"/>
          </ac:picMkLst>
        </pc:picChg>
        <pc:picChg chg="add del">
          <ac:chgData name="BEN KHALFALLAH Hela ItimAsrScoVdf" userId="d55be94f-4073-46ba-88ef-465599598fde" providerId="ADAL" clId="{B1CC3917-7186-48B1-B06B-921786A47DF6}" dt="2023-03-19T20:13:06.045" v="3875"/>
          <ac:picMkLst>
            <pc:docMk/>
            <pc:sldMk cId="3367615627" sldId="609"/>
            <ac:picMk id="28676" creationId="{FEB94D9D-FDCF-4563-A2F4-BACA6C2F3094}"/>
          </ac:picMkLst>
        </pc:picChg>
      </pc:sldChg>
      <pc:sldChg chg="addSp delSp modSp add mod">
        <pc:chgData name="BEN KHALFALLAH Hela ItimAsrScoVdf" userId="d55be94f-4073-46ba-88ef-465599598fde" providerId="ADAL" clId="{B1CC3917-7186-48B1-B06B-921786A47DF6}" dt="2023-03-19T18:08:52.761" v="2851" actId="1076"/>
        <pc:sldMkLst>
          <pc:docMk/>
          <pc:sldMk cId="3519338165" sldId="610"/>
        </pc:sldMkLst>
        <pc:spChg chg="del">
          <ac:chgData name="BEN KHALFALLAH Hela ItimAsrScoVdf" userId="d55be94f-4073-46ba-88ef-465599598fde" providerId="ADAL" clId="{B1CC3917-7186-48B1-B06B-921786A47DF6}" dt="2023-03-19T18:07:36.139" v="2832" actId="478"/>
          <ac:spMkLst>
            <pc:docMk/>
            <pc:sldMk cId="3519338165" sldId="610"/>
            <ac:spMk id="3" creationId="{CFBB0B87-E2B3-4900-99D8-DB00BE3DC6C2}"/>
          </ac:spMkLst>
        </pc:spChg>
        <pc:spChg chg="del">
          <ac:chgData name="BEN KHALFALLAH Hela ItimAsrScoVdf" userId="d55be94f-4073-46ba-88ef-465599598fde" providerId="ADAL" clId="{B1CC3917-7186-48B1-B06B-921786A47DF6}" dt="2023-03-19T18:07:37.437" v="2833" actId="478"/>
          <ac:spMkLst>
            <pc:docMk/>
            <pc:sldMk cId="3519338165" sldId="610"/>
            <ac:spMk id="4" creationId="{338C8E51-34F9-40A5-A4E5-4F911C16E42B}"/>
          </ac:spMkLst>
        </pc:spChg>
        <pc:spChg chg="del">
          <ac:chgData name="BEN KHALFALLAH Hela ItimAsrScoVdf" userId="d55be94f-4073-46ba-88ef-465599598fde" providerId="ADAL" clId="{B1CC3917-7186-48B1-B06B-921786A47DF6}" dt="2023-03-19T18:07:36.139" v="2832" actId="478"/>
          <ac:spMkLst>
            <pc:docMk/>
            <pc:sldMk cId="3519338165" sldId="610"/>
            <ac:spMk id="5" creationId="{D69CA3AC-FB65-47BA-A71C-352E71F0B845}"/>
          </ac:spMkLst>
        </pc:spChg>
        <pc:spChg chg="del">
          <ac:chgData name="BEN KHALFALLAH Hela ItimAsrScoVdf" userId="d55be94f-4073-46ba-88ef-465599598fde" providerId="ADAL" clId="{B1CC3917-7186-48B1-B06B-921786A47DF6}" dt="2023-03-19T18:07:36.139" v="2832" actId="478"/>
          <ac:spMkLst>
            <pc:docMk/>
            <pc:sldMk cId="3519338165" sldId="610"/>
            <ac:spMk id="6" creationId="{73C08851-880F-4155-90D4-7F54232DBB2D}"/>
          </ac:spMkLst>
        </pc:spChg>
        <pc:spChg chg="del">
          <ac:chgData name="BEN KHALFALLAH Hela ItimAsrScoVdf" userId="d55be94f-4073-46ba-88ef-465599598fde" providerId="ADAL" clId="{B1CC3917-7186-48B1-B06B-921786A47DF6}" dt="2023-03-19T18:07:36.139" v="2832" actId="478"/>
          <ac:spMkLst>
            <pc:docMk/>
            <pc:sldMk cId="3519338165" sldId="610"/>
            <ac:spMk id="7" creationId="{A90B1715-B2B1-48A4-A48E-AC55E64A68BD}"/>
          </ac:spMkLst>
        </pc:spChg>
        <pc:spChg chg="del">
          <ac:chgData name="BEN KHALFALLAH Hela ItimAsrScoVdf" userId="d55be94f-4073-46ba-88ef-465599598fde" providerId="ADAL" clId="{B1CC3917-7186-48B1-B06B-921786A47DF6}" dt="2023-03-19T18:07:36.139" v="2832" actId="478"/>
          <ac:spMkLst>
            <pc:docMk/>
            <pc:sldMk cId="3519338165" sldId="610"/>
            <ac:spMk id="8" creationId="{1F142EC7-AD27-484B-9E6D-B5C3FCEE3BCE}"/>
          </ac:spMkLst>
        </pc:spChg>
        <pc:spChg chg="del">
          <ac:chgData name="BEN KHALFALLAH Hela ItimAsrScoVdf" userId="d55be94f-4073-46ba-88ef-465599598fde" providerId="ADAL" clId="{B1CC3917-7186-48B1-B06B-921786A47DF6}" dt="2023-03-19T18:07:38.414" v="2834" actId="478"/>
          <ac:spMkLst>
            <pc:docMk/>
            <pc:sldMk cId="3519338165" sldId="610"/>
            <ac:spMk id="9" creationId="{8CF0C7EE-9D87-42F0-ABDE-5A502EF1A32C}"/>
          </ac:spMkLst>
        </pc:spChg>
        <pc:spChg chg="add mod">
          <ac:chgData name="BEN KHALFALLAH Hela ItimAsrScoVdf" userId="d55be94f-4073-46ba-88ef-465599598fde" providerId="ADAL" clId="{B1CC3917-7186-48B1-B06B-921786A47DF6}" dt="2023-03-19T18:08:52.761" v="2851" actId="1076"/>
          <ac:spMkLst>
            <pc:docMk/>
            <pc:sldMk cId="3519338165" sldId="610"/>
            <ac:spMk id="10" creationId="{9BA9A941-84CB-457E-B9AE-05CB66F2D485}"/>
          </ac:spMkLst>
        </pc:spChg>
        <pc:spChg chg="add del mod">
          <ac:chgData name="BEN KHALFALLAH Hela ItimAsrScoVdf" userId="d55be94f-4073-46ba-88ef-465599598fde" providerId="ADAL" clId="{B1CC3917-7186-48B1-B06B-921786A47DF6}" dt="2023-03-19T18:08:30.988" v="2846" actId="21"/>
          <ac:spMkLst>
            <pc:docMk/>
            <pc:sldMk cId="3519338165" sldId="610"/>
            <ac:spMk id="11" creationId="{F39A9360-825A-4523-8977-FE063AAC2487}"/>
          </ac:spMkLst>
        </pc:spChg>
        <pc:spChg chg="add mod">
          <ac:chgData name="BEN KHALFALLAH Hela ItimAsrScoVdf" userId="d55be94f-4073-46ba-88ef-465599598fde" providerId="ADAL" clId="{B1CC3917-7186-48B1-B06B-921786A47DF6}" dt="2023-03-19T18:08:48.435" v="2850" actId="14100"/>
          <ac:spMkLst>
            <pc:docMk/>
            <pc:sldMk cId="3519338165" sldId="610"/>
            <ac:spMk id="12" creationId="{815764B3-BFAE-4FF4-8B26-F2D319F74E3D}"/>
          </ac:spMkLst>
        </pc:spChg>
      </pc:sldChg>
      <pc:sldChg chg="addSp delSp modSp add del mod ord">
        <pc:chgData name="BEN KHALFALLAH Hela ItimAsrScoVdf" userId="d55be94f-4073-46ba-88ef-465599598fde" providerId="ADAL" clId="{B1CC3917-7186-48B1-B06B-921786A47DF6}" dt="2023-03-19T18:28:42.797" v="3108" actId="47"/>
        <pc:sldMkLst>
          <pc:docMk/>
          <pc:sldMk cId="2241639217" sldId="611"/>
        </pc:sldMkLst>
        <pc:spChg chg="mod">
          <ac:chgData name="BEN KHALFALLAH Hela ItimAsrScoVdf" userId="d55be94f-4073-46ba-88ef-465599598fde" providerId="ADAL" clId="{B1CC3917-7186-48B1-B06B-921786A47DF6}" dt="2023-03-19T18:21:56.834" v="2982" actId="20577"/>
          <ac:spMkLst>
            <pc:docMk/>
            <pc:sldMk cId="2241639217" sldId="611"/>
            <ac:spMk id="2" creationId="{C33C1174-55E8-4D97-82E3-A5E672519FAC}"/>
          </ac:spMkLst>
        </pc:spChg>
        <pc:spChg chg="add del mod">
          <ac:chgData name="BEN KHALFALLAH Hela ItimAsrScoVdf" userId="d55be94f-4073-46ba-88ef-465599598fde" providerId="ADAL" clId="{B1CC3917-7186-48B1-B06B-921786A47DF6}" dt="2023-03-19T18:28:15.522" v="3098" actId="21"/>
          <ac:spMkLst>
            <pc:docMk/>
            <pc:sldMk cId="2241639217" sldId="611"/>
            <ac:spMk id="5" creationId="{DFFA920F-6BBC-4F41-A299-B5C18F2F18E4}"/>
          </ac:spMkLst>
        </pc:spChg>
        <pc:spChg chg="add del mod">
          <ac:chgData name="BEN KHALFALLAH Hela ItimAsrScoVdf" userId="d55be94f-4073-46ba-88ef-465599598fde" providerId="ADAL" clId="{B1CC3917-7186-48B1-B06B-921786A47DF6}" dt="2023-03-19T18:28:15.522" v="3098" actId="21"/>
          <ac:spMkLst>
            <pc:docMk/>
            <pc:sldMk cId="2241639217" sldId="611"/>
            <ac:spMk id="6" creationId="{9C325785-70D4-44F9-AC87-90E1A583BB49}"/>
          </ac:spMkLst>
        </pc:spChg>
        <pc:spChg chg="add del">
          <ac:chgData name="BEN KHALFALLAH Hela ItimAsrScoVdf" userId="d55be94f-4073-46ba-88ef-465599598fde" providerId="ADAL" clId="{B1CC3917-7186-48B1-B06B-921786A47DF6}" dt="2023-03-19T18:21:49.491" v="2974" actId="26606"/>
          <ac:spMkLst>
            <pc:docMk/>
            <pc:sldMk cId="2241639217" sldId="611"/>
            <ac:spMk id="12" creationId="{2928117C-9446-4E7F-AE62-95E0F6DB5B27}"/>
          </ac:spMkLst>
        </pc:spChg>
        <pc:spChg chg="add del mod">
          <ac:chgData name="BEN KHALFALLAH Hela ItimAsrScoVdf" userId="d55be94f-4073-46ba-88ef-465599598fde" providerId="ADAL" clId="{B1CC3917-7186-48B1-B06B-921786A47DF6}" dt="2023-03-19T18:21:40.778" v="2971" actId="21"/>
          <ac:spMkLst>
            <pc:docMk/>
            <pc:sldMk cId="2241639217" sldId="611"/>
            <ac:spMk id="13" creationId="{1A08F1A0-122F-4E26-A20D-CB1AA870C8BC}"/>
          </ac:spMkLst>
        </pc:spChg>
        <pc:spChg chg="add del">
          <ac:chgData name="BEN KHALFALLAH Hela ItimAsrScoVdf" userId="d55be94f-4073-46ba-88ef-465599598fde" providerId="ADAL" clId="{B1CC3917-7186-48B1-B06B-921786A47DF6}" dt="2023-03-19T18:21:49.491" v="2974" actId="26606"/>
          <ac:spMkLst>
            <pc:docMk/>
            <pc:sldMk cId="2241639217" sldId="611"/>
            <ac:spMk id="14" creationId="{84D30AFB-4D71-48B0-AA00-28EE92363A5F}"/>
          </ac:spMkLst>
        </pc:spChg>
        <pc:spChg chg="add del">
          <ac:chgData name="BEN KHALFALLAH Hela ItimAsrScoVdf" userId="d55be94f-4073-46ba-88ef-465599598fde" providerId="ADAL" clId="{B1CC3917-7186-48B1-B06B-921786A47DF6}" dt="2023-03-19T18:21:49.491" v="2974" actId="26606"/>
          <ac:spMkLst>
            <pc:docMk/>
            <pc:sldMk cId="2241639217" sldId="611"/>
            <ac:spMk id="16" creationId="{96A0B76F-8010-4C62-B4B6-C5FC438C059E}"/>
          </ac:spMkLst>
        </pc:spChg>
        <pc:spChg chg="add del">
          <ac:chgData name="BEN KHALFALLAH Hela ItimAsrScoVdf" userId="d55be94f-4073-46ba-88ef-465599598fde" providerId="ADAL" clId="{B1CC3917-7186-48B1-B06B-921786A47DF6}" dt="2023-03-19T18:21:49.491" v="2974" actId="26606"/>
          <ac:spMkLst>
            <pc:docMk/>
            <pc:sldMk cId="2241639217" sldId="611"/>
            <ac:spMk id="18" creationId="{9FC936C0-4624-438D-BDD0-6B296BD6409D}"/>
          </ac:spMkLst>
        </pc:spChg>
        <pc:spChg chg="add del">
          <ac:chgData name="BEN KHALFALLAH Hela ItimAsrScoVdf" userId="d55be94f-4073-46ba-88ef-465599598fde" providerId="ADAL" clId="{B1CC3917-7186-48B1-B06B-921786A47DF6}" dt="2023-03-19T18:21:49.491" v="2974" actId="26606"/>
          <ac:spMkLst>
            <pc:docMk/>
            <pc:sldMk cId="2241639217" sldId="611"/>
            <ac:spMk id="20" creationId="{42D4960A-896E-4F6B-BF65-B4662AC9DEB6}"/>
          </ac:spMkLst>
        </pc:spChg>
        <pc:spChg chg="add del">
          <ac:chgData name="BEN KHALFALLAH Hela ItimAsrScoVdf" userId="d55be94f-4073-46ba-88ef-465599598fde" providerId="ADAL" clId="{B1CC3917-7186-48B1-B06B-921786A47DF6}" dt="2023-03-19T18:21:49.491" v="2974" actId="26606"/>
          <ac:spMkLst>
            <pc:docMk/>
            <pc:sldMk cId="2241639217" sldId="611"/>
            <ac:spMk id="22" creationId="{5684944A-8803-462C-84C5-4576C56A7758}"/>
          </ac:spMkLst>
        </pc:spChg>
        <pc:spChg chg="add del">
          <ac:chgData name="BEN KHALFALLAH Hela ItimAsrScoVdf" userId="d55be94f-4073-46ba-88ef-465599598fde" providerId="ADAL" clId="{B1CC3917-7186-48B1-B06B-921786A47DF6}" dt="2023-03-19T18:21:49.491" v="2974" actId="26606"/>
          <ac:spMkLst>
            <pc:docMk/>
            <pc:sldMk cId="2241639217" sldId="611"/>
            <ac:spMk id="24" creationId="{E07F3B49-8C20-42F5-831D-59306D05F667}"/>
          </ac:spMkLst>
        </pc:spChg>
        <pc:spChg chg="add del mod">
          <ac:chgData name="BEN KHALFALLAH Hela ItimAsrScoVdf" userId="d55be94f-4073-46ba-88ef-465599598fde" providerId="ADAL" clId="{B1CC3917-7186-48B1-B06B-921786A47DF6}" dt="2023-03-19T18:27:47.662" v="3080" actId="21"/>
          <ac:spMkLst>
            <pc:docMk/>
            <pc:sldMk cId="2241639217" sldId="611"/>
            <ac:spMk id="28" creationId="{47FC74CA-1A0C-4025-8F34-DEEAC839BF44}"/>
          </ac:spMkLst>
        </pc:spChg>
        <pc:spChg chg="add del">
          <ac:chgData name="BEN KHALFALLAH Hela ItimAsrScoVdf" userId="d55be94f-4073-46ba-88ef-465599598fde" providerId="ADAL" clId="{B1CC3917-7186-48B1-B06B-921786A47DF6}" dt="2023-03-19T18:21:49.477" v="2973" actId="26606"/>
          <ac:spMkLst>
            <pc:docMk/>
            <pc:sldMk cId="2241639217" sldId="611"/>
            <ac:spMk id="29" creationId="{2928117C-9446-4E7F-AE62-95E0F6DB5B27}"/>
          </ac:spMkLst>
        </pc:spChg>
        <pc:spChg chg="add del">
          <ac:chgData name="BEN KHALFALLAH Hela ItimAsrScoVdf" userId="d55be94f-4073-46ba-88ef-465599598fde" providerId="ADAL" clId="{B1CC3917-7186-48B1-B06B-921786A47DF6}" dt="2023-03-19T18:21:49.477" v="2973" actId="26606"/>
          <ac:spMkLst>
            <pc:docMk/>
            <pc:sldMk cId="2241639217" sldId="611"/>
            <ac:spMk id="31" creationId="{84D30AFB-4D71-48B0-AA00-28EE92363A5F}"/>
          </ac:spMkLst>
        </pc:spChg>
        <pc:spChg chg="add del">
          <ac:chgData name="BEN KHALFALLAH Hela ItimAsrScoVdf" userId="d55be94f-4073-46ba-88ef-465599598fde" providerId="ADAL" clId="{B1CC3917-7186-48B1-B06B-921786A47DF6}" dt="2023-03-19T18:21:49.477" v="2973" actId="26606"/>
          <ac:spMkLst>
            <pc:docMk/>
            <pc:sldMk cId="2241639217" sldId="611"/>
            <ac:spMk id="33" creationId="{96A0B76F-8010-4C62-B4B6-C5FC438C059E}"/>
          </ac:spMkLst>
        </pc:spChg>
        <pc:spChg chg="add del">
          <ac:chgData name="BEN KHALFALLAH Hela ItimAsrScoVdf" userId="d55be94f-4073-46ba-88ef-465599598fde" providerId="ADAL" clId="{B1CC3917-7186-48B1-B06B-921786A47DF6}" dt="2023-03-19T18:21:49.477" v="2973" actId="26606"/>
          <ac:spMkLst>
            <pc:docMk/>
            <pc:sldMk cId="2241639217" sldId="611"/>
            <ac:spMk id="35" creationId="{9FC936C0-4624-438D-BDD0-6B296BD6409D}"/>
          </ac:spMkLst>
        </pc:spChg>
        <pc:spChg chg="add del">
          <ac:chgData name="BEN KHALFALLAH Hela ItimAsrScoVdf" userId="d55be94f-4073-46ba-88ef-465599598fde" providerId="ADAL" clId="{B1CC3917-7186-48B1-B06B-921786A47DF6}" dt="2023-03-19T18:21:49.477" v="2973" actId="26606"/>
          <ac:spMkLst>
            <pc:docMk/>
            <pc:sldMk cId="2241639217" sldId="611"/>
            <ac:spMk id="37" creationId="{42D4960A-896E-4F6B-BF65-B4662AC9DEB6}"/>
          </ac:spMkLst>
        </pc:spChg>
        <pc:spChg chg="add del">
          <ac:chgData name="BEN KHALFALLAH Hela ItimAsrScoVdf" userId="d55be94f-4073-46ba-88ef-465599598fde" providerId="ADAL" clId="{B1CC3917-7186-48B1-B06B-921786A47DF6}" dt="2023-03-19T18:21:49.477" v="2973" actId="26606"/>
          <ac:spMkLst>
            <pc:docMk/>
            <pc:sldMk cId="2241639217" sldId="611"/>
            <ac:spMk id="39" creationId="{5684944A-8803-462C-84C5-4576C56A7758}"/>
          </ac:spMkLst>
        </pc:spChg>
        <pc:spChg chg="add del">
          <ac:chgData name="BEN KHALFALLAH Hela ItimAsrScoVdf" userId="d55be94f-4073-46ba-88ef-465599598fde" providerId="ADAL" clId="{B1CC3917-7186-48B1-B06B-921786A47DF6}" dt="2023-03-19T18:21:49.477" v="2973" actId="26606"/>
          <ac:spMkLst>
            <pc:docMk/>
            <pc:sldMk cId="2241639217" sldId="611"/>
            <ac:spMk id="41" creationId="{E07F3B49-8C20-42F5-831D-59306D05F667}"/>
          </ac:spMkLst>
        </pc:spChg>
        <pc:spChg chg="add">
          <ac:chgData name="BEN KHALFALLAH Hela ItimAsrScoVdf" userId="d55be94f-4073-46ba-88ef-465599598fde" providerId="ADAL" clId="{B1CC3917-7186-48B1-B06B-921786A47DF6}" dt="2023-03-19T18:21:49.491" v="2974" actId="26606"/>
          <ac:spMkLst>
            <pc:docMk/>
            <pc:sldMk cId="2241639217" sldId="611"/>
            <ac:spMk id="43" creationId="{DB691D59-8F51-4DD8-AD41-D568D29B08F8}"/>
          </ac:spMkLst>
        </pc:spChg>
        <pc:spChg chg="add">
          <ac:chgData name="BEN KHALFALLAH Hela ItimAsrScoVdf" userId="d55be94f-4073-46ba-88ef-465599598fde" providerId="ADAL" clId="{B1CC3917-7186-48B1-B06B-921786A47DF6}" dt="2023-03-19T18:21:49.491" v="2974" actId="26606"/>
          <ac:spMkLst>
            <pc:docMk/>
            <pc:sldMk cId="2241639217" sldId="611"/>
            <ac:spMk id="44" creationId="{204AEF18-0627-48F3-9B3D-F7E8F050B1D4}"/>
          </ac:spMkLst>
        </pc:spChg>
        <pc:spChg chg="add">
          <ac:chgData name="BEN KHALFALLAH Hela ItimAsrScoVdf" userId="d55be94f-4073-46ba-88ef-465599598fde" providerId="ADAL" clId="{B1CC3917-7186-48B1-B06B-921786A47DF6}" dt="2023-03-19T18:21:49.491" v="2974" actId="26606"/>
          <ac:spMkLst>
            <pc:docMk/>
            <pc:sldMk cId="2241639217" sldId="611"/>
            <ac:spMk id="45" creationId="{CEAEE08A-C572-438F-9753-B0D527A515A7}"/>
          </ac:spMkLst>
        </pc:spChg>
        <pc:spChg chg="add">
          <ac:chgData name="BEN KHALFALLAH Hela ItimAsrScoVdf" userId="d55be94f-4073-46ba-88ef-465599598fde" providerId="ADAL" clId="{B1CC3917-7186-48B1-B06B-921786A47DF6}" dt="2023-03-19T18:21:49.491" v="2974" actId="26606"/>
          <ac:spMkLst>
            <pc:docMk/>
            <pc:sldMk cId="2241639217" sldId="611"/>
            <ac:spMk id="46" creationId="{DB93146F-62ED-4C59-844C-0935D0FB5031}"/>
          </ac:spMkLst>
        </pc:spChg>
        <pc:spChg chg="add">
          <ac:chgData name="BEN KHALFALLAH Hela ItimAsrScoVdf" userId="d55be94f-4073-46ba-88ef-465599598fde" providerId="ADAL" clId="{B1CC3917-7186-48B1-B06B-921786A47DF6}" dt="2023-03-19T18:21:49.491" v="2974" actId="26606"/>
          <ac:spMkLst>
            <pc:docMk/>
            <pc:sldMk cId="2241639217" sldId="611"/>
            <ac:spMk id="47" creationId="{F7207B7B-5C57-458C-BE38-95D2CD7655BB}"/>
          </ac:spMkLst>
        </pc:spChg>
        <pc:spChg chg="add">
          <ac:chgData name="BEN KHALFALLAH Hela ItimAsrScoVdf" userId="d55be94f-4073-46ba-88ef-465599598fde" providerId="ADAL" clId="{B1CC3917-7186-48B1-B06B-921786A47DF6}" dt="2023-03-19T18:21:49.491" v="2974" actId="26606"/>
          <ac:spMkLst>
            <pc:docMk/>
            <pc:sldMk cId="2241639217" sldId="611"/>
            <ac:spMk id="48" creationId="{9822E561-F97C-4CBB-A9A6-A6BF6317BC84}"/>
          </ac:spMkLst>
        </pc:spChg>
        <pc:spChg chg="add">
          <ac:chgData name="BEN KHALFALLAH Hela ItimAsrScoVdf" userId="d55be94f-4073-46ba-88ef-465599598fde" providerId="ADAL" clId="{B1CC3917-7186-48B1-B06B-921786A47DF6}" dt="2023-03-19T18:21:49.491" v="2974" actId="26606"/>
          <ac:spMkLst>
            <pc:docMk/>
            <pc:sldMk cId="2241639217" sldId="611"/>
            <ac:spMk id="49" creationId="{B01B0E58-A5C8-4CDA-A2E0-35DF94E59857}"/>
          </ac:spMkLst>
        </pc:spChg>
        <pc:picChg chg="add del mod">
          <ac:chgData name="BEN KHALFALLAH Hela ItimAsrScoVdf" userId="d55be94f-4073-46ba-88ef-465599598fde" providerId="ADAL" clId="{B1CC3917-7186-48B1-B06B-921786A47DF6}" dt="2023-03-19T18:26:58.188" v="3061" actId="478"/>
          <ac:picMkLst>
            <pc:docMk/>
            <pc:sldMk cId="2241639217" sldId="611"/>
            <ac:picMk id="4" creationId="{CBCBEAC8-5583-4DE4-9E16-6FE6646E6C87}"/>
          </ac:picMkLst>
        </pc:picChg>
        <pc:picChg chg="del">
          <ac:chgData name="BEN KHALFALLAH Hela ItimAsrScoVdf" userId="d55be94f-4073-46ba-88ef-465599598fde" providerId="ADAL" clId="{B1CC3917-7186-48B1-B06B-921786A47DF6}" dt="2023-03-19T18:17:19.556" v="2932" actId="478"/>
          <ac:picMkLst>
            <pc:docMk/>
            <pc:sldMk cId="2241639217" sldId="611"/>
            <ac:picMk id="7" creationId="{FA9517F7-971B-454A-853B-6D5668E506C3}"/>
          </ac:picMkLst>
        </pc:picChg>
      </pc:sldChg>
      <pc:sldChg chg="addSp delSp modSp add mod setBg setClrOvrMap">
        <pc:chgData name="BEN KHALFALLAH Hela ItimAsrScoVdf" userId="d55be94f-4073-46ba-88ef-465599598fde" providerId="ADAL" clId="{B1CC3917-7186-48B1-B06B-921786A47DF6}" dt="2023-03-19T18:40:03.027" v="3178" actId="1076"/>
        <pc:sldMkLst>
          <pc:docMk/>
          <pc:sldMk cId="1674321254" sldId="612"/>
        </pc:sldMkLst>
        <pc:spChg chg="mod ord">
          <ac:chgData name="BEN KHALFALLAH Hela ItimAsrScoVdf" userId="d55be94f-4073-46ba-88ef-465599598fde" providerId="ADAL" clId="{B1CC3917-7186-48B1-B06B-921786A47DF6}" dt="2023-03-19T18:39:38.901" v="3171" actId="26606"/>
          <ac:spMkLst>
            <pc:docMk/>
            <pc:sldMk cId="1674321254" sldId="612"/>
            <ac:spMk id="2" creationId="{C33C1174-55E8-4D97-82E3-A5E672519FAC}"/>
          </ac:spMkLst>
        </pc:spChg>
        <pc:spChg chg="add del mod">
          <ac:chgData name="BEN KHALFALLAH Hela ItimAsrScoVdf" userId="d55be94f-4073-46ba-88ef-465599598fde" providerId="ADAL" clId="{B1CC3917-7186-48B1-B06B-921786A47DF6}" dt="2023-03-19T18:22:55.090" v="3020" actId="478"/>
          <ac:spMkLst>
            <pc:docMk/>
            <pc:sldMk cId="1674321254" sldId="612"/>
            <ac:spMk id="14" creationId="{D71409FC-5DF1-4D88-AADD-C42803F1330A}"/>
          </ac:spMkLst>
        </pc:spChg>
        <pc:spChg chg="add mod">
          <ac:chgData name="BEN KHALFALLAH Hela ItimAsrScoVdf" userId="d55be94f-4073-46ba-88ef-465599598fde" providerId="ADAL" clId="{B1CC3917-7186-48B1-B06B-921786A47DF6}" dt="2023-03-19T18:40:03.027" v="3178" actId="1076"/>
          <ac:spMkLst>
            <pc:docMk/>
            <pc:sldMk cId="1674321254" sldId="612"/>
            <ac:spMk id="22" creationId="{50A1D0E2-F164-426E-B4D2-20F41B1D61B2}"/>
          </ac:spMkLst>
        </pc:spChg>
        <pc:spChg chg="del mod">
          <ac:chgData name="BEN KHALFALLAH Hela ItimAsrScoVdf" userId="d55be94f-4073-46ba-88ef-465599598fde" providerId="ADAL" clId="{B1CC3917-7186-48B1-B06B-921786A47DF6}" dt="2023-03-19T18:39:31.975" v="3170" actId="21"/>
          <ac:spMkLst>
            <pc:docMk/>
            <pc:sldMk cId="1674321254" sldId="612"/>
            <ac:spMk id="46" creationId="{8C56F3C5-502D-4C2D-9196-0B9C1D34B89D}"/>
          </ac:spMkLst>
        </pc:spChg>
        <pc:spChg chg="del">
          <ac:chgData name="BEN KHALFALLAH Hela ItimAsrScoVdf" userId="d55be94f-4073-46ba-88ef-465599598fde" providerId="ADAL" clId="{B1CC3917-7186-48B1-B06B-921786A47DF6}" dt="2023-03-19T18:39:38.901" v="3171" actId="26606"/>
          <ac:spMkLst>
            <pc:docMk/>
            <pc:sldMk cId="1674321254" sldId="612"/>
            <ac:spMk id="7219" creationId="{1BB1D3B0-1E2E-48E2-ACCC-EE147A9A0CE0}"/>
          </ac:spMkLst>
        </pc:spChg>
        <pc:spChg chg="del">
          <ac:chgData name="BEN KHALFALLAH Hela ItimAsrScoVdf" userId="d55be94f-4073-46ba-88ef-465599598fde" providerId="ADAL" clId="{B1CC3917-7186-48B1-B06B-921786A47DF6}" dt="2023-03-19T18:39:38.901" v="3171" actId="26606"/>
          <ac:spMkLst>
            <pc:docMk/>
            <pc:sldMk cId="1674321254" sldId="612"/>
            <ac:spMk id="7221" creationId="{4BB8B191-5BC6-486A-8E6E-13B1C9EEE83D}"/>
          </ac:spMkLst>
        </pc:spChg>
        <pc:spChg chg="del">
          <ac:chgData name="BEN KHALFALLAH Hela ItimAsrScoVdf" userId="d55be94f-4073-46ba-88ef-465599598fde" providerId="ADAL" clId="{B1CC3917-7186-48B1-B06B-921786A47DF6}" dt="2023-03-19T18:39:38.901" v="3171" actId="26606"/>
          <ac:spMkLst>
            <pc:docMk/>
            <pc:sldMk cId="1674321254" sldId="612"/>
            <ac:spMk id="7223" creationId="{06E3DE27-4115-4B5D-A9DB-3C7CDC82B121}"/>
          </ac:spMkLst>
        </pc:spChg>
        <pc:spChg chg="del">
          <ac:chgData name="BEN KHALFALLAH Hela ItimAsrScoVdf" userId="d55be94f-4073-46ba-88ef-465599598fde" providerId="ADAL" clId="{B1CC3917-7186-48B1-B06B-921786A47DF6}" dt="2023-03-19T18:39:38.901" v="3171" actId="26606"/>
          <ac:spMkLst>
            <pc:docMk/>
            <pc:sldMk cId="1674321254" sldId="612"/>
            <ac:spMk id="7225" creationId="{AA5196B7-638B-4DC2-897C-9F49E9D46FD9}"/>
          </ac:spMkLst>
        </pc:spChg>
        <pc:spChg chg="del">
          <ac:chgData name="BEN KHALFALLAH Hela ItimAsrScoVdf" userId="d55be94f-4073-46ba-88ef-465599598fde" providerId="ADAL" clId="{B1CC3917-7186-48B1-B06B-921786A47DF6}" dt="2023-03-19T18:39:38.901" v="3171" actId="26606"/>
          <ac:spMkLst>
            <pc:docMk/>
            <pc:sldMk cId="1674321254" sldId="612"/>
            <ac:spMk id="7227" creationId="{875485B9-8EE1-447A-9C08-F7D6B532A8CF}"/>
          </ac:spMkLst>
        </pc:spChg>
        <pc:spChg chg="del">
          <ac:chgData name="BEN KHALFALLAH Hela ItimAsrScoVdf" userId="d55be94f-4073-46ba-88ef-465599598fde" providerId="ADAL" clId="{B1CC3917-7186-48B1-B06B-921786A47DF6}" dt="2023-03-19T18:39:38.901" v="3171" actId="26606"/>
          <ac:spMkLst>
            <pc:docMk/>
            <pc:sldMk cId="1674321254" sldId="612"/>
            <ac:spMk id="7229" creationId="{B963707F-B98C-4143-AFCF-D6B56C975C5A}"/>
          </ac:spMkLst>
        </pc:spChg>
        <pc:spChg chg="del">
          <ac:chgData name="BEN KHALFALLAH Hela ItimAsrScoVdf" userId="d55be94f-4073-46ba-88ef-465599598fde" providerId="ADAL" clId="{B1CC3917-7186-48B1-B06B-921786A47DF6}" dt="2023-03-19T18:39:38.901" v="3171" actId="26606"/>
          <ac:spMkLst>
            <pc:docMk/>
            <pc:sldMk cId="1674321254" sldId="612"/>
            <ac:spMk id="7231" creationId="{88D2DFBB-460D-4ECB-BD76-509C99DAD65A}"/>
          </ac:spMkLst>
        </pc:spChg>
        <pc:spChg chg="add">
          <ac:chgData name="BEN KHALFALLAH Hela ItimAsrScoVdf" userId="d55be94f-4073-46ba-88ef-465599598fde" providerId="ADAL" clId="{B1CC3917-7186-48B1-B06B-921786A47DF6}" dt="2023-03-19T18:39:38.901" v="3171" actId="26606"/>
          <ac:spMkLst>
            <pc:docMk/>
            <pc:sldMk cId="1674321254" sldId="612"/>
            <ac:spMk id="15367" creationId="{DB691D59-8F51-4DD8-AD41-D568D29B08F8}"/>
          </ac:spMkLst>
        </pc:spChg>
        <pc:spChg chg="add">
          <ac:chgData name="BEN KHALFALLAH Hela ItimAsrScoVdf" userId="d55be94f-4073-46ba-88ef-465599598fde" providerId="ADAL" clId="{B1CC3917-7186-48B1-B06B-921786A47DF6}" dt="2023-03-19T18:39:38.901" v="3171" actId="26606"/>
          <ac:spMkLst>
            <pc:docMk/>
            <pc:sldMk cId="1674321254" sldId="612"/>
            <ac:spMk id="15369" creationId="{204AEF18-0627-48F3-9B3D-F7E8F050B1D4}"/>
          </ac:spMkLst>
        </pc:spChg>
        <pc:spChg chg="add">
          <ac:chgData name="BEN KHALFALLAH Hela ItimAsrScoVdf" userId="d55be94f-4073-46ba-88ef-465599598fde" providerId="ADAL" clId="{B1CC3917-7186-48B1-B06B-921786A47DF6}" dt="2023-03-19T18:39:38.901" v="3171" actId="26606"/>
          <ac:spMkLst>
            <pc:docMk/>
            <pc:sldMk cId="1674321254" sldId="612"/>
            <ac:spMk id="15371" creationId="{CEAEE08A-C572-438F-9753-B0D527A515A7}"/>
          </ac:spMkLst>
        </pc:spChg>
        <pc:spChg chg="add">
          <ac:chgData name="BEN KHALFALLAH Hela ItimAsrScoVdf" userId="d55be94f-4073-46ba-88ef-465599598fde" providerId="ADAL" clId="{B1CC3917-7186-48B1-B06B-921786A47DF6}" dt="2023-03-19T18:39:38.901" v="3171" actId="26606"/>
          <ac:spMkLst>
            <pc:docMk/>
            <pc:sldMk cId="1674321254" sldId="612"/>
            <ac:spMk id="15373" creationId="{DB93146F-62ED-4C59-844C-0935D0FB5031}"/>
          </ac:spMkLst>
        </pc:spChg>
        <pc:spChg chg="add">
          <ac:chgData name="BEN KHALFALLAH Hela ItimAsrScoVdf" userId="d55be94f-4073-46ba-88ef-465599598fde" providerId="ADAL" clId="{B1CC3917-7186-48B1-B06B-921786A47DF6}" dt="2023-03-19T18:39:38.901" v="3171" actId="26606"/>
          <ac:spMkLst>
            <pc:docMk/>
            <pc:sldMk cId="1674321254" sldId="612"/>
            <ac:spMk id="15375" creationId="{BF3D65BA-1C65-40FB-92EF-83951BDC1D7C}"/>
          </ac:spMkLst>
        </pc:spChg>
        <pc:spChg chg="add">
          <ac:chgData name="BEN KHALFALLAH Hela ItimAsrScoVdf" userId="d55be94f-4073-46ba-88ef-465599598fde" providerId="ADAL" clId="{B1CC3917-7186-48B1-B06B-921786A47DF6}" dt="2023-03-19T18:39:38.901" v="3171" actId="26606"/>
          <ac:spMkLst>
            <pc:docMk/>
            <pc:sldMk cId="1674321254" sldId="612"/>
            <ac:spMk id="15377" creationId="{ADF52CCA-FCDD-49A0-BFFC-3BD41F1B827A}"/>
          </ac:spMkLst>
        </pc:spChg>
        <pc:picChg chg="del">
          <ac:chgData name="BEN KHALFALLAH Hela ItimAsrScoVdf" userId="d55be94f-4073-46ba-88ef-465599598fde" providerId="ADAL" clId="{B1CC3917-7186-48B1-B06B-921786A47DF6}" dt="2023-03-19T18:21:22.504" v="2966" actId="478"/>
          <ac:picMkLst>
            <pc:docMk/>
            <pc:sldMk cId="1674321254" sldId="612"/>
            <ac:picMk id="7174" creationId="{485AFB16-CE8D-4BA2-B15C-58D8358B2E19}"/>
          </ac:picMkLst>
        </pc:picChg>
        <pc:picChg chg="del">
          <ac:chgData name="BEN KHALFALLAH Hela ItimAsrScoVdf" userId="d55be94f-4073-46ba-88ef-465599598fde" providerId="ADAL" clId="{B1CC3917-7186-48B1-B06B-921786A47DF6}" dt="2023-03-19T18:21:22.504" v="2966" actId="478"/>
          <ac:picMkLst>
            <pc:docMk/>
            <pc:sldMk cId="1674321254" sldId="612"/>
            <ac:picMk id="7178" creationId="{DC2430CC-ED5F-4907-B7C9-C2879D1C2101}"/>
          </ac:picMkLst>
        </pc:picChg>
        <pc:picChg chg="add mod">
          <ac:chgData name="BEN KHALFALLAH Hela ItimAsrScoVdf" userId="d55be94f-4073-46ba-88ef-465599598fde" providerId="ADAL" clId="{B1CC3917-7186-48B1-B06B-921786A47DF6}" dt="2023-03-19T18:39:38.901" v="3171" actId="26606"/>
          <ac:picMkLst>
            <pc:docMk/>
            <pc:sldMk cId="1674321254" sldId="612"/>
            <ac:picMk id="15362" creationId="{5ACB8E5E-FE36-4FEF-A98E-D641CA2F3F8E}"/>
          </ac:picMkLst>
        </pc:picChg>
      </pc:sldChg>
      <pc:sldChg chg="addSp delSp modSp new mod">
        <pc:chgData name="BEN KHALFALLAH Hela ItimAsrScoVdf" userId="d55be94f-4073-46ba-88ef-465599598fde" providerId="ADAL" clId="{B1CC3917-7186-48B1-B06B-921786A47DF6}" dt="2023-03-19T19:05:45.478" v="3417" actId="1076"/>
        <pc:sldMkLst>
          <pc:docMk/>
          <pc:sldMk cId="1229125944" sldId="613"/>
        </pc:sldMkLst>
        <pc:spChg chg="mod">
          <ac:chgData name="BEN KHALFALLAH Hela ItimAsrScoVdf" userId="d55be94f-4073-46ba-88ef-465599598fde" providerId="ADAL" clId="{B1CC3917-7186-48B1-B06B-921786A47DF6}" dt="2023-03-19T18:45:32.541" v="3199" actId="790"/>
          <ac:spMkLst>
            <pc:docMk/>
            <pc:sldMk cId="1229125944" sldId="613"/>
            <ac:spMk id="2" creationId="{ADAD9ED1-9750-4C80-B4D8-2ECA7392E719}"/>
          </ac:spMkLst>
        </pc:spChg>
        <pc:spChg chg="add mod">
          <ac:chgData name="BEN KHALFALLAH Hela ItimAsrScoVdf" userId="d55be94f-4073-46ba-88ef-465599598fde" providerId="ADAL" clId="{B1CC3917-7186-48B1-B06B-921786A47DF6}" dt="2023-03-19T19:05:45.478" v="3417" actId="1076"/>
          <ac:spMkLst>
            <pc:docMk/>
            <pc:sldMk cId="1229125944" sldId="613"/>
            <ac:spMk id="3" creationId="{5F2AD992-6373-4989-B9A2-EA1064AB28FA}"/>
          </ac:spMkLst>
        </pc:spChg>
        <pc:spChg chg="add del mod">
          <ac:chgData name="BEN KHALFALLAH Hela ItimAsrScoVdf" userId="d55be94f-4073-46ba-88ef-465599598fde" providerId="ADAL" clId="{B1CC3917-7186-48B1-B06B-921786A47DF6}" dt="2023-03-19T18:26:27.442" v="3059" actId="478"/>
          <ac:spMkLst>
            <pc:docMk/>
            <pc:sldMk cId="1229125944" sldId="613"/>
            <ac:spMk id="4" creationId="{DBD2D51F-E733-408F-8B32-3F56F5AE7C4A}"/>
          </ac:spMkLst>
        </pc:spChg>
        <pc:spChg chg="add mod">
          <ac:chgData name="BEN KHALFALLAH Hela ItimAsrScoVdf" userId="d55be94f-4073-46ba-88ef-465599598fde" providerId="ADAL" clId="{B1CC3917-7186-48B1-B06B-921786A47DF6}" dt="2023-03-19T19:05:24.817" v="3412" actId="1076"/>
          <ac:spMkLst>
            <pc:docMk/>
            <pc:sldMk cId="1229125944" sldId="613"/>
            <ac:spMk id="5" creationId="{633FDFD2-B1CE-4651-8E19-37924D4CFA4C}"/>
          </ac:spMkLst>
        </pc:spChg>
        <pc:spChg chg="add del mod">
          <ac:chgData name="BEN KHALFALLAH Hela ItimAsrScoVdf" userId="d55be94f-4073-46ba-88ef-465599598fde" providerId="ADAL" clId="{B1CC3917-7186-48B1-B06B-921786A47DF6}" dt="2023-03-19T19:04:40.370" v="3401" actId="21"/>
          <ac:spMkLst>
            <pc:docMk/>
            <pc:sldMk cId="1229125944" sldId="613"/>
            <ac:spMk id="6" creationId="{FF43C703-FF6C-4D1C-B039-6AA35570B70C}"/>
          </ac:spMkLst>
        </pc:spChg>
        <pc:spChg chg="add mod">
          <ac:chgData name="BEN KHALFALLAH Hela ItimAsrScoVdf" userId="d55be94f-4073-46ba-88ef-465599598fde" providerId="ADAL" clId="{B1CC3917-7186-48B1-B06B-921786A47DF6}" dt="2023-03-19T19:05:22.071" v="3411" actId="1076"/>
          <ac:spMkLst>
            <pc:docMk/>
            <pc:sldMk cId="1229125944" sldId="613"/>
            <ac:spMk id="7" creationId="{305DED53-959D-4CDD-B081-E7BE44B94C45}"/>
          </ac:spMkLst>
        </pc:spChg>
      </pc:sldChg>
      <pc:sldChg chg="addSp delSp modSp new mod">
        <pc:chgData name="BEN KHALFALLAH Hela ItimAsrScoVdf" userId="d55be94f-4073-46ba-88ef-465599598fde" providerId="ADAL" clId="{B1CC3917-7186-48B1-B06B-921786A47DF6}" dt="2023-03-19T18:40:23.178" v="3182" actId="20577"/>
        <pc:sldMkLst>
          <pc:docMk/>
          <pc:sldMk cId="2541800678" sldId="614"/>
        </pc:sldMkLst>
        <pc:spChg chg="mod">
          <ac:chgData name="BEN KHALFALLAH Hela ItimAsrScoVdf" userId="d55be94f-4073-46ba-88ef-465599598fde" providerId="ADAL" clId="{B1CC3917-7186-48B1-B06B-921786A47DF6}" dt="2023-03-19T18:28:08.582" v="3096" actId="20577"/>
          <ac:spMkLst>
            <pc:docMk/>
            <pc:sldMk cId="2541800678" sldId="614"/>
            <ac:spMk id="2" creationId="{C826DD36-FE00-4B94-8C52-0CDDDE232DB3}"/>
          </ac:spMkLst>
        </pc:spChg>
        <pc:spChg chg="add del mod">
          <ac:chgData name="BEN KHALFALLAH Hela ItimAsrScoVdf" userId="d55be94f-4073-46ba-88ef-465599598fde" providerId="ADAL" clId="{B1CC3917-7186-48B1-B06B-921786A47DF6}" dt="2023-03-19T18:28:29.414" v="3103" actId="21"/>
          <ac:spMkLst>
            <pc:docMk/>
            <pc:sldMk cId="2541800678" sldId="614"/>
            <ac:spMk id="3" creationId="{AD6B57CA-F8E8-46FD-B9EF-DDF242B952F1}"/>
          </ac:spMkLst>
        </pc:spChg>
        <pc:spChg chg="add del mod">
          <ac:chgData name="BEN KHALFALLAH Hela ItimAsrScoVdf" userId="d55be94f-4073-46ba-88ef-465599598fde" providerId="ADAL" clId="{B1CC3917-7186-48B1-B06B-921786A47DF6}" dt="2023-03-19T18:30:45.399" v="3137" actId="21"/>
          <ac:spMkLst>
            <pc:docMk/>
            <pc:sldMk cId="2541800678" sldId="614"/>
            <ac:spMk id="4" creationId="{9E4B1B71-4B5A-4DCA-8993-95BC99F71DFB}"/>
          </ac:spMkLst>
        </pc:spChg>
        <pc:spChg chg="add mod">
          <ac:chgData name="BEN KHALFALLAH Hela ItimAsrScoVdf" userId="d55be94f-4073-46ba-88ef-465599598fde" providerId="ADAL" clId="{B1CC3917-7186-48B1-B06B-921786A47DF6}" dt="2023-03-19T18:31:49.665" v="3153" actId="1076"/>
          <ac:spMkLst>
            <pc:docMk/>
            <pc:sldMk cId="2541800678" sldId="614"/>
            <ac:spMk id="5" creationId="{B335E562-07F8-4642-A871-21021A420B3E}"/>
          </ac:spMkLst>
        </pc:spChg>
        <pc:spChg chg="add del mod">
          <ac:chgData name="BEN KHALFALLAH Hela ItimAsrScoVdf" userId="d55be94f-4073-46ba-88ef-465599598fde" providerId="ADAL" clId="{B1CC3917-7186-48B1-B06B-921786A47DF6}" dt="2023-03-19T18:29:43.159" v="3120" actId="21"/>
          <ac:spMkLst>
            <pc:docMk/>
            <pc:sldMk cId="2541800678" sldId="614"/>
            <ac:spMk id="6" creationId="{967CA2B5-C146-434D-891A-63F2CF31D381}"/>
          </ac:spMkLst>
        </pc:spChg>
        <pc:spChg chg="add mod">
          <ac:chgData name="BEN KHALFALLAH Hela ItimAsrScoVdf" userId="d55be94f-4073-46ba-88ef-465599598fde" providerId="ADAL" clId="{B1CC3917-7186-48B1-B06B-921786A47DF6}" dt="2023-03-19T18:32:04.689" v="3163" actId="14100"/>
          <ac:spMkLst>
            <pc:docMk/>
            <pc:sldMk cId="2541800678" sldId="614"/>
            <ac:spMk id="7" creationId="{7FB93D62-1643-4BC0-95E1-38512B725EDE}"/>
          </ac:spMkLst>
        </pc:spChg>
        <pc:spChg chg="add mod">
          <ac:chgData name="BEN KHALFALLAH Hela ItimAsrScoVdf" userId="d55be94f-4073-46ba-88ef-465599598fde" providerId="ADAL" clId="{B1CC3917-7186-48B1-B06B-921786A47DF6}" dt="2023-03-19T18:32:14.916" v="3165" actId="14100"/>
          <ac:spMkLst>
            <pc:docMk/>
            <pc:sldMk cId="2541800678" sldId="614"/>
            <ac:spMk id="8" creationId="{6FFBBD0B-E18F-40D8-84C1-D07C9DF1E598}"/>
          </ac:spMkLst>
        </pc:spChg>
        <pc:spChg chg="add mod">
          <ac:chgData name="BEN KHALFALLAH Hela ItimAsrScoVdf" userId="d55be94f-4073-46ba-88ef-465599598fde" providerId="ADAL" clId="{B1CC3917-7186-48B1-B06B-921786A47DF6}" dt="2023-03-19T18:40:23.178" v="3182" actId="20577"/>
          <ac:spMkLst>
            <pc:docMk/>
            <pc:sldMk cId="2541800678" sldId="614"/>
            <ac:spMk id="9" creationId="{ABAC5FE4-B923-4281-803B-9BB3E0A82E30}"/>
          </ac:spMkLst>
        </pc:spChg>
      </pc:sldChg>
      <pc:sldChg chg="new del">
        <pc:chgData name="BEN KHALFALLAH Hela ItimAsrScoVdf" userId="d55be94f-4073-46ba-88ef-465599598fde" providerId="ADAL" clId="{B1CC3917-7186-48B1-B06B-921786A47DF6}" dt="2023-03-19T18:28:01.198" v="3082" actId="680"/>
        <pc:sldMkLst>
          <pc:docMk/>
          <pc:sldMk cId="4292384536" sldId="614"/>
        </pc:sldMkLst>
      </pc:sldChg>
      <pc:sldChg chg="addSp delSp modSp new mod setBg">
        <pc:chgData name="BEN KHALFALLAH Hela ItimAsrScoVdf" userId="d55be94f-4073-46ba-88ef-465599598fde" providerId="ADAL" clId="{B1CC3917-7186-48B1-B06B-921786A47DF6}" dt="2023-03-19T19:14:45.253" v="3433" actId="13926"/>
        <pc:sldMkLst>
          <pc:docMk/>
          <pc:sldMk cId="1070004622" sldId="615"/>
        </pc:sldMkLst>
        <pc:spChg chg="mod">
          <ac:chgData name="BEN KHALFALLAH Hela ItimAsrScoVdf" userId="d55be94f-4073-46ba-88ef-465599598fde" providerId="ADAL" clId="{B1CC3917-7186-48B1-B06B-921786A47DF6}" dt="2023-03-19T19:14:23.009" v="3431" actId="26606"/>
          <ac:spMkLst>
            <pc:docMk/>
            <pc:sldMk cId="1070004622" sldId="615"/>
            <ac:spMk id="2" creationId="{2BFB1C79-2746-421D-903D-ED7DC2B91F1B}"/>
          </ac:spMkLst>
        </pc:spChg>
        <pc:spChg chg="mod ord">
          <ac:chgData name="BEN KHALFALLAH Hela ItimAsrScoVdf" userId="d55be94f-4073-46ba-88ef-465599598fde" providerId="ADAL" clId="{B1CC3917-7186-48B1-B06B-921786A47DF6}" dt="2023-03-19T19:14:45.253" v="3433" actId="13926"/>
          <ac:spMkLst>
            <pc:docMk/>
            <pc:sldMk cId="1070004622" sldId="615"/>
            <ac:spMk id="3" creationId="{68657CCC-921B-401F-811B-A941C0B4D602}"/>
          </ac:spMkLst>
        </pc:spChg>
        <pc:spChg chg="add del">
          <ac:chgData name="BEN KHALFALLAH Hela ItimAsrScoVdf" userId="d55be94f-4073-46ba-88ef-465599598fde" providerId="ADAL" clId="{B1CC3917-7186-48B1-B06B-921786A47DF6}" dt="2023-03-19T19:08:32.869" v="3427" actId="26606"/>
          <ac:spMkLst>
            <pc:docMk/>
            <pc:sldMk cId="1070004622" sldId="615"/>
            <ac:spMk id="10" creationId="{9E661D03-4DD4-45E7-A047-ED722E826D59}"/>
          </ac:spMkLst>
        </pc:spChg>
        <pc:spChg chg="add del">
          <ac:chgData name="BEN KHALFALLAH Hela ItimAsrScoVdf" userId="d55be94f-4073-46ba-88ef-465599598fde" providerId="ADAL" clId="{B1CC3917-7186-48B1-B06B-921786A47DF6}" dt="2023-03-19T19:08:27.779" v="3424" actId="26606"/>
          <ac:spMkLst>
            <pc:docMk/>
            <pc:sldMk cId="1070004622" sldId="615"/>
            <ac:spMk id="15" creationId="{9E661D03-4DD4-45E7-A047-ED722E826D59}"/>
          </ac:spMkLst>
        </pc:spChg>
        <pc:spChg chg="add del">
          <ac:chgData name="BEN KHALFALLAH Hela ItimAsrScoVdf" userId="d55be94f-4073-46ba-88ef-465599598fde" providerId="ADAL" clId="{B1CC3917-7186-48B1-B06B-921786A47DF6}" dt="2023-03-19T19:08:32.867" v="3426" actId="26606"/>
          <ac:spMkLst>
            <pc:docMk/>
            <pc:sldMk cId="1070004622" sldId="615"/>
            <ac:spMk id="17" creationId="{204AEF18-0627-48F3-9B3D-F7E8F050B1D4}"/>
          </ac:spMkLst>
        </pc:spChg>
        <pc:spChg chg="add del">
          <ac:chgData name="BEN KHALFALLAH Hela ItimAsrScoVdf" userId="d55be94f-4073-46ba-88ef-465599598fde" providerId="ADAL" clId="{B1CC3917-7186-48B1-B06B-921786A47DF6}" dt="2023-03-19T19:08:32.867" v="3426" actId="26606"/>
          <ac:spMkLst>
            <pc:docMk/>
            <pc:sldMk cId="1070004622" sldId="615"/>
            <ac:spMk id="18" creationId="{DB691D59-8F51-4DD8-AD41-D568D29B08F8}"/>
          </ac:spMkLst>
        </pc:spChg>
        <pc:spChg chg="add del">
          <ac:chgData name="BEN KHALFALLAH Hela ItimAsrScoVdf" userId="d55be94f-4073-46ba-88ef-465599598fde" providerId="ADAL" clId="{B1CC3917-7186-48B1-B06B-921786A47DF6}" dt="2023-03-19T19:08:32.867" v="3426" actId="26606"/>
          <ac:spMkLst>
            <pc:docMk/>
            <pc:sldMk cId="1070004622" sldId="615"/>
            <ac:spMk id="19" creationId="{CEAEE08A-C572-438F-9753-B0D527A515A7}"/>
          </ac:spMkLst>
        </pc:spChg>
        <pc:spChg chg="add del">
          <ac:chgData name="BEN KHALFALLAH Hela ItimAsrScoVdf" userId="d55be94f-4073-46ba-88ef-465599598fde" providerId="ADAL" clId="{B1CC3917-7186-48B1-B06B-921786A47DF6}" dt="2023-03-19T19:08:32.867" v="3426" actId="26606"/>
          <ac:spMkLst>
            <pc:docMk/>
            <pc:sldMk cId="1070004622" sldId="615"/>
            <ac:spMk id="21" creationId="{DB93146F-62ED-4C59-844C-0935D0FB5031}"/>
          </ac:spMkLst>
        </pc:spChg>
        <pc:spChg chg="add del">
          <ac:chgData name="BEN KHALFALLAH Hela ItimAsrScoVdf" userId="d55be94f-4073-46ba-88ef-465599598fde" providerId="ADAL" clId="{B1CC3917-7186-48B1-B06B-921786A47DF6}" dt="2023-03-19T19:08:32.867" v="3426" actId="26606"/>
          <ac:spMkLst>
            <pc:docMk/>
            <pc:sldMk cId="1070004622" sldId="615"/>
            <ac:spMk id="23" creationId="{F7207B7B-5C57-458C-BE38-95D2CD7655BB}"/>
          </ac:spMkLst>
        </pc:spChg>
        <pc:spChg chg="add del">
          <ac:chgData name="BEN KHALFALLAH Hela ItimAsrScoVdf" userId="d55be94f-4073-46ba-88ef-465599598fde" providerId="ADAL" clId="{B1CC3917-7186-48B1-B06B-921786A47DF6}" dt="2023-03-19T19:08:32.867" v="3426" actId="26606"/>
          <ac:spMkLst>
            <pc:docMk/>
            <pc:sldMk cId="1070004622" sldId="615"/>
            <ac:spMk id="25" creationId="{9822E561-F97C-4CBB-A9A6-A6BF6317BC84}"/>
          </ac:spMkLst>
        </pc:spChg>
        <pc:spChg chg="add del">
          <ac:chgData name="BEN KHALFALLAH Hela ItimAsrScoVdf" userId="d55be94f-4073-46ba-88ef-465599598fde" providerId="ADAL" clId="{B1CC3917-7186-48B1-B06B-921786A47DF6}" dt="2023-03-19T19:08:32.867" v="3426" actId="26606"/>
          <ac:spMkLst>
            <pc:docMk/>
            <pc:sldMk cId="1070004622" sldId="615"/>
            <ac:spMk id="27" creationId="{B01B0E58-A5C8-4CDA-A2E0-35DF94E59857}"/>
          </ac:spMkLst>
        </pc:spChg>
        <pc:spChg chg="add del">
          <ac:chgData name="BEN KHALFALLAH Hela ItimAsrScoVdf" userId="d55be94f-4073-46ba-88ef-465599598fde" providerId="ADAL" clId="{B1CC3917-7186-48B1-B06B-921786A47DF6}" dt="2023-03-19T19:14:19.263" v="3429" actId="26606"/>
          <ac:spMkLst>
            <pc:docMk/>
            <pc:sldMk cId="1070004622" sldId="615"/>
            <ac:spMk id="29" creationId="{9E661D03-4DD4-45E7-A047-ED722E826D59}"/>
          </ac:spMkLst>
        </pc:spChg>
        <pc:spChg chg="add del">
          <ac:chgData name="BEN KHALFALLAH Hela ItimAsrScoVdf" userId="d55be94f-4073-46ba-88ef-465599598fde" providerId="ADAL" clId="{B1CC3917-7186-48B1-B06B-921786A47DF6}" dt="2023-03-19T19:14:23.009" v="3431" actId="26606"/>
          <ac:spMkLst>
            <pc:docMk/>
            <pc:sldMk cId="1070004622" sldId="615"/>
            <ac:spMk id="18439" creationId="{1BB1D3B0-1E2E-48E2-ACCC-EE147A9A0CE0}"/>
          </ac:spMkLst>
        </pc:spChg>
        <pc:spChg chg="add del">
          <ac:chgData name="BEN KHALFALLAH Hela ItimAsrScoVdf" userId="d55be94f-4073-46ba-88ef-465599598fde" providerId="ADAL" clId="{B1CC3917-7186-48B1-B06B-921786A47DF6}" dt="2023-03-19T19:14:23.009" v="3431" actId="26606"/>
          <ac:spMkLst>
            <pc:docMk/>
            <pc:sldMk cId="1070004622" sldId="615"/>
            <ac:spMk id="18441" creationId="{4BB8B191-5BC6-486A-8E6E-13B1C9EEE83D}"/>
          </ac:spMkLst>
        </pc:spChg>
        <pc:spChg chg="add del">
          <ac:chgData name="BEN KHALFALLAH Hela ItimAsrScoVdf" userId="d55be94f-4073-46ba-88ef-465599598fde" providerId="ADAL" clId="{B1CC3917-7186-48B1-B06B-921786A47DF6}" dt="2023-03-19T19:14:23.009" v="3431" actId="26606"/>
          <ac:spMkLst>
            <pc:docMk/>
            <pc:sldMk cId="1070004622" sldId="615"/>
            <ac:spMk id="18443" creationId="{06E3DE27-4115-4B5D-A9DB-3C7CDC82B121}"/>
          </ac:spMkLst>
        </pc:spChg>
        <pc:spChg chg="add del">
          <ac:chgData name="BEN KHALFALLAH Hela ItimAsrScoVdf" userId="d55be94f-4073-46ba-88ef-465599598fde" providerId="ADAL" clId="{B1CC3917-7186-48B1-B06B-921786A47DF6}" dt="2023-03-19T19:14:23.009" v="3431" actId="26606"/>
          <ac:spMkLst>
            <pc:docMk/>
            <pc:sldMk cId="1070004622" sldId="615"/>
            <ac:spMk id="18445" creationId="{AA5196B7-638B-4DC2-897C-9F49E9D46FD9}"/>
          </ac:spMkLst>
        </pc:spChg>
        <pc:spChg chg="add del">
          <ac:chgData name="BEN KHALFALLAH Hela ItimAsrScoVdf" userId="d55be94f-4073-46ba-88ef-465599598fde" providerId="ADAL" clId="{B1CC3917-7186-48B1-B06B-921786A47DF6}" dt="2023-03-19T19:14:23.009" v="3431" actId="26606"/>
          <ac:spMkLst>
            <pc:docMk/>
            <pc:sldMk cId="1070004622" sldId="615"/>
            <ac:spMk id="18447" creationId="{D262CFB0-CBAC-4B42-B115-C04986CD0098}"/>
          </ac:spMkLst>
        </pc:spChg>
        <pc:spChg chg="add del">
          <ac:chgData name="BEN KHALFALLAH Hela ItimAsrScoVdf" userId="d55be94f-4073-46ba-88ef-465599598fde" providerId="ADAL" clId="{B1CC3917-7186-48B1-B06B-921786A47DF6}" dt="2023-03-19T19:14:23.009" v="3431" actId="26606"/>
          <ac:spMkLst>
            <pc:docMk/>
            <pc:sldMk cId="1070004622" sldId="615"/>
            <ac:spMk id="18449" creationId="{80C35990-E81C-43AE-B207-1CAD6CFC8F4E}"/>
          </ac:spMkLst>
        </pc:spChg>
        <pc:spChg chg="add">
          <ac:chgData name="BEN KHALFALLAH Hela ItimAsrScoVdf" userId="d55be94f-4073-46ba-88ef-465599598fde" providerId="ADAL" clId="{B1CC3917-7186-48B1-B06B-921786A47DF6}" dt="2023-03-19T19:14:23.009" v="3431" actId="26606"/>
          <ac:spMkLst>
            <pc:docMk/>
            <pc:sldMk cId="1070004622" sldId="615"/>
            <ac:spMk id="18454" creationId="{9E661D03-4DD4-45E7-A047-ED722E826D59}"/>
          </ac:spMkLst>
        </pc:spChg>
        <pc:picChg chg="add del mod ord">
          <ac:chgData name="BEN KHALFALLAH Hela ItimAsrScoVdf" userId="d55be94f-4073-46ba-88ef-465599598fde" providerId="ADAL" clId="{B1CC3917-7186-48B1-B06B-921786A47DF6}" dt="2023-03-19T19:14:20.501" v="3430" actId="478"/>
          <ac:picMkLst>
            <pc:docMk/>
            <pc:sldMk cId="1070004622" sldId="615"/>
            <ac:picMk id="7" creationId="{984A2DFF-0C7E-9BD2-64C4-8AD489943E67}"/>
          </ac:picMkLst>
        </pc:picChg>
        <pc:picChg chg="add mod">
          <ac:chgData name="BEN KHALFALLAH Hela ItimAsrScoVdf" userId="d55be94f-4073-46ba-88ef-465599598fde" providerId="ADAL" clId="{B1CC3917-7186-48B1-B06B-921786A47DF6}" dt="2023-03-19T19:14:23.009" v="3431" actId="26606"/>
          <ac:picMkLst>
            <pc:docMk/>
            <pc:sldMk cId="1070004622" sldId="615"/>
            <ac:picMk id="18434" creationId="{ED175C14-9F9E-42D1-86AD-B738BD463832}"/>
          </ac:picMkLst>
        </pc:picChg>
      </pc:sldChg>
      <pc:sldChg chg="addSp delSp modSp new mod ord setBg">
        <pc:chgData name="BEN KHALFALLAH Hela ItimAsrScoVdf" userId="d55be94f-4073-46ba-88ef-465599598fde" providerId="ADAL" clId="{B1CC3917-7186-48B1-B06B-921786A47DF6}" dt="2023-03-19T22:52:25.864" v="5663"/>
        <pc:sldMkLst>
          <pc:docMk/>
          <pc:sldMk cId="4265904728" sldId="616"/>
        </pc:sldMkLst>
        <pc:spChg chg="mod">
          <ac:chgData name="BEN KHALFALLAH Hela ItimAsrScoVdf" userId="d55be94f-4073-46ba-88ef-465599598fde" providerId="ADAL" clId="{B1CC3917-7186-48B1-B06B-921786A47DF6}" dt="2023-03-19T19:01:51.284" v="3389" actId="26606"/>
          <ac:spMkLst>
            <pc:docMk/>
            <pc:sldMk cId="4265904728" sldId="616"/>
            <ac:spMk id="2" creationId="{FF2C073A-337C-4367-ABE0-316A37356CE4}"/>
          </ac:spMkLst>
        </pc:spChg>
        <pc:spChg chg="add del">
          <ac:chgData name="BEN KHALFALLAH Hela ItimAsrScoVdf" userId="d55be94f-4073-46ba-88ef-465599598fde" providerId="ADAL" clId="{B1CC3917-7186-48B1-B06B-921786A47DF6}" dt="2023-03-19T19:01:51.284" v="3389" actId="26606"/>
          <ac:spMkLst>
            <pc:docMk/>
            <pc:sldMk cId="4265904728" sldId="616"/>
            <ac:spMk id="17415" creationId="{2928117C-9446-4E7F-AE62-95E0F6DB5B27}"/>
          </ac:spMkLst>
        </pc:spChg>
        <pc:spChg chg="add del">
          <ac:chgData name="BEN KHALFALLAH Hela ItimAsrScoVdf" userId="d55be94f-4073-46ba-88ef-465599598fde" providerId="ADAL" clId="{B1CC3917-7186-48B1-B06B-921786A47DF6}" dt="2023-03-19T19:01:51.284" v="3389" actId="26606"/>
          <ac:spMkLst>
            <pc:docMk/>
            <pc:sldMk cId="4265904728" sldId="616"/>
            <ac:spMk id="17417" creationId="{84D30AFB-4D71-48B0-AA00-28EE92363A5F}"/>
          </ac:spMkLst>
        </pc:spChg>
        <pc:spChg chg="add del">
          <ac:chgData name="BEN KHALFALLAH Hela ItimAsrScoVdf" userId="d55be94f-4073-46ba-88ef-465599598fde" providerId="ADAL" clId="{B1CC3917-7186-48B1-B06B-921786A47DF6}" dt="2023-03-19T19:01:51.284" v="3389" actId="26606"/>
          <ac:spMkLst>
            <pc:docMk/>
            <pc:sldMk cId="4265904728" sldId="616"/>
            <ac:spMk id="17419" creationId="{96A0B76F-8010-4C62-B4B6-C5FC438C059E}"/>
          </ac:spMkLst>
        </pc:spChg>
        <pc:spChg chg="add del">
          <ac:chgData name="BEN KHALFALLAH Hela ItimAsrScoVdf" userId="d55be94f-4073-46ba-88ef-465599598fde" providerId="ADAL" clId="{B1CC3917-7186-48B1-B06B-921786A47DF6}" dt="2023-03-19T19:01:51.284" v="3389" actId="26606"/>
          <ac:spMkLst>
            <pc:docMk/>
            <pc:sldMk cId="4265904728" sldId="616"/>
            <ac:spMk id="17421" creationId="{9FC936C0-4624-438D-BDD0-6B296BD6409D}"/>
          </ac:spMkLst>
        </pc:spChg>
        <pc:spChg chg="add del">
          <ac:chgData name="BEN KHALFALLAH Hela ItimAsrScoVdf" userId="d55be94f-4073-46ba-88ef-465599598fde" providerId="ADAL" clId="{B1CC3917-7186-48B1-B06B-921786A47DF6}" dt="2023-03-19T19:01:51.284" v="3389" actId="26606"/>
          <ac:spMkLst>
            <pc:docMk/>
            <pc:sldMk cId="4265904728" sldId="616"/>
            <ac:spMk id="17423" creationId="{42D4960A-896E-4F6B-BF65-B4662AC9DEB6}"/>
          </ac:spMkLst>
        </pc:spChg>
        <pc:spChg chg="add del">
          <ac:chgData name="BEN KHALFALLAH Hela ItimAsrScoVdf" userId="d55be94f-4073-46ba-88ef-465599598fde" providerId="ADAL" clId="{B1CC3917-7186-48B1-B06B-921786A47DF6}" dt="2023-03-19T19:01:51.284" v="3389" actId="26606"/>
          <ac:spMkLst>
            <pc:docMk/>
            <pc:sldMk cId="4265904728" sldId="616"/>
            <ac:spMk id="17425" creationId="{5684944A-8803-462C-84C5-4576C56A7758}"/>
          </ac:spMkLst>
        </pc:spChg>
        <pc:spChg chg="add del">
          <ac:chgData name="BEN KHALFALLAH Hela ItimAsrScoVdf" userId="d55be94f-4073-46ba-88ef-465599598fde" providerId="ADAL" clId="{B1CC3917-7186-48B1-B06B-921786A47DF6}" dt="2023-03-19T19:01:51.284" v="3389" actId="26606"/>
          <ac:spMkLst>
            <pc:docMk/>
            <pc:sldMk cId="4265904728" sldId="616"/>
            <ac:spMk id="17427" creationId="{E07F3B49-8C20-42F5-831D-59306D05F667}"/>
          </ac:spMkLst>
        </pc:spChg>
        <pc:spChg chg="add">
          <ac:chgData name="BEN KHALFALLAH Hela ItimAsrScoVdf" userId="d55be94f-4073-46ba-88ef-465599598fde" providerId="ADAL" clId="{B1CC3917-7186-48B1-B06B-921786A47DF6}" dt="2023-03-19T19:01:51.284" v="3389" actId="26606"/>
          <ac:spMkLst>
            <pc:docMk/>
            <pc:sldMk cId="4265904728" sldId="616"/>
            <ac:spMk id="17432" creationId="{2928117C-9446-4E7F-AE62-95E0F6DB5B27}"/>
          </ac:spMkLst>
        </pc:spChg>
        <pc:spChg chg="add">
          <ac:chgData name="BEN KHALFALLAH Hela ItimAsrScoVdf" userId="d55be94f-4073-46ba-88ef-465599598fde" providerId="ADAL" clId="{B1CC3917-7186-48B1-B06B-921786A47DF6}" dt="2023-03-19T19:01:51.284" v="3389" actId="26606"/>
          <ac:spMkLst>
            <pc:docMk/>
            <pc:sldMk cId="4265904728" sldId="616"/>
            <ac:spMk id="17434" creationId="{84D30AFB-4D71-48B0-AA00-28EE92363A5F}"/>
          </ac:spMkLst>
        </pc:spChg>
        <pc:spChg chg="add">
          <ac:chgData name="BEN KHALFALLAH Hela ItimAsrScoVdf" userId="d55be94f-4073-46ba-88ef-465599598fde" providerId="ADAL" clId="{B1CC3917-7186-48B1-B06B-921786A47DF6}" dt="2023-03-19T19:01:51.284" v="3389" actId="26606"/>
          <ac:spMkLst>
            <pc:docMk/>
            <pc:sldMk cId="4265904728" sldId="616"/>
            <ac:spMk id="17436" creationId="{96A0B76F-8010-4C62-B4B6-C5FC438C059E}"/>
          </ac:spMkLst>
        </pc:spChg>
        <pc:spChg chg="add">
          <ac:chgData name="BEN KHALFALLAH Hela ItimAsrScoVdf" userId="d55be94f-4073-46ba-88ef-465599598fde" providerId="ADAL" clId="{B1CC3917-7186-48B1-B06B-921786A47DF6}" dt="2023-03-19T19:01:51.284" v="3389" actId="26606"/>
          <ac:spMkLst>
            <pc:docMk/>
            <pc:sldMk cId="4265904728" sldId="616"/>
            <ac:spMk id="17438" creationId="{9FC936C0-4624-438D-BDD0-6B296BD6409D}"/>
          </ac:spMkLst>
        </pc:spChg>
        <pc:spChg chg="add">
          <ac:chgData name="BEN KHALFALLAH Hela ItimAsrScoVdf" userId="d55be94f-4073-46ba-88ef-465599598fde" providerId="ADAL" clId="{B1CC3917-7186-48B1-B06B-921786A47DF6}" dt="2023-03-19T19:01:51.284" v="3389" actId="26606"/>
          <ac:spMkLst>
            <pc:docMk/>
            <pc:sldMk cId="4265904728" sldId="616"/>
            <ac:spMk id="17440" creationId="{42D4960A-896E-4F6B-BF65-B4662AC9DEB6}"/>
          </ac:spMkLst>
        </pc:spChg>
        <pc:spChg chg="add">
          <ac:chgData name="BEN KHALFALLAH Hela ItimAsrScoVdf" userId="d55be94f-4073-46ba-88ef-465599598fde" providerId="ADAL" clId="{B1CC3917-7186-48B1-B06B-921786A47DF6}" dt="2023-03-19T19:01:51.284" v="3389" actId="26606"/>
          <ac:spMkLst>
            <pc:docMk/>
            <pc:sldMk cId="4265904728" sldId="616"/>
            <ac:spMk id="17442" creationId="{5684944A-8803-462C-84C5-4576C56A7758}"/>
          </ac:spMkLst>
        </pc:spChg>
        <pc:spChg chg="add">
          <ac:chgData name="BEN KHALFALLAH Hela ItimAsrScoVdf" userId="d55be94f-4073-46ba-88ef-465599598fde" providerId="ADAL" clId="{B1CC3917-7186-48B1-B06B-921786A47DF6}" dt="2023-03-19T19:01:51.284" v="3389" actId="26606"/>
          <ac:spMkLst>
            <pc:docMk/>
            <pc:sldMk cId="4265904728" sldId="616"/>
            <ac:spMk id="17444" creationId="{E07F3B49-8C20-42F5-831D-59306D05F667}"/>
          </ac:spMkLst>
        </pc:spChg>
        <pc:picChg chg="add mod">
          <ac:chgData name="BEN KHALFALLAH Hela ItimAsrScoVdf" userId="d55be94f-4073-46ba-88ef-465599598fde" providerId="ADAL" clId="{B1CC3917-7186-48B1-B06B-921786A47DF6}" dt="2023-03-19T19:01:40.036" v="3365" actId="26606"/>
          <ac:picMkLst>
            <pc:docMk/>
            <pc:sldMk cId="4265904728" sldId="616"/>
            <ac:picMk id="17410" creationId="{B64EC88A-EB83-414C-84EB-6ED9702C9A66}"/>
          </ac:picMkLst>
        </pc:picChg>
      </pc:sldChg>
      <pc:sldChg chg="addSp delSp modSp new mod setBg setClrOvrMap">
        <pc:chgData name="BEN KHALFALLAH Hela ItimAsrScoVdf" userId="d55be94f-4073-46ba-88ef-465599598fde" providerId="ADAL" clId="{B1CC3917-7186-48B1-B06B-921786A47DF6}" dt="2023-03-19T20:05:27.788" v="3869" actId="26606"/>
        <pc:sldMkLst>
          <pc:docMk/>
          <pc:sldMk cId="2982102066" sldId="617"/>
        </pc:sldMkLst>
        <pc:spChg chg="del mod ord">
          <ac:chgData name="BEN KHALFALLAH Hela ItimAsrScoVdf" userId="d55be94f-4073-46ba-88ef-465599598fde" providerId="ADAL" clId="{B1CC3917-7186-48B1-B06B-921786A47DF6}" dt="2023-03-19T19:45:31.535" v="3690" actId="478"/>
          <ac:spMkLst>
            <pc:docMk/>
            <pc:sldMk cId="2982102066" sldId="617"/>
            <ac:spMk id="2" creationId="{B6250661-ED12-4D9C-9E13-7E8DC73DE890}"/>
          </ac:spMkLst>
        </pc:spChg>
        <pc:spChg chg="add del mod">
          <ac:chgData name="BEN KHALFALLAH Hela ItimAsrScoVdf" userId="d55be94f-4073-46ba-88ef-465599598fde" providerId="ADAL" clId="{B1CC3917-7186-48B1-B06B-921786A47DF6}" dt="2023-03-19T19:45:38.920" v="3691" actId="478"/>
          <ac:spMkLst>
            <pc:docMk/>
            <pc:sldMk cId="2982102066" sldId="617"/>
            <ac:spMk id="4" creationId="{79C841BD-5E0E-49DE-BC14-94D8EA56CBD5}"/>
          </ac:spMkLst>
        </pc:spChg>
        <pc:spChg chg="add del">
          <ac:chgData name="BEN KHALFALLAH Hela ItimAsrScoVdf" userId="d55be94f-4073-46ba-88ef-465599598fde" providerId="ADAL" clId="{B1CC3917-7186-48B1-B06B-921786A47DF6}" dt="2023-03-19T19:53:35.222" v="3733" actId="26606"/>
          <ac:spMkLst>
            <pc:docMk/>
            <pc:sldMk cId="2982102066" sldId="617"/>
            <ac:spMk id="20480" creationId="{BC3DFB63-5ACC-44EB-A0A9-33D0ADA3ED61}"/>
          </ac:spMkLst>
        </pc:spChg>
        <pc:spChg chg="add del">
          <ac:chgData name="BEN KHALFALLAH Hela ItimAsrScoVdf" userId="d55be94f-4073-46ba-88ef-465599598fde" providerId="ADAL" clId="{B1CC3917-7186-48B1-B06B-921786A47DF6}" dt="2023-03-19T19:37:01.242" v="3622" actId="26606"/>
          <ac:spMkLst>
            <pc:docMk/>
            <pc:sldMk cId="2982102066" sldId="617"/>
            <ac:spMk id="20487" creationId="{DB691D59-8F51-4DD8-AD41-D568D29B08F8}"/>
          </ac:spMkLst>
        </pc:spChg>
        <pc:spChg chg="add del">
          <ac:chgData name="BEN KHALFALLAH Hela ItimAsrScoVdf" userId="d55be94f-4073-46ba-88ef-465599598fde" providerId="ADAL" clId="{B1CC3917-7186-48B1-B06B-921786A47DF6}" dt="2023-03-19T19:37:01.242" v="3622" actId="26606"/>
          <ac:spMkLst>
            <pc:docMk/>
            <pc:sldMk cId="2982102066" sldId="617"/>
            <ac:spMk id="20489" creationId="{204AEF18-0627-48F3-9B3D-F7E8F050B1D4}"/>
          </ac:spMkLst>
        </pc:spChg>
        <pc:spChg chg="add del">
          <ac:chgData name="BEN KHALFALLAH Hela ItimAsrScoVdf" userId="d55be94f-4073-46ba-88ef-465599598fde" providerId="ADAL" clId="{B1CC3917-7186-48B1-B06B-921786A47DF6}" dt="2023-03-19T19:37:01.242" v="3622" actId="26606"/>
          <ac:spMkLst>
            <pc:docMk/>
            <pc:sldMk cId="2982102066" sldId="617"/>
            <ac:spMk id="20491" creationId="{CEAEE08A-C572-438F-9753-B0D527A515A7}"/>
          </ac:spMkLst>
        </pc:spChg>
        <pc:spChg chg="add del">
          <ac:chgData name="BEN KHALFALLAH Hela ItimAsrScoVdf" userId="d55be94f-4073-46ba-88ef-465599598fde" providerId="ADAL" clId="{B1CC3917-7186-48B1-B06B-921786A47DF6}" dt="2023-03-19T19:37:01.242" v="3622" actId="26606"/>
          <ac:spMkLst>
            <pc:docMk/>
            <pc:sldMk cId="2982102066" sldId="617"/>
            <ac:spMk id="20493" creationId="{DB93146F-62ED-4C59-844C-0935D0FB5031}"/>
          </ac:spMkLst>
        </pc:spChg>
        <pc:spChg chg="add del">
          <ac:chgData name="BEN KHALFALLAH Hela ItimAsrScoVdf" userId="d55be94f-4073-46ba-88ef-465599598fde" providerId="ADAL" clId="{B1CC3917-7186-48B1-B06B-921786A47DF6}" dt="2023-03-19T19:37:01.242" v="3622" actId="26606"/>
          <ac:spMkLst>
            <pc:docMk/>
            <pc:sldMk cId="2982102066" sldId="617"/>
            <ac:spMk id="20495" creationId="{F7207B7B-5C57-458C-BE38-95D2CD7655BB}"/>
          </ac:spMkLst>
        </pc:spChg>
        <pc:spChg chg="add del">
          <ac:chgData name="BEN KHALFALLAH Hela ItimAsrScoVdf" userId="d55be94f-4073-46ba-88ef-465599598fde" providerId="ADAL" clId="{B1CC3917-7186-48B1-B06B-921786A47DF6}" dt="2023-03-19T19:37:01.242" v="3622" actId="26606"/>
          <ac:spMkLst>
            <pc:docMk/>
            <pc:sldMk cId="2982102066" sldId="617"/>
            <ac:spMk id="20497" creationId="{9822E561-F97C-4CBB-A9A6-A6BF6317BC84}"/>
          </ac:spMkLst>
        </pc:spChg>
        <pc:spChg chg="add del">
          <ac:chgData name="BEN KHALFALLAH Hela ItimAsrScoVdf" userId="d55be94f-4073-46ba-88ef-465599598fde" providerId="ADAL" clId="{B1CC3917-7186-48B1-B06B-921786A47DF6}" dt="2023-03-19T19:37:01.242" v="3622" actId="26606"/>
          <ac:spMkLst>
            <pc:docMk/>
            <pc:sldMk cId="2982102066" sldId="617"/>
            <ac:spMk id="20499" creationId="{B01B0E58-A5C8-4CDA-A2E0-35DF94E59857}"/>
          </ac:spMkLst>
        </pc:spChg>
        <pc:spChg chg="add del">
          <ac:chgData name="BEN KHALFALLAH Hela ItimAsrScoVdf" userId="d55be94f-4073-46ba-88ef-465599598fde" providerId="ADAL" clId="{B1CC3917-7186-48B1-B06B-921786A47DF6}" dt="2023-03-19T19:36:57.187" v="3619" actId="26606"/>
          <ac:spMkLst>
            <pc:docMk/>
            <pc:sldMk cId="2982102066" sldId="617"/>
            <ac:spMk id="20501" creationId="{DB691D59-8F51-4DD8-AD41-D568D29B08F8}"/>
          </ac:spMkLst>
        </pc:spChg>
        <pc:spChg chg="add del">
          <ac:chgData name="BEN KHALFALLAH Hela ItimAsrScoVdf" userId="d55be94f-4073-46ba-88ef-465599598fde" providerId="ADAL" clId="{B1CC3917-7186-48B1-B06B-921786A47DF6}" dt="2023-03-19T19:36:57.187" v="3619" actId="26606"/>
          <ac:spMkLst>
            <pc:docMk/>
            <pc:sldMk cId="2982102066" sldId="617"/>
            <ac:spMk id="20502" creationId="{204AEF18-0627-48F3-9B3D-F7E8F050B1D4}"/>
          </ac:spMkLst>
        </pc:spChg>
        <pc:spChg chg="add del">
          <ac:chgData name="BEN KHALFALLAH Hela ItimAsrScoVdf" userId="d55be94f-4073-46ba-88ef-465599598fde" providerId="ADAL" clId="{B1CC3917-7186-48B1-B06B-921786A47DF6}" dt="2023-03-19T19:35:30.970" v="3605" actId="26606"/>
          <ac:spMkLst>
            <pc:docMk/>
            <pc:sldMk cId="2982102066" sldId="617"/>
            <ac:spMk id="20504" creationId="{E9AA9F65-94B8-41A5-A7FF-23D2CFB116BB}"/>
          </ac:spMkLst>
        </pc:spChg>
        <pc:spChg chg="add del">
          <ac:chgData name="BEN KHALFALLAH Hela ItimAsrScoVdf" userId="d55be94f-4073-46ba-88ef-465599598fde" providerId="ADAL" clId="{B1CC3917-7186-48B1-B06B-921786A47DF6}" dt="2023-03-19T19:36:57.187" v="3619" actId="26606"/>
          <ac:spMkLst>
            <pc:docMk/>
            <pc:sldMk cId="2982102066" sldId="617"/>
            <ac:spMk id="20505" creationId="{CEAEE08A-C572-438F-9753-B0D527A515A7}"/>
          </ac:spMkLst>
        </pc:spChg>
        <pc:spChg chg="add del">
          <ac:chgData name="BEN KHALFALLAH Hela ItimAsrScoVdf" userId="d55be94f-4073-46ba-88ef-465599598fde" providerId="ADAL" clId="{B1CC3917-7186-48B1-B06B-921786A47DF6}" dt="2023-03-19T19:35:30.970" v="3605" actId="26606"/>
          <ac:spMkLst>
            <pc:docMk/>
            <pc:sldMk cId="2982102066" sldId="617"/>
            <ac:spMk id="20506" creationId="{7E8B0F8E-3F6C-4541-B9C1-774D80A08834}"/>
          </ac:spMkLst>
        </pc:spChg>
        <pc:spChg chg="add del">
          <ac:chgData name="BEN KHALFALLAH Hela ItimAsrScoVdf" userId="d55be94f-4073-46ba-88ef-465599598fde" providerId="ADAL" clId="{B1CC3917-7186-48B1-B06B-921786A47DF6}" dt="2023-03-19T19:36:57.187" v="3619" actId="26606"/>
          <ac:spMkLst>
            <pc:docMk/>
            <pc:sldMk cId="2982102066" sldId="617"/>
            <ac:spMk id="20507" creationId="{DB93146F-62ED-4C59-844C-0935D0FB5031}"/>
          </ac:spMkLst>
        </pc:spChg>
        <pc:spChg chg="add del">
          <ac:chgData name="BEN KHALFALLAH Hela ItimAsrScoVdf" userId="d55be94f-4073-46ba-88ef-465599598fde" providerId="ADAL" clId="{B1CC3917-7186-48B1-B06B-921786A47DF6}" dt="2023-03-19T19:35:30.970" v="3605" actId="26606"/>
          <ac:spMkLst>
            <pc:docMk/>
            <pc:sldMk cId="2982102066" sldId="617"/>
            <ac:spMk id="20508" creationId="{7A45F5BC-32D1-41CD-B270-C46F18CA1ACC}"/>
          </ac:spMkLst>
        </pc:spChg>
        <pc:spChg chg="add del">
          <ac:chgData name="BEN KHALFALLAH Hela ItimAsrScoVdf" userId="d55be94f-4073-46ba-88ef-465599598fde" providerId="ADAL" clId="{B1CC3917-7186-48B1-B06B-921786A47DF6}" dt="2023-03-19T19:36:57.187" v="3619" actId="26606"/>
          <ac:spMkLst>
            <pc:docMk/>
            <pc:sldMk cId="2982102066" sldId="617"/>
            <ac:spMk id="20509" creationId="{BF3D65BA-1C65-40FB-92EF-83951BDC1D7C}"/>
          </ac:spMkLst>
        </pc:spChg>
        <pc:spChg chg="add del">
          <ac:chgData name="BEN KHALFALLAH Hela ItimAsrScoVdf" userId="d55be94f-4073-46ba-88ef-465599598fde" providerId="ADAL" clId="{B1CC3917-7186-48B1-B06B-921786A47DF6}" dt="2023-03-19T19:35:30.970" v="3605" actId="26606"/>
          <ac:spMkLst>
            <pc:docMk/>
            <pc:sldMk cId="2982102066" sldId="617"/>
            <ac:spMk id="20510" creationId="{CE57EE13-72B0-4FFA-ACE1-EBDE89340E47}"/>
          </ac:spMkLst>
        </pc:spChg>
        <pc:spChg chg="add del">
          <ac:chgData name="BEN KHALFALLAH Hela ItimAsrScoVdf" userId="d55be94f-4073-46ba-88ef-465599598fde" providerId="ADAL" clId="{B1CC3917-7186-48B1-B06B-921786A47DF6}" dt="2023-03-19T19:36:57.187" v="3619" actId="26606"/>
          <ac:spMkLst>
            <pc:docMk/>
            <pc:sldMk cId="2982102066" sldId="617"/>
            <ac:spMk id="20511" creationId="{ADF52CCA-FCDD-49A0-BFFC-3BD41F1B827A}"/>
          </ac:spMkLst>
        </pc:spChg>
        <pc:spChg chg="add del">
          <ac:chgData name="BEN KHALFALLAH Hela ItimAsrScoVdf" userId="d55be94f-4073-46ba-88ef-465599598fde" providerId="ADAL" clId="{B1CC3917-7186-48B1-B06B-921786A47DF6}" dt="2023-03-19T19:35:30.970" v="3605" actId="26606"/>
          <ac:spMkLst>
            <pc:docMk/>
            <pc:sldMk cId="2982102066" sldId="617"/>
            <ac:spMk id="20512" creationId="{328C565D-A991-4381-AC37-76A58A4A128F}"/>
          </ac:spMkLst>
        </pc:spChg>
        <pc:spChg chg="add del">
          <ac:chgData name="BEN KHALFALLAH Hela ItimAsrScoVdf" userId="d55be94f-4073-46ba-88ef-465599598fde" providerId="ADAL" clId="{B1CC3917-7186-48B1-B06B-921786A47DF6}" dt="2023-03-19T19:37:01.231" v="3621" actId="26606"/>
          <ac:spMkLst>
            <pc:docMk/>
            <pc:sldMk cId="2982102066" sldId="617"/>
            <ac:spMk id="20513" creationId="{DB691D59-8F51-4DD8-AD41-D568D29B08F8}"/>
          </ac:spMkLst>
        </pc:spChg>
        <pc:spChg chg="add del">
          <ac:chgData name="BEN KHALFALLAH Hela ItimAsrScoVdf" userId="d55be94f-4073-46ba-88ef-465599598fde" providerId="ADAL" clId="{B1CC3917-7186-48B1-B06B-921786A47DF6}" dt="2023-03-19T19:35:30.970" v="3605" actId="26606"/>
          <ac:spMkLst>
            <pc:docMk/>
            <pc:sldMk cId="2982102066" sldId="617"/>
            <ac:spMk id="20514" creationId="{B7180431-F4DE-415D-BCBB-9316423C37C1}"/>
          </ac:spMkLst>
        </pc:spChg>
        <pc:spChg chg="add del">
          <ac:chgData name="BEN KHALFALLAH Hela ItimAsrScoVdf" userId="d55be94f-4073-46ba-88ef-465599598fde" providerId="ADAL" clId="{B1CC3917-7186-48B1-B06B-921786A47DF6}" dt="2023-03-19T19:37:01.231" v="3621" actId="26606"/>
          <ac:spMkLst>
            <pc:docMk/>
            <pc:sldMk cId="2982102066" sldId="617"/>
            <ac:spMk id="20515" creationId="{204AEF18-0627-48F3-9B3D-F7E8F050B1D4}"/>
          </ac:spMkLst>
        </pc:spChg>
        <pc:spChg chg="add del">
          <ac:chgData name="BEN KHALFALLAH Hela ItimAsrScoVdf" userId="d55be94f-4073-46ba-88ef-465599598fde" providerId="ADAL" clId="{B1CC3917-7186-48B1-B06B-921786A47DF6}" dt="2023-03-19T19:35:30.970" v="3605" actId="26606"/>
          <ac:spMkLst>
            <pc:docMk/>
            <pc:sldMk cId="2982102066" sldId="617"/>
            <ac:spMk id="20516" creationId="{EEABD997-5EF9-4E9B-AFBB-F6DFAAF3ADF0}"/>
          </ac:spMkLst>
        </pc:spChg>
        <pc:spChg chg="add del">
          <ac:chgData name="BEN KHALFALLAH Hela ItimAsrScoVdf" userId="d55be94f-4073-46ba-88ef-465599598fde" providerId="ADAL" clId="{B1CC3917-7186-48B1-B06B-921786A47DF6}" dt="2023-03-19T19:37:01.231" v="3621" actId="26606"/>
          <ac:spMkLst>
            <pc:docMk/>
            <pc:sldMk cId="2982102066" sldId="617"/>
            <ac:spMk id="20517" creationId="{CEAEE08A-C572-438F-9753-B0D527A515A7}"/>
          </ac:spMkLst>
        </pc:spChg>
        <pc:spChg chg="add del">
          <ac:chgData name="BEN KHALFALLAH Hela ItimAsrScoVdf" userId="d55be94f-4073-46ba-88ef-465599598fde" providerId="ADAL" clId="{B1CC3917-7186-48B1-B06B-921786A47DF6}" dt="2023-03-19T19:35:30.970" v="3605" actId="26606"/>
          <ac:spMkLst>
            <pc:docMk/>
            <pc:sldMk cId="2982102066" sldId="617"/>
            <ac:spMk id="20518" creationId="{E9AB5EE6-A047-4B18-B998-D46DF3CC36FE}"/>
          </ac:spMkLst>
        </pc:spChg>
        <pc:spChg chg="add del">
          <ac:chgData name="BEN KHALFALLAH Hela ItimAsrScoVdf" userId="d55be94f-4073-46ba-88ef-465599598fde" providerId="ADAL" clId="{B1CC3917-7186-48B1-B06B-921786A47DF6}" dt="2023-03-19T19:37:01.231" v="3621" actId="26606"/>
          <ac:spMkLst>
            <pc:docMk/>
            <pc:sldMk cId="2982102066" sldId="617"/>
            <ac:spMk id="20519" creationId="{DB93146F-62ED-4C59-844C-0935D0FB5031}"/>
          </ac:spMkLst>
        </pc:spChg>
        <pc:spChg chg="add del">
          <ac:chgData name="BEN KHALFALLAH Hela ItimAsrScoVdf" userId="d55be94f-4073-46ba-88ef-465599598fde" providerId="ADAL" clId="{B1CC3917-7186-48B1-B06B-921786A47DF6}" dt="2023-03-19T19:35:46.162" v="3611" actId="26606"/>
          <ac:spMkLst>
            <pc:docMk/>
            <pc:sldMk cId="2982102066" sldId="617"/>
            <ac:spMk id="20520" creationId="{DB691D59-8F51-4DD8-AD41-D568D29B08F8}"/>
          </ac:spMkLst>
        </pc:spChg>
        <pc:spChg chg="add del">
          <ac:chgData name="BEN KHALFALLAH Hela ItimAsrScoVdf" userId="d55be94f-4073-46ba-88ef-465599598fde" providerId="ADAL" clId="{B1CC3917-7186-48B1-B06B-921786A47DF6}" dt="2023-03-19T19:35:46.162" v="3611" actId="26606"/>
          <ac:spMkLst>
            <pc:docMk/>
            <pc:sldMk cId="2982102066" sldId="617"/>
            <ac:spMk id="20521" creationId="{204AEF18-0627-48F3-9B3D-F7E8F050B1D4}"/>
          </ac:spMkLst>
        </pc:spChg>
        <pc:spChg chg="add del">
          <ac:chgData name="BEN KHALFALLAH Hela ItimAsrScoVdf" userId="d55be94f-4073-46ba-88ef-465599598fde" providerId="ADAL" clId="{B1CC3917-7186-48B1-B06B-921786A47DF6}" dt="2023-03-19T19:35:46.162" v="3611" actId="26606"/>
          <ac:spMkLst>
            <pc:docMk/>
            <pc:sldMk cId="2982102066" sldId="617"/>
            <ac:spMk id="20522" creationId="{CEAEE08A-C572-438F-9753-B0D527A515A7}"/>
          </ac:spMkLst>
        </pc:spChg>
        <pc:spChg chg="add del">
          <ac:chgData name="BEN KHALFALLAH Hela ItimAsrScoVdf" userId="d55be94f-4073-46ba-88ef-465599598fde" providerId="ADAL" clId="{B1CC3917-7186-48B1-B06B-921786A47DF6}" dt="2023-03-19T19:35:46.162" v="3611" actId="26606"/>
          <ac:spMkLst>
            <pc:docMk/>
            <pc:sldMk cId="2982102066" sldId="617"/>
            <ac:spMk id="20523" creationId="{DB93146F-62ED-4C59-844C-0935D0FB5031}"/>
          </ac:spMkLst>
        </pc:spChg>
        <pc:spChg chg="add del">
          <ac:chgData name="BEN KHALFALLAH Hela ItimAsrScoVdf" userId="d55be94f-4073-46ba-88ef-465599598fde" providerId="ADAL" clId="{B1CC3917-7186-48B1-B06B-921786A47DF6}" dt="2023-03-19T19:35:46.162" v="3611" actId="26606"/>
          <ac:spMkLst>
            <pc:docMk/>
            <pc:sldMk cId="2982102066" sldId="617"/>
            <ac:spMk id="20524" creationId="{BF3D65BA-1C65-40FB-92EF-83951BDC1D7C}"/>
          </ac:spMkLst>
        </pc:spChg>
        <pc:spChg chg="add del">
          <ac:chgData name="BEN KHALFALLAH Hela ItimAsrScoVdf" userId="d55be94f-4073-46ba-88ef-465599598fde" providerId="ADAL" clId="{B1CC3917-7186-48B1-B06B-921786A47DF6}" dt="2023-03-19T19:35:46.162" v="3611" actId="26606"/>
          <ac:spMkLst>
            <pc:docMk/>
            <pc:sldMk cId="2982102066" sldId="617"/>
            <ac:spMk id="20525" creationId="{ADF52CCA-FCDD-49A0-BFFC-3BD41F1B827A}"/>
          </ac:spMkLst>
        </pc:spChg>
        <pc:spChg chg="add del">
          <ac:chgData name="BEN KHALFALLAH Hela ItimAsrScoVdf" userId="d55be94f-4073-46ba-88ef-465599598fde" providerId="ADAL" clId="{B1CC3917-7186-48B1-B06B-921786A47DF6}" dt="2023-03-19T19:37:01.231" v="3621" actId="26606"/>
          <ac:spMkLst>
            <pc:docMk/>
            <pc:sldMk cId="2982102066" sldId="617"/>
            <ac:spMk id="20526" creationId="{F7207B7B-5C57-458C-BE38-95D2CD7655BB}"/>
          </ac:spMkLst>
        </pc:spChg>
        <pc:spChg chg="add del">
          <ac:chgData name="BEN KHALFALLAH Hela ItimAsrScoVdf" userId="d55be94f-4073-46ba-88ef-465599598fde" providerId="ADAL" clId="{B1CC3917-7186-48B1-B06B-921786A47DF6}" dt="2023-03-19T19:37:01.231" v="3621" actId="26606"/>
          <ac:spMkLst>
            <pc:docMk/>
            <pc:sldMk cId="2982102066" sldId="617"/>
            <ac:spMk id="20527" creationId="{9822E561-F97C-4CBB-A9A6-A6BF6317BC84}"/>
          </ac:spMkLst>
        </pc:spChg>
        <pc:spChg chg="add del">
          <ac:chgData name="BEN KHALFALLAH Hela ItimAsrScoVdf" userId="d55be94f-4073-46ba-88ef-465599598fde" providerId="ADAL" clId="{B1CC3917-7186-48B1-B06B-921786A47DF6}" dt="2023-03-19T19:37:01.231" v="3621" actId="26606"/>
          <ac:spMkLst>
            <pc:docMk/>
            <pc:sldMk cId="2982102066" sldId="617"/>
            <ac:spMk id="20528" creationId="{B01B0E58-A5C8-4CDA-A2E0-35DF94E59857}"/>
          </ac:spMkLst>
        </pc:spChg>
        <pc:spChg chg="add del">
          <ac:chgData name="BEN KHALFALLAH Hela ItimAsrScoVdf" userId="d55be94f-4073-46ba-88ef-465599598fde" providerId="ADAL" clId="{B1CC3917-7186-48B1-B06B-921786A47DF6}" dt="2023-03-19T19:35:43.230" v="3608" actId="26606"/>
          <ac:spMkLst>
            <pc:docMk/>
            <pc:sldMk cId="2982102066" sldId="617"/>
            <ac:spMk id="20530" creationId="{DB691D59-8F51-4DD8-AD41-D568D29B08F8}"/>
          </ac:spMkLst>
        </pc:spChg>
        <pc:spChg chg="add del">
          <ac:chgData name="BEN KHALFALLAH Hela ItimAsrScoVdf" userId="d55be94f-4073-46ba-88ef-465599598fde" providerId="ADAL" clId="{B1CC3917-7186-48B1-B06B-921786A47DF6}" dt="2023-03-19T19:39:47.910" v="3630" actId="26606"/>
          <ac:spMkLst>
            <pc:docMk/>
            <pc:sldMk cId="2982102066" sldId="617"/>
            <ac:spMk id="20531" creationId="{DB691D59-8F51-4DD8-AD41-D568D29B08F8}"/>
          </ac:spMkLst>
        </pc:spChg>
        <pc:spChg chg="add del">
          <ac:chgData name="BEN KHALFALLAH Hela ItimAsrScoVdf" userId="d55be94f-4073-46ba-88ef-465599598fde" providerId="ADAL" clId="{B1CC3917-7186-48B1-B06B-921786A47DF6}" dt="2023-03-19T19:35:43.230" v="3608" actId="26606"/>
          <ac:spMkLst>
            <pc:docMk/>
            <pc:sldMk cId="2982102066" sldId="617"/>
            <ac:spMk id="20532" creationId="{204AEF18-0627-48F3-9B3D-F7E8F050B1D4}"/>
          </ac:spMkLst>
        </pc:spChg>
        <pc:spChg chg="add del">
          <ac:chgData name="BEN KHALFALLAH Hela ItimAsrScoVdf" userId="d55be94f-4073-46ba-88ef-465599598fde" providerId="ADAL" clId="{B1CC3917-7186-48B1-B06B-921786A47DF6}" dt="2023-03-19T19:39:47.910" v="3630" actId="26606"/>
          <ac:spMkLst>
            <pc:docMk/>
            <pc:sldMk cId="2982102066" sldId="617"/>
            <ac:spMk id="20533" creationId="{204AEF18-0627-48F3-9B3D-F7E8F050B1D4}"/>
          </ac:spMkLst>
        </pc:spChg>
        <pc:spChg chg="add del">
          <ac:chgData name="BEN KHALFALLAH Hela ItimAsrScoVdf" userId="d55be94f-4073-46ba-88ef-465599598fde" providerId="ADAL" clId="{B1CC3917-7186-48B1-B06B-921786A47DF6}" dt="2023-03-19T19:35:43.230" v="3608" actId="26606"/>
          <ac:spMkLst>
            <pc:docMk/>
            <pc:sldMk cId="2982102066" sldId="617"/>
            <ac:spMk id="20534" creationId="{CEAEE08A-C572-438F-9753-B0D527A515A7}"/>
          </ac:spMkLst>
        </pc:spChg>
        <pc:spChg chg="add del">
          <ac:chgData name="BEN KHALFALLAH Hela ItimAsrScoVdf" userId="d55be94f-4073-46ba-88ef-465599598fde" providerId="ADAL" clId="{B1CC3917-7186-48B1-B06B-921786A47DF6}" dt="2023-03-19T19:39:47.910" v="3630" actId="26606"/>
          <ac:spMkLst>
            <pc:docMk/>
            <pc:sldMk cId="2982102066" sldId="617"/>
            <ac:spMk id="20535" creationId="{CEAEE08A-C572-438F-9753-B0D527A515A7}"/>
          </ac:spMkLst>
        </pc:spChg>
        <pc:spChg chg="add del">
          <ac:chgData name="BEN KHALFALLAH Hela ItimAsrScoVdf" userId="d55be94f-4073-46ba-88ef-465599598fde" providerId="ADAL" clId="{B1CC3917-7186-48B1-B06B-921786A47DF6}" dt="2023-03-19T19:35:43.230" v="3608" actId="26606"/>
          <ac:spMkLst>
            <pc:docMk/>
            <pc:sldMk cId="2982102066" sldId="617"/>
            <ac:spMk id="20536" creationId="{DB93146F-62ED-4C59-844C-0935D0FB5031}"/>
          </ac:spMkLst>
        </pc:spChg>
        <pc:spChg chg="add del">
          <ac:chgData name="BEN KHALFALLAH Hela ItimAsrScoVdf" userId="d55be94f-4073-46ba-88ef-465599598fde" providerId="ADAL" clId="{B1CC3917-7186-48B1-B06B-921786A47DF6}" dt="2023-03-19T19:39:47.910" v="3630" actId="26606"/>
          <ac:spMkLst>
            <pc:docMk/>
            <pc:sldMk cId="2982102066" sldId="617"/>
            <ac:spMk id="20537" creationId="{DB93146F-62ED-4C59-844C-0935D0FB5031}"/>
          </ac:spMkLst>
        </pc:spChg>
        <pc:spChg chg="add del">
          <ac:chgData name="BEN KHALFALLAH Hela ItimAsrScoVdf" userId="d55be94f-4073-46ba-88ef-465599598fde" providerId="ADAL" clId="{B1CC3917-7186-48B1-B06B-921786A47DF6}" dt="2023-03-19T19:35:43.230" v="3608" actId="26606"/>
          <ac:spMkLst>
            <pc:docMk/>
            <pc:sldMk cId="2982102066" sldId="617"/>
            <ac:spMk id="20538" creationId="{F7207B7B-5C57-458C-BE38-95D2CD7655BB}"/>
          </ac:spMkLst>
        </pc:spChg>
        <pc:spChg chg="add del">
          <ac:chgData name="BEN KHALFALLAH Hela ItimAsrScoVdf" userId="d55be94f-4073-46ba-88ef-465599598fde" providerId="ADAL" clId="{B1CC3917-7186-48B1-B06B-921786A47DF6}" dt="2023-03-19T19:39:47.910" v="3630" actId="26606"/>
          <ac:spMkLst>
            <pc:docMk/>
            <pc:sldMk cId="2982102066" sldId="617"/>
            <ac:spMk id="20539" creationId="{BF3D65BA-1C65-40FB-92EF-83951BDC1D7C}"/>
          </ac:spMkLst>
        </pc:spChg>
        <pc:spChg chg="add del">
          <ac:chgData name="BEN KHALFALLAH Hela ItimAsrScoVdf" userId="d55be94f-4073-46ba-88ef-465599598fde" providerId="ADAL" clId="{B1CC3917-7186-48B1-B06B-921786A47DF6}" dt="2023-03-19T19:35:43.230" v="3608" actId="26606"/>
          <ac:spMkLst>
            <pc:docMk/>
            <pc:sldMk cId="2982102066" sldId="617"/>
            <ac:spMk id="20540" creationId="{9822E561-F97C-4CBB-A9A6-A6BF6317BC84}"/>
          </ac:spMkLst>
        </pc:spChg>
        <pc:spChg chg="add del">
          <ac:chgData name="BEN KHALFALLAH Hela ItimAsrScoVdf" userId="d55be94f-4073-46ba-88ef-465599598fde" providerId="ADAL" clId="{B1CC3917-7186-48B1-B06B-921786A47DF6}" dt="2023-03-19T19:39:47.910" v="3630" actId="26606"/>
          <ac:spMkLst>
            <pc:docMk/>
            <pc:sldMk cId="2982102066" sldId="617"/>
            <ac:spMk id="20541" creationId="{ADF52CCA-FCDD-49A0-BFFC-3BD41F1B827A}"/>
          </ac:spMkLst>
        </pc:spChg>
        <pc:spChg chg="add del">
          <ac:chgData name="BEN KHALFALLAH Hela ItimAsrScoVdf" userId="d55be94f-4073-46ba-88ef-465599598fde" providerId="ADAL" clId="{B1CC3917-7186-48B1-B06B-921786A47DF6}" dt="2023-03-19T19:35:43.230" v="3608" actId="26606"/>
          <ac:spMkLst>
            <pc:docMk/>
            <pc:sldMk cId="2982102066" sldId="617"/>
            <ac:spMk id="20542" creationId="{B01B0E58-A5C8-4CDA-A2E0-35DF94E59857}"/>
          </ac:spMkLst>
        </pc:spChg>
        <pc:spChg chg="add del">
          <ac:chgData name="BEN KHALFALLAH Hela ItimAsrScoVdf" userId="d55be94f-4073-46ba-88ef-465599598fde" providerId="ADAL" clId="{B1CC3917-7186-48B1-B06B-921786A47DF6}" dt="2023-03-19T19:39:39.993" v="3627" actId="26606"/>
          <ac:spMkLst>
            <pc:docMk/>
            <pc:sldMk cId="2982102066" sldId="617"/>
            <ac:spMk id="20543" creationId="{DB691D59-8F51-4DD8-AD41-D568D29B08F8}"/>
          </ac:spMkLst>
        </pc:spChg>
        <pc:spChg chg="add del">
          <ac:chgData name="BEN KHALFALLAH Hela ItimAsrScoVdf" userId="d55be94f-4073-46ba-88ef-465599598fde" providerId="ADAL" clId="{B1CC3917-7186-48B1-B06B-921786A47DF6}" dt="2023-03-19T19:35:45.738" v="3610" actId="26606"/>
          <ac:spMkLst>
            <pc:docMk/>
            <pc:sldMk cId="2982102066" sldId="617"/>
            <ac:spMk id="20544" creationId="{DB691D59-8F51-4DD8-AD41-D568D29B08F8}"/>
          </ac:spMkLst>
        </pc:spChg>
        <pc:spChg chg="add del">
          <ac:chgData name="BEN KHALFALLAH Hela ItimAsrScoVdf" userId="d55be94f-4073-46ba-88ef-465599598fde" providerId="ADAL" clId="{B1CC3917-7186-48B1-B06B-921786A47DF6}" dt="2023-03-19T19:35:45.738" v="3610" actId="26606"/>
          <ac:spMkLst>
            <pc:docMk/>
            <pc:sldMk cId="2982102066" sldId="617"/>
            <ac:spMk id="20545" creationId="{204AEF18-0627-48F3-9B3D-F7E8F050B1D4}"/>
          </ac:spMkLst>
        </pc:spChg>
        <pc:spChg chg="add del">
          <ac:chgData name="BEN KHALFALLAH Hela ItimAsrScoVdf" userId="d55be94f-4073-46ba-88ef-465599598fde" providerId="ADAL" clId="{B1CC3917-7186-48B1-B06B-921786A47DF6}" dt="2023-03-19T19:35:45.738" v="3610" actId="26606"/>
          <ac:spMkLst>
            <pc:docMk/>
            <pc:sldMk cId="2982102066" sldId="617"/>
            <ac:spMk id="20546" creationId="{CEAEE08A-C572-438F-9753-B0D527A515A7}"/>
          </ac:spMkLst>
        </pc:spChg>
        <pc:spChg chg="add del">
          <ac:chgData name="BEN KHALFALLAH Hela ItimAsrScoVdf" userId="d55be94f-4073-46ba-88ef-465599598fde" providerId="ADAL" clId="{B1CC3917-7186-48B1-B06B-921786A47DF6}" dt="2023-03-19T19:35:45.738" v="3610" actId="26606"/>
          <ac:spMkLst>
            <pc:docMk/>
            <pc:sldMk cId="2982102066" sldId="617"/>
            <ac:spMk id="20547" creationId="{DB93146F-62ED-4C59-844C-0935D0FB5031}"/>
          </ac:spMkLst>
        </pc:spChg>
        <pc:spChg chg="add del">
          <ac:chgData name="BEN KHALFALLAH Hela ItimAsrScoVdf" userId="d55be94f-4073-46ba-88ef-465599598fde" providerId="ADAL" clId="{B1CC3917-7186-48B1-B06B-921786A47DF6}" dt="2023-03-19T19:35:45.738" v="3610" actId="26606"/>
          <ac:spMkLst>
            <pc:docMk/>
            <pc:sldMk cId="2982102066" sldId="617"/>
            <ac:spMk id="20548" creationId="{F7207B7B-5C57-458C-BE38-95D2CD7655BB}"/>
          </ac:spMkLst>
        </pc:spChg>
        <pc:spChg chg="add del">
          <ac:chgData name="BEN KHALFALLAH Hela ItimAsrScoVdf" userId="d55be94f-4073-46ba-88ef-465599598fde" providerId="ADAL" clId="{B1CC3917-7186-48B1-B06B-921786A47DF6}" dt="2023-03-19T19:35:45.738" v="3610" actId="26606"/>
          <ac:spMkLst>
            <pc:docMk/>
            <pc:sldMk cId="2982102066" sldId="617"/>
            <ac:spMk id="20549" creationId="{9822E561-F97C-4CBB-A9A6-A6BF6317BC84}"/>
          </ac:spMkLst>
        </pc:spChg>
        <pc:spChg chg="add del">
          <ac:chgData name="BEN KHALFALLAH Hela ItimAsrScoVdf" userId="d55be94f-4073-46ba-88ef-465599598fde" providerId="ADAL" clId="{B1CC3917-7186-48B1-B06B-921786A47DF6}" dt="2023-03-19T19:35:45.738" v="3610" actId="26606"/>
          <ac:spMkLst>
            <pc:docMk/>
            <pc:sldMk cId="2982102066" sldId="617"/>
            <ac:spMk id="20550" creationId="{B01B0E58-A5C8-4CDA-A2E0-35DF94E59857}"/>
          </ac:spMkLst>
        </pc:spChg>
        <pc:spChg chg="add del">
          <ac:chgData name="BEN KHALFALLAH Hela ItimAsrScoVdf" userId="d55be94f-4073-46ba-88ef-465599598fde" providerId="ADAL" clId="{B1CC3917-7186-48B1-B06B-921786A47DF6}" dt="2023-03-19T19:39:39.993" v="3627" actId="26606"/>
          <ac:spMkLst>
            <pc:docMk/>
            <pc:sldMk cId="2982102066" sldId="617"/>
            <ac:spMk id="20551" creationId="{204AEF18-0627-48F3-9B3D-F7E8F050B1D4}"/>
          </ac:spMkLst>
        </pc:spChg>
        <pc:spChg chg="add del">
          <ac:chgData name="BEN KHALFALLAH Hela ItimAsrScoVdf" userId="d55be94f-4073-46ba-88ef-465599598fde" providerId="ADAL" clId="{B1CC3917-7186-48B1-B06B-921786A47DF6}" dt="2023-03-19T19:39:39.993" v="3627" actId="26606"/>
          <ac:spMkLst>
            <pc:docMk/>
            <pc:sldMk cId="2982102066" sldId="617"/>
            <ac:spMk id="20552" creationId="{DB93146F-62ED-4C59-844C-0935D0FB5031}"/>
          </ac:spMkLst>
        </pc:spChg>
        <pc:spChg chg="add del">
          <ac:chgData name="BEN KHALFALLAH Hela ItimAsrScoVdf" userId="d55be94f-4073-46ba-88ef-465599598fde" providerId="ADAL" clId="{B1CC3917-7186-48B1-B06B-921786A47DF6}" dt="2023-03-19T19:39:39.993" v="3627" actId="26606"/>
          <ac:spMkLst>
            <pc:docMk/>
            <pc:sldMk cId="2982102066" sldId="617"/>
            <ac:spMk id="20553" creationId="{CEAEE08A-C572-438F-9753-B0D527A515A7}"/>
          </ac:spMkLst>
        </pc:spChg>
        <pc:spChg chg="add del">
          <ac:chgData name="BEN KHALFALLAH Hela ItimAsrScoVdf" userId="d55be94f-4073-46ba-88ef-465599598fde" providerId="ADAL" clId="{B1CC3917-7186-48B1-B06B-921786A47DF6}" dt="2023-03-19T19:39:39.993" v="3627" actId="26606"/>
          <ac:spMkLst>
            <pc:docMk/>
            <pc:sldMk cId="2982102066" sldId="617"/>
            <ac:spMk id="20554" creationId="{F7207B7B-5C57-458C-BE38-95D2CD7655BB}"/>
          </ac:spMkLst>
        </pc:spChg>
        <pc:spChg chg="add del">
          <ac:chgData name="BEN KHALFALLAH Hela ItimAsrScoVdf" userId="d55be94f-4073-46ba-88ef-465599598fde" providerId="ADAL" clId="{B1CC3917-7186-48B1-B06B-921786A47DF6}" dt="2023-03-19T19:39:39.993" v="3627" actId="26606"/>
          <ac:spMkLst>
            <pc:docMk/>
            <pc:sldMk cId="2982102066" sldId="617"/>
            <ac:spMk id="20556" creationId="{9822E561-F97C-4CBB-A9A6-A6BF6317BC84}"/>
          </ac:spMkLst>
        </pc:spChg>
        <pc:spChg chg="add del">
          <ac:chgData name="BEN KHALFALLAH Hela ItimAsrScoVdf" userId="d55be94f-4073-46ba-88ef-465599598fde" providerId="ADAL" clId="{B1CC3917-7186-48B1-B06B-921786A47DF6}" dt="2023-03-19T19:39:39.993" v="3627" actId="26606"/>
          <ac:spMkLst>
            <pc:docMk/>
            <pc:sldMk cId="2982102066" sldId="617"/>
            <ac:spMk id="20558" creationId="{B01B0E58-A5C8-4CDA-A2E0-35DF94E59857}"/>
          </ac:spMkLst>
        </pc:spChg>
        <pc:spChg chg="add del">
          <ac:chgData name="BEN KHALFALLAH Hela ItimAsrScoVdf" userId="d55be94f-4073-46ba-88ef-465599598fde" providerId="ADAL" clId="{B1CC3917-7186-48B1-B06B-921786A47DF6}" dt="2023-03-19T19:39:47.902" v="3629" actId="26606"/>
          <ac:spMkLst>
            <pc:docMk/>
            <pc:sldMk cId="2982102066" sldId="617"/>
            <ac:spMk id="20560" creationId="{2928117C-9446-4E7F-AE62-95E0F6DB5B27}"/>
          </ac:spMkLst>
        </pc:spChg>
        <pc:spChg chg="add del">
          <ac:chgData name="BEN KHALFALLAH Hela ItimAsrScoVdf" userId="d55be94f-4073-46ba-88ef-465599598fde" providerId="ADAL" clId="{B1CC3917-7186-48B1-B06B-921786A47DF6}" dt="2023-03-19T19:39:47.902" v="3629" actId="26606"/>
          <ac:spMkLst>
            <pc:docMk/>
            <pc:sldMk cId="2982102066" sldId="617"/>
            <ac:spMk id="20561" creationId="{84D30AFB-4D71-48B0-AA00-28EE92363A5F}"/>
          </ac:spMkLst>
        </pc:spChg>
        <pc:spChg chg="add del">
          <ac:chgData name="BEN KHALFALLAH Hela ItimAsrScoVdf" userId="d55be94f-4073-46ba-88ef-465599598fde" providerId="ADAL" clId="{B1CC3917-7186-48B1-B06B-921786A47DF6}" dt="2023-03-19T19:39:47.902" v="3629" actId="26606"/>
          <ac:spMkLst>
            <pc:docMk/>
            <pc:sldMk cId="2982102066" sldId="617"/>
            <ac:spMk id="20562" creationId="{96A0B76F-8010-4C62-B4B6-C5FC438C059E}"/>
          </ac:spMkLst>
        </pc:spChg>
        <pc:spChg chg="add del">
          <ac:chgData name="BEN KHALFALLAH Hela ItimAsrScoVdf" userId="d55be94f-4073-46ba-88ef-465599598fde" providerId="ADAL" clId="{B1CC3917-7186-48B1-B06B-921786A47DF6}" dt="2023-03-19T19:39:47.902" v="3629" actId="26606"/>
          <ac:spMkLst>
            <pc:docMk/>
            <pc:sldMk cId="2982102066" sldId="617"/>
            <ac:spMk id="20563" creationId="{9FC936C0-4624-438D-BDD0-6B296BD6409D}"/>
          </ac:spMkLst>
        </pc:spChg>
        <pc:spChg chg="add del">
          <ac:chgData name="BEN KHALFALLAH Hela ItimAsrScoVdf" userId="d55be94f-4073-46ba-88ef-465599598fde" providerId="ADAL" clId="{B1CC3917-7186-48B1-B06B-921786A47DF6}" dt="2023-03-19T19:39:47.902" v="3629" actId="26606"/>
          <ac:spMkLst>
            <pc:docMk/>
            <pc:sldMk cId="2982102066" sldId="617"/>
            <ac:spMk id="20564" creationId="{42D4960A-896E-4F6B-BF65-B4662AC9DEB6}"/>
          </ac:spMkLst>
        </pc:spChg>
        <pc:spChg chg="add del">
          <ac:chgData name="BEN KHALFALLAH Hela ItimAsrScoVdf" userId="d55be94f-4073-46ba-88ef-465599598fde" providerId="ADAL" clId="{B1CC3917-7186-48B1-B06B-921786A47DF6}" dt="2023-03-19T19:39:47.902" v="3629" actId="26606"/>
          <ac:spMkLst>
            <pc:docMk/>
            <pc:sldMk cId="2982102066" sldId="617"/>
            <ac:spMk id="20565" creationId="{5684944A-8803-462C-84C5-4576C56A7758}"/>
          </ac:spMkLst>
        </pc:spChg>
        <pc:spChg chg="add del">
          <ac:chgData name="BEN KHALFALLAH Hela ItimAsrScoVdf" userId="d55be94f-4073-46ba-88ef-465599598fde" providerId="ADAL" clId="{B1CC3917-7186-48B1-B06B-921786A47DF6}" dt="2023-03-19T19:39:47.902" v="3629" actId="26606"/>
          <ac:spMkLst>
            <pc:docMk/>
            <pc:sldMk cId="2982102066" sldId="617"/>
            <ac:spMk id="20566" creationId="{E07F3B49-8C20-42F5-831D-59306D05F667}"/>
          </ac:spMkLst>
        </pc:spChg>
        <pc:spChg chg="add del">
          <ac:chgData name="BEN KHALFALLAH Hela ItimAsrScoVdf" userId="d55be94f-4073-46ba-88ef-465599598fde" providerId="ADAL" clId="{B1CC3917-7186-48B1-B06B-921786A47DF6}" dt="2023-03-19T19:40:55.879" v="3637" actId="26606"/>
          <ac:spMkLst>
            <pc:docMk/>
            <pc:sldMk cId="2982102066" sldId="617"/>
            <ac:spMk id="20568" creationId="{DB691D59-8F51-4DD8-AD41-D568D29B08F8}"/>
          </ac:spMkLst>
        </pc:spChg>
        <pc:spChg chg="add del">
          <ac:chgData name="BEN KHALFALLAH Hela ItimAsrScoVdf" userId="d55be94f-4073-46ba-88ef-465599598fde" providerId="ADAL" clId="{B1CC3917-7186-48B1-B06B-921786A47DF6}" dt="2023-03-19T19:40:55.879" v="3637" actId="26606"/>
          <ac:spMkLst>
            <pc:docMk/>
            <pc:sldMk cId="2982102066" sldId="617"/>
            <ac:spMk id="20569" creationId="{204AEF18-0627-48F3-9B3D-F7E8F050B1D4}"/>
          </ac:spMkLst>
        </pc:spChg>
        <pc:spChg chg="add del">
          <ac:chgData name="BEN KHALFALLAH Hela ItimAsrScoVdf" userId="d55be94f-4073-46ba-88ef-465599598fde" providerId="ADAL" clId="{B1CC3917-7186-48B1-B06B-921786A47DF6}" dt="2023-03-19T19:40:55.879" v="3637" actId="26606"/>
          <ac:spMkLst>
            <pc:docMk/>
            <pc:sldMk cId="2982102066" sldId="617"/>
            <ac:spMk id="20570" creationId="{CEAEE08A-C572-438F-9753-B0D527A515A7}"/>
          </ac:spMkLst>
        </pc:spChg>
        <pc:spChg chg="add del">
          <ac:chgData name="BEN KHALFALLAH Hela ItimAsrScoVdf" userId="d55be94f-4073-46ba-88ef-465599598fde" providerId="ADAL" clId="{B1CC3917-7186-48B1-B06B-921786A47DF6}" dt="2023-03-19T19:40:55.879" v="3637" actId="26606"/>
          <ac:spMkLst>
            <pc:docMk/>
            <pc:sldMk cId="2982102066" sldId="617"/>
            <ac:spMk id="20571" creationId="{DB93146F-62ED-4C59-844C-0935D0FB5031}"/>
          </ac:spMkLst>
        </pc:spChg>
        <pc:spChg chg="add del">
          <ac:chgData name="BEN KHALFALLAH Hela ItimAsrScoVdf" userId="d55be94f-4073-46ba-88ef-465599598fde" providerId="ADAL" clId="{B1CC3917-7186-48B1-B06B-921786A47DF6}" dt="2023-03-19T19:40:55.879" v="3637" actId="26606"/>
          <ac:spMkLst>
            <pc:docMk/>
            <pc:sldMk cId="2982102066" sldId="617"/>
            <ac:spMk id="20572" creationId="{BF3D65BA-1C65-40FB-92EF-83951BDC1D7C}"/>
          </ac:spMkLst>
        </pc:spChg>
        <pc:spChg chg="add del">
          <ac:chgData name="BEN KHALFALLAH Hela ItimAsrScoVdf" userId="d55be94f-4073-46ba-88ef-465599598fde" providerId="ADAL" clId="{B1CC3917-7186-48B1-B06B-921786A47DF6}" dt="2023-03-19T19:40:55.879" v="3637" actId="26606"/>
          <ac:spMkLst>
            <pc:docMk/>
            <pc:sldMk cId="2982102066" sldId="617"/>
            <ac:spMk id="20573" creationId="{ADF52CCA-FCDD-49A0-BFFC-3BD41F1B827A}"/>
          </ac:spMkLst>
        </pc:spChg>
        <pc:spChg chg="add del">
          <ac:chgData name="BEN KHALFALLAH Hela ItimAsrScoVdf" userId="d55be94f-4073-46ba-88ef-465599598fde" providerId="ADAL" clId="{B1CC3917-7186-48B1-B06B-921786A47DF6}" dt="2023-03-19T19:40:52.659" v="3634" actId="26606"/>
          <ac:spMkLst>
            <pc:docMk/>
            <pc:sldMk cId="2982102066" sldId="617"/>
            <ac:spMk id="20578" creationId="{DB691D59-8F51-4DD8-AD41-D568D29B08F8}"/>
          </ac:spMkLst>
        </pc:spChg>
        <pc:spChg chg="add del">
          <ac:chgData name="BEN KHALFALLAH Hela ItimAsrScoVdf" userId="d55be94f-4073-46ba-88ef-465599598fde" providerId="ADAL" clId="{B1CC3917-7186-48B1-B06B-921786A47DF6}" dt="2023-03-19T19:40:52.659" v="3634" actId="26606"/>
          <ac:spMkLst>
            <pc:docMk/>
            <pc:sldMk cId="2982102066" sldId="617"/>
            <ac:spMk id="20580" creationId="{204AEF18-0627-48F3-9B3D-F7E8F050B1D4}"/>
          </ac:spMkLst>
        </pc:spChg>
        <pc:spChg chg="add del">
          <ac:chgData name="BEN KHALFALLAH Hela ItimAsrScoVdf" userId="d55be94f-4073-46ba-88ef-465599598fde" providerId="ADAL" clId="{B1CC3917-7186-48B1-B06B-921786A47DF6}" dt="2023-03-19T19:40:52.659" v="3634" actId="26606"/>
          <ac:spMkLst>
            <pc:docMk/>
            <pc:sldMk cId="2982102066" sldId="617"/>
            <ac:spMk id="20582" creationId="{CEAEE08A-C572-438F-9753-B0D527A515A7}"/>
          </ac:spMkLst>
        </pc:spChg>
        <pc:spChg chg="add del">
          <ac:chgData name="BEN KHALFALLAH Hela ItimAsrScoVdf" userId="d55be94f-4073-46ba-88ef-465599598fde" providerId="ADAL" clId="{B1CC3917-7186-48B1-B06B-921786A47DF6}" dt="2023-03-19T19:40:52.659" v="3634" actId="26606"/>
          <ac:spMkLst>
            <pc:docMk/>
            <pc:sldMk cId="2982102066" sldId="617"/>
            <ac:spMk id="20584" creationId="{DB93146F-62ED-4C59-844C-0935D0FB5031}"/>
          </ac:spMkLst>
        </pc:spChg>
        <pc:spChg chg="add del">
          <ac:chgData name="BEN KHALFALLAH Hela ItimAsrScoVdf" userId="d55be94f-4073-46ba-88ef-465599598fde" providerId="ADAL" clId="{B1CC3917-7186-48B1-B06B-921786A47DF6}" dt="2023-03-19T19:40:52.659" v="3634" actId="26606"/>
          <ac:spMkLst>
            <pc:docMk/>
            <pc:sldMk cId="2982102066" sldId="617"/>
            <ac:spMk id="20586" creationId="{BF3D65BA-1C65-40FB-92EF-83951BDC1D7C}"/>
          </ac:spMkLst>
        </pc:spChg>
        <pc:spChg chg="add del">
          <ac:chgData name="BEN KHALFALLAH Hela ItimAsrScoVdf" userId="d55be94f-4073-46ba-88ef-465599598fde" providerId="ADAL" clId="{B1CC3917-7186-48B1-B06B-921786A47DF6}" dt="2023-03-19T19:40:52.659" v="3634" actId="26606"/>
          <ac:spMkLst>
            <pc:docMk/>
            <pc:sldMk cId="2982102066" sldId="617"/>
            <ac:spMk id="20588" creationId="{ADF52CCA-FCDD-49A0-BFFC-3BD41F1B827A}"/>
          </ac:spMkLst>
        </pc:spChg>
        <pc:spChg chg="add del">
          <ac:chgData name="BEN KHALFALLAH Hela ItimAsrScoVdf" userId="d55be94f-4073-46ba-88ef-465599598fde" providerId="ADAL" clId="{B1CC3917-7186-48B1-B06B-921786A47DF6}" dt="2023-03-19T19:40:55.871" v="3636" actId="26606"/>
          <ac:spMkLst>
            <pc:docMk/>
            <pc:sldMk cId="2982102066" sldId="617"/>
            <ac:spMk id="20590" creationId="{065EE0A0-4DA6-4AA2-A475-14DB03C55AFA}"/>
          </ac:spMkLst>
        </pc:spChg>
        <pc:spChg chg="add del">
          <ac:chgData name="BEN KHALFALLAH Hela ItimAsrScoVdf" userId="d55be94f-4073-46ba-88ef-465599598fde" providerId="ADAL" clId="{B1CC3917-7186-48B1-B06B-921786A47DF6}" dt="2023-03-19T19:40:55.871" v="3636" actId="26606"/>
          <ac:spMkLst>
            <pc:docMk/>
            <pc:sldMk cId="2982102066" sldId="617"/>
            <ac:spMk id="20591" creationId="{DB691D59-8F51-4DD8-AD41-D568D29B08F8}"/>
          </ac:spMkLst>
        </pc:spChg>
        <pc:spChg chg="add del">
          <ac:chgData name="BEN KHALFALLAH Hela ItimAsrScoVdf" userId="d55be94f-4073-46ba-88ef-465599598fde" providerId="ADAL" clId="{B1CC3917-7186-48B1-B06B-921786A47DF6}" dt="2023-03-19T19:40:55.871" v="3636" actId="26606"/>
          <ac:spMkLst>
            <pc:docMk/>
            <pc:sldMk cId="2982102066" sldId="617"/>
            <ac:spMk id="20592" creationId="{204AEF18-0627-48F3-9B3D-F7E8F050B1D4}"/>
          </ac:spMkLst>
        </pc:spChg>
        <pc:spChg chg="add del">
          <ac:chgData name="BEN KHALFALLAH Hela ItimAsrScoVdf" userId="d55be94f-4073-46ba-88ef-465599598fde" providerId="ADAL" clId="{B1CC3917-7186-48B1-B06B-921786A47DF6}" dt="2023-03-19T19:40:55.871" v="3636" actId="26606"/>
          <ac:spMkLst>
            <pc:docMk/>
            <pc:sldMk cId="2982102066" sldId="617"/>
            <ac:spMk id="20593" creationId="{CEAEE08A-C572-438F-9753-B0D527A515A7}"/>
          </ac:spMkLst>
        </pc:spChg>
        <pc:spChg chg="add del">
          <ac:chgData name="BEN KHALFALLAH Hela ItimAsrScoVdf" userId="d55be94f-4073-46ba-88ef-465599598fde" providerId="ADAL" clId="{B1CC3917-7186-48B1-B06B-921786A47DF6}" dt="2023-03-19T19:40:55.871" v="3636" actId="26606"/>
          <ac:spMkLst>
            <pc:docMk/>
            <pc:sldMk cId="2982102066" sldId="617"/>
            <ac:spMk id="20594" creationId="{DB93146F-62ED-4C59-844C-0935D0FB5031}"/>
          </ac:spMkLst>
        </pc:spChg>
        <pc:spChg chg="add del">
          <ac:chgData name="BEN KHALFALLAH Hela ItimAsrScoVdf" userId="d55be94f-4073-46ba-88ef-465599598fde" providerId="ADAL" clId="{B1CC3917-7186-48B1-B06B-921786A47DF6}" dt="2023-03-19T19:40:55.871" v="3636" actId="26606"/>
          <ac:spMkLst>
            <pc:docMk/>
            <pc:sldMk cId="2982102066" sldId="617"/>
            <ac:spMk id="20595" creationId="{C1FA8F66-3B85-411D-A2A6-A50DF3026D9A}"/>
          </ac:spMkLst>
        </pc:spChg>
        <pc:spChg chg="add del">
          <ac:chgData name="BEN KHALFALLAH Hela ItimAsrScoVdf" userId="d55be94f-4073-46ba-88ef-465599598fde" providerId="ADAL" clId="{B1CC3917-7186-48B1-B06B-921786A47DF6}" dt="2023-03-19T19:40:55.871" v="3636" actId="26606"/>
          <ac:spMkLst>
            <pc:docMk/>
            <pc:sldMk cId="2982102066" sldId="617"/>
            <ac:spMk id="20596" creationId="{4179E790-E691-4202-B7FA-62924FC8D195}"/>
          </ac:spMkLst>
        </pc:spChg>
        <pc:spChg chg="add del">
          <ac:chgData name="BEN KHALFALLAH Hela ItimAsrScoVdf" userId="d55be94f-4073-46ba-88ef-465599598fde" providerId="ADAL" clId="{B1CC3917-7186-48B1-B06B-921786A47DF6}" dt="2023-03-19T19:42:40.019" v="3646" actId="26606"/>
          <ac:spMkLst>
            <pc:docMk/>
            <pc:sldMk cId="2982102066" sldId="617"/>
            <ac:spMk id="20598" creationId="{DB691D59-8F51-4DD8-AD41-D568D29B08F8}"/>
          </ac:spMkLst>
        </pc:spChg>
        <pc:spChg chg="add del">
          <ac:chgData name="BEN KHALFALLAH Hela ItimAsrScoVdf" userId="d55be94f-4073-46ba-88ef-465599598fde" providerId="ADAL" clId="{B1CC3917-7186-48B1-B06B-921786A47DF6}" dt="2023-03-19T19:42:40.019" v="3646" actId="26606"/>
          <ac:spMkLst>
            <pc:docMk/>
            <pc:sldMk cId="2982102066" sldId="617"/>
            <ac:spMk id="20599" creationId="{204AEF18-0627-48F3-9B3D-F7E8F050B1D4}"/>
          </ac:spMkLst>
        </pc:spChg>
        <pc:spChg chg="add del">
          <ac:chgData name="BEN KHALFALLAH Hela ItimAsrScoVdf" userId="d55be94f-4073-46ba-88ef-465599598fde" providerId="ADAL" clId="{B1CC3917-7186-48B1-B06B-921786A47DF6}" dt="2023-03-19T19:42:40.019" v="3646" actId="26606"/>
          <ac:spMkLst>
            <pc:docMk/>
            <pc:sldMk cId="2982102066" sldId="617"/>
            <ac:spMk id="20600" creationId="{CEAEE08A-C572-438F-9753-B0D527A515A7}"/>
          </ac:spMkLst>
        </pc:spChg>
        <pc:spChg chg="add del">
          <ac:chgData name="BEN KHALFALLAH Hela ItimAsrScoVdf" userId="d55be94f-4073-46ba-88ef-465599598fde" providerId="ADAL" clId="{B1CC3917-7186-48B1-B06B-921786A47DF6}" dt="2023-03-19T19:42:40.019" v="3646" actId="26606"/>
          <ac:spMkLst>
            <pc:docMk/>
            <pc:sldMk cId="2982102066" sldId="617"/>
            <ac:spMk id="20601" creationId="{DB93146F-62ED-4C59-844C-0935D0FB5031}"/>
          </ac:spMkLst>
        </pc:spChg>
        <pc:spChg chg="add del">
          <ac:chgData name="BEN KHALFALLAH Hela ItimAsrScoVdf" userId="d55be94f-4073-46ba-88ef-465599598fde" providerId="ADAL" clId="{B1CC3917-7186-48B1-B06B-921786A47DF6}" dt="2023-03-19T19:42:40.019" v="3646" actId="26606"/>
          <ac:spMkLst>
            <pc:docMk/>
            <pc:sldMk cId="2982102066" sldId="617"/>
            <ac:spMk id="20602" creationId="{BF3D65BA-1C65-40FB-92EF-83951BDC1D7C}"/>
          </ac:spMkLst>
        </pc:spChg>
        <pc:spChg chg="add del">
          <ac:chgData name="BEN KHALFALLAH Hela ItimAsrScoVdf" userId="d55be94f-4073-46ba-88ef-465599598fde" providerId="ADAL" clId="{B1CC3917-7186-48B1-B06B-921786A47DF6}" dt="2023-03-19T19:42:40.019" v="3646" actId="26606"/>
          <ac:spMkLst>
            <pc:docMk/>
            <pc:sldMk cId="2982102066" sldId="617"/>
            <ac:spMk id="20603" creationId="{ADF52CCA-FCDD-49A0-BFFC-3BD41F1B827A}"/>
          </ac:spMkLst>
        </pc:spChg>
        <pc:spChg chg="add del">
          <ac:chgData name="BEN KHALFALLAH Hela ItimAsrScoVdf" userId="d55be94f-4073-46ba-88ef-465599598fde" providerId="ADAL" clId="{B1CC3917-7186-48B1-B06B-921786A47DF6}" dt="2023-03-19T19:42:39.032" v="3643" actId="26606"/>
          <ac:spMkLst>
            <pc:docMk/>
            <pc:sldMk cId="2982102066" sldId="617"/>
            <ac:spMk id="20608" creationId="{DB691D59-8F51-4DD8-AD41-D568D29B08F8}"/>
          </ac:spMkLst>
        </pc:spChg>
        <pc:spChg chg="add del">
          <ac:chgData name="BEN KHALFALLAH Hela ItimAsrScoVdf" userId="d55be94f-4073-46ba-88ef-465599598fde" providerId="ADAL" clId="{B1CC3917-7186-48B1-B06B-921786A47DF6}" dt="2023-03-19T19:42:39.032" v="3643" actId="26606"/>
          <ac:spMkLst>
            <pc:docMk/>
            <pc:sldMk cId="2982102066" sldId="617"/>
            <ac:spMk id="20610" creationId="{204AEF18-0627-48F3-9B3D-F7E8F050B1D4}"/>
          </ac:spMkLst>
        </pc:spChg>
        <pc:spChg chg="add del">
          <ac:chgData name="BEN KHALFALLAH Hela ItimAsrScoVdf" userId="d55be94f-4073-46ba-88ef-465599598fde" providerId="ADAL" clId="{B1CC3917-7186-48B1-B06B-921786A47DF6}" dt="2023-03-19T19:42:39.032" v="3643" actId="26606"/>
          <ac:spMkLst>
            <pc:docMk/>
            <pc:sldMk cId="2982102066" sldId="617"/>
            <ac:spMk id="20612" creationId="{CEAEE08A-C572-438F-9753-B0D527A515A7}"/>
          </ac:spMkLst>
        </pc:spChg>
        <pc:spChg chg="add del">
          <ac:chgData name="BEN KHALFALLAH Hela ItimAsrScoVdf" userId="d55be94f-4073-46ba-88ef-465599598fde" providerId="ADAL" clId="{B1CC3917-7186-48B1-B06B-921786A47DF6}" dt="2023-03-19T19:42:39.032" v="3643" actId="26606"/>
          <ac:spMkLst>
            <pc:docMk/>
            <pc:sldMk cId="2982102066" sldId="617"/>
            <ac:spMk id="20614" creationId="{DB93146F-62ED-4C59-844C-0935D0FB5031}"/>
          </ac:spMkLst>
        </pc:spChg>
        <pc:spChg chg="add del">
          <ac:chgData name="BEN KHALFALLAH Hela ItimAsrScoVdf" userId="d55be94f-4073-46ba-88ef-465599598fde" providerId="ADAL" clId="{B1CC3917-7186-48B1-B06B-921786A47DF6}" dt="2023-03-19T19:42:39.032" v="3643" actId="26606"/>
          <ac:spMkLst>
            <pc:docMk/>
            <pc:sldMk cId="2982102066" sldId="617"/>
            <ac:spMk id="20616" creationId="{BF3D65BA-1C65-40FB-92EF-83951BDC1D7C}"/>
          </ac:spMkLst>
        </pc:spChg>
        <pc:spChg chg="add del">
          <ac:chgData name="BEN KHALFALLAH Hela ItimAsrScoVdf" userId="d55be94f-4073-46ba-88ef-465599598fde" providerId="ADAL" clId="{B1CC3917-7186-48B1-B06B-921786A47DF6}" dt="2023-03-19T19:42:39.032" v="3643" actId="26606"/>
          <ac:spMkLst>
            <pc:docMk/>
            <pc:sldMk cId="2982102066" sldId="617"/>
            <ac:spMk id="20618" creationId="{ADF52CCA-FCDD-49A0-BFFC-3BD41F1B827A}"/>
          </ac:spMkLst>
        </pc:spChg>
        <pc:spChg chg="add del">
          <ac:chgData name="BEN KHALFALLAH Hela ItimAsrScoVdf" userId="d55be94f-4073-46ba-88ef-465599598fde" providerId="ADAL" clId="{B1CC3917-7186-48B1-B06B-921786A47DF6}" dt="2023-03-19T19:42:40.009" v="3645" actId="26606"/>
          <ac:spMkLst>
            <pc:docMk/>
            <pc:sldMk cId="2982102066" sldId="617"/>
            <ac:spMk id="20620" creationId="{B01B0E58-A5C8-4CDA-A2E0-35DF94E59857}"/>
          </ac:spMkLst>
        </pc:spChg>
        <pc:spChg chg="add del">
          <ac:chgData name="BEN KHALFALLAH Hela ItimAsrScoVdf" userId="d55be94f-4073-46ba-88ef-465599598fde" providerId="ADAL" clId="{B1CC3917-7186-48B1-B06B-921786A47DF6}" dt="2023-03-19T19:42:40.009" v="3645" actId="26606"/>
          <ac:spMkLst>
            <pc:docMk/>
            <pc:sldMk cId="2982102066" sldId="617"/>
            <ac:spMk id="20621" creationId="{DB691D59-8F51-4DD8-AD41-D568D29B08F8}"/>
          </ac:spMkLst>
        </pc:spChg>
        <pc:spChg chg="add del">
          <ac:chgData name="BEN KHALFALLAH Hela ItimAsrScoVdf" userId="d55be94f-4073-46ba-88ef-465599598fde" providerId="ADAL" clId="{B1CC3917-7186-48B1-B06B-921786A47DF6}" dt="2023-03-19T19:42:40.009" v="3645" actId="26606"/>
          <ac:spMkLst>
            <pc:docMk/>
            <pc:sldMk cId="2982102066" sldId="617"/>
            <ac:spMk id="20622" creationId="{204AEF18-0627-48F3-9B3D-F7E8F050B1D4}"/>
          </ac:spMkLst>
        </pc:spChg>
        <pc:spChg chg="add del">
          <ac:chgData name="BEN KHALFALLAH Hela ItimAsrScoVdf" userId="d55be94f-4073-46ba-88ef-465599598fde" providerId="ADAL" clId="{B1CC3917-7186-48B1-B06B-921786A47DF6}" dt="2023-03-19T19:42:40.009" v="3645" actId="26606"/>
          <ac:spMkLst>
            <pc:docMk/>
            <pc:sldMk cId="2982102066" sldId="617"/>
            <ac:spMk id="20623" creationId="{CEAEE08A-C572-438F-9753-B0D527A515A7}"/>
          </ac:spMkLst>
        </pc:spChg>
        <pc:spChg chg="add del">
          <ac:chgData name="BEN KHALFALLAH Hela ItimAsrScoVdf" userId="d55be94f-4073-46ba-88ef-465599598fde" providerId="ADAL" clId="{B1CC3917-7186-48B1-B06B-921786A47DF6}" dt="2023-03-19T19:42:40.009" v="3645" actId="26606"/>
          <ac:spMkLst>
            <pc:docMk/>
            <pc:sldMk cId="2982102066" sldId="617"/>
            <ac:spMk id="20624" creationId="{DB93146F-62ED-4C59-844C-0935D0FB5031}"/>
          </ac:spMkLst>
        </pc:spChg>
        <pc:spChg chg="add del">
          <ac:chgData name="BEN KHALFALLAH Hela ItimAsrScoVdf" userId="d55be94f-4073-46ba-88ef-465599598fde" providerId="ADAL" clId="{B1CC3917-7186-48B1-B06B-921786A47DF6}" dt="2023-03-19T19:42:40.009" v="3645" actId="26606"/>
          <ac:spMkLst>
            <pc:docMk/>
            <pc:sldMk cId="2982102066" sldId="617"/>
            <ac:spMk id="20625" creationId="{F7207B7B-5C57-458C-BE38-95D2CD7655BB}"/>
          </ac:spMkLst>
        </pc:spChg>
        <pc:spChg chg="add del">
          <ac:chgData name="BEN KHALFALLAH Hela ItimAsrScoVdf" userId="d55be94f-4073-46ba-88ef-465599598fde" providerId="ADAL" clId="{B1CC3917-7186-48B1-B06B-921786A47DF6}" dt="2023-03-19T19:42:40.009" v="3645" actId="26606"/>
          <ac:spMkLst>
            <pc:docMk/>
            <pc:sldMk cId="2982102066" sldId="617"/>
            <ac:spMk id="20626" creationId="{9822E561-F97C-4CBB-A9A6-A6BF6317BC84}"/>
          </ac:spMkLst>
        </pc:spChg>
        <pc:spChg chg="add del">
          <ac:chgData name="BEN KHALFALLAH Hela ItimAsrScoVdf" userId="d55be94f-4073-46ba-88ef-465599598fde" providerId="ADAL" clId="{B1CC3917-7186-48B1-B06B-921786A47DF6}" dt="2023-03-19T19:44:46.479" v="3686" actId="26606"/>
          <ac:spMkLst>
            <pc:docMk/>
            <pc:sldMk cId="2982102066" sldId="617"/>
            <ac:spMk id="20628" creationId="{DB691D59-8F51-4DD8-AD41-D568D29B08F8}"/>
          </ac:spMkLst>
        </pc:spChg>
        <pc:spChg chg="add del">
          <ac:chgData name="BEN KHALFALLAH Hela ItimAsrScoVdf" userId="d55be94f-4073-46ba-88ef-465599598fde" providerId="ADAL" clId="{B1CC3917-7186-48B1-B06B-921786A47DF6}" dt="2023-03-19T19:44:46.479" v="3686" actId="26606"/>
          <ac:spMkLst>
            <pc:docMk/>
            <pc:sldMk cId="2982102066" sldId="617"/>
            <ac:spMk id="20629" creationId="{204AEF18-0627-48F3-9B3D-F7E8F050B1D4}"/>
          </ac:spMkLst>
        </pc:spChg>
        <pc:spChg chg="add del">
          <ac:chgData name="BEN KHALFALLAH Hela ItimAsrScoVdf" userId="d55be94f-4073-46ba-88ef-465599598fde" providerId="ADAL" clId="{B1CC3917-7186-48B1-B06B-921786A47DF6}" dt="2023-03-19T19:44:46.479" v="3686" actId="26606"/>
          <ac:spMkLst>
            <pc:docMk/>
            <pc:sldMk cId="2982102066" sldId="617"/>
            <ac:spMk id="20630" creationId="{CEAEE08A-C572-438F-9753-B0D527A515A7}"/>
          </ac:spMkLst>
        </pc:spChg>
        <pc:spChg chg="add del">
          <ac:chgData name="BEN KHALFALLAH Hela ItimAsrScoVdf" userId="d55be94f-4073-46ba-88ef-465599598fde" providerId="ADAL" clId="{B1CC3917-7186-48B1-B06B-921786A47DF6}" dt="2023-03-19T19:44:46.479" v="3686" actId="26606"/>
          <ac:spMkLst>
            <pc:docMk/>
            <pc:sldMk cId="2982102066" sldId="617"/>
            <ac:spMk id="20631" creationId="{DB93146F-62ED-4C59-844C-0935D0FB5031}"/>
          </ac:spMkLst>
        </pc:spChg>
        <pc:spChg chg="add del">
          <ac:chgData name="BEN KHALFALLAH Hela ItimAsrScoVdf" userId="d55be94f-4073-46ba-88ef-465599598fde" providerId="ADAL" clId="{B1CC3917-7186-48B1-B06B-921786A47DF6}" dt="2023-03-19T19:44:46.479" v="3686" actId="26606"/>
          <ac:spMkLst>
            <pc:docMk/>
            <pc:sldMk cId="2982102066" sldId="617"/>
            <ac:spMk id="20632" creationId="{BF3D65BA-1C65-40FB-92EF-83951BDC1D7C}"/>
          </ac:spMkLst>
        </pc:spChg>
        <pc:spChg chg="add del">
          <ac:chgData name="BEN KHALFALLAH Hela ItimAsrScoVdf" userId="d55be94f-4073-46ba-88ef-465599598fde" providerId="ADAL" clId="{B1CC3917-7186-48B1-B06B-921786A47DF6}" dt="2023-03-19T19:44:46.479" v="3686" actId="26606"/>
          <ac:spMkLst>
            <pc:docMk/>
            <pc:sldMk cId="2982102066" sldId="617"/>
            <ac:spMk id="20633" creationId="{ADF52CCA-FCDD-49A0-BFFC-3BD41F1B827A}"/>
          </ac:spMkLst>
        </pc:spChg>
        <pc:spChg chg="add del">
          <ac:chgData name="BEN KHALFALLAH Hela ItimAsrScoVdf" userId="d55be94f-4073-46ba-88ef-465599598fde" providerId="ADAL" clId="{B1CC3917-7186-48B1-B06B-921786A47DF6}" dt="2023-03-19T19:44:35.801" v="3679" actId="26606"/>
          <ac:spMkLst>
            <pc:docMk/>
            <pc:sldMk cId="2982102066" sldId="617"/>
            <ac:spMk id="20638" creationId="{DB691D59-8F51-4DD8-AD41-D568D29B08F8}"/>
          </ac:spMkLst>
        </pc:spChg>
        <pc:spChg chg="add del">
          <ac:chgData name="BEN KHALFALLAH Hela ItimAsrScoVdf" userId="d55be94f-4073-46ba-88ef-465599598fde" providerId="ADAL" clId="{B1CC3917-7186-48B1-B06B-921786A47DF6}" dt="2023-03-19T19:44:35.801" v="3679" actId="26606"/>
          <ac:spMkLst>
            <pc:docMk/>
            <pc:sldMk cId="2982102066" sldId="617"/>
            <ac:spMk id="20640" creationId="{204AEF18-0627-48F3-9B3D-F7E8F050B1D4}"/>
          </ac:spMkLst>
        </pc:spChg>
        <pc:spChg chg="add del">
          <ac:chgData name="BEN KHALFALLAH Hela ItimAsrScoVdf" userId="d55be94f-4073-46ba-88ef-465599598fde" providerId="ADAL" clId="{B1CC3917-7186-48B1-B06B-921786A47DF6}" dt="2023-03-19T19:44:35.801" v="3679" actId="26606"/>
          <ac:spMkLst>
            <pc:docMk/>
            <pc:sldMk cId="2982102066" sldId="617"/>
            <ac:spMk id="20642" creationId="{CEAEE08A-C572-438F-9753-B0D527A515A7}"/>
          </ac:spMkLst>
        </pc:spChg>
        <pc:spChg chg="add del">
          <ac:chgData name="BEN KHALFALLAH Hela ItimAsrScoVdf" userId="d55be94f-4073-46ba-88ef-465599598fde" providerId="ADAL" clId="{B1CC3917-7186-48B1-B06B-921786A47DF6}" dt="2023-03-19T19:44:35.801" v="3679" actId="26606"/>
          <ac:spMkLst>
            <pc:docMk/>
            <pc:sldMk cId="2982102066" sldId="617"/>
            <ac:spMk id="20644" creationId="{DB93146F-62ED-4C59-844C-0935D0FB5031}"/>
          </ac:spMkLst>
        </pc:spChg>
        <pc:spChg chg="add del">
          <ac:chgData name="BEN KHALFALLAH Hela ItimAsrScoVdf" userId="d55be94f-4073-46ba-88ef-465599598fde" providerId="ADAL" clId="{B1CC3917-7186-48B1-B06B-921786A47DF6}" dt="2023-03-19T19:44:35.801" v="3679" actId="26606"/>
          <ac:spMkLst>
            <pc:docMk/>
            <pc:sldMk cId="2982102066" sldId="617"/>
            <ac:spMk id="20646" creationId="{F7207B7B-5C57-458C-BE38-95D2CD7655BB}"/>
          </ac:spMkLst>
        </pc:spChg>
        <pc:spChg chg="add del">
          <ac:chgData name="BEN KHALFALLAH Hela ItimAsrScoVdf" userId="d55be94f-4073-46ba-88ef-465599598fde" providerId="ADAL" clId="{B1CC3917-7186-48B1-B06B-921786A47DF6}" dt="2023-03-19T19:44:35.801" v="3679" actId="26606"/>
          <ac:spMkLst>
            <pc:docMk/>
            <pc:sldMk cId="2982102066" sldId="617"/>
            <ac:spMk id="20648" creationId="{9822E561-F97C-4CBB-A9A6-A6BF6317BC84}"/>
          </ac:spMkLst>
        </pc:spChg>
        <pc:spChg chg="add del">
          <ac:chgData name="BEN KHALFALLAH Hela ItimAsrScoVdf" userId="d55be94f-4073-46ba-88ef-465599598fde" providerId="ADAL" clId="{B1CC3917-7186-48B1-B06B-921786A47DF6}" dt="2023-03-19T19:44:35.801" v="3679" actId="26606"/>
          <ac:spMkLst>
            <pc:docMk/>
            <pc:sldMk cId="2982102066" sldId="617"/>
            <ac:spMk id="20650" creationId="{B01B0E58-A5C8-4CDA-A2E0-35DF94E59857}"/>
          </ac:spMkLst>
        </pc:spChg>
        <pc:spChg chg="add del">
          <ac:chgData name="BEN KHALFALLAH Hela ItimAsrScoVdf" userId="d55be94f-4073-46ba-88ef-465599598fde" providerId="ADAL" clId="{B1CC3917-7186-48B1-B06B-921786A47DF6}" dt="2023-03-19T19:44:44.198" v="3681" actId="26606"/>
          <ac:spMkLst>
            <pc:docMk/>
            <pc:sldMk cId="2982102066" sldId="617"/>
            <ac:spMk id="20652" creationId="{2928117C-9446-4E7F-AE62-95E0F6DB5B27}"/>
          </ac:spMkLst>
        </pc:spChg>
        <pc:spChg chg="add del">
          <ac:chgData name="BEN KHALFALLAH Hela ItimAsrScoVdf" userId="d55be94f-4073-46ba-88ef-465599598fde" providerId="ADAL" clId="{B1CC3917-7186-48B1-B06B-921786A47DF6}" dt="2023-03-19T19:44:44.198" v="3681" actId="26606"/>
          <ac:spMkLst>
            <pc:docMk/>
            <pc:sldMk cId="2982102066" sldId="617"/>
            <ac:spMk id="20653" creationId="{84D30AFB-4D71-48B0-AA00-28EE92363A5F}"/>
          </ac:spMkLst>
        </pc:spChg>
        <pc:spChg chg="add del">
          <ac:chgData name="BEN KHALFALLAH Hela ItimAsrScoVdf" userId="d55be94f-4073-46ba-88ef-465599598fde" providerId="ADAL" clId="{B1CC3917-7186-48B1-B06B-921786A47DF6}" dt="2023-03-19T19:44:44.198" v="3681" actId="26606"/>
          <ac:spMkLst>
            <pc:docMk/>
            <pc:sldMk cId="2982102066" sldId="617"/>
            <ac:spMk id="20654" creationId="{96A0B76F-8010-4C62-B4B6-C5FC438C059E}"/>
          </ac:spMkLst>
        </pc:spChg>
        <pc:spChg chg="add del">
          <ac:chgData name="BEN KHALFALLAH Hela ItimAsrScoVdf" userId="d55be94f-4073-46ba-88ef-465599598fde" providerId="ADAL" clId="{B1CC3917-7186-48B1-B06B-921786A47DF6}" dt="2023-03-19T19:44:44.198" v="3681" actId="26606"/>
          <ac:spMkLst>
            <pc:docMk/>
            <pc:sldMk cId="2982102066" sldId="617"/>
            <ac:spMk id="20655" creationId="{9FC936C0-4624-438D-BDD0-6B296BD6409D}"/>
          </ac:spMkLst>
        </pc:spChg>
        <pc:spChg chg="add del">
          <ac:chgData name="BEN KHALFALLAH Hela ItimAsrScoVdf" userId="d55be94f-4073-46ba-88ef-465599598fde" providerId="ADAL" clId="{B1CC3917-7186-48B1-B06B-921786A47DF6}" dt="2023-03-19T19:44:44.198" v="3681" actId="26606"/>
          <ac:spMkLst>
            <pc:docMk/>
            <pc:sldMk cId="2982102066" sldId="617"/>
            <ac:spMk id="20656" creationId="{42D4960A-896E-4F6B-BF65-B4662AC9DEB6}"/>
          </ac:spMkLst>
        </pc:spChg>
        <pc:spChg chg="add del">
          <ac:chgData name="BEN KHALFALLAH Hela ItimAsrScoVdf" userId="d55be94f-4073-46ba-88ef-465599598fde" providerId="ADAL" clId="{B1CC3917-7186-48B1-B06B-921786A47DF6}" dt="2023-03-19T19:44:44.198" v="3681" actId="26606"/>
          <ac:spMkLst>
            <pc:docMk/>
            <pc:sldMk cId="2982102066" sldId="617"/>
            <ac:spMk id="20657" creationId="{5684944A-8803-462C-84C5-4576C56A7758}"/>
          </ac:spMkLst>
        </pc:spChg>
        <pc:spChg chg="add del">
          <ac:chgData name="BEN KHALFALLAH Hela ItimAsrScoVdf" userId="d55be94f-4073-46ba-88ef-465599598fde" providerId="ADAL" clId="{B1CC3917-7186-48B1-B06B-921786A47DF6}" dt="2023-03-19T19:44:44.198" v="3681" actId="26606"/>
          <ac:spMkLst>
            <pc:docMk/>
            <pc:sldMk cId="2982102066" sldId="617"/>
            <ac:spMk id="20658" creationId="{E07F3B49-8C20-42F5-831D-59306D05F667}"/>
          </ac:spMkLst>
        </pc:spChg>
        <pc:spChg chg="add del">
          <ac:chgData name="BEN KHALFALLAH Hela ItimAsrScoVdf" userId="d55be94f-4073-46ba-88ef-465599598fde" providerId="ADAL" clId="{B1CC3917-7186-48B1-B06B-921786A47DF6}" dt="2023-03-19T19:44:45.325" v="3683" actId="26606"/>
          <ac:spMkLst>
            <pc:docMk/>
            <pc:sldMk cId="2982102066" sldId="617"/>
            <ac:spMk id="20660" creationId="{DB691D59-8F51-4DD8-AD41-D568D29B08F8}"/>
          </ac:spMkLst>
        </pc:spChg>
        <pc:spChg chg="add del">
          <ac:chgData name="BEN KHALFALLAH Hela ItimAsrScoVdf" userId="d55be94f-4073-46ba-88ef-465599598fde" providerId="ADAL" clId="{B1CC3917-7186-48B1-B06B-921786A47DF6}" dt="2023-03-19T19:44:45.325" v="3683" actId="26606"/>
          <ac:spMkLst>
            <pc:docMk/>
            <pc:sldMk cId="2982102066" sldId="617"/>
            <ac:spMk id="20661" creationId="{204AEF18-0627-48F3-9B3D-F7E8F050B1D4}"/>
          </ac:spMkLst>
        </pc:spChg>
        <pc:spChg chg="add del">
          <ac:chgData name="BEN KHALFALLAH Hela ItimAsrScoVdf" userId="d55be94f-4073-46ba-88ef-465599598fde" providerId="ADAL" clId="{B1CC3917-7186-48B1-B06B-921786A47DF6}" dt="2023-03-19T19:44:45.325" v="3683" actId="26606"/>
          <ac:spMkLst>
            <pc:docMk/>
            <pc:sldMk cId="2982102066" sldId="617"/>
            <ac:spMk id="20662" creationId="{CEAEE08A-C572-438F-9753-B0D527A515A7}"/>
          </ac:spMkLst>
        </pc:spChg>
        <pc:spChg chg="add del">
          <ac:chgData name="BEN KHALFALLAH Hela ItimAsrScoVdf" userId="d55be94f-4073-46ba-88ef-465599598fde" providerId="ADAL" clId="{B1CC3917-7186-48B1-B06B-921786A47DF6}" dt="2023-03-19T19:44:45.325" v="3683" actId="26606"/>
          <ac:spMkLst>
            <pc:docMk/>
            <pc:sldMk cId="2982102066" sldId="617"/>
            <ac:spMk id="20663" creationId="{DB93146F-62ED-4C59-844C-0935D0FB5031}"/>
          </ac:spMkLst>
        </pc:spChg>
        <pc:spChg chg="add del">
          <ac:chgData name="BEN KHALFALLAH Hela ItimAsrScoVdf" userId="d55be94f-4073-46ba-88ef-465599598fde" providerId="ADAL" clId="{B1CC3917-7186-48B1-B06B-921786A47DF6}" dt="2023-03-19T19:44:45.325" v="3683" actId="26606"/>
          <ac:spMkLst>
            <pc:docMk/>
            <pc:sldMk cId="2982102066" sldId="617"/>
            <ac:spMk id="20664" creationId="{F7207B7B-5C57-458C-BE38-95D2CD7655BB}"/>
          </ac:spMkLst>
        </pc:spChg>
        <pc:spChg chg="add del">
          <ac:chgData name="BEN KHALFALLAH Hela ItimAsrScoVdf" userId="d55be94f-4073-46ba-88ef-465599598fde" providerId="ADAL" clId="{B1CC3917-7186-48B1-B06B-921786A47DF6}" dt="2023-03-19T19:44:45.325" v="3683" actId="26606"/>
          <ac:spMkLst>
            <pc:docMk/>
            <pc:sldMk cId="2982102066" sldId="617"/>
            <ac:spMk id="20665" creationId="{9822E561-F97C-4CBB-A9A6-A6BF6317BC84}"/>
          </ac:spMkLst>
        </pc:spChg>
        <pc:spChg chg="add del">
          <ac:chgData name="BEN KHALFALLAH Hela ItimAsrScoVdf" userId="d55be94f-4073-46ba-88ef-465599598fde" providerId="ADAL" clId="{B1CC3917-7186-48B1-B06B-921786A47DF6}" dt="2023-03-19T19:44:45.325" v="3683" actId="26606"/>
          <ac:spMkLst>
            <pc:docMk/>
            <pc:sldMk cId="2982102066" sldId="617"/>
            <ac:spMk id="20666" creationId="{B01B0E58-A5C8-4CDA-A2E0-35DF94E59857}"/>
          </ac:spMkLst>
        </pc:spChg>
        <pc:spChg chg="add del">
          <ac:chgData name="BEN KHALFALLAH Hela ItimAsrScoVdf" userId="d55be94f-4073-46ba-88ef-465599598fde" providerId="ADAL" clId="{B1CC3917-7186-48B1-B06B-921786A47DF6}" dt="2023-03-19T19:44:46.467" v="3685" actId="26606"/>
          <ac:spMkLst>
            <pc:docMk/>
            <pc:sldMk cId="2982102066" sldId="617"/>
            <ac:spMk id="20668" creationId="{2928117C-9446-4E7F-AE62-95E0F6DB5B27}"/>
          </ac:spMkLst>
        </pc:spChg>
        <pc:spChg chg="add del">
          <ac:chgData name="BEN KHALFALLAH Hela ItimAsrScoVdf" userId="d55be94f-4073-46ba-88ef-465599598fde" providerId="ADAL" clId="{B1CC3917-7186-48B1-B06B-921786A47DF6}" dt="2023-03-19T19:44:46.467" v="3685" actId="26606"/>
          <ac:spMkLst>
            <pc:docMk/>
            <pc:sldMk cId="2982102066" sldId="617"/>
            <ac:spMk id="20669" creationId="{84D30AFB-4D71-48B0-AA00-28EE92363A5F}"/>
          </ac:spMkLst>
        </pc:spChg>
        <pc:spChg chg="add del">
          <ac:chgData name="BEN KHALFALLAH Hela ItimAsrScoVdf" userId="d55be94f-4073-46ba-88ef-465599598fde" providerId="ADAL" clId="{B1CC3917-7186-48B1-B06B-921786A47DF6}" dt="2023-03-19T19:44:46.467" v="3685" actId="26606"/>
          <ac:spMkLst>
            <pc:docMk/>
            <pc:sldMk cId="2982102066" sldId="617"/>
            <ac:spMk id="20670" creationId="{96A0B76F-8010-4C62-B4B6-C5FC438C059E}"/>
          </ac:spMkLst>
        </pc:spChg>
        <pc:spChg chg="add del">
          <ac:chgData name="BEN KHALFALLAH Hela ItimAsrScoVdf" userId="d55be94f-4073-46ba-88ef-465599598fde" providerId="ADAL" clId="{B1CC3917-7186-48B1-B06B-921786A47DF6}" dt="2023-03-19T19:44:46.467" v="3685" actId="26606"/>
          <ac:spMkLst>
            <pc:docMk/>
            <pc:sldMk cId="2982102066" sldId="617"/>
            <ac:spMk id="20671" creationId="{9FC936C0-4624-438D-BDD0-6B296BD6409D}"/>
          </ac:spMkLst>
        </pc:spChg>
        <pc:spChg chg="add del">
          <ac:chgData name="BEN KHALFALLAH Hela ItimAsrScoVdf" userId="d55be94f-4073-46ba-88ef-465599598fde" providerId="ADAL" clId="{B1CC3917-7186-48B1-B06B-921786A47DF6}" dt="2023-03-19T19:44:46.467" v="3685" actId="26606"/>
          <ac:spMkLst>
            <pc:docMk/>
            <pc:sldMk cId="2982102066" sldId="617"/>
            <ac:spMk id="20672" creationId="{42D4960A-896E-4F6B-BF65-B4662AC9DEB6}"/>
          </ac:spMkLst>
        </pc:spChg>
        <pc:spChg chg="add del">
          <ac:chgData name="BEN KHALFALLAH Hela ItimAsrScoVdf" userId="d55be94f-4073-46ba-88ef-465599598fde" providerId="ADAL" clId="{B1CC3917-7186-48B1-B06B-921786A47DF6}" dt="2023-03-19T19:44:46.467" v="3685" actId="26606"/>
          <ac:spMkLst>
            <pc:docMk/>
            <pc:sldMk cId="2982102066" sldId="617"/>
            <ac:spMk id="20673" creationId="{5684944A-8803-462C-84C5-4576C56A7758}"/>
          </ac:spMkLst>
        </pc:spChg>
        <pc:spChg chg="add del">
          <ac:chgData name="BEN KHALFALLAH Hela ItimAsrScoVdf" userId="d55be94f-4073-46ba-88ef-465599598fde" providerId="ADAL" clId="{B1CC3917-7186-48B1-B06B-921786A47DF6}" dt="2023-03-19T19:44:46.467" v="3685" actId="26606"/>
          <ac:spMkLst>
            <pc:docMk/>
            <pc:sldMk cId="2982102066" sldId="617"/>
            <ac:spMk id="20674" creationId="{E07F3B49-8C20-42F5-831D-59306D05F667}"/>
          </ac:spMkLst>
        </pc:spChg>
        <pc:spChg chg="add del">
          <ac:chgData name="BEN KHALFALLAH Hela ItimAsrScoVdf" userId="d55be94f-4073-46ba-88ef-465599598fde" providerId="ADAL" clId="{B1CC3917-7186-48B1-B06B-921786A47DF6}" dt="2023-03-19T19:45:29.284" v="3689" actId="26606"/>
          <ac:spMkLst>
            <pc:docMk/>
            <pc:sldMk cId="2982102066" sldId="617"/>
            <ac:spMk id="20676" creationId="{DB691D59-8F51-4DD8-AD41-D568D29B08F8}"/>
          </ac:spMkLst>
        </pc:spChg>
        <pc:spChg chg="add del">
          <ac:chgData name="BEN KHALFALLAH Hela ItimAsrScoVdf" userId="d55be94f-4073-46ba-88ef-465599598fde" providerId="ADAL" clId="{B1CC3917-7186-48B1-B06B-921786A47DF6}" dt="2023-03-19T19:45:29.284" v="3689" actId="26606"/>
          <ac:spMkLst>
            <pc:docMk/>
            <pc:sldMk cId="2982102066" sldId="617"/>
            <ac:spMk id="20677" creationId="{204AEF18-0627-48F3-9B3D-F7E8F050B1D4}"/>
          </ac:spMkLst>
        </pc:spChg>
        <pc:spChg chg="add del">
          <ac:chgData name="BEN KHALFALLAH Hela ItimAsrScoVdf" userId="d55be94f-4073-46ba-88ef-465599598fde" providerId="ADAL" clId="{B1CC3917-7186-48B1-B06B-921786A47DF6}" dt="2023-03-19T19:45:29.284" v="3689" actId="26606"/>
          <ac:spMkLst>
            <pc:docMk/>
            <pc:sldMk cId="2982102066" sldId="617"/>
            <ac:spMk id="20678" creationId="{CEAEE08A-C572-438F-9753-B0D527A515A7}"/>
          </ac:spMkLst>
        </pc:spChg>
        <pc:spChg chg="add del">
          <ac:chgData name="BEN KHALFALLAH Hela ItimAsrScoVdf" userId="d55be94f-4073-46ba-88ef-465599598fde" providerId="ADAL" clId="{B1CC3917-7186-48B1-B06B-921786A47DF6}" dt="2023-03-19T19:45:29.284" v="3689" actId="26606"/>
          <ac:spMkLst>
            <pc:docMk/>
            <pc:sldMk cId="2982102066" sldId="617"/>
            <ac:spMk id="20679" creationId="{DB93146F-62ED-4C59-844C-0935D0FB5031}"/>
          </ac:spMkLst>
        </pc:spChg>
        <pc:spChg chg="add del">
          <ac:chgData name="BEN KHALFALLAH Hela ItimAsrScoVdf" userId="d55be94f-4073-46ba-88ef-465599598fde" providerId="ADAL" clId="{B1CC3917-7186-48B1-B06B-921786A47DF6}" dt="2023-03-19T19:45:29.284" v="3689" actId="26606"/>
          <ac:spMkLst>
            <pc:docMk/>
            <pc:sldMk cId="2982102066" sldId="617"/>
            <ac:spMk id="20680" creationId="{F7207B7B-5C57-458C-BE38-95D2CD7655BB}"/>
          </ac:spMkLst>
        </pc:spChg>
        <pc:spChg chg="add del">
          <ac:chgData name="BEN KHALFALLAH Hela ItimAsrScoVdf" userId="d55be94f-4073-46ba-88ef-465599598fde" providerId="ADAL" clId="{B1CC3917-7186-48B1-B06B-921786A47DF6}" dt="2023-03-19T19:45:29.284" v="3689" actId="26606"/>
          <ac:spMkLst>
            <pc:docMk/>
            <pc:sldMk cId="2982102066" sldId="617"/>
            <ac:spMk id="20681" creationId="{9822E561-F97C-4CBB-A9A6-A6BF6317BC84}"/>
          </ac:spMkLst>
        </pc:spChg>
        <pc:spChg chg="add del">
          <ac:chgData name="BEN KHALFALLAH Hela ItimAsrScoVdf" userId="d55be94f-4073-46ba-88ef-465599598fde" providerId="ADAL" clId="{B1CC3917-7186-48B1-B06B-921786A47DF6}" dt="2023-03-19T19:45:29.284" v="3689" actId="26606"/>
          <ac:spMkLst>
            <pc:docMk/>
            <pc:sldMk cId="2982102066" sldId="617"/>
            <ac:spMk id="20682" creationId="{B01B0E58-A5C8-4CDA-A2E0-35DF94E59857}"/>
          </ac:spMkLst>
        </pc:spChg>
        <pc:spChg chg="add del">
          <ac:chgData name="BEN KHALFALLAH Hela ItimAsrScoVdf" userId="d55be94f-4073-46ba-88ef-465599598fde" providerId="ADAL" clId="{B1CC3917-7186-48B1-B06B-921786A47DF6}" dt="2023-03-19T19:45:51.937" v="3696" actId="26606"/>
          <ac:spMkLst>
            <pc:docMk/>
            <pc:sldMk cId="2982102066" sldId="617"/>
            <ac:spMk id="20687" creationId="{2928117C-9446-4E7F-AE62-95E0F6DB5B27}"/>
          </ac:spMkLst>
        </pc:spChg>
        <pc:spChg chg="add del">
          <ac:chgData name="BEN KHALFALLAH Hela ItimAsrScoVdf" userId="d55be94f-4073-46ba-88ef-465599598fde" providerId="ADAL" clId="{B1CC3917-7186-48B1-B06B-921786A47DF6}" dt="2023-03-19T19:45:51.937" v="3696" actId="26606"/>
          <ac:spMkLst>
            <pc:docMk/>
            <pc:sldMk cId="2982102066" sldId="617"/>
            <ac:spMk id="20689" creationId="{84D30AFB-4D71-48B0-AA00-28EE92363A5F}"/>
          </ac:spMkLst>
        </pc:spChg>
        <pc:spChg chg="add del">
          <ac:chgData name="BEN KHALFALLAH Hela ItimAsrScoVdf" userId="d55be94f-4073-46ba-88ef-465599598fde" providerId="ADAL" clId="{B1CC3917-7186-48B1-B06B-921786A47DF6}" dt="2023-03-19T19:45:51.937" v="3696" actId="26606"/>
          <ac:spMkLst>
            <pc:docMk/>
            <pc:sldMk cId="2982102066" sldId="617"/>
            <ac:spMk id="20691" creationId="{96A0B76F-8010-4C62-B4B6-C5FC438C059E}"/>
          </ac:spMkLst>
        </pc:spChg>
        <pc:spChg chg="add del">
          <ac:chgData name="BEN KHALFALLAH Hela ItimAsrScoVdf" userId="d55be94f-4073-46ba-88ef-465599598fde" providerId="ADAL" clId="{B1CC3917-7186-48B1-B06B-921786A47DF6}" dt="2023-03-19T19:45:51.937" v="3696" actId="26606"/>
          <ac:spMkLst>
            <pc:docMk/>
            <pc:sldMk cId="2982102066" sldId="617"/>
            <ac:spMk id="20693" creationId="{9FC936C0-4624-438D-BDD0-6B296BD6409D}"/>
          </ac:spMkLst>
        </pc:spChg>
        <pc:spChg chg="add del">
          <ac:chgData name="BEN KHALFALLAH Hela ItimAsrScoVdf" userId="d55be94f-4073-46ba-88ef-465599598fde" providerId="ADAL" clId="{B1CC3917-7186-48B1-B06B-921786A47DF6}" dt="2023-03-19T19:45:51.937" v="3696" actId="26606"/>
          <ac:spMkLst>
            <pc:docMk/>
            <pc:sldMk cId="2982102066" sldId="617"/>
            <ac:spMk id="20695" creationId="{5535DAA1-B7FB-41AB-BA45-ECFC99D82749}"/>
          </ac:spMkLst>
        </pc:spChg>
        <pc:spChg chg="add del">
          <ac:chgData name="BEN KHALFALLAH Hela ItimAsrScoVdf" userId="d55be94f-4073-46ba-88ef-465599598fde" providerId="ADAL" clId="{B1CC3917-7186-48B1-B06B-921786A47DF6}" dt="2023-03-19T19:45:51.937" v="3696" actId="26606"/>
          <ac:spMkLst>
            <pc:docMk/>
            <pc:sldMk cId="2982102066" sldId="617"/>
            <ac:spMk id="20697" creationId="{6D225CEC-19E5-40D0-B1CE-4E884C9C17D2}"/>
          </ac:spMkLst>
        </pc:spChg>
        <pc:spChg chg="add del">
          <ac:chgData name="BEN KHALFALLAH Hela ItimAsrScoVdf" userId="d55be94f-4073-46ba-88ef-465599598fde" providerId="ADAL" clId="{B1CC3917-7186-48B1-B06B-921786A47DF6}" dt="2023-03-19T19:45:51.937" v="3696" actId="26606"/>
          <ac:spMkLst>
            <pc:docMk/>
            <pc:sldMk cId="2982102066" sldId="617"/>
            <ac:spMk id="20699" creationId="{BEF873D1-568B-4D8E-AF50-0382A711402F}"/>
          </ac:spMkLst>
        </pc:spChg>
        <pc:spChg chg="add del">
          <ac:chgData name="BEN KHALFALLAH Hela ItimAsrScoVdf" userId="d55be94f-4073-46ba-88ef-465599598fde" providerId="ADAL" clId="{B1CC3917-7186-48B1-B06B-921786A47DF6}" dt="2023-03-19T19:45:51.937" v="3696" actId="26606"/>
          <ac:spMkLst>
            <pc:docMk/>
            <pc:sldMk cId="2982102066" sldId="617"/>
            <ac:spMk id="20701" creationId="{9E51D150-D0BE-47A3-AA5B-3F71488E554E}"/>
          </ac:spMkLst>
        </pc:spChg>
        <pc:spChg chg="add del">
          <ac:chgData name="BEN KHALFALLAH Hela ItimAsrScoVdf" userId="d55be94f-4073-46ba-88ef-465599598fde" providerId="ADAL" clId="{B1CC3917-7186-48B1-B06B-921786A47DF6}" dt="2023-03-19T19:45:51.937" v="3696" actId="26606"/>
          <ac:spMkLst>
            <pc:docMk/>
            <pc:sldMk cId="2982102066" sldId="617"/>
            <ac:spMk id="20703" creationId="{A3EC344B-E4D2-4F05-86FF-A2109058CFF9}"/>
          </ac:spMkLst>
        </pc:spChg>
        <pc:spChg chg="add del">
          <ac:chgData name="BEN KHALFALLAH Hela ItimAsrScoVdf" userId="d55be94f-4073-46ba-88ef-465599598fde" providerId="ADAL" clId="{B1CC3917-7186-48B1-B06B-921786A47DF6}" dt="2023-03-19T19:45:44.704" v="3693" actId="26606"/>
          <ac:spMkLst>
            <pc:docMk/>
            <pc:sldMk cId="2982102066" sldId="617"/>
            <ac:spMk id="20708" creationId="{D441E7DC-C148-4A95-AF2B-D613C2820E3F}"/>
          </ac:spMkLst>
        </pc:spChg>
        <pc:spChg chg="add del">
          <ac:chgData name="BEN KHALFALLAH Hela ItimAsrScoVdf" userId="d55be94f-4073-46ba-88ef-465599598fde" providerId="ADAL" clId="{B1CC3917-7186-48B1-B06B-921786A47DF6}" dt="2023-03-19T19:45:44.704" v="3693" actId="26606"/>
          <ac:spMkLst>
            <pc:docMk/>
            <pc:sldMk cId="2982102066" sldId="617"/>
            <ac:spMk id="20710" creationId="{3FB3E502-7B9D-4CC2-AEF1-61E35D08ED3B}"/>
          </ac:spMkLst>
        </pc:spChg>
        <pc:spChg chg="add del">
          <ac:chgData name="BEN KHALFALLAH Hela ItimAsrScoVdf" userId="d55be94f-4073-46ba-88ef-465599598fde" providerId="ADAL" clId="{B1CC3917-7186-48B1-B06B-921786A47DF6}" dt="2023-03-19T19:45:44.704" v="3693" actId="26606"/>
          <ac:spMkLst>
            <pc:docMk/>
            <pc:sldMk cId="2982102066" sldId="617"/>
            <ac:spMk id="20712" creationId="{BC3DFB63-5ACC-44EB-A0A9-33D0ADA3ED61}"/>
          </ac:spMkLst>
        </pc:spChg>
        <pc:spChg chg="add del">
          <ac:chgData name="BEN KHALFALLAH Hela ItimAsrScoVdf" userId="d55be94f-4073-46ba-88ef-465599598fde" providerId="ADAL" clId="{B1CC3917-7186-48B1-B06B-921786A47DF6}" dt="2023-03-19T19:45:51.925" v="3695" actId="26606"/>
          <ac:spMkLst>
            <pc:docMk/>
            <pc:sldMk cId="2982102066" sldId="617"/>
            <ac:spMk id="20714" creationId="{AB9EC6EB-20B4-47D9-B377-8AB3F9EDFBDE}"/>
          </ac:spMkLst>
        </pc:spChg>
        <pc:spChg chg="add del">
          <ac:chgData name="BEN KHALFALLAH Hela ItimAsrScoVdf" userId="d55be94f-4073-46ba-88ef-465599598fde" providerId="ADAL" clId="{B1CC3917-7186-48B1-B06B-921786A47DF6}" dt="2023-03-19T19:45:51.925" v="3695" actId="26606"/>
          <ac:spMkLst>
            <pc:docMk/>
            <pc:sldMk cId="2982102066" sldId="617"/>
            <ac:spMk id="20715" creationId="{D441E7DC-C148-4A95-AF2B-D613C2820E3F}"/>
          </ac:spMkLst>
        </pc:spChg>
        <pc:spChg chg="add del">
          <ac:chgData name="BEN KHALFALLAH Hela ItimAsrScoVdf" userId="d55be94f-4073-46ba-88ef-465599598fde" providerId="ADAL" clId="{B1CC3917-7186-48B1-B06B-921786A47DF6}" dt="2023-03-19T19:45:51.925" v="3695" actId="26606"/>
          <ac:spMkLst>
            <pc:docMk/>
            <pc:sldMk cId="2982102066" sldId="617"/>
            <ac:spMk id="20716" creationId="{A1D6CD10-98FC-4295-B0E3-77908B8EC3E0}"/>
          </ac:spMkLst>
        </pc:spChg>
        <pc:spChg chg="add del">
          <ac:chgData name="BEN KHALFALLAH Hela ItimAsrScoVdf" userId="d55be94f-4073-46ba-88ef-465599598fde" providerId="ADAL" clId="{B1CC3917-7186-48B1-B06B-921786A47DF6}" dt="2023-03-19T19:45:51.925" v="3695" actId="26606"/>
          <ac:spMkLst>
            <pc:docMk/>
            <pc:sldMk cId="2982102066" sldId="617"/>
            <ac:spMk id="20717" creationId="{3FB3E502-7B9D-4CC2-AEF1-61E35D08ED3B}"/>
          </ac:spMkLst>
        </pc:spChg>
        <pc:spChg chg="add del">
          <ac:chgData name="BEN KHALFALLAH Hela ItimAsrScoVdf" userId="d55be94f-4073-46ba-88ef-465599598fde" providerId="ADAL" clId="{B1CC3917-7186-48B1-B06B-921786A47DF6}" dt="2023-03-19T19:45:51.925" v="3695" actId="26606"/>
          <ac:spMkLst>
            <pc:docMk/>
            <pc:sldMk cId="2982102066" sldId="617"/>
            <ac:spMk id="20718" creationId="{BC3DFB63-5ACC-44EB-A0A9-33D0ADA3ED61}"/>
          </ac:spMkLst>
        </pc:spChg>
        <pc:spChg chg="add del">
          <ac:chgData name="BEN KHALFALLAH Hela ItimAsrScoVdf" userId="d55be94f-4073-46ba-88ef-465599598fde" providerId="ADAL" clId="{B1CC3917-7186-48B1-B06B-921786A47DF6}" dt="2023-03-19T19:53:52.608" v="3742" actId="26606"/>
          <ac:spMkLst>
            <pc:docMk/>
            <pc:sldMk cId="2982102066" sldId="617"/>
            <ac:spMk id="20720" creationId="{43063576-59D4-421D-96AD-DEF0BC506CB2}"/>
          </ac:spMkLst>
        </pc:spChg>
        <pc:spChg chg="add del">
          <ac:chgData name="BEN KHALFALLAH Hela ItimAsrScoVdf" userId="d55be94f-4073-46ba-88ef-465599598fde" providerId="ADAL" clId="{B1CC3917-7186-48B1-B06B-921786A47DF6}" dt="2023-03-19T19:53:52.608" v="3742" actId="26606"/>
          <ac:spMkLst>
            <pc:docMk/>
            <pc:sldMk cId="2982102066" sldId="617"/>
            <ac:spMk id="20721" creationId="{D441E7DC-C148-4A95-AF2B-D613C2820E3F}"/>
          </ac:spMkLst>
        </pc:spChg>
        <pc:spChg chg="add del">
          <ac:chgData name="BEN KHALFALLAH Hela ItimAsrScoVdf" userId="d55be94f-4073-46ba-88ef-465599598fde" providerId="ADAL" clId="{B1CC3917-7186-48B1-B06B-921786A47DF6}" dt="2023-03-19T19:53:52.608" v="3742" actId="26606"/>
          <ac:spMkLst>
            <pc:docMk/>
            <pc:sldMk cId="2982102066" sldId="617"/>
            <ac:spMk id="20722" creationId="{A2AB0EF7-4532-48F4-A87C-16AC639C1949}"/>
          </ac:spMkLst>
        </pc:spChg>
        <pc:spChg chg="add del">
          <ac:chgData name="BEN KHALFALLAH Hela ItimAsrScoVdf" userId="d55be94f-4073-46ba-88ef-465599598fde" providerId="ADAL" clId="{B1CC3917-7186-48B1-B06B-921786A47DF6}" dt="2023-03-19T19:53:52.608" v="3742" actId="26606"/>
          <ac:spMkLst>
            <pc:docMk/>
            <pc:sldMk cId="2982102066" sldId="617"/>
            <ac:spMk id="20723" creationId="{3FB3E502-7B9D-4CC2-AEF1-61E35D08ED3B}"/>
          </ac:spMkLst>
        </pc:spChg>
        <pc:spChg chg="add del">
          <ac:chgData name="BEN KHALFALLAH Hela ItimAsrScoVdf" userId="d55be94f-4073-46ba-88ef-465599598fde" providerId="ADAL" clId="{B1CC3917-7186-48B1-B06B-921786A47DF6}" dt="2023-03-19T19:53:52.608" v="3742" actId="26606"/>
          <ac:spMkLst>
            <pc:docMk/>
            <pc:sldMk cId="2982102066" sldId="617"/>
            <ac:spMk id="20724" creationId="{BC3DFB63-5ACC-44EB-A0A9-33D0ADA3ED61}"/>
          </ac:spMkLst>
        </pc:spChg>
        <pc:spChg chg="add del">
          <ac:chgData name="BEN KHALFALLAH Hela ItimAsrScoVdf" userId="d55be94f-4073-46ba-88ef-465599598fde" providerId="ADAL" clId="{B1CC3917-7186-48B1-B06B-921786A47DF6}" dt="2023-03-19T19:53:52.608" v="3742" actId="26606"/>
          <ac:spMkLst>
            <pc:docMk/>
            <pc:sldMk cId="2982102066" sldId="617"/>
            <ac:spMk id="20725" creationId="{C3B48AF3-D611-4AFE-8DB7-A6FE2B64BA35}"/>
          </ac:spMkLst>
        </pc:spChg>
        <pc:spChg chg="add del">
          <ac:chgData name="BEN KHALFALLAH Hela ItimAsrScoVdf" userId="d55be94f-4073-46ba-88ef-465599598fde" providerId="ADAL" clId="{B1CC3917-7186-48B1-B06B-921786A47DF6}" dt="2023-03-19T19:53:52.608" v="3742" actId="26606"/>
          <ac:spMkLst>
            <pc:docMk/>
            <pc:sldMk cId="2982102066" sldId="617"/>
            <ac:spMk id="20726" creationId="{B6F38636-68E6-4366-B3BE-E1D4A80D5BDF}"/>
          </ac:spMkLst>
        </pc:spChg>
        <pc:spChg chg="add del">
          <ac:chgData name="BEN KHALFALLAH Hela ItimAsrScoVdf" userId="d55be94f-4073-46ba-88ef-465599598fde" providerId="ADAL" clId="{B1CC3917-7186-48B1-B06B-921786A47DF6}" dt="2023-03-19T19:53:52.608" v="3742" actId="26606"/>
          <ac:spMkLst>
            <pc:docMk/>
            <pc:sldMk cId="2982102066" sldId="617"/>
            <ac:spMk id="20727" creationId="{38DFAEBF-B728-4ABC-ACD2-04B493BF0B2E}"/>
          </ac:spMkLst>
        </pc:spChg>
        <pc:spChg chg="add del">
          <ac:chgData name="BEN KHALFALLAH Hela ItimAsrScoVdf" userId="d55be94f-4073-46ba-88ef-465599598fde" providerId="ADAL" clId="{B1CC3917-7186-48B1-B06B-921786A47DF6}" dt="2023-03-19T19:53:35.222" v="3733" actId="26606"/>
          <ac:spMkLst>
            <pc:docMk/>
            <pc:sldMk cId="2982102066" sldId="617"/>
            <ac:spMk id="20732" creationId="{D441E7DC-C148-4A95-AF2B-D613C2820E3F}"/>
          </ac:spMkLst>
        </pc:spChg>
        <pc:spChg chg="add del">
          <ac:chgData name="BEN KHALFALLAH Hela ItimAsrScoVdf" userId="d55be94f-4073-46ba-88ef-465599598fde" providerId="ADAL" clId="{B1CC3917-7186-48B1-B06B-921786A47DF6}" dt="2023-03-19T19:53:35.222" v="3733" actId="26606"/>
          <ac:spMkLst>
            <pc:docMk/>
            <pc:sldMk cId="2982102066" sldId="617"/>
            <ac:spMk id="20734" creationId="{3FB3E502-7B9D-4CC2-AEF1-61E35D08ED3B}"/>
          </ac:spMkLst>
        </pc:spChg>
        <pc:spChg chg="add del">
          <ac:chgData name="BEN KHALFALLAH Hela ItimAsrScoVdf" userId="d55be94f-4073-46ba-88ef-465599598fde" providerId="ADAL" clId="{B1CC3917-7186-48B1-B06B-921786A47DF6}" dt="2023-03-19T19:53:35.222" v="3733" actId="26606"/>
          <ac:spMkLst>
            <pc:docMk/>
            <pc:sldMk cId="2982102066" sldId="617"/>
            <ac:spMk id="20737" creationId="{C3B48AF3-D611-4AFE-8DB7-A6FE2B64BA35}"/>
          </ac:spMkLst>
        </pc:spChg>
        <pc:spChg chg="add del">
          <ac:chgData name="BEN KHALFALLAH Hela ItimAsrScoVdf" userId="d55be94f-4073-46ba-88ef-465599598fde" providerId="ADAL" clId="{B1CC3917-7186-48B1-B06B-921786A47DF6}" dt="2023-03-19T19:53:35.222" v="3733" actId="26606"/>
          <ac:spMkLst>
            <pc:docMk/>
            <pc:sldMk cId="2982102066" sldId="617"/>
            <ac:spMk id="20739" creationId="{B6F38636-68E6-4366-B3BE-E1D4A80D5BDF}"/>
          </ac:spMkLst>
        </pc:spChg>
        <pc:spChg chg="add del">
          <ac:chgData name="BEN KHALFALLAH Hela ItimAsrScoVdf" userId="d55be94f-4073-46ba-88ef-465599598fde" providerId="ADAL" clId="{B1CC3917-7186-48B1-B06B-921786A47DF6}" dt="2023-03-19T19:53:35.222" v="3733" actId="26606"/>
          <ac:spMkLst>
            <pc:docMk/>
            <pc:sldMk cId="2982102066" sldId="617"/>
            <ac:spMk id="20741" creationId="{38DFAEBF-B728-4ABC-ACD2-04B493BF0B2E}"/>
          </ac:spMkLst>
        </pc:spChg>
        <pc:spChg chg="add del">
          <ac:chgData name="BEN KHALFALLAH Hela ItimAsrScoVdf" userId="d55be94f-4073-46ba-88ef-465599598fde" providerId="ADAL" clId="{B1CC3917-7186-48B1-B06B-921786A47DF6}" dt="2023-03-19T19:53:35.222" v="3733" actId="26606"/>
          <ac:spMkLst>
            <pc:docMk/>
            <pc:sldMk cId="2982102066" sldId="617"/>
            <ac:spMk id="20743" creationId="{43063576-59D4-421D-96AD-DEF0BC506CB2}"/>
          </ac:spMkLst>
        </pc:spChg>
        <pc:spChg chg="add del">
          <ac:chgData name="BEN KHALFALLAH Hela ItimAsrScoVdf" userId="d55be94f-4073-46ba-88ef-465599598fde" providerId="ADAL" clId="{B1CC3917-7186-48B1-B06B-921786A47DF6}" dt="2023-03-19T19:53:35.222" v="3733" actId="26606"/>
          <ac:spMkLst>
            <pc:docMk/>
            <pc:sldMk cId="2982102066" sldId="617"/>
            <ac:spMk id="20745" creationId="{A2AB0EF7-4532-48F4-A87C-16AC639C1949}"/>
          </ac:spMkLst>
        </pc:spChg>
        <pc:spChg chg="add del">
          <ac:chgData name="BEN KHALFALLAH Hela ItimAsrScoVdf" userId="d55be94f-4073-46ba-88ef-465599598fde" providerId="ADAL" clId="{B1CC3917-7186-48B1-B06B-921786A47DF6}" dt="2023-03-19T19:53:38.095" v="3735" actId="26606"/>
          <ac:spMkLst>
            <pc:docMk/>
            <pc:sldMk cId="2982102066" sldId="617"/>
            <ac:spMk id="20747" creationId="{D441E7DC-C148-4A95-AF2B-D613C2820E3F}"/>
          </ac:spMkLst>
        </pc:spChg>
        <pc:spChg chg="add del">
          <ac:chgData name="BEN KHALFALLAH Hela ItimAsrScoVdf" userId="d55be94f-4073-46ba-88ef-465599598fde" providerId="ADAL" clId="{B1CC3917-7186-48B1-B06B-921786A47DF6}" dt="2023-03-19T19:53:38.095" v="3735" actId="26606"/>
          <ac:spMkLst>
            <pc:docMk/>
            <pc:sldMk cId="2982102066" sldId="617"/>
            <ac:spMk id="20748" creationId="{3FB3E502-7B9D-4CC2-AEF1-61E35D08ED3B}"/>
          </ac:spMkLst>
        </pc:spChg>
        <pc:spChg chg="add del">
          <ac:chgData name="BEN KHALFALLAH Hela ItimAsrScoVdf" userId="d55be94f-4073-46ba-88ef-465599598fde" providerId="ADAL" clId="{B1CC3917-7186-48B1-B06B-921786A47DF6}" dt="2023-03-19T19:53:38.095" v="3735" actId="26606"/>
          <ac:spMkLst>
            <pc:docMk/>
            <pc:sldMk cId="2982102066" sldId="617"/>
            <ac:spMk id="20749" creationId="{BC3DFB63-5ACC-44EB-A0A9-33D0ADA3ED61}"/>
          </ac:spMkLst>
        </pc:spChg>
        <pc:spChg chg="add del">
          <ac:chgData name="BEN KHALFALLAH Hela ItimAsrScoVdf" userId="d55be94f-4073-46ba-88ef-465599598fde" providerId="ADAL" clId="{B1CC3917-7186-48B1-B06B-921786A47DF6}" dt="2023-03-19T19:53:38.095" v="3735" actId="26606"/>
          <ac:spMkLst>
            <pc:docMk/>
            <pc:sldMk cId="2982102066" sldId="617"/>
            <ac:spMk id="20750" creationId="{AB9EC6EB-20B4-47D9-B377-8AB3F9EDFBDE}"/>
          </ac:spMkLst>
        </pc:spChg>
        <pc:spChg chg="add del">
          <ac:chgData name="BEN KHALFALLAH Hela ItimAsrScoVdf" userId="d55be94f-4073-46ba-88ef-465599598fde" providerId="ADAL" clId="{B1CC3917-7186-48B1-B06B-921786A47DF6}" dt="2023-03-19T19:53:38.095" v="3735" actId="26606"/>
          <ac:spMkLst>
            <pc:docMk/>
            <pc:sldMk cId="2982102066" sldId="617"/>
            <ac:spMk id="20751" creationId="{A1D6CD10-98FC-4295-B0E3-77908B8EC3E0}"/>
          </ac:spMkLst>
        </pc:spChg>
        <pc:spChg chg="add del">
          <ac:chgData name="BEN KHALFALLAH Hela ItimAsrScoVdf" userId="d55be94f-4073-46ba-88ef-465599598fde" providerId="ADAL" clId="{B1CC3917-7186-48B1-B06B-921786A47DF6}" dt="2023-03-19T19:53:45.538" v="3737" actId="26606"/>
          <ac:spMkLst>
            <pc:docMk/>
            <pc:sldMk cId="2982102066" sldId="617"/>
            <ac:spMk id="20753" creationId="{D441E7DC-C148-4A95-AF2B-D613C2820E3F}"/>
          </ac:spMkLst>
        </pc:spChg>
        <pc:spChg chg="add del">
          <ac:chgData name="BEN KHALFALLAH Hela ItimAsrScoVdf" userId="d55be94f-4073-46ba-88ef-465599598fde" providerId="ADAL" clId="{B1CC3917-7186-48B1-B06B-921786A47DF6}" dt="2023-03-19T19:53:45.538" v="3737" actId="26606"/>
          <ac:spMkLst>
            <pc:docMk/>
            <pc:sldMk cId="2982102066" sldId="617"/>
            <ac:spMk id="20754" creationId="{3FB3E502-7B9D-4CC2-AEF1-61E35D08ED3B}"/>
          </ac:spMkLst>
        </pc:spChg>
        <pc:spChg chg="add del">
          <ac:chgData name="BEN KHALFALLAH Hela ItimAsrScoVdf" userId="d55be94f-4073-46ba-88ef-465599598fde" providerId="ADAL" clId="{B1CC3917-7186-48B1-B06B-921786A47DF6}" dt="2023-03-19T19:53:45.538" v="3737" actId="26606"/>
          <ac:spMkLst>
            <pc:docMk/>
            <pc:sldMk cId="2982102066" sldId="617"/>
            <ac:spMk id="20755" creationId="{BC3DFB63-5ACC-44EB-A0A9-33D0ADA3ED61}"/>
          </ac:spMkLst>
        </pc:spChg>
        <pc:spChg chg="add del">
          <ac:chgData name="BEN KHALFALLAH Hela ItimAsrScoVdf" userId="d55be94f-4073-46ba-88ef-465599598fde" providerId="ADAL" clId="{B1CC3917-7186-48B1-B06B-921786A47DF6}" dt="2023-03-19T19:53:50.444" v="3739" actId="26606"/>
          <ac:spMkLst>
            <pc:docMk/>
            <pc:sldMk cId="2982102066" sldId="617"/>
            <ac:spMk id="20757" creationId="{D441E7DC-C148-4A95-AF2B-D613C2820E3F}"/>
          </ac:spMkLst>
        </pc:spChg>
        <pc:spChg chg="add del">
          <ac:chgData name="BEN KHALFALLAH Hela ItimAsrScoVdf" userId="d55be94f-4073-46ba-88ef-465599598fde" providerId="ADAL" clId="{B1CC3917-7186-48B1-B06B-921786A47DF6}" dt="2023-03-19T19:53:50.444" v="3739" actId="26606"/>
          <ac:spMkLst>
            <pc:docMk/>
            <pc:sldMk cId="2982102066" sldId="617"/>
            <ac:spMk id="20758" creationId="{3FB3E502-7B9D-4CC2-AEF1-61E35D08ED3B}"/>
          </ac:spMkLst>
        </pc:spChg>
        <pc:spChg chg="add del">
          <ac:chgData name="BEN KHALFALLAH Hela ItimAsrScoVdf" userId="d55be94f-4073-46ba-88ef-465599598fde" providerId="ADAL" clId="{B1CC3917-7186-48B1-B06B-921786A47DF6}" dt="2023-03-19T19:53:50.444" v="3739" actId="26606"/>
          <ac:spMkLst>
            <pc:docMk/>
            <pc:sldMk cId="2982102066" sldId="617"/>
            <ac:spMk id="20759" creationId="{BC3DFB63-5ACC-44EB-A0A9-33D0ADA3ED61}"/>
          </ac:spMkLst>
        </pc:spChg>
        <pc:spChg chg="add del">
          <ac:chgData name="BEN KHALFALLAH Hela ItimAsrScoVdf" userId="d55be94f-4073-46ba-88ef-465599598fde" providerId="ADAL" clId="{B1CC3917-7186-48B1-B06B-921786A47DF6}" dt="2023-03-19T19:53:50.444" v="3739" actId="26606"/>
          <ac:spMkLst>
            <pc:docMk/>
            <pc:sldMk cId="2982102066" sldId="617"/>
            <ac:spMk id="20760" creationId="{278DC973-8559-44F6-AD04-3E2799458E57}"/>
          </ac:spMkLst>
        </pc:spChg>
        <pc:spChg chg="add del">
          <ac:chgData name="BEN KHALFALLAH Hela ItimAsrScoVdf" userId="d55be94f-4073-46ba-88ef-465599598fde" providerId="ADAL" clId="{B1CC3917-7186-48B1-B06B-921786A47DF6}" dt="2023-03-19T19:53:50.444" v="3739" actId="26606"/>
          <ac:spMkLst>
            <pc:docMk/>
            <pc:sldMk cId="2982102066" sldId="617"/>
            <ac:spMk id="20761" creationId="{3DE1742C-5A34-47A6-B006-2F4028B6F44C}"/>
          </ac:spMkLst>
        </pc:spChg>
        <pc:spChg chg="add del">
          <ac:chgData name="BEN KHALFALLAH Hela ItimAsrScoVdf" userId="d55be94f-4073-46ba-88ef-465599598fde" providerId="ADAL" clId="{B1CC3917-7186-48B1-B06B-921786A47DF6}" dt="2023-03-19T19:53:52.596" v="3741" actId="26606"/>
          <ac:spMkLst>
            <pc:docMk/>
            <pc:sldMk cId="2982102066" sldId="617"/>
            <ac:spMk id="20763" creationId="{D441E7DC-C148-4A95-AF2B-D613C2820E3F}"/>
          </ac:spMkLst>
        </pc:spChg>
        <pc:spChg chg="add del">
          <ac:chgData name="BEN KHALFALLAH Hela ItimAsrScoVdf" userId="d55be94f-4073-46ba-88ef-465599598fde" providerId="ADAL" clId="{B1CC3917-7186-48B1-B06B-921786A47DF6}" dt="2023-03-19T19:53:52.596" v="3741" actId="26606"/>
          <ac:spMkLst>
            <pc:docMk/>
            <pc:sldMk cId="2982102066" sldId="617"/>
            <ac:spMk id="20764" creationId="{3FB3E502-7B9D-4CC2-AEF1-61E35D08ED3B}"/>
          </ac:spMkLst>
        </pc:spChg>
        <pc:spChg chg="add del">
          <ac:chgData name="BEN KHALFALLAH Hela ItimAsrScoVdf" userId="d55be94f-4073-46ba-88ef-465599598fde" providerId="ADAL" clId="{B1CC3917-7186-48B1-B06B-921786A47DF6}" dt="2023-03-19T19:53:52.596" v="3741" actId="26606"/>
          <ac:spMkLst>
            <pc:docMk/>
            <pc:sldMk cId="2982102066" sldId="617"/>
            <ac:spMk id="20765" creationId="{BC3DFB63-5ACC-44EB-A0A9-33D0ADA3ED61}"/>
          </ac:spMkLst>
        </pc:spChg>
        <pc:spChg chg="add del">
          <ac:chgData name="BEN KHALFALLAH Hela ItimAsrScoVdf" userId="d55be94f-4073-46ba-88ef-465599598fde" providerId="ADAL" clId="{B1CC3917-7186-48B1-B06B-921786A47DF6}" dt="2023-03-19T19:53:52.596" v="3741" actId="26606"/>
          <ac:spMkLst>
            <pc:docMk/>
            <pc:sldMk cId="2982102066" sldId="617"/>
            <ac:spMk id="20766" creationId="{F99C6F4E-B37F-4564-859A-E453E5C3CAA1}"/>
          </ac:spMkLst>
        </pc:spChg>
        <pc:spChg chg="add del">
          <ac:chgData name="BEN KHALFALLAH Hela ItimAsrScoVdf" userId="d55be94f-4073-46ba-88ef-465599598fde" providerId="ADAL" clId="{B1CC3917-7186-48B1-B06B-921786A47DF6}" dt="2023-03-19T19:53:52.596" v="3741" actId="26606"/>
          <ac:spMkLst>
            <pc:docMk/>
            <pc:sldMk cId="2982102066" sldId="617"/>
            <ac:spMk id="20767" creationId="{A4C365DF-48BC-4BA2-85FE-997D0076EA91}"/>
          </ac:spMkLst>
        </pc:spChg>
        <pc:spChg chg="add del">
          <ac:chgData name="BEN KHALFALLAH Hela ItimAsrScoVdf" userId="d55be94f-4073-46ba-88ef-465599598fde" providerId="ADAL" clId="{B1CC3917-7186-48B1-B06B-921786A47DF6}" dt="2023-03-19T20:00:55.242" v="3842" actId="26606"/>
          <ac:spMkLst>
            <pc:docMk/>
            <pc:sldMk cId="2982102066" sldId="617"/>
            <ac:spMk id="20769" creationId="{D441E7DC-C148-4A95-AF2B-D613C2820E3F}"/>
          </ac:spMkLst>
        </pc:spChg>
        <pc:spChg chg="add del">
          <ac:chgData name="BEN KHALFALLAH Hela ItimAsrScoVdf" userId="d55be94f-4073-46ba-88ef-465599598fde" providerId="ADAL" clId="{B1CC3917-7186-48B1-B06B-921786A47DF6}" dt="2023-03-19T20:00:55.242" v="3842" actId="26606"/>
          <ac:spMkLst>
            <pc:docMk/>
            <pc:sldMk cId="2982102066" sldId="617"/>
            <ac:spMk id="20770" creationId="{3FB3E502-7B9D-4CC2-AEF1-61E35D08ED3B}"/>
          </ac:spMkLst>
        </pc:spChg>
        <pc:spChg chg="add del">
          <ac:chgData name="BEN KHALFALLAH Hela ItimAsrScoVdf" userId="d55be94f-4073-46ba-88ef-465599598fde" providerId="ADAL" clId="{B1CC3917-7186-48B1-B06B-921786A47DF6}" dt="2023-03-19T20:00:55.242" v="3842" actId="26606"/>
          <ac:spMkLst>
            <pc:docMk/>
            <pc:sldMk cId="2982102066" sldId="617"/>
            <ac:spMk id="20771" creationId="{BC3DFB63-5ACC-44EB-A0A9-33D0ADA3ED61}"/>
          </ac:spMkLst>
        </pc:spChg>
        <pc:spChg chg="add del">
          <ac:chgData name="BEN KHALFALLAH Hela ItimAsrScoVdf" userId="d55be94f-4073-46ba-88ef-465599598fde" providerId="ADAL" clId="{B1CC3917-7186-48B1-B06B-921786A47DF6}" dt="2023-03-19T20:00:55.242" v="3842" actId="26606"/>
          <ac:spMkLst>
            <pc:docMk/>
            <pc:sldMk cId="2982102066" sldId="617"/>
            <ac:spMk id="20772" creationId="{C3B48AF3-D611-4AFE-8DB7-A6FE2B64BA35}"/>
          </ac:spMkLst>
        </pc:spChg>
        <pc:spChg chg="add del">
          <ac:chgData name="BEN KHALFALLAH Hela ItimAsrScoVdf" userId="d55be94f-4073-46ba-88ef-465599598fde" providerId="ADAL" clId="{B1CC3917-7186-48B1-B06B-921786A47DF6}" dt="2023-03-19T20:00:55.242" v="3842" actId="26606"/>
          <ac:spMkLst>
            <pc:docMk/>
            <pc:sldMk cId="2982102066" sldId="617"/>
            <ac:spMk id="20773" creationId="{B6F38636-68E6-4366-B3BE-E1D4A80D5BDF}"/>
          </ac:spMkLst>
        </pc:spChg>
        <pc:spChg chg="add del">
          <ac:chgData name="BEN KHALFALLAH Hela ItimAsrScoVdf" userId="d55be94f-4073-46ba-88ef-465599598fde" providerId="ADAL" clId="{B1CC3917-7186-48B1-B06B-921786A47DF6}" dt="2023-03-19T20:00:55.242" v="3842" actId="26606"/>
          <ac:spMkLst>
            <pc:docMk/>
            <pc:sldMk cId="2982102066" sldId="617"/>
            <ac:spMk id="20774" creationId="{38DFAEBF-B728-4ABC-ACD2-04B493BF0B2E}"/>
          </ac:spMkLst>
        </pc:spChg>
        <pc:spChg chg="add del">
          <ac:chgData name="BEN KHALFALLAH Hela ItimAsrScoVdf" userId="d55be94f-4073-46ba-88ef-465599598fde" providerId="ADAL" clId="{B1CC3917-7186-48B1-B06B-921786A47DF6}" dt="2023-03-19T20:00:55.242" v="3842" actId="26606"/>
          <ac:spMkLst>
            <pc:docMk/>
            <pc:sldMk cId="2982102066" sldId="617"/>
            <ac:spMk id="20775" creationId="{43063576-59D4-421D-96AD-DEF0BC506CB2}"/>
          </ac:spMkLst>
        </pc:spChg>
        <pc:spChg chg="add del">
          <ac:chgData name="BEN KHALFALLAH Hela ItimAsrScoVdf" userId="d55be94f-4073-46ba-88ef-465599598fde" providerId="ADAL" clId="{B1CC3917-7186-48B1-B06B-921786A47DF6}" dt="2023-03-19T20:00:55.242" v="3842" actId="26606"/>
          <ac:spMkLst>
            <pc:docMk/>
            <pc:sldMk cId="2982102066" sldId="617"/>
            <ac:spMk id="20776" creationId="{A2AB0EF7-4532-48F4-A87C-16AC639C1949}"/>
          </ac:spMkLst>
        </pc:spChg>
        <pc:spChg chg="add del">
          <ac:chgData name="BEN KHALFALLAH Hela ItimAsrScoVdf" userId="d55be94f-4073-46ba-88ef-465599598fde" providerId="ADAL" clId="{B1CC3917-7186-48B1-B06B-921786A47DF6}" dt="2023-03-19T20:00:43.683" v="3839" actId="26606"/>
          <ac:spMkLst>
            <pc:docMk/>
            <pc:sldMk cId="2982102066" sldId="617"/>
            <ac:spMk id="20778" creationId="{D441E7DC-C148-4A95-AF2B-D613C2820E3F}"/>
          </ac:spMkLst>
        </pc:spChg>
        <pc:spChg chg="add del">
          <ac:chgData name="BEN KHALFALLAH Hela ItimAsrScoVdf" userId="d55be94f-4073-46ba-88ef-465599598fde" providerId="ADAL" clId="{B1CC3917-7186-48B1-B06B-921786A47DF6}" dt="2023-03-19T20:00:43.683" v="3839" actId="26606"/>
          <ac:spMkLst>
            <pc:docMk/>
            <pc:sldMk cId="2982102066" sldId="617"/>
            <ac:spMk id="20779" creationId="{3FB3E502-7B9D-4CC2-AEF1-61E35D08ED3B}"/>
          </ac:spMkLst>
        </pc:spChg>
        <pc:spChg chg="add del">
          <ac:chgData name="BEN KHALFALLAH Hela ItimAsrScoVdf" userId="d55be94f-4073-46ba-88ef-465599598fde" providerId="ADAL" clId="{B1CC3917-7186-48B1-B06B-921786A47DF6}" dt="2023-03-19T20:00:43.683" v="3839" actId="26606"/>
          <ac:spMkLst>
            <pc:docMk/>
            <pc:sldMk cId="2982102066" sldId="617"/>
            <ac:spMk id="20780" creationId="{BC3DFB63-5ACC-44EB-A0A9-33D0ADA3ED61}"/>
          </ac:spMkLst>
        </pc:spChg>
        <pc:spChg chg="add del">
          <ac:chgData name="BEN KHALFALLAH Hela ItimAsrScoVdf" userId="d55be94f-4073-46ba-88ef-465599598fde" providerId="ADAL" clId="{B1CC3917-7186-48B1-B06B-921786A47DF6}" dt="2023-03-19T20:00:16.850" v="3827" actId="26606"/>
          <ac:spMkLst>
            <pc:docMk/>
            <pc:sldMk cId="2982102066" sldId="617"/>
            <ac:spMk id="20781" creationId="{D441E7DC-C148-4A95-AF2B-D613C2820E3F}"/>
          </ac:spMkLst>
        </pc:spChg>
        <pc:spChg chg="add del">
          <ac:chgData name="BEN KHALFALLAH Hela ItimAsrScoVdf" userId="d55be94f-4073-46ba-88ef-465599598fde" providerId="ADAL" clId="{B1CC3917-7186-48B1-B06B-921786A47DF6}" dt="2023-03-19T20:00:43.683" v="3839" actId="26606"/>
          <ac:spMkLst>
            <pc:docMk/>
            <pc:sldMk cId="2982102066" sldId="617"/>
            <ac:spMk id="20782" creationId="{5E22EDAF-5B6B-4EDA-874A-D2323A56311E}"/>
          </ac:spMkLst>
        </pc:spChg>
        <pc:spChg chg="add del">
          <ac:chgData name="BEN KHALFALLAH Hela ItimAsrScoVdf" userId="d55be94f-4073-46ba-88ef-465599598fde" providerId="ADAL" clId="{B1CC3917-7186-48B1-B06B-921786A47DF6}" dt="2023-03-19T20:00:16.850" v="3827" actId="26606"/>
          <ac:spMkLst>
            <pc:docMk/>
            <pc:sldMk cId="2982102066" sldId="617"/>
            <ac:spMk id="20783" creationId="{3FB3E502-7B9D-4CC2-AEF1-61E35D08ED3B}"/>
          </ac:spMkLst>
        </pc:spChg>
        <pc:spChg chg="add del">
          <ac:chgData name="BEN KHALFALLAH Hela ItimAsrScoVdf" userId="d55be94f-4073-46ba-88ef-465599598fde" providerId="ADAL" clId="{B1CC3917-7186-48B1-B06B-921786A47DF6}" dt="2023-03-19T20:00:43.683" v="3839" actId="26606"/>
          <ac:spMkLst>
            <pc:docMk/>
            <pc:sldMk cId="2982102066" sldId="617"/>
            <ac:spMk id="20784" creationId="{447093E9-0FF5-4C8A-87CA-1A77A8A8AAD6}"/>
          </ac:spMkLst>
        </pc:spChg>
        <pc:spChg chg="add del">
          <ac:chgData name="BEN KHALFALLAH Hela ItimAsrScoVdf" userId="d55be94f-4073-46ba-88ef-465599598fde" providerId="ADAL" clId="{B1CC3917-7186-48B1-B06B-921786A47DF6}" dt="2023-03-19T20:00:16.850" v="3827" actId="26606"/>
          <ac:spMkLst>
            <pc:docMk/>
            <pc:sldMk cId="2982102066" sldId="617"/>
            <ac:spMk id="20785" creationId="{BC3DFB63-5ACC-44EB-A0A9-33D0ADA3ED61}"/>
          </ac:spMkLst>
        </pc:spChg>
        <pc:spChg chg="add del">
          <ac:chgData name="BEN KHALFALLAH Hela ItimAsrScoVdf" userId="d55be94f-4073-46ba-88ef-465599598fde" providerId="ADAL" clId="{B1CC3917-7186-48B1-B06B-921786A47DF6}" dt="2023-03-19T20:00:43.683" v="3839" actId="26606"/>
          <ac:spMkLst>
            <pc:docMk/>
            <pc:sldMk cId="2982102066" sldId="617"/>
            <ac:spMk id="20786" creationId="{1531B9EF-E1F9-40FE-9CC0-C4C5F70253C7}"/>
          </ac:spMkLst>
        </pc:spChg>
        <pc:spChg chg="add del">
          <ac:chgData name="BEN KHALFALLAH Hela ItimAsrScoVdf" userId="d55be94f-4073-46ba-88ef-465599598fde" providerId="ADAL" clId="{B1CC3917-7186-48B1-B06B-921786A47DF6}" dt="2023-03-19T20:00:16.850" v="3827" actId="26606"/>
          <ac:spMkLst>
            <pc:docMk/>
            <pc:sldMk cId="2982102066" sldId="617"/>
            <ac:spMk id="20787" creationId="{5E22EDAF-5B6B-4EDA-874A-D2323A56311E}"/>
          </ac:spMkLst>
        </pc:spChg>
        <pc:spChg chg="add del">
          <ac:chgData name="BEN KHALFALLAH Hela ItimAsrScoVdf" userId="d55be94f-4073-46ba-88ef-465599598fde" providerId="ADAL" clId="{B1CC3917-7186-48B1-B06B-921786A47DF6}" dt="2023-03-19T20:00:43.683" v="3839" actId="26606"/>
          <ac:spMkLst>
            <pc:docMk/>
            <pc:sldMk cId="2982102066" sldId="617"/>
            <ac:spMk id="20788" creationId="{A8457049-EBE6-4D4A-9603-74419DBBE784}"/>
          </ac:spMkLst>
        </pc:spChg>
        <pc:spChg chg="add del">
          <ac:chgData name="BEN KHALFALLAH Hela ItimAsrScoVdf" userId="d55be94f-4073-46ba-88ef-465599598fde" providerId="ADAL" clId="{B1CC3917-7186-48B1-B06B-921786A47DF6}" dt="2023-03-19T20:00:16.850" v="3827" actId="26606"/>
          <ac:spMkLst>
            <pc:docMk/>
            <pc:sldMk cId="2982102066" sldId="617"/>
            <ac:spMk id="20789" creationId="{447093E9-0FF5-4C8A-87CA-1A77A8A8AAD6}"/>
          </ac:spMkLst>
        </pc:spChg>
        <pc:spChg chg="add del">
          <ac:chgData name="BEN KHALFALLAH Hela ItimAsrScoVdf" userId="d55be94f-4073-46ba-88ef-465599598fde" providerId="ADAL" clId="{B1CC3917-7186-48B1-B06B-921786A47DF6}" dt="2023-03-19T20:00:43.683" v="3839" actId="26606"/>
          <ac:spMkLst>
            <pc:docMk/>
            <pc:sldMk cId="2982102066" sldId="617"/>
            <ac:spMk id="20790" creationId="{D54EC586-DBC6-420F-A910-59AC50ABF982}"/>
          </ac:spMkLst>
        </pc:spChg>
        <pc:spChg chg="add del">
          <ac:chgData name="BEN KHALFALLAH Hela ItimAsrScoVdf" userId="d55be94f-4073-46ba-88ef-465599598fde" providerId="ADAL" clId="{B1CC3917-7186-48B1-B06B-921786A47DF6}" dt="2023-03-19T20:00:16.850" v="3827" actId="26606"/>
          <ac:spMkLst>
            <pc:docMk/>
            <pc:sldMk cId="2982102066" sldId="617"/>
            <ac:spMk id="20791" creationId="{1531B9EF-E1F9-40FE-9CC0-C4C5F70253C7}"/>
          </ac:spMkLst>
        </pc:spChg>
        <pc:spChg chg="add del">
          <ac:chgData name="BEN KHALFALLAH Hela ItimAsrScoVdf" userId="d55be94f-4073-46ba-88ef-465599598fde" providerId="ADAL" clId="{B1CC3917-7186-48B1-B06B-921786A47DF6}" dt="2023-03-19T20:00:55.234" v="3841" actId="26606"/>
          <ac:spMkLst>
            <pc:docMk/>
            <pc:sldMk cId="2982102066" sldId="617"/>
            <ac:spMk id="20792" creationId="{D441E7DC-C148-4A95-AF2B-D613C2820E3F}"/>
          </ac:spMkLst>
        </pc:spChg>
        <pc:spChg chg="add del">
          <ac:chgData name="BEN KHALFALLAH Hela ItimAsrScoVdf" userId="d55be94f-4073-46ba-88ef-465599598fde" providerId="ADAL" clId="{B1CC3917-7186-48B1-B06B-921786A47DF6}" dt="2023-03-19T20:00:16.850" v="3827" actId="26606"/>
          <ac:spMkLst>
            <pc:docMk/>
            <pc:sldMk cId="2982102066" sldId="617"/>
            <ac:spMk id="20793" creationId="{A8457049-EBE6-4D4A-9603-74419DBBE784}"/>
          </ac:spMkLst>
        </pc:spChg>
        <pc:spChg chg="add del">
          <ac:chgData name="BEN KHALFALLAH Hela ItimAsrScoVdf" userId="d55be94f-4073-46ba-88ef-465599598fde" providerId="ADAL" clId="{B1CC3917-7186-48B1-B06B-921786A47DF6}" dt="2023-03-19T20:00:55.234" v="3841" actId="26606"/>
          <ac:spMkLst>
            <pc:docMk/>
            <pc:sldMk cId="2982102066" sldId="617"/>
            <ac:spMk id="20794" creationId="{3FB3E502-7B9D-4CC2-AEF1-61E35D08ED3B}"/>
          </ac:spMkLst>
        </pc:spChg>
        <pc:spChg chg="add del">
          <ac:chgData name="BEN KHALFALLAH Hela ItimAsrScoVdf" userId="d55be94f-4073-46ba-88ef-465599598fde" providerId="ADAL" clId="{B1CC3917-7186-48B1-B06B-921786A47DF6}" dt="2023-03-19T20:00:16.850" v="3827" actId="26606"/>
          <ac:spMkLst>
            <pc:docMk/>
            <pc:sldMk cId="2982102066" sldId="617"/>
            <ac:spMk id="20795" creationId="{D54EC586-DBC6-420F-A910-59AC50ABF982}"/>
          </ac:spMkLst>
        </pc:spChg>
        <pc:spChg chg="add del">
          <ac:chgData name="BEN KHALFALLAH Hela ItimAsrScoVdf" userId="d55be94f-4073-46ba-88ef-465599598fde" providerId="ADAL" clId="{B1CC3917-7186-48B1-B06B-921786A47DF6}" dt="2023-03-19T20:00:55.234" v="3841" actId="26606"/>
          <ac:spMkLst>
            <pc:docMk/>
            <pc:sldMk cId="2982102066" sldId="617"/>
            <ac:spMk id="20796" creationId="{BC3DFB63-5ACC-44EB-A0A9-33D0ADA3ED61}"/>
          </ac:spMkLst>
        </pc:spChg>
        <pc:spChg chg="add del">
          <ac:chgData name="BEN KHALFALLAH Hela ItimAsrScoVdf" userId="d55be94f-4073-46ba-88ef-465599598fde" providerId="ADAL" clId="{B1CC3917-7186-48B1-B06B-921786A47DF6}" dt="2023-03-19T20:00:18.300" v="3829" actId="26606"/>
          <ac:spMkLst>
            <pc:docMk/>
            <pc:sldMk cId="2982102066" sldId="617"/>
            <ac:spMk id="20797" creationId="{D441E7DC-C148-4A95-AF2B-D613C2820E3F}"/>
          </ac:spMkLst>
        </pc:spChg>
        <pc:spChg chg="add del">
          <ac:chgData name="BEN KHALFALLAH Hela ItimAsrScoVdf" userId="d55be94f-4073-46ba-88ef-465599598fde" providerId="ADAL" clId="{B1CC3917-7186-48B1-B06B-921786A47DF6}" dt="2023-03-19T20:00:18.300" v="3829" actId="26606"/>
          <ac:spMkLst>
            <pc:docMk/>
            <pc:sldMk cId="2982102066" sldId="617"/>
            <ac:spMk id="20798" creationId="{3FB3E502-7B9D-4CC2-AEF1-61E35D08ED3B}"/>
          </ac:spMkLst>
        </pc:spChg>
        <pc:spChg chg="add del">
          <ac:chgData name="BEN KHALFALLAH Hela ItimAsrScoVdf" userId="d55be94f-4073-46ba-88ef-465599598fde" providerId="ADAL" clId="{B1CC3917-7186-48B1-B06B-921786A47DF6}" dt="2023-03-19T20:00:18.300" v="3829" actId="26606"/>
          <ac:spMkLst>
            <pc:docMk/>
            <pc:sldMk cId="2982102066" sldId="617"/>
            <ac:spMk id="20799" creationId="{BC3DFB63-5ACC-44EB-A0A9-33D0ADA3ED61}"/>
          </ac:spMkLst>
        </pc:spChg>
        <pc:spChg chg="add del">
          <ac:chgData name="BEN KHALFALLAH Hela ItimAsrScoVdf" userId="d55be94f-4073-46ba-88ef-465599598fde" providerId="ADAL" clId="{B1CC3917-7186-48B1-B06B-921786A47DF6}" dt="2023-03-19T20:00:18.300" v="3829" actId="26606"/>
          <ac:spMkLst>
            <pc:docMk/>
            <pc:sldMk cId="2982102066" sldId="617"/>
            <ac:spMk id="20800" creationId="{AB9EC6EB-20B4-47D9-B377-8AB3F9EDFBDE}"/>
          </ac:spMkLst>
        </pc:spChg>
        <pc:spChg chg="add del">
          <ac:chgData name="BEN KHALFALLAH Hela ItimAsrScoVdf" userId="d55be94f-4073-46ba-88ef-465599598fde" providerId="ADAL" clId="{B1CC3917-7186-48B1-B06B-921786A47DF6}" dt="2023-03-19T20:00:18.300" v="3829" actId="26606"/>
          <ac:spMkLst>
            <pc:docMk/>
            <pc:sldMk cId="2982102066" sldId="617"/>
            <ac:spMk id="20801" creationId="{A1D6CD10-98FC-4295-B0E3-77908B8EC3E0}"/>
          </ac:spMkLst>
        </pc:spChg>
        <pc:spChg chg="add del">
          <ac:chgData name="BEN KHALFALLAH Hela ItimAsrScoVdf" userId="d55be94f-4073-46ba-88ef-465599598fde" providerId="ADAL" clId="{B1CC3917-7186-48B1-B06B-921786A47DF6}" dt="2023-03-19T20:00:55.234" v="3841" actId="26606"/>
          <ac:spMkLst>
            <pc:docMk/>
            <pc:sldMk cId="2982102066" sldId="617"/>
            <ac:spMk id="20802" creationId="{AB9EC6EB-20B4-47D9-B377-8AB3F9EDFBDE}"/>
          </ac:spMkLst>
        </pc:spChg>
        <pc:spChg chg="add del">
          <ac:chgData name="BEN KHALFALLAH Hela ItimAsrScoVdf" userId="d55be94f-4073-46ba-88ef-465599598fde" providerId="ADAL" clId="{B1CC3917-7186-48B1-B06B-921786A47DF6}" dt="2023-03-19T20:00:19.472" v="3831" actId="26606"/>
          <ac:spMkLst>
            <pc:docMk/>
            <pc:sldMk cId="2982102066" sldId="617"/>
            <ac:spMk id="20803" creationId="{D441E7DC-C148-4A95-AF2B-D613C2820E3F}"/>
          </ac:spMkLst>
        </pc:spChg>
        <pc:spChg chg="add del">
          <ac:chgData name="BEN KHALFALLAH Hela ItimAsrScoVdf" userId="d55be94f-4073-46ba-88ef-465599598fde" providerId="ADAL" clId="{B1CC3917-7186-48B1-B06B-921786A47DF6}" dt="2023-03-19T20:00:19.472" v="3831" actId="26606"/>
          <ac:spMkLst>
            <pc:docMk/>
            <pc:sldMk cId="2982102066" sldId="617"/>
            <ac:spMk id="20804" creationId="{3FB3E502-7B9D-4CC2-AEF1-61E35D08ED3B}"/>
          </ac:spMkLst>
        </pc:spChg>
        <pc:spChg chg="add del">
          <ac:chgData name="BEN KHALFALLAH Hela ItimAsrScoVdf" userId="d55be94f-4073-46ba-88ef-465599598fde" providerId="ADAL" clId="{B1CC3917-7186-48B1-B06B-921786A47DF6}" dt="2023-03-19T20:00:19.472" v="3831" actId="26606"/>
          <ac:spMkLst>
            <pc:docMk/>
            <pc:sldMk cId="2982102066" sldId="617"/>
            <ac:spMk id="20805" creationId="{BC3DFB63-5ACC-44EB-A0A9-33D0ADA3ED61}"/>
          </ac:spMkLst>
        </pc:spChg>
        <pc:spChg chg="add del">
          <ac:chgData name="BEN KHALFALLAH Hela ItimAsrScoVdf" userId="d55be94f-4073-46ba-88ef-465599598fde" providerId="ADAL" clId="{B1CC3917-7186-48B1-B06B-921786A47DF6}" dt="2023-03-19T20:00:19.472" v="3831" actId="26606"/>
          <ac:spMkLst>
            <pc:docMk/>
            <pc:sldMk cId="2982102066" sldId="617"/>
            <ac:spMk id="20806" creationId="{5E22EDAF-5B6B-4EDA-874A-D2323A56311E}"/>
          </ac:spMkLst>
        </pc:spChg>
        <pc:spChg chg="add del">
          <ac:chgData name="BEN KHALFALLAH Hela ItimAsrScoVdf" userId="d55be94f-4073-46ba-88ef-465599598fde" providerId="ADAL" clId="{B1CC3917-7186-48B1-B06B-921786A47DF6}" dt="2023-03-19T20:00:19.472" v="3831" actId="26606"/>
          <ac:spMkLst>
            <pc:docMk/>
            <pc:sldMk cId="2982102066" sldId="617"/>
            <ac:spMk id="20807" creationId="{447093E9-0FF5-4C8A-87CA-1A77A8A8AAD6}"/>
          </ac:spMkLst>
        </pc:spChg>
        <pc:spChg chg="add del">
          <ac:chgData name="BEN KHALFALLAH Hela ItimAsrScoVdf" userId="d55be94f-4073-46ba-88ef-465599598fde" providerId="ADAL" clId="{B1CC3917-7186-48B1-B06B-921786A47DF6}" dt="2023-03-19T20:00:19.472" v="3831" actId="26606"/>
          <ac:spMkLst>
            <pc:docMk/>
            <pc:sldMk cId="2982102066" sldId="617"/>
            <ac:spMk id="20808" creationId="{1531B9EF-E1F9-40FE-9CC0-C4C5F70253C7}"/>
          </ac:spMkLst>
        </pc:spChg>
        <pc:spChg chg="add del">
          <ac:chgData name="BEN KHALFALLAH Hela ItimAsrScoVdf" userId="d55be94f-4073-46ba-88ef-465599598fde" providerId="ADAL" clId="{B1CC3917-7186-48B1-B06B-921786A47DF6}" dt="2023-03-19T20:00:19.472" v="3831" actId="26606"/>
          <ac:spMkLst>
            <pc:docMk/>
            <pc:sldMk cId="2982102066" sldId="617"/>
            <ac:spMk id="20809" creationId="{A8457049-EBE6-4D4A-9603-74419DBBE784}"/>
          </ac:spMkLst>
        </pc:spChg>
        <pc:spChg chg="add del">
          <ac:chgData name="BEN KHALFALLAH Hela ItimAsrScoVdf" userId="d55be94f-4073-46ba-88ef-465599598fde" providerId="ADAL" clId="{B1CC3917-7186-48B1-B06B-921786A47DF6}" dt="2023-03-19T20:00:19.472" v="3831" actId="26606"/>
          <ac:spMkLst>
            <pc:docMk/>
            <pc:sldMk cId="2982102066" sldId="617"/>
            <ac:spMk id="20810" creationId="{D54EC586-DBC6-420F-A910-59AC50ABF982}"/>
          </ac:spMkLst>
        </pc:spChg>
        <pc:spChg chg="add del">
          <ac:chgData name="BEN KHALFALLAH Hela ItimAsrScoVdf" userId="d55be94f-4073-46ba-88ef-465599598fde" providerId="ADAL" clId="{B1CC3917-7186-48B1-B06B-921786A47DF6}" dt="2023-03-19T20:00:55.234" v="3841" actId="26606"/>
          <ac:spMkLst>
            <pc:docMk/>
            <pc:sldMk cId="2982102066" sldId="617"/>
            <ac:spMk id="20811" creationId="{A1D6CD10-98FC-4295-B0E3-77908B8EC3E0}"/>
          </ac:spMkLst>
        </pc:spChg>
        <pc:spChg chg="add del">
          <ac:chgData name="BEN KHALFALLAH Hela ItimAsrScoVdf" userId="d55be94f-4073-46ba-88ef-465599598fde" providerId="ADAL" clId="{B1CC3917-7186-48B1-B06B-921786A47DF6}" dt="2023-03-19T20:00:20.376" v="3833" actId="26606"/>
          <ac:spMkLst>
            <pc:docMk/>
            <pc:sldMk cId="2982102066" sldId="617"/>
            <ac:spMk id="20812" creationId="{D441E7DC-C148-4A95-AF2B-D613C2820E3F}"/>
          </ac:spMkLst>
        </pc:spChg>
        <pc:spChg chg="add del">
          <ac:chgData name="BEN KHALFALLAH Hela ItimAsrScoVdf" userId="d55be94f-4073-46ba-88ef-465599598fde" providerId="ADAL" clId="{B1CC3917-7186-48B1-B06B-921786A47DF6}" dt="2023-03-19T20:00:20.376" v="3833" actId="26606"/>
          <ac:spMkLst>
            <pc:docMk/>
            <pc:sldMk cId="2982102066" sldId="617"/>
            <ac:spMk id="20813" creationId="{3FB3E502-7B9D-4CC2-AEF1-61E35D08ED3B}"/>
          </ac:spMkLst>
        </pc:spChg>
        <pc:spChg chg="add del">
          <ac:chgData name="BEN KHALFALLAH Hela ItimAsrScoVdf" userId="d55be94f-4073-46ba-88ef-465599598fde" providerId="ADAL" clId="{B1CC3917-7186-48B1-B06B-921786A47DF6}" dt="2023-03-19T20:00:20.376" v="3833" actId="26606"/>
          <ac:spMkLst>
            <pc:docMk/>
            <pc:sldMk cId="2982102066" sldId="617"/>
            <ac:spMk id="20814" creationId="{BC3DFB63-5ACC-44EB-A0A9-33D0ADA3ED61}"/>
          </ac:spMkLst>
        </pc:spChg>
        <pc:spChg chg="add del">
          <ac:chgData name="BEN KHALFALLAH Hela ItimAsrScoVdf" userId="d55be94f-4073-46ba-88ef-465599598fde" providerId="ADAL" clId="{B1CC3917-7186-48B1-B06B-921786A47DF6}" dt="2023-03-19T20:01:56.758" v="3850" actId="26606"/>
          <ac:spMkLst>
            <pc:docMk/>
            <pc:sldMk cId="2982102066" sldId="617"/>
            <ac:spMk id="20815" creationId="{D441E7DC-C148-4A95-AF2B-D613C2820E3F}"/>
          </ac:spMkLst>
        </pc:spChg>
        <pc:spChg chg="add del">
          <ac:chgData name="BEN KHALFALLAH Hela ItimAsrScoVdf" userId="d55be94f-4073-46ba-88ef-465599598fde" providerId="ADAL" clId="{B1CC3917-7186-48B1-B06B-921786A47DF6}" dt="2023-03-19T20:00:36.442" v="3835" actId="26606"/>
          <ac:spMkLst>
            <pc:docMk/>
            <pc:sldMk cId="2982102066" sldId="617"/>
            <ac:spMk id="20816" creationId="{D441E7DC-C148-4A95-AF2B-D613C2820E3F}"/>
          </ac:spMkLst>
        </pc:spChg>
        <pc:spChg chg="add del">
          <ac:chgData name="BEN KHALFALLAH Hela ItimAsrScoVdf" userId="d55be94f-4073-46ba-88ef-465599598fde" providerId="ADAL" clId="{B1CC3917-7186-48B1-B06B-921786A47DF6}" dt="2023-03-19T20:00:36.442" v="3835" actId="26606"/>
          <ac:spMkLst>
            <pc:docMk/>
            <pc:sldMk cId="2982102066" sldId="617"/>
            <ac:spMk id="20817" creationId="{3FB3E502-7B9D-4CC2-AEF1-61E35D08ED3B}"/>
          </ac:spMkLst>
        </pc:spChg>
        <pc:spChg chg="add del">
          <ac:chgData name="BEN KHALFALLAH Hela ItimAsrScoVdf" userId="d55be94f-4073-46ba-88ef-465599598fde" providerId="ADAL" clId="{B1CC3917-7186-48B1-B06B-921786A47DF6}" dt="2023-03-19T20:00:36.442" v="3835" actId="26606"/>
          <ac:spMkLst>
            <pc:docMk/>
            <pc:sldMk cId="2982102066" sldId="617"/>
            <ac:spMk id="20818" creationId="{BC3DFB63-5ACC-44EB-A0A9-33D0ADA3ED61}"/>
          </ac:spMkLst>
        </pc:spChg>
        <pc:spChg chg="add del">
          <ac:chgData name="BEN KHALFALLAH Hela ItimAsrScoVdf" userId="d55be94f-4073-46ba-88ef-465599598fde" providerId="ADAL" clId="{B1CC3917-7186-48B1-B06B-921786A47DF6}" dt="2023-03-19T20:00:36.442" v="3835" actId="26606"/>
          <ac:spMkLst>
            <pc:docMk/>
            <pc:sldMk cId="2982102066" sldId="617"/>
            <ac:spMk id="20819" creationId="{5E22EDAF-5B6B-4EDA-874A-D2323A56311E}"/>
          </ac:spMkLst>
        </pc:spChg>
        <pc:spChg chg="add del">
          <ac:chgData name="BEN KHALFALLAH Hela ItimAsrScoVdf" userId="d55be94f-4073-46ba-88ef-465599598fde" providerId="ADAL" clId="{B1CC3917-7186-48B1-B06B-921786A47DF6}" dt="2023-03-19T20:00:36.442" v="3835" actId="26606"/>
          <ac:spMkLst>
            <pc:docMk/>
            <pc:sldMk cId="2982102066" sldId="617"/>
            <ac:spMk id="20820" creationId="{447093E9-0FF5-4C8A-87CA-1A77A8A8AAD6}"/>
          </ac:spMkLst>
        </pc:spChg>
        <pc:spChg chg="add del">
          <ac:chgData name="BEN KHALFALLAH Hela ItimAsrScoVdf" userId="d55be94f-4073-46ba-88ef-465599598fde" providerId="ADAL" clId="{B1CC3917-7186-48B1-B06B-921786A47DF6}" dt="2023-03-19T20:00:36.442" v="3835" actId="26606"/>
          <ac:spMkLst>
            <pc:docMk/>
            <pc:sldMk cId="2982102066" sldId="617"/>
            <ac:spMk id="20821" creationId="{1531B9EF-E1F9-40FE-9CC0-C4C5F70253C7}"/>
          </ac:spMkLst>
        </pc:spChg>
        <pc:spChg chg="add del">
          <ac:chgData name="BEN KHALFALLAH Hela ItimAsrScoVdf" userId="d55be94f-4073-46ba-88ef-465599598fde" providerId="ADAL" clId="{B1CC3917-7186-48B1-B06B-921786A47DF6}" dt="2023-03-19T20:00:36.442" v="3835" actId="26606"/>
          <ac:spMkLst>
            <pc:docMk/>
            <pc:sldMk cId="2982102066" sldId="617"/>
            <ac:spMk id="20822" creationId="{A8457049-EBE6-4D4A-9603-74419DBBE784}"/>
          </ac:spMkLst>
        </pc:spChg>
        <pc:spChg chg="add del">
          <ac:chgData name="BEN KHALFALLAH Hela ItimAsrScoVdf" userId="d55be94f-4073-46ba-88ef-465599598fde" providerId="ADAL" clId="{B1CC3917-7186-48B1-B06B-921786A47DF6}" dt="2023-03-19T20:00:36.442" v="3835" actId="26606"/>
          <ac:spMkLst>
            <pc:docMk/>
            <pc:sldMk cId="2982102066" sldId="617"/>
            <ac:spMk id="20823" creationId="{D54EC586-DBC6-420F-A910-59AC50ABF982}"/>
          </ac:spMkLst>
        </pc:spChg>
        <pc:spChg chg="add del">
          <ac:chgData name="BEN KHALFALLAH Hela ItimAsrScoVdf" userId="d55be94f-4073-46ba-88ef-465599598fde" providerId="ADAL" clId="{B1CC3917-7186-48B1-B06B-921786A47DF6}" dt="2023-03-19T20:01:56.758" v="3850" actId="26606"/>
          <ac:spMkLst>
            <pc:docMk/>
            <pc:sldMk cId="2982102066" sldId="617"/>
            <ac:spMk id="20824" creationId="{3FB3E502-7B9D-4CC2-AEF1-61E35D08ED3B}"/>
          </ac:spMkLst>
        </pc:spChg>
        <pc:spChg chg="add del">
          <ac:chgData name="BEN KHALFALLAH Hela ItimAsrScoVdf" userId="d55be94f-4073-46ba-88ef-465599598fde" providerId="ADAL" clId="{B1CC3917-7186-48B1-B06B-921786A47DF6}" dt="2023-03-19T20:01:56.758" v="3850" actId="26606"/>
          <ac:spMkLst>
            <pc:docMk/>
            <pc:sldMk cId="2982102066" sldId="617"/>
            <ac:spMk id="20825" creationId="{BC3DFB63-5ACC-44EB-A0A9-33D0ADA3ED61}"/>
          </ac:spMkLst>
        </pc:spChg>
        <pc:spChg chg="add del">
          <ac:chgData name="BEN KHALFALLAH Hela ItimAsrScoVdf" userId="d55be94f-4073-46ba-88ef-465599598fde" providerId="ADAL" clId="{B1CC3917-7186-48B1-B06B-921786A47DF6}" dt="2023-03-19T20:01:56.758" v="3850" actId="26606"/>
          <ac:spMkLst>
            <pc:docMk/>
            <pc:sldMk cId="2982102066" sldId="617"/>
            <ac:spMk id="20826" creationId="{F99C6F4E-B37F-4564-859A-E453E5C3CAA1}"/>
          </ac:spMkLst>
        </pc:spChg>
        <pc:spChg chg="add del">
          <ac:chgData name="BEN KHALFALLAH Hela ItimAsrScoVdf" userId="d55be94f-4073-46ba-88ef-465599598fde" providerId="ADAL" clId="{B1CC3917-7186-48B1-B06B-921786A47DF6}" dt="2023-03-19T20:01:56.758" v="3850" actId="26606"/>
          <ac:spMkLst>
            <pc:docMk/>
            <pc:sldMk cId="2982102066" sldId="617"/>
            <ac:spMk id="20827" creationId="{A4C365DF-48BC-4BA2-85FE-997D0076EA91}"/>
          </ac:spMkLst>
        </pc:spChg>
        <pc:spChg chg="add del">
          <ac:chgData name="BEN KHALFALLAH Hela ItimAsrScoVdf" userId="d55be94f-4073-46ba-88ef-465599598fde" providerId="ADAL" clId="{B1CC3917-7186-48B1-B06B-921786A47DF6}" dt="2023-03-19T20:01:54.231" v="3847" actId="26606"/>
          <ac:spMkLst>
            <pc:docMk/>
            <pc:sldMk cId="2982102066" sldId="617"/>
            <ac:spMk id="20832" creationId="{0DBD4729-DBDF-40A6-9BA4-E4C97EF6DD37}"/>
          </ac:spMkLst>
        </pc:spChg>
        <pc:spChg chg="add del">
          <ac:chgData name="BEN KHALFALLAH Hela ItimAsrScoVdf" userId="d55be94f-4073-46ba-88ef-465599598fde" providerId="ADAL" clId="{B1CC3917-7186-48B1-B06B-921786A47DF6}" dt="2023-03-19T20:01:54.231" v="3847" actId="26606"/>
          <ac:spMkLst>
            <pc:docMk/>
            <pc:sldMk cId="2982102066" sldId="617"/>
            <ac:spMk id="20834" creationId="{55125130-F4AB-465E-8AE2-E583FCAAB224}"/>
          </ac:spMkLst>
        </pc:spChg>
        <pc:spChg chg="add del">
          <ac:chgData name="BEN KHALFALLAH Hela ItimAsrScoVdf" userId="d55be94f-4073-46ba-88ef-465599598fde" providerId="ADAL" clId="{B1CC3917-7186-48B1-B06B-921786A47DF6}" dt="2023-03-19T20:01:54.231" v="3847" actId="26606"/>
          <ac:spMkLst>
            <pc:docMk/>
            <pc:sldMk cId="2982102066" sldId="617"/>
            <ac:spMk id="20836" creationId="{E0BA65A2-0302-4468-ADA7-9EC3F9593F51}"/>
          </ac:spMkLst>
        </pc:spChg>
        <pc:spChg chg="add del">
          <ac:chgData name="BEN KHALFALLAH Hela ItimAsrScoVdf" userId="d55be94f-4073-46ba-88ef-465599598fde" providerId="ADAL" clId="{B1CC3917-7186-48B1-B06B-921786A47DF6}" dt="2023-03-19T20:01:54.231" v="3847" actId="26606"/>
          <ac:spMkLst>
            <pc:docMk/>
            <pc:sldMk cId="2982102066" sldId="617"/>
            <ac:spMk id="20838" creationId="{1259A422-0023-4292-8200-E080556F30F9}"/>
          </ac:spMkLst>
        </pc:spChg>
        <pc:spChg chg="add del">
          <ac:chgData name="BEN KHALFALLAH Hela ItimAsrScoVdf" userId="d55be94f-4073-46ba-88ef-465599598fde" providerId="ADAL" clId="{B1CC3917-7186-48B1-B06B-921786A47DF6}" dt="2023-03-19T20:01:54.231" v="3847" actId="26606"/>
          <ac:spMkLst>
            <pc:docMk/>
            <pc:sldMk cId="2982102066" sldId="617"/>
            <ac:spMk id="20840" creationId="{A2413CA5-4739-4BC9-8BB3-B0A4928D314F}"/>
          </ac:spMkLst>
        </pc:spChg>
        <pc:spChg chg="add del">
          <ac:chgData name="BEN KHALFALLAH Hela ItimAsrScoVdf" userId="d55be94f-4073-46ba-88ef-465599598fde" providerId="ADAL" clId="{B1CC3917-7186-48B1-B06B-921786A47DF6}" dt="2023-03-19T20:01:56.748" v="3849" actId="26606"/>
          <ac:spMkLst>
            <pc:docMk/>
            <pc:sldMk cId="2982102066" sldId="617"/>
            <ac:spMk id="20842" creationId="{D441E7DC-C148-4A95-AF2B-D613C2820E3F}"/>
          </ac:spMkLst>
        </pc:spChg>
        <pc:spChg chg="add del">
          <ac:chgData name="BEN KHALFALLAH Hela ItimAsrScoVdf" userId="d55be94f-4073-46ba-88ef-465599598fde" providerId="ADAL" clId="{B1CC3917-7186-48B1-B06B-921786A47DF6}" dt="2023-03-19T20:01:56.748" v="3849" actId="26606"/>
          <ac:spMkLst>
            <pc:docMk/>
            <pc:sldMk cId="2982102066" sldId="617"/>
            <ac:spMk id="20843" creationId="{3FB3E502-7B9D-4CC2-AEF1-61E35D08ED3B}"/>
          </ac:spMkLst>
        </pc:spChg>
        <pc:spChg chg="add del">
          <ac:chgData name="BEN KHALFALLAH Hela ItimAsrScoVdf" userId="d55be94f-4073-46ba-88ef-465599598fde" providerId="ADAL" clId="{B1CC3917-7186-48B1-B06B-921786A47DF6}" dt="2023-03-19T20:01:56.748" v="3849" actId="26606"/>
          <ac:spMkLst>
            <pc:docMk/>
            <pc:sldMk cId="2982102066" sldId="617"/>
            <ac:spMk id="20844" creationId="{BC3DFB63-5ACC-44EB-A0A9-33D0ADA3ED61}"/>
          </ac:spMkLst>
        </pc:spChg>
        <pc:spChg chg="add del">
          <ac:chgData name="BEN KHALFALLAH Hela ItimAsrScoVdf" userId="d55be94f-4073-46ba-88ef-465599598fde" providerId="ADAL" clId="{B1CC3917-7186-48B1-B06B-921786A47DF6}" dt="2023-03-19T20:01:56.748" v="3849" actId="26606"/>
          <ac:spMkLst>
            <pc:docMk/>
            <pc:sldMk cId="2982102066" sldId="617"/>
            <ac:spMk id="20845" creationId="{F99C6F4E-B37F-4564-859A-E453E5C3CAA1}"/>
          </ac:spMkLst>
        </pc:spChg>
        <pc:spChg chg="add del">
          <ac:chgData name="BEN KHALFALLAH Hela ItimAsrScoVdf" userId="d55be94f-4073-46ba-88ef-465599598fde" providerId="ADAL" clId="{B1CC3917-7186-48B1-B06B-921786A47DF6}" dt="2023-03-19T20:01:56.748" v="3849" actId="26606"/>
          <ac:spMkLst>
            <pc:docMk/>
            <pc:sldMk cId="2982102066" sldId="617"/>
            <ac:spMk id="20846" creationId="{A4C365DF-48BC-4BA2-85FE-997D0076EA91}"/>
          </ac:spMkLst>
        </pc:spChg>
        <pc:spChg chg="add del">
          <ac:chgData name="BEN KHALFALLAH Hela ItimAsrScoVdf" userId="d55be94f-4073-46ba-88ef-465599598fde" providerId="ADAL" clId="{B1CC3917-7186-48B1-B06B-921786A47DF6}" dt="2023-03-19T20:02:42.452" v="3859" actId="26606"/>
          <ac:spMkLst>
            <pc:docMk/>
            <pc:sldMk cId="2982102066" sldId="617"/>
            <ac:spMk id="20848" creationId="{0DBD4729-DBDF-40A6-9BA4-E4C97EF6DD37}"/>
          </ac:spMkLst>
        </pc:spChg>
        <pc:spChg chg="add del">
          <ac:chgData name="BEN KHALFALLAH Hela ItimAsrScoVdf" userId="d55be94f-4073-46ba-88ef-465599598fde" providerId="ADAL" clId="{B1CC3917-7186-48B1-B06B-921786A47DF6}" dt="2023-03-19T20:02:42.452" v="3859" actId="26606"/>
          <ac:spMkLst>
            <pc:docMk/>
            <pc:sldMk cId="2982102066" sldId="617"/>
            <ac:spMk id="20849" creationId="{55125130-F4AB-465E-8AE2-E583FCAAB224}"/>
          </ac:spMkLst>
        </pc:spChg>
        <pc:spChg chg="add del">
          <ac:chgData name="BEN KHALFALLAH Hela ItimAsrScoVdf" userId="d55be94f-4073-46ba-88ef-465599598fde" providerId="ADAL" clId="{B1CC3917-7186-48B1-B06B-921786A47DF6}" dt="2023-03-19T20:02:42.452" v="3859" actId="26606"/>
          <ac:spMkLst>
            <pc:docMk/>
            <pc:sldMk cId="2982102066" sldId="617"/>
            <ac:spMk id="20850" creationId="{E0BA65A2-0302-4468-ADA7-9EC3F9593F51}"/>
          </ac:spMkLst>
        </pc:spChg>
        <pc:spChg chg="add del">
          <ac:chgData name="BEN KHALFALLAH Hela ItimAsrScoVdf" userId="d55be94f-4073-46ba-88ef-465599598fde" providerId="ADAL" clId="{B1CC3917-7186-48B1-B06B-921786A47DF6}" dt="2023-03-19T20:02:42.452" v="3859" actId="26606"/>
          <ac:spMkLst>
            <pc:docMk/>
            <pc:sldMk cId="2982102066" sldId="617"/>
            <ac:spMk id="20851" creationId="{20C97E5C-C165-417B-BBDE-6701E226BE3D}"/>
          </ac:spMkLst>
        </pc:spChg>
        <pc:spChg chg="add del">
          <ac:chgData name="BEN KHALFALLAH Hela ItimAsrScoVdf" userId="d55be94f-4073-46ba-88ef-465599598fde" providerId="ADAL" clId="{B1CC3917-7186-48B1-B06B-921786A47DF6}" dt="2023-03-19T20:02:42.452" v="3859" actId="26606"/>
          <ac:spMkLst>
            <pc:docMk/>
            <pc:sldMk cId="2982102066" sldId="617"/>
            <ac:spMk id="20852" creationId="{95D0E1C6-221C-4835-B0D4-24184F6B6E21}"/>
          </ac:spMkLst>
        </pc:spChg>
        <pc:spChg chg="add del">
          <ac:chgData name="BEN KHALFALLAH Hela ItimAsrScoVdf" userId="d55be94f-4073-46ba-88ef-465599598fde" providerId="ADAL" clId="{B1CC3917-7186-48B1-B06B-921786A47DF6}" dt="2023-03-19T20:02:42.452" v="3859" actId="26606"/>
          <ac:spMkLst>
            <pc:docMk/>
            <pc:sldMk cId="2982102066" sldId="617"/>
            <ac:spMk id="20853" creationId="{A98F2782-0AD1-4AB6-BBB8-3BA1BB416CE2}"/>
          </ac:spMkLst>
        </pc:spChg>
        <pc:spChg chg="add del">
          <ac:chgData name="BEN KHALFALLAH Hela ItimAsrScoVdf" userId="d55be94f-4073-46ba-88ef-465599598fde" providerId="ADAL" clId="{B1CC3917-7186-48B1-B06B-921786A47DF6}" dt="2023-03-19T20:02:18.544" v="3852" actId="26606"/>
          <ac:spMkLst>
            <pc:docMk/>
            <pc:sldMk cId="2982102066" sldId="617"/>
            <ac:spMk id="20855" creationId="{F99C6F4E-B37F-4564-859A-E453E5C3CAA1}"/>
          </ac:spMkLst>
        </pc:spChg>
        <pc:spChg chg="add del">
          <ac:chgData name="BEN KHALFALLAH Hela ItimAsrScoVdf" userId="d55be94f-4073-46ba-88ef-465599598fde" providerId="ADAL" clId="{B1CC3917-7186-48B1-B06B-921786A47DF6}" dt="2023-03-19T20:02:18.544" v="3852" actId="26606"/>
          <ac:spMkLst>
            <pc:docMk/>
            <pc:sldMk cId="2982102066" sldId="617"/>
            <ac:spMk id="20858" creationId="{D441E7DC-C148-4A95-AF2B-D613C2820E3F}"/>
          </ac:spMkLst>
        </pc:spChg>
        <pc:spChg chg="add del">
          <ac:chgData name="BEN KHALFALLAH Hela ItimAsrScoVdf" userId="d55be94f-4073-46ba-88ef-465599598fde" providerId="ADAL" clId="{B1CC3917-7186-48B1-B06B-921786A47DF6}" dt="2023-03-19T20:02:18.544" v="3852" actId="26606"/>
          <ac:spMkLst>
            <pc:docMk/>
            <pc:sldMk cId="2982102066" sldId="617"/>
            <ac:spMk id="20860" creationId="{3FB3E502-7B9D-4CC2-AEF1-61E35D08ED3B}"/>
          </ac:spMkLst>
        </pc:spChg>
        <pc:spChg chg="add del">
          <ac:chgData name="BEN KHALFALLAH Hela ItimAsrScoVdf" userId="d55be94f-4073-46ba-88ef-465599598fde" providerId="ADAL" clId="{B1CC3917-7186-48B1-B06B-921786A47DF6}" dt="2023-03-19T20:02:18.544" v="3852" actId="26606"/>
          <ac:spMkLst>
            <pc:docMk/>
            <pc:sldMk cId="2982102066" sldId="617"/>
            <ac:spMk id="20862" creationId="{BC3DFB63-5ACC-44EB-A0A9-33D0ADA3ED61}"/>
          </ac:spMkLst>
        </pc:spChg>
        <pc:spChg chg="add del">
          <ac:chgData name="BEN KHALFALLAH Hela ItimAsrScoVdf" userId="d55be94f-4073-46ba-88ef-465599598fde" providerId="ADAL" clId="{B1CC3917-7186-48B1-B06B-921786A47DF6}" dt="2023-03-19T20:02:18.544" v="3852" actId="26606"/>
          <ac:spMkLst>
            <pc:docMk/>
            <pc:sldMk cId="2982102066" sldId="617"/>
            <ac:spMk id="20865" creationId="{A4C365DF-48BC-4BA2-85FE-997D0076EA91}"/>
          </ac:spMkLst>
        </pc:spChg>
        <pc:spChg chg="add del">
          <ac:chgData name="BEN KHALFALLAH Hela ItimAsrScoVdf" userId="d55be94f-4073-46ba-88ef-465599598fde" providerId="ADAL" clId="{B1CC3917-7186-48B1-B06B-921786A47DF6}" dt="2023-03-19T20:02:32.085" v="3854" actId="26606"/>
          <ac:spMkLst>
            <pc:docMk/>
            <pc:sldMk cId="2982102066" sldId="617"/>
            <ac:spMk id="20867" creationId="{38DFAEBF-B728-4ABC-ACD2-04B493BF0B2E}"/>
          </ac:spMkLst>
        </pc:spChg>
        <pc:spChg chg="add del">
          <ac:chgData name="BEN KHALFALLAH Hela ItimAsrScoVdf" userId="d55be94f-4073-46ba-88ef-465599598fde" providerId="ADAL" clId="{B1CC3917-7186-48B1-B06B-921786A47DF6}" dt="2023-03-19T20:02:32.085" v="3854" actId="26606"/>
          <ac:spMkLst>
            <pc:docMk/>
            <pc:sldMk cId="2982102066" sldId="617"/>
            <ac:spMk id="20868" creationId="{D441E7DC-C148-4A95-AF2B-D613C2820E3F}"/>
          </ac:spMkLst>
        </pc:spChg>
        <pc:spChg chg="add del">
          <ac:chgData name="BEN KHALFALLAH Hela ItimAsrScoVdf" userId="d55be94f-4073-46ba-88ef-465599598fde" providerId="ADAL" clId="{B1CC3917-7186-48B1-B06B-921786A47DF6}" dt="2023-03-19T20:02:32.085" v="3854" actId="26606"/>
          <ac:spMkLst>
            <pc:docMk/>
            <pc:sldMk cId="2982102066" sldId="617"/>
            <ac:spMk id="20869" creationId="{43063576-59D4-421D-96AD-DEF0BC506CB2}"/>
          </ac:spMkLst>
        </pc:spChg>
        <pc:spChg chg="add del">
          <ac:chgData name="BEN KHALFALLAH Hela ItimAsrScoVdf" userId="d55be94f-4073-46ba-88ef-465599598fde" providerId="ADAL" clId="{B1CC3917-7186-48B1-B06B-921786A47DF6}" dt="2023-03-19T20:02:32.085" v="3854" actId="26606"/>
          <ac:spMkLst>
            <pc:docMk/>
            <pc:sldMk cId="2982102066" sldId="617"/>
            <ac:spMk id="20870" creationId="{3FB3E502-7B9D-4CC2-AEF1-61E35D08ED3B}"/>
          </ac:spMkLst>
        </pc:spChg>
        <pc:spChg chg="add del">
          <ac:chgData name="BEN KHALFALLAH Hela ItimAsrScoVdf" userId="d55be94f-4073-46ba-88ef-465599598fde" providerId="ADAL" clId="{B1CC3917-7186-48B1-B06B-921786A47DF6}" dt="2023-03-19T20:02:32.085" v="3854" actId="26606"/>
          <ac:spMkLst>
            <pc:docMk/>
            <pc:sldMk cId="2982102066" sldId="617"/>
            <ac:spMk id="20871" creationId="{A2AB0EF7-4532-48F4-A87C-16AC639C1949}"/>
          </ac:spMkLst>
        </pc:spChg>
        <pc:spChg chg="add del">
          <ac:chgData name="BEN KHALFALLAH Hela ItimAsrScoVdf" userId="d55be94f-4073-46ba-88ef-465599598fde" providerId="ADAL" clId="{B1CC3917-7186-48B1-B06B-921786A47DF6}" dt="2023-03-19T20:02:32.085" v="3854" actId="26606"/>
          <ac:spMkLst>
            <pc:docMk/>
            <pc:sldMk cId="2982102066" sldId="617"/>
            <ac:spMk id="20872" creationId="{BC3DFB63-5ACC-44EB-A0A9-33D0ADA3ED61}"/>
          </ac:spMkLst>
        </pc:spChg>
        <pc:spChg chg="add del">
          <ac:chgData name="BEN KHALFALLAH Hela ItimAsrScoVdf" userId="d55be94f-4073-46ba-88ef-465599598fde" providerId="ADAL" clId="{B1CC3917-7186-48B1-B06B-921786A47DF6}" dt="2023-03-19T20:02:32.085" v="3854" actId="26606"/>
          <ac:spMkLst>
            <pc:docMk/>
            <pc:sldMk cId="2982102066" sldId="617"/>
            <ac:spMk id="20873" creationId="{C3B48AF3-D611-4AFE-8DB7-A6FE2B64BA35}"/>
          </ac:spMkLst>
        </pc:spChg>
        <pc:spChg chg="add del">
          <ac:chgData name="BEN KHALFALLAH Hela ItimAsrScoVdf" userId="d55be94f-4073-46ba-88ef-465599598fde" providerId="ADAL" clId="{B1CC3917-7186-48B1-B06B-921786A47DF6}" dt="2023-03-19T20:02:32.085" v="3854" actId="26606"/>
          <ac:spMkLst>
            <pc:docMk/>
            <pc:sldMk cId="2982102066" sldId="617"/>
            <ac:spMk id="20874" creationId="{B6F38636-68E6-4366-B3BE-E1D4A80D5BDF}"/>
          </ac:spMkLst>
        </pc:spChg>
        <pc:spChg chg="add del">
          <ac:chgData name="BEN KHALFALLAH Hela ItimAsrScoVdf" userId="d55be94f-4073-46ba-88ef-465599598fde" providerId="ADAL" clId="{B1CC3917-7186-48B1-B06B-921786A47DF6}" dt="2023-03-19T20:02:37.149" v="3856" actId="26606"/>
          <ac:spMkLst>
            <pc:docMk/>
            <pc:sldMk cId="2982102066" sldId="617"/>
            <ac:spMk id="20876" creationId="{D441E7DC-C148-4A95-AF2B-D613C2820E3F}"/>
          </ac:spMkLst>
        </pc:spChg>
        <pc:spChg chg="add del">
          <ac:chgData name="BEN KHALFALLAH Hela ItimAsrScoVdf" userId="d55be94f-4073-46ba-88ef-465599598fde" providerId="ADAL" clId="{B1CC3917-7186-48B1-B06B-921786A47DF6}" dt="2023-03-19T20:02:37.149" v="3856" actId="26606"/>
          <ac:spMkLst>
            <pc:docMk/>
            <pc:sldMk cId="2982102066" sldId="617"/>
            <ac:spMk id="20877" creationId="{3FB3E502-7B9D-4CC2-AEF1-61E35D08ED3B}"/>
          </ac:spMkLst>
        </pc:spChg>
        <pc:spChg chg="add del">
          <ac:chgData name="BEN KHALFALLAH Hela ItimAsrScoVdf" userId="d55be94f-4073-46ba-88ef-465599598fde" providerId="ADAL" clId="{B1CC3917-7186-48B1-B06B-921786A47DF6}" dt="2023-03-19T20:02:37.149" v="3856" actId="26606"/>
          <ac:spMkLst>
            <pc:docMk/>
            <pc:sldMk cId="2982102066" sldId="617"/>
            <ac:spMk id="20878" creationId="{BC3DFB63-5ACC-44EB-A0A9-33D0ADA3ED61}"/>
          </ac:spMkLst>
        </pc:spChg>
        <pc:spChg chg="add del">
          <ac:chgData name="BEN KHALFALLAH Hela ItimAsrScoVdf" userId="d55be94f-4073-46ba-88ef-465599598fde" providerId="ADAL" clId="{B1CC3917-7186-48B1-B06B-921786A47DF6}" dt="2023-03-19T20:02:37.149" v="3856" actId="26606"/>
          <ac:spMkLst>
            <pc:docMk/>
            <pc:sldMk cId="2982102066" sldId="617"/>
            <ac:spMk id="20879" creationId="{AB9EC6EB-20B4-47D9-B377-8AB3F9EDFBDE}"/>
          </ac:spMkLst>
        </pc:spChg>
        <pc:spChg chg="add del">
          <ac:chgData name="BEN KHALFALLAH Hela ItimAsrScoVdf" userId="d55be94f-4073-46ba-88ef-465599598fde" providerId="ADAL" clId="{B1CC3917-7186-48B1-B06B-921786A47DF6}" dt="2023-03-19T20:02:37.149" v="3856" actId="26606"/>
          <ac:spMkLst>
            <pc:docMk/>
            <pc:sldMk cId="2982102066" sldId="617"/>
            <ac:spMk id="20880" creationId="{A1D6CD10-98FC-4295-B0E3-77908B8EC3E0}"/>
          </ac:spMkLst>
        </pc:spChg>
        <pc:spChg chg="add del">
          <ac:chgData name="BEN KHALFALLAH Hela ItimAsrScoVdf" userId="d55be94f-4073-46ba-88ef-465599598fde" providerId="ADAL" clId="{B1CC3917-7186-48B1-B06B-921786A47DF6}" dt="2023-03-19T20:02:42.444" v="3858" actId="26606"/>
          <ac:spMkLst>
            <pc:docMk/>
            <pc:sldMk cId="2982102066" sldId="617"/>
            <ac:spMk id="20882" creationId="{0DBD4729-DBDF-40A6-9BA4-E4C97EF6DD37}"/>
          </ac:spMkLst>
        </pc:spChg>
        <pc:spChg chg="add del">
          <ac:chgData name="BEN KHALFALLAH Hela ItimAsrScoVdf" userId="d55be94f-4073-46ba-88ef-465599598fde" providerId="ADAL" clId="{B1CC3917-7186-48B1-B06B-921786A47DF6}" dt="2023-03-19T20:02:42.444" v="3858" actId="26606"/>
          <ac:spMkLst>
            <pc:docMk/>
            <pc:sldMk cId="2982102066" sldId="617"/>
            <ac:spMk id="20883" creationId="{55125130-F4AB-465E-8AE2-E583FCAAB224}"/>
          </ac:spMkLst>
        </pc:spChg>
        <pc:spChg chg="add del">
          <ac:chgData name="BEN KHALFALLAH Hela ItimAsrScoVdf" userId="d55be94f-4073-46ba-88ef-465599598fde" providerId="ADAL" clId="{B1CC3917-7186-48B1-B06B-921786A47DF6}" dt="2023-03-19T20:02:42.444" v="3858" actId="26606"/>
          <ac:spMkLst>
            <pc:docMk/>
            <pc:sldMk cId="2982102066" sldId="617"/>
            <ac:spMk id="20884" creationId="{E0BA65A2-0302-4468-ADA7-9EC3F9593F51}"/>
          </ac:spMkLst>
        </pc:spChg>
        <pc:spChg chg="add del">
          <ac:chgData name="BEN KHALFALLAH Hela ItimAsrScoVdf" userId="d55be94f-4073-46ba-88ef-465599598fde" providerId="ADAL" clId="{B1CC3917-7186-48B1-B06B-921786A47DF6}" dt="2023-03-19T20:02:42.444" v="3858" actId="26606"/>
          <ac:spMkLst>
            <pc:docMk/>
            <pc:sldMk cId="2982102066" sldId="617"/>
            <ac:spMk id="20885" creationId="{2F8F80BB-E8B6-43B3-9462-B4D497D2802A}"/>
          </ac:spMkLst>
        </pc:spChg>
        <pc:spChg chg="add del">
          <ac:chgData name="BEN KHALFALLAH Hela ItimAsrScoVdf" userId="d55be94f-4073-46ba-88ef-465599598fde" providerId="ADAL" clId="{B1CC3917-7186-48B1-B06B-921786A47DF6}" dt="2023-03-19T20:02:42.444" v="3858" actId="26606"/>
          <ac:spMkLst>
            <pc:docMk/>
            <pc:sldMk cId="2982102066" sldId="617"/>
            <ac:spMk id="20886" creationId="{942C8AD6-8796-482B-ACC1-6D686B08E7AC}"/>
          </ac:spMkLst>
        </pc:spChg>
        <pc:spChg chg="add del">
          <ac:chgData name="BEN KHALFALLAH Hela ItimAsrScoVdf" userId="d55be94f-4073-46ba-88ef-465599598fde" providerId="ADAL" clId="{B1CC3917-7186-48B1-B06B-921786A47DF6}" dt="2023-03-19T20:02:42.444" v="3858" actId="26606"/>
          <ac:spMkLst>
            <pc:docMk/>
            <pc:sldMk cId="2982102066" sldId="617"/>
            <ac:spMk id="20887" creationId="{B6B3BF72-6DFA-42DA-A667-9E3A1BCFF7EB}"/>
          </ac:spMkLst>
        </pc:spChg>
        <pc:spChg chg="add del">
          <ac:chgData name="BEN KHALFALLAH Hela ItimAsrScoVdf" userId="d55be94f-4073-46ba-88ef-465599598fde" providerId="ADAL" clId="{B1CC3917-7186-48B1-B06B-921786A47DF6}" dt="2023-03-19T20:03:26.646" v="3864" actId="26606"/>
          <ac:spMkLst>
            <pc:docMk/>
            <pc:sldMk cId="2982102066" sldId="617"/>
            <ac:spMk id="20889" creationId="{0DBD4729-DBDF-40A6-9BA4-E4C97EF6DD37}"/>
          </ac:spMkLst>
        </pc:spChg>
        <pc:spChg chg="add del">
          <ac:chgData name="BEN KHALFALLAH Hela ItimAsrScoVdf" userId="d55be94f-4073-46ba-88ef-465599598fde" providerId="ADAL" clId="{B1CC3917-7186-48B1-B06B-921786A47DF6}" dt="2023-03-19T20:03:26.646" v="3864" actId="26606"/>
          <ac:spMkLst>
            <pc:docMk/>
            <pc:sldMk cId="2982102066" sldId="617"/>
            <ac:spMk id="20890" creationId="{55125130-F4AB-465E-8AE2-E583FCAAB224}"/>
          </ac:spMkLst>
        </pc:spChg>
        <pc:spChg chg="add del">
          <ac:chgData name="BEN KHALFALLAH Hela ItimAsrScoVdf" userId="d55be94f-4073-46ba-88ef-465599598fde" providerId="ADAL" clId="{B1CC3917-7186-48B1-B06B-921786A47DF6}" dt="2023-03-19T20:03:26.646" v="3864" actId="26606"/>
          <ac:spMkLst>
            <pc:docMk/>
            <pc:sldMk cId="2982102066" sldId="617"/>
            <ac:spMk id="20891" creationId="{E0BA65A2-0302-4468-ADA7-9EC3F9593F51}"/>
          </ac:spMkLst>
        </pc:spChg>
        <pc:spChg chg="add del">
          <ac:chgData name="BEN KHALFALLAH Hela ItimAsrScoVdf" userId="d55be94f-4073-46ba-88ef-465599598fde" providerId="ADAL" clId="{B1CC3917-7186-48B1-B06B-921786A47DF6}" dt="2023-03-19T20:03:26.646" v="3864" actId="26606"/>
          <ac:spMkLst>
            <pc:docMk/>
            <pc:sldMk cId="2982102066" sldId="617"/>
            <ac:spMk id="20892" creationId="{0F161291-765C-4033-9E84-52C51C6A5A63}"/>
          </ac:spMkLst>
        </pc:spChg>
        <pc:spChg chg="add del">
          <ac:chgData name="BEN KHALFALLAH Hela ItimAsrScoVdf" userId="d55be94f-4073-46ba-88ef-465599598fde" providerId="ADAL" clId="{B1CC3917-7186-48B1-B06B-921786A47DF6}" dt="2023-03-19T20:03:26.646" v="3864" actId="26606"/>
          <ac:spMkLst>
            <pc:docMk/>
            <pc:sldMk cId="2982102066" sldId="617"/>
            <ac:spMk id="20893" creationId="{37F69638-8A6F-45AB-B9EC-9D8C8FC37180}"/>
          </ac:spMkLst>
        </pc:spChg>
        <pc:spChg chg="add del">
          <ac:chgData name="BEN KHALFALLAH Hela ItimAsrScoVdf" userId="d55be94f-4073-46ba-88ef-465599598fde" providerId="ADAL" clId="{B1CC3917-7186-48B1-B06B-921786A47DF6}" dt="2023-03-19T20:03:26.639" v="3863" actId="26606"/>
          <ac:spMkLst>
            <pc:docMk/>
            <pc:sldMk cId="2982102066" sldId="617"/>
            <ac:spMk id="20898" creationId="{D441E7DC-C148-4A95-AF2B-D613C2820E3F}"/>
          </ac:spMkLst>
        </pc:spChg>
        <pc:spChg chg="add del">
          <ac:chgData name="BEN KHALFALLAH Hela ItimAsrScoVdf" userId="d55be94f-4073-46ba-88ef-465599598fde" providerId="ADAL" clId="{B1CC3917-7186-48B1-B06B-921786A47DF6}" dt="2023-03-19T20:03:26.639" v="3863" actId="26606"/>
          <ac:spMkLst>
            <pc:docMk/>
            <pc:sldMk cId="2982102066" sldId="617"/>
            <ac:spMk id="20900" creationId="{3FB3E502-7B9D-4CC2-AEF1-61E35D08ED3B}"/>
          </ac:spMkLst>
        </pc:spChg>
        <pc:spChg chg="add del">
          <ac:chgData name="BEN KHALFALLAH Hela ItimAsrScoVdf" userId="d55be94f-4073-46ba-88ef-465599598fde" providerId="ADAL" clId="{B1CC3917-7186-48B1-B06B-921786A47DF6}" dt="2023-03-19T20:03:26.639" v="3863" actId="26606"/>
          <ac:spMkLst>
            <pc:docMk/>
            <pc:sldMk cId="2982102066" sldId="617"/>
            <ac:spMk id="20902" creationId="{BC3DFB63-5ACC-44EB-A0A9-33D0ADA3ED61}"/>
          </ac:spMkLst>
        </pc:spChg>
        <pc:spChg chg="add del">
          <ac:chgData name="BEN KHALFALLAH Hela ItimAsrScoVdf" userId="d55be94f-4073-46ba-88ef-465599598fde" providerId="ADAL" clId="{B1CC3917-7186-48B1-B06B-921786A47DF6}" dt="2023-03-19T20:03:26.639" v="3863" actId="26606"/>
          <ac:spMkLst>
            <pc:docMk/>
            <pc:sldMk cId="2982102066" sldId="617"/>
            <ac:spMk id="20904" creationId="{F99C6F4E-B37F-4564-859A-E453E5C3CAA1}"/>
          </ac:spMkLst>
        </pc:spChg>
        <pc:spChg chg="add del">
          <ac:chgData name="BEN KHALFALLAH Hela ItimAsrScoVdf" userId="d55be94f-4073-46ba-88ef-465599598fde" providerId="ADAL" clId="{B1CC3917-7186-48B1-B06B-921786A47DF6}" dt="2023-03-19T20:03:26.639" v="3863" actId="26606"/>
          <ac:spMkLst>
            <pc:docMk/>
            <pc:sldMk cId="2982102066" sldId="617"/>
            <ac:spMk id="20906" creationId="{A4C365DF-48BC-4BA2-85FE-997D0076EA91}"/>
          </ac:spMkLst>
        </pc:spChg>
        <pc:spChg chg="add del">
          <ac:chgData name="BEN KHALFALLAH Hela ItimAsrScoVdf" userId="d55be94f-4073-46ba-88ef-465599598fde" providerId="ADAL" clId="{B1CC3917-7186-48B1-B06B-921786A47DF6}" dt="2023-03-19T20:05:02.351" v="3867" actId="26606"/>
          <ac:spMkLst>
            <pc:docMk/>
            <pc:sldMk cId="2982102066" sldId="617"/>
            <ac:spMk id="20908" creationId="{D441E7DC-C148-4A95-AF2B-D613C2820E3F}"/>
          </ac:spMkLst>
        </pc:spChg>
        <pc:spChg chg="add del">
          <ac:chgData name="BEN KHALFALLAH Hela ItimAsrScoVdf" userId="d55be94f-4073-46ba-88ef-465599598fde" providerId="ADAL" clId="{B1CC3917-7186-48B1-B06B-921786A47DF6}" dt="2023-03-19T20:05:02.351" v="3867" actId="26606"/>
          <ac:spMkLst>
            <pc:docMk/>
            <pc:sldMk cId="2982102066" sldId="617"/>
            <ac:spMk id="20909" creationId="{3FB3E502-7B9D-4CC2-AEF1-61E35D08ED3B}"/>
          </ac:spMkLst>
        </pc:spChg>
        <pc:spChg chg="add del">
          <ac:chgData name="BEN KHALFALLAH Hela ItimAsrScoVdf" userId="d55be94f-4073-46ba-88ef-465599598fde" providerId="ADAL" clId="{B1CC3917-7186-48B1-B06B-921786A47DF6}" dt="2023-03-19T20:05:02.351" v="3867" actId="26606"/>
          <ac:spMkLst>
            <pc:docMk/>
            <pc:sldMk cId="2982102066" sldId="617"/>
            <ac:spMk id="20910" creationId="{BC3DFB63-5ACC-44EB-A0A9-33D0ADA3ED61}"/>
          </ac:spMkLst>
        </pc:spChg>
        <pc:spChg chg="add del">
          <ac:chgData name="BEN KHALFALLAH Hela ItimAsrScoVdf" userId="d55be94f-4073-46ba-88ef-465599598fde" providerId="ADAL" clId="{B1CC3917-7186-48B1-B06B-921786A47DF6}" dt="2023-03-19T20:05:02.351" v="3867" actId="26606"/>
          <ac:spMkLst>
            <pc:docMk/>
            <pc:sldMk cId="2982102066" sldId="617"/>
            <ac:spMk id="20911" creationId="{00C418F9-B1A3-4097-9C97-E1C9F3149701}"/>
          </ac:spMkLst>
        </pc:spChg>
        <pc:spChg chg="add del">
          <ac:chgData name="BEN KHALFALLAH Hela ItimAsrScoVdf" userId="d55be94f-4073-46ba-88ef-465599598fde" providerId="ADAL" clId="{B1CC3917-7186-48B1-B06B-921786A47DF6}" dt="2023-03-19T20:05:02.351" v="3867" actId="26606"/>
          <ac:spMkLst>
            <pc:docMk/>
            <pc:sldMk cId="2982102066" sldId="617"/>
            <ac:spMk id="20912" creationId="{6B5E8ED2-C3EC-40AD-BDB9-27E589B52DAA}"/>
          </ac:spMkLst>
        </pc:spChg>
        <pc:spChg chg="add del">
          <ac:chgData name="BEN KHALFALLAH Hela ItimAsrScoVdf" userId="d55be94f-4073-46ba-88ef-465599598fde" providerId="ADAL" clId="{B1CC3917-7186-48B1-B06B-921786A47DF6}" dt="2023-03-19T20:05:27.788" v="3869" actId="26606"/>
          <ac:spMkLst>
            <pc:docMk/>
            <pc:sldMk cId="2982102066" sldId="617"/>
            <ac:spMk id="20917" creationId="{D441E7DC-C148-4A95-AF2B-D613C2820E3F}"/>
          </ac:spMkLst>
        </pc:spChg>
        <pc:spChg chg="add del">
          <ac:chgData name="BEN KHALFALLAH Hela ItimAsrScoVdf" userId="d55be94f-4073-46ba-88ef-465599598fde" providerId="ADAL" clId="{B1CC3917-7186-48B1-B06B-921786A47DF6}" dt="2023-03-19T20:05:27.788" v="3869" actId="26606"/>
          <ac:spMkLst>
            <pc:docMk/>
            <pc:sldMk cId="2982102066" sldId="617"/>
            <ac:spMk id="20919" creationId="{3FB3E502-7B9D-4CC2-AEF1-61E35D08ED3B}"/>
          </ac:spMkLst>
        </pc:spChg>
        <pc:spChg chg="add del">
          <ac:chgData name="BEN KHALFALLAH Hela ItimAsrScoVdf" userId="d55be94f-4073-46ba-88ef-465599598fde" providerId="ADAL" clId="{B1CC3917-7186-48B1-B06B-921786A47DF6}" dt="2023-03-19T20:05:27.788" v="3869" actId="26606"/>
          <ac:spMkLst>
            <pc:docMk/>
            <pc:sldMk cId="2982102066" sldId="617"/>
            <ac:spMk id="20921" creationId="{BC3DFB63-5ACC-44EB-A0A9-33D0ADA3ED61}"/>
          </ac:spMkLst>
        </pc:spChg>
        <pc:spChg chg="add del">
          <ac:chgData name="BEN KHALFALLAH Hela ItimAsrScoVdf" userId="d55be94f-4073-46ba-88ef-465599598fde" providerId="ADAL" clId="{B1CC3917-7186-48B1-B06B-921786A47DF6}" dt="2023-03-19T20:05:27.788" v="3869" actId="26606"/>
          <ac:spMkLst>
            <pc:docMk/>
            <pc:sldMk cId="2982102066" sldId="617"/>
            <ac:spMk id="20923" creationId="{F99C6F4E-B37F-4564-859A-E453E5C3CAA1}"/>
          </ac:spMkLst>
        </pc:spChg>
        <pc:spChg chg="add del">
          <ac:chgData name="BEN KHALFALLAH Hela ItimAsrScoVdf" userId="d55be94f-4073-46ba-88ef-465599598fde" providerId="ADAL" clId="{B1CC3917-7186-48B1-B06B-921786A47DF6}" dt="2023-03-19T20:05:27.788" v="3869" actId="26606"/>
          <ac:spMkLst>
            <pc:docMk/>
            <pc:sldMk cId="2982102066" sldId="617"/>
            <ac:spMk id="20925" creationId="{A4C365DF-48BC-4BA2-85FE-997D0076EA91}"/>
          </ac:spMkLst>
        </pc:spChg>
        <pc:spChg chg="add">
          <ac:chgData name="BEN KHALFALLAH Hela ItimAsrScoVdf" userId="d55be94f-4073-46ba-88ef-465599598fde" providerId="ADAL" clId="{B1CC3917-7186-48B1-B06B-921786A47DF6}" dt="2023-03-19T20:05:27.788" v="3869" actId="26606"/>
          <ac:spMkLst>
            <pc:docMk/>
            <pc:sldMk cId="2982102066" sldId="617"/>
            <ac:spMk id="20930" creationId="{D441E7DC-C148-4A95-AF2B-D613C2820E3F}"/>
          </ac:spMkLst>
        </pc:spChg>
        <pc:spChg chg="add">
          <ac:chgData name="BEN KHALFALLAH Hela ItimAsrScoVdf" userId="d55be94f-4073-46ba-88ef-465599598fde" providerId="ADAL" clId="{B1CC3917-7186-48B1-B06B-921786A47DF6}" dt="2023-03-19T20:05:27.788" v="3869" actId="26606"/>
          <ac:spMkLst>
            <pc:docMk/>
            <pc:sldMk cId="2982102066" sldId="617"/>
            <ac:spMk id="20932" creationId="{3FB3E502-7B9D-4CC2-AEF1-61E35D08ED3B}"/>
          </ac:spMkLst>
        </pc:spChg>
        <pc:spChg chg="add">
          <ac:chgData name="BEN KHALFALLAH Hela ItimAsrScoVdf" userId="d55be94f-4073-46ba-88ef-465599598fde" providerId="ADAL" clId="{B1CC3917-7186-48B1-B06B-921786A47DF6}" dt="2023-03-19T20:05:27.788" v="3869" actId="26606"/>
          <ac:spMkLst>
            <pc:docMk/>
            <pc:sldMk cId="2982102066" sldId="617"/>
            <ac:spMk id="20934" creationId="{BC3DFB63-5ACC-44EB-A0A9-33D0ADA3ED61}"/>
          </ac:spMkLst>
        </pc:spChg>
        <pc:spChg chg="add">
          <ac:chgData name="BEN KHALFALLAH Hela ItimAsrScoVdf" userId="d55be94f-4073-46ba-88ef-465599598fde" providerId="ADAL" clId="{B1CC3917-7186-48B1-B06B-921786A47DF6}" dt="2023-03-19T20:05:27.788" v="3869" actId="26606"/>
          <ac:spMkLst>
            <pc:docMk/>
            <pc:sldMk cId="2982102066" sldId="617"/>
            <ac:spMk id="20936" creationId="{55FAF145-5B4C-43BD-940F-4078B66CE260}"/>
          </ac:spMkLst>
        </pc:spChg>
        <pc:spChg chg="add">
          <ac:chgData name="BEN KHALFALLAH Hela ItimAsrScoVdf" userId="d55be94f-4073-46ba-88ef-465599598fde" providerId="ADAL" clId="{B1CC3917-7186-48B1-B06B-921786A47DF6}" dt="2023-03-19T20:05:27.788" v="3869" actId="26606"/>
          <ac:spMkLst>
            <pc:docMk/>
            <pc:sldMk cId="2982102066" sldId="617"/>
            <ac:spMk id="20938" creationId="{BA84E9D7-79F4-4111-9A13-89E56A860A34}"/>
          </ac:spMkLst>
        </pc:spChg>
        <pc:spChg chg="add">
          <ac:chgData name="BEN KHALFALLAH Hela ItimAsrScoVdf" userId="d55be94f-4073-46ba-88ef-465599598fde" providerId="ADAL" clId="{B1CC3917-7186-48B1-B06B-921786A47DF6}" dt="2023-03-19T20:05:27.788" v="3869" actId="26606"/>
          <ac:spMkLst>
            <pc:docMk/>
            <pc:sldMk cId="2982102066" sldId="617"/>
            <ac:spMk id="20940" creationId="{5D983AD6-73EA-4FD4-BF85-9C8E2CD01758}"/>
          </ac:spMkLst>
        </pc:spChg>
        <pc:picChg chg="add del mod">
          <ac:chgData name="BEN KHALFALLAH Hela ItimAsrScoVdf" userId="d55be94f-4073-46ba-88ef-465599598fde" providerId="ADAL" clId="{B1CC3917-7186-48B1-B06B-921786A47DF6}" dt="2023-03-19T19:35:49.336" v="3613" actId="21"/>
          <ac:picMkLst>
            <pc:docMk/>
            <pc:sldMk cId="2982102066" sldId="617"/>
            <ac:picMk id="20482" creationId="{74F95095-A2EC-4B53-ACB5-6445BDF1B6E3}"/>
          </ac:picMkLst>
        </pc:picChg>
        <pc:picChg chg="add del mod">
          <ac:chgData name="BEN KHALFALLAH Hela ItimAsrScoVdf" userId="d55be94f-4073-46ba-88ef-465599598fde" providerId="ADAL" clId="{B1CC3917-7186-48B1-B06B-921786A47DF6}" dt="2023-03-19T19:37:03.094" v="3623" actId="478"/>
          <ac:picMkLst>
            <pc:docMk/>
            <pc:sldMk cId="2982102066" sldId="617"/>
            <ac:picMk id="20484" creationId="{71F7D730-DB76-40EE-A7D0-EE89CDA8C2CD}"/>
          </ac:picMkLst>
        </pc:picChg>
        <pc:picChg chg="add del mod">
          <ac:chgData name="BEN KHALFALLAH Hela ItimAsrScoVdf" userId="d55be94f-4073-46ba-88ef-465599598fde" providerId="ADAL" clId="{B1CC3917-7186-48B1-B06B-921786A47DF6}" dt="2023-03-19T19:39:53.527" v="3631" actId="478"/>
          <ac:picMkLst>
            <pc:docMk/>
            <pc:sldMk cId="2982102066" sldId="617"/>
            <ac:picMk id="20486" creationId="{34C72A95-5E06-4728-8453-0E60F458DFF0}"/>
          </ac:picMkLst>
        </pc:picChg>
        <pc:picChg chg="add del mod">
          <ac:chgData name="BEN KHALFALLAH Hela ItimAsrScoVdf" userId="d55be94f-4073-46ba-88ef-465599598fde" providerId="ADAL" clId="{B1CC3917-7186-48B1-B06B-921786A47DF6}" dt="2023-03-19T19:40:58.858" v="3640" actId="478"/>
          <ac:picMkLst>
            <pc:docMk/>
            <pc:sldMk cId="2982102066" sldId="617"/>
            <ac:picMk id="20488" creationId="{71024EEB-25BA-4A3A-A6FA-57C4A9810F2B}"/>
          </ac:picMkLst>
        </pc:picChg>
        <pc:picChg chg="add del mod ord">
          <ac:chgData name="BEN KHALFALLAH Hela ItimAsrScoVdf" userId="d55be94f-4073-46ba-88ef-465599598fde" providerId="ADAL" clId="{B1CC3917-7186-48B1-B06B-921786A47DF6}" dt="2023-03-19T19:45:22.430" v="3687" actId="478"/>
          <ac:picMkLst>
            <pc:docMk/>
            <pc:sldMk cId="2982102066" sldId="617"/>
            <ac:picMk id="20490" creationId="{C8881B1F-D943-492C-AE7B-56132F04B434}"/>
          </ac:picMkLst>
        </pc:picChg>
        <pc:picChg chg="add del mod">
          <ac:chgData name="BEN KHALFALLAH Hela ItimAsrScoVdf" userId="d55be94f-4073-46ba-88ef-465599598fde" providerId="ADAL" clId="{B1CC3917-7186-48B1-B06B-921786A47DF6}" dt="2023-03-19T20:01:48.164" v="3844" actId="478"/>
          <ac:picMkLst>
            <pc:docMk/>
            <pc:sldMk cId="2982102066" sldId="617"/>
            <ac:picMk id="20492" creationId="{5CA9E23C-792B-41F4-9DD1-08168128BD37}"/>
          </ac:picMkLst>
        </pc:picChg>
        <pc:picChg chg="add del mod">
          <ac:chgData name="BEN KHALFALLAH Hela ItimAsrScoVdf" userId="d55be94f-4073-46ba-88ef-465599598fde" providerId="ADAL" clId="{B1CC3917-7186-48B1-B06B-921786A47DF6}" dt="2023-03-19T20:00:37.035" v="3836"/>
          <ac:picMkLst>
            <pc:docMk/>
            <pc:sldMk cId="2982102066" sldId="617"/>
            <ac:picMk id="20494" creationId="{5DB276F2-DA9E-4C0B-9906-FE94CB5B1C8D}"/>
          </ac:picMkLst>
        </pc:picChg>
        <pc:picChg chg="add del mod">
          <ac:chgData name="BEN KHALFALLAH Hela ItimAsrScoVdf" userId="d55be94f-4073-46ba-88ef-465599598fde" providerId="ADAL" clId="{B1CC3917-7186-48B1-B06B-921786A47DF6}" dt="2023-03-19T20:03:18.149" v="3860" actId="478"/>
          <ac:picMkLst>
            <pc:docMk/>
            <pc:sldMk cId="2982102066" sldId="617"/>
            <ac:picMk id="20496" creationId="{9BE4B9AB-8DCE-4FB4-ADA7-7AACDCE042DB}"/>
          </ac:picMkLst>
        </pc:picChg>
        <pc:picChg chg="add del mod">
          <ac:chgData name="BEN KHALFALLAH Hela ItimAsrScoVdf" userId="d55be94f-4073-46ba-88ef-465599598fde" providerId="ADAL" clId="{B1CC3917-7186-48B1-B06B-921786A47DF6}" dt="2023-03-19T20:04:51.858" v="3865" actId="478"/>
          <ac:picMkLst>
            <pc:docMk/>
            <pc:sldMk cId="2982102066" sldId="617"/>
            <ac:picMk id="20498" creationId="{E8656E76-5572-4CE2-939C-B9790550638F}"/>
          </ac:picMkLst>
        </pc:picChg>
        <pc:picChg chg="add mod">
          <ac:chgData name="BEN KHALFALLAH Hela ItimAsrScoVdf" userId="d55be94f-4073-46ba-88ef-465599598fde" providerId="ADAL" clId="{B1CC3917-7186-48B1-B06B-921786A47DF6}" dt="2023-03-19T20:05:27.788" v="3869" actId="26606"/>
          <ac:picMkLst>
            <pc:docMk/>
            <pc:sldMk cId="2982102066" sldId="617"/>
            <ac:picMk id="20500" creationId="{528A9391-6789-4139-B2C1-CD6C3B5A49CF}"/>
          </ac:picMkLst>
        </pc:picChg>
        <pc:picChg chg="add del mod ord">
          <ac:chgData name="BEN KHALFALLAH Hela ItimAsrScoVdf" userId="d55be94f-4073-46ba-88ef-465599598fde" providerId="ADAL" clId="{B1CC3917-7186-48B1-B06B-921786A47DF6}" dt="2023-03-19T19:35:46.162" v="3611" actId="26606"/>
          <ac:picMkLst>
            <pc:docMk/>
            <pc:sldMk cId="2982102066" sldId="617"/>
            <ac:picMk id="20503" creationId="{53A229D4-782C-9AA9-8074-4EBD2A9F9C42}"/>
          </ac:picMkLst>
        </pc:picChg>
      </pc:sldChg>
      <pc:sldChg chg="addSp modSp new mod">
        <pc:chgData name="BEN KHALFALLAH Hela ItimAsrScoVdf" userId="d55be94f-4073-46ba-88ef-465599598fde" providerId="ADAL" clId="{B1CC3917-7186-48B1-B06B-921786A47DF6}" dt="2023-03-19T20:58:31.563" v="4391" actId="207"/>
        <pc:sldMkLst>
          <pc:docMk/>
          <pc:sldMk cId="3379103559" sldId="618"/>
        </pc:sldMkLst>
        <pc:spChg chg="mod">
          <ac:chgData name="BEN KHALFALLAH Hela ItimAsrScoVdf" userId="d55be94f-4073-46ba-88ef-465599598fde" providerId="ADAL" clId="{B1CC3917-7186-48B1-B06B-921786A47DF6}" dt="2023-03-19T19:23:56.574" v="3526" actId="242"/>
          <ac:spMkLst>
            <pc:docMk/>
            <pc:sldMk cId="3379103559" sldId="618"/>
            <ac:spMk id="2" creationId="{1716F3D5-632A-4C26-A4D1-D3A473E78D6D}"/>
          </ac:spMkLst>
        </pc:spChg>
        <pc:spChg chg="add mod">
          <ac:chgData name="BEN KHALFALLAH Hela ItimAsrScoVdf" userId="d55be94f-4073-46ba-88ef-465599598fde" providerId="ADAL" clId="{B1CC3917-7186-48B1-B06B-921786A47DF6}" dt="2023-03-19T20:47:08.881" v="4210" actId="1076"/>
          <ac:spMkLst>
            <pc:docMk/>
            <pc:sldMk cId="3379103559" sldId="618"/>
            <ac:spMk id="3" creationId="{EF941004-BFCF-4820-B21E-3DD100095918}"/>
          </ac:spMkLst>
        </pc:spChg>
        <pc:spChg chg="add mod">
          <ac:chgData name="BEN KHALFALLAH Hela ItimAsrScoVdf" userId="d55be94f-4073-46ba-88ef-465599598fde" providerId="ADAL" clId="{B1CC3917-7186-48B1-B06B-921786A47DF6}" dt="2023-03-19T20:49:30.404" v="4232" actId="1076"/>
          <ac:spMkLst>
            <pc:docMk/>
            <pc:sldMk cId="3379103559" sldId="618"/>
            <ac:spMk id="5" creationId="{5AAA4AFC-2EF0-492B-949F-BDAC3A27D6C0}"/>
          </ac:spMkLst>
        </pc:spChg>
        <pc:spChg chg="add mod">
          <ac:chgData name="BEN KHALFALLAH Hela ItimAsrScoVdf" userId="d55be94f-4073-46ba-88ef-465599598fde" providerId="ADAL" clId="{B1CC3917-7186-48B1-B06B-921786A47DF6}" dt="2023-03-19T20:48:25.285" v="4224" actId="1076"/>
          <ac:spMkLst>
            <pc:docMk/>
            <pc:sldMk cId="3379103559" sldId="618"/>
            <ac:spMk id="9" creationId="{FFC6F401-CDC7-4057-8D42-55B0CBC4B273}"/>
          </ac:spMkLst>
        </pc:spChg>
        <pc:spChg chg="add mod">
          <ac:chgData name="BEN KHALFALLAH Hela ItimAsrScoVdf" userId="d55be94f-4073-46ba-88ef-465599598fde" providerId="ADAL" clId="{B1CC3917-7186-48B1-B06B-921786A47DF6}" dt="2023-03-19T20:49:15.853" v="4228" actId="693"/>
          <ac:spMkLst>
            <pc:docMk/>
            <pc:sldMk cId="3379103559" sldId="618"/>
            <ac:spMk id="10" creationId="{73A4EB1F-162B-47B3-BF1E-ED80F458B087}"/>
          </ac:spMkLst>
        </pc:spChg>
        <pc:spChg chg="add mod">
          <ac:chgData name="BEN KHALFALLAH Hela ItimAsrScoVdf" userId="d55be94f-4073-46ba-88ef-465599598fde" providerId="ADAL" clId="{B1CC3917-7186-48B1-B06B-921786A47DF6}" dt="2023-03-19T20:50:28.186" v="4274" actId="1076"/>
          <ac:spMkLst>
            <pc:docMk/>
            <pc:sldMk cId="3379103559" sldId="618"/>
            <ac:spMk id="12" creationId="{2E4B2803-BECA-4EA3-A89F-313BB10D6ACA}"/>
          </ac:spMkLst>
        </pc:spChg>
        <pc:spChg chg="add mod">
          <ac:chgData name="BEN KHALFALLAH Hela ItimAsrScoVdf" userId="d55be94f-4073-46ba-88ef-465599598fde" providerId="ADAL" clId="{B1CC3917-7186-48B1-B06B-921786A47DF6}" dt="2023-03-19T20:53:15.358" v="4317" actId="14100"/>
          <ac:spMkLst>
            <pc:docMk/>
            <pc:sldMk cId="3379103559" sldId="618"/>
            <ac:spMk id="20" creationId="{827C2EC8-C50C-475F-8A5A-AB79AB255102}"/>
          </ac:spMkLst>
        </pc:spChg>
        <pc:spChg chg="add mod">
          <ac:chgData name="BEN KHALFALLAH Hela ItimAsrScoVdf" userId="d55be94f-4073-46ba-88ef-465599598fde" providerId="ADAL" clId="{B1CC3917-7186-48B1-B06B-921786A47DF6}" dt="2023-03-19T20:53:27.474" v="4320" actId="14100"/>
          <ac:spMkLst>
            <pc:docMk/>
            <pc:sldMk cId="3379103559" sldId="618"/>
            <ac:spMk id="21" creationId="{CB89591C-09D2-4CC8-B622-CD6E25C68011}"/>
          </ac:spMkLst>
        </pc:spChg>
        <pc:picChg chg="add mod">
          <ac:chgData name="BEN KHALFALLAH Hela ItimAsrScoVdf" userId="d55be94f-4073-46ba-88ef-465599598fde" providerId="ADAL" clId="{B1CC3917-7186-48B1-B06B-921786A47DF6}" dt="2023-03-19T20:58:31.563" v="4391" actId="207"/>
          <ac:picMkLst>
            <pc:docMk/>
            <pc:sldMk cId="3379103559" sldId="618"/>
            <ac:picMk id="22" creationId="{C696F4F2-71BF-490D-9BC8-8CECC2715EE8}"/>
          </ac:picMkLst>
        </pc:picChg>
        <pc:cxnChg chg="add mod">
          <ac:chgData name="BEN KHALFALLAH Hela ItimAsrScoVdf" userId="d55be94f-4073-46ba-88ef-465599598fde" providerId="ADAL" clId="{B1CC3917-7186-48B1-B06B-921786A47DF6}" dt="2023-03-19T20:49:30.404" v="4232" actId="1076"/>
          <ac:cxnSpMkLst>
            <pc:docMk/>
            <pc:sldMk cId="3379103559" sldId="618"/>
            <ac:cxnSpMk id="7" creationId="{F49AC91E-F4D4-46BD-B672-6B6DDA02A8C2}"/>
          </ac:cxnSpMkLst>
        </pc:cxnChg>
        <pc:cxnChg chg="add mod">
          <ac:chgData name="BEN KHALFALLAH Hela ItimAsrScoVdf" userId="d55be94f-4073-46ba-88ef-465599598fde" providerId="ADAL" clId="{B1CC3917-7186-48B1-B06B-921786A47DF6}" dt="2023-03-19T20:50:28.186" v="4274" actId="1076"/>
          <ac:cxnSpMkLst>
            <pc:docMk/>
            <pc:sldMk cId="3379103559" sldId="618"/>
            <ac:cxnSpMk id="16" creationId="{A947A1E3-A45D-44AE-B708-295693CF9257}"/>
          </ac:cxnSpMkLst>
        </pc:cxnChg>
      </pc:sldChg>
      <pc:sldChg chg="addSp delSp modSp add mod modNotesTx">
        <pc:chgData name="BEN KHALFALLAH Hela ItimAsrScoVdf" userId="d55be94f-4073-46ba-88ef-465599598fde" providerId="ADAL" clId="{B1CC3917-7186-48B1-B06B-921786A47DF6}" dt="2023-03-19T21:06:11.528" v="4503" actId="20577"/>
        <pc:sldMkLst>
          <pc:docMk/>
          <pc:sldMk cId="397257337" sldId="619"/>
        </pc:sldMkLst>
        <pc:spChg chg="del mod">
          <ac:chgData name="BEN KHALFALLAH Hela ItimAsrScoVdf" userId="d55be94f-4073-46ba-88ef-465599598fde" providerId="ADAL" clId="{B1CC3917-7186-48B1-B06B-921786A47DF6}" dt="2023-03-19T20:54:20.699" v="4331" actId="478"/>
          <ac:spMkLst>
            <pc:docMk/>
            <pc:sldMk cId="397257337" sldId="619"/>
            <ac:spMk id="2" creationId="{1716F3D5-632A-4C26-A4D1-D3A473E78D6D}"/>
          </ac:spMkLst>
        </pc:spChg>
        <pc:spChg chg="add del mod">
          <ac:chgData name="BEN KHALFALLAH Hela ItimAsrScoVdf" userId="d55be94f-4073-46ba-88ef-465599598fde" providerId="ADAL" clId="{B1CC3917-7186-48B1-B06B-921786A47DF6}" dt="2023-03-19T20:56:07.219" v="4373" actId="21"/>
          <ac:spMkLst>
            <pc:docMk/>
            <pc:sldMk cId="397257337" sldId="619"/>
            <ac:spMk id="3" creationId="{55BE5480-F169-4134-83DA-CF9E69CC3E7E}"/>
          </ac:spMkLst>
        </pc:spChg>
        <pc:spChg chg="add del mod">
          <ac:chgData name="BEN KHALFALLAH Hela ItimAsrScoVdf" userId="d55be94f-4073-46ba-88ef-465599598fde" providerId="ADAL" clId="{B1CC3917-7186-48B1-B06B-921786A47DF6}" dt="2023-03-19T20:56:07.219" v="4373" actId="21"/>
          <ac:spMkLst>
            <pc:docMk/>
            <pc:sldMk cId="397257337" sldId="619"/>
            <ac:spMk id="4" creationId="{F8340228-144C-4831-B736-1D978EA61E38}"/>
          </ac:spMkLst>
        </pc:spChg>
        <pc:spChg chg="add del mod">
          <ac:chgData name="BEN KHALFALLAH Hela ItimAsrScoVdf" userId="d55be94f-4073-46ba-88ef-465599598fde" providerId="ADAL" clId="{B1CC3917-7186-48B1-B06B-921786A47DF6}" dt="2023-03-19T20:56:07.219" v="4373" actId="21"/>
          <ac:spMkLst>
            <pc:docMk/>
            <pc:sldMk cId="397257337" sldId="619"/>
            <ac:spMk id="5" creationId="{8CC41334-4FFD-459B-80FC-FFA686068497}"/>
          </ac:spMkLst>
        </pc:spChg>
        <pc:spChg chg="add del">
          <ac:chgData name="BEN KHALFALLAH Hela ItimAsrScoVdf" userId="d55be94f-4073-46ba-88ef-465599598fde" providerId="ADAL" clId="{B1CC3917-7186-48B1-B06B-921786A47DF6}" dt="2023-03-19T20:53:56.537" v="4323"/>
          <ac:spMkLst>
            <pc:docMk/>
            <pc:sldMk cId="397257337" sldId="619"/>
            <ac:spMk id="6" creationId="{363F0AC1-2887-497F-B3AF-2C465E5123F8}"/>
          </ac:spMkLst>
        </pc:spChg>
        <pc:spChg chg="add del mod">
          <ac:chgData name="BEN KHALFALLAH Hela ItimAsrScoVdf" userId="d55be94f-4073-46ba-88ef-465599598fde" providerId="ADAL" clId="{B1CC3917-7186-48B1-B06B-921786A47DF6}" dt="2023-03-19T20:56:07.219" v="4373" actId="21"/>
          <ac:spMkLst>
            <pc:docMk/>
            <pc:sldMk cId="397257337" sldId="619"/>
            <ac:spMk id="7" creationId="{FFF3D2F2-A58D-453F-B66E-D409BCCE75A4}"/>
          </ac:spMkLst>
        </pc:spChg>
        <pc:spChg chg="add mod">
          <ac:chgData name="BEN KHALFALLAH Hela ItimAsrScoVdf" userId="d55be94f-4073-46ba-88ef-465599598fde" providerId="ADAL" clId="{B1CC3917-7186-48B1-B06B-921786A47DF6}" dt="2023-03-19T20:56:50.370" v="4381" actId="20577"/>
          <ac:spMkLst>
            <pc:docMk/>
            <pc:sldMk cId="397257337" sldId="619"/>
            <ac:spMk id="9" creationId="{FFEA221E-B7B7-42AD-92F3-E89821982581}"/>
          </ac:spMkLst>
        </pc:spChg>
        <pc:spChg chg="add del mod">
          <ac:chgData name="BEN KHALFALLAH Hela ItimAsrScoVdf" userId="d55be94f-4073-46ba-88ef-465599598fde" providerId="ADAL" clId="{B1CC3917-7186-48B1-B06B-921786A47DF6}" dt="2023-03-19T20:54:54.448" v="4356" actId="478"/>
          <ac:spMkLst>
            <pc:docMk/>
            <pc:sldMk cId="397257337" sldId="619"/>
            <ac:spMk id="10" creationId="{4123FC83-F17C-4B71-8770-2F1EDA74DA32}"/>
          </ac:spMkLst>
        </pc:spChg>
        <pc:spChg chg="add mod">
          <ac:chgData name="BEN KHALFALLAH Hela ItimAsrScoVdf" userId="d55be94f-4073-46ba-88ef-465599598fde" providerId="ADAL" clId="{B1CC3917-7186-48B1-B06B-921786A47DF6}" dt="2023-03-19T21:06:11.528" v="4503" actId="20577"/>
          <ac:spMkLst>
            <pc:docMk/>
            <pc:sldMk cId="397257337" sldId="619"/>
            <ac:spMk id="11" creationId="{A750385A-6AC2-4B8C-A043-C4E41E4E7884}"/>
          </ac:spMkLst>
        </pc:spChg>
        <pc:spChg chg="add mod">
          <ac:chgData name="BEN KHALFALLAH Hela ItimAsrScoVdf" userId="d55be94f-4073-46ba-88ef-465599598fde" providerId="ADAL" clId="{B1CC3917-7186-48B1-B06B-921786A47DF6}" dt="2023-03-19T20:56:42.698" v="4376" actId="1076"/>
          <ac:spMkLst>
            <pc:docMk/>
            <pc:sldMk cId="397257337" sldId="619"/>
            <ac:spMk id="12" creationId="{43F717B5-DE29-498B-A0D7-730D581B1E30}"/>
          </ac:spMkLst>
        </pc:spChg>
        <pc:spChg chg="add mod">
          <ac:chgData name="BEN KHALFALLAH Hela ItimAsrScoVdf" userId="d55be94f-4073-46ba-88ef-465599598fde" providerId="ADAL" clId="{B1CC3917-7186-48B1-B06B-921786A47DF6}" dt="2023-03-19T20:56:42.698" v="4376" actId="1076"/>
          <ac:spMkLst>
            <pc:docMk/>
            <pc:sldMk cId="397257337" sldId="619"/>
            <ac:spMk id="13" creationId="{30E25FA4-E1B5-42BD-BD89-FF3A2036214E}"/>
          </ac:spMkLst>
        </pc:spChg>
        <pc:spChg chg="add del mod">
          <ac:chgData name="BEN KHALFALLAH Hela ItimAsrScoVdf" userId="d55be94f-4073-46ba-88ef-465599598fde" providerId="ADAL" clId="{B1CC3917-7186-48B1-B06B-921786A47DF6}" dt="2023-03-19T20:56:34.447" v="4375" actId="478"/>
          <ac:spMkLst>
            <pc:docMk/>
            <pc:sldMk cId="397257337" sldId="619"/>
            <ac:spMk id="14" creationId="{2C168DD1-634C-46B3-A34F-A97C700F680D}"/>
          </ac:spMkLst>
        </pc:spChg>
        <pc:picChg chg="add mod">
          <ac:chgData name="BEN KHALFALLAH Hela ItimAsrScoVdf" userId="d55be94f-4073-46ba-88ef-465599598fde" providerId="ADAL" clId="{B1CC3917-7186-48B1-B06B-921786A47DF6}" dt="2023-03-19T20:57:52.072" v="4386" actId="207"/>
          <ac:picMkLst>
            <pc:docMk/>
            <pc:sldMk cId="397257337" sldId="619"/>
            <ac:picMk id="16" creationId="{99AD7EEE-A583-46B6-932C-B248F5088D7D}"/>
          </ac:picMkLst>
        </pc:picChg>
      </pc:sldChg>
      <pc:sldChg chg="addSp delSp modSp new mod setBg setClrOvrMap">
        <pc:chgData name="BEN KHALFALLAH Hela ItimAsrScoVdf" userId="d55be94f-4073-46ba-88ef-465599598fde" providerId="ADAL" clId="{B1CC3917-7186-48B1-B06B-921786A47DF6}" dt="2023-03-19T21:20:40.350" v="4604" actId="26606"/>
        <pc:sldMkLst>
          <pc:docMk/>
          <pc:sldMk cId="2122561803" sldId="620"/>
        </pc:sldMkLst>
        <pc:spChg chg="mod">
          <ac:chgData name="BEN KHALFALLAH Hela ItimAsrScoVdf" userId="d55be94f-4073-46ba-88ef-465599598fde" providerId="ADAL" clId="{B1CC3917-7186-48B1-B06B-921786A47DF6}" dt="2023-03-19T21:19:14.488" v="4600" actId="26606"/>
          <ac:spMkLst>
            <pc:docMk/>
            <pc:sldMk cId="2122561803" sldId="620"/>
            <ac:spMk id="2" creationId="{BDEFF3ED-A0AF-4233-974D-705E7CD22460}"/>
          </ac:spMkLst>
        </pc:spChg>
        <pc:spChg chg="add del mod ord">
          <ac:chgData name="BEN KHALFALLAH Hela ItimAsrScoVdf" userId="d55be94f-4073-46ba-88ef-465599598fde" providerId="ADAL" clId="{B1CC3917-7186-48B1-B06B-921786A47DF6}" dt="2023-03-19T19:27:58.286" v="3553" actId="478"/>
          <ac:spMkLst>
            <pc:docMk/>
            <pc:sldMk cId="2122561803" sldId="620"/>
            <ac:spMk id="3" creationId="{1F78F77C-EAEF-4634-9E2C-3580BDCB8440}"/>
          </ac:spMkLst>
        </pc:spChg>
        <pc:spChg chg="add del">
          <ac:chgData name="BEN KHALFALLAH Hela ItimAsrScoVdf" userId="d55be94f-4073-46ba-88ef-465599598fde" providerId="ADAL" clId="{B1CC3917-7186-48B1-B06B-921786A47DF6}" dt="2023-03-19T19:27:13.462" v="3550"/>
          <ac:spMkLst>
            <pc:docMk/>
            <pc:sldMk cId="2122561803" sldId="620"/>
            <ac:spMk id="4" creationId="{0227CDDF-4D19-4DCD-BE19-D8FA49227264}"/>
          </ac:spMkLst>
        </pc:spChg>
        <pc:spChg chg="add del">
          <ac:chgData name="BEN KHALFALLAH Hela ItimAsrScoVdf" userId="d55be94f-4073-46ba-88ef-465599598fde" providerId="ADAL" clId="{B1CC3917-7186-48B1-B06B-921786A47DF6}" dt="2023-03-19T21:18:44.650" v="4593"/>
          <ac:spMkLst>
            <pc:docMk/>
            <pc:sldMk cId="2122561803" sldId="620"/>
            <ac:spMk id="5" creationId="{26D05B67-2C4D-4987-8827-CC8F63CC82CB}"/>
          </ac:spMkLst>
        </pc:spChg>
        <pc:spChg chg="add del">
          <ac:chgData name="BEN KHALFALLAH Hela ItimAsrScoVdf" userId="d55be94f-4073-46ba-88ef-465599598fde" providerId="ADAL" clId="{B1CC3917-7186-48B1-B06B-921786A47DF6}" dt="2023-03-19T19:28:09.960" v="3558" actId="26606"/>
          <ac:spMkLst>
            <pc:docMk/>
            <pc:sldMk cId="2122561803" sldId="620"/>
            <ac:spMk id="21513" creationId="{42D4960A-896E-4F6B-BF65-B4662AC9DEB6}"/>
          </ac:spMkLst>
        </pc:spChg>
        <pc:spChg chg="add del">
          <ac:chgData name="BEN KHALFALLAH Hela ItimAsrScoVdf" userId="d55be94f-4073-46ba-88ef-465599598fde" providerId="ADAL" clId="{B1CC3917-7186-48B1-B06B-921786A47DF6}" dt="2023-03-19T19:28:09.960" v="3558" actId="26606"/>
          <ac:spMkLst>
            <pc:docMk/>
            <pc:sldMk cId="2122561803" sldId="620"/>
            <ac:spMk id="21515" creationId="{5684944A-8803-462C-84C5-4576C56A7758}"/>
          </ac:spMkLst>
        </pc:spChg>
        <pc:spChg chg="add del">
          <ac:chgData name="BEN KHALFALLAH Hela ItimAsrScoVdf" userId="d55be94f-4073-46ba-88ef-465599598fde" providerId="ADAL" clId="{B1CC3917-7186-48B1-B06B-921786A47DF6}" dt="2023-03-19T19:28:09.960" v="3558" actId="26606"/>
          <ac:spMkLst>
            <pc:docMk/>
            <pc:sldMk cId="2122561803" sldId="620"/>
            <ac:spMk id="21517" creationId="{E07F3B49-8C20-42F5-831D-59306D05F667}"/>
          </ac:spMkLst>
        </pc:spChg>
        <pc:spChg chg="add del">
          <ac:chgData name="BEN KHALFALLAH Hela ItimAsrScoVdf" userId="d55be94f-4073-46ba-88ef-465599598fde" providerId="ADAL" clId="{B1CC3917-7186-48B1-B06B-921786A47DF6}" dt="2023-03-19T19:28:08.630" v="3555" actId="26606"/>
          <ac:spMkLst>
            <pc:docMk/>
            <pc:sldMk cId="2122561803" sldId="620"/>
            <ac:spMk id="21522" creationId="{42D4960A-896E-4F6B-BF65-B4662AC9DEB6}"/>
          </ac:spMkLst>
        </pc:spChg>
        <pc:spChg chg="add del">
          <ac:chgData name="BEN KHALFALLAH Hela ItimAsrScoVdf" userId="d55be94f-4073-46ba-88ef-465599598fde" providerId="ADAL" clId="{B1CC3917-7186-48B1-B06B-921786A47DF6}" dt="2023-03-19T19:28:08.630" v="3555" actId="26606"/>
          <ac:spMkLst>
            <pc:docMk/>
            <pc:sldMk cId="2122561803" sldId="620"/>
            <ac:spMk id="21524" creationId="{5684944A-8803-462C-84C5-4576C56A7758}"/>
          </ac:spMkLst>
        </pc:spChg>
        <pc:spChg chg="add del">
          <ac:chgData name="BEN KHALFALLAH Hela ItimAsrScoVdf" userId="d55be94f-4073-46ba-88ef-465599598fde" providerId="ADAL" clId="{B1CC3917-7186-48B1-B06B-921786A47DF6}" dt="2023-03-19T19:28:08.630" v="3555" actId="26606"/>
          <ac:spMkLst>
            <pc:docMk/>
            <pc:sldMk cId="2122561803" sldId="620"/>
            <ac:spMk id="21526" creationId="{E07F3B49-8C20-42F5-831D-59306D05F667}"/>
          </ac:spMkLst>
        </pc:spChg>
        <pc:spChg chg="add del">
          <ac:chgData name="BEN KHALFALLAH Hela ItimAsrScoVdf" userId="d55be94f-4073-46ba-88ef-465599598fde" providerId="ADAL" clId="{B1CC3917-7186-48B1-B06B-921786A47DF6}" dt="2023-03-19T19:28:09.955" v="3557" actId="26606"/>
          <ac:spMkLst>
            <pc:docMk/>
            <pc:sldMk cId="2122561803" sldId="620"/>
            <ac:spMk id="21528" creationId="{F7207B7B-5C57-458C-BE38-95D2CD7655BB}"/>
          </ac:spMkLst>
        </pc:spChg>
        <pc:spChg chg="add del">
          <ac:chgData name="BEN KHALFALLAH Hela ItimAsrScoVdf" userId="d55be94f-4073-46ba-88ef-465599598fde" providerId="ADAL" clId="{B1CC3917-7186-48B1-B06B-921786A47DF6}" dt="2023-03-19T19:28:09.955" v="3557" actId="26606"/>
          <ac:spMkLst>
            <pc:docMk/>
            <pc:sldMk cId="2122561803" sldId="620"/>
            <ac:spMk id="21529" creationId="{9822E561-F97C-4CBB-A9A6-A6BF6317BC84}"/>
          </ac:spMkLst>
        </pc:spChg>
        <pc:spChg chg="add del">
          <ac:chgData name="BEN KHALFALLAH Hela ItimAsrScoVdf" userId="d55be94f-4073-46ba-88ef-465599598fde" providerId="ADAL" clId="{B1CC3917-7186-48B1-B06B-921786A47DF6}" dt="2023-03-19T19:28:09.955" v="3557" actId="26606"/>
          <ac:spMkLst>
            <pc:docMk/>
            <pc:sldMk cId="2122561803" sldId="620"/>
            <ac:spMk id="21530" creationId="{B01B0E58-A5C8-4CDA-A2E0-35DF94E59857}"/>
          </ac:spMkLst>
        </pc:spChg>
        <pc:spChg chg="add del">
          <ac:chgData name="BEN KHALFALLAH Hela ItimAsrScoVdf" userId="d55be94f-4073-46ba-88ef-465599598fde" providerId="ADAL" clId="{B1CC3917-7186-48B1-B06B-921786A47DF6}" dt="2023-03-19T21:19:14.493" v="4601" actId="26606"/>
          <ac:spMkLst>
            <pc:docMk/>
            <pc:sldMk cId="2122561803" sldId="620"/>
            <ac:spMk id="21532" creationId="{42D4960A-896E-4F6B-BF65-B4662AC9DEB6}"/>
          </ac:spMkLst>
        </pc:spChg>
        <pc:spChg chg="add del">
          <ac:chgData name="BEN KHALFALLAH Hela ItimAsrScoVdf" userId="d55be94f-4073-46ba-88ef-465599598fde" providerId="ADAL" clId="{B1CC3917-7186-48B1-B06B-921786A47DF6}" dt="2023-03-19T21:19:14.493" v="4601" actId="26606"/>
          <ac:spMkLst>
            <pc:docMk/>
            <pc:sldMk cId="2122561803" sldId="620"/>
            <ac:spMk id="21533" creationId="{5684944A-8803-462C-84C5-4576C56A7758}"/>
          </ac:spMkLst>
        </pc:spChg>
        <pc:spChg chg="add del">
          <ac:chgData name="BEN KHALFALLAH Hela ItimAsrScoVdf" userId="d55be94f-4073-46ba-88ef-465599598fde" providerId="ADAL" clId="{B1CC3917-7186-48B1-B06B-921786A47DF6}" dt="2023-03-19T21:19:14.493" v="4601" actId="26606"/>
          <ac:spMkLst>
            <pc:docMk/>
            <pc:sldMk cId="2122561803" sldId="620"/>
            <ac:spMk id="21534" creationId="{E07F3B49-8C20-42F5-831D-59306D05F667}"/>
          </ac:spMkLst>
        </pc:spChg>
        <pc:spChg chg="add del">
          <ac:chgData name="BEN KHALFALLAH Hela ItimAsrScoVdf" userId="d55be94f-4073-46ba-88ef-465599598fde" providerId="ADAL" clId="{B1CC3917-7186-48B1-B06B-921786A47DF6}" dt="2023-03-19T21:19:10.068" v="4598" actId="26606"/>
          <ac:spMkLst>
            <pc:docMk/>
            <pc:sldMk cId="2122561803" sldId="620"/>
            <ac:spMk id="21539" creationId="{F7207B7B-5C57-458C-BE38-95D2CD7655BB}"/>
          </ac:spMkLst>
        </pc:spChg>
        <pc:spChg chg="add del">
          <ac:chgData name="BEN KHALFALLAH Hela ItimAsrScoVdf" userId="d55be94f-4073-46ba-88ef-465599598fde" providerId="ADAL" clId="{B1CC3917-7186-48B1-B06B-921786A47DF6}" dt="2023-03-19T21:19:10.068" v="4598" actId="26606"/>
          <ac:spMkLst>
            <pc:docMk/>
            <pc:sldMk cId="2122561803" sldId="620"/>
            <ac:spMk id="21541" creationId="{9822E561-F97C-4CBB-A9A6-A6BF6317BC84}"/>
          </ac:spMkLst>
        </pc:spChg>
        <pc:spChg chg="add del">
          <ac:chgData name="BEN KHALFALLAH Hela ItimAsrScoVdf" userId="d55be94f-4073-46ba-88ef-465599598fde" providerId="ADAL" clId="{B1CC3917-7186-48B1-B06B-921786A47DF6}" dt="2023-03-19T21:19:10.068" v="4598" actId="26606"/>
          <ac:spMkLst>
            <pc:docMk/>
            <pc:sldMk cId="2122561803" sldId="620"/>
            <ac:spMk id="21543" creationId="{B01B0E58-A5C8-4CDA-A2E0-35DF94E59857}"/>
          </ac:spMkLst>
        </pc:spChg>
        <pc:spChg chg="add del">
          <ac:chgData name="BEN KHALFALLAH Hela ItimAsrScoVdf" userId="d55be94f-4073-46ba-88ef-465599598fde" providerId="ADAL" clId="{B1CC3917-7186-48B1-B06B-921786A47DF6}" dt="2023-03-19T21:19:14.488" v="4600" actId="26606"/>
          <ac:spMkLst>
            <pc:docMk/>
            <pc:sldMk cId="2122561803" sldId="620"/>
            <ac:spMk id="21545" creationId="{F7207B7B-5C57-458C-BE38-95D2CD7655BB}"/>
          </ac:spMkLst>
        </pc:spChg>
        <pc:spChg chg="add del">
          <ac:chgData name="BEN KHALFALLAH Hela ItimAsrScoVdf" userId="d55be94f-4073-46ba-88ef-465599598fde" providerId="ADAL" clId="{B1CC3917-7186-48B1-B06B-921786A47DF6}" dt="2023-03-19T21:19:14.488" v="4600" actId="26606"/>
          <ac:spMkLst>
            <pc:docMk/>
            <pc:sldMk cId="2122561803" sldId="620"/>
            <ac:spMk id="21546" creationId="{9822E561-F97C-4CBB-A9A6-A6BF6317BC84}"/>
          </ac:spMkLst>
        </pc:spChg>
        <pc:spChg chg="add del">
          <ac:chgData name="BEN KHALFALLAH Hela ItimAsrScoVdf" userId="d55be94f-4073-46ba-88ef-465599598fde" providerId="ADAL" clId="{B1CC3917-7186-48B1-B06B-921786A47DF6}" dt="2023-03-19T21:19:14.488" v="4600" actId="26606"/>
          <ac:spMkLst>
            <pc:docMk/>
            <pc:sldMk cId="2122561803" sldId="620"/>
            <ac:spMk id="21547" creationId="{B01B0E58-A5C8-4CDA-A2E0-35DF94E59857}"/>
          </ac:spMkLst>
        </pc:spChg>
        <pc:spChg chg="add del">
          <ac:chgData name="BEN KHALFALLAH Hela ItimAsrScoVdf" userId="d55be94f-4073-46ba-88ef-465599598fde" providerId="ADAL" clId="{B1CC3917-7186-48B1-B06B-921786A47DF6}" dt="2023-03-19T21:20:40.350" v="4604" actId="26606"/>
          <ac:spMkLst>
            <pc:docMk/>
            <pc:sldMk cId="2122561803" sldId="620"/>
            <ac:spMk id="21549" creationId="{42D4960A-896E-4F6B-BF65-B4662AC9DEB6}"/>
          </ac:spMkLst>
        </pc:spChg>
        <pc:spChg chg="add del">
          <ac:chgData name="BEN KHALFALLAH Hela ItimAsrScoVdf" userId="d55be94f-4073-46ba-88ef-465599598fde" providerId="ADAL" clId="{B1CC3917-7186-48B1-B06B-921786A47DF6}" dt="2023-03-19T21:20:40.350" v="4604" actId="26606"/>
          <ac:spMkLst>
            <pc:docMk/>
            <pc:sldMk cId="2122561803" sldId="620"/>
            <ac:spMk id="21550" creationId="{5684944A-8803-462C-84C5-4576C56A7758}"/>
          </ac:spMkLst>
        </pc:spChg>
        <pc:spChg chg="add del">
          <ac:chgData name="BEN KHALFALLAH Hela ItimAsrScoVdf" userId="d55be94f-4073-46ba-88ef-465599598fde" providerId="ADAL" clId="{B1CC3917-7186-48B1-B06B-921786A47DF6}" dt="2023-03-19T21:20:40.350" v="4604" actId="26606"/>
          <ac:spMkLst>
            <pc:docMk/>
            <pc:sldMk cId="2122561803" sldId="620"/>
            <ac:spMk id="21551" creationId="{E07F3B49-8C20-42F5-831D-59306D05F667}"/>
          </ac:spMkLst>
        </pc:spChg>
        <pc:spChg chg="add">
          <ac:chgData name="BEN KHALFALLAH Hela ItimAsrScoVdf" userId="d55be94f-4073-46ba-88ef-465599598fde" providerId="ADAL" clId="{B1CC3917-7186-48B1-B06B-921786A47DF6}" dt="2023-03-19T21:20:40.350" v="4604" actId="26606"/>
          <ac:spMkLst>
            <pc:docMk/>
            <pc:sldMk cId="2122561803" sldId="620"/>
            <ac:spMk id="21556" creationId="{42D4960A-896E-4F6B-BF65-B4662AC9DEB6}"/>
          </ac:spMkLst>
        </pc:spChg>
        <pc:spChg chg="add">
          <ac:chgData name="BEN KHALFALLAH Hela ItimAsrScoVdf" userId="d55be94f-4073-46ba-88ef-465599598fde" providerId="ADAL" clId="{B1CC3917-7186-48B1-B06B-921786A47DF6}" dt="2023-03-19T21:20:40.350" v="4604" actId="26606"/>
          <ac:spMkLst>
            <pc:docMk/>
            <pc:sldMk cId="2122561803" sldId="620"/>
            <ac:spMk id="21558" creationId="{5684944A-8803-462C-84C5-4576C56A7758}"/>
          </ac:spMkLst>
        </pc:spChg>
        <pc:spChg chg="add">
          <ac:chgData name="BEN KHALFALLAH Hela ItimAsrScoVdf" userId="d55be94f-4073-46ba-88ef-465599598fde" providerId="ADAL" clId="{B1CC3917-7186-48B1-B06B-921786A47DF6}" dt="2023-03-19T21:20:40.350" v="4604" actId="26606"/>
          <ac:spMkLst>
            <pc:docMk/>
            <pc:sldMk cId="2122561803" sldId="620"/>
            <ac:spMk id="21560" creationId="{E07F3B49-8C20-42F5-831D-59306D05F667}"/>
          </ac:spMkLst>
        </pc:spChg>
        <pc:picChg chg="add del mod">
          <ac:chgData name="BEN KHALFALLAH Hela ItimAsrScoVdf" userId="d55be94f-4073-46ba-88ef-465599598fde" providerId="ADAL" clId="{B1CC3917-7186-48B1-B06B-921786A47DF6}" dt="2023-03-19T21:19:59.656" v="4602" actId="478"/>
          <ac:picMkLst>
            <pc:docMk/>
            <pc:sldMk cId="2122561803" sldId="620"/>
            <ac:picMk id="7" creationId="{170BA131-ADBB-4BE7-AC2E-53304C30821D}"/>
          </ac:picMkLst>
        </pc:picChg>
        <pc:picChg chg="add del mod">
          <ac:chgData name="BEN KHALFALLAH Hela ItimAsrScoVdf" userId="d55be94f-4073-46ba-88ef-465599598fde" providerId="ADAL" clId="{B1CC3917-7186-48B1-B06B-921786A47DF6}" dt="2023-03-19T21:18:42.544" v="4591" actId="478"/>
          <ac:picMkLst>
            <pc:docMk/>
            <pc:sldMk cId="2122561803" sldId="620"/>
            <ac:picMk id="21508" creationId="{A3C2F3BB-A373-4B01-9743-3D0F0D31DEC6}"/>
          </ac:picMkLst>
        </pc:picChg>
        <pc:picChg chg="add mod">
          <ac:chgData name="BEN KHALFALLAH Hela ItimAsrScoVdf" userId="d55be94f-4073-46ba-88ef-465599598fde" providerId="ADAL" clId="{B1CC3917-7186-48B1-B06B-921786A47DF6}" dt="2023-03-19T21:20:40.350" v="4604" actId="26606"/>
          <ac:picMkLst>
            <pc:docMk/>
            <pc:sldMk cId="2122561803" sldId="620"/>
            <ac:picMk id="21512" creationId="{6597311C-F64D-4B7B-9FEC-7C66EDAC33DC}"/>
          </ac:picMkLst>
        </pc:picChg>
      </pc:sldChg>
      <pc:sldChg chg="addSp delSp modSp new mod ord setBg">
        <pc:chgData name="BEN KHALFALLAH Hela ItimAsrScoVdf" userId="d55be94f-4073-46ba-88ef-465599598fde" providerId="ADAL" clId="{B1CC3917-7186-48B1-B06B-921786A47DF6}" dt="2023-03-20T07:40:04.544" v="6173" actId="12100"/>
        <pc:sldMkLst>
          <pc:docMk/>
          <pc:sldMk cId="1705451903" sldId="621"/>
        </pc:sldMkLst>
        <pc:spChg chg="mod">
          <ac:chgData name="BEN KHALFALLAH Hela ItimAsrScoVdf" userId="d55be94f-4073-46ba-88ef-465599598fde" providerId="ADAL" clId="{B1CC3917-7186-48B1-B06B-921786A47DF6}" dt="2023-03-19T20:44:55.994" v="4196" actId="26606"/>
          <ac:spMkLst>
            <pc:docMk/>
            <pc:sldMk cId="1705451903" sldId="621"/>
            <ac:spMk id="2" creationId="{D798DFCB-AFE7-452B-BDA8-1FA0F6F24096}"/>
          </ac:spMkLst>
        </pc:spChg>
        <pc:spChg chg="add del">
          <ac:chgData name="BEN KHALFALLAH Hela ItimAsrScoVdf" userId="d55be94f-4073-46ba-88ef-465599598fde" providerId="ADAL" clId="{B1CC3917-7186-48B1-B06B-921786A47DF6}" dt="2023-03-19T21:07:03.386" v="4522" actId="26606"/>
          <ac:spMkLst>
            <pc:docMk/>
            <pc:sldMk cId="1705451903" sldId="621"/>
            <ac:spMk id="8" creationId="{71B62618-0D02-4C29-88C5-1EDF7F32343E}"/>
          </ac:spMkLst>
        </pc:spChg>
        <pc:spChg chg="add del mod">
          <ac:chgData name="BEN KHALFALLAH Hela ItimAsrScoVdf" userId="d55be94f-4073-46ba-88ef-465599598fde" providerId="ADAL" clId="{B1CC3917-7186-48B1-B06B-921786A47DF6}" dt="2023-03-19T21:06:55.003" v="4521" actId="478"/>
          <ac:spMkLst>
            <pc:docMk/>
            <pc:sldMk cId="1705451903" sldId="621"/>
            <ac:spMk id="9" creationId="{DB6FFCA6-BD23-48CB-AA81-026D7C08E903}"/>
          </ac:spMkLst>
        </pc:spChg>
        <pc:spChg chg="add del">
          <ac:chgData name="BEN KHALFALLAH Hela ItimAsrScoVdf" userId="d55be94f-4073-46ba-88ef-465599598fde" providerId="ADAL" clId="{B1CC3917-7186-48B1-B06B-921786A47DF6}" dt="2023-03-19T21:07:03.386" v="4522" actId="26606"/>
          <ac:spMkLst>
            <pc:docMk/>
            <pc:sldMk cId="1705451903" sldId="621"/>
            <ac:spMk id="10" creationId="{1E2747F4-A0AE-425C-B527-E3E32461FEF5}"/>
          </ac:spMkLst>
        </pc:spChg>
        <pc:spChg chg="add del">
          <ac:chgData name="BEN KHALFALLAH Hela ItimAsrScoVdf" userId="d55be94f-4073-46ba-88ef-465599598fde" providerId="ADAL" clId="{B1CC3917-7186-48B1-B06B-921786A47DF6}" dt="2023-03-19T21:07:03.386" v="4522" actId="26606"/>
          <ac:spMkLst>
            <pc:docMk/>
            <pc:sldMk cId="1705451903" sldId="621"/>
            <ac:spMk id="12" creationId="{9707F29A-1576-479E-B227-0D6498601B4A}"/>
          </ac:spMkLst>
        </pc:spChg>
        <pc:spChg chg="add del">
          <ac:chgData name="BEN KHALFALLAH Hela ItimAsrScoVdf" userId="d55be94f-4073-46ba-88ef-465599598fde" providerId="ADAL" clId="{B1CC3917-7186-48B1-B06B-921786A47DF6}" dt="2023-03-19T21:07:03.386" v="4522" actId="26606"/>
          <ac:spMkLst>
            <pc:docMk/>
            <pc:sldMk cId="1705451903" sldId="621"/>
            <ac:spMk id="14" creationId="{F17B26C7-6F2F-453C-9C08-71E199E527A8}"/>
          </ac:spMkLst>
        </pc:spChg>
        <pc:spChg chg="add del">
          <ac:chgData name="BEN KHALFALLAH Hela ItimAsrScoVdf" userId="d55be94f-4073-46ba-88ef-465599598fde" providerId="ADAL" clId="{B1CC3917-7186-48B1-B06B-921786A47DF6}" dt="2023-03-20T07:39:52.025" v="6171" actId="26606"/>
          <ac:spMkLst>
            <pc:docMk/>
            <pc:sldMk cId="1705451903" sldId="621"/>
            <ac:spMk id="19" creationId="{71B62618-0D02-4C29-88C5-1EDF7F32343E}"/>
          </ac:spMkLst>
        </pc:spChg>
        <pc:spChg chg="add del">
          <ac:chgData name="BEN KHALFALLAH Hela ItimAsrScoVdf" userId="d55be94f-4073-46ba-88ef-465599598fde" providerId="ADAL" clId="{B1CC3917-7186-48B1-B06B-921786A47DF6}" dt="2023-03-20T07:39:52.025" v="6171" actId="26606"/>
          <ac:spMkLst>
            <pc:docMk/>
            <pc:sldMk cId="1705451903" sldId="621"/>
            <ac:spMk id="21" creationId="{1E2747F4-A0AE-425C-B527-E3E32461FEF5}"/>
          </ac:spMkLst>
        </pc:spChg>
        <pc:spChg chg="add del">
          <ac:chgData name="BEN KHALFALLAH Hela ItimAsrScoVdf" userId="d55be94f-4073-46ba-88ef-465599598fde" providerId="ADAL" clId="{B1CC3917-7186-48B1-B06B-921786A47DF6}" dt="2023-03-20T07:39:52.025" v="6171" actId="26606"/>
          <ac:spMkLst>
            <pc:docMk/>
            <pc:sldMk cId="1705451903" sldId="621"/>
            <ac:spMk id="23" creationId="{9707F29A-1576-479E-B227-0D6498601B4A}"/>
          </ac:spMkLst>
        </pc:spChg>
        <pc:spChg chg="add del">
          <ac:chgData name="BEN KHALFALLAH Hela ItimAsrScoVdf" userId="d55be94f-4073-46ba-88ef-465599598fde" providerId="ADAL" clId="{B1CC3917-7186-48B1-B06B-921786A47DF6}" dt="2023-03-20T07:39:52.025" v="6171" actId="26606"/>
          <ac:spMkLst>
            <pc:docMk/>
            <pc:sldMk cId="1705451903" sldId="621"/>
            <ac:spMk id="25" creationId="{F17B26C7-6F2F-453C-9C08-71E199E527A8}"/>
          </ac:spMkLst>
        </pc:spChg>
        <pc:spChg chg="add">
          <ac:chgData name="BEN KHALFALLAH Hela ItimAsrScoVdf" userId="d55be94f-4073-46ba-88ef-465599598fde" providerId="ADAL" clId="{B1CC3917-7186-48B1-B06B-921786A47DF6}" dt="2023-03-20T07:39:52.025" v="6171" actId="26606"/>
          <ac:spMkLst>
            <pc:docMk/>
            <pc:sldMk cId="1705451903" sldId="621"/>
            <ac:spMk id="30" creationId="{71B62618-0D02-4C29-88C5-1EDF7F32343E}"/>
          </ac:spMkLst>
        </pc:spChg>
        <pc:spChg chg="add">
          <ac:chgData name="BEN KHALFALLAH Hela ItimAsrScoVdf" userId="d55be94f-4073-46ba-88ef-465599598fde" providerId="ADAL" clId="{B1CC3917-7186-48B1-B06B-921786A47DF6}" dt="2023-03-20T07:39:52.025" v="6171" actId="26606"/>
          <ac:spMkLst>
            <pc:docMk/>
            <pc:sldMk cId="1705451903" sldId="621"/>
            <ac:spMk id="32" creationId="{1E2747F4-A0AE-425C-B527-E3E32461FEF5}"/>
          </ac:spMkLst>
        </pc:spChg>
        <pc:spChg chg="add">
          <ac:chgData name="BEN KHALFALLAH Hela ItimAsrScoVdf" userId="d55be94f-4073-46ba-88ef-465599598fde" providerId="ADAL" clId="{B1CC3917-7186-48B1-B06B-921786A47DF6}" dt="2023-03-20T07:39:52.025" v="6171" actId="26606"/>
          <ac:spMkLst>
            <pc:docMk/>
            <pc:sldMk cId="1705451903" sldId="621"/>
            <ac:spMk id="34" creationId="{9707F29A-1576-479E-B227-0D6498601B4A}"/>
          </ac:spMkLst>
        </pc:spChg>
        <pc:spChg chg="add">
          <ac:chgData name="BEN KHALFALLAH Hela ItimAsrScoVdf" userId="d55be94f-4073-46ba-88ef-465599598fde" providerId="ADAL" clId="{B1CC3917-7186-48B1-B06B-921786A47DF6}" dt="2023-03-20T07:39:52.025" v="6171" actId="26606"/>
          <ac:spMkLst>
            <pc:docMk/>
            <pc:sldMk cId="1705451903" sldId="621"/>
            <ac:spMk id="36" creationId="{F17B26C7-6F2F-453C-9C08-71E199E527A8}"/>
          </ac:spMkLst>
        </pc:spChg>
        <pc:graphicFrameChg chg="add mod modGraphic">
          <ac:chgData name="BEN KHALFALLAH Hela ItimAsrScoVdf" userId="d55be94f-4073-46ba-88ef-465599598fde" providerId="ADAL" clId="{B1CC3917-7186-48B1-B06B-921786A47DF6}" dt="2023-03-20T07:40:04.544" v="6173" actId="12100"/>
          <ac:graphicFrameMkLst>
            <pc:docMk/>
            <pc:sldMk cId="1705451903" sldId="621"/>
            <ac:graphicFrameMk id="3" creationId="{A767B5BC-3697-4609-9CB4-9BAFDB656C9C}"/>
          </ac:graphicFrameMkLst>
        </pc:graphicFrameChg>
      </pc:sldChg>
      <pc:sldChg chg="addSp delSp modSp new del mod setBg">
        <pc:chgData name="BEN KHALFALLAH Hela ItimAsrScoVdf" userId="d55be94f-4073-46ba-88ef-465599598fde" providerId="ADAL" clId="{B1CC3917-7186-48B1-B06B-921786A47DF6}" dt="2023-03-19T19:56:19.086" v="3777" actId="47"/>
        <pc:sldMkLst>
          <pc:docMk/>
          <pc:sldMk cId="841480163" sldId="622"/>
        </pc:sldMkLst>
        <pc:spChg chg="mod ord">
          <ac:chgData name="BEN KHALFALLAH Hela ItimAsrScoVdf" userId="d55be94f-4073-46ba-88ef-465599598fde" providerId="ADAL" clId="{B1CC3917-7186-48B1-B06B-921786A47DF6}" dt="2023-03-19T19:48:35.464" v="3719" actId="26606"/>
          <ac:spMkLst>
            <pc:docMk/>
            <pc:sldMk cId="841480163" sldId="622"/>
            <ac:spMk id="2" creationId="{62B81FAE-094F-4330-9602-00BCB8DCB245}"/>
          </ac:spMkLst>
        </pc:spChg>
        <pc:spChg chg="add del">
          <ac:chgData name="BEN KHALFALLAH Hela ItimAsrScoVdf" userId="d55be94f-4073-46ba-88ef-465599598fde" providerId="ADAL" clId="{B1CC3917-7186-48B1-B06B-921786A47DF6}" dt="2023-03-19T19:48:35.464" v="3719" actId="26606"/>
          <ac:spMkLst>
            <pc:docMk/>
            <pc:sldMk cId="841480163" sldId="622"/>
            <ac:spMk id="25609" creationId="{DB691D59-8F51-4DD8-AD41-D568D29B08F8}"/>
          </ac:spMkLst>
        </pc:spChg>
        <pc:spChg chg="add del">
          <ac:chgData name="BEN KHALFALLAH Hela ItimAsrScoVdf" userId="d55be94f-4073-46ba-88ef-465599598fde" providerId="ADAL" clId="{B1CC3917-7186-48B1-B06B-921786A47DF6}" dt="2023-03-19T19:48:35.464" v="3719" actId="26606"/>
          <ac:spMkLst>
            <pc:docMk/>
            <pc:sldMk cId="841480163" sldId="622"/>
            <ac:spMk id="25611" creationId="{204AEF18-0627-48F3-9B3D-F7E8F050B1D4}"/>
          </ac:spMkLst>
        </pc:spChg>
        <pc:spChg chg="add del">
          <ac:chgData name="BEN KHALFALLAH Hela ItimAsrScoVdf" userId="d55be94f-4073-46ba-88ef-465599598fde" providerId="ADAL" clId="{B1CC3917-7186-48B1-B06B-921786A47DF6}" dt="2023-03-19T19:48:35.464" v="3719" actId="26606"/>
          <ac:spMkLst>
            <pc:docMk/>
            <pc:sldMk cId="841480163" sldId="622"/>
            <ac:spMk id="25613" creationId="{CEAEE08A-C572-438F-9753-B0D527A515A7}"/>
          </ac:spMkLst>
        </pc:spChg>
        <pc:spChg chg="add del">
          <ac:chgData name="BEN KHALFALLAH Hela ItimAsrScoVdf" userId="d55be94f-4073-46ba-88ef-465599598fde" providerId="ADAL" clId="{B1CC3917-7186-48B1-B06B-921786A47DF6}" dt="2023-03-19T19:48:35.464" v="3719" actId="26606"/>
          <ac:spMkLst>
            <pc:docMk/>
            <pc:sldMk cId="841480163" sldId="622"/>
            <ac:spMk id="25615" creationId="{DB93146F-62ED-4C59-844C-0935D0FB5031}"/>
          </ac:spMkLst>
        </pc:spChg>
        <pc:spChg chg="add del">
          <ac:chgData name="BEN KHALFALLAH Hela ItimAsrScoVdf" userId="d55be94f-4073-46ba-88ef-465599598fde" providerId="ADAL" clId="{B1CC3917-7186-48B1-B06B-921786A47DF6}" dt="2023-03-19T19:48:35.464" v="3719" actId="26606"/>
          <ac:spMkLst>
            <pc:docMk/>
            <pc:sldMk cId="841480163" sldId="622"/>
            <ac:spMk id="25617" creationId="{BF3D65BA-1C65-40FB-92EF-83951BDC1D7C}"/>
          </ac:spMkLst>
        </pc:spChg>
        <pc:spChg chg="add del">
          <ac:chgData name="BEN KHALFALLAH Hela ItimAsrScoVdf" userId="d55be94f-4073-46ba-88ef-465599598fde" providerId="ADAL" clId="{B1CC3917-7186-48B1-B06B-921786A47DF6}" dt="2023-03-19T19:48:35.464" v="3719" actId="26606"/>
          <ac:spMkLst>
            <pc:docMk/>
            <pc:sldMk cId="841480163" sldId="622"/>
            <ac:spMk id="25619" creationId="{ADF52CCA-FCDD-49A0-BFFC-3BD41F1B827A}"/>
          </ac:spMkLst>
        </pc:spChg>
        <pc:spChg chg="add del">
          <ac:chgData name="BEN KHALFALLAH Hela ItimAsrScoVdf" userId="d55be94f-4073-46ba-88ef-465599598fde" providerId="ADAL" clId="{B1CC3917-7186-48B1-B06B-921786A47DF6}" dt="2023-03-19T19:48:31.086" v="3716" actId="26606"/>
          <ac:spMkLst>
            <pc:docMk/>
            <pc:sldMk cId="841480163" sldId="622"/>
            <ac:spMk id="25621" creationId="{1BB1D3B0-1E2E-48E2-ACCC-EE147A9A0CE0}"/>
          </ac:spMkLst>
        </pc:spChg>
        <pc:spChg chg="add del">
          <ac:chgData name="BEN KHALFALLAH Hela ItimAsrScoVdf" userId="d55be94f-4073-46ba-88ef-465599598fde" providerId="ADAL" clId="{B1CC3917-7186-48B1-B06B-921786A47DF6}" dt="2023-03-19T19:48:31.086" v="3716" actId="26606"/>
          <ac:spMkLst>
            <pc:docMk/>
            <pc:sldMk cId="841480163" sldId="622"/>
            <ac:spMk id="25622" creationId="{4BB8B191-5BC6-486A-8E6E-13B1C9EEE83D}"/>
          </ac:spMkLst>
        </pc:spChg>
        <pc:spChg chg="add del">
          <ac:chgData name="BEN KHALFALLAH Hela ItimAsrScoVdf" userId="d55be94f-4073-46ba-88ef-465599598fde" providerId="ADAL" clId="{B1CC3917-7186-48B1-B06B-921786A47DF6}" dt="2023-03-19T19:48:31.086" v="3716" actId="26606"/>
          <ac:spMkLst>
            <pc:docMk/>
            <pc:sldMk cId="841480163" sldId="622"/>
            <ac:spMk id="25623" creationId="{06E3DE27-4115-4B5D-A9DB-3C7CDC82B121}"/>
          </ac:spMkLst>
        </pc:spChg>
        <pc:spChg chg="add del">
          <ac:chgData name="BEN KHALFALLAH Hela ItimAsrScoVdf" userId="d55be94f-4073-46ba-88ef-465599598fde" providerId="ADAL" clId="{B1CC3917-7186-48B1-B06B-921786A47DF6}" dt="2023-03-19T19:47:58.390" v="3708" actId="26606"/>
          <ac:spMkLst>
            <pc:docMk/>
            <pc:sldMk cId="841480163" sldId="622"/>
            <ac:spMk id="25624" creationId="{DB691D59-8F51-4DD8-AD41-D568D29B08F8}"/>
          </ac:spMkLst>
        </pc:spChg>
        <pc:spChg chg="add del">
          <ac:chgData name="BEN KHALFALLAH Hela ItimAsrScoVdf" userId="d55be94f-4073-46ba-88ef-465599598fde" providerId="ADAL" clId="{B1CC3917-7186-48B1-B06B-921786A47DF6}" dt="2023-03-19T19:48:31.086" v="3716" actId="26606"/>
          <ac:spMkLst>
            <pc:docMk/>
            <pc:sldMk cId="841480163" sldId="622"/>
            <ac:spMk id="25625" creationId="{AA5196B7-638B-4DC2-897C-9F49E9D46FD9}"/>
          </ac:spMkLst>
        </pc:spChg>
        <pc:spChg chg="add del">
          <ac:chgData name="BEN KHALFALLAH Hela ItimAsrScoVdf" userId="d55be94f-4073-46ba-88ef-465599598fde" providerId="ADAL" clId="{B1CC3917-7186-48B1-B06B-921786A47DF6}" dt="2023-03-19T19:47:58.390" v="3708" actId="26606"/>
          <ac:spMkLst>
            <pc:docMk/>
            <pc:sldMk cId="841480163" sldId="622"/>
            <ac:spMk id="25626" creationId="{204AEF18-0627-48F3-9B3D-F7E8F050B1D4}"/>
          </ac:spMkLst>
        </pc:spChg>
        <pc:spChg chg="add del">
          <ac:chgData name="BEN KHALFALLAH Hela ItimAsrScoVdf" userId="d55be94f-4073-46ba-88ef-465599598fde" providerId="ADAL" clId="{B1CC3917-7186-48B1-B06B-921786A47DF6}" dt="2023-03-19T19:48:31.086" v="3716" actId="26606"/>
          <ac:spMkLst>
            <pc:docMk/>
            <pc:sldMk cId="841480163" sldId="622"/>
            <ac:spMk id="25627" creationId="{98BBDA8D-9803-4B4A-B995-066A1EBE3250}"/>
          </ac:spMkLst>
        </pc:spChg>
        <pc:spChg chg="add del">
          <ac:chgData name="BEN KHALFALLAH Hela ItimAsrScoVdf" userId="d55be94f-4073-46ba-88ef-465599598fde" providerId="ADAL" clId="{B1CC3917-7186-48B1-B06B-921786A47DF6}" dt="2023-03-19T19:47:58.390" v="3708" actId="26606"/>
          <ac:spMkLst>
            <pc:docMk/>
            <pc:sldMk cId="841480163" sldId="622"/>
            <ac:spMk id="25628" creationId="{CEAEE08A-C572-438F-9753-B0D527A515A7}"/>
          </ac:spMkLst>
        </pc:spChg>
        <pc:spChg chg="add del">
          <ac:chgData name="BEN KHALFALLAH Hela ItimAsrScoVdf" userId="d55be94f-4073-46ba-88ef-465599598fde" providerId="ADAL" clId="{B1CC3917-7186-48B1-B06B-921786A47DF6}" dt="2023-03-19T19:48:31.086" v="3716" actId="26606"/>
          <ac:spMkLst>
            <pc:docMk/>
            <pc:sldMk cId="841480163" sldId="622"/>
            <ac:spMk id="25629" creationId="{5E99AD8C-3A39-4DE7-8007-48A85E0EBF02}"/>
          </ac:spMkLst>
        </pc:spChg>
        <pc:spChg chg="add del">
          <ac:chgData name="BEN KHALFALLAH Hela ItimAsrScoVdf" userId="d55be94f-4073-46ba-88ef-465599598fde" providerId="ADAL" clId="{B1CC3917-7186-48B1-B06B-921786A47DF6}" dt="2023-03-19T19:47:58.390" v="3708" actId="26606"/>
          <ac:spMkLst>
            <pc:docMk/>
            <pc:sldMk cId="841480163" sldId="622"/>
            <ac:spMk id="25630" creationId="{DB93146F-62ED-4C59-844C-0935D0FB5031}"/>
          </ac:spMkLst>
        </pc:spChg>
        <pc:spChg chg="add del">
          <ac:chgData name="BEN KHALFALLAH Hela ItimAsrScoVdf" userId="d55be94f-4073-46ba-88ef-465599598fde" providerId="ADAL" clId="{B1CC3917-7186-48B1-B06B-921786A47DF6}" dt="2023-03-19T19:47:58.390" v="3708" actId="26606"/>
          <ac:spMkLst>
            <pc:docMk/>
            <pc:sldMk cId="841480163" sldId="622"/>
            <ac:spMk id="25632" creationId="{BF3D65BA-1C65-40FB-92EF-83951BDC1D7C}"/>
          </ac:spMkLst>
        </pc:spChg>
        <pc:spChg chg="add del">
          <ac:chgData name="BEN KHALFALLAH Hela ItimAsrScoVdf" userId="d55be94f-4073-46ba-88ef-465599598fde" providerId="ADAL" clId="{B1CC3917-7186-48B1-B06B-921786A47DF6}" dt="2023-03-19T19:47:58.390" v="3708" actId="26606"/>
          <ac:spMkLst>
            <pc:docMk/>
            <pc:sldMk cId="841480163" sldId="622"/>
            <ac:spMk id="25634" creationId="{ADF52CCA-FCDD-49A0-BFFC-3BD41F1B827A}"/>
          </ac:spMkLst>
        </pc:spChg>
        <pc:spChg chg="add del">
          <ac:chgData name="BEN KHALFALLAH Hela ItimAsrScoVdf" userId="d55be94f-4073-46ba-88ef-465599598fde" providerId="ADAL" clId="{B1CC3917-7186-48B1-B06B-921786A47DF6}" dt="2023-03-19T19:48:31.086" v="3716" actId="26606"/>
          <ac:spMkLst>
            <pc:docMk/>
            <pc:sldMk cId="841480163" sldId="622"/>
            <ac:spMk id="25636" creationId="{3E5972FA-FD40-45FD-8C3B-C1148B1E9D19}"/>
          </ac:spMkLst>
        </pc:spChg>
        <pc:spChg chg="add del">
          <ac:chgData name="BEN KHALFALLAH Hela ItimAsrScoVdf" userId="d55be94f-4073-46ba-88ef-465599598fde" providerId="ADAL" clId="{B1CC3917-7186-48B1-B06B-921786A47DF6}" dt="2023-03-19T19:48:31.086" v="3716" actId="26606"/>
          <ac:spMkLst>
            <pc:docMk/>
            <pc:sldMk cId="841480163" sldId="622"/>
            <ac:spMk id="25638" creationId="{2F33E99F-3202-4091-A7AF-AB9E49FC441D}"/>
          </ac:spMkLst>
        </pc:spChg>
        <pc:spChg chg="add del">
          <ac:chgData name="BEN KHALFALLAH Hela ItimAsrScoVdf" userId="d55be94f-4073-46ba-88ef-465599598fde" providerId="ADAL" clId="{B1CC3917-7186-48B1-B06B-921786A47DF6}" dt="2023-03-19T19:48:35.451" v="3718" actId="26606"/>
          <ac:spMkLst>
            <pc:docMk/>
            <pc:sldMk cId="841480163" sldId="622"/>
            <ac:spMk id="25640" creationId="{1BB1D3B0-1E2E-48E2-ACCC-EE147A9A0CE0}"/>
          </ac:spMkLst>
        </pc:spChg>
        <pc:spChg chg="add del">
          <ac:chgData name="BEN KHALFALLAH Hela ItimAsrScoVdf" userId="d55be94f-4073-46ba-88ef-465599598fde" providerId="ADAL" clId="{B1CC3917-7186-48B1-B06B-921786A47DF6}" dt="2023-03-19T19:48:35.451" v="3718" actId="26606"/>
          <ac:spMkLst>
            <pc:docMk/>
            <pc:sldMk cId="841480163" sldId="622"/>
            <ac:spMk id="25641" creationId="{4BB8B191-5BC6-486A-8E6E-13B1C9EEE83D}"/>
          </ac:spMkLst>
        </pc:spChg>
        <pc:spChg chg="add del">
          <ac:chgData name="BEN KHALFALLAH Hela ItimAsrScoVdf" userId="d55be94f-4073-46ba-88ef-465599598fde" providerId="ADAL" clId="{B1CC3917-7186-48B1-B06B-921786A47DF6}" dt="2023-03-19T19:48:35.451" v="3718" actId="26606"/>
          <ac:spMkLst>
            <pc:docMk/>
            <pc:sldMk cId="841480163" sldId="622"/>
            <ac:spMk id="25642" creationId="{06E3DE27-4115-4B5D-A9DB-3C7CDC82B121}"/>
          </ac:spMkLst>
        </pc:spChg>
        <pc:spChg chg="add del">
          <ac:chgData name="BEN KHALFALLAH Hela ItimAsrScoVdf" userId="d55be94f-4073-46ba-88ef-465599598fde" providerId="ADAL" clId="{B1CC3917-7186-48B1-B06B-921786A47DF6}" dt="2023-03-19T19:48:35.451" v="3718" actId="26606"/>
          <ac:spMkLst>
            <pc:docMk/>
            <pc:sldMk cId="841480163" sldId="622"/>
            <ac:spMk id="25643" creationId="{AA5196B7-638B-4DC2-897C-9F49E9D46FD9}"/>
          </ac:spMkLst>
        </pc:spChg>
        <pc:spChg chg="add del">
          <ac:chgData name="BEN KHALFALLAH Hela ItimAsrScoVdf" userId="d55be94f-4073-46ba-88ef-465599598fde" providerId="ADAL" clId="{B1CC3917-7186-48B1-B06B-921786A47DF6}" dt="2023-03-19T19:48:35.451" v="3718" actId="26606"/>
          <ac:spMkLst>
            <pc:docMk/>
            <pc:sldMk cId="841480163" sldId="622"/>
            <ac:spMk id="25644" creationId="{6893B82E-854C-4EBE-9181-3233D76DECAB}"/>
          </ac:spMkLst>
        </pc:spChg>
        <pc:spChg chg="add del">
          <ac:chgData name="BEN KHALFALLAH Hela ItimAsrScoVdf" userId="d55be94f-4073-46ba-88ef-465599598fde" providerId="ADAL" clId="{B1CC3917-7186-48B1-B06B-921786A47DF6}" dt="2023-03-19T19:48:35.451" v="3718" actId="26606"/>
          <ac:spMkLst>
            <pc:docMk/>
            <pc:sldMk cId="841480163" sldId="622"/>
            <ac:spMk id="25645" creationId="{962D338C-33B8-4AD2-95E1-F78D10F83801}"/>
          </ac:spMkLst>
        </pc:spChg>
        <pc:spChg chg="add del">
          <ac:chgData name="BEN KHALFALLAH Hela ItimAsrScoVdf" userId="d55be94f-4073-46ba-88ef-465599598fde" providerId="ADAL" clId="{B1CC3917-7186-48B1-B06B-921786A47DF6}" dt="2023-03-19T19:48:35.451" v="3718" actId="26606"/>
          <ac:spMkLst>
            <pc:docMk/>
            <pc:sldMk cId="841480163" sldId="622"/>
            <ac:spMk id="25646" creationId="{9E7C66B9-3219-4743-A8FC-126889285E36}"/>
          </ac:spMkLst>
        </pc:spChg>
        <pc:spChg chg="add del">
          <ac:chgData name="BEN KHALFALLAH Hela ItimAsrScoVdf" userId="d55be94f-4073-46ba-88ef-465599598fde" providerId="ADAL" clId="{B1CC3917-7186-48B1-B06B-921786A47DF6}" dt="2023-03-19T19:48:35.451" v="3718" actId="26606"/>
          <ac:spMkLst>
            <pc:docMk/>
            <pc:sldMk cId="841480163" sldId="622"/>
            <ac:spMk id="25647" creationId="{AFC1AFF3-F2FF-40D8-90BB-FBEF2745213D}"/>
          </ac:spMkLst>
        </pc:spChg>
        <pc:spChg chg="add">
          <ac:chgData name="BEN KHALFALLAH Hela ItimAsrScoVdf" userId="d55be94f-4073-46ba-88ef-465599598fde" providerId="ADAL" clId="{B1CC3917-7186-48B1-B06B-921786A47DF6}" dt="2023-03-19T19:48:35.464" v="3719" actId="26606"/>
          <ac:spMkLst>
            <pc:docMk/>
            <pc:sldMk cId="841480163" sldId="622"/>
            <ac:spMk id="25649" creationId="{1BB1D3B0-1E2E-48E2-ACCC-EE147A9A0CE0}"/>
          </ac:spMkLst>
        </pc:spChg>
        <pc:spChg chg="add">
          <ac:chgData name="BEN KHALFALLAH Hela ItimAsrScoVdf" userId="d55be94f-4073-46ba-88ef-465599598fde" providerId="ADAL" clId="{B1CC3917-7186-48B1-B06B-921786A47DF6}" dt="2023-03-19T19:48:35.464" v="3719" actId="26606"/>
          <ac:spMkLst>
            <pc:docMk/>
            <pc:sldMk cId="841480163" sldId="622"/>
            <ac:spMk id="25650" creationId="{4BB8B191-5BC6-486A-8E6E-13B1C9EEE83D}"/>
          </ac:spMkLst>
        </pc:spChg>
        <pc:spChg chg="add">
          <ac:chgData name="BEN KHALFALLAH Hela ItimAsrScoVdf" userId="d55be94f-4073-46ba-88ef-465599598fde" providerId="ADAL" clId="{B1CC3917-7186-48B1-B06B-921786A47DF6}" dt="2023-03-19T19:48:35.464" v="3719" actId="26606"/>
          <ac:spMkLst>
            <pc:docMk/>
            <pc:sldMk cId="841480163" sldId="622"/>
            <ac:spMk id="25651" creationId="{06E3DE27-4115-4B5D-A9DB-3C7CDC82B121}"/>
          </ac:spMkLst>
        </pc:spChg>
        <pc:spChg chg="add">
          <ac:chgData name="BEN KHALFALLAH Hela ItimAsrScoVdf" userId="d55be94f-4073-46ba-88ef-465599598fde" providerId="ADAL" clId="{B1CC3917-7186-48B1-B06B-921786A47DF6}" dt="2023-03-19T19:48:35.464" v="3719" actId="26606"/>
          <ac:spMkLst>
            <pc:docMk/>
            <pc:sldMk cId="841480163" sldId="622"/>
            <ac:spMk id="25652" creationId="{AA5196B7-638B-4DC2-897C-9F49E9D46FD9}"/>
          </ac:spMkLst>
        </pc:spChg>
        <pc:spChg chg="add">
          <ac:chgData name="BEN KHALFALLAH Hela ItimAsrScoVdf" userId="d55be94f-4073-46ba-88ef-465599598fde" providerId="ADAL" clId="{B1CC3917-7186-48B1-B06B-921786A47DF6}" dt="2023-03-19T19:48:35.464" v="3719" actId="26606"/>
          <ac:spMkLst>
            <pc:docMk/>
            <pc:sldMk cId="841480163" sldId="622"/>
            <ac:spMk id="25653" creationId="{98BBDA8D-9803-4B4A-B995-066A1EBE3250}"/>
          </ac:spMkLst>
        </pc:spChg>
        <pc:spChg chg="add">
          <ac:chgData name="BEN KHALFALLAH Hela ItimAsrScoVdf" userId="d55be94f-4073-46ba-88ef-465599598fde" providerId="ADAL" clId="{B1CC3917-7186-48B1-B06B-921786A47DF6}" dt="2023-03-19T19:48:35.464" v="3719" actId="26606"/>
          <ac:spMkLst>
            <pc:docMk/>
            <pc:sldMk cId="841480163" sldId="622"/>
            <ac:spMk id="25654" creationId="{5E99AD8C-3A39-4DE7-8007-48A85E0EBF02}"/>
          </ac:spMkLst>
        </pc:spChg>
        <pc:spChg chg="add">
          <ac:chgData name="BEN KHALFALLAH Hela ItimAsrScoVdf" userId="d55be94f-4073-46ba-88ef-465599598fde" providerId="ADAL" clId="{B1CC3917-7186-48B1-B06B-921786A47DF6}" dt="2023-03-19T19:48:35.464" v="3719" actId="26606"/>
          <ac:spMkLst>
            <pc:docMk/>
            <pc:sldMk cId="841480163" sldId="622"/>
            <ac:spMk id="25655" creationId="{3E5972FA-FD40-45FD-8C3B-C1148B1E9D19}"/>
          </ac:spMkLst>
        </pc:spChg>
        <pc:spChg chg="add">
          <ac:chgData name="BEN KHALFALLAH Hela ItimAsrScoVdf" userId="d55be94f-4073-46ba-88ef-465599598fde" providerId="ADAL" clId="{B1CC3917-7186-48B1-B06B-921786A47DF6}" dt="2023-03-19T19:48:35.464" v="3719" actId="26606"/>
          <ac:spMkLst>
            <pc:docMk/>
            <pc:sldMk cId="841480163" sldId="622"/>
            <ac:spMk id="25656" creationId="{2F33E99F-3202-4091-A7AF-AB9E49FC441D}"/>
          </ac:spMkLst>
        </pc:spChg>
        <pc:picChg chg="add mod ord">
          <ac:chgData name="BEN KHALFALLAH Hela ItimAsrScoVdf" userId="d55be94f-4073-46ba-88ef-465599598fde" providerId="ADAL" clId="{B1CC3917-7186-48B1-B06B-921786A47DF6}" dt="2023-03-19T19:48:35.464" v="3719" actId="26606"/>
          <ac:picMkLst>
            <pc:docMk/>
            <pc:sldMk cId="841480163" sldId="622"/>
            <ac:picMk id="17" creationId="{E7B47D0A-4CC1-4CCE-85F0-6AE9633E6194}"/>
          </ac:picMkLst>
        </pc:picChg>
        <pc:picChg chg="add mod">
          <ac:chgData name="BEN KHALFALLAH Hela ItimAsrScoVdf" userId="d55be94f-4073-46ba-88ef-465599598fde" providerId="ADAL" clId="{B1CC3917-7186-48B1-B06B-921786A47DF6}" dt="2023-03-19T19:48:35.464" v="3719" actId="26606"/>
          <ac:picMkLst>
            <pc:docMk/>
            <pc:sldMk cId="841480163" sldId="622"/>
            <ac:picMk id="18" creationId="{108B743A-AA6D-4447-8E89-C133567B65E0}"/>
          </ac:picMkLst>
        </pc:picChg>
        <pc:picChg chg="add del">
          <ac:chgData name="BEN KHALFALLAH Hela ItimAsrScoVdf" userId="d55be94f-4073-46ba-88ef-465599598fde" providerId="ADAL" clId="{B1CC3917-7186-48B1-B06B-921786A47DF6}" dt="2023-03-19T19:44:23.948" v="3677" actId="478"/>
          <ac:picMkLst>
            <pc:docMk/>
            <pc:sldMk cId="841480163" sldId="622"/>
            <ac:picMk id="25602" creationId="{D2694F42-3586-44BA-B2AF-0B2885AB7F8E}"/>
          </ac:picMkLst>
        </pc:picChg>
        <pc:picChg chg="add del mod">
          <ac:chgData name="BEN KHALFALLAH Hela ItimAsrScoVdf" userId="d55be94f-4073-46ba-88ef-465599598fde" providerId="ADAL" clId="{B1CC3917-7186-48B1-B06B-921786A47DF6}" dt="2023-03-19T19:48:02.894" v="3712" actId="478"/>
          <ac:picMkLst>
            <pc:docMk/>
            <pc:sldMk cId="841480163" sldId="622"/>
            <ac:picMk id="25604" creationId="{D5D191EC-6BD0-40B8-A1A7-256376A2486F}"/>
          </ac:picMkLst>
        </pc:picChg>
      </pc:sldChg>
      <pc:sldChg chg="addSp delSp modSp add mod setBg">
        <pc:chgData name="BEN KHALFALLAH Hela ItimAsrScoVdf" userId="d55be94f-4073-46ba-88ef-465599598fde" providerId="ADAL" clId="{B1CC3917-7186-48B1-B06B-921786A47DF6}" dt="2023-03-19T19:55:59.573" v="3775" actId="26606"/>
        <pc:sldMkLst>
          <pc:docMk/>
          <pc:sldMk cId="2073462945" sldId="623"/>
        </pc:sldMkLst>
        <pc:spChg chg="mod ord">
          <ac:chgData name="BEN KHALFALLAH Hela ItimAsrScoVdf" userId="d55be94f-4073-46ba-88ef-465599598fde" providerId="ADAL" clId="{B1CC3917-7186-48B1-B06B-921786A47DF6}" dt="2023-03-19T19:55:59.573" v="3775" actId="26606"/>
          <ac:spMkLst>
            <pc:docMk/>
            <pc:sldMk cId="2073462945" sldId="623"/>
            <ac:spMk id="2" creationId="{1716F3D5-632A-4C26-A4D1-D3A473E78D6D}"/>
          </ac:spMkLst>
        </pc:spChg>
        <pc:spChg chg="add del">
          <ac:chgData name="BEN KHALFALLAH Hela ItimAsrScoVdf" userId="d55be94f-4073-46ba-88ef-465599598fde" providerId="ADAL" clId="{B1CC3917-7186-48B1-B06B-921786A47DF6}" dt="2023-03-19T19:55:59.560" v="3774" actId="26606"/>
          <ac:spMkLst>
            <pc:docMk/>
            <pc:sldMk cId="2073462945" sldId="623"/>
            <ac:spMk id="8" creationId="{DB691D59-8F51-4DD8-AD41-D568D29B08F8}"/>
          </ac:spMkLst>
        </pc:spChg>
        <pc:spChg chg="add del">
          <ac:chgData name="BEN KHALFALLAH Hela ItimAsrScoVdf" userId="d55be94f-4073-46ba-88ef-465599598fde" providerId="ADAL" clId="{B1CC3917-7186-48B1-B06B-921786A47DF6}" dt="2023-03-19T19:55:59.560" v="3774" actId="26606"/>
          <ac:spMkLst>
            <pc:docMk/>
            <pc:sldMk cId="2073462945" sldId="623"/>
            <ac:spMk id="10" creationId="{204AEF18-0627-48F3-9B3D-F7E8F050B1D4}"/>
          </ac:spMkLst>
        </pc:spChg>
        <pc:spChg chg="add del">
          <ac:chgData name="BEN KHALFALLAH Hela ItimAsrScoVdf" userId="d55be94f-4073-46ba-88ef-465599598fde" providerId="ADAL" clId="{B1CC3917-7186-48B1-B06B-921786A47DF6}" dt="2023-03-19T19:55:59.560" v="3774" actId="26606"/>
          <ac:spMkLst>
            <pc:docMk/>
            <pc:sldMk cId="2073462945" sldId="623"/>
            <ac:spMk id="12" creationId="{CEAEE08A-C572-438F-9753-B0D527A515A7}"/>
          </ac:spMkLst>
        </pc:spChg>
        <pc:spChg chg="add del">
          <ac:chgData name="BEN KHALFALLAH Hela ItimAsrScoVdf" userId="d55be94f-4073-46ba-88ef-465599598fde" providerId="ADAL" clId="{B1CC3917-7186-48B1-B06B-921786A47DF6}" dt="2023-03-19T19:55:59.560" v="3774" actId="26606"/>
          <ac:spMkLst>
            <pc:docMk/>
            <pc:sldMk cId="2073462945" sldId="623"/>
            <ac:spMk id="14" creationId="{DB93146F-62ED-4C59-844C-0935D0FB5031}"/>
          </ac:spMkLst>
        </pc:spChg>
        <pc:spChg chg="add del">
          <ac:chgData name="BEN KHALFALLAH Hela ItimAsrScoVdf" userId="d55be94f-4073-46ba-88ef-465599598fde" providerId="ADAL" clId="{B1CC3917-7186-48B1-B06B-921786A47DF6}" dt="2023-03-19T19:55:59.560" v="3774" actId="26606"/>
          <ac:spMkLst>
            <pc:docMk/>
            <pc:sldMk cId="2073462945" sldId="623"/>
            <ac:spMk id="16" creationId="{BF3D65BA-1C65-40FB-92EF-83951BDC1D7C}"/>
          </ac:spMkLst>
        </pc:spChg>
        <pc:spChg chg="add del">
          <ac:chgData name="BEN KHALFALLAH Hela ItimAsrScoVdf" userId="d55be94f-4073-46ba-88ef-465599598fde" providerId="ADAL" clId="{B1CC3917-7186-48B1-B06B-921786A47DF6}" dt="2023-03-19T19:55:59.560" v="3774" actId="26606"/>
          <ac:spMkLst>
            <pc:docMk/>
            <pc:sldMk cId="2073462945" sldId="623"/>
            <ac:spMk id="18" creationId="{ADF52CCA-FCDD-49A0-BFFC-3BD41F1B827A}"/>
          </ac:spMkLst>
        </pc:spChg>
        <pc:spChg chg="add">
          <ac:chgData name="BEN KHALFALLAH Hela ItimAsrScoVdf" userId="d55be94f-4073-46ba-88ef-465599598fde" providerId="ADAL" clId="{B1CC3917-7186-48B1-B06B-921786A47DF6}" dt="2023-03-19T19:55:59.573" v="3775" actId="26606"/>
          <ac:spMkLst>
            <pc:docMk/>
            <pc:sldMk cId="2073462945" sldId="623"/>
            <ac:spMk id="20" creationId="{E07F3B49-8C20-42F5-831D-59306D05F667}"/>
          </ac:spMkLst>
        </pc:spChg>
        <pc:spChg chg="add">
          <ac:chgData name="BEN KHALFALLAH Hela ItimAsrScoVdf" userId="d55be94f-4073-46ba-88ef-465599598fde" providerId="ADAL" clId="{B1CC3917-7186-48B1-B06B-921786A47DF6}" dt="2023-03-19T19:55:59.573" v="3775" actId="26606"/>
          <ac:spMkLst>
            <pc:docMk/>
            <pc:sldMk cId="2073462945" sldId="623"/>
            <ac:spMk id="21" creationId="{2928117C-9446-4E7F-AE62-95E0F6DB5B27}"/>
          </ac:spMkLst>
        </pc:spChg>
        <pc:spChg chg="add">
          <ac:chgData name="BEN KHALFALLAH Hela ItimAsrScoVdf" userId="d55be94f-4073-46ba-88ef-465599598fde" providerId="ADAL" clId="{B1CC3917-7186-48B1-B06B-921786A47DF6}" dt="2023-03-19T19:55:59.573" v="3775" actId="26606"/>
          <ac:spMkLst>
            <pc:docMk/>
            <pc:sldMk cId="2073462945" sldId="623"/>
            <ac:spMk id="22" creationId="{84D30AFB-4D71-48B0-AA00-28EE92363A5F}"/>
          </ac:spMkLst>
        </pc:spChg>
        <pc:spChg chg="add">
          <ac:chgData name="BEN KHALFALLAH Hela ItimAsrScoVdf" userId="d55be94f-4073-46ba-88ef-465599598fde" providerId="ADAL" clId="{B1CC3917-7186-48B1-B06B-921786A47DF6}" dt="2023-03-19T19:55:59.573" v="3775" actId="26606"/>
          <ac:spMkLst>
            <pc:docMk/>
            <pc:sldMk cId="2073462945" sldId="623"/>
            <ac:spMk id="23" creationId="{96A0B76F-8010-4C62-B4B6-C5FC438C059E}"/>
          </ac:spMkLst>
        </pc:spChg>
        <pc:spChg chg="add">
          <ac:chgData name="BEN KHALFALLAH Hela ItimAsrScoVdf" userId="d55be94f-4073-46ba-88ef-465599598fde" providerId="ADAL" clId="{B1CC3917-7186-48B1-B06B-921786A47DF6}" dt="2023-03-19T19:55:59.573" v="3775" actId="26606"/>
          <ac:spMkLst>
            <pc:docMk/>
            <pc:sldMk cId="2073462945" sldId="623"/>
            <ac:spMk id="24" creationId="{9FC936C0-4624-438D-BDD0-6B296BD6409D}"/>
          </ac:spMkLst>
        </pc:spChg>
        <pc:spChg chg="add">
          <ac:chgData name="BEN KHALFALLAH Hela ItimAsrScoVdf" userId="d55be94f-4073-46ba-88ef-465599598fde" providerId="ADAL" clId="{B1CC3917-7186-48B1-B06B-921786A47DF6}" dt="2023-03-19T19:55:59.573" v="3775" actId="26606"/>
          <ac:spMkLst>
            <pc:docMk/>
            <pc:sldMk cId="2073462945" sldId="623"/>
            <ac:spMk id="25" creationId="{42D4960A-896E-4F6B-BF65-B4662AC9DEB6}"/>
          </ac:spMkLst>
        </pc:spChg>
        <pc:spChg chg="add">
          <ac:chgData name="BEN KHALFALLAH Hela ItimAsrScoVdf" userId="d55be94f-4073-46ba-88ef-465599598fde" providerId="ADAL" clId="{B1CC3917-7186-48B1-B06B-921786A47DF6}" dt="2023-03-19T19:55:59.573" v="3775" actId="26606"/>
          <ac:spMkLst>
            <pc:docMk/>
            <pc:sldMk cId="2073462945" sldId="623"/>
            <ac:spMk id="26" creationId="{5684944A-8803-462C-84C5-4576C56A7758}"/>
          </ac:spMkLst>
        </pc:spChg>
        <pc:picChg chg="add mod">
          <ac:chgData name="BEN KHALFALLAH Hela ItimAsrScoVdf" userId="d55be94f-4073-46ba-88ef-465599598fde" providerId="ADAL" clId="{B1CC3917-7186-48B1-B06B-921786A47DF6}" dt="2023-03-19T19:55:59.573" v="3775" actId="26606"/>
          <ac:picMkLst>
            <pc:docMk/>
            <pc:sldMk cId="2073462945" sldId="623"/>
            <ac:picMk id="3" creationId="{D7E76A1B-8EC0-4B4B-9521-554812240B4D}"/>
          </ac:picMkLst>
        </pc:picChg>
      </pc:sldChg>
      <pc:sldChg chg="addSp delSp modSp new del mod">
        <pc:chgData name="BEN KHALFALLAH Hela ItimAsrScoVdf" userId="d55be94f-4073-46ba-88ef-465599598fde" providerId="ADAL" clId="{B1CC3917-7186-48B1-B06B-921786A47DF6}" dt="2023-03-19T21:15:58.746" v="4577" actId="47"/>
        <pc:sldMkLst>
          <pc:docMk/>
          <pc:sldMk cId="2201502299" sldId="624"/>
        </pc:sldMkLst>
        <pc:spChg chg="mod">
          <ac:chgData name="BEN KHALFALLAH Hela ItimAsrScoVdf" userId="d55be94f-4073-46ba-88ef-465599598fde" providerId="ADAL" clId="{B1CC3917-7186-48B1-B06B-921786A47DF6}" dt="2023-03-19T21:08:48.744" v="4526" actId="242"/>
          <ac:spMkLst>
            <pc:docMk/>
            <pc:sldMk cId="2201502299" sldId="624"/>
            <ac:spMk id="2" creationId="{A73E98CF-7282-4D01-B23F-5CCF6EDCD5DD}"/>
          </ac:spMkLst>
        </pc:spChg>
        <pc:spChg chg="add del mod">
          <ac:chgData name="BEN KHALFALLAH Hela ItimAsrScoVdf" userId="d55be94f-4073-46ba-88ef-465599598fde" providerId="ADAL" clId="{B1CC3917-7186-48B1-B06B-921786A47DF6}" dt="2023-03-19T21:15:25.119" v="4569" actId="21"/>
          <ac:spMkLst>
            <pc:docMk/>
            <pc:sldMk cId="2201502299" sldId="624"/>
            <ac:spMk id="5" creationId="{026A0819-7B2C-47DB-BDE2-F6E3E405EAC2}"/>
          </ac:spMkLst>
        </pc:spChg>
        <pc:spChg chg="add del mod">
          <ac:chgData name="BEN KHALFALLAH Hela ItimAsrScoVdf" userId="d55be94f-4073-46ba-88ef-465599598fde" providerId="ADAL" clId="{B1CC3917-7186-48B1-B06B-921786A47DF6}" dt="2023-03-19T21:15:35.038" v="4572" actId="21"/>
          <ac:spMkLst>
            <pc:docMk/>
            <pc:sldMk cId="2201502299" sldId="624"/>
            <ac:spMk id="6" creationId="{928172B3-E93B-459A-96BC-7E4C6AE654C6}"/>
          </ac:spMkLst>
        </pc:spChg>
        <pc:picChg chg="add mod">
          <ac:chgData name="BEN KHALFALLAH Hela ItimAsrScoVdf" userId="d55be94f-4073-46ba-88ef-465599598fde" providerId="ADAL" clId="{B1CC3917-7186-48B1-B06B-921786A47DF6}" dt="2023-03-19T21:11:30.327" v="4535" actId="12789"/>
          <ac:picMkLst>
            <pc:docMk/>
            <pc:sldMk cId="2201502299" sldId="624"/>
            <ac:picMk id="3" creationId="{CFE49121-9434-410C-A512-C7FDBB36954F}"/>
          </ac:picMkLst>
        </pc:picChg>
        <pc:picChg chg="add mod">
          <ac:chgData name="BEN KHALFALLAH Hela ItimAsrScoVdf" userId="d55be94f-4073-46ba-88ef-465599598fde" providerId="ADAL" clId="{B1CC3917-7186-48B1-B06B-921786A47DF6}" dt="2023-03-19T21:11:30.327" v="4535" actId="12789"/>
          <ac:picMkLst>
            <pc:docMk/>
            <pc:sldMk cId="2201502299" sldId="624"/>
            <ac:picMk id="4" creationId="{313EB995-FE7D-4FB6-885C-BA4CC9789F1A}"/>
          </ac:picMkLst>
        </pc:picChg>
      </pc:sldChg>
      <pc:sldChg chg="addSp delSp modSp add mod ord setClrOvrMap">
        <pc:chgData name="BEN KHALFALLAH Hela ItimAsrScoVdf" userId="d55be94f-4073-46ba-88ef-465599598fde" providerId="ADAL" clId="{B1CC3917-7186-48B1-B06B-921786A47DF6}" dt="2023-03-19T19:57:24.316" v="3821" actId="1076"/>
        <pc:sldMkLst>
          <pc:docMk/>
          <pc:sldMk cId="539368059" sldId="625"/>
        </pc:sldMkLst>
        <pc:spChg chg="mod">
          <ac:chgData name="BEN KHALFALLAH Hela ItimAsrScoVdf" userId="d55be94f-4073-46ba-88ef-465599598fde" providerId="ADAL" clId="{B1CC3917-7186-48B1-B06B-921786A47DF6}" dt="2023-03-19T19:57:19.820" v="3817" actId="26606"/>
          <ac:spMkLst>
            <pc:docMk/>
            <pc:sldMk cId="539368059" sldId="625"/>
            <ac:spMk id="2" creationId="{1716F3D5-632A-4C26-A4D1-D3A473E78D6D}"/>
          </ac:spMkLst>
        </pc:spChg>
        <pc:spChg chg="del">
          <ac:chgData name="BEN KHALFALLAH Hela ItimAsrScoVdf" userId="d55be94f-4073-46ba-88ef-465599598fde" providerId="ADAL" clId="{B1CC3917-7186-48B1-B06B-921786A47DF6}" dt="2023-03-19T19:56:49.109" v="3809" actId="26606"/>
          <ac:spMkLst>
            <pc:docMk/>
            <pc:sldMk cId="539368059" sldId="625"/>
            <ac:spMk id="20" creationId="{E07F3B49-8C20-42F5-831D-59306D05F667}"/>
          </ac:spMkLst>
        </pc:spChg>
        <pc:spChg chg="del">
          <ac:chgData name="BEN KHALFALLAH Hela ItimAsrScoVdf" userId="d55be94f-4073-46ba-88ef-465599598fde" providerId="ADAL" clId="{B1CC3917-7186-48B1-B06B-921786A47DF6}" dt="2023-03-19T19:56:49.109" v="3809" actId="26606"/>
          <ac:spMkLst>
            <pc:docMk/>
            <pc:sldMk cId="539368059" sldId="625"/>
            <ac:spMk id="21" creationId="{2928117C-9446-4E7F-AE62-95E0F6DB5B27}"/>
          </ac:spMkLst>
        </pc:spChg>
        <pc:spChg chg="del">
          <ac:chgData name="BEN KHALFALLAH Hela ItimAsrScoVdf" userId="d55be94f-4073-46ba-88ef-465599598fde" providerId="ADAL" clId="{B1CC3917-7186-48B1-B06B-921786A47DF6}" dt="2023-03-19T19:56:49.109" v="3809" actId="26606"/>
          <ac:spMkLst>
            <pc:docMk/>
            <pc:sldMk cId="539368059" sldId="625"/>
            <ac:spMk id="22" creationId="{84D30AFB-4D71-48B0-AA00-28EE92363A5F}"/>
          </ac:spMkLst>
        </pc:spChg>
        <pc:spChg chg="del">
          <ac:chgData name="BEN KHALFALLAH Hela ItimAsrScoVdf" userId="d55be94f-4073-46ba-88ef-465599598fde" providerId="ADAL" clId="{B1CC3917-7186-48B1-B06B-921786A47DF6}" dt="2023-03-19T19:56:49.109" v="3809" actId="26606"/>
          <ac:spMkLst>
            <pc:docMk/>
            <pc:sldMk cId="539368059" sldId="625"/>
            <ac:spMk id="23" creationId="{96A0B76F-8010-4C62-B4B6-C5FC438C059E}"/>
          </ac:spMkLst>
        </pc:spChg>
        <pc:spChg chg="del">
          <ac:chgData name="BEN KHALFALLAH Hela ItimAsrScoVdf" userId="d55be94f-4073-46ba-88ef-465599598fde" providerId="ADAL" clId="{B1CC3917-7186-48B1-B06B-921786A47DF6}" dt="2023-03-19T19:56:49.109" v="3809" actId="26606"/>
          <ac:spMkLst>
            <pc:docMk/>
            <pc:sldMk cId="539368059" sldId="625"/>
            <ac:spMk id="24" creationId="{9FC936C0-4624-438D-BDD0-6B296BD6409D}"/>
          </ac:spMkLst>
        </pc:spChg>
        <pc:spChg chg="del">
          <ac:chgData name="BEN KHALFALLAH Hela ItimAsrScoVdf" userId="d55be94f-4073-46ba-88ef-465599598fde" providerId="ADAL" clId="{B1CC3917-7186-48B1-B06B-921786A47DF6}" dt="2023-03-19T19:56:49.109" v="3809" actId="26606"/>
          <ac:spMkLst>
            <pc:docMk/>
            <pc:sldMk cId="539368059" sldId="625"/>
            <ac:spMk id="25" creationId="{42D4960A-896E-4F6B-BF65-B4662AC9DEB6}"/>
          </ac:spMkLst>
        </pc:spChg>
        <pc:spChg chg="del">
          <ac:chgData name="BEN KHALFALLAH Hela ItimAsrScoVdf" userId="d55be94f-4073-46ba-88ef-465599598fde" providerId="ADAL" clId="{B1CC3917-7186-48B1-B06B-921786A47DF6}" dt="2023-03-19T19:56:49.109" v="3809" actId="26606"/>
          <ac:spMkLst>
            <pc:docMk/>
            <pc:sldMk cId="539368059" sldId="625"/>
            <ac:spMk id="26" creationId="{5684944A-8803-462C-84C5-4576C56A7758}"/>
          </ac:spMkLst>
        </pc:spChg>
        <pc:spChg chg="add del">
          <ac:chgData name="BEN KHALFALLAH Hela ItimAsrScoVdf" userId="d55be94f-4073-46ba-88ef-465599598fde" providerId="ADAL" clId="{B1CC3917-7186-48B1-B06B-921786A47DF6}" dt="2023-03-19T19:57:19.833" v="3818" actId="26606"/>
          <ac:spMkLst>
            <pc:docMk/>
            <pc:sldMk cId="539368059" sldId="625"/>
            <ac:spMk id="31" creationId="{2928117C-9446-4E7F-AE62-95E0F6DB5B27}"/>
          </ac:spMkLst>
        </pc:spChg>
        <pc:spChg chg="add del">
          <ac:chgData name="BEN KHALFALLAH Hela ItimAsrScoVdf" userId="d55be94f-4073-46ba-88ef-465599598fde" providerId="ADAL" clId="{B1CC3917-7186-48B1-B06B-921786A47DF6}" dt="2023-03-19T19:57:19.833" v="3818" actId="26606"/>
          <ac:spMkLst>
            <pc:docMk/>
            <pc:sldMk cId="539368059" sldId="625"/>
            <ac:spMk id="33" creationId="{84D30AFB-4D71-48B0-AA00-28EE92363A5F}"/>
          </ac:spMkLst>
        </pc:spChg>
        <pc:spChg chg="add del">
          <ac:chgData name="BEN KHALFALLAH Hela ItimAsrScoVdf" userId="d55be94f-4073-46ba-88ef-465599598fde" providerId="ADAL" clId="{B1CC3917-7186-48B1-B06B-921786A47DF6}" dt="2023-03-19T19:57:19.833" v="3818" actId="26606"/>
          <ac:spMkLst>
            <pc:docMk/>
            <pc:sldMk cId="539368059" sldId="625"/>
            <ac:spMk id="35" creationId="{96A0B76F-8010-4C62-B4B6-C5FC438C059E}"/>
          </ac:spMkLst>
        </pc:spChg>
        <pc:spChg chg="add del">
          <ac:chgData name="BEN KHALFALLAH Hela ItimAsrScoVdf" userId="d55be94f-4073-46ba-88ef-465599598fde" providerId="ADAL" clId="{B1CC3917-7186-48B1-B06B-921786A47DF6}" dt="2023-03-19T19:57:19.833" v="3818" actId="26606"/>
          <ac:spMkLst>
            <pc:docMk/>
            <pc:sldMk cId="539368059" sldId="625"/>
            <ac:spMk id="37" creationId="{9FC936C0-4624-438D-BDD0-6B296BD6409D}"/>
          </ac:spMkLst>
        </pc:spChg>
        <pc:spChg chg="add del">
          <ac:chgData name="BEN KHALFALLAH Hela ItimAsrScoVdf" userId="d55be94f-4073-46ba-88ef-465599598fde" providerId="ADAL" clId="{B1CC3917-7186-48B1-B06B-921786A47DF6}" dt="2023-03-19T19:57:19.833" v="3818" actId="26606"/>
          <ac:spMkLst>
            <pc:docMk/>
            <pc:sldMk cId="539368059" sldId="625"/>
            <ac:spMk id="39" creationId="{42D4960A-896E-4F6B-BF65-B4662AC9DEB6}"/>
          </ac:spMkLst>
        </pc:spChg>
        <pc:spChg chg="add del">
          <ac:chgData name="BEN KHALFALLAH Hela ItimAsrScoVdf" userId="d55be94f-4073-46ba-88ef-465599598fde" providerId="ADAL" clId="{B1CC3917-7186-48B1-B06B-921786A47DF6}" dt="2023-03-19T19:57:19.833" v="3818" actId="26606"/>
          <ac:spMkLst>
            <pc:docMk/>
            <pc:sldMk cId="539368059" sldId="625"/>
            <ac:spMk id="41" creationId="{5684944A-8803-462C-84C5-4576C56A7758}"/>
          </ac:spMkLst>
        </pc:spChg>
        <pc:spChg chg="add del">
          <ac:chgData name="BEN KHALFALLAH Hela ItimAsrScoVdf" userId="d55be94f-4073-46ba-88ef-465599598fde" providerId="ADAL" clId="{B1CC3917-7186-48B1-B06B-921786A47DF6}" dt="2023-03-19T19:57:19.833" v="3818" actId="26606"/>
          <ac:spMkLst>
            <pc:docMk/>
            <pc:sldMk cId="539368059" sldId="625"/>
            <ac:spMk id="43" creationId="{E07F3B49-8C20-42F5-831D-59306D05F667}"/>
          </ac:spMkLst>
        </pc:spChg>
        <pc:spChg chg="add del">
          <ac:chgData name="BEN KHALFALLAH Hela ItimAsrScoVdf" userId="d55be94f-4073-46ba-88ef-465599598fde" providerId="ADAL" clId="{B1CC3917-7186-48B1-B06B-921786A47DF6}" dt="2023-03-19T19:57:16.153" v="3815" actId="26606"/>
          <ac:spMkLst>
            <pc:docMk/>
            <pc:sldMk cId="539368059" sldId="625"/>
            <ac:spMk id="26631" creationId="{2928117C-9446-4E7F-AE62-95E0F6DB5B27}"/>
          </ac:spMkLst>
        </pc:spChg>
        <pc:spChg chg="add del">
          <ac:chgData name="BEN KHALFALLAH Hela ItimAsrScoVdf" userId="d55be94f-4073-46ba-88ef-465599598fde" providerId="ADAL" clId="{B1CC3917-7186-48B1-B06B-921786A47DF6}" dt="2023-03-19T19:57:16.153" v="3815" actId="26606"/>
          <ac:spMkLst>
            <pc:docMk/>
            <pc:sldMk cId="539368059" sldId="625"/>
            <ac:spMk id="26633" creationId="{84D30AFB-4D71-48B0-AA00-28EE92363A5F}"/>
          </ac:spMkLst>
        </pc:spChg>
        <pc:spChg chg="add del">
          <ac:chgData name="BEN KHALFALLAH Hela ItimAsrScoVdf" userId="d55be94f-4073-46ba-88ef-465599598fde" providerId="ADAL" clId="{B1CC3917-7186-48B1-B06B-921786A47DF6}" dt="2023-03-19T19:57:16.153" v="3815" actId="26606"/>
          <ac:spMkLst>
            <pc:docMk/>
            <pc:sldMk cId="539368059" sldId="625"/>
            <ac:spMk id="26635" creationId="{96A0B76F-8010-4C62-B4B6-C5FC438C059E}"/>
          </ac:spMkLst>
        </pc:spChg>
        <pc:spChg chg="add del">
          <ac:chgData name="BEN KHALFALLAH Hela ItimAsrScoVdf" userId="d55be94f-4073-46ba-88ef-465599598fde" providerId="ADAL" clId="{B1CC3917-7186-48B1-B06B-921786A47DF6}" dt="2023-03-19T19:57:16.153" v="3815" actId="26606"/>
          <ac:spMkLst>
            <pc:docMk/>
            <pc:sldMk cId="539368059" sldId="625"/>
            <ac:spMk id="26637" creationId="{9FC936C0-4624-438D-BDD0-6B296BD6409D}"/>
          </ac:spMkLst>
        </pc:spChg>
        <pc:spChg chg="add del">
          <ac:chgData name="BEN KHALFALLAH Hela ItimAsrScoVdf" userId="d55be94f-4073-46ba-88ef-465599598fde" providerId="ADAL" clId="{B1CC3917-7186-48B1-B06B-921786A47DF6}" dt="2023-03-19T19:57:16.153" v="3815" actId="26606"/>
          <ac:spMkLst>
            <pc:docMk/>
            <pc:sldMk cId="539368059" sldId="625"/>
            <ac:spMk id="26639" creationId="{42D4960A-896E-4F6B-BF65-B4662AC9DEB6}"/>
          </ac:spMkLst>
        </pc:spChg>
        <pc:spChg chg="add del">
          <ac:chgData name="BEN KHALFALLAH Hela ItimAsrScoVdf" userId="d55be94f-4073-46ba-88ef-465599598fde" providerId="ADAL" clId="{B1CC3917-7186-48B1-B06B-921786A47DF6}" dt="2023-03-19T19:57:16.153" v="3815" actId="26606"/>
          <ac:spMkLst>
            <pc:docMk/>
            <pc:sldMk cId="539368059" sldId="625"/>
            <ac:spMk id="26641" creationId="{5684944A-8803-462C-84C5-4576C56A7758}"/>
          </ac:spMkLst>
        </pc:spChg>
        <pc:spChg chg="add del">
          <ac:chgData name="BEN KHALFALLAH Hela ItimAsrScoVdf" userId="d55be94f-4073-46ba-88ef-465599598fde" providerId="ADAL" clId="{B1CC3917-7186-48B1-B06B-921786A47DF6}" dt="2023-03-19T19:57:16.153" v="3815" actId="26606"/>
          <ac:spMkLst>
            <pc:docMk/>
            <pc:sldMk cId="539368059" sldId="625"/>
            <ac:spMk id="26643" creationId="{E07F3B49-8C20-42F5-831D-59306D05F667}"/>
          </ac:spMkLst>
        </pc:spChg>
        <pc:spChg chg="add del">
          <ac:chgData name="BEN KHALFALLAH Hela ItimAsrScoVdf" userId="d55be94f-4073-46ba-88ef-465599598fde" providerId="ADAL" clId="{B1CC3917-7186-48B1-B06B-921786A47DF6}" dt="2023-03-19T19:57:19.820" v="3817" actId="26606"/>
          <ac:spMkLst>
            <pc:docMk/>
            <pc:sldMk cId="539368059" sldId="625"/>
            <ac:spMk id="26645" creationId="{DB691D59-8F51-4DD8-AD41-D568D29B08F8}"/>
          </ac:spMkLst>
        </pc:spChg>
        <pc:spChg chg="add del">
          <ac:chgData name="BEN KHALFALLAH Hela ItimAsrScoVdf" userId="d55be94f-4073-46ba-88ef-465599598fde" providerId="ADAL" clId="{B1CC3917-7186-48B1-B06B-921786A47DF6}" dt="2023-03-19T19:57:19.820" v="3817" actId="26606"/>
          <ac:spMkLst>
            <pc:docMk/>
            <pc:sldMk cId="539368059" sldId="625"/>
            <ac:spMk id="26646" creationId="{204AEF18-0627-48F3-9B3D-F7E8F050B1D4}"/>
          </ac:spMkLst>
        </pc:spChg>
        <pc:spChg chg="add del">
          <ac:chgData name="BEN KHALFALLAH Hela ItimAsrScoVdf" userId="d55be94f-4073-46ba-88ef-465599598fde" providerId="ADAL" clId="{B1CC3917-7186-48B1-B06B-921786A47DF6}" dt="2023-03-19T19:57:19.820" v="3817" actId="26606"/>
          <ac:spMkLst>
            <pc:docMk/>
            <pc:sldMk cId="539368059" sldId="625"/>
            <ac:spMk id="26647" creationId="{CEAEE08A-C572-438F-9753-B0D527A515A7}"/>
          </ac:spMkLst>
        </pc:spChg>
        <pc:spChg chg="add del">
          <ac:chgData name="BEN KHALFALLAH Hela ItimAsrScoVdf" userId="d55be94f-4073-46ba-88ef-465599598fde" providerId="ADAL" clId="{B1CC3917-7186-48B1-B06B-921786A47DF6}" dt="2023-03-19T19:57:19.820" v="3817" actId="26606"/>
          <ac:spMkLst>
            <pc:docMk/>
            <pc:sldMk cId="539368059" sldId="625"/>
            <ac:spMk id="26648" creationId="{DB93146F-62ED-4C59-844C-0935D0FB5031}"/>
          </ac:spMkLst>
        </pc:spChg>
        <pc:spChg chg="add del">
          <ac:chgData name="BEN KHALFALLAH Hela ItimAsrScoVdf" userId="d55be94f-4073-46ba-88ef-465599598fde" providerId="ADAL" clId="{B1CC3917-7186-48B1-B06B-921786A47DF6}" dt="2023-03-19T19:57:19.820" v="3817" actId="26606"/>
          <ac:spMkLst>
            <pc:docMk/>
            <pc:sldMk cId="539368059" sldId="625"/>
            <ac:spMk id="26649" creationId="{F7207B7B-5C57-458C-BE38-95D2CD7655BB}"/>
          </ac:spMkLst>
        </pc:spChg>
        <pc:spChg chg="add del">
          <ac:chgData name="BEN KHALFALLAH Hela ItimAsrScoVdf" userId="d55be94f-4073-46ba-88ef-465599598fde" providerId="ADAL" clId="{B1CC3917-7186-48B1-B06B-921786A47DF6}" dt="2023-03-19T19:57:19.820" v="3817" actId="26606"/>
          <ac:spMkLst>
            <pc:docMk/>
            <pc:sldMk cId="539368059" sldId="625"/>
            <ac:spMk id="26650" creationId="{9822E561-F97C-4CBB-A9A6-A6BF6317BC84}"/>
          </ac:spMkLst>
        </pc:spChg>
        <pc:spChg chg="add del">
          <ac:chgData name="BEN KHALFALLAH Hela ItimAsrScoVdf" userId="d55be94f-4073-46ba-88ef-465599598fde" providerId="ADAL" clId="{B1CC3917-7186-48B1-B06B-921786A47DF6}" dt="2023-03-19T19:57:19.820" v="3817" actId="26606"/>
          <ac:spMkLst>
            <pc:docMk/>
            <pc:sldMk cId="539368059" sldId="625"/>
            <ac:spMk id="26651" creationId="{B01B0E58-A5C8-4CDA-A2E0-35DF94E59857}"/>
          </ac:spMkLst>
        </pc:spChg>
        <pc:spChg chg="add">
          <ac:chgData name="BEN KHALFALLAH Hela ItimAsrScoVdf" userId="d55be94f-4073-46ba-88ef-465599598fde" providerId="ADAL" clId="{B1CC3917-7186-48B1-B06B-921786A47DF6}" dt="2023-03-19T19:57:19.833" v="3818" actId="26606"/>
          <ac:spMkLst>
            <pc:docMk/>
            <pc:sldMk cId="539368059" sldId="625"/>
            <ac:spMk id="26653" creationId="{2928117C-9446-4E7F-AE62-95E0F6DB5B27}"/>
          </ac:spMkLst>
        </pc:spChg>
        <pc:spChg chg="add">
          <ac:chgData name="BEN KHALFALLAH Hela ItimAsrScoVdf" userId="d55be94f-4073-46ba-88ef-465599598fde" providerId="ADAL" clId="{B1CC3917-7186-48B1-B06B-921786A47DF6}" dt="2023-03-19T19:57:19.833" v="3818" actId="26606"/>
          <ac:spMkLst>
            <pc:docMk/>
            <pc:sldMk cId="539368059" sldId="625"/>
            <ac:spMk id="26654" creationId="{84D30AFB-4D71-48B0-AA00-28EE92363A5F}"/>
          </ac:spMkLst>
        </pc:spChg>
        <pc:spChg chg="add">
          <ac:chgData name="BEN KHALFALLAH Hela ItimAsrScoVdf" userId="d55be94f-4073-46ba-88ef-465599598fde" providerId="ADAL" clId="{B1CC3917-7186-48B1-B06B-921786A47DF6}" dt="2023-03-19T19:57:19.833" v="3818" actId="26606"/>
          <ac:spMkLst>
            <pc:docMk/>
            <pc:sldMk cId="539368059" sldId="625"/>
            <ac:spMk id="26655" creationId="{96A0B76F-8010-4C62-B4B6-C5FC438C059E}"/>
          </ac:spMkLst>
        </pc:spChg>
        <pc:spChg chg="add">
          <ac:chgData name="BEN KHALFALLAH Hela ItimAsrScoVdf" userId="d55be94f-4073-46ba-88ef-465599598fde" providerId="ADAL" clId="{B1CC3917-7186-48B1-B06B-921786A47DF6}" dt="2023-03-19T19:57:19.833" v="3818" actId="26606"/>
          <ac:spMkLst>
            <pc:docMk/>
            <pc:sldMk cId="539368059" sldId="625"/>
            <ac:spMk id="26656" creationId="{9FC936C0-4624-438D-BDD0-6B296BD6409D}"/>
          </ac:spMkLst>
        </pc:spChg>
        <pc:spChg chg="add">
          <ac:chgData name="BEN KHALFALLAH Hela ItimAsrScoVdf" userId="d55be94f-4073-46ba-88ef-465599598fde" providerId="ADAL" clId="{B1CC3917-7186-48B1-B06B-921786A47DF6}" dt="2023-03-19T19:57:19.833" v="3818" actId="26606"/>
          <ac:spMkLst>
            <pc:docMk/>
            <pc:sldMk cId="539368059" sldId="625"/>
            <ac:spMk id="26657" creationId="{42D4960A-896E-4F6B-BF65-B4662AC9DEB6}"/>
          </ac:spMkLst>
        </pc:spChg>
        <pc:spChg chg="add">
          <ac:chgData name="BEN KHALFALLAH Hela ItimAsrScoVdf" userId="d55be94f-4073-46ba-88ef-465599598fde" providerId="ADAL" clId="{B1CC3917-7186-48B1-B06B-921786A47DF6}" dt="2023-03-19T19:57:19.833" v="3818" actId="26606"/>
          <ac:spMkLst>
            <pc:docMk/>
            <pc:sldMk cId="539368059" sldId="625"/>
            <ac:spMk id="26658" creationId="{5684944A-8803-462C-84C5-4576C56A7758}"/>
          </ac:spMkLst>
        </pc:spChg>
        <pc:spChg chg="add">
          <ac:chgData name="BEN KHALFALLAH Hela ItimAsrScoVdf" userId="d55be94f-4073-46ba-88ef-465599598fde" providerId="ADAL" clId="{B1CC3917-7186-48B1-B06B-921786A47DF6}" dt="2023-03-19T19:57:19.833" v="3818" actId="26606"/>
          <ac:spMkLst>
            <pc:docMk/>
            <pc:sldMk cId="539368059" sldId="625"/>
            <ac:spMk id="26659" creationId="{E07F3B49-8C20-42F5-831D-59306D05F667}"/>
          </ac:spMkLst>
        </pc:spChg>
        <pc:picChg chg="del">
          <ac:chgData name="BEN KHALFALLAH Hela ItimAsrScoVdf" userId="d55be94f-4073-46ba-88ef-465599598fde" providerId="ADAL" clId="{B1CC3917-7186-48B1-B06B-921786A47DF6}" dt="2023-03-19T19:56:44.330" v="3806" actId="478"/>
          <ac:picMkLst>
            <pc:docMk/>
            <pc:sldMk cId="539368059" sldId="625"/>
            <ac:picMk id="3" creationId="{D7E76A1B-8EC0-4B4B-9521-554812240B4D}"/>
          </ac:picMkLst>
        </pc:picChg>
        <pc:picChg chg="add del mod">
          <ac:chgData name="BEN KHALFALLAH Hela ItimAsrScoVdf" userId="d55be94f-4073-46ba-88ef-465599598fde" providerId="ADAL" clId="{B1CC3917-7186-48B1-B06B-921786A47DF6}" dt="2023-03-19T19:57:01.061" v="3812" actId="478"/>
          <ac:picMkLst>
            <pc:docMk/>
            <pc:sldMk cId="539368059" sldId="625"/>
            <ac:picMk id="11" creationId="{EAD76CD3-A80B-4025-8A38-3C896BE4862D}"/>
          </ac:picMkLst>
        </pc:picChg>
        <pc:picChg chg="add del mod">
          <ac:chgData name="BEN KHALFALLAH Hela ItimAsrScoVdf" userId="d55be94f-4073-46ba-88ef-465599598fde" providerId="ADAL" clId="{B1CC3917-7186-48B1-B06B-921786A47DF6}" dt="2023-03-19T19:57:21.925" v="3819" actId="478"/>
          <ac:picMkLst>
            <pc:docMk/>
            <pc:sldMk cId="539368059" sldId="625"/>
            <ac:picMk id="26626" creationId="{094CA80A-E646-4BC0-9967-488FAD67F1FF}"/>
          </ac:picMkLst>
        </pc:picChg>
        <pc:picChg chg="add mod">
          <ac:chgData name="BEN KHALFALLAH Hela ItimAsrScoVdf" userId="d55be94f-4073-46ba-88ef-465599598fde" providerId="ADAL" clId="{B1CC3917-7186-48B1-B06B-921786A47DF6}" dt="2023-03-19T19:57:24.316" v="3821" actId="1076"/>
          <ac:picMkLst>
            <pc:docMk/>
            <pc:sldMk cId="539368059" sldId="625"/>
            <ac:picMk id="26628" creationId="{B61A3750-3EB8-4396-96F4-A93E9EE8B4D5}"/>
          </ac:picMkLst>
        </pc:picChg>
      </pc:sldChg>
      <pc:sldChg chg="addSp delSp modSp add del mod setBg setClrOvrMap">
        <pc:chgData name="BEN KHALFALLAH Hela ItimAsrScoVdf" userId="d55be94f-4073-46ba-88ef-465599598fde" providerId="ADAL" clId="{B1CC3917-7186-48B1-B06B-921786A47DF6}" dt="2023-03-19T21:15:55.994" v="4576" actId="47"/>
        <pc:sldMkLst>
          <pc:docMk/>
          <pc:sldMk cId="3794889166" sldId="626"/>
        </pc:sldMkLst>
        <pc:spChg chg="mod ord">
          <ac:chgData name="BEN KHALFALLAH Hela ItimAsrScoVdf" userId="d55be94f-4073-46ba-88ef-465599598fde" providerId="ADAL" clId="{B1CC3917-7186-48B1-B06B-921786A47DF6}" dt="2023-03-19T21:14:56.930" v="4562" actId="26606"/>
          <ac:spMkLst>
            <pc:docMk/>
            <pc:sldMk cId="3794889166" sldId="626"/>
            <ac:spMk id="2" creationId="{A73E98CF-7282-4D01-B23F-5CCF6EDCD5DD}"/>
          </ac:spMkLst>
        </pc:spChg>
        <pc:spChg chg="add del">
          <ac:chgData name="BEN KHALFALLAH Hela ItimAsrScoVdf" userId="d55be94f-4073-46ba-88ef-465599598fde" providerId="ADAL" clId="{B1CC3917-7186-48B1-B06B-921786A47DF6}" dt="2023-03-19T21:13:29.467" v="4540" actId="26606"/>
          <ac:spMkLst>
            <pc:docMk/>
            <pc:sldMk cId="3794889166" sldId="626"/>
            <ac:spMk id="43015" creationId="{DB691D59-8F51-4DD8-AD41-D568D29B08F8}"/>
          </ac:spMkLst>
        </pc:spChg>
        <pc:spChg chg="add del">
          <ac:chgData name="BEN KHALFALLAH Hela ItimAsrScoVdf" userId="d55be94f-4073-46ba-88ef-465599598fde" providerId="ADAL" clId="{B1CC3917-7186-48B1-B06B-921786A47DF6}" dt="2023-03-19T21:13:29.467" v="4540" actId="26606"/>
          <ac:spMkLst>
            <pc:docMk/>
            <pc:sldMk cId="3794889166" sldId="626"/>
            <ac:spMk id="43017" creationId="{204AEF18-0627-48F3-9B3D-F7E8F050B1D4}"/>
          </ac:spMkLst>
        </pc:spChg>
        <pc:spChg chg="add del">
          <ac:chgData name="BEN KHALFALLAH Hela ItimAsrScoVdf" userId="d55be94f-4073-46ba-88ef-465599598fde" providerId="ADAL" clId="{B1CC3917-7186-48B1-B06B-921786A47DF6}" dt="2023-03-19T21:13:29.467" v="4540" actId="26606"/>
          <ac:spMkLst>
            <pc:docMk/>
            <pc:sldMk cId="3794889166" sldId="626"/>
            <ac:spMk id="43019" creationId="{CEAEE08A-C572-438F-9753-B0D527A515A7}"/>
          </ac:spMkLst>
        </pc:spChg>
        <pc:spChg chg="add del">
          <ac:chgData name="BEN KHALFALLAH Hela ItimAsrScoVdf" userId="d55be94f-4073-46ba-88ef-465599598fde" providerId="ADAL" clId="{B1CC3917-7186-48B1-B06B-921786A47DF6}" dt="2023-03-19T21:13:29.467" v="4540" actId="26606"/>
          <ac:spMkLst>
            <pc:docMk/>
            <pc:sldMk cId="3794889166" sldId="626"/>
            <ac:spMk id="43021" creationId="{DB93146F-62ED-4C59-844C-0935D0FB5031}"/>
          </ac:spMkLst>
        </pc:spChg>
        <pc:spChg chg="add del">
          <ac:chgData name="BEN KHALFALLAH Hela ItimAsrScoVdf" userId="d55be94f-4073-46ba-88ef-465599598fde" providerId="ADAL" clId="{B1CC3917-7186-48B1-B06B-921786A47DF6}" dt="2023-03-19T21:13:29.467" v="4540" actId="26606"/>
          <ac:spMkLst>
            <pc:docMk/>
            <pc:sldMk cId="3794889166" sldId="626"/>
            <ac:spMk id="43023" creationId="{BF3D65BA-1C65-40FB-92EF-83951BDC1D7C}"/>
          </ac:spMkLst>
        </pc:spChg>
        <pc:spChg chg="add del">
          <ac:chgData name="BEN KHALFALLAH Hela ItimAsrScoVdf" userId="d55be94f-4073-46ba-88ef-465599598fde" providerId="ADAL" clId="{B1CC3917-7186-48B1-B06B-921786A47DF6}" dt="2023-03-19T21:13:29.467" v="4540" actId="26606"/>
          <ac:spMkLst>
            <pc:docMk/>
            <pc:sldMk cId="3794889166" sldId="626"/>
            <ac:spMk id="43025" creationId="{ADF52CCA-FCDD-49A0-BFFC-3BD41F1B827A}"/>
          </ac:spMkLst>
        </pc:spChg>
        <pc:spChg chg="add del">
          <ac:chgData name="BEN KHALFALLAH Hela ItimAsrScoVdf" userId="d55be94f-4073-46ba-88ef-465599598fde" providerId="ADAL" clId="{B1CC3917-7186-48B1-B06B-921786A47DF6}" dt="2023-03-19T21:13:31.407" v="4542" actId="26606"/>
          <ac:spMkLst>
            <pc:docMk/>
            <pc:sldMk cId="3794889166" sldId="626"/>
            <ac:spMk id="43027" creationId="{B01B0E58-A5C8-4CDA-A2E0-35DF94E59857}"/>
          </ac:spMkLst>
        </pc:spChg>
        <pc:spChg chg="add del">
          <ac:chgData name="BEN KHALFALLAH Hela ItimAsrScoVdf" userId="d55be94f-4073-46ba-88ef-465599598fde" providerId="ADAL" clId="{B1CC3917-7186-48B1-B06B-921786A47DF6}" dt="2023-03-19T21:13:31.407" v="4542" actId="26606"/>
          <ac:spMkLst>
            <pc:docMk/>
            <pc:sldMk cId="3794889166" sldId="626"/>
            <ac:spMk id="43028" creationId="{DB691D59-8F51-4DD8-AD41-D568D29B08F8}"/>
          </ac:spMkLst>
        </pc:spChg>
        <pc:spChg chg="add del">
          <ac:chgData name="BEN KHALFALLAH Hela ItimAsrScoVdf" userId="d55be94f-4073-46ba-88ef-465599598fde" providerId="ADAL" clId="{B1CC3917-7186-48B1-B06B-921786A47DF6}" dt="2023-03-19T21:13:31.407" v="4542" actId="26606"/>
          <ac:spMkLst>
            <pc:docMk/>
            <pc:sldMk cId="3794889166" sldId="626"/>
            <ac:spMk id="43029" creationId="{204AEF18-0627-48F3-9B3D-F7E8F050B1D4}"/>
          </ac:spMkLst>
        </pc:spChg>
        <pc:spChg chg="add del">
          <ac:chgData name="BEN KHALFALLAH Hela ItimAsrScoVdf" userId="d55be94f-4073-46ba-88ef-465599598fde" providerId="ADAL" clId="{B1CC3917-7186-48B1-B06B-921786A47DF6}" dt="2023-03-19T21:13:31.407" v="4542" actId="26606"/>
          <ac:spMkLst>
            <pc:docMk/>
            <pc:sldMk cId="3794889166" sldId="626"/>
            <ac:spMk id="43030" creationId="{CEAEE08A-C572-438F-9753-B0D527A515A7}"/>
          </ac:spMkLst>
        </pc:spChg>
        <pc:spChg chg="add del">
          <ac:chgData name="BEN KHALFALLAH Hela ItimAsrScoVdf" userId="d55be94f-4073-46ba-88ef-465599598fde" providerId="ADAL" clId="{B1CC3917-7186-48B1-B06B-921786A47DF6}" dt="2023-03-19T21:13:31.407" v="4542" actId="26606"/>
          <ac:spMkLst>
            <pc:docMk/>
            <pc:sldMk cId="3794889166" sldId="626"/>
            <ac:spMk id="43031" creationId="{DB93146F-62ED-4C59-844C-0935D0FB5031}"/>
          </ac:spMkLst>
        </pc:spChg>
        <pc:spChg chg="add del">
          <ac:chgData name="BEN KHALFALLAH Hela ItimAsrScoVdf" userId="d55be94f-4073-46ba-88ef-465599598fde" providerId="ADAL" clId="{B1CC3917-7186-48B1-B06B-921786A47DF6}" dt="2023-03-19T21:13:31.407" v="4542" actId="26606"/>
          <ac:spMkLst>
            <pc:docMk/>
            <pc:sldMk cId="3794889166" sldId="626"/>
            <ac:spMk id="43032" creationId="{F7207B7B-5C57-458C-BE38-95D2CD7655BB}"/>
          </ac:spMkLst>
        </pc:spChg>
        <pc:spChg chg="add del">
          <ac:chgData name="BEN KHALFALLAH Hela ItimAsrScoVdf" userId="d55be94f-4073-46ba-88ef-465599598fde" providerId="ADAL" clId="{B1CC3917-7186-48B1-B06B-921786A47DF6}" dt="2023-03-19T21:13:31.407" v="4542" actId="26606"/>
          <ac:spMkLst>
            <pc:docMk/>
            <pc:sldMk cId="3794889166" sldId="626"/>
            <ac:spMk id="43033" creationId="{9822E561-F97C-4CBB-A9A6-A6BF6317BC84}"/>
          </ac:spMkLst>
        </pc:spChg>
        <pc:spChg chg="add del">
          <ac:chgData name="BEN KHALFALLAH Hela ItimAsrScoVdf" userId="d55be94f-4073-46ba-88ef-465599598fde" providerId="ADAL" clId="{B1CC3917-7186-48B1-B06B-921786A47DF6}" dt="2023-03-19T21:13:40.398" v="4544" actId="26606"/>
          <ac:spMkLst>
            <pc:docMk/>
            <pc:sldMk cId="3794889166" sldId="626"/>
            <ac:spMk id="43035" creationId="{2928117C-9446-4E7F-AE62-95E0F6DB5B27}"/>
          </ac:spMkLst>
        </pc:spChg>
        <pc:spChg chg="add del">
          <ac:chgData name="BEN KHALFALLAH Hela ItimAsrScoVdf" userId="d55be94f-4073-46ba-88ef-465599598fde" providerId="ADAL" clId="{B1CC3917-7186-48B1-B06B-921786A47DF6}" dt="2023-03-19T21:13:40.398" v="4544" actId="26606"/>
          <ac:spMkLst>
            <pc:docMk/>
            <pc:sldMk cId="3794889166" sldId="626"/>
            <ac:spMk id="43036" creationId="{84D30AFB-4D71-48B0-AA00-28EE92363A5F}"/>
          </ac:spMkLst>
        </pc:spChg>
        <pc:spChg chg="add del">
          <ac:chgData name="BEN KHALFALLAH Hela ItimAsrScoVdf" userId="d55be94f-4073-46ba-88ef-465599598fde" providerId="ADAL" clId="{B1CC3917-7186-48B1-B06B-921786A47DF6}" dt="2023-03-19T21:13:40.398" v="4544" actId="26606"/>
          <ac:spMkLst>
            <pc:docMk/>
            <pc:sldMk cId="3794889166" sldId="626"/>
            <ac:spMk id="43037" creationId="{96A0B76F-8010-4C62-B4B6-C5FC438C059E}"/>
          </ac:spMkLst>
        </pc:spChg>
        <pc:spChg chg="add del">
          <ac:chgData name="BEN KHALFALLAH Hela ItimAsrScoVdf" userId="d55be94f-4073-46ba-88ef-465599598fde" providerId="ADAL" clId="{B1CC3917-7186-48B1-B06B-921786A47DF6}" dt="2023-03-19T21:13:40.398" v="4544" actId="26606"/>
          <ac:spMkLst>
            <pc:docMk/>
            <pc:sldMk cId="3794889166" sldId="626"/>
            <ac:spMk id="43038" creationId="{9FC936C0-4624-438D-BDD0-6B296BD6409D}"/>
          </ac:spMkLst>
        </pc:spChg>
        <pc:spChg chg="add del">
          <ac:chgData name="BEN KHALFALLAH Hela ItimAsrScoVdf" userId="d55be94f-4073-46ba-88ef-465599598fde" providerId="ADAL" clId="{B1CC3917-7186-48B1-B06B-921786A47DF6}" dt="2023-03-19T21:13:40.398" v="4544" actId="26606"/>
          <ac:spMkLst>
            <pc:docMk/>
            <pc:sldMk cId="3794889166" sldId="626"/>
            <ac:spMk id="43039" creationId="{42D4960A-896E-4F6B-BF65-B4662AC9DEB6}"/>
          </ac:spMkLst>
        </pc:spChg>
        <pc:spChg chg="add del">
          <ac:chgData name="BEN KHALFALLAH Hela ItimAsrScoVdf" userId="d55be94f-4073-46ba-88ef-465599598fde" providerId="ADAL" clId="{B1CC3917-7186-48B1-B06B-921786A47DF6}" dt="2023-03-19T21:13:40.398" v="4544" actId="26606"/>
          <ac:spMkLst>
            <pc:docMk/>
            <pc:sldMk cId="3794889166" sldId="626"/>
            <ac:spMk id="43040" creationId="{5684944A-8803-462C-84C5-4576C56A7758}"/>
          </ac:spMkLst>
        </pc:spChg>
        <pc:spChg chg="add del">
          <ac:chgData name="BEN KHALFALLAH Hela ItimAsrScoVdf" userId="d55be94f-4073-46ba-88ef-465599598fde" providerId="ADAL" clId="{B1CC3917-7186-48B1-B06B-921786A47DF6}" dt="2023-03-19T21:13:40.398" v="4544" actId="26606"/>
          <ac:spMkLst>
            <pc:docMk/>
            <pc:sldMk cId="3794889166" sldId="626"/>
            <ac:spMk id="43041" creationId="{E07F3B49-8C20-42F5-831D-59306D05F667}"/>
          </ac:spMkLst>
        </pc:spChg>
        <pc:spChg chg="add del">
          <ac:chgData name="BEN KHALFALLAH Hela ItimAsrScoVdf" userId="d55be94f-4073-46ba-88ef-465599598fde" providerId="ADAL" clId="{B1CC3917-7186-48B1-B06B-921786A47DF6}" dt="2023-03-19T21:13:50.026" v="4546" actId="26606"/>
          <ac:spMkLst>
            <pc:docMk/>
            <pc:sldMk cId="3794889166" sldId="626"/>
            <ac:spMk id="43043" creationId="{2928117C-9446-4E7F-AE62-95E0F6DB5B27}"/>
          </ac:spMkLst>
        </pc:spChg>
        <pc:spChg chg="add del">
          <ac:chgData name="BEN KHALFALLAH Hela ItimAsrScoVdf" userId="d55be94f-4073-46ba-88ef-465599598fde" providerId="ADAL" clId="{B1CC3917-7186-48B1-B06B-921786A47DF6}" dt="2023-03-19T21:13:50.026" v="4546" actId="26606"/>
          <ac:spMkLst>
            <pc:docMk/>
            <pc:sldMk cId="3794889166" sldId="626"/>
            <ac:spMk id="43044" creationId="{84D30AFB-4D71-48B0-AA00-28EE92363A5F}"/>
          </ac:spMkLst>
        </pc:spChg>
        <pc:spChg chg="add del">
          <ac:chgData name="BEN KHALFALLAH Hela ItimAsrScoVdf" userId="d55be94f-4073-46ba-88ef-465599598fde" providerId="ADAL" clId="{B1CC3917-7186-48B1-B06B-921786A47DF6}" dt="2023-03-19T21:13:50.026" v="4546" actId="26606"/>
          <ac:spMkLst>
            <pc:docMk/>
            <pc:sldMk cId="3794889166" sldId="626"/>
            <ac:spMk id="43045" creationId="{96A0B76F-8010-4C62-B4B6-C5FC438C059E}"/>
          </ac:spMkLst>
        </pc:spChg>
        <pc:spChg chg="add del">
          <ac:chgData name="BEN KHALFALLAH Hela ItimAsrScoVdf" userId="d55be94f-4073-46ba-88ef-465599598fde" providerId="ADAL" clId="{B1CC3917-7186-48B1-B06B-921786A47DF6}" dt="2023-03-19T21:13:50.026" v="4546" actId="26606"/>
          <ac:spMkLst>
            <pc:docMk/>
            <pc:sldMk cId="3794889166" sldId="626"/>
            <ac:spMk id="43046" creationId="{9FC936C0-4624-438D-BDD0-6B296BD6409D}"/>
          </ac:spMkLst>
        </pc:spChg>
        <pc:spChg chg="add del">
          <ac:chgData name="BEN KHALFALLAH Hela ItimAsrScoVdf" userId="d55be94f-4073-46ba-88ef-465599598fde" providerId="ADAL" clId="{B1CC3917-7186-48B1-B06B-921786A47DF6}" dt="2023-03-19T21:13:50.026" v="4546" actId="26606"/>
          <ac:spMkLst>
            <pc:docMk/>
            <pc:sldMk cId="3794889166" sldId="626"/>
            <ac:spMk id="43047" creationId="{683F1FFD-1AA8-4EC2-97B9-FEC7564F489B}"/>
          </ac:spMkLst>
        </pc:spChg>
        <pc:spChg chg="add del">
          <ac:chgData name="BEN KHALFALLAH Hela ItimAsrScoVdf" userId="d55be94f-4073-46ba-88ef-465599598fde" providerId="ADAL" clId="{B1CC3917-7186-48B1-B06B-921786A47DF6}" dt="2023-03-19T21:13:50.026" v="4546" actId="26606"/>
          <ac:spMkLst>
            <pc:docMk/>
            <pc:sldMk cId="3794889166" sldId="626"/>
            <ac:spMk id="43048" creationId="{8FF0F8A7-C9E3-49D9-A67E-09FF582C7821}"/>
          </ac:spMkLst>
        </pc:spChg>
        <pc:spChg chg="add del">
          <ac:chgData name="BEN KHALFALLAH Hela ItimAsrScoVdf" userId="d55be94f-4073-46ba-88ef-465599598fde" providerId="ADAL" clId="{B1CC3917-7186-48B1-B06B-921786A47DF6}" dt="2023-03-19T21:14:56.930" v="4562" actId="26606"/>
          <ac:spMkLst>
            <pc:docMk/>
            <pc:sldMk cId="3794889166" sldId="626"/>
            <ac:spMk id="43054" creationId="{2928117C-9446-4E7F-AE62-95E0F6DB5B27}"/>
          </ac:spMkLst>
        </pc:spChg>
        <pc:spChg chg="add del">
          <ac:chgData name="BEN KHALFALLAH Hela ItimAsrScoVdf" userId="d55be94f-4073-46ba-88ef-465599598fde" providerId="ADAL" clId="{B1CC3917-7186-48B1-B06B-921786A47DF6}" dt="2023-03-19T21:14:56.930" v="4562" actId="26606"/>
          <ac:spMkLst>
            <pc:docMk/>
            <pc:sldMk cId="3794889166" sldId="626"/>
            <ac:spMk id="43055" creationId="{84D30AFB-4D71-48B0-AA00-28EE92363A5F}"/>
          </ac:spMkLst>
        </pc:spChg>
        <pc:spChg chg="add del">
          <ac:chgData name="BEN KHALFALLAH Hela ItimAsrScoVdf" userId="d55be94f-4073-46ba-88ef-465599598fde" providerId="ADAL" clId="{B1CC3917-7186-48B1-B06B-921786A47DF6}" dt="2023-03-19T21:14:56.930" v="4562" actId="26606"/>
          <ac:spMkLst>
            <pc:docMk/>
            <pc:sldMk cId="3794889166" sldId="626"/>
            <ac:spMk id="43056" creationId="{96A0B76F-8010-4C62-B4B6-C5FC438C059E}"/>
          </ac:spMkLst>
        </pc:spChg>
        <pc:spChg chg="add del">
          <ac:chgData name="BEN KHALFALLAH Hela ItimAsrScoVdf" userId="d55be94f-4073-46ba-88ef-465599598fde" providerId="ADAL" clId="{B1CC3917-7186-48B1-B06B-921786A47DF6}" dt="2023-03-19T21:14:56.930" v="4562" actId="26606"/>
          <ac:spMkLst>
            <pc:docMk/>
            <pc:sldMk cId="3794889166" sldId="626"/>
            <ac:spMk id="43057" creationId="{9FC936C0-4624-438D-BDD0-6B296BD6409D}"/>
          </ac:spMkLst>
        </pc:spChg>
        <pc:spChg chg="add del">
          <ac:chgData name="BEN KHALFALLAH Hela ItimAsrScoVdf" userId="d55be94f-4073-46ba-88ef-465599598fde" providerId="ADAL" clId="{B1CC3917-7186-48B1-B06B-921786A47DF6}" dt="2023-03-19T21:14:56.930" v="4562" actId="26606"/>
          <ac:spMkLst>
            <pc:docMk/>
            <pc:sldMk cId="3794889166" sldId="626"/>
            <ac:spMk id="43058" creationId="{42D4960A-896E-4F6B-BF65-B4662AC9DEB6}"/>
          </ac:spMkLst>
        </pc:spChg>
        <pc:spChg chg="add del">
          <ac:chgData name="BEN KHALFALLAH Hela ItimAsrScoVdf" userId="d55be94f-4073-46ba-88ef-465599598fde" providerId="ADAL" clId="{B1CC3917-7186-48B1-B06B-921786A47DF6}" dt="2023-03-19T21:14:56.930" v="4562" actId="26606"/>
          <ac:spMkLst>
            <pc:docMk/>
            <pc:sldMk cId="3794889166" sldId="626"/>
            <ac:spMk id="43059" creationId="{5684944A-8803-462C-84C5-4576C56A7758}"/>
          </ac:spMkLst>
        </pc:spChg>
        <pc:spChg chg="add del">
          <ac:chgData name="BEN KHALFALLAH Hela ItimAsrScoVdf" userId="d55be94f-4073-46ba-88ef-465599598fde" providerId="ADAL" clId="{B1CC3917-7186-48B1-B06B-921786A47DF6}" dt="2023-03-19T21:14:56.930" v="4562" actId="26606"/>
          <ac:spMkLst>
            <pc:docMk/>
            <pc:sldMk cId="3794889166" sldId="626"/>
            <ac:spMk id="43060" creationId="{E07F3B49-8C20-42F5-831D-59306D05F667}"/>
          </ac:spMkLst>
        </pc:spChg>
        <pc:spChg chg="add del">
          <ac:chgData name="BEN KHALFALLAH Hela ItimAsrScoVdf" userId="d55be94f-4073-46ba-88ef-465599598fde" providerId="ADAL" clId="{B1CC3917-7186-48B1-B06B-921786A47DF6}" dt="2023-03-19T21:14:56.930" v="4562" actId="26606"/>
          <ac:spMkLst>
            <pc:docMk/>
            <pc:sldMk cId="3794889166" sldId="626"/>
            <ac:spMk id="43065" creationId="{1BB1D3B0-1E2E-48E2-ACCC-EE147A9A0CE0}"/>
          </ac:spMkLst>
        </pc:spChg>
        <pc:spChg chg="add del">
          <ac:chgData name="BEN KHALFALLAH Hela ItimAsrScoVdf" userId="d55be94f-4073-46ba-88ef-465599598fde" providerId="ADAL" clId="{B1CC3917-7186-48B1-B06B-921786A47DF6}" dt="2023-03-19T21:14:56.930" v="4562" actId="26606"/>
          <ac:spMkLst>
            <pc:docMk/>
            <pc:sldMk cId="3794889166" sldId="626"/>
            <ac:spMk id="43067" creationId="{4BB8B191-5BC6-486A-8E6E-13B1C9EEE83D}"/>
          </ac:spMkLst>
        </pc:spChg>
        <pc:spChg chg="add del">
          <ac:chgData name="BEN KHALFALLAH Hela ItimAsrScoVdf" userId="d55be94f-4073-46ba-88ef-465599598fde" providerId="ADAL" clId="{B1CC3917-7186-48B1-B06B-921786A47DF6}" dt="2023-03-19T21:14:56.930" v="4562" actId="26606"/>
          <ac:spMkLst>
            <pc:docMk/>
            <pc:sldMk cId="3794889166" sldId="626"/>
            <ac:spMk id="43069" creationId="{06E3DE27-4115-4B5D-A9DB-3C7CDC82B121}"/>
          </ac:spMkLst>
        </pc:spChg>
        <pc:spChg chg="add del">
          <ac:chgData name="BEN KHALFALLAH Hela ItimAsrScoVdf" userId="d55be94f-4073-46ba-88ef-465599598fde" providerId="ADAL" clId="{B1CC3917-7186-48B1-B06B-921786A47DF6}" dt="2023-03-19T21:14:56.930" v="4562" actId="26606"/>
          <ac:spMkLst>
            <pc:docMk/>
            <pc:sldMk cId="3794889166" sldId="626"/>
            <ac:spMk id="43071" creationId="{AA5196B7-638B-4DC2-897C-9F49E9D46FD9}"/>
          </ac:spMkLst>
        </pc:spChg>
        <pc:spChg chg="add del">
          <ac:chgData name="BEN KHALFALLAH Hela ItimAsrScoVdf" userId="d55be94f-4073-46ba-88ef-465599598fde" providerId="ADAL" clId="{B1CC3917-7186-48B1-B06B-921786A47DF6}" dt="2023-03-19T21:14:56.930" v="4562" actId="26606"/>
          <ac:spMkLst>
            <pc:docMk/>
            <pc:sldMk cId="3794889166" sldId="626"/>
            <ac:spMk id="43073" creationId="{875485B9-8EE1-447A-9C08-F7D6B532A8CF}"/>
          </ac:spMkLst>
        </pc:spChg>
        <pc:spChg chg="add del">
          <ac:chgData name="BEN KHALFALLAH Hela ItimAsrScoVdf" userId="d55be94f-4073-46ba-88ef-465599598fde" providerId="ADAL" clId="{B1CC3917-7186-48B1-B06B-921786A47DF6}" dt="2023-03-19T21:14:56.930" v="4562" actId="26606"/>
          <ac:spMkLst>
            <pc:docMk/>
            <pc:sldMk cId="3794889166" sldId="626"/>
            <ac:spMk id="43075" creationId="{B963707F-B98C-4143-AFCF-D6B56C975C5A}"/>
          </ac:spMkLst>
        </pc:spChg>
        <pc:spChg chg="add del">
          <ac:chgData name="BEN KHALFALLAH Hela ItimAsrScoVdf" userId="d55be94f-4073-46ba-88ef-465599598fde" providerId="ADAL" clId="{B1CC3917-7186-48B1-B06B-921786A47DF6}" dt="2023-03-19T21:14:56.930" v="4562" actId="26606"/>
          <ac:spMkLst>
            <pc:docMk/>
            <pc:sldMk cId="3794889166" sldId="626"/>
            <ac:spMk id="43077" creationId="{88D2DFBB-460D-4ECB-BD76-509C99DAD65A}"/>
          </ac:spMkLst>
        </pc:spChg>
        <pc:spChg chg="add del">
          <ac:chgData name="BEN KHALFALLAH Hela ItimAsrScoVdf" userId="d55be94f-4073-46ba-88ef-465599598fde" providerId="ADAL" clId="{B1CC3917-7186-48B1-B06B-921786A47DF6}" dt="2023-03-19T21:14:55.591" v="4560" actId="26606"/>
          <ac:spMkLst>
            <pc:docMk/>
            <pc:sldMk cId="3794889166" sldId="626"/>
            <ac:spMk id="43082" creationId="{1BB1D3B0-1E2E-48E2-ACCC-EE147A9A0CE0}"/>
          </ac:spMkLst>
        </pc:spChg>
        <pc:spChg chg="add del">
          <ac:chgData name="BEN KHALFALLAH Hela ItimAsrScoVdf" userId="d55be94f-4073-46ba-88ef-465599598fde" providerId="ADAL" clId="{B1CC3917-7186-48B1-B06B-921786A47DF6}" dt="2023-03-19T21:14:55.591" v="4560" actId="26606"/>
          <ac:spMkLst>
            <pc:docMk/>
            <pc:sldMk cId="3794889166" sldId="626"/>
            <ac:spMk id="43084" creationId="{4BB8B191-5BC6-486A-8E6E-13B1C9EEE83D}"/>
          </ac:spMkLst>
        </pc:spChg>
        <pc:spChg chg="add del">
          <ac:chgData name="BEN KHALFALLAH Hela ItimAsrScoVdf" userId="d55be94f-4073-46ba-88ef-465599598fde" providerId="ADAL" clId="{B1CC3917-7186-48B1-B06B-921786A47DF6}" dt="2023-03-19T21:14:55.591" v="4560" actId="26606"/>
          <ac:spMkLst>
            <pc:docMk/>
            <pc:sldMk cId="3794889166" sldId="626"/>
            <ac:spMk id="43086" creationId="{06E3DE27-4115-4B5D-A9DB-3C7CDC82B121}"/>
          </ac:spMkLst>
        </pc:spChg>
        <pc:spChg chg="add del">
          <ac:chgData name="BEN KHALFALLAH Hela ItimAsrScoVdf" userId="d55be94f-4073-46ba-88ef-465599598fde" providerId="ADAL" clId="{B1CC3917-7186-48B1-B06B-921786A47DF6}" dt="2023-03-19T21:14:55.591" v="4560" actId="26606"/>
          <ac:spMkLst>
            <pc:docMk/>
            <pc:sldMk cId="3794889166" sldId="626"/>
            <ac:spMk id="43088" creationId="{AA5196B7-638B-4DC2-897C-9F49E9D46FD9}"/>
          </ac:spMkLst>
        </pc:spChg>
        <pc:spChg chg="add del">
          <ac:chgData name="BEN KHALFALLAH Hela ItimAsrScoVdf" userId="d55be94f-4073-46ba-88ef-465599598fde" providerId="ADAL" clId="{B1CC3917-7186-48B1-B06B-921786A47DF6}" dt="2023-03-19T21:14:55.591" v="4560" actId="26606"/>
          <ac:spMkLst>
            <pc:docMk/>
            <pc:sldMk cId="3794889166" sldId="626"/>
            <ac:spMk id="43090" creationId="{D262CFB0-CBAC-4B42-B115-C04986CD0098}"/>
          </ac:spMkLst>
        </pc:spChg>
        <pc:spChg chg="add del">
          <ac:chgData name="BEN KHALFALLAH Hela ItimAsrScoVdf" userId="d55be94f-4073-46ba-88ef-465599598fde" providerId="ADAL" clId="{B1CC3917-7186-48B1-B06B-921786A47DF6}" dt="2023-03-19T21:14:55.591" v="4560" actId="26606"/>
          <ac:spMkLst>
            <pc:docMk/>
            <pc:sldMk cId="3794889166" sldId="626"/>
            <ac:spMk id="43092" creationId="{80C35990-E81C-43AE-B207-1CAD6CFC8F4E}"/>
          </ac:spMkLst>
        </pc:spChg>
        <pc:grpChg chg="add del">
          <ac:chgData name="BEN KHALFALLAH Hela ItimAsrScoVdf" userId="d55be94f-4073-46ba-88ef-465599598fde" providerId="ADAL" clId="{B1CC3917-7186-48B1-B06B-921786A47DF6}" dt="2023-03-19T21:13:50.026" v="4546" actId="26606"/>
          <ac:grpSpMkLst>
            <pc:docMk/>
            <pc:sldMk cId="3794889166" sldId="626"/>
            <ac:grpSpMk id="43049" creationId="{A4274C20-A98B-4AC3-B16A-B7F41CB582DC}"/>
          </ac:grpSpMkLst>
        </pc:grpChg>
        <pc:picChg chg="add del mod">
          <ac:chgData name="BEN KHALFALLAH Hela ItimAsrScoVdf" userId="d55be94f-4073-46ba-88ef-465599598fde" providerId="ADAL" clId="{B1CC3917-7186-48B1-B06B-921786A47DF6}" dt="2023-03-19T21:15:03.560" v="4564" actId="478"/>
          <ac:picMkLst>
            <pc:docMk/>
            <pc:sldMk cId="3794889166" sldId="626"/>
            <ac:picMk id="41" creationId="{6CD473EA-0D49-4CB2-A014-AA9ECE5EA851}"/>
          </ac:picMkLst>
        </pc:picChg>
        <pc:picChg chg="add del mod">
          <ac:chgData name="BEN KHALFALLAH Hela ItimAsrScoVdf" userId="d55be94f-4073-46ba-88ef-465599598fde" providerId="ADAL" clId="{B1CC3917-7186-48B1-B06B-921786A47DF6}" dt="2023-03-19T21:15:03.560" v="4564" actId="478"/>
          <ac:picMkLst>
            <pc:docMk/>
            <pc:sldMk cId="3794889166" sldId="626"/>
            <ac:picMk id="42" creationId="{9DF45BC5-08A9-44EC-86A5-E44B7141B90E}"/>
          </ac:picMkLst>
        </pc:picChg>
        <pc:picChg chg="add del mod">
          <ac:chgData name="BEN KHALFALLAH Hela ItimAsrScoVdf" userId="d55be94f-4073-46ba-88ef-465599598fde" providerId="ADAL" clId="{B1CC3917-7186-48B1-B06B-921786A47DF6}" dt="2023-03-19T21:14:02.988" v="4549" actId="478"/>
          <ac:picMkLst>
            <pc:docMk/>
            <pc:sldMk cId="3794889166" sldId="626"/>
            <ac:picMk id="43010" creationId="{3E66CC25-3332-4B97-86F7-16FEB09ED75E}"/>
          </ac:picMkLst>
        </pc:picChg>
      </pc:sldChg>
      <pc:sldChg chg="addSp delSp modSp add del mod setBg">
        <pc:chgData name="BEN KHALFALLAH Hela ItimAsrScoVdf" userId="d55be94f-4073-46ba-88ef-465599598fde" providerId="ADAL" clId="{B1CC3917-7186-48B1-B06B-921786A47DF6}" dt="2023-03-19T20:16:29.583" v="3887" actId="47"/>
        <pc:sldMkLst>
          <pc:docMk/>
          <pc:sldMk cId="1691491679" sldId="627"/>
        </pc:sldMkLst>
        <pc:spChg chg="del">
          <ac:chgData name="BEN KHALFALLAH Hela ItimAsrScoVdf" userId="d55be94f-4073-46ba-88ef-465599598fde" providerId="ADAL" clId="{B1CC3917-7186-48B1-B06B-921786A47DF6}" dt="2023-03-19T20:15:41.961" v="3878" actId="478"/>
          <ac:spMkLst>
            <pc:docMk/>
            <pc:sldMk cId="1691491679" sldId="627"/>
            <ac:spMk id="5" creationId="{23EEF7D1-242E-4DC7-8873-B1226A9FD987}"/>
          </ac:spMkLst>
        </pc:spChg>
        <pc:spChg chg="del">
          <ac:chgData name="BEN KHALFALLAH Hela ItimAsrScoVdf" userId="d55be94f-4073-46ba-88ef-465599598fde" providerId="ADAL" clId="{B1CC3917-7186-48B1-B06B-921786A47DF6}" dt="2023-03-19T20:15:41.961" v="3878" actId="478"/>
          <ac:spMkLst>
            <pc:docMk/>
            <pc:sldMk cId="1691491679" sldId="627"/>
            <ac:spMk id="6" creationId="{19C5B200-8723-42E6-814A-FF884D985400}"/>
          </ac:spMkLst>
        </pc:spChg>
        <pc:spChg chg="del">
          <ac:chgData name="BEN KHALFALLAH Hela ItimAsrScoVdf" userId="d55be94f-4073-46ba-88ef-465599598fde" providerId="ADAL" clId="{B1CC3917-7186-48B1-B06B-921786A47DF6}" dt="2023-03-19T20:15:41.961" v="3878" actId="478"/>
          <ac:spMkLst>
            <pc:docMk/>
            <pc:sldMk cId="1691491679" sldId="627"/>
            <ac:spMk id="7" creationId="{7774F557-6E12-4B49-AE2F-793AFEFA832F}"/>
          </ac:spMkLst>
        </pc:spChg>
        <pc:spChg chg="del">
          <ac:chgData name="BEN KHALFALLAH Hela ItimAsrScoVdf" userId="d55be94f-4073-46ba-88ef-465599598fde" providerId="ADAL" clId="{B1CC3917-7186-48B1-B06B-921786A47DF6}" dt="2023-03-19T20:15:41.961" v="3878" actId="478"/>
          <ac:spMkLst>
            <pc:docMk/>
            <pc:sldMk cId="1691491679" sldId="627"/>
            <ac:spMk id="15" creationId="{4CFFDF83-30DF-4FDF-9E54-2243B805E907}"/>
          </ac:spMkLst>
        </pc:spChg>
        <pc:spChg chg="del">
          <ac:chgData name="BEN KHALFALLAH Hela ItimAsrScoVdf" userId="d55be94f-4073-46ba-88ef-465599598fde" providerId="ADAL" clId="{B1CC3917-7186-48B1-B06B-921786A47DF6}" dt="2023-03-19T20:15:41.961" v="3878" actId="478"/>
          <ac:spMkLst>
            <pc:docMk/>
            <pc:sldMk cId="1691491679" sldId="627"/>
            <ac:spMk id="17" creationId="{A20751EC-BA9A-4BD4-B4DE-B933D618E53D}"/>
          </ac:spMkLst>
        </pc:spChg>
        <pc:spChg chg="del">
          <ac:chgData name="BEN KHALFALLAH Hela ItimAsrScoVdf" userId="d55be94f-4073-46ba-88ef-465599598fde" providerId="ADAL" clId="{B1CC3917-7186-48B1-B06B-921786A47DF6}" dt="2023-03-19T20:15:41.961" v="3878" actId="478"/>
          <ac:spMkLst>
            <pc:docMk/>
            <pc:sldMk cId="1691491679" sldId="627"/>
            <ac:spMk id="19" creationId="{72CD4979-138E-4ED7-8627-097048A1EE46}"/>
          </ac:spMkLst>
        </pc:spChg>
        <pc:spChg chg="mod ord">
          <ac:chgData name="BEN KHALFALLAH Hela ItimAsrScoVdf" userId="d55be94f-4073-46ba-88ef-465599598fde" providerId="ADAL" clId="{B1CC3917-7186-48B1-B06B-921786A47DF6}" dt="2023-03-19T20:15:53.912" v="3884" actId="26606"/>
          <ac:spMkLst>
            <pc:docMk/>
            <pc:sldMk cId="1691491679" sldId="627"/>
            <ac:spMk id="20" creationId="{45F2757C-2B81-44C8-A2F3-95A63B4AC011}"/>
          </ac:spMkLst>
        </pc:spChg>
        <pc:spChg chg="del">
          <ac:chgData name="BEN KHALFALLAH Hela ItimAsrScoVdf" userId="d55be94f-4073-46ba-88ef-465599598fde" providerId="ADAL" clId="{B1CC3917-7186-48B1-B06B-921786A47DF6}" dt="2023-03-19T20:15:41.961" v="3878" actId="478"/>
          <ac:spMkLst>
            <pc:docMk/>
            <pc:sldMk cId="1691491679" sldId="627"/>
            <ac:spMk id="24" creationId="{141782B7-B73F-44A6-86A1-0BB0BB573DD3}"/>
          </ac:spMkLst>
        </pc:spChg>
        <pc:spChg chg="del">
          <ac:chgData name="BEN KHALFALLAH Hela ItimAsrScoVdf" userId="d55be94f-4073-46ba-88ef-465599598fde" providerId="ADAL" clId="{B1CC3917-7186-48B1-B06B-921786A47DF6}" dt="2023-03-19T20:15:41.961" v="3878" actId="478"/>
          <ac:spMkLst>
            <pc:docMk/>
            <pc:sldMk cId="1691491679" sldId="627"/>
            <ac:spMk id="29" creationId="{FB4F58C2-DFA9-4EFF-BC3E-5504C63CFCF5}"/>
          </ac:spMkLst>
        </pc:spChg>
        <pc:spChg chg="del">
          <ac:chgData name="BEN KHALFALLAH Hela ItimAsrScoVdf" userId="d55be94f-4073-46ba-88ef-465599598fde" providerId="ADAL" clId="{B1CC3917-7186-48B1-B06B-921786A47DF6}" dt="2023-03-19T20:15:41.961" v="3878" actId="478"/>
          <ac:spMkLst>
            <pc:docMk/>
            <pc:sldMk cId="1691491679" sldId="627"/>
            <ac:spMk id="38" creationId="{0ECAAC01-5F5C-4DA7-998E-69937254453E}"/>
          </ac:spMkLst>
        </pc:spChg>
        <pc:spChg chg="del">
          <ac:chgData name="BEN KHALFALLAH Hela ItimAsrScoVdf" userId="d55be94f-4073-46ba-88ef-465599598fde" providerId="ADAL" clId="{B1CC3917-7186-48B1-B06B-921786A47DF6}" dt="2023-03-19T20:15:41.961" v="3878" actId="478"/>
          <ac:spMkLst>
            <pc:docMk/>
            <pc:sldMk cId="1691491679" sldId="627"/>
            <ac:spMk id="41" creationId="{244EA30D-C1EB-4555-8DDB-A3F596DA0678}"/>
          </ac:spMkLst>
        </pc:spChg>
        <pc:spChg chg="del">
          <ac:chgData name="BEN KHALFALLAH Hela ItimAsrScoVdf" userId="d55be94f-4073-46ba-88ef-465599598fde" providerId="ADAL" clId="{B1CC3917-7186-48B1-B06B-921786A47DF6}" dt="2023-03-19T20:15:41.961" v="3878" actId="478"/>
          <ac:spMkLst>
            <pc:docMk/>
            <pc:sldMk cId="1691491679" sldId="627"/>
            <ac:spMk id="46" creationId="{C7672271-4DF1-4742-8E46-9A05A97BDC19}"/>
          </ac:spMkLst>
        </pc:spChg>
        <pc:spChg chg="add del">
          <ac:chgData name="BEN KHALFALLAH Hela ItimAsrScoVdf" userId="d55be94f-4073-46ba-88ef-465599598fde" providerId="ADAL" clId="{B1CC3917-7186-48B1-B06B-921786A47DF6}" dt="2023-03-19T20:15:51.754" v="3881" actId="26606"/>
          <ac:spMkLst>
            <pc:docMk/>
            <pc:sldMk cId="1691491679" sldId="627"/>
            <ac:spMk id="29703" creationId="{DB691D59-8F51-4DD8-AD41-D568D29B08F8}"/>
          </ac:spMkLst>
        </pc:spChg>
        <pc:spChg chg="add del">
          <ac:chgData name="BEN KHALFALLAH Hela ItimAsrScoVdf" userId="d55be94f-4073-46ba-88ef-465599598fde" providerId="ADAL" clId="{B1CC3917-7186-48B1-B06B-921786A47DF6}" dt="2023-03-19T20:15:51.754" v="3881" actId="26606"/>
          <ac:spMkLst>
            <pc:docMk/>
            <pc:sldMk cId="1691491679" sldId="627"/>
            <ac:spMk id="29705" creationId="{204AEF18-0627-48F3-9B3D-F7E8F050B1D4}"/>
          </ac:spMkLst>
        </pc:spChg>
        <pc:spChg chg="add del">
          <ac:chgData name="BEN KHALFALLAH Hela ItimAsrScoVdf" userId="d55be94f-4073-46ba-88ef-465599598fde" providerId="ADAL" clId="{B1CC3917-7186-48B1-B06B-921786A47DF6}" dt="2023-03-19T20:15:51.754" v="3881" actId="26606"/>
          <ac:spMkLst>
            <pc:docMk/>
            <pc:sldMk cId="1691491679" sldId="627"/>
            <ac:spMk id="29707" creationId="{CEAEE08A-C572-438F-9753-B0D527A515A7}"/>
          </ac:spMkLst>
        </pc:spChg>
        <pc:spChg chg="add del">
          <ac:chgData name="BEN KHALFALLAH Hela ItimAsrScoVdf" userId="d55be94f-4073-46ba-88ef-465599598fde" providerId="ADAL" clId="{B1CC3917-7186-48B1-B06B-921786A47DF6}" dt="2023-03-19T20:15:51.754" v="3881" actId="26606"/>
          <ac:spMkLst>
            <pc:docMk/>
            <pc:sldMk cId="1691491679" sldId="627"/>
            <ac:spMk id="29709" creationId="{DB93146F-62ED-4C59-844C-0935D0FB5031}"/>
          </ac:spMkLst>
        </pc:spChg>
        <pc:spChg chg="add del">
          <ac:chgData name="BEN KHALFALLAH Hela ItimAsrScoVdf" userId="d55be94f-4073-46ba-88ef-465599598fde" providerId="ADAL" clId="{B1CC3917-7186-48B1-B06B-921786A47DF6}" dt="2023-03-19T20:15:51.754" v="3881" actId="26606"/>
          <ac:spMkLst>
            <pc:docMk/>
            <pc:sldMk cId="1691491679" sldId="627"/>
            <ac:spMk id="29711" creationId="{BF3D65BA-1C65-40FB-92EF-83951BDC1D7C}"/>
          </ac:spMkLst>
        </pc:spChg>
        <pc:spChg chg="add del">
          <ac:chgData name="BEN KHALFALLAH Hela ItimAsrScoVdf" userId="d55be94f-4073-46ba-88ef-465599598fde" providerId="ADAL" clId="{B1CC3917-7186-48B1-B06B-921786A47DF6}" dt="2023-03-19T20:15:51.754" v="3881" actId="26606"/>
          <ac:spMkLst>
            <pc:docMk/>
            <pc:sldMk cId="1691491679" sldId="627"/>
            <ac:spMk id="29713" creationId="{ADF52CCA-FCDD-49A0-BFFC-3BD41F1B827A}"/>
          </ac:spMkLst>
        </pc:spChg>
        <pc:spChg chg="add del">
          <ac:chgData name="BEN KHALFALLAH Hela ItimAsrScoVdf" userId="d55be94f-4073-46ba-88ef-465599598fde" providerId="ADAL" clId="{B1CC3917-7186-48B1-B06B-921786A47DF6}" dt="2023-03-19T20:15:53.900" v="3883" actId="26606"/>
          <ac:spMkLst>
            <pc:docMk/>
            <pc:sldMk cId="1691491679" sldId="627"/>
            <ac:spMk id="29715" creationId="{B01B0E58-A5C8-4CDA-A2E0-35DF94E59857}"/>
          </ac:spMkLst>
        </pc:spChg>
        <pc:spChg chg="add del">
          <ac:chgData name="BEN KHALFALLAH Hela ItimAsrScoVdf" userId="d55be94f-4073-46ba-88ef-465599598fde" providerId="ADAL" clId="{B1CC3917-7186-48B1-B06B-921786A47DF6}" dt="2023-03-19T20:15:53.900" v="3883" actId="26606"/>
          <ac:spMkLst>
            <pc:docMk/>
            <pc:sldMk cId="1691491679" sldId="627"/>
            <ac:spMk id="29716" creationId="{DB691D59-8F51-4DD8-AD41-D568D29B08F8}"/>
          </ac:spMkLst>
        </pc:spChg>
        <pc:spChg chg="add del">
          <ac:chgData name="BEN KHALFALLAH Hela ItimAsrScoVdf" userId="d55be94f-4073-46ba-88ef-465599598fde" providerId="ADAL" clId="{B1CC3917-7186-48B1-B06B-921786A47DF6}" dt="2023-03-19T20:15:53.900" v="3883" actId="26606"/>
          <ac:spMkLst>
            <pc:docMk/>
            <pc:sldMk cId="1691491679" sldId="627"/>
            <ac:spMk id="29717" creationId="{204AEF18-0627-48F3-9B3D-F7E8F050B1D4}"/>
          </ac:spMkLst>
        </pc:spChg>
        <pc:spChg chg="add del">
          <ac:chgData name="BEN KHALFALLAH Hela ItimAsrScoVdf" userId="d55be94f-4073-46ba-88ef-465599598fde" providerId="ADAL" clId="{B1CC3917-7186-48B1-B06B-921786A47DF6}" dt="2023-03-19T20:15:53.900" v="3883" actId="26606"/>
          <ac:spMkLst>
            <pc:docMk/>
            <pc:sldMk cId="1691491679" sldId="627"/>
            <ac:spMk id="29718" creationId="{CEAEE08A-C572-438F-9753-B0D527A515A7}"/>
          </ac:spMkLst>
        </pc:spChg>
        <pc:spChg chg="add del">
          <ac:chgData name="BEN KHALFALLAH Hela ItimAsrScoVdf" userId="d55be94f-4073-46ba-88ef-465599598fde" providerId="ADAL" clId="{B1CC3917-7186-48B1-B06B-921786A47DF6}" dt="2023-03-19T20:15:53.900" v="3883" actId="26606"/>
          <ac:spMkLst>
            <pc:docMk/>
            <pc:sldMk cId="1691491679" sldId="627"/>
            <ac:spMk id="29719" creationId="{DB93146F-62ED-4C59-844C-0935D0FB5031}"/>
          </ac:spMkLst>
        </pc:spChg>
        <pc:spChg chg="add del">
          <ac:chgData name="BEN KHALFALLAH Hela ItimAsrScoVdf" userId="d55be94f-4073-46ba-88ef-465599598fde" providerId="ADAL" clId="{B1CC3917-7186-48B1-B06B-921786A47DF6}" dt="2023-03-19T20:15:53.900" v="3883" actId="26606"/>
          <ac:spMkLst>
            <pc:docMk/>
            <pc:sldMk cId="1691491679" sldId="627"/>
            <ac:spMk id="29720" creationId="{F7207B7B-5C57-458C-BE38-95D2CD7655BB}"/>
          </ac:spMkLst>
        </pc:spChg>
        <pc:spChg chg="add del">
          <ac:chgData name="BEN KHALFALLAH Hela ItimAsrScoVdf" userId="d55be94f-4073-46ba-88ef-465599598fde" providerId="ADAL" clId="{B1CC3917-7186-48B1-B06B-921786A47DF6}" dt="2023-03-19T20:15:53.900" v="3883" actId="26606"/>
          <ac:spMkLst>
            <pc:docMk/>
            <pc:sldMk cId="1691491679" sldId="627"/>
            <ac:spMk id="29721" creationId="{9822E561-F97C-4CBB-A9A6-A6BF6317BC84}"/>
          </ac:spMkLst>
        </pc:spChg>
        <pc:spChg chg="add">
          <ac:chgData name="BEN KHALFALLAH Hela ItimAsrScoVdf" userId="d55be94f-4073-46ba-88ef-465599598fde" providerId="ADAL" clId="{B1CC3917-7186-48B1-B06B-921786A47DF6}" dt="2023-03-19T20:15:53.912" v="3884" actId="26606"/>
          <ac:spMkLst>
            <pc:docMk/>
            <pc:sldMk cId="1691491679" sldId="627"/>
            <ac:spMk id="29723" creationId="{DB691D59-8F51-4DD8-AD41-D568D29B08F8}"/>
          </ac:spMkLst>
        </pc:spChg>
        <pc:spChg chg="add">
          <ac:chgData name="BEN KHALFALLAH Hela ItimAsrScoVdf" userId="d55be94f-4073-46ba-88ef-465599598fde" providerId="ADAL" clId="{B1CC3917-7186-48B1-B06B-921786A47DF6}" dt="2023-03-19T20:15:53.912" v="3884" actId="26606"/>
          <ac:spMkLst>
            <pc:docMk/>
            <pc:sldMk cId="1691491679" sldId="627"/>
            <ac:spMk id="29724" creationId="{204AEF18-0627-48F3-9B3D-F7E8F050B1D4}"/>
          </ac:spMkLst>
        </pc:spChg>
        <pc:spChg chg="add">
          <ac:chgData name="BEN KHALFALLAH Hela ItimAsrScoVdf" userId="d55be94f-4073-46ba-88ef-465599598fde" providerId="ADAL" clId="{B1CC3917-7186-48B1-B06B-921786A47DF6}" dt="2023-03-19T20:15:53.912" v="3884" actId="26606"/>
          <ac:spMkLst>
            <pc:docMk/>
            <pc:sldMk cId="1691491679" sldId="627"/>
            <ac:spMk id="29725" creationId="{CEAEE08A-C572-438F-9753-B0D527A515A7}"/>
          </ac:spMkLst>
        </pc:spChg>
        <pc:spChg chg="add">
          <ac:chgData name="BEN KHALFALLAH Hela ItimAsrScoVdf" userId="d55be94f-4073-46ba-88ef-465599598fde" providerId="ADAL" clId="{B1CC3917-7186-48B1-B06B-921786A47DF6}" dt="2023-03-19T20:15:53.912" v="3884" actId="26606"/>
          <ac:spMkLst>
            <pc:docMk/>
            <pc:sldMk cId="1691491679" sldId="627"/>
            <ac:spMk id="29726" creationId="{DB93146F-62ED-4C59-844C-0935D0FB5031}"/>
          </ac:spMkLst>
        </pc:spChg>
        <pc:spChg chg="add">
          <ac:chgData name="BEN KHALFALLAH Hela ItimAsrScoVdf" userId="d55be94f-4073-46ba-88ef-465599598fde" providerId="ADAL" clId="{B1CC3917-7186-48B1-B06B-921786A47DF6}" dt="2023-03-19T20:15:53.912" v="3884" actId="26606"/>
          <ac:spMkLst>
            <pc:docMk/>
            <pc:sldMk cId="1691491679" sldId="627"/>
            <ac:spMk id="29727" creationId="{BF3D65BA-1C65-40FB-92EF-83951BDC1D7C}"/>
          </ac:spMkLst>
        </pc:spChg>
        <pc:spChg chg="add">
          <ac:chgData name="BEN KHALFALLAH Hela ItimAsrScoVdf" userId="d55be94f-4073-46ba-88ef-465599598fde" providerId="ADAL" clId="{B1CC3917-7186-48B1-B06B-921786A47DF6}" dt="2023-03-19T20:15:53.912" v="3884" actId="26606"/>
          <ac:spMkLst>
            <pc:docMk/>
            <pc:sldMk cId="1691491679" sldId="627"/>
            <ac:spMk id="29728" creationId="{ADF52CCA-FCDD-49A0-BFFC-3BD41F1B827A}"/>
          </ac:spMkLst>
        </pc:spChg>
        <pc:picChg chg="add mod">
          <ac:chgData name="BEN KHALFALLAH Hela ItimAsrScoVdf" userId="d55be94f-4073-46ba-88ef-465599598fde" providerId="ADAL" clId="{B1CC3917-7186-48B1-B06B-921786A47DF6}" dt="2023-03-19T20:16:01.619" v="3886" actId="1076"/>
          <ac:picMkLst>
            <pc:docMk/>
            <pc:sldMk cId="1691491679" sldId="627"/>
            <ac:picMk id="29698" creationId="{B0927601-30DC-4D44-880D-36384F331E81}"/>
          </ac:picMkLst>
        </pc:picChg>
        <pc:cxnChg chg="del">
          <ac:chgData name="BEN KHALFALLAH Hela ItimAsrScoVdf" userId="d55be94f-4073-46ba-88ef-465599598fde" providerId="ADAL" clId="{B1CC3917-7186-48B1-B06B-921786A47DF6}" dt="2023-03-19T20:15:41.961" v="3878" actId="478"/>
          <ac:cxnSpMkLst>
            <pc:docMk/>
            <pc:sldMk cId="1691491679" sldId="627"/>
            <ac:cxnSpMk id="11" creationId="{C9240431-EC51-47AD-B3AB-C98ADE50D918}"/>
          </ac:cxnSpMkLst>
        </pc:cxnChg>
        <pc:cxnChg chg="del">
          <ac:chgData name="BEN KHALFALLAH Hela ItimAsrScoVdf" userId="d55be94f-4073-46ba-88ef-465599598fde" providerId="ADAL" clId="{B1CC3917-7186-48B1-B06B-921786A47DF6}" dt="2023-03-19T20:15:41.961" v="3878" actId="478"/>
          <ac:cxnSpMkLst>
            <pc:docMk/>
            <pc:sldMk cId="1691491679" sldId="627"/>
            <ac:cxnSpMk id="21" creationId="{956FBD05-CC47-4F53-9295-1B39E6ADACCD}"/>
          </ac:cxnSpMkLst>
        </pc:cxnChg>
        <pc:cxnChg chg="del">
          <ac:chgData name="BEN KHALFALLAH Hela ItimAsrScoVdf" userId="d55be94f-4073-46ba-88ef-465599598fde" providerId="ADAL" clId="{B1CC3917-7186-48B1-B06B-921786A47DF6}" dt="2023-03-19T20:15:41.961" v="3878" actId="478"/>
          <ac:cxnSpMkLst>
            <pc:docMk/>
            <pc:sldMk cId="1691491679" sldId="627"/>
            <ac:cxnSpMk id="32" creationId="{98B289CA-A22C-4442-B2A3-A6395126EB90}"/>
          </ac:cxnSpMkLst>
        </pc:cxnChg>
        <pc:cxnChg chg="del">
          <ac:chgData name="BEN KHALFALLAH Hela ItimAsrScoVdf" userId="d55be94f-4073-46ba-88ef-465599598fde" providerId="ADAL" clId="{B1CC3917-7186-48B1-B06B-921786A47DF6}" dt="2023-03-19T20:15:41.961" v="3878" actId="478"/>
          <ac:cxnSpMkLst>
            <pc:docMk/>
            <pc:sldMk cId="1691491679" sldId="627"/>
            <ac:cxnSpMk id="40" creationId="{A61A1D29-5EF9-44EA-8833-74D32DE7D1F7}"/>
          </ac:cxnSpMkLst>
        </pc:cxnChg>
      </pc:sldChg>
      <pc:sldChg chg="addSp delSp modSp new del mod">
        <pc:chgData name="BEN KHALFALLAH Hela ItimAsrScoVdf" userId="d55be94f-4073-46ba-88ef-465599598fde" providerId="ADAL" clId="{B1CC3917-7186-48B1-B06B-921786A47DF6}" dt="2023-03-19T20:23:58.204" v="4011" actId="47"/>
        <pc:sldMkLst>
          <pc:docMk/>
          <pc:sldMk cId="2221579900" sldId="627"/>
        </pc:sldMkLst>
        <pc:spChg chg="mod">
          <ac:chgData name="BEN KHALFALLAH Hela ItimAsrScoVdf" userId="d55be94f-4073-46ba-88ef-465599598fde" providerId="ADAL" clId="{B1CC3917-7186-48B1-B06B-921786A47DF6}" dt="2023-03-19T20:21:06.642" v="3976" actId="20577"/>
          <ac:spMkLst>
            <pc:docMk/>
            <pc:sldMk cId="2221579900" sldId="627"/>
            <ac:spMk id="2" creationId="{87DFD1F3-530A-4864-AF16-FDA8C255F1F2}"/>
          </ac:spMkLst>
        </pc:spChg>
        <pc:spChg chg="add del mod">
          <ac:chgData name="BEN KHALFALLAH Hela ItimAsrScoVdf" userId="d55be94f-4073-46ba-88ef-465599598fde" providerId="ADAL" clId="{B1CC3917-7186-48B1-B06B-921786A47DF6}" dt="2023-03-19T20:23:46.862" v="4007" actId="21"/>
          <ac:spMkLst>
            <pc:docMk/>
            <pc:sldMk cId="2221579900" sldId="627"/>
            <ac:spMk id="3" creationId="{3F6A7523-0B56-40DB-96B0-D9B05D6C8673}"/>
          </ac:spMkLst>
        </pc:spChg>
        <pc:spChg chg="add del mod">
          <ac:chgData name="BEN KHALFALLAH Hela ItimAsrScoVdf" userId="d55be94f-4073-46ba-88ef-465599598fde" providerId="ADAL" clId="{B1CC3917-7186-48B1-B06B-921786A47DF6}" dt="2023-03-19T20:23:46.862" v="4007" actId="21"/>
          <ac:spMkLst>
            <pc:docMk/>
            <pc:sldMk cId="2221579900" sldId="627"/>
            <ac:spMk id="4" creationId="{90EF04B2-7432-4078-81B8-9D9C0FCBDABC}"/>
          </ac:spMkLst>
        </pc:spChg>
        <pc:spChg chg="add del mod">
          <ac:chgData name="BEN KHALFALLAH Hela ItimAsrScoVdf" userId="d55be94f-4073-46ba-88ef-465599598fde" providerId="ADAL" clId="{B1CC3917-7186-48B1-B06B-921786A47DF6}" dt="2023-03-19T20:23:46.862" v="4007" actId="21"/>
          <ac:spMkLst>
            <pc:docMk/>
            <pc:sldMk cId="2221579900" sldId="627"/>
            <ac:spMk id="5" creationId="{5EE92356-6C38-451D-8B6F-FE68366761F0}"/>
          </ac:spMkLst>
        </pc:spChg>
        <pc:spChg chg="add mod">
          <ac:chgData name="BEN KHALFALLAH Hela ItimAsrScoVdf" userId="d55be94f-4073-46ba-88ef-465599598fde" providerId="ADAL" clId="{B1CC3917-7186-48B1-B06B-921786A47DF6}" dt="2023-03-19T20:17:41.686" v="3922" actId="571"/>
          <ac:spMkLst>
            <pc:docMk/>
            <pc:sldMk cId="2221579900" sldId="627"/>
            <ac:spMk id="7" creationId="{437B9871-C268-4AC3-862F-EC710DE472D6}"/>
          </ac:spMkLst>
        </pc:spChg>
        <pc:spChg chg="add mod">
          <ac:chgData name="BEN KHALFALLAH Hela ItimAsrScoVdf" userId="d55be94f-4073-46ba-88ef-465599598fde" providerId="ADAL" clId="{B1CC3917-7186-48B1-B06B-921786A47DF6}" dt="2023-03-19T20:17:52.146" v="3924" actId="571"/>
          <ac:spMkLst>
            <pc:docMk/>
            <pc:sldMk cId="2221579900" sldId="627"/>
            <ac:spMk id="9" creationId="{08525B09-4440-4C4F-BECF-487DF12C19FC}"/>
          </ac:spMkLst>
        </pc:spChg>
        <pc:spChg chg="add del mod">
          <ac:chgData name="BEN KHALFALLAH Hela ItimAsrScoVdf" userId="d55be94f-4073-46ba-88ef-465599598fde" providerId="ADAL" clId="{B1CC3917-7186-48B1-B06B-921786A47DF6}" dt="2023-03-19T20:23:46.862" v="4007" actId="21"/>
          <ac:spMkLst>
            <pc:docMk/>
            <pc:sldMk cId="2221579900" sldId="627"/>
            <ac:spMk id="10" creationId="{3F48E9B9-DE4F-4E36-89BC-C678B8AF14F4}"/>
          </ac:spMkLst>
        </pc:spChg>
        <pc:spChg chg="add del mod">
          <ac:chgData name="BEN KHALFALLAH Hela ItimAsrScoVdf" userId="d55be94f-4073-46ba-88ef-465599598fde" providerId="ADAL" clId="{B1CC3917-7186-48B1-B06B-921786A47DF6}" dt="2023-03-19T20:23:46.862" v="4007" actId="21"/>
          <ac:spMkLst>
            <pc:docMk/>
            <pc:sldMk cId="2221579900" sldId="627"/>
            <ac:spMk id="11" creationId="{E254273A-DB11-4E55-A11D-E720C92CA618}"/>
          </ac:spMkLst>
        </pc:spChg>
        <pc:spChg chg="add del mod">
          <ac:chgData name="BEN KHALFALLAH Hela ItimAsrScoVdf" userId="d55be94f-4073-46ba-88ef-465599598fde" providerId="ADAL" clId="{B1CC3917-7186-48B1-B06B-921786A47DF6}" dt="2023-03-19T20:23:46.862" v="4007" actId="21"/>
          <ac:spMkLst>
            <pc:docMk/>
            <pc:sldMk cId="2221579900" sldId="627"/>
            <ac:spMk id="12" creationId="{77FCDC5B-C1B5-493E-8800-0B9562D81BB4}"/>
          </ac:spMkLst>
        </pc:spChg>
        <pc:spChg chg="add del mod">
          <ac:chgData name="BEN KHALFALLAH Hela ItimAsrScoVdf" userId="d55be94f-4073-46ba-88ef-465599598fde" providerId="ADAL" clId="{B1CC3917-7186-48B1-B06B-921786A47DF6}" dt="2023-03-19T20:23:46.862" v="4007" actId="21"/>
          <ac:spMkLst>
            <pc:docMk/>
            <pc:sldMk cId="2221579900" sldId="627"/>
            <ac:spMk id="13" creationId="{88EC76BF-73D1-4009-A8C5-51996388EA20}"/>
          </ac:spMkLst>
        </pc:spChg>
        <pc:picChg chg="add mod">
          <ac:chgData name="BEN KHALFALLAH Hela ItimAsrScoVdf" userId="d55be94f-4073-46ba-88ef-465599598fde" providerId="ADAL" clId="{B1CC3917-7186-48B1-B06B-921786A47DF6}" dt="2023-03-19T20:17:41.686" v="3922" actId="571"/>
          <ac:picMkLst>
            <pc:docMk/>
            <pc:sldMk cId="2221579900" sldId="627"/>
            <ac:picMk id="6" creationId="{BB1D0090-887D-49D2-A741-62773341F060}"/>
          </ac:picMkLst>
        </pc:picChg>
        <pc:picChg chg="add mod">
          <ac:chgData name="BEN KHALFALLAH Hela ItimAsrScoVdf" userId="d55be94f-4073-46ba-88ef-465599598fde" providerId="ADAL" clId="{B1CC3917-7186-48B1-B06B-921786A47DF6}" dt="2023-03-19T20:17:52.146" v="3924" actId="571"/>
          <ac:picMkLst>
            <pc:docMk/>
            <pc:sldMk cId="2221579900" sldId="627"/>
            <ac:picMk id="8" creationId="{65CBFC3A-2D27-4957-A182-FC654B7800BC}"/>
          </ac:picMkLst>
        </pc:picChg>
        <pc:picChg chg="add del mod">
          <ac:chgData name="BEN KHALFALLAH Hela ItimAsrScoVdf" userId="d55be94f-4073-46ba-88ef-465599598fde" providerId="ADAL" clId="{B1CC3917-7186-48B1-B06B-921786A47DF6}" dt="2023-03-19T20:23:46.862" v="4007" actId="21"/>
          <ac:picMkLst>
            <pc:docMk/>
            <pc:sldMk cId="2221579900" sldId="627"/>
            <ac:picMk id="30722" creationId="{0F49EBB7-7E6C-465D-AF05-8F1311D4E480}"/>
          </ac:picMkLst>
        </pc:picChg>
      </pc:sldChg>
      <pc:sldChg chg="addSp delSp modSp add del mod">
        <pc:chgData name="BEN KHALFALLAH Hela ItimAsrScoVdf" userId="d55be94f-4073-46ba-88ef-465599598fde" providerId="ADAL" clId="{B1CC3917-7186-48B1-B06B-921786A47DF6}" dt="2023-03-19T20:24:14.094" v="4016" actId="47"/>
        <pc:sldMkLst>
          <pc:docMk/>
          <pc:sldMk cId="2712640262" sldId="628"/>
        </pc:sldMkLst>
        <pc:spChg chg="del">
          <ac:chgData name="BEN KHALFALLAH Hela ItimAsrScoVdf" userId="d55be94f-4073-46ba-88ef-465599598fde" providerId="ADAL" clId="{B1CC3917-7186-48B1-B06B-921786A47DF6}" dt="2023-03-19T20:21:55.827" v="3978" actId="478"/>
          <ac:spMkLst>
            <pc:docMk/>
            <pc:sldMk cId="2712640262" sldId="628"/>
            <ac:spMk id="3" creationId="{3F6A7523-0B56-40DB-96B0-D9B05D6C8673}"/>
          </ac:spMkLst>
        </pc:spChg>
        <pc:spChg chg="del">
          <ac:chgData name="BEN KHALFALLAH Hela ItimAsrScoVdf" userId="d55be94f-4073-46ba-88ef-465599598fde" providerId="ADAL" clId="{B1CC3917-7186-48B1-B06B-921786A47DF6}" dt="2023-03-19T20:21:55.827" v="3978" actId="478"/>
          <ac:spMkLst>
            <pc:docMk/>
            <pc:sldMk cId="2712640262" sldId="628"/>
            <ac:spMk id="4" creationId="{90EF04B2-7432-4078-81B8-9D9C0FCBDABC}"/>
          </ac:spMkLst>
        </pc:spChg>
        <pc:spChg chg="del">
          <ac:chgData name="BEN KHALFALLAH Hela ItimAsrScoVdf" userId="d55be94f-4073-46ba-88ef-465599598fde" providerId="ADAL" clId="{B1CC3917-7186-48B1-B06B-921786A47DF6}" dt="2023-03-19T20:21:55.827" v="3978" actId="478"/>
          <ac:spMkLst>
            <pc:docMk/>
            <pc:sldMk cId="2712640262" sldId="628"/>
            <ac:spMk id="5" creationId="{5EE92356-6C38-451D-8B6F-FE68366761F0}"/>
          </ac:spMkLst>
        </pc:spChg>
        <pc:spChg chg="del">
          <ac:chgData name="BEN KHALFALLAH Hela ItimAsrScoVdf" userId="d55be94f-4073-46ba-88ef-465599598fde" providerId="ADAL" clId="{B1CC3917-7186-48B1-B06B-921786A47DF6}" dt="2023-03-19T20:21:55.827" v="3978" actId="478"/>
          <ac:spMkLst>
            <pc:docMk/>
            <pc:sldMk cId="2712640262" sldId="628"/>
            <ac:spMk id="10" creationId="{3F48E9B9-DE4F-4E36-89BC-C678B8AF14F4}"/>
          </ac:spMkLst>
        </pc:spChg>
        <pc:spChg chg="del">
          <ac:chgData name="BEN KHALFALLAH Hela ItimAsrScoVdf" userId="d55be94f-4073-46ba-88ef-465599598fde" providerId="ADAL" clId="{B1CC3917-7186-48B1-B06B-921786A47DF6}" dt="2023-03-19T20:21:55.827" v="3978" actId="478"/>
          <ac:spMkLst>
            <pc:docMk/>
            <pc:sldMk cId="2712640262" sldId="628"/>
            <ac:spMk id="11" creationId="{E254273A-DB11-4E55-A11D-E720C92CA618}"/>
          </ac:spMkLst>
        </pc:spChg>
        <pc:spChg chg="del">
          <ac:chgData name="BEN KHALFALLAH Hela ItimAsrScoVdf" userId="d55be94f-4073-46ba-88ef-465599598fde" providerId="ADAL" clId="{B1CC3917-7186-48B1-B06B-921786A47DF6}" dt="2023-03-19T20:21:55.827" v="3978" actId="478"/>
          <ac:spMkLst>
            <pc:docMk/>
            <pc:sldMk cId="2712640262" sldId="628"/>
            <ac:spMk id="12" creationId="{77FCDC5B-C1B5-493E-8800-0B9562D81BB4}"/>
          </ac:spMkLst>
        </pc:spChg>
        <pc:spChg chg="del">
          <ac:chgData name="BEN KHALFALLAH Hela ItimAsrScoVdf" userId="d55be94f-4073-46ba-88ef-465599598fde" providerId="ADAL" clId="{B1CC3917-7186-48B1-B06B-921786A47DF6}" dt="2023-03-19T20:21:55.827" v="3978" actId="478"/>
          <ac:spMkLst>
            <pc:docMk/>
            <pc:sldMk cId="2712640262" sldId="628"/>
            <ac:spMk id="13" creationId="{88EC76BF-73D1-4009-A8C5-51996388EA20}"/>
          </ac:spMkLst>
        </pc:spChg>
        <pc:spChg chg="add del mod">
          <ac:chgData name="BEN KHALFALLAH Hela ItimAsrScoVdf" userId="d55be94f-4073-46ba-88ef-465599598fde" providerId="ADAL" clId="{B1CC3917-7186-48B1-B06B-921786A47DF6}" dt="2023-03-19T20:24:07.112" v="4013" actId="21"/>
          <ac:spMkLst>
            <pc:docMk/>
            <pc:sldMk cId="2712640262" sldId="628"/>
            <ac:spMk id="14" creationId="{71962F80-E1E0-42AE-B526-C508A1C4DAAD}"/>
          </ac:spMkLst>
        </pc:spChg>
        <pc:spChg chg="add del mod">
          <ac:chgData name="BEN KHALFALLAH Hela ItimAsrScoVdf" userId="d55be94f-4073-46ba-88ef-465599598fde" providerId="ADAL" clId="{B1CC3917-7186-48B1-B06B-921786A47DF6}" dt="2023-03-19T20:24:07.112" v="4013" actId="21"/>
          <ac:spMkLst>
            <pc:docMk/>
            <pc:sldMk cId="2712640262" sldId="628"/>
            <ac:spMk id="15" creationId="{7187CFFB-D9E0-4F46-A667-AC294539E73F}"/>
          </ac:spMkLst>
        </pc:spChg>
        <pc:spChg chg="add del mod">
          <ac:chgData name="BEN KHALFALLAH Hela ItimAsrScoVdf" userId="d55be94f-4073-46ba-88ef-465599598fde" providerId="ADAL" clId="{B1CC3917-7186-48B1-B06B-921786A47DF6}" dt="2023-03-19T20:24:07.112" v="4013" actId="21"/>
          <ac:spMkLst>
            <pc:docMk/>
            <pc:sldMk cId="2712640262" sldId="628"/>
            <ac:spMk id="16" creationId="{A59BCA04-02FD-4896-AC7B-EC85A6384994}"/>
          </ac:spMkLst>
        </pc:spChg>
        <pc:picChg chg="del">
          <ac:chgData name="BEN KHALFALLAH Hela ItimAsrScoVdf" userId="d55be94f-4073-46ba-88ef-465599598fde" providerId="ADAL" clId="{B1CC3917-7186-48B1-B06B-921786A47DF6}" dt="2023-03-19T20:21:55.827" v="3978" actId="478"/>
          <ac:picMkLst>
            <pc:docMk/>
            <pc:sldMk cId="2712640262" sldId="628"/>
            <ac:picMk id="30722" creationId="{0F49EBB7-7E6C-465D-AF05-8F1311D4E480}"/>
          </ac:picMkLst>
        </pc:picChg>
        <pc:picChg chg="add del mod">
          <ac:chgData name="BEN KHALFALLAH Hela ItimAsrScoVdf" userId="d55be94f-4073-46ba-88ef-465599598fde" providerId="ADAL" clId="{B1CC3917-7186-48B1-B06B-921786A47DF6}" dt="2023-03-19T20:24:07.112" v="4013" actId="21"/>
          <ac:picMkLst>
            <pc:docMk/>
            <pc:sldMk cId="2712640262" sldId="628"/>
            <ac:picMk id="31746" creationId="{401D39F3-0E9D-4B1E-AF47-557693996E2E}"/>
          </ac:picMkLst>
        </pc:picChg>
      </pc:sldChg>
      <pc:sldChg chg="addSp delSp modSp new mod setBg">
        <pc:chgData name="BEN KHALFALLAH Hela ItimAsrScoVdf" userId="d55be94f-4073-46ba-88ef-465599598fde" providerId="ADAL" clId="{B1CC3917-7186-48B1-B06B-921786A47DF6}" dt="2023-03-19T20:26:33.738" v="4048" actId="478"/>
        <pc:sldMkLst>
          <pc:docMk/>
          <pc:sldMk cId="7673862" sldId="629"/>
        </pc:sldMkLst>
        <pc:spChg chg="add del mod">
          <ac:chgData name="BEN KHALFALLAH Hela ItimAsrScoVdf" userId="d55be94f-4073-46ba-88ef-465599598fde" providerId="ADAL" clId="{B1CC3917-7186-48B1-B06B-921786A47DF6}" dt="2023-03-19T20:25:20.454" v="4029" actId="21"/>
          <ac:spMkLst>
            <pc:docMk/>
            <pc:sldMk cId="7673862" sldId="629"/>
            <ac:spMk id="3" creationId="{A674D4C8-41E6-41BB-8C87-D754380088CA}"/>
          </ac:spMkLst>
        </pc:spChg>
        <pc:spChg chg="add del mod">
          <ac:chgData name="BEN KHALFALLAH Hela ItimAsrScoVdf" userId="d55be94f-4073-46ba-88ef-465599598fde" providerId="ADAL" clId="{B1CC3917-7186-48B1-B06B-921786A47DF6}" dt="2023-03-19T20:25:20.454" v="4029" actId="21"/>
          <ac:spMkLst>
            <pc:docMk/>
            <pc:sldMk cId="7673862" sldId="629"/>
            <ac:spMk id="4" creationId="{2559E842-85BA-41AF-B1B2-5CC94B30F14E}"/>
          </ac:spMkLst>
        </pc:spChg>
        <pc:spChg chg="add del mod">
          <ac:chgData name="BEN KHALFALLAH Hela ItimAsrScoVdf" userId="d55be94f-4073-46ba-88ef-465599598fde" providerId="ADAL" clId="{B1CC3917-7186-48B1-B06B-921786A47DF6}" dt="2023-03-19T20:25:20.454" v="4029" actId="21"/>
          <ac:spMkLst>
            <pc:docMk/>
            <pc:sldMk cId="7673862" sldId="629"/>
            <ac:spMk id="5" creationId="{29BBE7CF-B081-4166-A9C1-3ECEC488F550}"/>
          </ac:spMkLst>
        </pc:spChg>
        <pc:spChg chg="add del mod">
          <ac:chgData name="BEN KHALFALLAH Hela ItimAsrScoVdf" userId="d55be94f-4073-46ba-88ef-465599598fde" providerId="ADAL" clId="{B1CC3917-7186-48B1-B06B-921786A47DF6}" dt="2023-03-19T20:25:20.454" v="4029" actId="21"/>
          <ac:spMkLst>
            <pc:docMk/>
            <pc:sldMk cId="7673862" sldId="629"/>
            <ac:spMk id="6" creationId="{3ECA7116-6BDB-46A5-A50F-C053215C52B4}"/>
          </ac:spMkLst>
        </pc:spChg>
        <pc:spChg chg="add del mod">
          <ac:chgData name="BEN KHALFALLAH Hela ItimAsrScoVdf" userId="d55be94f-4073-46ba-88ef-465599598fde" providerId="ADAL" clId="{B1CC3917-7186-48B1-B06B-921786A47DF6}" dt="2023-03-19T20:25:20.454" v="4029" actId="21"/>
          <ac:spMkLst>
            <pc:docMk/>
            <pc:sldMk cId="7673862" sldId="629"/>
            <ac:spMk id="7" creationId="{5B363F26-204A-4916-868C-353D2B418FD3}"/>
          </ac:spMkLst>
        </pc:spChg>
        <pc:spChg chg="add del mod">
          <ac:chgData name="BEN KHALFALLAH Hela ItimAsrScoVdf" userId="d55be94f-4073-46ba-88ef-465599598fde" providerId="ADAL" clId="{B1CC3917-7186-48B1-B06B-921786A47DF6}" dt="2023-03-19T20:25:20.454" v="4029" actId="21"/>
          <ac:spMkLst>
            <pc:docMk/>
            <pc:sldMk cId="7673862" sldId="629"/>
            <ac:spMk id="8" creationId="{FBDF531F-000F-431E-AA60-B04D2F3D0142}"/>
          </ac:spMkLst>
        </pc:spChg>
        <pc:spChg chg="add del mod">
          <ac:chgData name="BEN KHALFALLAH Hela ItimAsrScoVdf" userId="d55be94f-4073-46ba-88ef-465599598fde" providerId="ADAL" clId="{B1CC3917-7186-48B1-B06B-921786A47DF6}" dt="2023-03-19T20:25:24.083" v="4030" actId="478"/>
          <ac:spMkLst>
            <pc:docMk/>
            <pc:sldMk cId="7673862" sldId="629"/>
            <ac:spMk id="9" creationId="{C0584083-B2AA-4845-9D86-6F01858BEDD3}"/>
          </ac:spMkLst>
        </pc:spChg>
        <pc:spChg chg="add">
          <ac:chgData name="BEN KHALFALLAH Hela ItimAsrScoVdf" userId="d55be94f-4073-46ba-88ef-465599598fde" providerId="ADAL" clId="{B1CC3917-7186-48B1-B06B-921786A47DF6}" dt="2023-03-19T20:25:29.584" v="4031" actId="26606"/>
          <ac:spMkLst>
            <pc:docMk/>
            <pc:sldMk cId="7673862" sldId="629"/>
            <ac:spMk id="10" creationId="{5E22EDAF-5B6B-4EDA-874A-D2323A56311E}"/>
          </ac:spMkLst>
        </pc:spChg>
        <pc:spChg chg="add">
          <ac:chgData name="BEN KHALFALLAH Hela ItimAsrScoVdf" userId="d55be94f-4073-46ba-88ef-465599598fde" providerId="ADAL" clId="{B1CC3917-7186-48B1-B06B-921786A47DF6}" dt="2023-03-19T20:25:29.584" v="4031" actId="26606"/>
          <ac:spMkLst>
            <pc:docMk/>
            <pc:sldMk cId="7673862" sldId="629"/>
            <ac:spMk id="11" creationId="{1531B9EF-E1F9-40FE-9CC0-C4C5F70253C7}"/>
          </ac:spMkLst>
        </pc:spChg>
        <pc:spChg chg="add">
          <ac:chgData name="BEN KHALFALLAH Hela ItimAsrScoVdf" userId="d55be94f-4073-46ba-88ef-465599598fde" providerId="ADAL" clId="{B1CC3917-7186-48B1-B06B-921786A47DF6}" dt="2023-03-19T20:25:29.584" v="4031" actId="26606"/>
          <ac:spMkLst>
            <pc:docMk/>
            <pc:sldMk cId="7673862" sldId="629"/>
            <ac:spMk id="12" creationId="{447093E9-0FF5-4C8A-87CA-1A77A8A8AAD6}"/>
          </ac:spMkLst>
        </pc:spChg>
        <pc:spChg chg="add">
          <ac:chgData name="BEN KHALFALLAH Hela ItimAsrScoVdf" userId="d55be94f-4073-46ba-88ef-465599598fde" providerId="ADAL" clId="{B1CC3917-7186-48B1-B06B-921786A47DF6}" dt="2023-03-19T20:25:29.584" v="4031" actId="26606"/>
          <ac:spMkLst>
            <pc:docMk/>
            <pc:sldMk cId="7673862" sldId="629"/>
            <ac:spMk id="13" creationId="{A8457049-EBE6-4D4A-9603-74419DBBE784}"/>
          </ac:spMkLst>
        </pc:spChg>
        <pc:spChg chg="add">
          <ac:chgData name="BEN KHALFALLAH Hela ItimAsrScoVdf" userId="d55be94f-4073-46ba-88ef-465599598fde" providerId="ADAL" clId="{B1CC3917-7186-48B1-B06B-921786A47DF6}" dt="2023-03-19T20:25:29.584" v="4031" actId="26606"/>
          <ac:spMkLst>
            <pc:docMk/>
            <pc:sldMk cId="7673862" sldId="629"/>
            <ac:spMk id="15" creationId="{D54EC586-DBC6-420F-A910-59AC50ABF982}"/>
          </ac:spMkLst>
        </pc:spChg>
        <pc:spChg chg="add mod">
          <ac:chgData name="BEN KHALFALLAH Hela ItimAsrScoVdf" userId="d55be94f-4073-46ba-88ef-465599598fde" providerId="ADAL" clId="{B1CC3917-7186-48B1-B06B-921786A47DF6}" dt="2023-03-19T20:25:44.610" v="4035" actId="14100"/>
          <ac:spMkLst>
            <pc:docMk/>
            <pc:sldMk cId="7673862" sldId="629"/>
            <ac:spMk id="16" creationId="{5CD17022-3952-44E9-8444-23AB8427F436}"/>
          </ac:spMkLst>
        </pc:spChg>
        <pc:spChg chg="add del mod">
          <ac:chgData name="BEN KHALFALLAH Hela ItimAsrScoVdf" userId="d55be94f-4073-46ba-88ef-465599598fde" providerId="ADAL" clId="{B1CC3917-7186-48B1-B06B-921786A47DF6}" dt="2023-03-19T20:26:33.738" v="4048" actId="478"/>
          <ac:spMkLst>
            <pc:docMk/>
            <pc:sldMk cId="7673862" sldId="629"/>
            <ac:spMk id="17" creationId="{6FA70535-3B8A-4ED2-816E-89E5C7DAA639}"/>
          </ac:spMkLst>
        </pc:spChg>
        <pc:spChg chg="add mod">
          <ac:chgData name="BEN KHALFALLAH Hela ItimAsrScoVdf" userId="d55be94f-4073-46ba-88ef-465599598fde" providerId="ADAL" clId="{B1CC3917-7186-48B1-B06B-921786A47DF6}" dt="2023-03-19T20:25:59.233" v="4038" actId="14100"/>
          <ac:spMkLst>
            <pc:docMk/>
            <pc:sldMk cId="7673862" sldId="629"/>
            <ac:spMk id="18" creationId="{83E88CA2-AFF8-49CB-8FD7-5AB02CAFE7FE}"/>
          </ac:spMkLst>
        </pc:spChg>
        <pc:spChg chg="add mod">
          <ac:chgData name="BEN KHALFALLAH Hela ItimAsrScoVdf" userId="d55be94f-4073-46ba-88ef-465599598fde" providerId="ADAL" clId="{B1CC3917-7186-48B1-B06B-921786A47DF6}" dt="2023-03-19T20:26:03.904" v="4040" actId="14100"/>
          <ac:spMkLst>
            <pc:docMk/>
            <pc:sldMk cId="7673862" sldId="629"/>
            <ac:spMk id="19" creationId="{5C037736-D4D7-480B-9A25-E8896BB5C252}"/>
          </ac:spMkLst>
        </pc:spChg>
        <pc:spChg chg="add mod">
          <ac:chgData name="BEN KHALFALLAH Hela ItimAsrScoVdf" userId="d55be94f-4073-46ba-88ef-465599598fde" providerId="ADAL" clId="{B1CC3917-7186-48B1-B06B-921786A47DF6}" dt="2023-03-19T20:26:15.954" v="4044" actId="14100"/>
          <ac:spMkLst>
            <pc:docMk/>
            <pc:sldMk cId="7673862" sldId="629"/>
            <ac:spMk id="20" creationId="{A91E389E-1C7C-4279-9BA7-288E8A2D08C2}"/>
          </ac:spMkLst>
        </pc:spChg>
        <pc:spChg chg="add mod">
          <ac:chgData name="BEN KHALFALLAH Hela ItimAsrScoVdf" userId="d55be94f-4073-46ba-88ef-465599598fde" providerId="ADAL" clId="{B1CC3917-7186-48B1-B06B-921786A47DF6}" dt="2023-03-19T20:26:29.346" v="4047" actId="14100"/>
          <ac:spMkLst>
            <pc:docMk/>
            <pc:sldMk cId="7673862" sldId="629"/>
            <ac:spMk id="21" creationId="{6B63E0CF-B8BF-42CE-BB2A-0FE800C10A10}"/>
          </ac:spMkLst>
        </pc:spChg>
        <pc:picChg chg="add mod">
          <ac:chgData name="BEN KHALFALLAH Hela ItimAsrScoVdf" userId="d55be94f-4073-46ba-88ef-465599598fde" providerId="ADAL" clId="{B1CC3917-7186-48B1-B06B-921786A47DF6}" dt="2023-03-19T20:25:33.956" v="4032" actId="27614"/>
          <ac:picMkLst>
            <pc:docMk/>
            <pc:sldMk cId="7673862" sldId="629"/>
            <ac:picMk id="2" creationId="{CC201D30-E590-446A-805E-FF87FBF5A7DC}"/>
          </ac:picMkLst>
        </pc:picChg>
      </pc:sldChg>
      <pc:sldChg chg="addSp delSp modSp new mod setBg">
        <pc:chgData name="BEN KHALFALLAH Hela ItimAsrScoVdf" userId="d55be94f-4073-46ba-88ef-465599598fde" providerId="ADAL" clId="{B1CC3917-7186-48B1-B06B-921786A47DF6}" dt="2023-03-19T20:25:02.045" v="4028" actId="14100"/>
        <pc:sldMkLst>
          <pc:docMk/>
          <pc:sldMk cId="1699304387" sldId="630"/>
        </pc:sldMkLst>
        <pc:spChg chg="add del mod">
          <ac:chgData name="BEN KHALFALLAH Hela ItimAsrScoVdf" userId="d55be94f-4073-46ba-88ef-465599598fde" providerId="ADAL" clId="{B1CC3917-7186-48B1-B06B-921786A47DF6}" dt="2023-03-19T20:24:28.629" v="4018" actId="478"/>
          <ac:spMkLst>
            <pc:docMk/>
            <pc:sldMk cId="1699304387" sldId="630"/>
            <ac:spMk id="3" creationId="{5B0B0706-B1EA-4768-934B-F8CD2905F624}"/>
          </ac:spMkLst>
        </pc:spChg>
        <pc:spChg chg="add del mod">
          <ac:chgData name="BEN KHALFALLAH Hela ItimAsrScoVdf" userId="d55be94f-4073-46ba-88ef-465599598fde" providerId="ADAL" clId="{B1CC3917-7186-48B1-B06B-921786A47DF6}" dt="2023-03-19T20:24:21.294" v="4017" actId="21"/>
          <ac:spMkLst>
            <pc:docMk/>
            <pc:sldMk cId="1699304387" sldId="630"/>
            <ac:spMk id="4" creationId="{55D5C724-0AC6-4ECA-BE50-EC57B2174E6C}"/>
          </ac:spMkLst>
        </pc:spChg>
        <pc:spChg chg="add del mod">
          <ac:chgData name="BEN KHALFALLAH Hela ItimAsrScoVdf" userId="d55be94f-4073-46ba-88ef-465599598fde" providerId="ADAL" clId="{B1CC3917-7186-48B1-B06B-921786A47DF6}" dt="2023-03-19T20:24:21.294" v="4017" actId="21"/>
          <ac:spMkLst>
            <pc:docMk/>
            <pc:sldMk cId="1699304387" sldId="630"/>
            <ac:spMk id="5" creationId="{E5C3571A-D84F-4A35-8897-7B9F236EC3B7}"/>
          </ac:spMkLst>
        </pc:spChg>
        <pc:spChg chg="add">
          <ac:chgData name="BEN KHALFALLAH Hela ItimAsrScoVdf" userId="d55be94f-4073-46ba-88ef-465599598fde" providerId="ADAL" clId="{B1CC3917-7186-48B1-B06B-921786A47DF6}" dt="2023-03-19T20:24:35.207" v="4019" actId="26606"/>
          <ac:spMkLst>
            <pc:docMk/>
            <pc:sldMk cId="1699304387" sldId="630"/>
            <ac:spMk id="7" creationId="{5E22EDAF-5B6B-4EDA-874A-D2323A56311E}"/>
          </ac:spMkLst>
        </pc:spChg>
        <pc:spChg chg="add">
          <ac:chgData name="BEN KHALFALLAH Hela ItimAsrScoVdf" userId="d55be94f-4073-46ba-88ef-465599598fde" providerId="ADAL" clId="{B1CC3917-7186-48B1-B06B-921786A47DF6}" dt="2023-03-19T20:24:35.207" v="4019" actId="26606"/>
          <ac:spMkLst>
            <pc:docMk/>
            <pc:sldMk cId="1699304387" sldId="630"/>
            <ac:spMk id="9" creationId="{447093E9-0FF5-4C8A-87CA-1A77A8A8AAD6}"/>
          </ac:spMkLst>
        </pc:spChg>
        <pc:spChg chg="add">
          <ac:chgData name="BEN KHALFALLAH Hela ItimAsrScoVdf" userId="d55be94f-4073-46ba-88ef-465599598fde" providerId="ADAL" clId="{B1CC3917-7186-48B1-B06B-921786A47DF6}" dt="2023-03-19T20:24:35.207" v="4019" actId="26606"/>
          <ac:spMkLst>
            <pc:docMk/>
            <pc:sldMk cId="1699304387" sldId="630"/>
            <ac:spMk id="11" creationId="{1531B9EF-E1F9-40FE-9CC0-C4C5F70253C7}"/>
          </ac:spMkLst>
        </pc:spChg>
        <pc:spChg chg="add mod">
          <ac:chgData name="BEN KHALFALLAH Hela ItimAsrScoVdf" userId="d55be94f-4073-46ba-88ef-465599598fde" providerId="ADAL" clId="{B1CC3917-7186-48B1-B06B-921786A47DF6}" dt="2023-03-19T20:24:54.156" v="4025" actId="14100"/>
          <ac:spMkLst>
            <pc:docMk/>
            <pc:sldMk cId="1699304387" sldId="630"/>
            <ac:spMk id="12" creationId="{DBBB33F1-9BA8-4214-B65B-CC8020D89067}"/>
          </ac:spMkLst>
        </pc:spChg>
        <pc:spChg chg="add">
          <ac:chgData name="BEN KHALFALLAH Hela ItimAsrScoVdf" userId="d55be94f-4073-46ba-88ef-465599598fde" providerId="ADAL" clId="{B1CC3917-7186-48B1-B06B-921786A47DF6}" dt="2023-03-19T20:24:35.207" v="4019" actId="26606"/>
          <ac:spMkLst>
            <pc:docMk/>
            <pc:sldMk cId="1699304387" sldId="630"/>
            <ac:spMk id="13" creationId="{A8457049-EBE6-4D4A-9603-74419DBBE784}"/>
          </ac:spMkLst>
        </pc:spChg>
        <pc:spChg chg="add mod">
          <ac:chgData name="BEN KHALFALLAH Hela ItimAsrScoVdf" userId="d55be94f-4073-46ba-88ef-465599598fde" providerId="ADAL" clId="{B1CC3917-7186-48B1-B06B-921786A47DF6}" dt="2023-03-19T20:25:02.045" v="4028" actId="14100"/>
          <ac:spMkLst>
            <pc:docMk/>
            <pc:sldMk cId="1699304387" sldId="630"/>
            <ac:spMk id="14" creationId="{7465B977-2890-4A68-A853-985888F38B3F}"/>
          </ac:spMkLst>
        </pc:spChg>
        <pc:spChg chg="add">
          <ac:chgData name="BEN KHALFALLAH Hela ItimAsrScoVdf" userId="d55be94f-4073-46ba-88ef-465599598fde" providerId="ADAL" clId="{B1CC3917-7186-48B1-B06B-921786A47DF6}" dt="2023-03-19T20:24:35.207" v="4019" actId="26606"/>
          <ac:spMkLst>
            <pc:docMk/>
            <pc:sldMk cId="1699304387" sldId="630"/>
            <ac:spMk id="15" creationId="{D54EC586-DBC6-420F-A910-59AC50ABF982}"/>
          </ac:spMkLst>
        </pc:spChg>
        <pc:picChg chg="add mod">
          <ac:chgData name="BEN KHALFALLAH Hela ItimAsrScoVdf" userId="d55be94f-4073-46ba-88ef-465599598fde" providerId="ADAL" clId="{B1CC3917-7186-48B1-B06B-921786A47DF6}" dt="2023-03-19T20:24:44.101" v="4022" actId="1076"/>
          <ac:picMkLst>
            <pc:docMk/>
            <pc:sldMk cId="1699304387" sldId="630"/>
            <ac:picMk id="2" creationId="{B4294C8F-0A75-4E0F-BB9A-DAD2F8B215DF}"/>
          </ac:picMkLst>
        </pc:picChg>
      </pc:sldChg>
      <pc:sldChg chg="addSp delSp modSp new mod setBg setClrOvrMap">
        <pc:chgData name="BEN KHALFALLAH Hela ItimAsrScoVdf" userId="d55be94f-4073-46ba-88ef-465599598fde" providerId="ADAL" clId="{B1CC3917-7186-48B1-B06B-921786A47DF6}" dt="2023-03-19T20:37:12.766" v="4091" actId="732"/>
        <pc:sldMkLst>
          <pc:docMk/>
          <pc:sldMk cId="1177503419" sldId="631"/>
        </pc:sldMkLst>
        <pc:spChg chg="add del mod">
          <ac:chgData name="BEN KHALFALLAH Hela ItimAsrScoVdf" userId="d55be94f-4073-46ba-88ef-465599598fde" providerId="ADAL" clId="{B1CC3917-7186-48B1-B06B-921786A47DF6}" dt="2023-03-19T20:34:36.158" v="4079" actId="478"/>
          <ac:spMkLst>
            <pc:docMk/>
            <pc:sldMk cId="1177503419" sldId="631"/>
            <ac:spMk id="2" creationId="{11E52F9A-BAE0-4E75-AE21-671D19A76C75}"/>
          </ac:spMkLst>
        </pc:spChg>
        <pc:spChg chg="add del">
          <ac:chgData name="BEN KHALFALLAH Hela ItimAsrScoVdf" userId="d55be94f-4073-46ba-88ef-465599598fde" providerId="ADAL" clId="{B1CC3917-7186-48B1-B06B-921786A47DF6}" dt="2023-03-19T20:35:30.128" v="4085" actId="26606"/>
          <ac:spMkLst>
            <pc:docMk/>
            <pc:sldMk cId="1177503419" sldId="631"/>
            <ac:spMk id="35846" creationId="{5E22EDAF-5B6B-4EDA-874A-D2323A56311E}"/>
          </ac:spMkLst>
        </pc:spChg>
        <pc:spChg chg="add del">
          <ac:chgData name="BEN KHALFALLAH Hela ItimAsrScoVdf" userId="d55be94f-4073-46ba-88ef-465599598fde" providerId="ADAL" clId="{B1CC3917-7186-48B1-B06B-921786A47DF6}" dt="2023-03-19T20:33:47.172" v="4069" actId="26606"/>
          <ac:spMkLst>
            <pc:docMk/>
            <pc:sldMk cId="1177503419" sldId="631"/>
            <ac:spMk id="35847" creationId="{5E22EDAF-5B6B-4EDA-874A-D2323A56311E}"/>
          </ac:spMkLst>
        </pc:spChg>
        <pc:spChg chg="add del">
          <ac:chgData name="BEN KHALFALLAH Hela ItimAsrScoVdf" userId="d55be94f-4073-46ba-88ef-465599598fde" providerId="ADAL" clId="{B1CC3917-7186-48B1-B06B-921786A47DF6}" dt="2023-03-19T20:35:30.128" v="4085" actId="26606"/>
          <ac:spMkLst>
            <pc:docMk/>
            <pc:sldMk cId="1177503419" sldId="631"/>
            <ac:spMk id="35848" creationId="{447093E9-0FF5-4C8A-87CA-1A77A8A8AAD6}"/>
          </ac:spMkLst>
        </pc:spChg>
        <pc:spChg chg="add del">
          <ac:chgData name="BEN KHALFALLAH Hela ItimAsrScoVdf" userId="d55be94f-4073-46ba-88ef-465599598fde" providerId="ADAL" clId="{B1CC3917-7186-48B1-B06B-921786A47DF6}" dt="2023-03-19T20:33:47.172" v="4069" actId="26606"/>
          <ac:spMkLst>
            <pc:docMk/>
            <pc:sldMk cId="1177503419" sldId="631"/>
            <ac:spMk id="35849" creationId="{447093E9-0FF5-4C8A-87CA-1A77A8A8AAD6}"/>
          </ac:spMkLst>
        </pc:spChg>
        <pc:spChg chg="add del">
          <ac:chgData name="BEN KHALFALLAH Hela ItimAsrScoVdf" userId="d55be94f-4073-46ba-88ef-465599598fde" providerId="ADAL" clId="{B1CC3917-7186-48B1-B06B-921786A47DF6}" dt="2023-03-19T20:35:30.128" v="4085" actId="26606"/>
          <ac:spMkLst>
            <pc:docMk/>
            <pc:sldMk cId="1177503419" sldId="631"/>
            <ac:spMk id="35850" creationId="{1531B9EF-E1F9-40FE-9CC0-C4C5F70253C7}"/>
          </ac:spMkLst>
        </pc:spChg>
        <pc:spChg chg="add del">
          <ac:chgData name="BEN KHALFALLAH Hela ItimAsrScoVdf" userId="d55be94f-4073-46ba-88ef-465599598fde" providerId="ADAL" clId="{B1CC3917-7186-48B1-B06B-921786A47DF6}" dt="2023-03-19T20:33:47.172" v="4069" actId="26606"/>
          <ac:spMkLst>
            <pc:docMk/>
            <pc:sldMk cId="1177503419" sldId="631"/>
            <ac:spMk id="35851" creationId="{1531B9EF-E1F9-40FE-9CC0-C4C5F70253C7}"/>
          </ac:spMkLst>
        </pc:spChg>
        <pc:spChg chg="add del">
          <ac:chgData name="BEN KHALFALLAH Hela ItimAsrScoVdf" userId="d55be94f-4073-46ba-88ef-465599598fde" providerId="ADAL" clId="{B1CC3917-7186-48B1-B06B-921786A47DF6}" dt="2023-03-19T20:35:30.128" v="4085" actId="26606"/>
          <ac:spMkLst>
            <pc:docMk/>
            <pc:sldMk cId="1177503419" sldId="631"/>
            <ac:spMk id="35852" creationId="{A8457049-EBE6-4D4A-9603-74419DBBE784}"/>
          </ac:spMkLst>
        </pc:spChg>
        <pc:spChg chg="add del">
          <ac:chgData name="BEN KHALFALLAH Hela ItimAsrScoVdf" userId="d55be94f-4073-46ba-88ef-465599598fde" providerId="ADAL" clId="{B1CC3917-7186-48B1-B06B-921786A47DF6}" dt="2023-03-19T20:33:47.172" v="4069" actId="26606"/>
          <ac:spMkLst>
            <pc:docMk/>
            <pc:sldMk cId="1177503419" sldId="631"/>
            <ac:spMk id="35853" creationId="{A8457049-EBE6-4D4A-9603-74419DBBE784}"/>
          </ac:spMkLst>
        </pc:spChg>
        <pc:spChg chg="add del">
          <ac:chgData name="BEN KHALFALLAH Hela ItimAsrScoVdf" userId="d55be94f-4073-46ba-88ef-465599598fde" providerId="ADAL" clId="{B1CC3917-7186-48B1-B06B-921786A47DF6}" dt="2023-03-19T20:35:30.128" v="4085" actId="26606"/>
          <ac:spMkLst>
            <pc:docMk/>
            <pc:sldMk cId="1177503419" sldId="631"/>
            <ac:spMk id="35854" creationId="{D54EC586-DBC6-420F-A910-59AC50ABF982}"/>
          </ac:spMkLst>
        </pc:spChg>
        <pc:spChg chg="add del">
          <ac:chgData name="BEN KHALFALLAH Hela ItimAsrScoVdf" userId="d55be94f-4073-46ba-88ef-465599598fde" providerId="ADAL" clId="{B1CC3917-7186-48B1-B06B-921786A47DF6}" dt="2023-03-19T20:33:47.172" v="4069" actId="26606"/>
          <ac:spMkLst>
            <pc:docMk/>
            <pc:sldMk cId="1177503419" sldId="631"/>
            <ac:spMk id="35855" creationId="{D54EC586-DBC6-420F-A910-59AC50ABF982}"/>
          </ac:spMkLst>
        </pc:spChg>
        <pc:spChg chg="add del">
          <ac:chgData name="BEN KHALFALLAH Hela ItimAsrScoVdf" userId="d55be94f-4073-46ba-88ef-465599598fde" providerId="ADAL" clId="{B1CC3917-7186-48B1-B06B-921786A47DF6}" dt="2023-03-19T20:35:24.786" v="4082" actId="26606"/>
          <ac:spMkLst>
            <pc:docMk/>
            <pc:sldMk cId="1177503419" sldId="631"/>
            <ac:spMk id="35856" creationId="{5E22EDAF-5B6B-4EDA-874A-D2323A56311E}"/>
          </ac:spMkLst>
        </pc:spChg>
        <pc:spChg chg="add del">
          <ac:chgData name="BEN KHALFALLAH Hela ItimAsrScoVdf" userId="d55be94f-4073-46ba-88ef-465599598fde" providerId="ADAL" clId="{B1CC3917-7186-48B1-B06B-921786A47DF6}" dt="2023-03-19T20:33:50.171" v="4071" actId="26606"/>
          <ac:spMkLst>
            <pc:docMk/>
            <pc:sldMk cId="1177503419" sldId="631"/>
            <ac:spMk id="35857" creationId="{8C266B9D-DC87-430A-8D3A-2E83639A1768}"/>
          </ac:spMkLst>
        </pc:spChg>
        <pc:spChg chg="add del">
          <ac:chgData name="BEN KHALFALLAH Hela ItimAsrScoVdf" userId="d55be94f-4073-46ba-88ef-465599598fde" providerId="ADAL" clId="{B1CC3917-7186-48B1-B06B-921786A47DF6}" dt="2023-03-19T20:33:50.171" v="4071" actId="26606"/>
          <ac:spMkLst>
            <pc:docMk/>
            <pc:sldMk cId="1177503419" sldId="631"/>
            <ac:spMk id="35858" creationId="{69282F36-261B-49B3-8CA9-FB857C475A0E}"/>
          </ac:spMkLst>
        </pc:spChg>
        <pc:spChg chg="add del">
          <ac:chgData name="BEN KHALFALLAH Hela ItimAsrScoVdf" userId="d55be94f-4073-46ba-88ef-465599598fde" providerId="ADAL" clId="{B1CC3917-7186-48B1-B06B-921786A47DF6}" dt="2023-03-19T20:33:50.171" v="4071" actId="26606"/>
          <ac:spMkLst>
            <pc:docMk/>
            <pc:sldMk cId="1177503419" sldId="631"/>
            <ac:spMk id="35859" creationId="{B87215C3-3B83-4BE7-9213-26E084BD6158}"/>
          </ac:spMkLst>
        </pc:spChg>
        <pc:spChg chg="add del">
          <ac:chgData name="BEN KHALFALLAH Hela ItimAsrScoVdf" userId="d55be94f-4073-46ba-88ef-465599598fde" providerId="ADAL" clId="{B1CC3917-7186-48B1-B06B-921786A47DF6}" dt="2023-03-19T20:33:50.171" v="4071" actId="26606"/>
          <ac:spMkLst>
            <pc:docMk/>
            <pc:sldMk cId="1177503419" sldId="631"/>
            <ac:spMk id="35860" creationId="{13A105D4-2907-419E-8223-4C266BA1E5FB}"/>
          </ac:spMkLst>
        </pc:spChg>
        <pc:spChg chg="add del">
          <ac:chgData name="BEN KHALFALLAH Hela ItimAsrScoVdf" userId="d55be94f-4073-46ba-88ef-465599598fde" providerId="ADAL" clId="{B1CC3917-7186-48B1-B06B-921786A47DF6}" dt="2023-03-19T20:33:50.171" v="4071" actId="26606"/>
          <ac:spMkLst>
            <pc:docMk/>
            <pc:sldMk cId="1177503419" sldId="631"/>
            <ac:spMk id="35861" creationId="{1EEE7F17-8E08-4C69-8E22-661908E6DF72}"/>
          </ac:spMkLst>
        </pc:spChg>
        <pc:spChg chg="add del">
          <ac:chgData name="BEN KHALFALLAH Hela ItimAsrScoVdf" userId="d55be94f-4073-46ba-88ef-465599598fde" providerId="ADAL" clId="{B1CC3917-7186-48B1-B06B-921786A47DF6}" dt="2023-03-19T20:35:24.786" v="4082" actId="26606"/>
          <ac:spMkLst>
            <pc:docMk/>
            <pc:sldMk cId="1177503419" sldId="631"/>
            <ac:spMk id="35862" creationId="{447093E9-0FF5-4C8A-87CA-1A77A8A8AAD6}"/>
          </ac:spMkLst>
        </pc:spChg>
        <pc:spChg chg="add del">
          <ac:chgData name="BEN KHALFALLAH Hela ItimAsrScoVdf" userId="d55be94f-4073-46ba-88ef-465599598fde" providerId="ADAL" clId="{B1CC3917-7186-48B1-B06B-921786A47DF6}" dt="2023-03-19T20:35:24.786" v="4082" actId="26606"/>
          <ac:spMkLst>
            <pc:docMk/>
            <pc:sldMk cId="1177503419" sldId="631"/>
            <ac:spMk id="35863" creationId="{1531B9EF-E1F9-40FE-9CC0-C4C5F70253C7}"/>
          </ac:spMkLst>
        </pc:spChg>
        <pc:spChg chg="add del">
          <ac:chgData name="BEN KHALFALLAH Hela ItimAsrScoVdf" userId="d55be94f-4073-46ba-88ef-465599598fde" providerId="ADAL" clId="{B1CC3917-7186-48B1-B06B-921786A47DF6}" dt="2023-03-19T20:35:24.786" v="4082" actId="26606"/>
          <ac:spMkLst>
            <pc:docMk/>
            <pc:sldMk cId="1177503419" sldId="631"/>
            <ac:spMk id="35865" creationId="{A8457049-EBE6-4D4A-9603-74419DBBE784}"/>
          </ac:spMkLst>
        </pc:spChg>
        <pc:spChg chg="add del">
          <ac:chgData name="BEN KHALFALLAH Hela ItimAsrScoVdf" userId="d55be94f-4073-46ba-88ef-465599598fde" providerId="ADAL" clId="{B1CC3917-7186-48B1-B06B-921786A47DF6}" dt="2023-03-19T20:35:24.786" v="4082" actId="26606"/>
          <ac:spMkLst>
            <pc:docMk/>
            <pc:sldMk cId="1177503419" sldId="631"/>
            <ac:spMk id="35867" creationId="{D54EC586-DBC6-420F-A910-59AC50ABF982}"/>
          </ac:spMkLst>
        </pc:spChg>
        <pc:spChg chg="add del">
          <ac:chgData name="BEN KHALFALLAH Hela ItimAsrScoVdf" userId="d55be94f-4073-46ba-88ef-465599598fde" providerId="ADAL" clId="{B1CC3917-7186-48B1-B06B-921786A47DF6}" dt="2023-03-19T20:35:30.119" v="4084" actId="26606"/>
          <ac:spMkLst>
            <pc:docMk/>
            <pc:sldMk cId="1177503419" sldId="631"/>
            <ac:spMk id="35869" creationId="{8C266B9D-DC87-430A-8D3A-2E83639A1768}"/>
          </ac:spMkLst>
        </pc:spChg>
        <pc:spChg chg="add del">
          <ac:chgData name="BEN KHALFALLAH Hela ItimAsrScoVdf" userId="d55be94f-4073-46ba-88ef-465599598fde" providerId="ADAL" clId="{B1CC3917-7186-48B1-B06B-921786A47DF6}" dt="2023-03-19T20:35:30.119" v="4084" actId="26606"/>
          <ac:spMkLst>
            <pc:docMk/>
            <pc:sldMk cId="1177503419" sldId="631"/>
            <ac:spMk id="35870" creationId="{69282F36-261B-49B3-8CA9-FB857C475A0E}"/>
          </ac:spMkLst>
        </pc:spChg>
        <pc:spChg chg="add del">
          <ac:chgData name="BEN KHALFALLAH Hela ItimAsrScoVdf" userId="d55be94f-4073-46ba-88ef-465599598fde" providerId="ADAL" clId="{B1CC3917-7186-48B1-B06B-921786A47DF6}" dt="2023-03-19T20:35:30.119" v="4084" actId="26606"/>
          <ac:spMkLst>
            <pc:docMk/>
            <pc:sldMk cId="1177503419" sldId="631"/>
            <ac:spMk id="35871" creationId="{B87215C3-3B83-4BE7-9213-26E084BD6158}"/>
          </ac:spMkLst>
        </pc:spChg>
        <pc:spChg chg="add del">
          <ac:chgData name="BEN KHALFALLAH Hela ItimAsrScoVdf" userId="d55be94f-4073-46ba-88ef-465599598fde" providerId="ADAL" clId="{B1CC3917-7186-48B1-B06B-921786A47DF6}" dt="2023-03-19T20:35:30.119" v="4084" actId="26606"/>
          <ac:spMkLst>
            <pc:docMk/>
            <pc:sldMk cId="1177503419" sldId="631"/>
            <ac:spMk id="35872" creationId="{13A105D4-2907-419E-8223-4C266BA1E5FB}"/>
          </ac:spMkLst>
        </pc:spChg>
        <pc:spChg chg="add del">
          <ac:chgData name="BEN KHALFALLAH Hela ItimAsrScoVdf" userId="d55be94f-4073-46ba-88ef-465599598fde" providerId="ADAL" clId="{B1CC3917-7186-48B1-B06B-921786A47DF6}" dt="2023-03-19T20:35:30.119" v="4084" actId="26606"/>
          <ac:spMkLst>
            <pc:docMk/>
            <pc:sldMk cId="1177503419" sldId="631"/>
            <ac:spMk id="35873" creationId="{1EEE7F17-8E08-4C69-8E22-661908E6DF72}"/>
          </ac:spMkLst>
        </pc:spChg>
        <pc:spChg chg="add del">
          <ac:chgData name="BEN KHALFALLAH Hela ItimAsrScoVdf" userId="d55be94f-4073-46ba-88ef-465599598fde" providerId="ADAL" clId="{B1CC3917-7186-48B1-B06B-921786A47DF6}" dt="2023-03-19T20:37:01.936" v="4090" actId="26606"/>
          <ac:spMkLst>
            <pc:docMk/>
            <pc:sldMk cId="1177503419" sldId="631"/>
            <ac:spMk id="35875" creationId="{5E22EDAF-5B6B-4EDA-874A-D2323A56311E}"/>
          </ac:spMkLst>
        </pc:spChg>
        <pc:spChg chg="add del">
          <ac:chgData name="BEN KHALFALLAH Hela ItimAsrScoVdf" userId="d55be94f-4073-46ba-88ef-465599598fde" providerId="ADAL" clId="{B1CC3917-7186-48B1-B06B-921786A47DF6}" dt="2023-03-19T20:37:01.936" v="4090" actId="26606"/>
          <ac:spMkLst>
            <pc:docMk/>
            <pc:sldMk cId="1177503419" sldId="631"/>
            <ac:spMk id="35876" creationId="{447093E9-0FF5-4C8A-87CA-1A77A8A8AAD6}"/>
          </ac:spMkLst>
        </pc:spChg>
        <pc:spChg chg="add del">
          <ac:chgData name="BEN KHALFALLAH Hela ItimAsrScoVdf" userId="d55be94f-4073-46ba-88ef-465599598fde" providerId="ADAL" clId="{B1CC3917-7186-48B1-B06B-921786A47DF6}" dt="2023-03-19T20:37:01.936" v="4090" actId="26606"/>
          <ac:spMkLst>
            <pc:docMk/>
            <pc:sldMk cId="1177503419" sldId="631"/>
            <ac:spMk id="35877" creationId="{1531B9EF-E1F9-40FE-9CC0-C4C5F70253C7}"/>
          </ac:spMkLst>
        </pc:spChg>
        <pc:spChg chg="add del">
          <ac:chgData name="BEN KHALFALLAH Hela ItimAsrScoVdf" userId="d55be94f-4073-46ba-88ef-465599598fde" providerId="ADAL" clId="{B1CC3917-7186-48B1-B06B-921786A47DF6}" dt="2023-03-19T20:37:01.936" v="4090" actId="26606"/>
          <ac:spMkLst>
            <pc:docMk/>
            <pc:sldMk cId="1177503419" sldId="631"/>
            <ac:spMk id="35878" creationId="{A8457049-EBE6-4D4A-9603-74419DBBE784}"/>
          </ac:spMkLst>
        </pc:spChg>
        <pc:spChg chg="add del">
          <ac:chgData name="BEN KHALFALLAH Hela ItimAsrScoVdf" userId="d55be94f-4073-46ba-88ef-465599598fde" providerId="ADAL" clId="{B1CC3917-7186-48B1-B06B-921786A47DF6}" dt="2023-03-19T20:37:01.936" v="4090" actId="26606"/>
          <ac:spMkLst>
            <pc:docMk/>
            <pc:sldMk cId="1177503419" sldId="631"/>
            <ac:spMk id="35879" creationId="{D54EC586-DBC6-420F-A910-59AC50ABF982}"/>
          </ac:spMkLst>
        </pc:spChg>
        <pc:spChg chg="add del">
          <ac:chgData name="BEN KHALFALLAH Hela ItimAsrScoVdf" userId="d55be94f-4073-46ba-88ef-465599598fde" providerId="ADAL" clId="{B1CC3917-7186-48B1-B06B-921786A47DF6}" dt="2023-03-19T20:37:01.930" v="4089" actId="26606"/>
          <ac:spMkLst>
            <pc:docMk/>
            <pc:sldMk cId="1177503419" sldId="631"/>
            <ac:spMk id="35884" creationId="{5E22EDAF-5B6B-4EDA-874A-D2323A56311E}"/>
          </ac:spMkLst>
        </pc:spChg>
        <pc:spChg chg="add del">
          <ac:chgData name="BEN KHALFALLAH Hela ItimAsrScoVdf" userId="d55be94f-4073-46ba-88ef-465599598fde" providerId="ADAL" clId="{B1CC3917-7186-48B1-B06B-921786A47DF6}" dt="2023-03-19T20:37:01.930" v="4089" actId="26606"/>
          <ac:spMkLst>
            <pc:docMk/>
            <pc:sldMk cId="1177503419" sldId="631"/>
            <ac:spMk id="35886" creationId="{447093E9-0FF5-4C8A-87CA-1A77A8A8AAD6}"/>
          </ac:spMkLst>
        </pc:spChg>
        <pc:spChg chg="add del">
          <ac:chgData name="BEN KHALFALLAH Hela ItimAsrScoVdf" userId="d55be94f-4073-46ba-88ef-465599598fde" providerId="ADAL" clId="{B1CC3917-7186-48B1-B06B-921786A47DF6}" dt="2023-03-19T20:37:01.930" v="4089" actId="26606"/>
          <ac:spMkLst>
            <pc:docMk/>
            <pc:sldMk cId="1177503419" sldId="631"/>
            <ac:spMk id="35888" creationId="{1531B9EF-E1F9-40FE-9CC0-C4C5F70253C7}"/>
          </ac:spMkLst>
        </pc:spChg>
        <pc:spChg chg="add del">
          <ac:chgData name="BEN KHALFALLAH Hela ItimAsrScoVdf" userId="d55be94f-4073-46ba-88ef-465599598fde" providerId="ADAL" clId="{B1CC3917-7186-48B1-B06B-921786A47DF6}" dt="2023-03-19T20:37:01.930" v="4089" actId="26606"/>
          <ac:spMkLst>
            <pc:docMk/>
            <pc:sldMk cId="1177503419" sldId="631"/>
            <ac:spMk id="35890" creationId="{A8457049-EBE6-4D4A-9603-74419DBBE784}"/>
          </ac:spMkLst>
        </pc:spChg>
        <pc:spChg chg="add del">
          <ac:chgData name="BEN KHALFALLAH Hela ItimAsrScoVdf" userId="d55be94f-4073-46ba-88ef-465599598fde" providerId="ADAL" clId="{B1CC3917-7186-48B1-B06B-921786A47DF6}" dt="2023-03-19T20:37:01.930" v="4089" actId="26606"/>
          <ac:spMkLst>
            <pc:docMk/>
            <pc:sldMk cId="1177503419" sldId="631"/>
            <ac:spMk id="35892" creationId="{D54EC586-DBC6-420F-A910-59AC50ABF982}"/>
          </ac:spMkLst>
        </pc:spChg>
        <pc:spChg chg="add">
          <ac:chgData name="BEN KHALFALLAH Hela ItimAsrScoVdf" userId="d55be94f-4073-46ba-88ef-465599598fde" providerId="ADAL" clId="{B1CC3917-7186-48B1-B06B-921786A47DF6}" dt="2023-03-19T20:37:01.936" v="4090" actId="26606"/>
          <ac:spMkLst>
            <pc:docMk/>
            <pc:sldMk cId="1177503419" sldId="631"/>
            <ac:spMk id="35894" creationId="{55FAF145-5B4C-43BD-940F-4078B66CE260}"/>
          </ac:spMkLst>
        </pc:spChg>
        <pc:spChg chg="add">
          <ac:chgData name="BEN KHALFALLAH Hela ItimAsrScoVdf" userId="d55be94f-4073-46ba-88ef-465599598fde" providerId="ADAL" clId="{B1CC3917-7186-48B1-B06B-921786A47DF6}" dt="2023-03-19T20:37:01.936" v="4090" actId="26606"/>
          <ac:spMkLst>
            <pc:docMk/>
            <pc:sldMk cId="1177503419" sldId="631"/>
            <ac:spMk id="35895" creationId="{BA84E9D7-79F4-4111-9A13-89E56A860A34}"/>
          </ac:spMkLst>
        </pc:spChg>
        <pc:spChg chg="add">
          <ac:chgData name="BEN KHALFALLAH Hela ItimAsrScoVdf" userId="d55be94f-4073-46ba-88ef-465599598fde" providerId="ADAL" clId="{B1CC3917-7186-48B1-B06B-921786A47DF6}" dt="2023-03-19T20:37:01.936" v="4090" actId="26606"/>
          <ac:spMkLst>
            <pc:docMk/>
            <pc:sldMk cId="1177503419" sldId="631"/>
            <ac:spMk id="35896" creationId="{5D983AD6-73EA-4FD4-BF85-9C8E2CD01758}"/>
          </ac:spMkLst>
        </pc:spChg>
        <pc:picChg chg="add del mod">
          <ac:chgData name="BEN KHALFALLAH Hela ItimAsrScoVdf" userId="d55be94f-4073-46ba-88ef-465599598fde" providerId="ADAL" clId="{B1CC3917-7186-48B1-B06B-921786A47DF6}" dt="2023-03-19T20:36:40.264" v="4086" actId="478"/>
          <ac:picMkLst>
            <pc:docMk/>
            <pc:sldMk cId="1177503419" sldId="631"/>
            <ac:picMk id="3" creationId="{68CBB526-0AF0-4EEB-9837-A965DB6CB2CC}"/>
          </ac:picMkLst>
        </pc:picChg>
        <pc:picChg chg="add mod">
          <ac:chgData name="BEN KHALFALLAH Hela ItimAsrScoVdf" userId="d55be94f-4073-46ba-88ef-465599598fde" providerId="ADAL" clId="{B1CC3917-7186-48B1-B06B-921786A47DF6}" dt="2023-03-19T20:37:12.766" v="4091" actId="732"/>
          <ac:picMkLst>
            <pc:docMk/>
            <pc:sldMk cId="1177503419" sldId="631"/>
            <ac:picMk id="4" creationId="{59AD8763-82A3-4A75-81E6-DA0ACC1AF642}"/>
          </ac:picMkLst>
        </pc:picChg>
        <pc:picChg chg="add del mod">
          <ac:chgData name="BEN KHALFALLAH Hela ItimAsrScoVdf" userId="d55be94f-4073-46ba-88ef-465599598fde" providerId="ADAL" clId="{B1CC3917-7186-48B1-B06B-921786A47DF6}" dt="2023-03-19T20:33:51.092" v="4072" actId="478"/>
          <ac:picMkLst>
            <pc:docMk/>
            <pc:sldMk cId="1177503419" sldId="631"/>
            <ac:picMk id="35842" creationId="{52BF2569-2515-49A7-9347-70F8DB07ABD0}"/>
          </ac:picMkLst>
        </pc:picChg>
        <pc:picChg chg="add del mod">
          <ac:chgData name="BEN KHALFALLAH Hela ItimAsrScoVdf" userId="d55be94f-4073-46ba-88ef-465599598fde" providerId="ADAL" clId="{B1CC3917-7186-48B1-B06B-921786A47DF6}" dt="2023-03-19T20:34:36.158" v="4079" actId="478"/>
          <ac:picMkLst>
            <pc:docMk/>
            <pc:sldMk cId="1177503419" sldId="631"/>
            <ac:picMk id="35844" creationId="{C756EFE7-3FC8-4C8A-8F75-7AAA1E43C1BD}"/>
          </ac:picMkLst>
        </pc:picChg>
      </pc:sldChg>
      <pc:sldChg chg="addSp delSp new del">
        <pc:chgData name="BEN KHALFALLAH Hela ItimAsrScoVdf" userId="d55be94f-4073-46ba-88ef-465599598fde" providerId="ADAL" clId="{B1CC3917-7186-48B1-B06B-921786A47DF6}" dt="2023-03-19T20:33:33.956" v="4065" actId="47"/>
        <pc:sldMkLst>
          <pc:docMk/>
          <pc:sldMk cId="3679857868" sldId="631"/>
        </pc:sldMkLst>
        <pc:picChg chg="add del">
          <ac:chgData name="BEN KHALFALLAH Hela ItimAsrScoVdf" userId="d55be94f-4073-46ba-88ef-465599598fde" providerId="ADAL" clId="{B1CC3917-7186-48B1-B06B-921786A47DF6}" dt="2023-03-19T20:29:48.640" v="4061" actId="478"/>
          <ac:picMkLst>
            <pc:docMk/>
            <pc:sldMk cId="3679857868" sldId="631"/>
            <ac:picMk id="32770" creationId="{91234C64-ED25-4808-9499-396805A78AD0}"/>
          </ac:picMkLst>
        </pc:picChg>
        <pc:picChg chg="add del">
          <ac:chgData name="BEN KHALFALLAH Hela ItimAsrScoVdf" userId="d55be94f-4073-46ba-88ef-465599598fde" providerId="ADAL" clId="{B1CC3917-7186-48B1-B06B-921786A47DF6}" dt="2023-03-19T20:31:23.377" v="4063" actId="478"/>
          <ac:picMkLst>
            <pc:docMk/>
            <pc:sldMk cId="3679857868" sldId="631"/>
            <ac:picMk id="32772" creationId="{489056B9-B039-46C4-BB3C-1C0DB9213BD4}"/>
          </ac:picMkLst>
        </pc:picChg>
        <pc:picChg chg="add">
          <ac:chgData name="BEN KHALFALLAH Hela ItimAsrScoVdf" userId="d55be94f-4073-46ba-88ef-465599598fde" providerId="ADAL" clId="{B1CC3917-7186-48B1-B06B-921786A47DF6}" dt="2023-03-19T20:31:41.654" v="4064"/>
          <ac:picMkLst>
            <pc:docMk/>
            <pc:sldMk cId="3679857868" sldId="631"/>
            <ac:picMk id="32774" creationId="{554E8926-F62C-40E3-A1F5-8D653DC3A8FB}"/>
          </ac:picMkLst>
        </pc:picChg>
      </pc:sldChg>
      <pc:sldChg chg="modSp new del mod">
        <pc:chgData name="BEN KHALFALLAH Hela ItimAsrScoVdf" userId="d55be94f-4073-46ba-88ef-465599598fde" providerId="ADAL" clId="{B1CC3917-7186-48B1-B06B-921786A47DF6}" dt="2023-03-19T20:56:54.194" v="4382" actId="47"/>
        <pc:sldMkLst>
          <pc:docMk/>
          <pc:sldMk cId="178765424" sldId="632"/>
        </pc:sldMkLst>
        <pc:spChg chg="mod">
          <ac:chgData name="BEN KHALFALLAH Hela ItimAsrScoVdf" userId="d55be94f-4073-46ba-88ef-465599598fde" providerId="ADAL" clId="{B1CC3917-7186-48B1-B06B-921786A47DF6}" dt="2023-03-19T20:50:41.869" v="4282" actId="242"/>
          <ac:spMkLst>
            <pc:docMk/>
            <pc:sldMk cId="178765424" sldId="632"/>
            <ac:spMk id="2" creationId="{3C38D2EA-5FF9-4988-A7F8-AB5012AA4169}"/>
          </ac:spMkLst>
        </pc:spChg>
      </pc:sldChg>
      <pc:sldChg chg="addSp modSp new mod">
        <pc:chgData name="BEN KHALFALLAH Hela ItimAsrScoVdf" userId="d55be94f-4073-46ba-88ef-465599598fde" providerId="ADAL" clId="{B1CC3917-7186-48B1-B06B-921786A47DF6}" dt="2023-03-19T21:02:57.818" v="4447" actId="14100"/>
        <pc:sldMkLst>
          <pc:docMk/>
          <pc:sldMk cId="3349496430" sldId="632"/>
        </pc:sldMkLst>
        <pc:spChg chg="mod">
          <ac:chgData name="BEN KHALFALLAH Hela ItimAsrScoVdf" userId="d55be94f-4073-46ba-88ef-465599598fde" providerId="ADAL" clId="{B1CC3917-7186-48B1-B06B-921786A47DF6}" dt="2023-03-19T20:59:19.131" v="4399" actId="242"/>
          <ac:spMkLst>
            <pc:docMk/>
            <pc:sldMk cId="3349496430" sldId="632"/>
            <ac:spMk id="2" creationId="{DD8AD96B-6DD2-40AB-AFCA-6C6DADC5A6B2}"/>
          </ac:spMkLst>
        </pc:spChg>
        <pc:spChg chg="add mod">
          <ac:chgData name="BEN KHALFALLAH Hela ItimAsrScoVdf" userId="d55be94f-4073-46ba-88ef-465599598fde" providerId="ADAL" clId="{B1CC3917-7186-48B1-B06B-921786A47DF6}" dt="2023-03-19T21:00:13.777" v="4413" actId="1076"/>
          <ac:spMkLst>
            <pc:docMk/>
            <pc:sldMk cId="3349496430" sldId="632"/>
            <ac:spMk id="3" creationId="{F897A805-41D0-46C5-B272-CC63B3A395AE}"/>
          </ac:spMkLst>
        </pc:spChg>
        <pc:spChg chg="add mod">
          <ac:chgData name="BEN KHALFALLAH Hela ItimAsrScoVdf" userId="d55be94f-4073-46ba-88ef-465599598fde" providerId="ADAL" clId="{B1CC3917-7186-48B1-B06B-921786A47DF6}" dt="2023-03-19T21:00:13.777" v="4413" actId="1076"/>
          <ac:spMkLst>
            <pc:docMk/>
            <pc:sldMk cId="3349496430" sldId="632"/>
            <ac:spMk id="4" creationId="{14CF2B50-8082-4763-8588-1B4E0652C440}"/>
          </ac:spMkLst>
        </pc:spChg>
        <pc:spChg chg="add mod">
          <ac:chgData name="BEN KHALFALLAH Hela ItimAsrScoVdf" userId="d55be94f-4073-46ba-88ef-465599598fde" providerId="ADAL" clId="{B1CC3917-7186-48B1-B06B-921786A47DF6}" dt="2023-03-19T21:02:20.270" v="4437" actId="255"/>
          <ac:spMkLst>
            <pc:docMk/>
            <pc:sldMk cId="3349496430" sldId="632"/>
            <ac:spMk id="6" creationId="{303231DC-6751-46F7-AA6B-156525DD6B1C}"/>
          </ac:spMkLst>
        </pc:spChg>
        <pc:spChg chg="add mod">
          <ac:chgData name="BEN KHALFALLAH Hela ItimAsrScoVdf" userId="d55be94f-4073-46ba-88ef-465599598fde" providerId="ADAL" clId="{B1CC3917-7186-48B1-B06B-921786A47DF6}" dt="2023-03-19T21:02:31.048" v="4439" actId="14100"/>
          <ac:spMkLst>
            <pc:docMk/>
            <pc:sldMk cId="3349496430" sldId="632"/>
            <ac:spMk id="7" creationId="{A587F82F-E33F-4B6B-9385-DBAFBA181C53}"/>
          </ac:spMkLst>
        </pc:spChg>
        <pc:spChg chg="add mod">
          <ac:chgData name="BEN KHALFALLAH Hela ItimAsrScoVdf" userId="d55be94f-4073-46ba-88ef-465599598fde" providerId="ADAL" clId="{B1CC3917-7186-48B1-B06B-921786A47DF6}" dt="2023-03-19T21:02:51.679" v="4445" actId="255"/>
          <ac:spMkLst>
            <pc:docMk/>
            <pc:sldMk cId="3349496430" sldId="632"/>
            <ac:spMk id="8" creationId="{B067C353-A59C-4F95-A336-CAB2108EA11D}"/>
          </ac:spMkLst>
        </pc:spChg>
        <pc:spChg chg="add mod">
          <ac:chgData name="BEN KHALFALLAH Hela ItimAsrScoVdf" userId="d55be94f-4073-46ba-88ef-465599598fde" providerId="ADAL" clId="{B1CC3917-7186-48B1-B06B-921786A47DF6}" dt="2023-03-19T21:02:57.818" v="4447" actId="14100"/>
          <ac:spMkLst>
            <pc:docMk/>
            <pc:sldMk cId="3349496430" sldId="632"/>
            <ac:spMk id="9" creationId="{CFE97E3E-014A-45EB-8EE2-1B644C853C69}"/>
          </ac:spMkLst>
        </pc:spChg>
        <pc:picChg chg="add mod">
          <ac:chgData name="BEN KHALFALLAH Hela ItimAsrScoVdf" userId="d55be94f-4073-46ba-88ef-465599598fde" providerId="ADAL" clId="{B1CC3917-7186-48B1-B06B-921786A47DF6}" dt="2023-03-19T21:00:03.207" v="4412"/>
          <ac:picMkLst>
            <pc:docMk/>
            <pc:sldMk cId="3349496430" sldId="632"/>
            <ac:picMk id="5" creationId="{D7DDF136-EB81-4A72-869B-84A58E4B6D40}"/>
          </ac:picMkLst>
        </pc:picChg>
      </pc:sldChg>
      <pc:sldChg chg="addSp delSp modSp add mod">
        <pc:chgData name="BEN KHALFALLAH Hela ItimAsrScoVdf" userId="d55be94f-4073-46ba-88ef-465599598fde" providerId="ADAL" clId="{B1CC3917-7186-48B1-B06B-921786A47DF6}" dt="2023-03-19T21:01:32.404" v="4431" actId="14100"/>
        <pc:sldMkLst>
          <pc:docMk/>
          <pc:sldMk cId="3708240867" sldId="633"/>
        </pc:sldMkLst>
        <pc:spChg chg="add mod">
          <ac:chgData name="BEN KHALFALLAH Hela ItimAsrScoVdf" userId="d55be94f-4073-46ba-88ef-465599598fde" providerId="ADAL" clId="{B1CC3917-7186-48B1-B06B-921786A47DF6}" dt="2023-03-19T21:01:10.474" v="4424" actId="1076"/>
          <ac:spMkLst>
            <pc:docMk/>
            <pc:sldMk cId="3708240867" sldId="633"/>
            <ac:spMk id="2" creationId="{59DCA083-7D60-4F49-80FB-ADD425FFFFEF}"/>
          </ac:spMkLst>
        </pc:spChg>
        <pc:spChg chg="add mod">
          <ac:chgData name="BEN KHALFALLAH Hela ItimAsrScoVdf" userId="d55be94f-4073-46ba-88ef-465599598fde" providerId="ADAL" clId="{B1CC3917-7186-48B1-B06B-921786A47DF6}" dt="2023-03-19T21:01:25.448" v="4428" actId="1076"/>
          <ac:spMkLst>
            <pc:docMk/>
            <pc:sldMk cId="3708240867" sldId="633"/>
            <ac:spMk id="8" creationId="{0AEDC41A-004A-4F21-A0CE-D5B9C07032BB}"/>
          </ac:spMkLst>
        </pc:spChg>
        <pc:spChg chg="add mod">
          <ac:chgData name="BEN KHALFALLAH Hela ItimAsrScoVdf" userId="d55be94f-4073-46ba-88ef-465599598fde" providerId="ADAL" clId="{B1CC3917-7186-48B1-B06B-921786A47DF6}" dt="2023-03-19T21:01:32.404" v="4431" actId="14100"/>
          <ac:spMkLst>
            <pc:docMk/>
            <pc:sldMk cId="3708240867" sldId="633"/>
            <ac:spMk id="10" creationId="{06AD759F-C8AB-41F9-B8F4-D32689653AF1}"/>
          </ac:spMkLst>
        </pc:spChg>
        <pc:spChg chg="del">
          <ac:chgData name="BEN KHALFALLAH Hela ItimAsrScoVdf" userId="d55be94f-4073-46ba-88ef-465599598fde" providerId="ADAL" clId="{B1CC3917-7186-48B1-B06B-921786A47DF6}" dt="2023-03-19T20:59:56.908" v="4411" actId="478"/>
          <ac:spMkLst>
            <pc:docMk/>
            <pc:sldMk cId="3708240867" sldId="633"/>
            <ac:spMk id="11" creationId="{A750385A-6AC2-4B8C-A043-C4E41E4E7884}"/>
          </ac:spMkLst>
        </pc:spChg>
        <pc:spChg chg="del">
          <ac:chgData name="BEN KHALFALLAH Hela ItimAsrScoVdf" userId="d55be94f-4073-46ba-88ef-465599598fde" providerId="ADAL" clId="{B1CC3917-7186-48B1-B06B-921786A47DF6}" dt="2023-03-19T20:59:56.908" v="4411" actId="478"/>
          <ac:spMkLst>
            <pc:docMk/>
            <pc:sldMk cId="3708240867" sldId="633"/>
            <ac:spMk id="12" creationId="{43F717B5-DE29-498B-A0D7-730D581B1E30}"/>
          </ac:spMkLst>
        </pc:spChg>
        <pc:spChg chg="del">
          <ac:chgData name="BEN KHALFALLAH Hela ItimAsrScoVdf" userId="d55be94f-4073-46ba-88ef-465599598fde" providerId="ADAL" clId="{B1CC3917-7186-48B1-B06B-921786A47DF6}" dt="2023-03-19T20:59:56.908" v="4411" actId="478"/>
          <ac:spMkLst>
            <pc:docMk/>
            <pc:sldMk cId="3708240867" sldId="633"/>
            <ac:spMk id="13" creationId="{30E25FA4-E1B5-42BD-BD89-FF3A2036214E}"/>
          </ac:spMkLst>
        </pc:spChg>
      </pc:sldChg>
      <pc:sldChg chg="addSp modSp new mod">
        <pc:chgData name="BEN KHALFALLAH Hela ItimAsrScoVdf" userId="d55be94f-4073-46ba-88ef-465599598fde" providerId="ADAL" clId="{B1CC3917-7186-48B1-B06B-921786A47DF6}" dt="2023-03-19T21:04:07.265" v="4464" actId="14100"/>
        <pc:sldMkLst>
          <pc:docMk/>
          <pc:sldMk cId="4114920983" sldId="634"/>
        </pc:sldMkLst>
        <pc:spChg chg="mod">
          <ac:chgData name="BEN KHALFALLAH Hela ItimAsrScoVdf" userId="d55be94f-4073-46ba-88ef-465599598fde" providerId="ADAL" clId="{B1CC3917-7186-48B1-B06B-921786A47DF6}" dt="2023-03-19T21:03:30.056" v="4455" actId="242"/>
          <ac:spMkLst>
            <pc:docMk/>
            <pc:sldMk cId="4114920983" sldId="634"/>
            <ac:spMk id="2" creationId="{60677492-2BAF-4E9E-9C76-0D328C419520}"/>
          </ac:spMkLst>
        </pc:spChg>
        <pc:spChg chg="add mod">
          <ac:chgData name="BEN KHALFALLAH Hela ItimAsrScoVdf" userId="d55be94f-4073-46ba-88ef-465599598fde" providerId="ADAL" clId="{B1CC3917-7186-48B1-B06B-921786A47DF6}" dt="2023-03-19T21:03:52.149" v="4460" actId="1076"/>
          <ac:spMkLst>
            <pc:docMk/>
            <pc:sldMk cId="4114920983" sldId="634"/>
            <ac:spMk id="3" creationId="{D26F623B-B383-48DE-9D6C-32AFC622C2C7}"/>
          </ac:spMkLst>
        </pc:spChg>
        <pc:spChg chg="add mod">
          <ac:chgData name="BEN KHALFALLAH Hela ItimAsrScoVdf" userId="d55be94f-4073-46ba-88ef-465599598fde" providerId="ADAL" clId="{B1CC3917-7186-48B1-B06B-921786A47DF6}" dt="2023-03-19T21:04:07.265" v="4464" actId="14100"/>
          <ac:spMkLst>
            <pc:docMk/>
            <pc:sldMk cId="4114920983" sldId="634"/>
            <ac:spMk id="5" creationId="{08763C94-DA03-474F-B258-03F761E44471}"/>
          </ac:spMkLst>
        </pc:spChg>
        <pc:picChg chg="add mod">
          <ac:chgData name="BEN KHALFALLAH Hela ItimAsrScoVdf" userId="d55be94f-4073-46ba-88ef-465599598fde" providerId="ADAL" clId="{B1CC3917-7186-48B1-B06B-921786A47DF6}" dt="2023-03-19T21:03:56.863" v="4461"/>
          <ac:picMkLst>
            <pc:docMk/>
            <pc:sldMk cId="4114920983" sldId="634"/>
            <ac:picMk id="4" creationId="{62917DDB-6DF7-4AC2-B657-E46A38EFAD64}"/>
          </ac:picMkLst>
        </pc:picChg>
      </pc:sldChg>
      <pc:sldChg chg="addSp delSp modSp new mod">
        <pc:chgData name="BEN KHALFALLAH Hela ItimAsrScoVdf" userId="d55be94f-4073-46ba-88ef-465599598fde" providerId="ADAL" clId="{B1CC3917-7186-48B1-B06B-921786A47DF6}" dt="2023-03-19T21:05:55.362" v="4495" actId="14100"/>
        <pc:sldMkLst>
          <pc:docMk/>
          <pc:sldMk cId="2043881253" sldId="635"/>
        </pc:sldMkLst>
        <pc:spChg chg="mod">
          <ac:chgData name="BEN KHALFALLAH Hela ItimAsrScoVdf" userId="d55be94f-4073-46ba-88ef-465599598fde" providerId="ADAL" clId="{B1CC3917-7186-48B1-B06B-921786A47DF6}" dt="2023-03-19T21:04:20.873" v="4471" actId="242"/>
          <ac:spMkLst>
            <pc:docMk/>
            <pc:sldMk cId="2043881253" sldId="635"/>
            <ac:spMk id="2" creationId="{A77A26E9-59A2-44E7-B04C-58F2BB966286}"/>
          </ac:spMkLst>
        </pc:spChg>
        <pc:spChg chg="add del mod">
          <ac:chgData name="BEN KHALFALLAH Hela ItimAsrScoVdf" userId="d55be94f-4073-46ba-88ef-465599598fde" providerId="ADAL" clId="{B1CC3917-7186-48B1-B06B-921786A47DF6}" dt="2023-03-19T21:04:59.599" v="4482" actId="478"/>
          <ac:spMkLst>
            <pc:docMk/>
            <pc:sldMk cId="2043881253" sldId="635"/>
            <ac:spMk id="3" creationId="{63FFC8D6-F5DC-49ED-85AD-1D27E9A750C3}"/>
          </ac:spMkLst>
        </pc:spChg>
        <pc:spChg chg="add mod">
          <ac:chgData name="BEN KHALFALLAH Hela ItimAsrScoVdf" userId="d55be94f-4073-46ba-88ef-465599598fde" providerId="ADAL" clId="{B1CC3917-7186-48B1-B06B-921786A47DF6}" dt="2023-03-19T21:05:37.655" v="4491" actId="1076"/>
          <ac:spMkLst>
            <pc:docMk/>
            <pc:sldMk cId="2043881253" sldId="635"/>
            <ac:spMk id="4" creationId="{02CFECFA-8693-4F6C-96F3-F22451C9B094}"/>
          </ac:spMkLst>
        </pc:spChg>
        <pc:spChg chg="add mod">
          <ac:chgData name="BEN KHALFALLAH Hela ItimAsrScoVdf" userId="d55be94f-4073-46ba-88ef-465599598fde" providerId="ADAL" clId="{B1CC3917-7186-48B1-B06B-921786A47DF6}" dt="2023-03-19T21:05:55.362" v="4495" actId="14100"/>
          <ac:spMkLst>
            <pc:docMk/>
            <pc:sldMk cId="2043881253" sldId="635"/>
            <ac:spMk id="6" creationId="{325C7199-6669-4E85-B020-043784D5DDB2}"/>
          </ac:spMkLst>
        </pc:spChg>
        <pc:picChg chg="add mod">
          <ac:chgData name="BEN KHALFALLAH Hela ItimAsrScoVdf" userId="d55be94f-4073-46ba-88ef-465599598fde" providerId="ADAL" clId="{B1CC3917-7186-48B1-B06B-921786A47DF6}" dt="2023-03-19T21:05:44.266" v="4492"/>
          <ac:picMkLst>
            <pc:docMk/>
            <pc:sldMk cId="2043881253" sldId="635"/>
            <ac:picMk id="5" creationId="{EB6F88C4-F082-4496-AC89-F431210F90EF}"/>
          </ac:picMkLst>
        </pc:picChg>
      </pc:sldChg>
      <pc:sldChg chg="addSp delSp modSp add mod setClrOvrMap">
        <pc:chgData name="BEN KHALFALLAH Hela ItimAsrScoVdf" userId="d55be94f-4073-46ba-88ef-465599598fde" providerId="ADAL" clId="{B1CC3917-7186-48B1-B06B-921786A47DF6}" dt="2023-03-19T21:16:59.663" v="4590" actId="26606"/>
        <pc:sldMkLst>
          <pc:docMk/>
          <pc:sldMk cId="3839451978" sldId="636"/>
        </pc:sldMkLst>
        <pc:spChg chg="mod ord">
          <ac:chgData name="BEN KHALFALLAH Hela ItimAsrScoVdf" userId="d55be94f-4073-46ba-88ef-465599598fde" providerId="ADAL" clId="{B1CC3917-7186-48B1-B06B-921786A47DF6}" dt="2023-03-19T21:16:59.651" v="4589" actId="26606"/>
          <ac:spMkLst>
            <pc:docMk/>
            <pc:sldMk cId="3839451978" sldId="636"/>
            <ac:spMk id="2" creationId="{A73E98CF-7282-4D01-B23F-5CCF6EDCD5DD}"/>
          </ac:spMkLst>
        </pc:spChg>
        <pc:spChg chg="add del">
          <ac:chgData name="BEN KHALFALLAH Hela ItimAsrScoVdf" userId="d55be94f-4073-46ba-88ef-465599598fde" providerId="ADAL" clId="{B1CC3917-7186-48B1-B06B-921786A47DF6}" dt="2023-03-19T21:16:09.948" v="4580" actId="26606"/>
          <ac:spMkLst>
            <pc:docMk/>
            <pc:sldMk cId="3839451978" sldId="636"/>
            <ac:spMk id="43054" creationId="{2928117C-9446-4E7F-AE62-95E0F6DB5B27}"/>
          </ac:spMkLst>
        </pc:spChg>
        <pc:spChg chg="add del">
          <ac:chgData name="BEN KHALFALLAH Hela ItimAsrScoVdf" userId="d55be94f-4073-46ba-88ef-465599598fde" providerId="ADAL" clId="{B1CC3917-7186-48B1-B06B-921786A47DF6}" dt="2023-03-19T21:16:09.948" v="4580" actId="26606"/>
          <ac:spMkLst>
            <pc:docMk/>
            <pc:sldMk cId="3839451978" sldId="636"/>
            <ac:spMk id="43055" creationId="{84D30AFB-4D71-48B0-AA00-28EE92363A5F}"/>
          </ac:spMkLst>
        </pc:spChg>
        <pc:spChg chg="add del">
          <ac:chgData name="BEN KHALFALLAH Hela ItimAsrScoVdf" userId="d55be94f-4073-46ba-88ef-465599598fde" providerId="ADAL" clId="{B1CC3917-7186-48B1-B06B-921786A47DF6}" dt="2023-03-19T21:16:09.948" v="4580" actId="26606"/>
          <ac:spMkLst>
            <pc:docMk/>
            <pc:sldMk cId="3839451978" sldId="636"/>
            <ac:spMk id="43056" creationId="{96A0B76F-8010-4C62-B4B6-C5FC438C059E}"/>
          </ac:spMkLst>
        </pc:spChg>
        <pc:spChg chg="add del">
          <ac:chgData name="BEN KHALFALLAH Hela ItimAsrScoVdf" userId="d55be94f-4073-46ba-88ef-465599598fde" providerId="ADAL" clId="{B1CC3917-7186-48B1-B06B-921786A47DF6}" dt="2023-03-19T21:16:09.948" v="4580" actId="26606"/>
          <ac:spMkLst>
            <pc:docMk/>
            <pc:sldMk cId="3839451978" sldId="636"/>
            <ac:spMk id="43057" creationId="{9FC936C0-4624-438D-BDD0-6B296BD6409D}"/>
          </ac:spMkLst>
        </pc:spChg>
        <pc:spChg chg="add del">
          <ac:chgData name="BEN KHALFALLAH Hela ItimAsrScoVdf" userId="d55be94f-4073-46ba-88ef-465599598fde" providerId="ADAL" clId="{B1CC3917-7186-48B1-B06B-921786A47DF6}" dt="2023-03-19T21:16:09.948" v="4580" actId="26606"/>
          <ac:spMkLst>
            <pc:docMk/>
            <pc:sldMk cId="3839451978" sldId="636"/>
            <ac:spMk id="43058" creationId="{42D4960A-896E-4F6B-BF65-B4662AC9DEB6}"/>
          </ac:spMkLst>
        </pc:spChg>
        <pc:spChg chg="add del">
          <ac:chgData name="BEN KHALFALLAH Hela ItimAsrScoVdf" userId="d55be94f-4073-46ba-88ef-465599598fde" providerId="ADAL" clId="{B1CC3917-7186-48B1-B06B-921786A47DF6}" dt="2023-03-19T21:16:09.948" v="4580" actId="26606"/>
          <ac:spMkLst>
            <pc:docMk/>
            <pc:sldMk cId="3839451978" sldId="636"/>
            <ac:spMk id="43059" creationId="{5684944A-8803-462C-84C5-4576C56A7758}"/>
          </ac:spMkLst>
        </pc:spChg>
        <pc:spChg chg="add del">
          <ac:chgData name="BEN KHALFALLAH Hela ItimAsrScoVdf" userId="d55be94f-4073-46ba-88ef-465599598fde" providerId="ADAL" clId="{B1CC3917-7186-48B1-B06B-921786A47DF6}" dt="2023-03-19T21:16:09.948" v="4580" actId="26606"/>
          <ac:spMkLst>
            <pc:docMk/>
            <pc:sldMk cId="3839451978" sldId="636"/>
            <ac:spMk id="43060" creationId="{E07F3B49-8C20-42F5-831D-59306D05F667}"/>
          </ac:spMkLst>
        </pc:spChg>
        <pc:spChg chg="add del">
          <ac:chgData name="BEN KHALFALLAH Hela ItimAsrScoVdf" userId="d55be94f-4073-46ba-88ef-465599598fde" providerId="ADAL" clId="{B1CC3917-7186-48B1-B06B-921786A47DF6}" dt="2023-03-19T21:16:09.937" v="4579" actId="26606"/>
          <ac:spMkLst>
            <pc:docMk/>
            <pc:sldMk cId="3839451978" sldId="636"/>
            <ac:spMk id="43065" creationId="{DB691D59-8F51-4DD8-AD41-D568D29B08F8}"/>
          </ac:spMkLst>
        </pc:spChg>
        <pc:spChg chg="add del">
          <ac:chgData name="BEN KHALFALLAH Hela ItimAsrScoVdf" userId="d55be94f-4073-46ba-88ef-465599598fde" providerId="ADAL" clId="{B1CC3917-7186-48B1-B06B-921786A47DF6}" dt="2023-03-19T21:16:09.937" v="4579" actId="26606"/>
          <ac:spMkLst>
            <pc:docMk/>
            <pc:sldMk cId="3839451978" sldId="636"/>
            <ac:spMk id="43067" creationId="{204AEF18-0627-48F3-9B3D-F7E8F050B1D4}"/>
          </ac:spMkLst>
        </pc:spChg>
        <pc:spChg chg="add del">
          <ac:chgData name="BEN KHALFALLAH Hela ItimAsrScoVdf" userId="d55be94f-4073-46ba-88ef-465599598fde" providerId="ADAL" clId="{B1CC3917-7186-48B1-B06B-921786A47DF6}" dt="2023-03-19T21:16:09.937" v="4579" actId="26606"/>
          <ac:spMkLst>
            <pc:docMk/>
            <pc:sldMk cId="3839451978" sldId="636"/>
            <ac:spMk id="43069" creationId="{CEAEE08A-C572-438F-9753-B0D527A515A7}"/>
          </ac:spMkLst>
        </pc:spChg>
        <pc:spChg chg="add del">
          <ac:chgData name="BEN KHALFALLAH Hela ItimAsrScoVdf" userId="d55be94f-4073-46ba-88ef-465599598fde" providerId="ADAL" clId="{B1CC3917-7186-48B1-B06B-921786A47DF6}" dt="2023-03-19T21:16:09.937" v="4579" actId="26606"/>
          <ac:spMkLst>
            <pc:docMk/>
            <pc:sldMk cId="3839451978" sldId="636"/>
            <ac:spMk id="43071" creationId="{DB93146F-62ED-4C59-844C-0935D0FB5031}"/>
          </ac:spMkLst>
        </pc:spChg>
        <pc:spChg chg="add del">
          <ac:chgData name="BEN KHALFALLAH Hela ItimAsrScoVdf" userId="d55be94f-4073-46ba-88ef-465599598fde" providerId="ADAL" clId="{B1CC3917-7186-48B1-B06B-921786A47DF6}" dt="2023-03-19T21:16:09.937" v="4579" actId="26606"/>
          <ac:spMkLst>
            <pc:docMk/>
            <pc:sldMk cId="3839451978" sldId="636"/>
            <ac:spMk id="43073" creationId="{BF3D65BA-1C65-40FB-92EF-83951BDC1D7C}"/>
          </ac:spMkLst>
        </pc:spChg>
        <pc:spChg chg="add del">
          <ac:chgData name="BEN KHALFALLAH Hela ItimAsrScoVdf" userId="d55be94f-4073-46ba-88ef-465599598fde" providerId="ADAL" clId="{B1CC3917-7186-48B1-B06B-921786A47DF6}" dt="2023-03-19T21:16:09.937" v="4579" actId="26606"/>
          <ac:spMkLst>
            <pc:docMk/>
            <pc:sldMk cId="3839451978" sldId="636"/>
            <ac:spMk id="43075" creationId="{ADF52CCA-FCDD-49A0-BFFC-3BD41F1B827A}"/>
          </ac:spMkLst>
        </pc:spChg>
        <pc:spChg chg="add del">
          <ac:chgData name="BEN KHALFALLAH Hela ItimAsrScoVdf" userId="d55be94f-4073-46ba-88ef-465599598fde" providerId="ADAL" clId="{B1CC3917-7186-48B1-B06B-921786A47DF6}" dt="2023-03-19T21:16:59.663" v="4590" actId="26606"/>
          <ac:spMkLst>
            <pc:docMk/>
            <pc:sldMk cId="3839451978" sldId="636"/>
            <ac:spMk id="43077" creationId="{B01B0E58-A5C8-4CDA-A2E0-35DF94E59857}"/>
          </ac:spMkLst>
        </pc:spChg>
        <pc:spChg chg="add del">
          <ac:chgData name="BEN KHALFALLAH Hela ItimAsrScoVdf" userId="d55be94f-4073-46ba-88ef-465599598fde" providerId="ADAL" clId="{B1CC3917-7186-48B1-B06B-921786A47DF6}" dt="2023-03-19T21:16:59.663" v="4590" actId="26606"/>
          <ac:spMkLst>
            <pc:docMk/>
            <pc:sldMk cId="3839451978" sldId="636"/>
            <ac:spMk id="43078" creationId="{DB691D59-8F51-4DD8-AD41-D568D29B08F8}"/>
          </ac:spMkLst>
        </pc:spChg>
        <pc:spChg chg="add del">
          <ac:chgData name="BEN KHALFALLAH Hela ItimAsrScoVdf" userId="d55be94f-4073-46ba-88ef-465599598fde" providerId="ADAL" clId="{B1CC3917-7186-48B1-B06B-921786A47DF6}" dt="2023-03-19T21:16:59.663" v="4590" actId="26606"/>
          <ac:spMkLst>
            <pc:docMk/>
            <pc:sldMk cId="3839451978" sldId="636"/>
            <ac:spMk id="43079" creationId="{204AEF18-0627-48F3-9B3D-F7E8F050B1D4}"/>
          </ac:spMkLst>
        </pc:spChg>
        <pc:spChg chg="add del">
          <ac:chgData name="BEN KHALFALLAH Hela ItimAsrScoVdf" userId="d55be94f-4073-46ba-88ef-465599598fde" providerId="ADAL" clId="{B1CC3917-7186-48B1-B06B-921786A47DF6}" dt="2023-03-19T21:16:59.663" v="4590" actId="26606"/>
          <ac:spMkLst>
            <pc:docMk/>
            <pc:sldMk cId="3839451978" sldId="636"/>
            <ac:spMk id="43080" creationId="{CEAEE08A-C572-438F-9753-B0D527A515A7}"/>
          </ac:spMkLst>
        </pc:spChg>
        <pc:spChg chg="add del">
          <ac:chgData name="BEN KHALFALLAH Hela ItimAsrScoVdf" userId="d55be94f-4073-46ba-88ef-465599598fde" providerId="ADAL" clId="{B1CC3917-7186-48B1-B06B-921786A47DF6}" dt="2023-03-19T21:16:59.663" v="4590" actId="26606"/>
          <ac:spMkLst>
            <pc:docMk/>
            <pc:sldMk cId="3839451978" sldId="636"/>
            <ac:spMk id="43081" creationId="{DB93146F-62ED-4C59-844C-0935D0FB5031}"/>
          </ac:spMkLst>
        </pc:spChg>
        <pc:spChg chg="add del">
          <ac:chgData name="BEN KHALFALLAH Hela ItimAsrScoVdf" userId="d55be94f-4073-46ba-88ef-465599598fde" providerId="ADAL" clId="{B1CC3917-7186-48B1-B06B-921786A47DF6}" dt="2023-03-19T21:16:59.663" v="4590" actId="26606"/>
          <ac:spMkLst>
            <pc:docMk/>
            <pc:sldMk cId="3839451978" sldId="636"/>
            <ac:spMk id="43082" creationId="{F7207B7B-5C57-458C-BE38-95D2CD7655BB}"/>
          </ac:spMkLst>
        </pc:spChg>
        <pc:spChg chg="add del">
          <ac:chgData name="BEN KHALFALLAH Hela ItimAsrScoVdf" userId="d55be94f-4073-46ba-88ef-465599598fde" providerId="ADAL" clId="{B1CC3917-7186-48B1-B06B-921786A47DF6}" dt="2023-03-19T21:16:59.663" v="4590" actId="26606"/>
          <ac:spMkLst>
            <pc:docMk/>
            <pc:sldMk cId="3839451978" sldId="636"/>
            <ac:spMk id="43083" creationId="{9822E561-F97C-4CBB-A9A6-A6BF6317BC84}"/>
          </ac:spMkLst>
        </pc:spChg>
        <pc:spChg chg="add del">
          <ac:chgData name="BEN KHALFALLAH Hela ItimAsrScoVdf" userId="d55be94f-4073-46ba-88ef-465599598fde" providerId="ADAL" clId="{B1CC3917-7186-48B1-B06B-921786A47DF6}" dt="2023-03-19T21:16:52.311" v="4585" actId="26606"/>
          <ac:spMkLst>
            <pc:docMk/>
            <pc:sldMk cId="3839451978" sldId="636"/>
            <ac:spMk id="43088" creationId="{DB691D59-8F51-4DD8-AD41-D568D29B08F8}"/>
          </ac:spMkLst>
        </pc:spChg>
        <pc:spChg chg="add del">
          <ac:chgData name="BEN KHALFALLAH Hela ItimAsrScoVdf" userId="d55be94f-4073-46ba-88ef-465599598fde" providerId="ADAL" clId="{B1CC3917-7186-48B1-B06B-921786A47DF6}" dt="2023-03-19T21:16:52.311" v="4585" actId="26606"/>
          <ac:spMkLst>
            <pc:docMk/>
            <pc:sldMk cId="3839451978" sldId="636"/>
            <ac:spMk id="43090" creationId="{204AEF18-0627-48F3-9B3D-F7E8F050B1D4}"/>
          </ac:spMkLst>
        </pc:spChg>
        <pc:spChg chg="add del">
          <ac:chgData name="BEN KHALFALLAH Hela ItimAsrScoVdf" userId="d55be94f-4073-46ba-88ef-465599598fde" providerId="ADAL" clId="{B1CC3917-7186-48B1-B06B-921786A47DF6}" dt="2023-03-19T21:16:52.311" v="4585" actId="26606"/>
          <ac:spMkLst>
            <pc:docMk/>
            <pc:sldMk cId="3839451978" sldId="636"/>
            <ac:spMk id="43092" creationId="{CEAEE08A-C572-438F-9753-B0D527A515A7}"/>
          </ac:spMkLst>
        </pc:spChg>
        <pc:spChg chg="add del">
          <ac:chgData name="BEN KHALFALLAH Hela ItimAsrScoVdf" userId="d55be94f-4073-46ba-88ef-465599598fde" providerId="ADAL" clId="{B1CC3917-7186-48B1-B06B-921786A47DF6}" dt="2023-03-19T21:16:52.311" v="4585" actId="26606"/>
          <ac:spMkLst>
            <pc:docMk/>
            <pc:sldMk cId="3839451978" sldId="636"/>
            <ac:spMk id="43094" creationId="{DB93146F-62ED-4C59-844C-0935D0FB5031}"/>
          </ac:spMkLst>
        </pc:spChg>
        <pc:spChg chg="add del">
          <ac:chgData name="BEN KHALFALLAH Hela ItimAsrScoVdf" userId="d55be94f-4073-46ba-88ef-465599598fde" providerId="ADAL" clId="{B1CC3917-7186-48B1-B06B-921786A47DF6}" dt="2023-03-19T21:16:52.311" v="4585" actId="26606"/>
          <ac:spMkLst>
            <pc:docMk/>
            <pc:sldMk cId="3839451978" sldId="636"/>
            <ac:spMk id="43096" creationId="{F7207B7B-5C57-458C-BE38-95D2CD7655BB}"/>
          </ac:spMkLst>
        </pc:spChg>
        <pc:spChg chg="add del">
          <ac:chgData name="BEN KHALFALLAH Hela ItimAsrScoVdf" userId="d55be94f-4073-46ba-88ef-465599598fde" providerId="ADAL" clId="{B1CC3917-7186-48B1-B06B-921786A47DF6}" dt="2023-03-19T21:16:52.311" v="4585" actId="26606"/>
          <ac:spMkLst>
            <pc:docMk/>
            <pc:sldMk cId="3839451978" sldId="636"/>
            <ac:spMk id="43098" creationId="{9822E561-F97C-4CBB-A9A6-A6BF6317BC84}"/>
          </ac:spMkLst>
        </pc:spChg>
        <pc:spChg chg="add del">
          <ac:chgData name="BEN KHALFALLAH Hela ItimAsrScoVdf" userId="d55be94f-4073-46ba-88ef-465599598fde" providerId="ADAL" clId="{B1CC3917-7186-48B1-B06B-921786A47DF6}" dt="2023-03-19T21:16:52.311" v="4585" actId="26606"/>
          <ac:spMkLst>
            <pc:docMk/>
            <pc:sldMk cId="3839451978" sldId="636"/>
            <ac:spMk id="43100" creationId="{B01B0E58-A5C8-4CDA-A2E0-35DF94E59857}"/>
          </ac:spMkLst>
        </pc:spChg>
        <pc:spChg chg="add del">
          <ac:chgData name="BEN KHALFALLAH Hela ItimAsrScoVdf" userId="d55be94f-4073-46ba-88ef-465599598fde" providerId="ADAL" clId="{B1CC3917-7186-48B1-B06B-921786A47DF6}" dt="2023-03-19T21:16:56.202" v="4587" actId="26606"/>
          <ac:spMkLst>
            <pc:docMk/>
            <pc:sldMk cId="3839451978" sldId="636"/>
            <ac:spMk id="43102" creationId="{DB691D59-8F51-4DD8-AD41-D568D29B08F8}"/>
          </ac:spMkLst>
        </pc:spChg>
        <pc:spChg chg="add del">
          <ac:chgData name="BEN KHALFALLAH Hela ItimAsrScoVdf" userId="d55be94f-4073-46ba-88ef-465599598fde" providerId="ADAL" clId="{B1CC3917-7186-48B1-B06B-921786A47DF6}" dt="2023-03-19T21:16:56.202" v="4587" actId="26606"/>
          <ac:spMkLst>
            <pc:docMk/>
            <pc:sldMk cId="3839451978" sldId="636"/>
            <ac:spMk id="43103" creationId="{204AEF18-0627-48F3-9B3D-F7E8F050B1D4}"/>
          </ac:spMkLst>
        </pc:spChg>
        <pc:spChg chg="add del">
          <ac:chgData name="BEN KHALFALLAH Hela ItimAsrScoVdf" userId="d55be94f-4073-46ba-88ef-465599598fde" providerId="ADAL" clId="{B1CC3917-7186-48B1-B06B-921786A47DF6}" dt="2023-03-19T21:16:56.202" v="4587" actId="26606"/>
          <ac:spMkLst>
            <pc:docMk/>
            <pc:sldMk cId="3839451978" sldId="636"/>
            <ac:spMk id="43104" creationId="{CEAEE08A-C572-438F-9753-B0D527A515A7}"/>
          </ac:spMkLst>
        </pc:spChg>
        <pc:spChg chg="add del">
          <ac:chgData name="BEN KHALFALLAH Hela ItimAsrScoVdf" userId="d55be94f-4073-46ba-88ef-465599598fde" providerId="ADAL" clId="{B1CC3917-7186-48B1-B06B-921786A47DF6}" dt="2023-03-19T21:16:56.202" v="4587" actId="26606"/>
          <ac:spMkLst>
            <pc:docMk/>
            <pc:sldMk cId="3839451978" sldId="636"/>
            <ac:spMk id="43105" creationId="{DB93146F-62ED-4C59-844C-0935D0FB5031}"/>
          </ac:spMkLst>
        </pc:spChg>
        <pc:spChg chg="add del">
          <ac:chgData name="BEN KHALFALLAH Hela ItimAsrScoVdf" userId="d55be94f-4073-46ba-88ef-465599598fde" providerId="ADAL" clId="{B1CC3917-7186-48B1-B06B-921786A47DF6}" dt="2023-03-19T21:16:56.202" v="4587" actId="26606"/>
          <ac:spMkLst>
            <pc:docMk/>
            <pc:sldMk cId="3839451978" sldId="636"/>
            <ac:spMk id="43106" creationId="{F7207B7B-5C57-458C-BE38-95D2CD7655BB}"/>
          </ac:spMkLst>
        </pc:spChg>
        <pc:spChg chg="add del">
          <ac:chgData name="BEN KHALFALLAH Hela ItimAsrScoVdf" userId="d55be94f-4073-46ba-88ef-465599598fde" providerId="ADAL" clId="{B1CC3917-7186-48B1-B06B-921786A47DF6}" dt="2023-03-19T21:16:56.202" v="4587" actId="26606"/>
          <ac:spMkLst>
            <pc:docMk/>
            <pc:sldMk cId="3839451978" sldId="636"/>
            <ac:spMk id="43107" creationId="{9822E561-F97C-4CBB-A9A6-A6BF6317BC84}"/>
          </ac:spMkLst>
        </pc:spChg>
        <pc:spChg chg="add del">
          <ac:chgData name="BEN KHALFALLAH Hela ItimAsrScoVdf" userId="d55be94f-4073-46ba-88ef-465599598fde" providerId="ADAL" clId="{B1CC3917-7186-48B1-B06B-921786A47DF6}" dt="2023-03-19T21:16:56.202" v="4587" actId="26606"/>
          <ac:spMkLst>
            <pc:docMk/>
            <pc:sldMk cId="3839451978" sldId="636"/>
            <ac:spMk id="43108" creationId="{B01B0E58-A5C8-4CDA-A2E0-35DF94E59857}"/>
          </ac:spMkLst>
        </pc:spChg>
        <pc:spChg chg="add del">
          <ac:chgData name="BEN KHALFALLAH Hela ItimAsrScoVdf" userId="d55be94f-4073-46ba-88ef-465599598fde" providerId="ADAL" clId="{B1CC3917-7186-48B1-B06B-921786A47DF6}" dt="2023-03-19T21:16:59.651" v="4589" actId="26606"/>
          <ac:spMkLst>
            <pc:docMk/>
            <pc:sldMk cId="3839451978" sldId="636"/>
            <ac:spMk id="43110" creationId="{DB691D59-8F51-4DD8-AD41-D568D29B08F8}"/>
          </ac:spMkLst>
        </pc:spChg>
        <pc:spChg chg="add del">
          <ac:chgData name="BEN KHALFALLAH Hela ItimAsrScoVdf" userId="d55be94f-4073-46ba-88ef-465599598fde" providerId="ADAL" clId="{B1CC3917-7186-48B1-B06B-921786A47DF6}" dt="2023-03-19T21:16:59.651" v="4589" actId="26606"/>
          <ac:spMkLst>
            <pc:docMk/>
            <pc:sldMk cId="3839451978" sldId="636"/>
            <ac:spMk id="43111" creationId="{204AEF18-0627-48F3-9B3D-F7E8F050B1D4}"/>
          </ac:spMkLst>
        </pc:spChg>
        <pc:spChg chg="add del">
          <ac:chgData name="BEN KHALFALLAH Hela ItimAsrScoVdf" userId="d55be94f-4073-46ba-88ef-465599598fde" providerId="ADAL" clId="{B1CC3917-7186-48B1-B06B-921786A47DF6}" dt="2023-03-19T21:16:59.651" v="4589" actId="26606"/>
          <ac:spMkLst>
            <pc:docMk/>
            <pc:sldMk cId="3839451978" sldId="636"/>
            <ac:spMk id="43112" creationId="{CEAEE08A-C572-438F-9753-B0D527A515A7}"/>
          </ac:spMkLst>
        </pc:spChg>
        <pc:spChg chg="add del">
          <ac:chgData name="BEN KHALFALLAH Hela ItimAsrScoVdf" userId="d55be94f-4073-46ba-88ef-465599598fde" providerId="ADAL" clId="{B1CC3917-7186-48B1-B06B-921786A47DF6}" dt="2023-03-19T21:16:59.651" v="4589" actId="26606"/>
          <ac:spMkLst>
            <pc:docMk/>
            <pc:sldMk cId="3839451978" sldId="636"/>
            <ac:spMk id="43113" creationId="{DB93146F-62ED-4C59-844C-0935D0FB5031}"/>
          </ac:spMkLst>
        </pc:spChg>
        <pc:spChg chg="add del">
          <ac:chgData name="BEN KHALFALLAH Hela ItimAsrScoVdf" userId="d55be94f-4073-46ba-88ef-465599598fde" providerId="ADAL" clId="{B1CC3917-7186-48B1-B06B-921786A47DF6}" dt="2023-03-19T21:16:59.651" v="4589" actId="26606"/>
          <ac:spMkLst>
            <pc:docMk/>
            <pc:sldMk cId="3839451978" sldId="636"/>
            <ac:spMk id="43114" creationId="{BF3D65BA-1C65-40FB-92EF-83951BDC1D7C}"/>
          </ac:spMkLst>
        </pc:spChg>
        <pc:spChg chg="add del">
          <ac:chgData name="BEN KHALFALLAH Hela ItimAsrScoVdf" userId="d55be94f-4073-46ba-88ef-465599598fde" providerId="ADAL" clId="{B1CC3917-7186-48B1-B06B-921786A47DF6}" dt="2023-03-19T21:16:59.651" v="4589" actId="26606"/>
          <ac:spMkLst>
            <pc:docMk/>
            <pc:sldMk cId="3839451978" sldId="636"/>
            <ac:spMk id="43115" creationId="{ADF52CCA-FCDD-49A0-BFFC-3BD41F1B827A}"/>
          </ac:spMkLst>
        </pc:spChg>
        <pc:spChg chg="add">
          <ac:chgData name="BEN KHALFALLAH Hela ItimAsrScoVdf" userId="d55be94f-4073-46ba-88ef-465599598fde" providerId="ADAL" clId="{B1CC3917-7186-48B1-B06B-921786A47DF6}" dt="2023-03-19T21:16:59.663" v="4590" actId="26606"/>
          <ac:spMkLst>
            <pc:docMk/>
            <pc:sldMk cId="3839451978" sldId="636"/>
            <ac:spMk id="43117" creationId="{DB691D59-8F51-4DD8-AD41-D568D29B08F8}"/>
          </ac:spMkLst>
        </pc:spChg>
        <pc:spChg chg="add">
          <ac:chgData name="BEN KHALFALLAH Hela ItimAsrScoVdf" userId="d55be94f-4073-46ba-88ef-465599598fde" providerId="ADAL" clId="{B1CC3917-7186-48B1-B06B-921786A47DF6}" dt="2023-03-19T21:16:59.663" v="4590" actId="26606"/>
          <ac:spMkLst>
            <pc:docMk/>
            <pc:sldMk cId="3839451978" sldId="636"/>
            <ac:spMk id="43118" creationId="{204AEF18-0627-48F3-9B3D-F7E8F050B1D4}"/>
          </ac:spMkLst>
        </pc:spChg>
        <pc:spChg chg="add">
          <ac:chgData name="BEN KHALFALLAH Hela ItimAsrScoVdf" userId="d55be94f-4073-46ba-88ef-465599598fde" providerId="ADAL" clId="{B1CC3917-7186-48B1-B06B-921786A47DF6}" dt="2023-03-19T21:16:59.663" v="4590" actId="26606"/>
          <ac:spMkLst>
            <pc:docMk/>
            <pc:sldMk cId="3839451978" sldId="636"/>
            <ac:spMk id="43119" creationId="{CEAEE08A-C572-438F-9753-B0D527A515A7}"/>
          </ac:spMkLst>
        </pc:spChg>
        <pc:spChg chg="add">
          <ac:chgData name="BEN KHALFALLAH Hela ItimAsrScoVdf" userId="d55be94f-4073-46ba-88ef-465599598fde" providerId="ADAL" clId="{B1CC3917-7186-48B1-B06B-921786A47DF6}" dt="2023-03-19T21:16:59.663" v="4590" actId="26606"/>
          <ac:spMkLst>
            <pc:docMk/>
            <pc:sldMk cId="3839451978" sldId="636"/>
            <ac:spMk id="43120" creationId="{DB93146F-62ED-4C59-844C-0935D0FB5031}"/>
          </ac:spMkLst>
        </pc:spChg>
        <pc:spChg chg="add">
          <ac:chgData name="BEN KHALFALLAH Hela ItimAsrScoVdf" userId="d55be94f-4073-46ba-88ef-465599598fde" providerId="ADAL" clId="{B1CC3917-7186-48B1-B06B-921786A47DF6}" dt="2023-03-19T21:16:59.663" v="4590" actId="26606"/>
          <ac:spMkLst>
            <pc:docMk/>
            <pc:sldMk cId="3839451978" sldId="636"/>
            <ac:spMk id="43121" creationId="{F7207B7B-5C57-458C-BE38-95D2CD7655BB}"/>
          </ac:spMkLst>
        </pc:spChg>
        <pc:spChg chg="add">
          <ac:chgData name="BEN KHALFALLAH Hela ItimAsrScoVdf" userId="d55be94f-4073-46ba-88ef-465599598fde" providerId="ADAL" clId="{B1CC3917-7186-48B1-B06B-921786A47DF6}" dt="2023-03-19T21:16:59.663" v="4590" actId="26606"/>
          <ac:spMkLst>
            <pc:docMk/>
            <pc:sldMk cId="3839451978" sldId="636"/>
            <ac:spMk id="43122" creationId="{9822E561-F97C-4CBB-A9A6-A6BF6317BC84}"/>
          </ac:spMkLst>
        </pc:spChg>
        <pc:spChg chg="add">
          <ac:chgData name="BEN KHALFALLAH Hela ItimAsrScoVdf" userId="d55be94f-4073-46ba-88ef-465599598fde" providerId="ADAL" clId="{B1CC3917-7186-48B1-B06B-921786A47DF6}" dt="2023-03-19T21:16:59.663" v="4590" actId="26606"/>
          <ac:spMkLst>
            <pc:docMk/>
            <pc:sldMk cId="3839451978" sldId="636"/>
            <ac:spMk id="43123" creationId="{B01B0E58-A5C8-4CDA-A2E0-35DF94E59857}"/>
          </ac:spMkLst>
        </pc:spChg>
        <pc:picChg chg="mod">
          <ac:chgData name="BEN KHALFALLAH Hela ItimAsrScoVdf" userId="d55be94f-4073-46ba-88ef-465599598fde" providerId="ADAL" clId="{B1CC3917-7186-48B1-B06B-921786A47DF6}" dt="2023-03-19T21:16:59.663" v="4590" actId="26606"/>
          <ac:picMkLst>
            <pc:docMk/>
            <pc:sldMk cId="3839451978" sldId="636"/>
            <ac:picMk id="43010" creationId="{3E66CC25-3332-4B97-86F7-16FEB09ED75E}"/>
          </ac:picMkLst>
        </pc:picChg>
      </pc:sldChg>
      <pc:sldChg chg="addSp modSp new mod setBg">
        <pc:chgData name="BEN KHALFALLAH Hela ItimAsrScoVdf" userId="d55be94f-4073-46ba-88ef-465599598fde" providerId="ADAL" clId="{B1CC3917-7186-48B1-B06B-921786A47DF6}" dt="2023-03-19T21:15:50.147" v="4575" actId="12789"/>
        <pc:sldMkLst>
          <pc:docMk/>
          <pc:sldMk cId="2628404848" sldId="637"/>
        </pc:sldMkLst>
        <pc:spChg chg="add mod">
          <ac:chgData name="BEN KHALFALLAH Hela ItimAsrScoVdf" userId="d55be94f-4073-46ba-88ef-465599598fde" providerId="ADAL" clId="{B1CC3917-7186-48B1-B06B-921786A47DF6}" dt="2023-03-19T21:15:50.147" v="4575" actId="12789"/>
          <ac:spMkLst>
            <pc:docMk/>
            <pc:sldMk cId="2628404848" sldId="637"/>
            <ac:spMk id="7" creationId="{B8E57C64-21BA-48AC-91E8-605F6DFC58C6}"/>
          </ac:spMkLst>
        </pc:spChg>
        <pc:spChg chg="add">
          <ac:chgData name="BEN KHALFALLAH Hela ItimAsrScoVdf" userId="d55be94f-4073-46ba-88ef-465599598fde" providerId="ADAL" clId="{B1CC3917-7186-48B1-B06B-921786A47DF6}" dt="2023-03-19T21:15:16.794" v="4567" actId="26606"/>
          <ac:spMkLst>
            <pc:docMk/>
            <pc:sldMk cId="2628404848" sldId="637"/>
            <ac:spMk id="8" creationId="{4ABBA7D2-46D4-4614-9EF4-8C394A7BB1DB}"/>
          </ac:spMkLst>
        </pc:spChg>
        <pc:spChg chg="add mod">
          <ac:chgData name="BEN KHALFALLAH Hela ItimAsrScoVdf" userId="d55be94f-4073-46ba-88ef-465599598fde" providerId="ADAL" clId="{B1CC3917-7186-48B1-B06B-921786A47DF6}" dt="2023-03-19T21:15:50.147" v="4575" actId="12789"/>
          <ac:spMkLst>
            <pc:docMk/>
            <pc:sldMk cId="2628404848" sldId="637"/>
            <ac:spMk id="9" creationId="{A2D96BEC-42CA-4A7F-ACB1-8D944E0DC843}"/>
          </ac:spMkLst>
        </pc:spChg>
        <pc:spChg chg="add">
          <ac:chgData name="BEN KHALFALLAH Hela ItimAsrScoVdf" userId="d55be94f-4073-46ba-88ef-465599598fde" providerId="ADAL" clId="{B1CC3917-7186-48B1-B06B-921786A47DF6}" dt="2023-03-19T21:15:16.794" v="4567" actId="26606"/>
          <ac:spMkLst>
            <pc:docMk/>
            <pc:sldMk cId="2628404848" sldId="637"/>
            <ac:spMk id="10" creationId="{9031D485-14CF-436F-82AF-BF210B94F35F}"/>
          </ac:spMkLst>
        </pc:spChg>
        <pc:spChg chg="add">
          <ac:chgData name="BEN KHALFALLAH Hela ItimAsrScoVdf" userId="d55be94f-4073-46ba-88ef-465599598fde" providerId="ADAL" clId="{B1CC3917-7186-48B1-B06B-921786A47DF6}" dt="2023-03-19T21:15:16.794" v="4567" actId="26606"/>
          <ac:spMkLst>
            <pc:docMk/>
            <pc:sldMk cId="2628404848" sldId="637"/>
            <ac:spMk id="12" creationId="{F559CF0E-7A76-4C59-8E85-8B638EADDC33}"/>
          </ac:spMkLst>
        </pc:spChg>
        <pc:picChg chg="add mod ord">
          <ac:chgData name="BEN KHALFALLAH Hela ItimAsrScoVdf" userId="d55be94f-4073-46ba-88ef-465599598fde" providerId="ADAL" clId="{B1CC3917-7186-48B1-B06B-921786A47DF6}" dt="2023-03-19T21:15:22.158" v="4568" actId="27614"/>
          <ac:picMkLst>
            <pc:docMk/>
            <pc:sldMk cId="2628404848" sldId="637"/>
            <ac:picMk id="2" creationId="{D45B3726-4CCD-4926-914A-4E68FDE6C20E}"/>
          </ac:picMkLst>
        </pc:picChg>
        <pc:picChg chg="add mod">
          <ac:chgData name="BEN KHALFALLAH Hela ItimAsrScoVdf" userId="d55be94f-4073-46ba-88ef-465599598fde" providerId="ADAL" clId="{B1CC3917-7186-48B1-B06B-921786A47DF6}" dt="2023-03-19T21:15:16.794" v="4567" actId="26606"/>
          <ac:picMkLst>
            <pc:docMk/>
            <pc:sldMk cId="2628404848" sldId="637"/>
            <ac:picMk id="3" creationId="{01F3089E-6F51-479C-B7E4-4AC7A598EBC6}"/>
          </ac:picMkLst>
        </pc:picChg>
      </pc:sldChg>
      <pc:sldChg chg="addSp delSp modSp new mod setBg setClrOvrMap">
        <pc:chgData name="BEN KHALFALLAH Hela ItimAsrScoVdf" userId="d55be94f-4073-46ba-88ef-465599598fde" providerId="ADAL" clId="{B1CC3917-7186-48B1-B06B-921786A47DF6}" dt="2023-03-19T21:24:35.043" v="4637" actId="26606"/>
        <pc:sldMkLst>
          <pc:docMk/>
          <pc:sldMk cId="4177209509" sldId="638"/>
        </pc:sldMkLst>
        <pc:spChg chg="mod ord">
          <ac:chgData name="BEN KHALFALLAH Hela ItimAsrScoVdf" userId="d55be94f-4073-46ba-88ef-465599598fde" providerId="ADAL" clId="{B1CC3917-7186-48B1-B06B-921786A47DF6}" dt="2023-03-19T21:24:35.043" v="4637" actId="26606"/>
          <ac:spMkLst>
            <pc:docMk/>
            <pc:sldMk cId="4177209509" sldId="638"/>
            <ac:spMk id="2" creationId="{7A410D66-2F1D-42D1-B395-29F976303827}"/>
          </ac:spMkLst>
        </pc:spChg>
        <pc:spChg chg="del">
          <ac:chgData name="BEN KHALFALLAH Hela ItimAsrScoVdf" userId="d55be94f-4073-46ba-88ef-465599598fde" providerId="ADAL" clId="{B1CC3917-7186-48B1-B06B-921786A47DF6}" dt="2023-03-19T21:24:07.401" v="4627" actId="478"/>
          <ac:spMkLst>
            <pc:docMk/>
            <pc:sldMk cId="4177209509" sldId="638"/>
            <ac:spMk id="3" creationId="{59844CC4-7387-46F7-A63C-C0B240093ABE}"/>
          </ac:spMkLst>
        </pc:spChg>
        <pc:spChg chg="add del">
          <ac:chgData name="BEN KHALFALLAH Hela ItimAsrScoVdf" userId="d55be94f-4073-46ba-88ef-465599598fde" providerId="ADAL" clId="{B1CC3917-7186-48B1-B06B-921786A47DF6}" dt="2023-03-19T21:24:16.482" v="4630" actId="26606"/>
          <ac:spMkLst>
            <pc:docMk/>
            <pc:sldMk cId="4177209509" sldId="638"/>
            <ac:spMk id="44039" creationId="{2928117C-9446-4E7F-AE62-95E0F6DB5B27}"/>
          </ac:spMkLst>
        </pc:spChg>
        <pc:spChg chg="add del">
          <ac:chgData name="BEN KHALFALLAH Hela ItimAsrScoVdf" userId="d55be94f-4073-46ba-88ef-465599598fde" providerId="ADAL" clId="{B1CC3917-7186-48B1-B06B-921786A47DF6}" dt="2023-03-19T21:24:16.482" v="4630" actId="26606"/>
          <ac:spMkLst>
            <pc:docMk/>
            <pc:sldMk cId="4177209509" sldId="638"/>
            <ac:spMk id="44041" creationId="{84D30AFB-4D71-48B0-AA00-28EE92363A5F}"/>
          </ac:spMkLst>
        </pc:spChg>
        <pc:spChg chg="add del">
          <ac:chgData name="BEN KHALFALLAH Hela ItimAsrScoVdf" userId="d55be94f-4073-46ba-88ef-465599598fde" providerId="ADAL" clId="{B1CC3917-7186-48B1-B06B-921786A47DF6}" dt="2023-03-19T21:24:16.482" v="4630" actId="26606"/>
          <ac:spMkLst>
            <pc:docMk/>
            <pc:sldMk cId="4177209509" sldId="638"/>
            <ac:spMk id="44043" creationId="{96A0B76F-8010-4C62-B4B6-C5FC438C059E}"/>
          </ac:spMkLst>
        </pc:spChg>
        <pc:spChg chg="add del">
          <ac:chgData name="BEN KHALFALLAH Hela ItimAsrScoVdf" userId="d55be94f-4073-46ba-88ef-465599598fde" providerId="ADAL" clId="{B1CC3917-7186-48B1-B06B-921786A47DF6}" dt="2023-03-19T21:24:16.482" v="4630" actId="26606"/>
          <ac:spMkLst>
            <pc:docMk/>
            <pc:sldMk cId="4177209509" sldId="638"/>
            <ac:spMk id="44045" creationId="{9FC936C0-4624-438D-BDD0-6B296BD6409D}"/>
          </ac:spMkLst>
        </pc:spChg>
        <pc:spChg chg="add del">
          <ac:chgData name="BEN KHALFALLAH Hela ItimAsrScoVdf" userId="d55be94f-4073-46ba-88ef-465599598fde" providerId="ADAL" clId="{B1CC3917-7186-48B1-B06B-921786A47DF6}" dt="2023-03-19T21:24:16.482" v="4630" actId="26606"/>
          <ac:spMkLst>
            <pc:docMk/>
            <pc:sldMk cId="4177209509" sldId="638"/>
            <ac:spMk id="44047" creationId="{42D4960A-896E-4F6B-BF65-B4662AC9DEB6}"/>
          </ac:spMkLst>
        </pc:spChg>
        <pc:spChg chg="add del">
          <ac:chgData name="BEN KHALFALLAH Hela ItimAsrScoVdf" userId="d55be94f-4073-46ba-88ef-465599598fde" providerId="ADAL" clId="{B1CC3917-7186-48B1-B06B-921786A47DF6}" dt="2023-03-19T21:24:16.482" v="4630" actId="26606"/>
          <ac:spMkLst>
            <pc:docMk/>
            <pc:sldMk cId="4177209509" sldId="638"/>
            <ac:spMk id="44049" creationId="{5684944A-8803-462C-84C5-4576C56A7758}"/>
          </ac:spMkLst>
        </pc:spChg>
        <pc:spChg chg="add del">
          <ac:chgData name="BEN KHALFALLAH Hela ItimAsrScoVdf" userId="d55be94f-4073-46ba-88ef-465599598fde" providerId="ADAL" clId="{B1CC3917-7186-48B1-B06B-921786A47DF6}" dt="2023-03-19T21:24:16.482" v="4630" actId="26606"/>
          <ac:spMkLst>
            <pc:docMk/>
            <pc:sldMk cId="4177209509" sldId="638"/>
            <ac:spMk id="44051" creationId="{E07F3B49-8C20-42F5-831D-59306D05F667}"/>
          </ac:spMkLst>
        </pc:spChg>
        <pc:spChg chg="add del">
          <ac:chgData name="BEN KHALFALLAH Hela ItimAsrScoVdf" userId="d55be94f-4073-46ba-88ef-465599598fde" providerId="ADAL" clId="{B1CC3917-7186-48B1-B06B-921786A47DF6}" dt="2023-03-19T21:24:19.941" v="4632" actId="26606"/>
          <ac:spMkLst>
            <pc:docMk/>
            <pc:sldMk cId="4177209509" sldId="638"/>
            <ac:spMk id="44053" creationId="{DB691D59-8F51-4DD8-AD41-D568D29B08F8}"/>
          </ac:spMkLst>
        </pc:spChg>
        <pc:spChg chg="add del">
          <ac:chgData name="BEN KHALFALLAH Hela ItimAsrScoVdf" userId="d55be94f-4073-46ba-88ef-465599598fde" providerId="ADAL" clId="{B1CC3917-7186-48B1-B06B-921786A47DF6}" dt="2023-03-19T21:24:19.941" v="4632" actId="26606"/>
          <ac:spMkLst>
            <pc:docMk/>
            <pc:sldMk cId="4177209509" sldId="638"/>
            <ac:spMk id="44054" creationId="{204AEF18-0627-48F3-9B3D-F7E8F050B1D4}"/>
          </ac:spMkLst>
        </pc:spChg>
        <pc:spChg chg="add del">
          <ac:chgData name="BEN KHALFALLAH Hela ItimAsrScoVdf" userId="d55be94f-4073-46ba-88ef-465599598fde" providerId="ADAL" clId="{B1CC3917-7186-48B1-B06B-921786A47DF6}" dt="2023-03-19T21:24:19.941" v="4632" actId="26606"/>
          <ac:spMkLst>
            <pc:docMk/>
            <pc:sldMk cId="4177209509" sldId="638"/>
            <ac:spMk id="44055" creationId="{CEAEE08A-C572-438F-9753-B0D527A515A7}"/>
          </ac:spMkLst>
        </pc:spChg>
        <pc:spChg chg="add del">
          <ac:chgData name="BEN KHALFALLAH Hela ItimAsrScoVdf" userId="d55be94f-4073-46ba-88ef-465599598fde" providerId="ADAL" clId="{B1CC3917-7186-48B1-B06B-921786A47DF6}" dt="2023-03-19T21:24:19.941" v="4632" actId="26606"/>
          <ac:spMkLst>
            <pc:docMk/>
            <pc:sldMk cId="4177209509" sldId="638"/>
            <ac:spMk id="44056" creationId="{DB93146F-62ED-4C59-844C-0935D0FB5031}"/>
          </ac:spMkLst>
        </pc:spChg>
        <pc:spChg chg="add del">
          <ac:chgData name="BEN KHALFALLAH Hela ItimAsrScoVdf" userId="d55be94f-4073-46ba-88ef-465599598fde" providerId="ADAL" clId="{B1CC3917-7186-48B1-B06B-921786A47DF6}" dt="2023-03-19T21:24:19.941" v="4632" actId="26606"/>
          <ac:spMkLst>
            <pc:docMk/>
            <pc:sldMk cId="4177209509" sldId="638"/>
            <ac:spMk id="44057" creationId="{F7207B7B-5C57-458C-BE38-95D2CD7655BB}"/>
          </ac:spMkLst>
        </pc:spChg>
        <pc:spChg chg="add del">
          <ac:chgData name="BEN KHALFALLAH Hela ItimAsrScoVdf" userId="d55be94f-4073-46ba-88ef-465599598fde" providerId="ADAL" clId="{B1CC3917-7186-48B1-B06B-921786A47DF6}" dt="2023-03-19T21:24:19.941" v="4632" actId="26606"/>
          <ac:spMkLst>
            <pc:docMk/>
            <pc:sldMk cId="4177209509" sldId="638"/>
            <ac:spMk id="44058" creationId="{9822E561-F97C-4CBB-A9A6-A6BF6317BC84}"/>
          </ac:spMkLst>
        </pc:spChg>
        <pc:spChg chg="add del">
          <ac:chgData name="BEN KHALFALLAH Hela ItimAsrScoVdf" userId="d55be94f-4073-46ba-88ef-465599598fde" providerId="ADAL" clId="{B1CC3917-7186-48B1-B06B-921786A47DF6}" dt="2023-03-19T21:24:19.941" v="4632" actId="26606"/>
          <ac:spMkLst>
            <pc:docMk/>
            <pc:sldMk cId="4177209509" sldId="638"/>
            <ac:spMk id="44059" creationId="{B01B0E58-A5C8-4CDA-A2E0-35DF94E59857}"/>
          </ac:spMkLst>
        </pc:spChg>
        <pc:spChg chg="add del">
          <ac:chgData name="BEN KHALFALLAH Hela ItimAsrScoVdf" userId="d55be94f-4073-46ba-88ef-465599598fde" providerId="ADAL" clId="{B1CC3917-7186-48B1-B06B-921786A47DF6}" dt="2023-03-19T21:24:22.921" v="4634" actId="26606"/>
          <ac:spMkLst>
            <pc:docMk/>
            <pc:sldMk cId="4177209509" sldId="638"/>
            <ac:spMk id="44061" creationId="{DB691D59-8F51-4DD8-AD41-D568D29B08F8}"/>
          </ac:spMkLst>
        </pc:spChg>
        <pc:spChg chg="add del">
          <ac:chgData name="BEN KHALFALLAH Hela ItimAsrScoVdf" userId="d55be94f-4073-46ba-88ef-465599598fde" providerId="ADAL" clId="{B1CC3917-7186-48B1-B06B-921786A47DF6}" dt="2023-03-19T21:24:22.921" v="4634" actId="26606"/>
          <ac:spMkLst>
            <pc:docMk/>
            <pc:sldMk cId="4177209509" sldId="638"/>
            <ac:spMk id="44062" creationId="{204AEF18-0627-48F3-9B3D-F7E8F050B1D4}"/>
          </ac:spMkLst>
        </pc:spChg>
        <pc:spChg chg="add del">
          <ac:chgData name="BEN KHALFALLAH Hela ItimAsrScoVdf" userId="d55be94f-4073-46ba-88ef-465599598fde" providerId="ADAL" clId="{B1CC3917-7186-48B1-B06B-921786A47DF6}" dt="2023-03-19T21:24:22.921" v="4634" actId="26606"/>
          <ac:spMkLst>
            <pc:docMk/>
            <pc:sldMk cId="4177209509" sldId="638"/>
            <ac:spMk id="44063" creationId="{CEAEE08A-C572-438F-9753-B0D527A515A7}"/>
          </ac:spMkLst>
        </pc:spChg>
        <pc:spChg chg="add del">
          <ac:chgData name="BEN KHALFALLAH Hela ItimAsrScoVdf" userId="d55be94f-4073-46ba-88ef-465599598fde" providerId="ADAL" clId="{B1CC3917-7186-48B1-B06B-921786A47DF6}" dt="2023-03-19T21:24:22.921" v="4634" actId="26606"/>
          <ac:spMkLst>
            <pc:docMk/>
            <pc:sldMk cId="4177209509" sldId="638"/>
            <ac:spMk id="44064" creationId="{DB93146F-62ED-4C59-844C-0935D0FB5031}"/>
          </ac:spMkLst>
        </pc:spChg>
        <pc:spChg chg="add del">
          <ac:chgData name="BEN KHALFALLAH Hela ItimAsrScoVdf" userId="d55be94f-4073-46ba-88ef-465599598fde" providerId="ADAL" clId="{B1CC3917-7186-48B1-B06B-921786A47DF6}" dt="2023-03-19T21:24:22.921" v="4634" actId="26606"/>
          <ac:spMkLst>
            <pc:docMk/>
            <pc:sldMk cId="4177209509" sldId="638"/>
            <ac:spMk id="44065" creationId="{BF3D65BA-1C65-40FB-92EF-83951BDC1D7C}"/>
          </ac:spMkLst>
        </pc:spChg>
        <pc:spChg chg="add del">
          <ac:chgData name="BEN KHALFALLAH Hela ItimAsrScoVdf" userId="d55be94f-4073-46ba-88ef-465599598fde" providerId="ADAL" clId="{B1CC3917-7186-48B1-B06B-921786A47DF6}" dt="2023-03-19T21:24:22.921" v="4634" actId="26606"/>
          <ac:spMkLst>
            <pc:docMk/>
            <pc:sldMk cId="4177209509" sldId="638"/>
            <ac:spMk id="44066" creationId="{ADF52CCA-FCDD-49A0-BFFC-3BD41F1B827A}"/>
          </ac:spMkLst>
        </pc:spChg>
        <pc:spChg chg="add del">
          <ac:chgData name="BEN KHALFALLAH Hela ItimAsrScoVdf" userId="d55be94f-4073-46ba-88ef-465599598fde" providerId="ADAL" clId="{B1CC3917-7186-48B1-B06B-921786A47DF6}" dt="2023-03-19T21:24:35.031" v="4636" actId="26606"/>
          <ac:spMkLst>
            <pc:docMk/>
            <pc:sldMk cId="4177209509" sldId="638"/>
            <ac:spMk id="44068" creationId="{DB691D59-8F51-4DD8-AD41-D568D29B08F8}"/>
          </ac:spMkLst>
        </pc:spChg>
        <pc:spChg chg="add del">
          <ac:chgData name="BEN KHALFALLAH Hela ItimAsrScoVdf" userId="d55be94f-4073-46ba-88ef-465599598fde" providerId="ADAL" clId="{B1CC3917-7186-48B1-B06B-921786A47DF6}" dt="2023-03-19T21:24:35.031" v="4636" actId="26606"/>
          <ac:spMkLst>
            <pc:docMk/>
            <pc:sldMk cId="4177209509" sldId="638"/>
            <ac:spMk id="44069" creationId="{204AEF18-0627-48F3-9B3D-F7E8F050B1D4}"/>
          </ac:spMkLst>
        </pc:spChg>
        <pc:spChg chg="add del">
          <ac:chgData name="BEN KHALFALLAH Hela ItimAsrScoVdf" userId="d55be94f-4073-46ba-88ef-465599598fde" providerId="ADAL" clId="{B1CC3917-7186-48B1-B06B-921786A47DF6}" dt="2023-03-19T21:24:35.031" v="4636" actId="26606"/>
          <ac:spMkLst>
            <pc:docMk/>
            <pc:sldMk cId="4177209509" sldId="638"/>
            <ac:spMk id="44070" creationId="{CEAEE08A-C572-438F-9753-B0D527A515A7}"/>
          </ac:spMkLst>
        </pc:spChg>
        <pc:spChg chg="add del">
          <ac:chgData name="BEN KHALFALLAH Hela ItimAsrScoVdf" userId="d55be94f-4073-46ba-88ef-465599598fde" providerId="ADAL" clId="{B1CC3917-7186-48B1-B06B-921786A47DF6}" dt="2023-03-19T21:24:35.031" v="4636" actId="26606"/>
          <ac:spMkLst>
            <pc:docMk/>
            <pc:sldMk cId="4177209509" sldId="638"/>
            <ac:spMk id="44071" creationId="{DB93146F-62ED-4C59-844C-0935D0FB5031}"/>
          </ac:spMkLst>
        </pc:spChg>
        <pc:spChg chg="add del">
          <ac:chgData name="BEN KHALFALLAH Hela ItimAsrScoVdf" userId="d55be94f-4073-46ba-88ef-465599598fde" providerId="ADAL" clId="{B1CC3917-7186-48B1-B06B-921786A47DF6}" dt="2023-03-19T21:24:35.031" v="4636" actId="26606"/>
          <ac:spMkLst>
            <pc:docMk/>
            <pc:sldMk cId="4177209509" sldId="638"/>
            <ac:spMk id="44072" creationId="{F7207B7B-5C57-458C-BE38-95D2CD7655BB}"/>
          </ac:spMkLst>
        </pc:spChg>
        <pc:spChg chg="add del">
          <ac:chgData name="BEN KHALFALLAH Hela ItimAsrScoVdf" userId="d55be94f-4073-46ba-88ef-465599598fde" providerId="ADAL" clId="{B1CC3917-7186-48B1-B06B-921786A47DF6}" dt="2023-03-19T21:24:35.031" v="4636" actId="26606"/>
          <ac:spMkLst>
            <pc:docMk/>
            <pc:sldMk cId="4177209509" sldId="638"/>
            <ac:spMk id="44073" creationId="{9822E561-F97C-4CBB-A9A6-A6BF6317BC84}"/>
          </ac:spMkLst>
        </pc:spChg>
        <pc:spChg chg="add del">
          <ac:chgData name="BEN KHALFALLAH Hela ItimAsrScoVdf" userId="d55be94f-4073-46ba-88ef-465599598fde" providerId="ADAL" clId="{B1CC3917-7186-48B1-B06B-921786A47DF6}" dt="2023-03-19T21:24:35.031" v="4636" actId="26606"/>
          <ac:spMkLst>
            <pc:docMk/>
            <pc:sldMk cId="4177209509" sldId="638"/>
            <ac:spMk id="44074" creationId="{B01B0E58-A5C8-4CDA-A2E0-35DF94E59857}"/>
          </ac:spMkLst>
        </pc:spChg>
        <pc:spChg chg="add">
          <ac:chgData name="BEN KHALFALLAH Hela ItimAsrScoVdf" userId="d55be94f-4073-46ba-88ef-465599598fde" providerId="ADAL" clId="{B1CC3917-7186-48B1-B06B-921786A47DF6}" dt="2023-03-19T21:24:35.043" v="4637" actId="26606"/>
          <ac:spMkLst>
            <pc:docMk/>
            <pc:sldMk cId="4177209509" sldId="638"/>
            <ac:spMk id="44076" creationId="{DB691D59-8F51-4DD8-AD41-D568D29B08F8}"/>
          </ac:spMkLst>
        </pc:spChg>
        <pc:spChg chg="add">
          <ac:chgData name="BEN KHALFALLAH Hela ItimAsrScoVdf" userId="d55be94f-4073-46ba-88ef-465599598fde" providerId="ADAL" clId="{B1CC3917-7186-48B1-B06B-921786A47DF6}" dt="2023-03-19T21:24:35.043" v="4637" actId="26606"/>
          <ac:spMkLst>
            <pc:docMk/>
            <pc:sldMk cId="4177209509" sldId="638"/>
            <ac:spMk id="44077" creationId="{204AEF18-0627-48F3-9B3D-F7E8F050B1D4}"/>
          </ac:spMkLst>
        </pc:spChg>
        <pc:spChg chg="add">
          <ac:chgData name="BEN KHALFALLAH Hela ItimAsrScoVdf" userId="d55be94f-4073-46ba-88ef-465599598fde" providerId="ADAL" clId="{B1CC3917-7186-48B1-B06B-921786A47DF6}" dt="2023-03-19T21:24:35.043" v="4637" actId="26606"/>
          <ac:spMkLst>
            <pc:docMk/>
            <pc:sldMk cId="4177209509" sldId="638"/>
            <ac:spMk id="44078" creationId="{CEAEE08A-C572-438F-9753-B0D527A515A7}"/>
          </ac:spMkLst>
        </pc:spChg>
        <pc:spChg chg="add">
          <ac:chgData name="BEN KHALFALLAH Hela ItimAsrScoVdf" userId="d55be94f-4073-46ba-88ef-465599598fde" providerId="ADAL" clId="{B1CC3917-7186-48B1-B06B-921786A47DF6}" dt="2023-03-19T21:24:35.043" v="4637" actId="26606"/>
          <ac:spMkLst>
            <pc:docMk/>
            <pc:sldMk cId="4177209509" sldId="638"/>
            <ac:spMk id="44079" creationId="{DB93146F-62ED-4C59-844C-0935D0FB5031}"/>
          </ac:spMkLst>
        </pc:spChg>
        <pc:spChg chg="add">
          <ac:chgData name="BEN KHALFALLAH Hela ItimAsrScoVdf" userId="d55be94f-4073-46ba-88ef-465599598fde" providerId="ADAL" clId="{B1CC3917-7186-48B1-B06B-921786A47DF6}" dt="2023-03-19T21:24:35.043" v="4637" actId="26606"/>
          <ac:spMkLst>
            <pc:docMk/>
            <pc:sldMk cId="4177209509" sldId="638"/>
            <ac:spMk id="44080" creationId="{F7207B7B-5C57-458C-BE38-95D2CD7655BB}"/>
          </ac:spMkLst>
        </pc:spChg>
        <pc:spChg chg="add">
          <ac:chgData name="BEN KHALFALLAH Hela ItimAsrScoVdf" userId="d55be94f-4073-46ba-88ef-465599598fde" providerId="ADAL" clId="{B1CC3917-7186-48B1-B06B-921786A47DF6}" dt="2023-03-19T21:24:35.043" v="4637" actId="26606"/>
          <ac:spMkLst>
            <pc:docMk/>
            <pc:sldMk cId="4177209509" sldId="638"/>
            <ac:spMk id="44081" creationId="{9822E561-F97C-4CBB-A9A6-A6BF6317BC84}"/>
          </ac:spMkLst>
        </pc:spChg>
        <pc:spChg chg="add">
          <ac:chgData name="BEN KHALFALLAH Hela ItimAsrScoVdf" userId="d55be94f-4073-46ba-88ef-465599598fde" providerId="ADAL" clId="{B1CC3917-7186-48B1-B06B-921786A47DF6}" dt="2023-03-19T21:24:35.043" v="4637" actId="26606"/>
          <ac:spMkLst>
            <pc:docMk/>
            <pc:sldMk cId="4177209509" sldId="638"/>
            <ac:spMk id="44082" creationId="{B01B0E58-A5C8-4CDA-A2E0-35DF94E59857}"/>
          </ac:spMkLst>
        </pc:spChg>
        <pc:picChg chg="add mod">
          <ac:chgData name="BEN KHALFALLAH Hela ItimAsrScoVdf" userId="d55be94f-4073-46ba-88ef-465599598fde" providerId="ADAL" clId="{B1CC3917-7186-48B1-B06B-921786A47DF6}" dt="2023-03-19T21:24:35.043" v="4637" actId="26606"/>
          <ac:picMkLst>
            <pc:docMk/>
            <pc:sldMk cId="4177209509" sldId="638"/>
            <ac:picMk id="44034" creationId="{18301835-247A-42FE-9E2E-ABE63A19FD88}"/>
          </ac:picMkLst>
        </pc:picChg>
      </pc:sldChg>
      <pc:sldChg chg="addSp delSp modSp add mod setClrOvrMap">
        <pc:chgData name="BEN KHALFALLAH Hela ItimAsrScoVdf" userId="d55be94f-4073-46ba-88ef-465599598fde" providerId="ADAL" clId="{B1CC3917-7186-48B1-B06B-921786A47DF6}" dt="2023-03-19T21:25:25.766" v="4643" actId="26606"/>
        <pc:sldMkLst>
          <pc:docMk/>
          <pc:sldMk cId="3815020608" sldId="639"/>
        </pc:sldMkLst>
        <pc:spChg chg="add del">
          <ac:chgData name="BEN KHALFALLAH Hela ItimAsrScoVdf" userId="d55be94f-4073-46ba-88ef-465599598fde" providerId="ADAL" clId="{B1CC3917-7186-48B1-B06B-921786A47DF6}" dt="2023-03-19T21:25:25.766" v="4643" actId="26606"/>
          <ac:spMkLst>
            <pc:docMk/>
            <pc:sldMk cId="3815020608" sldId="639"/>
            <ac:spMk id="44076" creationId="{DB691D59-8F51-4DD8-AD41-D568D29B08F8}"/>
          </ac:spMkLst>
        </pc:spChg>
        <pc:spChg chg="add del">
          <ac:chgData name="BEN KHALFALLAH Hela ItimAsrScoVdf" userId="d55be94f-4073-46ba-88ef-465599598fde" providerId="ADAL" clId="{B1CC3917-7186-48B1-B06B-921786A47DF6}" dt="2023-03-19T21:25:25.766" v="4643" actId="26606"/>
          <ac:spMkLst>
            <pc:docMk/>
            <pc:sldMk cId="3815020608" sldId="639"/>
            <ac:spMk id="44077" creationId="{204AEF18-0627-48F3-9B3D-F7E8F050B1D4}"/>
          </ac:spMkLst>
        </pc:spChg>
        <pc:spChg chg="add del">
          <ac:chgData name="BEN KHALFALLAH Hela ItimAsrScoVdf" userId="d55be94f-4073-46ba-88ef-465599598fde" providerId="ADAL" clId="{B1CC3917-7186-48B1-B06B-921786A47DF6}" dt="2023-03-19T21:25:25.766" v="4643" actId="26606"/>
          <ac:spMkLst>
            <pc:docMk/>
            <pc:sldMk cId="3815020608" sldId="639"/>
            <ac:spMk id="44078" creationId="{CEAEE08A-C572-438F-9753-B0D527A515A7}"/>
          </ac:spMkLst>
        </pc:spChg>
        <pc:spChg chg="add del">
          <ac:chgData name="BEN KHALFALLAH Hela ItimAsrScoVdf" userId="d55be94f-4073-46ba-88ef-465599598fde" providerId="ADAL" clId="{B1CC3917-7186-48B1-B06B-921786A47DF6}" dt="2023-03-19T21:25:25.766" v="4643" actId="26606"/>
          <ac:spMkLst>
            <pc:docMk/>
            <pc:sldMk cId="3815020608" sldId="639"/>
            <ac:spMk id="44079" creationId="{DB93146F-62ED-4C59-844C-0935D0FB5031}"/>
          </ac:spMkLst>
        </pc:spChg>
        <pc:spChg chg="add del">
          <ac:chgData name="BEN KHALFALLAH Hela ItimAsrScoVdf" userId="d55be94f-4073-46ba-88ef-465599598fde" providerId="ADAL" clId="{B1CC3917-7186-48B1-B06B-921786A47DF6}" dt="2023-03-19T21:25:25.766" v="4643" actId="26606"/>
          <ac:spMkLst>
            <pc:docMk/>
            <pc:sldMk cId="3815020608" sldId="639"/>
            <ac:spMk id="44080" creationId="{F7207B7B-5C57-458C-BE38-95D2CD7655BB}"/>
          </ac:spMkLst>
        </pc:spChg>
        <pc:spChg chg="add del">
          <ac:chgData name="BEN KHALFALLAH Hela ItimAsrScoVdf" userId="d55be94f-4073-46ba-88ef-465599598fde" providerId="ADAL" clId="{B1CC3917-7186-48B1-B06B-921786A47DF6}" dt="2023-03-19T21:25:25.766" v="4643" actId="26606"/>
          <ac:spMkLst>
            <pc:docMk/>
            <pc:sldMk cId="3815020608" sldId="639"/>
            <ac:spMk id="44081" creationId="{9822E561-F97C-4CBB-A9A6-A6BF6317BC84}"/>
          </ac:spMkLst>
        </pc:spChg>
        <pc:spChg chg="add del">
          <ac:chgData name="BEN KHALFALLAH Hela ItimAsrScoVdf" userId="d55be94f-4073-46ba-88ef-465599598fde" providerId="ADAL" clId="{B1CC3917-7186-48B1-B06B-921786A47DF6}" dt="2023-03-19T21:25:25.766" v="4643" actId="26606"/>
          <ac:spMkLst>
            <pc:docMk/>
            <pc:sldMk cId="3815020608" sldId="639"/>
            <ac:spMk id="44082" creationId="{B01B0E58-A5C8-4CDA-A2E0-35DF94E59857}"/>
          </ac:spMkLst>
        </pc:spChg>
        <pc:spChg chg="add del">
          <ac:chgData name="BEN KHALFALLAH Hela ItimAsrScoVdf" userId="d55be94f-4073-46ba-88ef-465599598fde" providerId="ADAL" clId="{B1CC3917-7186-48B1-B06B-921786A47DF6}" dt="2023-03-19T21:25:25.756" v="4642" actId="26606"/>
          <ac:spMkLst>
            <pc:docMk/>
            <pc:sldMk cId="3815020608" sldId="639"/>
            <ac:spMk id="45063" creationId="{DB691D59-8F51-4DD8-AD41-D568D29B08F8}"/>
          </ac:spMkLst>
        </pc:spChg>
        <pc:spChg chg="add del">
          <ac:chgData name="BEN KHALFALLAH Hela ItimAsrScoVdf" userId="d55be94f-4073-46ba-88ef-465599598fde" providerId="ADAL" clId="{B1CC3917-7186-48B1-B06B-921786A47DF6}" dt="2023-03-19T21:25:25.756" v="4642" actId="26606"/>
          <ac:spMkLst>
            <pc:docMk/>
            <pc:sldMk cId="3815020608" sldId="639"/>
            <ac:spMk id="45065" creationId="{204AEF18-0627-48F3-9B3D-F7E8F050B1D4}"/>
          </ac:spMkLst>
        </pc:spChg>
        <pc:spChg chg="add del">
          <ac:chgData name="BEN KHALFALLAH Hela ItimAsrScoVdf" userId="d55be94f-4073-46ba-88ef-465599598fde" providerId="ADAL" clId="{B1CC3917-7186-48B1-B06B-921786A47DF6}" dt="2023-03-19T21:25:25.756" v="4642" actId="26606"/>
          <ac:spMkLst>
            <pc:docMk/>
            <pc:sldMk cId="3815020608" sldId="639"/>
            <ac:spMk id="45067" creationId="{CEAEE08A-C572-438F-9753-B0D527A515A7}"/>
          </ac:spMkLst>
        </pc:spChg>
        <pc:spChg chg="add del">
          <ac:chgData name="BEN KHALFALLAH Hela ItimAsrScoVdf" userId="d55be94f-4073-46ba-88ef-465599598fde" providerId="ADAL" clId="{B1CC3917-7186-48B1-B06B-921786A47DF6}" dt="2023-03-19T21:25:25.756" v="4642" actId="26606"/>
          <ac:spMkLst>
            <pc:docMk/>
            <pc:sldMk cId="3815020608" sldId="639"/>
            <ac:spMk id="45069" creationId="{DB93146F-62ED-4C59-844C-0935D0FB5031}"/>
          </ac:spMkLst>
        </pc:spChg>
        <pc:spChg chg="add del">
          <ac:chgData name="BEN KHALFALLAH Hela ItimAsrScoVdf" userId="d55be94f-4073-46ba-88ef-465599598fde" providerId="ADAL" clId="{B1CC3917-7186-48B1-B06B-921786A47DF6}" dt="2023-03-19T21:25:25.756" v="4642" actId="26606"/>
          <ac:spMkLst>
            <pc:docMk/>
            <pc:sldMk cId="3815020608" sldId="639"/>
            <ac:spMk id="45071" creationId="{F7207B7B-5C57-458C-BE38-95D2CD7655BB}"/>
          </ac:spMkLst>
        </pc:spChg>
        <pc:spChg chg="add del">
          <ac:chgData name="BEN KHALFALLAH Hela ItimAsrScoVdf" userId="d55be94f-4073-46ba-88ef-465599598fde" providerId="ADAL" clId="{B1CC3917-7186-48B1-B06B-921786A47DF6}" dt="2023-03-19T21:25:25.756" v="4642" actId="26606"/>
          <ac:spMkLst>
            <pc:docMk/>
            <pc:sldMk cId="3815020608" sldId="639"/>
            <ac:spMk id="45073" creationId="{9822E561-F97C-4CBB-A9A6-A6BF6317BC84}"/>
          </ac:spMkLst>
        </pc:spChg>
        <pc:spChg chg="add del">
          <ac:chgData name="BEN KHALFALLAH Hela ItimAsrScoVdf" userId="d55be94f-4073-46ba-88ef-465599598fde" providerId="ADAL" clId="{B1CC3917-7186-48B1-B06B-921786A47DF6}" dt="2023-03-19T21:25:25.756" v="4642" actId="26606"/>
          <ac:spMkLst>
            <pc:docMk/>
            <pc:sldMk cId="3815020608" sldId="639"/>
            <ac:spMk id="45075" creationId="{B01B0E58-A5C8-4CDA-A2E0-35DF94E59857}"/>
          </ac:spMkLst>
        </pc:spChg>
        <pc:spChg chg="add">
          <ac:chgData name="BEN KHALFALLAH Hela ItimAsrScoVdf" userId="d55be94f-4073-46ba-88ef-465599598fde" providerId="ADAL" clId="{B1CC3917-7186-48B1-B06B-921786A47DF6}" dt="2023-03-19T21:25:25.766" v="4643" actId="26606"/>
          <ac:spMkLst>
            <pc:docMk/>
            <pc:sldMk cId="3815020608" sldId="639"/>
            <ac:spMk id="45077" creationId="{DB691D59-8F51-4DD8-AD41-D568D29B08F8}"/>
          </ac:spMkLst>
        </pc:spChg>
        <pc:spChg chg="add">
          <ac:chgData name="BEN KHALFALLAH Hela ItimAsrScoVdf" userId="d55be94f-4073-46ba-88ef-465599598fde" providerId="ADAL" clId="{B1CC3917-7186-48B1-B06B-921786A47DF6}" dt="2023-03-19T21:25:25.766" v="4643" actId="26606"/>
          <ac:spMkLst>
            <pc:docMk/>
            <pc:sldMk cId="3815020608" sldId="639"/>
            <ac:spMk id="45078" creationId="{204AEF18-0627-48F3-9B3D-F7E8F050B1D4}"/>
          </ac:spMkLst>
        </pc:spChg>
        <pc:spChg chg="add">
          <ac:chgData name="BEN KHALFALLAH Hela ItimAsrScoVdf" userId="d55be94f-4073-46ba-88ef-465599598fde" providerId="ADAL" clId="{B1CC3917-7186-48B1-B06B-921786A47DF6}" dt="2023-03-19T21:25:25.766" v="4643" actId="26606"/>
          <ac:spMkLst>
            <pc:docMk/>
            <pc:sldMk cId="3815020608" sldId="639"/>
            <ac:spMk id="45079" creationId="{CEAEE08A-C572-438F-9753-B0D527A515A7}"/>
          </ac:spMkLst>
        </pc:spChg>
        <pc:spChg chg="add">
          <ac:chgData name="BEN KHALFALLAH Hela ItimAsrScoVdf" userId="d55be94f-4073-46ba-88ef-465599598fde" providerId="ADAL" clId="{B1CC3917-7186-48B1-B06B-921786A47DF6}" dt="2023-03-19T21:25:25.766" v="4643" actId="26606"/>
          <ac:spMkLst>
            <pc:docMk/>
            <pc:sldMk cId="3815020608" sldId="639"/>
            <ac:spMk id="45080" creationId="{DB93146F-62ED-4C59-844C-0935D0FB5031}"/>
          </ac:spMkLst>
        </pc:spChg>
        <pc:spChg chg="add">
          <ac:chgData name="BEN KHALFALLAH Hela ItimAsrScoVdf" userId="d55be94f-4073-46ba-88ef-465599598fde" providerId="ADAL" clId="{B1CC3917-7186-48B1-B06B-921786A47DF6}" dt="2023-03-19T21:25:25.766" v="4643" actId="26606"/>
          <ac:spMkLst>
            <pc:docMk/>
            <pc:sldMk cId="3815020608" sldId="639"/>
            <ac:spMk id="45081" creationId="{F7207B7B-5C57-458C-BE38-95D2CD7655BB}"/>
          </ac:spMkLst>
        </pc:spChg>
        <pc:spChg chg="add">
          <ac:chgData name="BEN KHALFALLAH Hela ItimAsrScoVdf" userId="d55be94f-4073-46ba-88ef-465599598fde" providerId="ADAL" clId="{B1CC3917-7186-48B1-B06B-921786A47DF6}" dt="2023-03-19T21:25:25.766" v="4643" actId="26606"/>
          <ac:spMkLst>
            <pc:docMk/>
            <pc:sldMk cId="3815020608" sldId="639"/>
            <ac:spMk id="45082" creationId="{9822E561-F97C-4CBB-A9A6-A6BF6317BC84}"/>
          </ac:spMkLst>
        </pc:spChg>
        <pc:spChg chg="add">
          <ac:chgData name="BEN KHALFALLAH Hela ItimAsrScoVdf" userId="d55be94f-4073-46ba-88ef-465599598fde" providerId="ADAL" clId="{B1CC3917-7186-48B1-B06B-921786A47DF6}" dt="2023-03-19T21:25:25.766" v="4643" actId="26606"/>
          <ac:spMkLst>
            <pc:docMk/>
            <pc:sldMk cId="3815020608" sldId="639"/>
            <ac:spMk id="45083" creationId="{B01B0E58-A5C8-4CDA-A2E0-35DF94E59857}"/>
          </ac:spMkLst>
        </pc:spChg>
        <pc:picChg chg="del">
          <ac:chgData name="BEN KHALFALLAH Hela ItimAsrScoVdf" userId="d55be94f-4073-46ba-88ef-465599598fde" providerId="ADAL" clId="{B1CC3917-7186-48B1-B06B-921786A47DF6}" dt="2023-03-19T21:24:44.720" v="4639" actId="478"/>
          <ac:picMkLst>
            <pc:docMk/>
            <pc:sldMk cId="3815020608" sldId="639"/>
            <ac:picMk id="44034" creationId="{18301835-247A-42FE-9E2E-ABE63A19FD88}"/>
          </ac:picMkLst>
        </pc:picChg>
        <pc:picChg chg="add mod">
          <ac:chgData name="BEN KHALFALLAH Hela ItimAsrScoVdf" userId="d55be94f-4073-46ba-88ef-465599598fde" providerId="ADAL" clId="{B1CC3917-7186-48B1-B06B-921786A47DF6}" dt="2023-03-19T21:25:25.766" v="4643" actId="26606"/>
          <ac:picMkLst>
            <pc:docMk/>
            <pc:sldMk cId="3815020608" sldId="639"/>
            <ac:picMk id="45058" creationId="{F6136C24-4E69-4475-9F78-72F834EEC08B}"/>
          </ac:picMkLst>
        </pc:picChg>
      </pc:sldChg>
      <pc:sldChg chg="addSp delSp modSp add mod">
        <pc:chgData name="BEN KHALFALLAH Hela ItimAsrScoVdf" userId="d55be94f-4073-46ba-88ef-465599598fde" providerId="ADAL" clId="{B1CC3917-7186-48B1-B06B-921786A47DF6}" dt="2023-03-19T21:26:29.492" v="4651" actId="26606"/>
        <pc:sldMkLst>
          <pc:docMk/>
          <pc:sldMk cId="4077761181" sldId="640"/>
        </pc:sldMkLst>
        <pc:spChg chg="mod">
          <ac:chgData name="BEN KHALFALLAH Hela ItimAsrScoVdf" userId="d55be94f-4073-46ba-88ef-465599598fde" providerId="ADAL" clId="{B1CC3917-7186-48B1-B06B-921786A47DF6}" dt="2023-03-19T21:26:29.481" v="4650" actId="26606"/>
          <ac:spMkLst>
            <pc:docMk/>
            <pc:sldMk cId="4077761181" sldId="640"/>
            <ac:spMk id="2" creationId="{7A410D66-2F1D-42D1-B395-29F976303827}"/>
          </ac:spMkLst>
        </pc:spChg>
        <pc:spChg chg="add del">
          <ac:chgData name="BEN KHALFALLAH Hela ItimAsrScoVdf" userId="d55be94f-4073-46ba-88ef-465599598fde" providerId="ADAL" clId="{B1CC3917-7186-48B1-B06B-921786A47DF6}" dt="2023-03-19T21:26:29.492" v="4651" actId="26606"/>
          <ac:spMkLst>
            <pc:docMk/>
            <pc:sldMk cId="4077761181" sldId="640"/>
            <ac:spMk id="45077" creationId="{DB691D59-8F51-4DD8-AD41-D568D29B08F8}"/>
          </ac:spMkLst>
        </pc:spChg>
        <pc:spChg chg="add del">
          <ac:chgData name="BEN KHALFALLAH Hela ItimAsrScoVdf" userId="d55be94f-4073-46ba-88ef-465599598fde" providerId="ADAL" clId="{B1CC3917-7186-48B1-B06B-921786A47DF6}" dt="2023-03-19T21:26:29.492" v="4651" actId="26606"/>
          <ac:spMkLst>
            <pc:docMk/>
            <pc:sldMk cId="4077761181" sldId="640"/>
            <ac:spMk id="45078" creationId="{204AEF18-0627-48F3-9B3D-F7E8F050B1D4}"/>
          </ac:spMkLst>
        </pc:spChg>
        <pc:spChg chg="add del">
          <ac:chgData name="BEN KHALFALLAH Hela ItimAsrScoVdf" userId="d55be94f-4073-46ba-88ef-465599598fde" providerId="ADAL" clId="{B1CC3917-7186-48B1-B06B-921786A47DF6}" dt="2023-03-19T21:26:29.492" v="4651" actId="26606"/>
          <ac:spMkLst>
            <pc:docMk/>
            <pc:sldMk cId="4077761181" sldId="640"/>
            <ac:spMk id="45079" creationId="{CEAEE08A-C572-438F-9753-B0D527A515A7}"/>
          </ac:spMkLst>
        </pc:spChg>
        <pc:spChg chg="add del">
          <ac:chgData name="BEN KHALFALLAH Hela ItimAsrScoVdf" userId="d55be94f-4073-46ba-88ef-465599598fde" providerId="ADAL" clId="{B1CC3917-7186-48B1-B06B-921786A47DF6}" dt="2023-03-19T21:26:29.492" v="4651" actId="26606"/>
          <ac:spMkLst>
            <pc:docMk/>
            <pc:sldMk cId="4077761181" sldId="640"/>
            <ac:spMk id="45080" creationId="{DB93146F-62ED-4C59-844C-0935D0FB5031}"/>
          </ac:spMkLst>
        </pc:spChg>
        <pc:spChg chg="add del">
          <ac:chgData name="BEN KHALFALLAH Hela ItimAsrScoVdf" userId="d55be94f-4073-46ba-88ef-465599598fde" providerId="ADAL" clId="{B1CC3917-7186-48B1-B06B-921786A47DF6}" dt="2023-03-19T21:26:29.492" v="4651" actId="26606"/>
          <ac:spMkLst>
            <pc:docMk/>
            <pc:sldMk cId="4077761181" sldId="640"/>
            <ac:spMk id="45081" creationId="{F7207B7B-5C57-458C-BE38-95D2CD7655BB}"/>
          </ac:spMkLst>
        </pc:spChg>
        <pc:spChg chg="add del">
          <ac:chgData name="BEN KHALFALLAH Hela ItimAsrScoVdf" userId="d55be94f-4073-46ba-88ef-465599598fde" providerId="ADAL" clId="{B1CC3917-7186-48B1-B06B-921786A47DF6}" dt="2023-03-19T21:26:29.492" v="4651" actId="26606"/>
          <ac:spMkLst>
            <pc:docMk/>
            <pc:sldMk cId="4077761181" sldId="640"/>
            <ac:spMk id="45082" creationId="{9822E561-F97C-4CBB-A9A6-A6BF6317BC84}"/>
          </ac:spMkLst>
        </pc:spChg>
        <pc:spChg chg="add del">
          <ac:chgData name="BEN KHALFALLAH Hela ItimAsrScoVdf" userId="d55be94f-4073-46ba-88ef-465599598fde" providerId="ADAL" clId="{B1CC3917-7186-48B1-B06B-921786A47DF6}" dt="2023-03-19T21:26:29.492" v="4651" actId="26606"/>
          <ac:spMkLst>
            <pc:docMk/>
            <pc:sldMk cId="4077761181" sldId="640"/>
            <ac:spMk id="45083" creationId="{B01B0E58-A5C8-4CDA-A2E0-35DF94E59857}"/>
          </ac:spMkLst>
        </pc:spChg>
        <pc:spChg chg="add del">
          <ac:chgData name="BEN KHALFALLAH Hela ItimAsrScoVdf" userId="d55be94f-4073-46ba-88ef-465599598fde" providerId="ADAL" clId="{B1CC3917-7186-48B1-B06B-921786A47DF6}" dt="2023-03-19T21:26:23.810" v="4648" actId="26606"/>
          <ac:spMkLst>
            <pc:docMk/>
            <pc:sldMk cId="4077761181" sldId="640"/>
            <ac:spMk id="46087" creationId="{DB691D59-8F51-4DD8-AD41-D568D29B08F8}"/>
          </ac:spMkLst>
        </pc:spChg>
        <pc:spChg chg="add del">
          <ac:chgData name="BEN KHALFALLAH Hela ItimAsrScoVdf" userId="d55be94f-4073-46ba-88ef-465599598fde" providerId="ADAL" clId="{B1CC3917-7186-48B1-B06B-921786A47DF6}" dt="2023-03-19T21:26:23.810" v="4648" actId="26606"/>
          <ac:spMkLst>
            <pc:docMk/>
            <pc:sldMk cId="4077761181" sldId="640"/>
            <ac:spMk id="46089" creationId="{204AEF18-0627-48F3-9B3D-F7E8F050B1D4}"/>
          </ac:spMkLst>
        </pc:spChg>
        <pc:spChg chg="add del">
          <ac:chgData name="BEN KHALFALLAH Hela ItimAsrScoVdf" userId="d55be94f-4073-46ba-88ef-465599598fde" providerId="ADAL" clId="{B1CC3917-7186-48B1-B06B-921786A47DF6}" dt="2023-03-19T21:26:23.810" v="4648" actId="26606"/>
          <ac:spMkLst>
            <pc:docMk/>
            <pc:sldMk cId="4077761181" sldId="640"/>
            <ac:spMk id="46091" creationId="{CEAEE08A-C572-438F-9753-B0D527A515A7}"/>
          </ac:spMkLst>
        </pc:spChg>
        <pc:spChg chg="add del">
          <ac:chgData name="BEN KHALFALLAH Hela ItimAsrScoVdf" userId="d55be94f-4073-46ba-88ef-465599598fde" providerId="ADAL" clId="{B1CC3917-7186-48B1-B06B-921786A47DF6}" dt="2023-03-19T21:26:23.810" v="4648" actId="26606"/>
          <ac:spMkLst>
            <pc:docMk/>
            <pc:sldMk cId="4077761181" sldId="640"/>
            <ac:spMk id="46093" creationId="{DB93146F-62ED-4C59-844C-0935D0FB5031}"/>
          </ac:spMkLst>
        </pc:spChg>
        <pc:spChg chg="add del">
          <ac:chgData name="BEN KHALFALLAH Hela ItimAsrScoVdf" userId="d55be94f-4073-46ba-88ef-465599598fde" providerId="ADAL" clId="{B1CC3917-7186-48B1-B06B-921786A47DF6}" dt="2023-03-19T21:26:23.810" v="4648" actId="26606"/>
          <ac:spMkLst>
            <pc:docMk/>
            <pc:sldMk cId="4077761181" sldId="640"/>
            <ac:spMk id="46095" creationId="{F7207B7B-5C57-458C-BE38-95D2CD7655BB}"/>
          </ac:spMkLst>
        </pc:spChg>
        <pc:spChg chg="add del">
          <ac:chgData name="BEN KHALFALLAH Hela ItimAsrScoVdf" userId="d55be94f-4073-46ba-88ef-465599598fde" providerId="ADAL" clId="{B1CC3917-7186-48B1-B06B-921786A47DF6}" dt="2023-03-19T21:26:23.810" v="4648" actId="26606"/>
          <ac:spMkLst>
            <pc:docMk/>
            <pc:sldMk cId="4077761181" sldId="640"/>
            <ac:spMk id="46097" creationId="{9822E561-F97C-4CBB-A9A6-A6BF6317BC84}"/>
          </ac:spMkLst>
        </pc:spChg>
        <pc:spChg chg="add del">
          <ac:chgData name="BEN KHALFALLAH Hela ItimAsrScoVdf" userId="d55be94f-4073-46ba-88ef-465599598fde" providerId="ADAL" clId="{B1CC3917-7186-48B1-B06B-921786A47DF6}" dt="2023-03-19T21:26:23.810" v="4648" actId="26606"/>
          <ac:spMkLst>
            <pc:docMk/>
            <pc:sldMk cId="4077761181" sldId="640"/>
            <ac:spMk id="46099" creationId="{B01B0E58-A5C8-4CDA-A2E0-35DF94E59857}"/>
          </ac:spMkLst>
        </pc:spChg>
        <pc:spChg chg="add del">
          <ac:chgData name="BEN KHALFALLAH Hela ItimAsrScoVdf" userId="d55be94f-4073-46ba-88ef-465599598fde" providerId="ADAL" clId="{B1CC3917-7186-48B1-B06B-921786A47DF6}" dt="2023-03-19T21:26:29.481" v="4650" actId="26606"/>
          <ac:spMkLst>
            <pc:docMk/>
            <pc:sldMk cId="4077761181" sldId="640"/>
            <ac:spMk id="46101" creationId="{2928117C-9446-4E7F-AE62-95E0F6DB5B27}"/>
          </ac:spMkLst>
        </pc:spChg>
        <pc:spChg chg="add del">
          <ac:chgData name="BEN KHALFALLAH Hela ItimAsrScoVdf" userId="d55be94f-4073-46ba-88ef-465599598fde" providerId="ADAL" clId="{B1CC3917-7186-48B1-B06B-921786A47DF6}" dt="2023-03-19T21:26:29.481" v="4650" actId="26606"/>
          <ac:spMkLst>
            <pc:docMk/>
            <pc:sldMk cId="4077761181" sldId="640"/>
            <ac:spMk id="46102" creationId="{84D30AFB-4D71-48B0-AA00-28EE92363A5F}"/>
          </ac:spMkLst>
        </pc:spChg>
        <pc:spChg chg="add del">
          <ac:chgData name="BEN KHALFALLAH Hela ItimAsrScoVdf" userId="d55be94f-4073-46ba-88ef-465599598fde" providerId="ADAL" clId="{B1CC3917-7186-48B1-B06B-921786A47DF6}" dt="2023-03-19T21:26:29.481" v="4650" actId="26606"/>
          <ac:spMkLst>
            <pc:docMk/>
            <pc:sldMk cId="4077761181" sldId="640"/>
            <ac:spMk id="46103" creationId="{96A0B76F-8010-4C62-B4B6-C5FC438C059E}"/>
          </ac:spMkLst>
        </pc:spChg>
        <pc:spChg chg="add del">
          <ac:chgData name="BEN KHALFALLAH Hela ItimAsrScoVdf" userId="d55be94f-4073-46ba-88ef-465599598fde" providerId="ADAL" clId="{B1CC3917-7186-48B1-B06B-921786A47DF6}" dt="2023-03-19T21:26:29.481" v="4650" actId="26606"/>
          <ac:spMkLst>
            <pc:docMk/>
            <pc:sldMk cId="4077761181" sldId="640"/>
            <ac:spMk id="46104" creationId="{9FC936C0-4624-438D-BDD0-6B296BD6409D}"/>
          </ac:spMkLst>
        </pc:spChg>
        <pc:spChg chg="add del">
          <ac:chgData name="BEN KHALFALLAH Hela ItimAsrScoVdf" userId="d55be94f-4073-46ba-88ef-465599598fde" providerId="ADAL" clId="{B1CC3917-7186-48B1-B06B-921786A47DF6}" dt="2023-03-19T21:26:29.481" v="4650" actId="26606"/>
          <ac:spMkLst>
            <pc:docMk/>
            <pc:sldMk cId="4077761181" sldId="640"/>
            <ac:spMk id="46105" creationId="{42D4960A-896E-4F6B-BF65-B4662AC9DEB6}"/>
          </ac:spMkLst>
        </pc:spChg>
        <pc:spChg chg="add del">
          <ac:chgData name="BEN KHALFALLAH Hela ItimAsrScoVdf" userId="d55be94f-4073-46ba-88ef-465599598fde" providerId="ADAL" clId="{B1CC3917-7186-48B1-B06B-921786A47DF6}" dt="2023-03-19T21:26:29.481" v="4650" actId="26606"/>
          <ac:spMkLst>
            <pc:docMk/>
            <pc:sldMk cId="4077761181" sldId="640"/>
            <ac:spMk id="46106" creationId="{5684944A-8803-462C-84C5-4576C56A7758}"/>
          </ac:spMkLst>
        </pc:spChg>
        <pc:spChg chg="add del">
          <ac:chgData name="BEN KHALFALLAH Hela ItimAsrScoVdf" userId="d55be94f-4073-46ba-88ef-465599598fde" providerId="ADAL" clId="{B1CC3917-7186-48B1-B06B-921786A47DF6}" dt="2023-03-19T21:26:29.481" v="4650" actId="26606"/>
          <ac:spMkLst>
            <pc:docMk/>
            <pc:sldMk cId="4077761181" sldId="640"/>
            <ac:spMk id="46107" creationId="{E07F3B49-8C20-42F5-831D-59306D05F667}"/>
          </ac:spMkLst>
        </pc:spChg>
        <pc:spChg chg="add">
          <ac:chgData name="BEN KHALFALLAH Hela ItimAsrScoVdf" userId="d55be94f-4073-46ba-88ef-465599598fde" providerId="ADAL" clId="{B1CC3917-7186-48B1-B06B-921786A47DF6}" dt="2023-03-19T21:26:29.492" v="4651" actId="26606"/>
          <ac:spMkLst>
            <pc:docMk/>
            <pc:sldMk cId="4077761181" sldId="640"/>
            <ac:spMk id="46109" creationId="{DB691D59-8F51-4DD8-AD41-D568D29B08F8}"/>
          </ac:spMkLst>
        </pc:spChg>
        <pc:spChg chg="add">
          <ac:chgData name="BEN KHALFALLAH Hela ItimAsrScoVdf" userId="d55be94f-4073-46ba-88ef-465599598fde" providerId="ADAL" clId="{B1CC3917-7186-48B1-B06B-921786A47DF6}" dt="2023-03-19T21:26:29.492" v="4651" actId="26606"/>
          <ac:spMkLst>
            <pc:docMk/>
            <pc:sldMk cId="4077761181" sldId="640"/>
            <ac:spMk id="46110" creationId="{204AEF18-0627-48F3-9B3D-F7E8F050B1D4}"/>
          </ac:spMkLst>
        </pc:spChg>
        <pc:spChg chg="add">
          <ac:chgData name="BEN KHALFALLAH Hela ItimAsrScoVdf" userId="d55be94f-4073-46ba-88ef-465599598fde" providerId="ADAL" clId="{B1CC3917-7186-48B1-B06B-921786A47DF6}" dt="2023-03-19T21:26:29.492" v="4651" actId="26606"/>
          <ac:spMkLst>
            <pc:docMk/>
            <pc:sldMk cId="4077761181" sldId="640"/>
            <ac:spMk id="46111" creationId="{CEAEE08A-C572-438F-9753-B0D527A515A7}"/>
          </ac:spMkLst>
        </pc:spChg>
        <pc:spChg chg="add">
          <ac:chgData name="BEN KHALFALLAH Hela ItimAsrScoVdf" userId="d55be94f-4073-46ba-88ef-465599598fde" providerId="ADAL" clId="{B1CC3917-7186-48B1-B06B-921786A47DF6}" dt="2023-03-19T21:26:29.492" v="4651" actId="26606"/>
          <ac:spMkLst>
            <pc:docMk/>
            <pc:sldMk cId="4077761181" sldId="640"/>
            <ac:spMk id="46112" creationId="{DB93146F-62ED-4C59-844C-0935D0FB5031}"/>
          </ac:spMkLst>
        </pc:spChg>
        <pc:spChg chg="add">
          <ac:chgData name="BEN KHALFALLAH Hela ItimAsrScoVdf" userId="d55be94f-4073-46ba-88ef-465599598fde" providerId="ADAL" clId="{B1CC3917-7186-48B1-B06B-921786A47DF6}" dt="2023-03-19T21:26:29.492" v="4651" actId="26606"/>
          <ac:spMkLst>
            <pc:docMk/>
            <pc:sldMk cId="4077761181" sldId="640"/>
            <ac:spMk id="46113" creationId="{F7207B7B-5C57-458C-BE38-95D2CD7655BB}"/>
          </ac:spMkLst>
        </pc:spChg>
        <pc:spChg chg="add">
          <ac:chgData name="BEN KHALFALLAH Hela ItimAsrScoVdf" userId="d55be94f-4073-46ba-88ef-465599598fde" providerId="ADAL" clId="{B1CC3917-7186-48B1-B06B-921786A47DF6}" dt="2023-03-19T21:26:29.492" v="4651" actId="26606"/>
          <ac:spMkLst>
            <pc:docMk/>
            <pc:sldMk cId="4077761181" sldId="640"/>
            <ac:spMk id="46114" creationId="{9822E561-F97C-4CBB-A9A6-A6BF6317BC84}"/>
          </ac:spMkLst>
        </pc:spChg>
        <pc:spChg chg="add">
          <ac:chgData name="BEN KHALFALLAH Hela ItimAsrScoVdf" userId="d55be94f-4073-46ba-88ef-465599598fde" providerId="ADAL" clId="{B1CC3917-7186-48B1-B06B-921786A47DF6}" dt="2023-03-19T21:26:29.492" v="4651" actId="26606"/>
          <ac:spMkLst>
            <pc:docMk/>
            <pc:sldMk cId="4077761181" sldId="640"/>
            <ac:spMk id="46115" creationId="{B01B0E58-A5C8-4CDA-A2E0-35DF94E59857}"/>
          </ac:spMkLst>
        </pc:spChg>
        <pc:picChg chg="del">
          <ac:chgData name="BEN KHALFALLAH Hela ItimAsrScoVdf" userId="d55be94f-4073-46ba-88ef-465599598fde" providerId="ADAL" clId="{B1CC3917-7186-48B1-B06B-921786A47DF6}" dt="2023-03-19T21:26:18.719" v="4645" actId="478"/>
          <ac:picMkLst>
            <pc:docMk/>
            <pc:sldMk cId="4077761181" sldId="640"/>
            <ac:picMk id="45058" creationId="{F6136C24-4E69-4475-9F78-72F834EEC08B}"/>
          </ac:picMkLst>
        </pc:picChg>
        <pc:picChg chg="add mod">
          <ac:chgData name="BEN KHALFALLAH Hela ItimAsrScoVdf" userId="d55be94f-4073-46ba-88ef-465599598fde" providerId="ADAL" clId="{B1CC3917-7186-48B1-B06B-921786A47DF6}" dt="2023-03-19T21:26:29.492" v="4651" actId="26606"/>
          <ac:picMkLst>
            <pc:docMk/>
            <pc:sldMk cId="4077761181" sldId="640"/>
            <ac:picMk id="46082" creationId="{CDD0BB7A-E8FB-4DA7-88E5-746E34F2C4DE}"/>
          </ac:picMkLst>
        </pc:picChg>
      </pc:sldChg>
      <pc:sldChg chg="addSp delSp modSp add mod setBg setClrOvrMap">
        <pc:chgData name="BEN KHALFALLAH Hela ItimAsrScoVdf" userId="d55be94f-4073-46ba-88ef-465599598fde" providerId="ADAL" clId="{B1CC3917-7186-48B1-B06B-921786A47DF6}" dt="2023-03-19T21:28:34.491" v="4661" actId="26606"/>
        <pc:sldMkLst>
          <pc:docMk/>
          <pc:sldMk cId="3947734079" sldId="641"/>
        </pc:sldMkLst>
        <pc:spChg chg="mod ord">
          <ac:chgData name="BEN KHALFALLAH Hela ItimAsrScoVdf" userId="d55be94f-4073-46ba-88ef-465599598fde" providerId="ADAL" clId="{B1CC3917-7186-48B1-B06B-921786A47DF6}" dt="2023-03-19T21:28:34.491" v="4661" actId="26606"/>
          <ac:spMkLst>
            <pc:docMk/>
            <pc:sldMk cId="3947734079" sldId="641"/>
            <ac:spMk id="2" creationId="{7A410D66-2F1D-42D1-B395-29F976303827}"/>
          </ac:spMkLst>
        </pc:spChg>
        <pc:spChg chg="add del">
          <ac:chgData name="BEN KHALFALLAH Hela ItimAsrScoVdf" userId="d55be94f-4073-46ba-88ef-465599598fde" providerId="ADAL" clId="{B1CC3917-7186-48B1-B06B-921786A47DF6}" dt="2023-03-19T21:28:34.491" v="4661" actId="26606"/>
          <ac:spMkLst>
            <pc:docMk/>
            <pc:sldMk cId="3947734079" sldId="641"/>
            <ac:spMk id="46109" creationId="{DB691D59-8F51-4DD8-AD41-D568D29B08F8}"/>
          </ac:spMkLst>
        </pc:spChg>
        <pc:spChg chg="add del">
          <ac:chgData name="BEN KHALFALLAH Hela ItimAsrScoVdf" userId="d55be94f-4073-46ba-88ef-465599598fde" providerId="ADAL" clId="{B1CC3917-7186-48B1-B06B-921786A47DF6}" dt="2023-03-19T21:28:34.491" v="4661" actId="26606"/>
          <ac:spMkLst>
            <pc:docMk/>
            <pc:sldMk cId="3947734079" sldId="641"/>
            <ac:spMk id="46110" creationId="{204AEF18-0627-48F3-9B3D-F7E8F050B1D4}"/>
          </ac:spMkLst>
        </pc:spChg>
        <pc:spChg chg="add del">
          <ac:chgData name="BEN KHALFALLAH Hela ItimAsrScoVdf" userId="d55be94f-4073-46ba-88ef-465599598fde" providerId="ADAL" clId="{B1CC3917-7186-48B1-B06B-921786A47DF6}" dt="2023-03-19T21:28:34.491" v="4661" actId="26606"/>
          <ac:spMkLst>
            <pc:docMk/>
            <pc:sldMk cId="3947734079" sldId="641"/>
            <ac:spMk id="46111" creationId="{CEAEE08A-C572-438F-9753-B0D527A515A7}"/>
          </ac:spMkLst>
        </pc:spChg>
        <pc:spChg chg="add del">
          <ac:chgData name="BEN KHALFALLAH Hela ItimAsrScoVdf" userId="d55be94f-4073-46ba-88ef-465599598fde" providerId="ADAL" clId="{B1CC3917-7186-48B1-B06B-921786A47DF6}" dt="2023-03-19T21:28:34.491" v="4661" actId="26606"/>
          <ac:spMkLst>
            <pc:docMk/>
            <pc:sldMk cId="3947734079" sldId="641"/>
            <ac:spMk id="46112" creationId="{DB93146F-62ED-4C59-844C-0935D0FB5031}"/>
          </ac:spMkLst>
        </pc:spChg>
        <pc:spChg chg="add del">
          <ac:chgData name="BEN KHALFALLAH Hela ItimAsrScoVdf" userId="d55be94f-4073-46ba-88ef-465599598fde" providerId="ADAL" clId="{B1CC3917-7186-48B1-B06B-921786A47DF6}" dt="2023-03-19T21:28:34.491" v="4661" actId="26606"/>
          <ac:spMkLst>
            <pc:docMk/>
            <pc:sldMk cId="3947734079" sldId="641"/>
            <ac:spMk id="46113" creationId="{F7207B7B-5C57-458C-BE38-95D2CD7655BB}"/>
          </ac:spMkLst>
        </pc:spChg>
        <pc:spChg chg="add del">
          <ac:chgData name="BEN KHALFALLAH Hela ItimAsrScoVdf" userId="d55be94f-4073-46ba-88ef-465599598fde" providerId="ADAL" clId="{B1CC3917-7186-48B1-B06B-921786A47DF6}" dt="2023-03-19T21:28:34.491" v="4661" actId="26606"/>
          <ac:spMkLst>
            <pc:docMk/>
            <pc:sldMk cId="3947734079" sldId="641"/>
            <ac:spMk id="46114" creationId="{9822E561-F97C-4CBB-A9A6-A6BF6317BC84}"/>
          </ac:spMkLst>
        </pc:spChg>
        <pc:spChg chg="add del">
          <ac:chgData name="BEN KHALFALLAH Hela ItimAsrScoVdf" userId="d55be94f-4073-46ba-88ef-465599598fde" providerId="ADAL" clId="{B1CC3917-7186-48B1-B06B-921786A47DF6}" dt="2023-03-19T21:28:34.491" v="4661" actId="26606"/>
          <ac:spMkLst>
            <pc:docMk/>
            <pc:sldMk cId="3947734079" sldId="641"/>
            <ac:spMk id="46115" creationId="{B01B0E58-A5C8-4CDA-A2E0-35DF94E59857}"/>
          </ac:spMkLst>
        </pc:spChg>
        <pc:spChg chg="add del">
          <ac:chgData name="BEN KHALFALLAH Hela ItimAsrScoVdf" userId="d55be94f-4073-46ba-88ef-465599598fde" providerId="ADAL" clId="{B1CC3917-7186-48B1-B06B-921786A47DF6}" dt="2023-03-19T21:28:34.479" v="4660" actId="26606"/>
          <ac:spMkLst>
            <pc:docMk/>
            <pc:sldMk cId="3947734079" sldId="641"/>
            <ac:spMk id="46120" creationId="{1BB1D3B0-1E2E-48E2-ACCC-EE147A9A0CE0}"/>
          </ac:spMkLst>
        </pc:spChg>
        <pc:spChg chg="add del">
          <ac:chgData name="BEN KHALFALLAH Hela ItimAsrScoVdf" userId="d55be94f-4073-46ba-88ef-465599598fde" providerId="ADAL" clId="{B1CC3917-7186-48B1-B06B-921786A47DF6}" dt="2023-03-19T21:28:34.479" v="4660" actId="26606"/>
          <ac:spMkLst>
            <pc:docMk/>
            <pc:sldMk cId="3947734079" sldId="641"/>
            <ac:spMk id="46122" creationId="{4BB8B191-5BC6-486A-8E6E-13B1C9EEE83D}"/>
          </ac:spMkLst>
        </pc:spChg>
        <pc:spChg chg="add del">
          <ac:chgData name="BEN KHALFALLAH Hela ItimAsrScoVdf" userId="d55be94f-4073-46ba-88ef-465599598fde" providerId="ADAL" clId="{B1CC3917-7186-48B1-B06B-921786A47DF6}" dt="2023-03-19T21:28:34.479" v="4660" actId="26606"/>
          <ac:spMkLst>
            <pc:docMk/>
            <pc:sldMk cId="3947734079" sldId="641"/>
            <ac:spMk id="46124" creationId="{06E3DE27-4115-4B5D-A9DB-3C7CDC82B121}"/>
          </ac:spMkLst>
        </pc:spChg>
        <pc:spChg chg="add del">
          <ac:chgData name="BEN KHALFALLAH Hela ItimAsrScoVdf" userId="d55be94f-4073-46ba-88ef-465599598fde" providerId="ADAL" clId="{B1CC3917-7186-48B1-B06B-921786A47DF6}" dt="2023-03-19T21:28:34.479" v="4660" actId="26606"/>
          <ac:spMkLst>
            <pc:docMk/>
            <pc:sldMk cId="3947734079" sldId="641"/>
            <ac:spMk id="46126" creationId="{AA5196B7-638B-4DC2-897C-9F49E9D46FD9}"/>
          </ac:spMkLst>
        </pc:spChg>
        <pc:spChg chg="add del">
          <ac:chgData name="BEN KHALFALLAH Hela ItimAsrScoVdf" userId="d55be94f-4073-46ba-88ef-465599598fde" providerId="ADAL" clId="{B1CC3917-7186-48B1-B06B-921786A47DF6}" dt="2023-03-19T21:28:34.479" v="4660" actId="26606"/>
          <ac:spMkLst>
            <pc:docMk/>
            <pc:sldMk cId="3947734079" sldId="641"/>
            <ac:spMk id="46128" creationId="{C1FA8F66-3B85-411D-A2A6-A50DF3026D9A}"/>
          </ac:spMkLst>
        </pc:spChg>
        <pc:spChg chg="add del">
          <ac:chgData name="BEN KHALFALLAH Hela ItimAsrScoVdf" userId="d55be94f-4073-46ba-88ef-465599598fde" providerId="ADAL" clId="{B1CC3917-7186-48B1-B06B-921786A47DF6}" dt="2023-03-19T21:28:34.479" v="4660" actId="26606"/>
          <ac:spMkLst>
            <pc:docMk/>
            <pc:sldMk cId="3947734079" sldId="641"/>
            <ac:spMk id="46132" creationId="{4179E790-E691-4202-B7FA-62924FC8D195}"/>
          </ac:spMkLst>
        </pc:spChg>
        <pc:spChg chg="add del">
          <ac:chgData name="BEN KHALFALLAH Hela ItimAsrScoVdf" userId="d55be94f-4073-46ba-88ef-465599598fde" providerId="ADAL" clId="{B1CC3917-7186-48B1-B06B-921786A47DF6}" dt="2023-03-19T21:28:34.479" v="4660" actId="26606"/>
          <ac:spMkLst>
            <pc:docMk/>
            <pc:sldMk cId="3947734079" sldId="641"/>
            <ac:spMk id="46134" creationId="{065EE0A0-4DA6-4AA2-A475-14DB03C55AFA}"/>
          </ac:spMkLst>
        </pc:spChg>
        <pc:spChg chg="add">
          <ac:chgData name="BEN KHALFALLAH Hela ItimAsrScoVdf" userId="d55be94f-4073-46ba-88ef-465599598fde" providerId="ADAL" clId="{B1CC3917-7186-48B1-B06B-921786A47DF6}" dt="2023-03-19T21:28:34.491" v="4661" actId="26606"/>
          <ac:spMkLst>
            <pc:docMk/>
            <pc:sldMk cId="3947734079" sldId="641"/>
            <ac:spMk id="46136" creationId="{1BB1D3B0-1E2E-48E2-ACCC-EE147A9A0CE0}"/>
          </ac:spMkLst>
        </pc:spChg>
        <pc:spChg chg="add">
          <ac:chgData name="BEN KHALFALLAH Hela ItimAsrScoVdf" userId="d55be94f-4073-46ba-88ef-465599598fde" providerId="ADAL" clId="{B1CC3917-7186-48B1-B06B-921786A47DF6}" dt="2023-03-19T21:28:34.491" v="4661" actId="26606"/>
          <ac:spMkLst>
            <pc:docMk/>
            <pc:sldMk cId="3947734079" sldId="641"/>
            <ac:spMk id="46137" creationId="{4BB8B191-5BC6-486A-8E6E-13B1C9EEE83D}"/>
          </ac:spMkLst>
        </pc:spChg>
        <pc:spChg chg="add">
          <ac:chgData name="BEN KHALFALLAH Hela ItimAsrScoVdf" userId="d55be94f-4073-46ba-88ef-465599598fde" providerId="ADAL" clId="{B1CC3917-7186-48B1-B06B-921786A47DF6}" dt="2023-03-19T21:28:34.491" v="4661" actId="26606"/>
          <ac:spMkLst>
            <pc:docMk/>
            <pc:sldMk cId="3947734079" sldId="641"/>
            <ac:spMk id="46138" creationId="{06E3DE27-4115-4B5D-A9DB-3C7CDC82B121}"/>
          </ac:spMkLst>
        </pc:spChg>
        <pc:spChg chg="add">
          <ac:chgData name="BEN KHALFALLAH Hela ItimAsrScoVdf" userId="d55be94f-4073-46ba-88ef-465599598fde" providerId="ADAL" clId="{B1CC3917-7186-48B1-B06B-921786A47DF6}" dt="2023-03-19T21:28:34.491" v="4661" actId="26606"/>
          <ac:spMkLst>
            <pc:docMk/>
            <pc:sldMk cId="3947734079" sldId="641"/>
            <ac:spMk id="46139" creationId="{AA5196B7-638B-4DC2-897C-9F49E9D46FD9}"/>
          </ac:spMkLst>
        </pc:spChg>
        <pc:spChg chg="add">
          <ac:chgData name="BEN KHALFALLAH Hela ItimAsrScoVdf" userId="d55be94f-4073-46ba-88ef-465599598fde" providerId="ADAL" clId="{B1CC3917-7186-48B1-B06B-921786A47DF6}" dt="2023-03-19T21:28:34.491" v="4661" actId="26606"/>
          <ac:spMkLst>
            <pc:docMk/>
            <pc:sldMk cId="3947734079" sldId="641"/>
            <ac:spMk id="46140" creationId="{875485B9-8EE1-447A-9C08-F7D6B532A8CF}"/>
          </ac:spMkLst>
        </pc:spChg>
        <pc:spChg chg="add">
          <ac:chgData name="BEN KHALFALLAH Hela ItimAsrScoVdf" userId="d55be94f-4073-46ba-88ef-465599598fde" providerId="ADAL" clId="{B1CC3917-7186-48B1-B06B-921786A47DF6}" dt="2023-03-19T21:28:34.491" v="4661" actId="26606"/>
          <ac:spMkLst>
            <pc:docMk/>
            <pc:sldMk cId="3947734079" sldId="641"/>
            <ac:spMk id="46141" creationId="{B963707F-B98C-4143-AFCF-D6B56C975C5A}"/>
          </ac:spMkLst>
        </pc:spChg>
        <pc:spChg chg="add">
          <ac:chgData name="BEN KHALFALLAH Hela ItimAsrScoVdf" userId="d55be94f-4073-46ba-88ef-465599598fde" providerId="ADAL" clId="{B1CC3917-7186-48B1-B06B-921786A47DF6}" dt="2023-03-19T21:28:34.491" v="4661" actId="26606"/>
          <ac:spMkLst>
            <pc:docMk/>
            <pc:sldMk cId="3947734079" sldId="641"/>
            <ac:spMk id="46142" creationId="{88D2DFBB-460D-4ECB-BD76-509C99DAD65A}"/>
          </ac:spMkLst>
        </pc:spChg>
        <pc:picChg chg="add mod ord">
          <ac:chgData name="BEN KHALFALLAH Hela ItimAsrScoVdf" userId="d55be94f-4073-46ba-88ef-465599598fde" providerId="ADAL" clId="{B1CC3917-7186-48B1-B06B-921786A47DF6}" dt="2023-03-19T21:28:34.491" v="4661" actId="26606"/>
          <ac:picMkLst>
            <pc:docMk/>
            <pc:sldMk cId="3947734079" sldId="641"/>
            <ac:picMk id="4" creationId="{1DFAFDD6-D911-40B4-B5B1-BC8FC3580AA6}"/>
          </ac:picMkLst>
        </pc:picChg>
        <pc:picChg chg="add mod">
          <ac:chgData name="BEN KHALFALLAH Hela ItimAsrScoVdf" userId="d55be94f-4073-46ba-88ef-465599598fde" providerId="ADAL" clId="{B1CC3917-7186-48B1-B06B-921786A47DF6}" dt="2023-03-19T21:28:34.491" v="4661" actId="26606"/>
          <ac:picMkLst>
            <pc:docMk/>
            <pc:sldMk cId="3947734079" sldId="641"/>
            <ac:picMk id="6" creationId="{28D51151-B878-4721-A5C8-5364474E1DD2}"/>
          </ac:picMkLst>
        </pc:picChg>
        <pc:picChg chg="del">
          <ac:chgData name="BEN KHALFALLAH Hela ItimAsrScoVdf" userId="d55be94f-4073-46ba-88ef-465599598fde" providerId="ADAL" clId="{B1CC3917-7186-48B1-B06B-921786A47DF6}" dt="2023-03-19T21:27:37.344" v="4653" actId="478"/>
          <ac:picMkLst>
            <pc:docMk/>
            <pc:sldMk cId="3947734079" sldId="641"/>
            <ac:picMk id="46082" creationId="{CDD0BB7A-E8FB-4DA7-88E5-746E34F2C4DE}"/>
          </ac:picMkLst>
        </pc:picChg>
        <pc:cxnChg chg="add del">
          <ac:chgData name="BEN KHALFALLAH Hela ItimAsrScoVdf" userId="d55be94f-4073-46ba-88ef-465599598fde" providerId="ADAL" clId="{B1CC3917-7186-48B1-B06B-921786A47DF6}" dt="2023-03-19T21:28:34.479" v="4660" actId="26606"/>
          <ac:cxnSpMkLst>
            <pc:docMk/>
            <pc:sldMk cId="3947734079" sldId="641"/>
            <ac:cxnSpMk id="46130" creationId="{169958B5-5C27-4A9A-983B-AC6A83EFD542}"/>
          </ac:cxnSpMkLst>
        </pc:cxnChg>
      </pc:sldChg>
      <pc:sldChg chg="addSp modSp new mod setBg setClrOvrMap">
        <pc:chgData name="BEN KHALFALLAH Hela ItimAsrScoVdf" userId="d55be94f-4073-46ba-88ef-465599598fde" providerId="ADAL" clId="{B1CC3917-7186-48B1-B06B-921786A47DF6}" dt="2023-03-19T21:35:17.481" v="4794" actId="26606"/>
        <pc:sldMkLst>
          <pc:docMk/>
          <pc:sldMk cId="4018671344" sldId="642"/>
        </pc:sldMkLst>
        <pc:spChg chg="mod">
          <ac:chgData name="BEN KHALFALLAH Hela ItimAsrScoVdf" userId="d55be94f-4073-46ba-88ef-465599598fde" providerId="ADAL" clId="{B1CC3917-7186-48B1-B06B-921786A47DF6}" dt="2023-03-19T21:35:17.481" v="4794" actId="26606"/>
          <ac:spMkLst>
            <pc:docMk/>
            <pc:sldMk cId="4018671344" sldId="642"/>
            <ac:spMk id="2" creationId="{8BA89E0D-7D35-4D03-ADA6-DC86CFEF89F4}"/>
          </ac:spMkLst>
        </pc:spChg>
        <pc:spChg chg="mod">
          <ac:chgData name="BEN KHALFALLAH Hela ItimAsrScoVdf" userId="d55be94f-4073-46ba-88ef-465599598fde" providerId="ADAL" clId="{B1CC3917-7186-48B1-B06B-921786A47DF6}" dt="2023-03-19T21:35:17.481" v="4794" actId="26606"/>
          <ac:spMkLst>
            <pc:docMk/>
            <pc:sldMk cId="4018671344" sldId="642"/>
            <ac:spMk id="3" creationId="{D0DCB68C-4DB6-4786-925D-6168D19AB3EE}"/>
          </ac:spMkLst>
        </pc:spChg>
        <pc:spChg chg="add">
          <ac:chgData name="BEN KHALFALLAH Hela ItimAsrScoVdf" userId="d55be94f-4073-46ba-88ef-465599598fde" providerId="ADAL" clId="{B1CC3917-7186-48B1-B06B-921786A47DF6}" dt="2023-03-19T21:35:17.481" v="4794" actId="26606"/>
          <ac:spMkLst>
            <pc:docMk/>
            <pc:sldMk cId="4018671344" sldId="642"/>
            <ac:spMk id="10" creationId="{879A26B8-6C4E-452B-ADD3-ED324A7AB7E8}"/>
          </ac:spMkLst>
        </pc:spChg>
        <pc:spChg chg="add">
          <ac:chgData name="BEN KHALFALLAH Hela ItimAsrScoVdf" userId="d55be94f-4073-46ba-88ef-465599598fde" providerId="ADAL" clId="{B1CC3917-7186-48B1-B06B-921786A47DF6}" dt="2023-03-19T21:35:17.481" v="4794" actId="26606"/>
          <ac:spMkLst>
            <pc:docMk/>
            <pc:sldMk cId="4018671344" sldId="642"/>
            <ac:spMk id="12" creationId="{9B4167E1-E2B0-4192-8DA2-6967DDFF87A5}"/>
          </ac:spMkLst>
        </pc:spChg>
        <pc:spChg chg="add">
          <ac:chgData name="BEN KHALFALLAH Hela ItimAsrScoVdf" userId="d55be94f-4073-46ba-88ef-465599598fde" providerId="ADAL" clId="{B1CC3917-7186-48B1-B06B-921786A47DF6}" dt="2023-03-19T21:35:17.481" v="4794" actId="26606"/>
          <ac:spMkLst>
            <pc:docMk/>
            <pc:sldMk cId="4018671344" sldId="642"/>
            <ac:spMk id="14" creationId="{D03E4FEE-2E6A-44AB-B6BA-C1AD0CD6D93B}"/>
          </ac:spMkLst>
        </pc:spChg>
        <pc:spChg chg="add">
          <ac:chgData name="BEN KHALFALLAH Hela ItimAsrScoVdf" userId="d55be94f-4073-46ba-88ef-465599598fde" providerId="ADAL" clId="{B1CC3917-7186-48B1-B06B-921786A47DF6}" dt="2023-03-19T21:35:17.481" v="4794" actId="26606"/>
          <ac:spMkLst>
            <pc:docMk/>
            <pc:sldMk cId="4018671344" sldId="642"/>
            <ac:spMk id="16" creationId="{0817EB59-13B3-43DA-9B91-A7CC174A6069}"/>
          </ac:spMkLst>
        </pc:spChg>
        <pc:picChg chg="add">
          <ac:chgData name="BEN KHALFALLAH Hela ItimAsrScoVdf" userId="d55be94f-4073-46ba-88ef-465599598fde" providerId="ADAL" clId="{B1CC3917-7186-48B1-B06B-921786A47DF6}" dt="2023-03-19T21:35:17.481" v="4794" actId="26606"/>
          <ac:picMkLst>
            <pc:docMk/>
            <pc:sldMk cId="4018671344" sldId="642"/>
            <ac:picMk id="7" creationId="{5BBDEAF2-2A03-C95F-9506-CEF7FD4BDEE5}"/>
          </ac:picMkLst>
        </pc:picChg>
      </pc:sldChg>
      <pc:sldChg chg="addSp delSp modSp add del mod ord">
        <pc:chgData name="BEN KHALFALLAH Hela ItimAsrScoVdf" userId="d55be94f-4073-46ba-88ef-465599598fde" providerId="ADAL" clId="{B1CC3917-7186-48B1-B06B-921786A47DF6}" dt="2023-03-19T21:36:59.802" v="4823" actId="47"/>
        <pc:sldMkLst>
          <pc:docMk/>
          <pc:sldMk cId="3631484553" sldId="643"/>
        </pc:sldMkLst>
        <pc:spChg chg="mod">
          <ac:chgData name="BEN KHALFALLAH Hela ItimAsrScoVdf" userId="d55be94f-4073-46ba-88ef-465599598fde" providerId="ADAL" clId="{B1CC3917-7186-48B1-B06B-921786A47DF6}" dt="2023-03-19T21:35:58.577" v="4818" actId="20577"/>
          <ac:spMkLst>
            <pc:docMk/>
            <pc:sldMk cId="3631484553" sldId="643"/>
            <ac:spMk id="2" creationId="{ED1A0D3F-3571-4859-BF56-4A7BE947693F}"/>
          </ac:spMkLst>
        </pc:spChg>
        <pc:picChg chg="del">
          <ac:chgData name="BEN KHALFALLAH Hela ItimAsrScoVdf" userId="d55be94f-4073-46ba-88ef-465599598fde" providerId="ADAL" clId="{B1CC3917-7186-48B1-B06B-921786A47DF6}" dt="2023-03-19T21:35:53.624" v="4798" actId="478"/>
          <ac:picMkLst>
            <pc:docMk/>
            <pc:sldMk cId="3631484553" sldId="643"/>
            <ac:picMk id="19458" creationId="{B5A5AD4B-F012-41D9-8996-79235DFCA08E}"/>
          </ac:picMkLst>
        </pc:picChg>
        <pc:picChg chg="add">
          <ac:chgData name="BEN KHALFALLAH Hela ItimAsrScoVdf" userId="d55be94f-4073-46ba-88ef-465599598fde" providerId="ADAL" clId="{B1CC3917-7186-48B1-B06B-921786A47DF6}" dt="2023-03-19T21:36:43.174" v="4819"/>
          <ac:picMkLst>
            <pc:docMk/>
            <pc:sldMk cId="3631484553" sldId="643"/>
            <ac:picMk id="47106" creationId="{BF145D24-B279-4177-A3ED-F224E7F1C74F}"/>
          </ac:picMkLst>
        </pc:picChg>
      </pc:sldChg>
      <pc:sldChg chg="addSp delSp modSp new mod setBg setClrOvrMap">
        <pc:chgData name="BEN KHALFALLAH Hela ItimAsrScoVdf" userId="d55be94f-4073-46ba-88ef-465599598fde" providerId="ADAL" clId="{B1CC3917-7186-48B1-B06B-921786A47DF6}" dt="2023-03-19T23:51:54.308" v="5947" actId="478"/>
        <pc:sldMkLst>
          <pc:docMk/>
          <pc:sldMk cId="1252434158" sldId="644"/>
        </pc:sldMkLst>
        <pc:spChg chg="add del mod">
          <ac:chgData name="BEN KHALFALLAH Hela ItimAsrScoVdf" userId="d55be94f-4073-46ba-88ef-465599598fde" providerId="ADAL" clId="{B1CC3917-7186-48B1-B06B-921786A47DF6}" dt="2023-03-19T23:51:12.773" v="5939" actId="21"/>
          <ac:spMkLst>
            <pc:docMk/>
            <pc:sldMk cId="1252434158" sldId="644"/>
            <ac:spMk id="2" creationId="{EE607C2B-3005-4A72-8741-27056A1A7BF7}"/>
          </ac:spMkLst>
        </pc:spChg>
        <pc:spChg chg="add del mod">
          <ac:chgData name="BEN KHALFALLAH Hela ItimAsrScoVdf" userId="d55be94f-4073-46ba-88ef-465599598fde" providerId="ADAL" clId="{B1CC3917-7186-48B1-B06B-921786A47DF6}" dt="2023-03-19T23:51:12.773" v="5939" actId="21"/>
          <ac:spMkLst>
            <pc:docMk/>
            <pc:sldMk cId="1252434158" sldId="644"/>
            <ac:spMk id="7" creationId="{A29D7BED-30C4-4F95-A979-B9392EBBCB2A}"/>
          </ac:spMkLst>
        </pc:spChg>
        <pc:spChg chg="add del mod">
          <ac:chgData name="BEN KHALFALLAH Hela ItimAsrScoVdf" userId="d55be94f-4073-46ba-88ef-465599598fde" providerId="ADAL" clId="{B1CC3917-7186-48B1-B06B-921786A47DF6}" dt="2023-03-19T23:51:54.308" v="5947" actId="478"/>
          <ac:spMkLst>
            <pc:docMk/>
            <pc:sldMk cId="1252434158" sldId="644"/>
            <ac:spMk id="11" creationId="{91286201-F2BC-4302-8048-67F906A775F5}"/>
          </ac:spMkLst>
        </pc:spChg>
        <pc:spChg chg="add mod">
          <ac:chgData name="BEN KHALFALLAH Hela ItimAsrScoVdf" userId="d55be94f-4073-46ba-88ef-465599598fde" providerId="ADAL" clId="{B1CC3917-7186-48B1-B06B-921786A47DF6}" dt="2023-03-19T23:51:50.831" v="5946" actId="1036"/>
          <ac:spMkLst>
            <pc:docMk/>
            <pc:sldMk cId="1252434158" sldId="644"/>
            <ac:spMk id="12" creationId="{FB2FBA6B-610F-49D4-85E0-1F21970F1FD8}"/>
          </ac:spMkLst>
        </pc:spChg>
        <pc:spChg chg="add del">
          <ac:chgData name="BEN KHALFALLAH Hela ItimAsrScoVdf" userId="d55be94f-4073-46ba-88ef-465599598fde" providerId="ADAL" clId="{B1CC3917-7186-48B1-B06B-921786A47DF6}" dt="2023-03-19T23:51:23.661" v="5940" actId="26606"/>
          <ac:spMkLst>
            <pc:docMk/>
            <pc:sldMk cId="1252434158" sldId="644"/>
            <ac:spMk id="48135" creationId="{55FAF145-5B4C-43BD-940F-4078B66CE260}"/>
          </ac:spMkLst>
        </pc:spChg>
        <pc:spChg chg="add del">
          <ac:chgData name="BEN KHALFALLAH Hela ItimAsrScoVdf" userId="d55be94f-4073-46ba-88ef-465599598fde" providerId="ADAL" clId="{B1CC3917-7186-48B1-B06B-921786A47DF6}" dt="2023-03-19T23:51:23.661" v="5940" actId="26606"/>
          <ac:spMkLst>
            <pc:docMk/>
            <pc:sldMk cId="1252434158" sldId="644"/>
            <ac:spMk id="48137" creationId="{BA84E9D7-79F4-4111-9A13-89E56A860A34}"/>
          </ac:spMkLst>
        </pc:spChg>
        <pc:spChg chg="add del">
          <ac:chgData name="BEN KHALFALLAH Hela ItimAsrScoVdf" userId="d55be94f-4073-46ba-88ef-465599598fde" providerId="ADAL" clId="{B1CC3917-7186-48B1-B06B-921786A47DF6}" dt="2023-03-19T23:51:23.661" v="5940" actId="26606"/>
          <ac:spMkLst>
            <pc:docMk/>
            <pc:sldMk cId="1252434158" sldId="644"/>
            <ac:spMk id="48139" creationId="{5D983AD6-73EA-4FD4-BF85-9C8E2CD01758}"/>
          </ac:spMkLst>
        </pc:spChg>
        <pc:spChg chg="add">
          <ac:chgData name="BEN KHALFALLAH Hela ItimAsrScoVdf" userId="d55be94f-4073-46ba-88ef-465599598fde" providerId="ADAL" clId="{B1CC3917-7186-48B1-B06B-921786A47DF6}" dt="2023-03-19T23:51:23.661" v="5940" actId="26606"/>
          <ac:spMkLst>
            <pc:docMk/>
            <pc:sldMk cId="1252434158" sldId="644"/>
            <ac:spMk id="48144" creationId="{55FAF145-5B4C-43BD-940F-4078B66CE260}"/>
          </ac:spMkLst>
        </pc:spChg>
        <pc:spChg chg="add">
          <ac:chgData name="BEN KHALFALLAH Hela ItimAsrScoVdf" userId="d55be94f-4073-46ba-88ef-465599598fde" providerId="ADAL" clId="{B1CC3917-7186-48B1-B06B-921786A47DF6}" dt="2023-03-19T23:51:23.661" v="5940" actId="26606"/>
          <ac:spMkLst>
            <pc:docMk/>
            <pc:sldMk cId="1252434158" sldId="644"/>
            <ac:spMk id="48146" creationId="{BA84E9D7-79F4-4111-9A13-89E56A860A34}"/>
          </ac:spMkLst>
        </pc:spChg>
        <pc:spChg chg="add">
          <ac:chgData name="BEN KHALFALLAH Hela ItimAsrScoVdf" userId="d55be94f-4073-46ba-88ef-465599598fde" providerId="ADAL" clId="{B1CC3917-7186-48B1-B06B-921786A47DF6}" dt="2023-03-19T23:51:23.661" v="5940" actId="26606"/>
          <ac:spMkLst>
            <pc:docMk/>
            <pc:sldMk cId="1252434158" sldId="644"/>
            <ac:spMk id="48148" creationId="{5D983AD6-73EA-4FD4-BF85-9C8E2CD01758}"/>
          </ac:spMkLst>
        </pc:spChg>
        <pc:picChg chg="add mod">
          <ac:chgData name="BEN KHALFALLAH Hela ItimAsrScoVdf" userId="d55be94f-4073-46ba-88ef-465599598fde" providerId="ADAL" clId="{B1CC3917-7186-48B1-B06B-921786A47DF6}" dt="2023-03-19T23:51:42.903" v="5941" actId="732"/>
          <ac:picMkLst>
            <pc:docMk/>
            <pc:sldMk cId="1252434158" sldId="644"/>
            <ac:picMk id="48130" creationId="{F2A33355-C446-41A5-8B76-2B71A2609927}"/>
          </ac:picMkLst>
        </pc:picChg>
      </pc:sldChg>
      <pc:sldChg chg="addSp delSp modSp new mod ord setBg setClrOvrMap">
        <pc:chgData name="BEN KHALFALLAH Hela ItimAsrScoVdf" userId="d55be94f-4073-46ba-88ef-465599598fde" providerId="ADAL" clId="{B1CC3917-7186-48B1-B06B-921786A47DF6}" dt="2023-03-20T08:22:03.006" v="6522" actId="14100"/>
        <pc:sldMkLst>
          <pc:docMk/>
          <pc:sldMk cId="2725274985" sldId="645"/>
        </pc:sldMkLst>
        <pc:spChg chg="mod">
          <ac:chgData name="BEN KHALFALLAH Hela ItimAsrScoVdf" userId="d55be94f-4073-46ba-88ef-465599598fde" providerId="ADAL" clId="{B1CC3917-7186-48B1-B06B-921786A47DF6}" dt="2023-03-19T23:27:58.551" v="5798" actId="242"/>
          <ac:spMkLst>
            <pc:docMk/>
            <pc:sldMk cId="2725274985" sldId="645"/>
            <ac:spMk id="2" creationId="{3D7FF2C8-F1AB-4F28-AB0D-C7CAC5C55050}"/>
          </ac:spMkLst>
        </pc:spChg>
        <pc:spChg chg="mod">
          <ac:chgData name="BEN KHALFALLAH Hela ItimAsrScoVdf" userId="d55be94f-4073-46ba-88ef-465599598fde" providerId="ADAL" clId="{B1CC3917-7186-48B1-B06B-921786A47DF6}" dt="2023-03-20T08:22:03.006" v="6522" actId="14100"/>
          <ac:spMkLst>
            <pc:docMk/>
            <pc:sldMk cId="2725274985" sldId="645"/>
            <ac:spMk id="3" creationId="{F00803B8-2CFC-4A11-9FC7-0CEB1A7FA237}"/>
          </ac:spMkLst>
        </pc:spChg>
        <pc:spChg chg="add del">
          <ac:chgData name="BEN KHALFALLAH Hela ItimAsrScoVdf" userId="d55be94f-4073-46ba-88ef-465599598fde" providerId="ADAL" clId="{B1CC3917-7186-48B1-B06B-921786A47DF6}" dt="2023-03-19T21:49:16.482" v="5068" actId="26606"/>
          <ac:spMkLst>
            <pc:docMk/>
            <pc:sldMk cId="2725274985" sldId="645"/>
            <ac:spMk id="8" creationId="{A9D01BD4-D715-47C5-936E-D17703C9AE83}"/>
          </ac:spMkLst>
        </pc:spChg>
        <pc:spChg chg="add del">
          <ac:chgData name="BEN KHALFALLAH Hela ItimAsrScoVdf" userId="d55be94f-4073-46ba-88ef-465599598fde" providerId="ADAL" clId="{B1CC3917-7186-48B1-B06B-921786A47DF6}" dt="2023-03-19T21:49:16.482" v="5068" actId="26606"/>
          <ac:spMkLst>
            <pc:docMk/>
            <pc:sldMk cId="2725274985" sldId="645"/>
            <ac:spMk id="10" creationId="{8E095A5C-C0E1-442D-A262-3354333CA8ED}"/>
          </ac:spMkLst>
        </pc:spChg>
        <pc:spChg chg="add del">
          <ac:chgData name="BEN KHALFALLAH Hela ItimAsrScoVdf" userId="d55be94f-4073-46ba-88ef-465599598fde" providerId="ADAL" clId="{B1CC3917-7186-48B1-B06B-921786A47DF6}" dt="2023-03-19T21:49:16.482" v="5068" actId="26606"/>
          <ac:spMkLst>
            <pc:docMk/>
            <pc:sldMk cId="2725274985" sldId="645"/>
            <ac:spMk id="12" creationId="{7884CF81-7E80-4D00-BC0F-A2166793CF8D}"/>
          </ac:spMkLst>
        </pc:spChg>
        <pc:spChg chg="add del">
          <ac:chgData name="BEN KHALFALLAH Hela ItimAsrScoVdf" userId="d55be94f-4073-46ba-88ef-465599598fde" providerId="ADAL" clId="{B1CC3917-7186-48B1-B06B-921786A47DF6}" dt="2023-03-19T23:27:26.878" v="5793" actId="26606"/>
          <ac:spMkLst>
            <pc:docMk/>
            <pc:sldMk cId="2725274985" sldId="645"/>
            <ac:spMk id="14" creationId="{E2B7D02C-F642-492B-8E97-FDE1C0FDA332}"/>
          </ac:spMkLst>
        </pc:spChg>
        <pc:spChg chg="add del">
          <ac:chgData name="BEN KHALFALLAH Hela ItimAsrScoVdf" userId="d55be94f-4073-46ba-88ef-465599598fde" providerId="ADAL" clId="{B1CC3917-7186-48B1-B06B-921786A47DF6}" dt="2023-03-19T23:27:26.878" v="5793" actId="26606"/>
          <ac:spMkLst>
            <pc:docMk/>
            <pc:sldMk cId="2725274985" sldId="645"/>
            <ac:spMk id="15" creationId="{A2D0BA34-24BC-4C63-945A-90AA854E19E8}"/>
          </ac:spMkLst>
        </pc:spChg>
        <pc:spChg chg="add del">
          <ac:chgData name="BEN KHALFALLAH Hela ItimAsrScoVdf" userId="d55be94f-4073-46ba-88ef-465599598fde" providerId="ADAL" clId="{B1CC3917-7186-48B1-B06B-921786A47DF6}" dt="2023-03-19T23:27:26.878" v="5793" actId="26606"/>
          <ac:spMkLst>
            <pc:docMk/>
            <pc:sldMk cId="2725274985" sldId="645"/>
            <ac:spMk id="16" creationId="{0647415D-11C2-4BA0-A3EE-E0DA219B3A08}"/>
          </ac:spMkLst>
        </pc:spChg>
        <pc:spChg chg="add del">
          <ac:chgData name="BEN KHALFALLAH Hela ItimAsrScoVdf" userId="d55be94f-4073-46ba-88ef-465599598fde" providerId="ADAL" clId="{B1CC3917-7186-48B1-B06B-921786A47DF6}" dt="2023-03-19T23:27:26.871" v="5792" actId="26606"/>
          <ac:spMkLst>
            <pc:docMk/>
            <pc:sldMk cId="2725274985" sldId="645"/>
            <ac:spMk id="21" creationId="{1A59258C-AAC2-41CD-973C-7439B122A3FF}"/>
          </ac:spMkLst>
        </pc:spChg>
        <pc:spChg chg="add del">
          <ac:chgData name="BEN KHALFALLAH Hela ItimAsrScoVdf" userId="d55be94f-4073-46ba-88ef-465599598fde" providerId="ADAL" clId="{B1CC3917-7186-48B1-B06B-921786A47DF6}" dt="2023-03-19T23:27:26.871" v="5792" actId="26606"/>
          <ac:spMkLst>
            <pc:docMk/>
            <pc:sldMk cId="2725274985" sldId="645"/>
            <ac:spMk id="23" creationId="{54516B72-0116-42B2-82A2-B11218A36636}"/>
          </ac:spMkLst>
        </pc:spChg>
        <pc:spChg chg="add del">
          <ac:chgData name="BEN KHALFALLAH Hela ItimAsrScoVdf" userId="d55be94f-4073-46ba-88ef-465599598fde" providerId="ADAL" clId="{B1CC3917-7186-48B1-B06B-921786A47DF6}" dt="2023-03-19T23:27:26.871" v="5792" actId="26606"/>
          <ac:spMkLst>
            <pc:docMk/>
            <pc:sldMk cId="2725274985" sldId="645"/>
            <ac:spMk id="25" creationId="{7CDB507F-21B7-4C27-B0FC-D9C465C6DB44}"/>
          </ac:spMkLst>
        </pc:spChg>
        <pc:spChg chg="add del">
          <ac:chgData name="BEN KHALFALLAH Hela ItimAsrScoVdf" userId="d55be94f-4073-46ba-88ef-465599598fde" providerId="ADAL" clId="{B1CC3917-7186-48B1-B06B-921786A47DF6}" dt="2023-03-19T23:27:26.871" v="5792" actId="26606"/>
          <ac:spMkLst>
            <pc:docMk/>
            <pc:sldMk cId="2725274985" sldId="645"/>
            <ac:spMk id="27" creationId="{7AB1AE17-B7A3-4363-95CD-25441E2FF1F3}"/>
          </ac:spMkLst>
        </pc:spChg>
        <pc:spChg chg="add">
          <ac:chgData name="BEN KHALFALLAH Hela ItimAsrScoVdf" userId="d55be94f-4073-46ba-88ef-465599598fde" providerId="ADAL" clId="{B1CC3917-7186-48B1-B06B-921786A47DF6}" dt="2023-03-19T23:27:26.878" v="5793" actId="26606"/>
          <ac:spMkLst>
            <pc:docMk/>
            <pc:sldMk cId="2725274985" sldId="645"/>
            <ac:spMk id="29" creationId="{A9D01BD4-D715-47C5-936E-D17703C9AE83}"/>
          </ac:spMkLst>
        </pc:spChg>
        <pc:spChg chg="add">
          <ac:chgData name="BEN KHALFALLAH Hela ItimAsrScoVdf" userId="d55be94f-4073-46ba-88ef-465599598fde" providerId="ADAL" clId="{B1CC3917-7186-48B1-B06B-921786A47DF6}" dt="2023-03-19T23:27:26.878" v="5793" actId="26606"/>
          <ac:spMkLst>
            <pc:docMk/>
            <pc:sldMk cId="2725274985" sldId="645"/>
            <ac:spMk id="30" creationId="{8E095A5C-C0E1-442D-A262-3354333CA8ED}"/>
          </ac:spMkLst>
        </pc:spChg>
        <pc:spChg chg="add">
          <ac:chgData name="BEN KHALFALLAH Hela ItimAsrScoVdf" userId="d55be94f-4073-46ba-88ef-465599598fde" providerId="ADAL" clId="{B1CC3917-7186-48B1-B06B-921786A47DF6}" dt="2023-03-19T23:27:26.878" v="5793" actId="26606"/>
          <ac:spMkLst>
            <pc:docMk/>
            <pc:sldMk cId="2725274985" sldId="645"/>
            <ac:spMk id="31" creationId="{7884CF81-7E80-4D00-BC0F-A2166793CF8D}"/>
          </ac:spMkLst>
        </pc:spChg>
      </pc:sldChg>
      <pc:sldChg chg="addSp delSp modSp new mod ord setBg setClrOvrMap">
        <pc:chgData name="BEN KHALFALLAH Hela ItimAsrScoVdf" userId="d55be94f-4073-46ba-88ef-465599598fde" providerId="ADAL" clId="{B1CC3917-7186-48B1-B06B-921786A47DF6}" dt="2023-03-19T21:58:05.963" v="5143"/>
        <pc:sldMkLst>
          <pc:docMk/>
          <pc:sldMk cId="394471743" sldId="646"/>
        </pc:sldMkLst>
        <pc:spChg chg="mod">
          <ac:chgData name="BEN KHALFALLAH Hela ItimAsrScoVdf" userId="d55be94f-4073-46ba-88ef-465599598fde" providerId="ADAL" clId="{B1CC3917-7186-48B1-B06B-921786A47DF6}" dt="2023-03-19T21:52:43.367" v="5114" actId="26606"/>
          <ac:spMkLst>
            <pc:docMk/>
            <pc:sldMk cId="394471743" sldId="646"/>
            <ac:spMk id="2" creationId="{00929C72-72B1-403E-8B71-CAEFA3378242}"/>
          </ac:spMkLst>
        </pc:spChg>
        <pc:spChg chg="add">
          <ac:chgData name="BEN KHALFALLAH Hela ItimAsrScoVdf" userId="d55be94f-4073-46ba-88ef-465599598fde" providerId="ADAL" clId="{B1CC3917-7186-48B1-B06B-921786A47DF6}" dt="2023-03-19T21:52:43.367" v="5114" actId="26606"/>
          <ac:spMkLst>
            <pc:docMk/>
            <pc:sldMk cId="394471743" sldId="646"/>
            <ac:spMk id="6" creationId="{DB691D59-8F51-4DD8-AD41-D568D29B08F8}"/>
          </ac:spMkLst>
        </pc:spChg>
        <pc:spChg chg="add">
          <ac:chgData name="BEN KHALFALLAH Hela ItimAsrScoVdf" userId="d55be94f-4073-46ba-88ef-465599598fde" providerId="ADAL" clId="{B1CC3917-7186-48B1-B06B-921786A47DF6}" dt="2023-03-19T21:52:43.367" v="5114" actId="26606"/>
          <ac:spMkLst>
            <pc:docMk/>
            <pc:sldMk cId="394471743" sldId="646"/>
            <ac:spMk id="7" creationId="{204AEF18-0627-48F3-9B3D-F7E8F050B1D4}"/>
          </ac:spMkLst>
        </pc:spChg>
        <pc:spChg chg="add">
          <ac:chgData name="BEN KHALFALLAH Hela ItimAsrScoVdf" userId="d55be94f-4073-46ba-88ef-465599598fde" providerId="ADAL" clId="{B1CC3917-7186-48B1-B06B-921786A47DF6}" dt="2023-03-19T21:52:43.367" v="5114" actId="26606"/>
          <ac:spMkLst>
            <pc:docMk/>
            <pc:sldMk cId="394471743" sldId="646"/>
            <ac:spMk id="8" creationId="{CEAEE08A-C572-438F-9753-B0D527A515A7}"/>
          </ac:spMkLst>
        </pc:spChg>
        <pc:spChg chg="add del">
          <ac:chgData name="BEN KHALFALLAH Hela ItimAsrScoVdf" userId="d55be94f-4073-46ba-88ef-465599598fde" providerId="ADAL" clId="{B1CC3917-7186-48B1-B06B-921786A47DF6}" dt="2023-03-19T21:52:27.459" v="5107" actId="26606"/>
          <ac:spMkLst>
            <pc:docMk/>
            <pc:sldMk cId="394471743" sldId="646"/>
            <ac:spMk id="9" creationId="{DB691D59-8F51-4DD8-AD41-D568D29B08F8}"/>
          </ac:spMkLst>
        </pc:spChg>
        <pc:spChg chg="add">
          <ac:chgData name="BEN KHALFALLAH Hela ItimAsrScoVdf" userId="d55be94f-4073-46ba-88ef-465599598fde" providerId="ADAL" clId="{B1CC3917-7186-48B1-B06B-921786A47DF6}" dt="2023-03-19T21:52:43.367" v="5114" actId="26606"/>
          <ac:spMkLst>
            <pc:docMk/>
            <pc:sldMk cId="394471743" sldId="646"/>
            <ac:spMk id="10" creationId="{993F09C6-4F57-4B05-9592-E253D8BC6286}"/>
          </ac:spMkLst>
        </pc:spChg>
        <pc:spChg chg="add del">
          <ac:chgData name="BEN KHALFALLAH Hela ItimAsrScoVdf" userId="d55be94f-4073-46ba-88ef-465599598fde" providerId="ADAL" clId="{B1CC3917-7186-48B1-B06B-921786A47DF6}" dt="2023-03-19T21:52:27.459" v="5107" actId="26606"/>
          <ac:spMkLst>
            <pc:docMk/>
            <pc:sldMk cId="394471743" sldId="646"/>
            <ac:spMk id="11" creationId="{204AEF18-0627-48F3-9B3D-F7E8F050B1D4}"/>
          </ac:spMkLst>
        </pc:spChg>
        <pc:spChg chg="add">
          <ac:chgData name="BEN KHALFALLAH Hela ItimAsrScoVdf" userId="d55be94f-4073-46ba-88ef-465599598fde" providerId="ADAL" clId="{B1CC3917-7186-48B1-B06B-921786A47DF6}" dt="2023-03-19T21:52:43.367" v="5114" actId="26606"/>
          <ac:spMkLst>
            <pc:docMk/>
            <pc:sldMk cId="394471743" sldId="646"/>
            <ac:spMk id="12" creationId="{636F6DB7-CF8D-494A-82F6-13B58DCA9896}"/>
          </ac:spMkLst>
        </pc:spChg>
        <pc:spChg chg="add del">
          <ac:chgData name="BEN KHALFALLAH Hela ItimAsrScoVdf" userId="d55be94f-4073-46ba-88ef-465599598fde" providerId="ADAL" clId="{B1CC3917-7186-48B1-B06B-921786A47DF6}" dt="2023-03-19T21:52:27.459" v="5107" actId="26606"/>
          <ac:spMkLst>
            <pc:docMk/>
            <pc:sldMk cId="394471743" sldId="646"/>
            <ac:spMk id="13" creationId="{CEAEE08A-C572-438F-9753-B0D527A515A7}"/>
          </ac:spMkLst>
        </pc:spChg>
        <pc:spChg chg="add del">
          <ac:chgData name="BEN KHALFALLAH Hela ItimAsrScoVdf" userId="d55be94f-4073-46ba-88ef-465599598fde" providerId="ADAL" clId="{B1CC3917-7186-48B1-B06B-921786A47DF6}" dt="2023-03-19T21:52:27.459" v="5107" actId="26606"/>
          <ac:spMkLst>
            <pc:docMk/>
            <pc:sldMk cId="394471743" sldId="646"/>
            <ac:spMk id="15" creationId="{993F09C6-4F57-4B05-9592-E253D8BC6286}"/>
          </ac:spMkLst>
        </pc:spChg>
        <pc:spChg chg="add del">
          <ac:chgData name="BEN KHALFALLAH Hela ItimAsrScoVdf" userId="d55be94f-4073-46ba-88ef-465599598fde" providerId="ADAL" clId="{B1CC3917-7186-48B1-B06B-921786A47DF6}" dt="2023-03-19T21:52:27.459" v="5107" actId="26606"/>
          <ac:spMkLst>
            <pc:docMk/>
            <pc:sldMk cId="394471743" sldId="646"/>
            <ac:spMk id="17" creationId="{90137588-E70B-486E-AFA8-21B0111C4698}"/>
          </ac:spMkLst>
        </pc:spChg>
        <pc:spChg chg="add">
          <ac:chgData name="BEN KHALFALLAH Hela ItimAsrScoVdf" userId="d55be94f-4073-46ba-88ef-465599598fde" providerId="ADAL" clId="{B1CC3917-7186-48B1-B06B-921786A47DF6}" dt="2023-03-19T21:52:43.367" v="5114" actId="26606"/>
          <ac:spMkLst>
            <pc:docMk/>
            <pc:sldMk cId="394471743" sldId="646"/>
            <ac:spMk id="19" creationId="{0B7E5194-6E82-4A44-99C3-FE7D87F34134}"/>
          </ac:spMkLst>
        </pc:spChg>
        <pc:grpChg chg="add">
          <ac:chgData name="BEN KHALFALLAH Hela ItimAsrScoVdf" userId="d55be94f-4073-46ba-88ef-465599598fde" providerId="ADAL" clId="{B1CC3917-7186-48B1-B06B-921786A47DF6}" dt="2023-03-19T21:52:43.367" v="5114" actId="26606"/>
          <ac:grpSpMkLst>
            <pc:docMk/>
            <pc:sldMk cId="394471743" sldId="646"/>
            <ac:grpSpMk id="21" creationId="{49FCC1E1-84D3-494D-A0A0-286AFA1C3018}"/>
          </ac:grpSpMkLst>
        </pc:grpChg>
        <pc:graphicFrameChg chg="add mod modGraphic">
          <ac:chgData name="BEN KHALFALLAH Hela ItimAsrScoVdf" userId="d55be94f-4073-46ba-88ef-465599598fde" providerId="ADAL" clId="{B1CC3917-7186-48B1-B06B-921786A47DF6}" dt="2023-03-19T21:52:43.367" v="5114" actId="26606"/>
          <ac:graphicFrameMkLst>
            <pc:docMk/>
            <pc:sldMk cId="394471743" sldId="646"/>
            <ac:graphicFrameMk id="4" creationId="{175A3F80-60AB-4D90-98BC-E30C23F4B982}"/>
          </ac:graphicFrameMkLst>
        </pc:graphicFrameChg>
        <pc:picChg chg="add mod">
          <ac:chgData name="BEN KHALFALLAH Hela ItimAsrScoVdf" userId="d55be94f-4073-46ba-88ef-465599598fde" providerId="ADAL" clId="{B1CC3917-7186-48B1-B06B-921786A47DF6}" dt="2023-03-19T21:52:43.367" v="5114" actId="26606"/>
          <ac:picMkLst>
            <pc:docMk/>
            <pc:sldMk cId="394471743" sldId="646"/>
            <ac:picMk id="3" creationId="{05273CAA-A4B7-4646-935D-729F377E7AD0}"/>
          </ac:picMkLst>
        </pc:picChg>
      </pc:sldChg>
      <pc:sldChg chg="addSp modSp new mod setBg">
        <pc:chgData name="BEN KHALFALLAH Hela ItimAsrScoVdf" userId="d55be94f-4073-46ba-88ef-465599598fde" providerId="ADAL" clId="{B1CC3917-7186-48B1-B06B-921786A47DF6}" dt="2023-03-19T22:00:11.040" v="5177" actId="1076"/>
        <pc:sldMkLst>
          <pc:docMk/>
          <pc:sldMk cId="18213715" sldId="647"/>
        </pc:sldMkLst>
        <pc:spChg chg="mod ord">
          <ac:chgData name="BEN KHALFALLAH Hela ItimAsrScoVdf" userId="d55be94f-4073-46ba-88ef-465599598fde" providerId="ADAL" clId="{B1CC3917-7186-48B1-B06B-921786A47DF6}" dt="2023-03-19T21:59:49.044" v="5169" actId="26606"/>
          <ac:spMkLst>
            <pc:docMk/>
            <pc:sldMk cId="18213715" sldId="647"/>
            <ac:spMk id="2" creationId="{F2C62BD8-19AB-4A82-8FB3-8AC407F7D0EF}"/>
          </ac:spMkLst>
        </pc:spChg>
        <pc:spChg chg="add">
          <ac:chgData name="BEN KHALFALLAH Hela ItimAsrScoVdf" userId="d55be94f-4073-46ba-88ef-465599598fde" providerId="ADAL" clId="{B1CC3917-7186-48B1-B06B-921786A47DF6}" dt="2023-03-19T21:59:49.044" v="5169" actId="26606"/>
          <ac:spMkLst>
            <pc:docMk/>
            <pc:sldMk cId="18213715" sldId="647"/>
            <ac:spMk id="9" creationId="{DB691D59-8F51-4DD8-AD41-D568D29B08F8}"/>
          </ac:spMkLst>
        </pc:spChg>
        <pc:spChg chg="add">
          <ac:chgData name="BEN KHALFALLAH Hela ItimAsrScoVdf" userId="d55be94f-4073-46ba-88ef-465599598fde" providerId="ADAL" clId="{B1CC3917-7186-48B1-B06B-921786A47DF6}" dt="2023-03-19T21:59:49.044" v="5169" actId="26606"/>
          <ac:spMkLst>
            <pc:docMk/>
            <pc:sldMk cId="18213715" sldId="647"/>
            <ac:spMk id="11" creationId="{204AEF18-0627-48F3-9B3D-F7E8F050B1D4}"/>
          </ac:spMkLst>
        </pc:spChg>
        <pc:spChg chg="add mod">
          <ac:chgData name="BEN KHALFALLAH Hela ItimAsrScoVdf" userId="d55be94f-4073-46ba-88ef-465599598fde" providerId="ADAL" clId="{B1CC3917-7186-48B1-B06B-921786A47DF6}" dt="2023-03-19T22:00:11.040" v="5177" actId="1076"/>
          <ac:spMkLst>
            <pc:docMk/>
            <pc:sldMk cId="18213715" sldId="647"/>
            <ac:spMk id="12" creationId="{8CB58499-417F-4729-93A0-CFC2C74400EE}"/>
          </ac:spMkLst>
        </pc:spChg>
        <pc:spChg chg="add">
          <ac:chgData name="BEN KHALFALLAH Hela ItimAsrScoVdf" userId="d55be94f-4073-46ba-88ef-465599598fde" providerId="ADAL" clId="{B1CC3917-7186-48B1-B06B-921786A47DF6}" dt="2023-03-19T21:59:49.044" v="5169" actId="26606"/>
          <ac:spMkLst>
            <pc:docMk/>
            <pc:sldMk cId="18213715" sldId="647"/>
            <ac:spMk id="13" creationId="{CEAEE08A-C572-438F-9753-B0D527A515A7}"/>
          </ac:spMkLst>
        </pc:spChg>
        <pc:spChg chg="add">
          <ac:chgData name="BEN KHALFALLAH Hela ItimAsrScoVdf" userId="d55be94f-4073-46ba-88ef-465599598fde" providerId="ADAL" clId="{B1CC3917-7186-48B1-B06B-921786A47DF6}" dt="2023-03-19T21:59:49.044" v="5169" actId="26606"/>
          <ac:spMkLst>
            <pc:docMk/>
            <pc:sldMk cId="18213715" sldId="647"/>
            <ac:spMk id="15" creationId="{DB93146F-62ED-4C59-844C-0935D0FB5031}"/>
          </ac:spMkLst>
        </pc:spChg>
        <pc:spChg chg="add">
          <ac:chgData name="BEN KHALFALLAH Hela ItimAsrScoVdf" userId="d55be94f-4073-46ba-88ef-465599598fde" providerId="ADAL" clId="{B1CC3917-7186-48B1-B06B-921786A47DF6}" dt="2023-03-19T21:59:49.044" v="5169" actId="26606"/>
          <ac:spMkLst>
            <pc:docMk/>
            <pc:sldMk cId="18213715" sldId="647"/>
            <ac:spMk id="17" creationId="{BF3D65BA-1C65-40FB-92EF-83951BDC1D7C}"/>
          </ac:spMkLst>
        </pc:spChg>
        <pc:spChg chg="add">
          <ac:chgData name="BEN KHALFALLAH Hela ItimAsrScoVdf" userId="d55be94f-4073-46ba-88ef-465599598fde" providerId="ADAL" clId="{B1CC3917-7186-48B1-B06B-921786A47DF6}" dt="2023-03-19T21:59:49.044" v="5169" actId="26606"/>
          <ac:spMkLst>
            <pc:docMk/>
            <pc:sldMk cId="18213715" sldId="647"/>
            <ac:spMk id="19" creationId="{ADF52CCA-FCDD-49A0-BFFC-3BD41F1B827A}"/>
          </ac:spMkLst>
        </pc:spChg>
        <pc:picChg chg="add mod">
          <ac:chgData name="BEN KHALFALLAH Hela ItimAsrScoVdf" userId="d55be94f-4073-46ba-88ef-465599598fde" providerId="ADAL" clId="{B1CC3917-7186-48B1-B06B-921786A47DF6}" dt="2023-03-19T21:59:53.274" v="5170" actId="27614"/>
          <ac:picMkLst>
            <pc:docMk/>
            <pc:sldMk cId="18213715" sldId="647"/>
            <ac:picMk id="4" creationId="{E54BD3FC-3D7E-41FB-841D-A8719877FFBE}"/>
          </ac:picMkLst>
        </pc:picChg>
      </pc:sldChg>
      <pc:sldChg chg="addSp delSp modSp new mod ord setBg setClrOvrMap">
        <pc:chgData name="BEN KHALFALLAH Hela ItimAsrScoVdf" userId="d55be94f-4073-46ba-88ef-465599598fde" providerId="ADAL" clId="{B1CC3917-7186-48B1-B06B-921786A47DF6}" dt="2023-03-19T23:49:40.085" v="5936" actId="26606"/>
        <pc:sldMkLst>
          <pc:docMk/>
          <pc:sldMk cId="1178803406" sldId="648"/>
        </pc:sldMkLst>
        <pc:spChg chg="mod">
          <ac:chgData name="BEN KHALFALLAH Hela ItimAsrScoVdf" userId="d55be94f-4073-46ba-88ef-465599598fde" providerId="ADAL" clId="{B1CC3917-7186-48B1-B06B-921786A47DF6}" dt="2023-03-19T23:49:40.085" v="5936" actId="26606"/>
          <ac:spMkLst>
            <pc:docMk/>
            <pc:sldMk cId="1178803406" sldId="648"/>
            <ac:spMk id="2" creationId="{29C48F5E-6FDB-400F-8FCB-E7600846343E}"/>
          </ac:spMkLst>
        </pc:spChg>
        <pc:spChg chg="del mod">
          <ac:chgData name="BEN KHALFALLAH Hela ItimAsrScoVdf" userId="d55be94f-4073-46ba-88ef-465599598fde" providerId="ADAL" clId="{B1CC3917-7186-48B1-B06B-921786A47DF6}" dt="2023-03-19T22:02:48.175" v="5270" actId="26606"/>
          <ac:spMkLst>
            <pc:docMk/>
            <pc:sldMk cId="1178803406" sldId="648"/>
            <ac:spMk id="3" creationId="{C2187B28-EEC6-4429-8F84-3FFFE7DF6532}"/>
          </ac:spMkLst>
        </pc:spChg>
        <pc:spChg chg="add del">
          <ac:chgData name="BEN KHALFALLAH Hela ItimAsrScoVdf" userId="d55be94f-4073-46ba-88ef-465599598fde" providerId="ADAL" clId="{B1CC3917-7186-48B1-B06B-921786A47DF6}" dt="2023-03-19T22:05:51.480" v="5385" actId="26606"/>
          <ac:spMkLst>
            <pc:docMk/>
            <pc:sldMk cId="1178803406" sldId="648"/>
            <ac:spMk id="9" creationId="{6798E696-4BBA-46BE-AD86-F7E300B89368}"/>
          </ac:spMkLst>
        </pc:spChg>
        <pc:spChg chg="add del">
          <ac:chgData name="BEN KHALFALLAH Hela ItimAsrScoVdf" userId="d55be94f-4073-46ba-88ef-465599598fde" providerId="ADAL" clId="{B1CC3917-7186-48B1-B06B-921786A47DF6}" dt="2023-03-19T22:05:51.480" v="5385" actId="26606"/>
          <ac:spMkLst>
            <pc:docMk/>
            <pc:sldMk cId="1178803406" sldId="648"/>
            <ac:spMk id="11" creationId="{090B0CA3-C333-4560-9975-E31D1B7B921D}"/>
          </ac:spMkLst>
        </pc:spChg>
        <pc:spChg chg="add del">
          <ac:chgData name="BEN KHALFALLAH Hela ItimAsrScoVdf" userId="d55be94f-4073-46ba-88ef-465599598fde" providerId="ADAL" clId="{B1CC3917-7186-48B1-B06B-921786A47DF6}" dt="2023-03-19T22:05:51.431" v="5384" actId="26606"/>
          <ac:spMkLst>
            <pc:docMk/>
            <pc:sldMk cId="1178803406" sldId="648"/>
            <ac:spMk id="16" creationId="{75F28DDD-9641-43BA-944D-79B0687051F1}"/>
          </ac:spMkLst>
        </pc:spChg>
        <pc:spChg chg="add del">
          <ac:chgData name="BEN KHALFALLAH Hela ItimAsrScoVdf" userId="d55be94f-4073-46ba-88ef-465599598fde" providerId="ADAL" clId="{B1CC3917-7186-48B1-B06B-921786A47DF6}" dt="2023-03-19T22:05:51.431" v="5384" actId="26606"/>
          <ac:spMkLst>
            <pc:docMk/>
            <pc:sldMk cId="1178803406" sldId="648"/>
            <ac:spMk id="18" creationId="{32AA2954-062E-4B72-A97B-0B066FB156D8}"/>
          </ac:spMkLst>
        </pc:spChg>
        <pc:spChg chg="add del">
          <ac:chgData name="BEN KHALFALLAH Hela ItimAsrScoVdf" userId="d55be94f-4073-46ba-88ef-465599598fde" providerId="ADAL" clId="{B1CC3917-7186-48B1-B06B-921786A47DF6}" dt="2023-03-19T22:05:51.431" v="5384" actId="26606"/>
          <ac:spMkLst>
            <pc:docMk/>
            <pc:sldMk cId="1178803406" sldId="648"/>
            <ac:spMk id="20" creationId="{10CA29A6-E0B1-40CD-ADF7-7B8E932A3222}"/>
          </ac:spMkLst>
        </pc:spChg>
        <pc:spChg chg="add del">
          <ac:chgData name="BEN KHALFALLAH Hela ItimAsrScoVdf" userId="d55be94f-4073-46ba-88ef-465599598fde" providerId="ADAL" clId="{B1CC3917-7186-48B1-B06B-921786A47DF6}" dt="2023-03-19T22:05:51.431" v="5384" actId="26606"/>
          <ac:spMkLst>
            <pc:docMk/>
            <pc:sldMk cId="1178803406" sldId="648"/>
            <ac:spMk id="22" creationId="{8DD5F866-AD72-475A-B6C6-54E4577D4AAC}"/>
          </ac:spMkLst>
        </pc:spChg>
        <pc:spChg chg="add del">
          <ac:chgData name="BEN KHALFALLAH Hela ItimAsrScoVdf" userId="d55be94f-4073-46ba-88ef-465599598fde" providerId="ADAL" clId="{B1CC3917-7186-48B1-B06B-921786A47DF6}" dt="2023-03-19T22:05:51.431" v="5384" actId="26606"/>
          <ac:spMkLst>
            <pc:docMk/>
            <pc:sldMk cId="1178803406" sldId="648"/>
            <ac:spMk id="24" creationId="{C02BAD4C-6EA9-4F10-92D4-A1C8C53DAEE4}"/>
          </ac:spMkLst>
        </pc:spChg>
        <pc:spChg chg="add del">
          <ac:chgData name="BEN KHALFALLAH Hela ItimAsrScoVdf" userId="d55be94f-4073-46ba-88ef-465599598fde" providerId="ADAL" clId="{B1CC3917-7186-48B1-B06B-921786A47DF6}" dt="2023-03-19T23:49:40.085" v="5936" actId="26606"/>
          <ac:spMkLst>
            <pc:docMk/>
            <pc:sldMk cId="1178803406" sldId="648"/>
            <ac:spMk id="26" creationId="{6798E696-4BBA-46BE-AD86-F7E300B89368}"/>
          </ac:spMkLst>
        </pc:spChg>
        <pc:spChg chg="add del">
          <ac:chgData name="BEN KHALFALLAH Hela ItimAsrScoVdf" userId="d55be94f-4073-46ba-88ef-465599598fde" providerId="ADAL" clId="{B1CC3917-7186-48B1-B06B-921786A47DF6}" dt="2023-03-19T23:49:40.085" v="5936" actId="26606"/>
          <ac:spMkLst>
            <pc:docMk/>
            <pc:sldMk cId="1178803406" sldId="648"/>
            <ac:spMk id="27" creationId="{090B0CA3-C333-4560-9975-E31D1B7B921D}"/>
          </ac:spMkLst>
        </pc:spChg>
        <pc:spChg chg="add">
          <ac:chgData name="BEN KHALFALLAH Hela ItimAsrScoVdf" userId="d55be94f-4073-46ba-88ef-465599598fde" providerId="ADAL" clId="{B1CC3917-7186-48B1-B06B-921786A47DF6}" dt="2023-03-19T23:49:40.085" v="5936" actId="26606"/>
          <ac:spMkLst>
            <pc:docMk/>
            <pc:sldMk cId="1178803406" sldId="648"/>
            <ac:spMk id="32" creationId="{2928117C-9446-4E7F-AE62-95E0F6DB5B27}"/>
          </ac:spMkLst>
        </pc:spChg>
        <pc:spChg chg="add">
          <ac:chgData name="BEN KHALFALLAH Hela ItimAsrScoVdf" userId="d55be94f-4073-46ba-88ef-465599598fde" providerId="ADAL" clId="{B1CC3917-7186-48B1-B06B-921786A47DF6}" dt="2023-03-19T23:49:40.085" v="5936" actId="26606"/>
          <ac:spMkLst>
            <pc:docMk/>
            <pc:sldMk cId="1178803406" sldId="648"/>
            <ac:spMk id="34" creationId="{84D30AFB-4D71-48B0-AA00-28EE92363A5F}"/>
          </ac:spMkLst>
        </pc:spChg>
        <pc:spChg chg="add">
          <ac:chgData name="BEN KHALFALLAH Hela ItimAsrScoVdf" userId="d55be94f-4073-46ba-88ef-465599598fde" providerId="ADAL" clId="{B1CC3917-7186-48B1-B06B-921786A47DF6}" dt="2023-03-19T23:49:40.085" v="5936" actId="26606"/>
          <ac:spMkLst>
            <pc:docMk/>
            <pc:sldMk cId="1178803406" sldId="648"/>
            <ac:spMk id="36" creationId="{96A0B76F-8010-4C62-B4B6-C5FC438C059E}"/>
          </ac:spMkLst>
        </pc:spChg>
        <pc:spChg chg="add">
          <ac:chgData name="BEN KHALFALLAH Hela ItimAsrScoVdf" userId="d55be94f-4073-46ba-88ef-465599598fde" providerId="ADAL" clId="{B1CC3917-7186-48B1-B06B-921786A47DF6}" dt="2023-03-19T23:49:40.085" v="5936" actId="26606"/>
          <ac:spMkLst>
            <pc:docMk/>
            <pc:sldMk cId="1178803406" sldId="648"/>
            <ac:spMk id="38" creationId="{9FC936C0-4624-438D-BDD0-6B296BD6409D}"/>
          </ac:spMkLst>
        </pc:spChg>
        <pc:spChg chg="add">
          <ac:chgData name="BEN KHALFALLAH Hela ItimAsrScoVdf" userId="d55be94f-4073-46ba-88ef-465599598fde" providerId="ADAL" clId="{B1CC3917-7186-48B1-B06B-921786A47DF6}" dt="2023-03-19T23:49:40.085" v="5936" actId="26606"/>
          <ac:spMkLst>
            <pc:docMk/>
            <pc:sldMk cId="1178803406" sldId="648"/>
            <ac:spMk id="40" creationId="{42D4960A-896E-4F6B-BF65-B4662AC9DEB6}"/>
          </ac:spMkLst>
        </pc:spChg>
        <pc:spChg chg="add">
          <ac:chgData name="BEN KHALFALLAH Hela ItimAsrScoVdf" userId="d55be94f-4073-46ba-88ef-465599598fde" providerId="ADAL" clId="{B1CC3917-7186-48B1-B06B-921786A47DF6}" dt="2023-03-19T23:49:40.085" v="5936" actId="26606"/>
          <ac:spMkLst>
            <pc:docMk/>
            <pc:sldMk cId="1178803406" sldId="648"/>
            <ac:spMk id="42" creationId="{5684944A-8803-462C-84C5-4576C56A7758}"/>
          </ac:spMkLst>
        </pc:spChg>
        <pc:spChg chg="add">
          <ac:chgData name="BEN KHALFALLAH Hela ItimAsrScoVdf" userId="d55be94f-4073-46ba-88ef-465599598fde" providerId="ADAL" clId="{B1CC3917-7186-48B1-B06B-921786A47DF6}" dt="2023-03-19T23:49:40.085" v="5936" actId="26606"/>
          <ac:spMkLst>
            <pc:docMk/>
            <pc:sldMk cId="1178803406" sldId="648"/>
            <ac:spMk id="44" creationId="{E07F3B49-8C20-42F5-831D-59306D05F667}"/>
          </ac:spMkLst>
        </pc:spChg>
        <pc:graphicFrameChg chg="add mod modGraphic">
          <ac:chgData name="BEN KHALFALLAH Hela ItimAsrScoVdf" userId="d55be94f-4073-46ba-88ef-465599598fde" providerId="ADAL" clId="{B1CC3917-7186-48B1-B06B-921786A47DF6}" dt="2023-03-19T23:49:18.922" v="5935" actId="12100"/>
          <ac:graphicFrameMkLst>
            <pc:docMk/>
            <pc:sldMk cId="1178803406" sldId="648"/>
            <ac:graphicFrameMk id="5" creationId="{A273FCC3-DEE3-6EC0-D720-C6596551D343}"/>
          </ac:graphicFrameMkLst>
        </pc:graphicFrameChg>
      </pc:sldChg>
      <pc:sldChg chg="addSp delSp modSp new mod setBg setClrOvrMap">
        <pc:chgData name="BEN KHALFALLAH Hela ItimAsrScoVdf" userId="d55be94f-4073-46ba-88ef-465599598fde" providerId="ADAL" clId="{B1CC3917-7186-48B1-B06B-921786A47DF6}" dt="2023-03-19T23:35:58.642" v="5899" actId="26606"/>
        <pc:sldMkLst>
          <pc:docMk/>
          <pc:sldMk cId="464655918" sldId="649"/>
        </pc:sldMkLst>
        <pc:spChg chg="mod">
          <ac:chgData name="BEN KHALFALLAH Hela ItimAsrScoVdf" userId="d55be94f-4073-46ba-88ef-465599598fde" providerId="ADAL" clId="{B1CC3917-7186-48B1-B06B-921786A47DF6}" dt="2023-03-19T23:35:58.642" v="5899" actId="26606"/>
          <ac:spMkLst>
            <pc:docMk/>
            <pc:sldMk cId="464655918" sldId="649"/>
            <ac:spMk id="2" creationId="{C2B163B4-E04D-4B24-B564-C36C2092E128}"/>
          </ac:spMkLst>
        </pc:spChg>
        <pc:spChg chg="del mod">
          <ac:chgData name="BEN KHALFALLAH Hela ItimAsrScoVdf" userId="d55be94f-4073-46ba-88ef-465599598fde" providerId="ADAL" clId="{B1CC3917-7186-48B1-B06B-921786A47DF6}" dt="2023-03-19T23:35:15.548" v="5853" actId="478"/>
          <ac:spMkLst>
            <pc:docMk/>
            <pc:sldMk cId="464655918" sldId="649"/>
            <ac:spMk id="3" creationId="{C515A61C-6669-46B3-83A2-B63416B08382}"/>
          </ac:spMkLst>
        </pc:spChg>
        <pc:spChg chg="add del mod">
          <ac:chgData name="BEN KHALFALLAH Hela ItimAsrScoVdf" userId="d55be94f-4073-46ba-88ef-465599598fde" providerId="ADAL" clId="{B1CC3917-7186-48B1-B06B-921786A47DF6}" dt="2023-03-19T23:35:17.500" v="5854" actId="478"/>
          <ac:spMkLst>
            <pc:docMk/>
            <pc:sldMk cId="464655918" sldId="649"/>
            <ac:spMk id="5" creationId="{09A5F151-CA0B-475E-977A-B45CE0617E1A}"/>
          </ac:spMkLst>
        </pc:spChg>
        <pc:spChg chg="add del">
          <ac:chgData name="BEN KHALFALLAH Hela ItimAsrScoVdf" userId="d55be94f-4073-46ba-88ef-465599598fde" providerId="ADAL" clId="{B1CC3917-7186-48B1-B06B-921786A47DF6}" dt="2023-03-19T22:16:06.849" v="5490" actId="26606"/>
          <ac:spMkLst>
            <pc:docMk/>
            <pc:sldMk cId="464655918" sldId="649"/>
            <ac:spMk id="8" creationId="{E9AA9F65-94B8-41A5-A7FF-23D2CFB116BB}"/>
          </ac:spMkLst>
        </pc:spChg>
        <pc:spChg chg="add del">
          <ac:chgData name="BEN KHALFALLAH Hela ItimAsrScoVdf" userId="d55be94f-4073-46ba-88ef-465599598fde" providerId="ADAL" clId="{B1CC3917-7186-48B1-B06B-921786A47DF6}" dt="2023-03-19T22:16:06.849" v="5490" actId="26606"/>
          <ac:spMkLst>
            <pc:docMk/>
            <pc:sldMk cId="464655918" sldId="649"/>
            <ac:spMk id="10" creationId="{7E8B0F8E-3F6C-4541-B9C1-774D80A08834}"/>
          </ac:spMkLst>
        </pc:spChg>
        <pc:spChg chg="add del">
          <ac:chgData name="BEN KHALFALLAH Hela ItimAsrScoVdf" userId="d55be94f-4073-46ba-88ef-465599598fde" providerId="ADAL" clId="{B1CC3917-7186-48B1-B06B-921786A47DF6}" dt="2023-03-19T22:16:06.849" v="5490" actId="26606"/>
          <ac:spMkLst>
            <pc:docMk/>
            <pc:sldMk cId="464655918" sldId="649"/>
            <ac:spMk id="12" creationId="{7A45F5BC-32D1-41CD-B270-C46F18CA1ACC}"/>
          </ac:spMkLst>
        </pc:spChg>
        <pc:spChg chg="add del">
          <ac:chgData name="BEN KHALFALLAH Hela ItimAsrScoVdf" userId="d55be94f-4073-46ba-88ef-465599598fde" providerId="ADAL" clId="{B1CC3917-7186-48B1-B06B-921786A47DF6}" dt="2023-03-19T22:16:06.849" v="5490" actId="26606"/>
          <ac:spMkLst>
            <pc:docMk/>
            <pc:sldMk cId="464655918" sldId="649"/>
            <ac:spMk id="14" creationId="{CE57EE13-72B0-4FFA-ACE1-EBDE89340E47}"/>
          </ac:spMkLst>
        </pc:spChg>
        <pc:spChg chg="add del">
          <ac:chgData name="BEN KHALFALLAH Hela ItimAsrScoVdf" userId="d55be94f-4073-46ba-88ef-465599598fde" providerId="ADAL" clId="{B1CC3917-7186-48B1-B06B-921786A47DF6}" dt="2023-03-19T22:16:06.849" v="5490" actId="26606"/>
          <ac:spMkLst>
            <pc:docMk/>
            <pc:sldMk cId="464655918" sldId="649"/>
            <ac:spMk id="16" creationId="{5EC7AA7E-81E8-4755-AC3D-2CE40312D0C6}"/>
          </ac:spMkLst>
        </pc:spChg>
        <pc:spChg chg="add del">
          <ac:chgData name="BEN KHALFALLAH Hela ItimAsrScoVdf" userId="d55be94f-4073-46ba-88ef-465599598fde" providerId="ADAL" clId="{B1CC3917-7186-48B1-B06B-921786A47DF6}" dt="2023-03-19T22:16:06.849" v="5490" actId="26606"/>
          <ac:spMkLst>
            <pc:docMk/>
            <pc:sldMk cId="464655918" sldId="649"/>
            <ac:spMk id="18" creationId="{33B956FD-3E35-4658-9C8B-3A48FD2DB42C}"/>
          </ac:spMkLst>
        </pc:spChg>
        <pc:spChg chg="add del">
          <ac:chgData name="BEN KHALFALLAH Hela ItimAsrScoVdf" userId="d55be94f-4073-46ba-88ef-465599598fde" providerId="ADAL" clId="{B1CC3917-7186-48B1-B06B-921786A47DF6}" dt="2023-03-19T22:16:06.849" v="5490" actId="26606"/>
          <ac:spMkLst>
            <pc:docMk/>
            <pc:sldMk cId="464655918" sldId="649"/>
            <ac:spMk id="20" creationId="{A1BC678D-D15E-4FC5-8CBF-5308E841AF57}"/>
          </ac:spMkLst>
        </pc:spChg>
        <pc:spChg chg="add del">
          <ac:chgData name="BEN KHALFALLAH Hela ItimAsrScoVdf" userId="d55be94f-4073-46ba-88ef-465599598fde" providerId="ADAL" clId="{B1CC3917-7186-48B1-B06B-921786A47DF6}" dt="2023-03-19T22:16:06.849" v="5490" actId="26606"/>
          <ac:spMkLst>
            <pc:docMk/>
            <pc:sldMk cId="464655918" sldId="649"/>
            <ac:spMk id="22" creationId="{ED188C2F-B457-4F86-B4B4-79703666D718}"/>
          </ac:spMkLst>
        </pc:spChg>
        <pc:spChg chg="add del">
          <ac:chgData name="BEN KHALFALLAH Hela ItimAsrScoVdf" userId="d55be94f-4073-46ba-88ef-465599598fde" providerId="ADAL" clId="{B1CC3917-7186-48B1-B06B-921786A47DF6}" dt="2023-03-19T23:35:08.864" v="5852" actId="26606"/>
          <ac:spMkLst>
            <pc:docMk/>
            <pc:sldMk cId="464655918" sldId="649"/>
            <ac:spMk id="24" creationId="{E9AA9F65-94B8-41A5-A7FF-23D2CFB116BB}"/>
          </ac:spMkLst>
        </pc:spChg>
        <pc:spChg chg="add del">
          <ac:chgData name="BEN KHALFALLAH Hela ItimAsrScoVdf" userId="d55be94f-4073-46ba-88ef-465599598fde" providerId="ADAL" clId="{B1CC3917-7186-48B1-B06B-921786A47DF6}" dt="2023-03-19T23:35:08.864" v="5852" actId="26606"/>
          <ac:spMkLst>
            <pc:docMk/>
            <pc:sldMk cId="464655918" sldId="649"/>
            <ac:spMk id="25" creationId="{7E8B0F8E-3F6C-4541-B9C1-774D80A08834}"/>
          </ac:spMkLst>
        </pc:spChg>
        <pc:spChg chg="add del">
          <ac:chgData name="BEN KHALFALLAH Hela ItimAsrScoVdf" userId="d55be94f-4073-46ba-88ef-465599598fde" providerId="ADAL" clId="{B1CC3917-7186-48B1-B06B-921786A47DF6}" dt="2023-03-19T23:35:08.864" v="5852" actId="26606"/>
          <ac:spMkLst>
            <pc:docMk/>
            <pc:sldMk cId="464655918" sldId="649"/>
            <ac:spMk id="26" creationId="{7A45F5BC-32D1-41CD-B270-C46F18CA1ACC}"/>
          </ac:spMkLst>
        </pc:spChg>
        <pc:spChg chg="add del">
          <ac:chgData name="BEN KHALFALLAH Hela ItimAsrScoVdf" userId="d55be94f-4073-46ba-88ef-465599598fde" providerId="ADAL" clId="{B1CC3917-7186-48B1-B06B-921786A47DF6}" dt="2023-03-19T23:35:08.864" v="5852" actId="26606"/>
          <ac:spMkLst>
            <pc:docMk/>
            <pc:sldMk cId="464655918" sldId="649"/>
            <ac:spMk id="27" creationId="{CE57EE13-72B0-4FFA-ACE1-EBDE89340E47}"/>
          </ac:spMkLst>
        </pc:spChg>
        <pc:spChg chg="add del">
          <ac:chgData name="BEN KHALFALLAH Hela ItimAsrScoVdf" userId="d55be94f-4073-46ba-88ef-465599598fde" providerId="ADAL" clId="{B1CC3917-7186-48B1-B06B-921786A47DF6}" dt="2023-03-19T23:35:08.864" v="5852" actId="26606"/>
          <ac:spMkLst>
            <pc:docMk/>
            <pc:sldMk cId="464655918" sldId="649"/>
            <ac:spMk id="28" creationId="{34BFB7C5-23B6-4047-BF5E-F9EEBB437CD0}"/>
          </ac:spMkLst>
        </pc:spChg>
        <pc:spChg chg="add del">
          <ac:chgData name="BEN KHALFALLAH Hela ItimAsrScoVdf" userId="d55be94f-4073-46ba-88ef-465599598fde" providerId="ADAL" clId="{B1CC3917-7186-48B1-B06B-921786A47DF6}" dt="2023-03-19T23:35:08.864" v="5852" actId="26606"/>
          <ac:spMkLst>
            <pc:docMk/>
            <pc:sldMk cId="464655918" sldId="649"/>
            <ac:spMk id="29" creationId="{D37DA931-62D6-4B32-9103-84C0960AEA6D}"/>
          </ac:spMkLst>
        </pc:spChg>
        <pc:spChg chg="add del">
          <ac:chgData name="BEN KHALFALLAH Hela ItimAsrScoVdf" userId="d55be94f-4073-46ba-88ef-465599598fde" providerId="ADAL" clId="{B1CC3917-7186-48B1-B06B-921786A47DF6}" dt="2023-03-19T23:35:08.864" v="5852" actId="26606"/>
          <ac:spMkLst>
            <pc:docMk/>
            <pc:sldMk cId="464655918" sldId="649"/>
            <ac:spMk id="30" creationId="{4695E140-9B6E-43E9-B17E-CDFE3FCA8AFB}"/>
          </ac:spMkLst>
        </pc:spChg>
        <pc:spChg chg="add del">
          <ac:chgData name="BEN KHALFALLAH Hela ItimAsrScoVdf" userId="d55be94f-4073-46ba-88ef-465599598fde" providerId="ADAL" clId="{B1CC3917-7186-48B1-B06B-921786A47DF6}" dt="2023-03-19T23:35:08.864" v="5852" actId="26606"/>
          <ac:spMkLst>
            <pc:docMk/>
            <pc:sldMk cId="464655918" sldId="649"/>
            <ac:spMk id="31" creationId="{FBC3CD9F-A361-4496-A6E0-24338B2A6901}"/>
          </ac:spMkLst>
        </pc:spChg>
        <pc:spChg chg="add del">
          <ac:chgData name="BEN KHALFALLAH Hela ItimAsrScoVdf" userId="d55be94f-4073-46ba-88ef-465599598fde" providerId="ADAL" clId="{B1CC3917-7186-48B1-B06B-921786A47DF6}" dt="2023-03-19T23:35:58.642" v="5899" actId="26606"/>
          <ac:spMkLst>
            <pc:docMk/>
            <pc:sldMk cId="464655918" sldId="649"/>
            <ac:spMk id="38" creationId="{DB691D59-8F51-4DD8-AD41-D568D29B08F8}"/>
          </ac:spMkLst>
        </pc:spChg>
        <pc:spChg chg="add del">
          <ac:chgData name="BEN KHALFALLAH Hela ItimAsrScoVdf" userId="d55be94f-4073-46ba-88ef-465599598fde" providerId="ADAL" clId="{B1CC3917-7186-48B1-B06B-921786A47DF6}" dt="2023-03-19T23:35:58.642" v="5899" actId="26606"/>
          <ac:spMkLst>
            <pc:docMk/>
            <pc:sldMk cId="464655918" sldId="649"/>
            <ac:spMk id="40" creationId="{204AEF18-0627-48F3-9B3D-F7E8F050B1D4}"/>
          </ac:spMkLst>
        </pc:spChg>
        <pc:spChg chg="add del">
          <ac:chgData name="BEN KHALFALLAH Hela ItimAsrScoVdf" userId="d55be94f-4073-46ba-88ef-465599598fde" providerId="ADAL" clId="{B1CC3917-7186-48B1-B06B-921786A47DF6}" dt="2023-03-19T23:35:58.642" v="5899" actId="26606"/>
          <ac:spMkLst>
            <pc:docMk/>
            <pc:sldMk cId="464655918" sldId="649"/>
            <ac:spMk id="42" creationId="{CEAEE08A-C572-438F-9753-B0D527A515A7}"/>
          </ac:spMkLst>
        </pc:spChg>
        <pc:spChg chg="add del">
          <ac:chgData name="BEN KHALFALLAH Hela ItimAsrScoVdf" userId="d55be94f-4073-46ba-88ef-465599598fde" providerId="ADAL" clId="{B1CC3917-7186-48B1-B06B-921786A47DF6}" dt="2023-03-19T23:35:58.642" v="5899" actId="26606"/>
          <ac:spMkLst>
            <pc:docMk/>
            <pc:sldMk cId="464655918" sldId="649"/>
            <ac:spMk id="44" creationId="{DB93146F-62ED-4C59-844C-0935D0FB5031}"/>
          </ac:spMkLst>
        </pc:spChg>
        <pc:spChg chg="add del">
          <ac:chgData name="BEN KHALFALLAH Hela ItimAsrScoVdf" userId="d55be94f-4073-46ba-88ef-465599598fde" providerId="ADAL" clId="{B1CC3917-7186-48B1-B06B-921786A47DF6}" dt="2023-03-19T23:35:58.642" v="5899" actId="26606"/>
          <ac:spMkLst>
            <pc:docMk/>
            <pc:sldMk cId="464655918" sldId="649"/>
            <ac:spMk id="46" creationId="{B5D795CF-5F70-4821-BB11-0B2B8FCCD45A}"/>
          </ac:spMkLst>
        </pc:spChg>
        <pc:spChg chg="add del">
          <ac:chgData name="BEN KHALFALLAH Hela ItimAsrScoVdf" userId="d55be94f-4073-46ba-88ef-465599598fde" providerId="ADAL" clId="{B1CC3917-7186-48B1-B06B-921786A47DF6}" dt="2023-03-19T23:35:58.642" v="5899" actId="26606"/>
          <ac:spMkLst>
            <pc:docMk/>
            <pc:sldMk cId="464655918" sldId="649"/>
            <ac:spMk id="48" creationId="{73B1AC31-0B6C-4781-BA06-16BE17F8AFBE}"/>
          </ac:spMkLst>
        </pc:spChg>
        <pc:spChg chg="add del">
          <ac:chgData name="BEN KHALFALLAH Hela ItimAsrScoVdf" userId="d55be94f-4073-46ba-88ef-465599598fde" providerId="ADAL" clId="{B1CC3917-7186-48B1-B06B-921786A47DF6}" dt="2023-03-19T23:35:52.823" v="5896" actId="26606"/>
          <ac:spMkLst>
            <pc:docMk/>
            <pc:sldMk cId="464655918" sldId="649"/>
            <ac:spMk id="53" creationId="{DB691D59-8F51-4DD8-AD41-D568D29B08F8}"/>
          </ac:spMkLst>
        </pc:spChg>
        <pc:spChg chg="add del">
          <ac:chgData name="BEN KHALFALLAH Hela ItimAsrScoVdf" userId="d55be94f-4073-46ba-88ef-465599598fde" providerId="ADAL" clId="{B1CC3917-7186-48B1-B06B-921786A47DF6}" dt="2023-03-19T23:35:52.823" v="5896" actId="26606"/>
          <ac:spMkLst>
            <pc:docMk/>
            <pc:sldMk cId="464655918" sldId="649"/>
            <ac:spMk id="55" creationId="{204AEF18-0627-48F3-9B3D-F7E8F050B1D4}"/>
          </ac:spMkLst>
        </pc:spChg>
        <pc:spChg chg="add del">
          <ac:chgData name="BEN KHALFALLAH Hela ItimAsrScoVdf" userId="d55be94f-4073-46ba-88ef-465599598fde" providerId="ADAL" clId="{B1CC3917-7186-48B1-B06B-921786A47DF6}" dt="2023-03-19T23:35:52.823" v="5896" actId="26606"/>
          <ac:spMkLst>
            <pc:docMk/>
            <pc:sldMk cId="464655918" sldId="649"/>
            <ac:spMk id="57" creationId="{CEAEE08A-C572-438F-9753-B0D527A515A7}"/>
          </ac:spMkLst>
        </pc:spChg>
        <pc:spChg chg="add del">
          <ac:chgData name="BEN KHALFALLAH Hela ItimAsrScoVdf" userId="d55be94f-4073-46ba-88ef-465599598fde" providerId="ADAL" clId="{B1CC3917-7186-48B1-B06B-921786A47DF6}" dt="2023-03-19T23:35:52.823" v="5896" actId="26606"/>
          <ac:spMkLst>
            <pc:docMk/>
            <pc:sldMk cId="464655918" sldId="649"/>
            <ac:spMk id="59" creationId="{DB93146F-62ED-4C59-844C-0935D0FB5031}"/>
          </ac:spMkLst>
        </pc:spChg>
        <pc:spChg chg="add del">
          <ac:chgData name="BEN KHALFALLAH Hela ItimAsrScoVdf" userId="d55be94f-4073-46ba-88ef-465599598fde" providerId="ADAL" clId="{B1CC3917-7186-48B1-B06B-921786A47DF6}" dt="2023-03-19T23:35:52.823" v="5896" actId="26606"/>
          <ac:spMkLst>
            <pc:docMk/>
            <pc:sldMk cId="464655918" sldId="649"/>
            <ac:spMk id="61" creationId="{F7207B7B-5C57-458C-BE38-95D2CD7655BB}"/>
          </ac:spMkLst>
        </pc:spChg>
        <pc:spChg chg="add del">
          <ac:chgData name="BEN KHALFALLAH Hela ItimAsrScoVdf" userId="d55be94f-4073-46ba-88ef-465599598fde" providerId="ADAL" clId="{B1CC3917-7186-48B1-B06B-921786A47DF6}" dt="2023-03-19T23:35:52.823" v="5896" actId="26606"/>
          <ac:spMkLst>
            <pc:docMk/>
            <pc:sldMk cId="464655918" sldId="649"/>
            <ac:spMk id="63" creationId="{9822E561-F97C-4CBB-A9A6-A6BF6317BC84}"/>
          </ac:spMkLst>
        </pc:spChg>
        <pc:spChg chg="add del">
          <ac:chgData name="BEN KHALFALLAH Hela ItimAsrScoVdf" userId="d55be94f-4073-46ba-88ef-465599598fde" providerId="ADAL" clId="{B1CC3917-7186-48B1-B06B-921786A47DF6}" dt="2023-03-19T23:35:52.823" v="5896" actId="26606"/>
          <ac:spMkLst>
            <pc:docMk/>
            <pc:sldMk cId="464655918" sldId="649"/>
            <ac:spMk id="65" creationId="{B01B0E58-A5C8-4CDA-A2E0-35DF94E59857}"/>
          </ac:spMkLst>
        </pc:spChg>
        <pc:spChg chg="add del">
          <ac:chgData name="BEN KHALFALLAH Hela ItimAsrScoVdf" userId="d55be94f-4073-46ba-88ef-465599598fde" providerId="ADAL" clId="{B1CC3917-7186-48B1-B06B-921786A47DF6}" dt="2023-03-19T23:35:58.631" v="5898" actId="26606"/>
          <ac:spMkLst>
            <pc:docMk/>
            <pc:sldMk cId="464655918" sldId="649"/>
            <ac:spMk id="67" creationId="{DB691D59-8F51-4DD8-AD41-D568D29B08F8}"/>
          </ac:spMkLst>
        </pc:spChg>
        <pc:spChg chg="add del">
          <ac:chgData name="BEN KHALFALLAH Hela ItimAsrScoVdf" userId="d55be94f-4073-46ba-88ef-465599598fde" providerId="ADAL" clId="{B1CC3917-7186-48B1-B06B-921786A47DF6}" dt="2023-03-19T23:35:58.631" v="5898" actId="26606"/>
          <ac:spMkLst>
            <pc:docMk/>
            <pc:sldMk cId="464655918" sldId="649"/>
            <ac:spMk id="68" creationId="{204AEF18-0627-48F3-9B3D-F7E8F050B1D4}"/>
          </ac:spMkLst>
        </pc:spChg>
        <pc:spChg chg="add del">
          <ac:chgData name="BEN KHALFALLAH Hela ItimAsrScoVdf" userId="d55be94f-4073-46ba-88ef-465599598fde" providerId="ADAL" clId="{B1CC3917-7186-48B1-B06B-921786A47DF6}" dt="2023-03-19T23:35:58.631" v="5898" actId="26606"/>
          <ac:spMkLst>
            <pc:docMk/>
            <pc:sldMk cId="464655918" sldId="649"/>
            <ac:spMk id="69" creationId="{CEAEE08A-C572-438F-9753-B0D527A515A7}"/>
          </ac:spMkLst>
        </pc:spChg>
        <pc:spChg chg="add del">
          <ac:chgData name="BEN KHALFALLAH Hela ItimAsrScoVdf" userId="d55be94f-4073-46ba-88ef-465599598fde" providerId="ADAL" clId="{B1CC3917-7186-48B1-B06B-921786A47DF6}" dt="2023-03-19T23:35:58.631" v="5898" actId="26606"/>
          <ac:spMkLst>
            <pc:docMk/>
            <pc:sldMk cId="464655918" sldId="649"/>
            <ac:spMk id="70" creationId="{DB93146F-62ED-4C59-844C-0935D0FB5031}"/>
          </ac:spMkLst>
        </pc:spChg>
        <pc:spChg chg="add del">
          <ac:chgData name="BEN KHALFALLAH Hela ItimAsrScoVdf" userId="d55be94f-4073-46ba-88ef-465599598fde" providerId="ADAL" clId="{B1CC3917-7186-48B1-B06B-921786A47DF6}" dt="2023-03-19T23:35:58.631" v="5898" actId="26606"/>
          <ac:spMkLst>
            <pc:docMk/>
            <pc:sldMk cId="464655918" sldId="649"/>
            <ac:spMk id="71" creationId="{F7207B7B-5C57-458C-BE38-95D2CD7655BB}"/>
          </ac:spMkLst>
        </pc:spChg>
        <pc:spChg chg="add del">
          <ac:chgData name="BEN KHALFALLAH Hela ItimAsrScoVdf" userId="d55be94f-4073-46ba-88ef-465599598fde" providerId="ADAL" clId="{B1CC3917-7186-48B1-B06B-921786A47DF6}" dt="2023-03-19T23:35:58.631" v="5898" actId="26606"/>
          <ac:spMkLst>
            <pc:docMk/>
            <pc:sldMk cId="464655918" sldId="649"/>
            <ac:spMk id="72" creationId="{9822E561-F97C-4CBB-A9A6-A6BF6317BC84}"/>
          </ac:spMkLst>
        </pc:spChg>
        <pc:spChg chg="add del">
          <ac:chgData name="BEN KHALFALLAH Hela ItimAsrScoVdf" userId="d55be94f-4073-46ba-88ef-465599598fde" providerId="ADAL" clId="{B1CC3917-7186-48B1-B06B-921786A47DF6}" dt="2023-03-19T23:35:58.631" v="5898" actId="26606"/>
          <ac:spMkLst>
            <pc:docMk/>
            <pc:sldMk cId="464655918" sldId="649"/>
            <ac:spMk id="73" creationId="{B01B0E58-A5C8-4CDA-A2E0-35DF94E59857}"/>
          </ac:spMkLst>
        </pc:spChg>
        <pc:spChg chg="add">
          <ac:chgData name="BEN KHALFALLAH Hela ItimAsrScoVdf" userId="d55be94f-4073-46ba-88ef-465599598fde" providerId="ADAL" clId="{B1CC3917-7186-48B1-B06B-921786A47DF6}" dt="2023-03-19T23:35:58.642" v="5899" actId="26606"/>
          <ac:spMkLst>
            <pc:docMk/>
            <pc:sldMk cId="464655918" sldId="649"/>
            <ac:spMk id="75" creationId="{DB691D59-8F51-4DD8-AD41-D568D29B08F8}"/>
          </ac:spMkLst>
        </pc:spChg>
        <pc:spChg chg="add">
          <ac:chgData name="BEN KHALFALLAH Hela ItimAsrScoVdf" userId="d55be94f-4073-46ba-88ef-465599598fde" providerId="ADAL" clId="{B1CC3917-7186-48B1-B06B-921786A47DF6}" dt="2023-03-19T23:35:58.642" v="5899" actId="26606"/>
          <ac:spMkLst>
            <pc:docMk/>
            <pc:sldMk cId="464655918" sldId="649"/>
            <ac:spMk id="76" creationId="{204AEF18-0627-48F3-9B3D-F7E8F050B1D4}"/>
          </ac:spMkLst>
        </pc:spChg>
        <pc:spChg chg="add">
          <ac:chgData name="BEN KHALFALLAH Hela ItimAsrScoVdf" userId="d55be94f-4073-46ba-88ef-465599598fde" providerId="ADAL" clId="{B1CC3917-7186-48B1-B06B-921786A47DF6}" dt="2023-03-19T23:35:58.642" v="5899" actId="26606"/>
          <ac:spMkLst>
            <pc:docMk/>
            <pc:sldMk cId="464655918" sldId="649"/>
            <ac:spMk id="77" creationId="{CEAEE08A-C572-438F-9753-B0D527A515A7}"/>
          </ac:spMkLst>
        </pc:spChg>
        <pc:spChg chg="add">
          <ac:chgData name="BEN KHALFALLAH Hela ItimAsrScoVdf" userId="d55be94f-4073-46ba-88ef-465599598fde" providerId="ADAL" clId="{B1CC3917-7186-48B1-B06B-921786A47DF6}" dt="2023-03-19T23:35:58.642" v="5899" actId="26606"/>
          <ac:spMkLst>
            <pc:docMk/>
            <pc:sldMk cId="464655918" sldId="649"/>
            <ac:spMk id="78" creationId="{DB93146F-62ED-4C59-844C-0935D0FB5031}"/>
          </ac:spMkLst>
        </pc:spChg>
        <pc:spChg chg="add">
          <ac:chgData name="BEN KHALFALLAH Hela ItimAsrScoVdf" userId="d55be94f-4073-46ba-88ef-465599598fde" providerId="ADAL" clId="{B1CC3917-7186-48B1-B06B-921786A47DF6}" dt="2023-03-19T23:35:58.642" v="5899" actId="26606"/>
          <ac:spMkLst>
            <pc:docMk/>
            <pc:sldMk cId="464655918" sldId="649"/>
            <ac:spMk id="79" creationId="{F7207B7B-5C57-458C-BE38-95D2CD7655BB}"/>
          </ac:spMkLst>
        </pc:spChg>
        <pc:spChg chg="add">
          <ac:chgData name="BEN KHALFALLAH Hela ItimAsrScoVdf" userId="d55be94f-4073-46ba-88ef-465599598fde" providerId="ADAL" clId="{B1CC3917-7186-48B1-B06B-921786A47DF6}" dt="2023-03-19T23:35:58.642" v="5899" actId="26606"/>
          <ac:spMkLst>
            <pc:docMk/>
            <pc:sldMk cId="464655918" sldId="649"/>
            <ac:spMk id="80" creationId="{9822E561-F97C-4CBB-A9A6-A6BF6317BC84}"/>
          </ac:spMkLst>
        </pc:spChg>
        <pc:spChg chg="add">
          <ac:chgData name="BEN KHALFALLAH Hela ItimAsrScoVdf" userId="d55be94f-4073-46ba-88ef-465599598fde" providerId="ADAL" clId="{B1CC3917-7186-48B1-B06B-921786A47DF6}" dt="2023-03-19T23:35:58.642" v="5899" actId="26606"/>
          <ac:spMkLst>
            <pc:docMk/>
            <pc:sldMk cId="464655918" sldId="649"/>
            <ac:spMk id="81" creationId="{B01B0E58-A5C8-4CDA-A2E0-35DF94E59857}"/>
          </ac:spMkLst>
        </pc:spChg>
        <pc:picChg chg="add mod">
          <ac:chgData name="BEN KHALFALLAH Hela ItimAsrScoVdf" userId="d55be94f-4073-46ba-88ef-465599598fde" providerId="ADAL" clId="{B1CC3917-7186-48B1-B06B-921786A47DF6}" dt="2023-03-19T23:35:58.642" v="5899" actId="26606"/>
          <ac:picMkLst>
            <pc:docMk/>
            <pc:sldMk cId="464655918" sldId="649"/>
            <ac:picMk id="35" creationId="{AA15A03F-63FC-F50A-8D36-2ECD1BB8E618}"/>
          </ac:picMkLst>
        </pc:picChg>
      </pc:sldChg>
      <pc:sldChg chg="new del">
        <pc:chgData name="BEN KHALFALLAH Hela ItimAsrScoVdf" userId="d55be94f-4073-46ba-88ef-465599598fde" providerId="ADAL" clId="{B1CC3917-7186-48B1-B06B-921786A47DF6}" dt="2023-03-19T22:13:22.142" v="5456" actId="47"/>
        <pc:sldMkLst>
          <pc:docMk/>
          <pc:sldMk cId="2050183457" sldId="649"/>
        </pc:sldMkLst>
      </pc:sldChg>
      <pc:sldChg chg="addSp delSp modSp add mod setClrOvrMap">
        <pc:chgData name="BEN KHALFALLAH Hela ItimAsrScoVdf" userId="d55be94f-4073-46ba-88ef-465599598fde" providerId="ADAL" clId="{B1CC3917-7186-48B1-B06B-921786A47DF6}" dt="2023-03-19T23:41:37.108" v="5917" actId="242"/>
        <pc:sldMkLst>
          <pc:docMk/>
          <pc:sldMk cId="3571022732" sldId="650"/>
        </pc:sldMkLst>
        <pc:spChg chg="mod">
          <ac:chgData name="BEN KHALFALLAH Hela ItimAsrScoVdf" userId="d55be94f-4073-46ba-88ef-465599598fde" providerId="ADAL" clId="{B1CC3917-7186-48B1-B06B-921786A47DF6}" dt="2023-03-19T23:41:37.108" v="5917" actId="242"/>
          <ac:spMkLst>
            <pc:docMk/>
            <pc:sldMk cId="3571022732" sldId="650"/>
            <ac:spMk id="2" creationId="{C33C1174-55E8-4D97-82E3-A5E672519FAC}"/>
          </ac:spMkLst>
        </pc:spChg>
        <pc:spChg chg="mod ord">
          <ac:chgData name="BEN KHALFALLAH Hela ItimAsrScoVdf" userId="d55be94f-4073-46ba-88ef-465599598fde" providerId="ADAL" clId="{B1CC3917-7186-48B1-B06B-921786A47DF6}" dt="2023-03-19T23:37:24.915" v="5908" actId="26606"/>
          <ac:spMkLst>
            <pc:docMk/>
            <pc:sldMk cId="3571022732" sldId="650"/>
            <ac:spMk id="9" creationId="{F65BD695-150E-4899-81DD-0965FE5D626C}"/>
          </ac:spMkLst>
        </pc:spChg>
        <pc:spChg chg="del">
          <ac:chgData name="BEN KHALFALLAH Hela ItimAsrScoVdf" userId="d55be94f-4073-46ba-88ef-465599598fde" providerId="ADAL" clId="{B1CC3917-7186-48B1-B06B-921786A47DF6}" dt="2023-03-19T22:35:48.115" v="5603" actId="478"/>
          <ac:spMkLst>
            <pc:docMk/>
            <pc:sldMk cId="3571022732" sldId="650"/>
            <ac:spMk id="20" creationId="{8EFADAFB-9020-4D2A-9B71-4E5F052F9C79}"/>
          </ac:spMkLst>
        </pc:spChg>
        <pc:spChg chg="add del">
          <ac:chgData name="BEN KHALFALLAH Hela ItimAsrScoVdf" userId="d55be94f-4073-46ba-88ef-465599598fde" providerId="ADAL" clId="{B1CC3917-7186-48B1-B06B-921786A47DF6}" dt="2023-03-19T23:05:39.685" v="5676" actId="26606"/>
          <ac:spMkLst>
            <pc:docMk/>
            <pc:sldMk cId="3571022732" sldId="650"/>
            <ac:spMk id="75" creationId="{E9AA9F65-94B8-41A5-A7FF-23D2CFB116BB}"/>
          </ac:spMkLst>
        </pc:spChg>
        <pc:spChg chg="add del">
          <ac:chgData name="BEN KHALFALLAH Hela ItimAsrScoVdf" userId="d55be94f-4073-46ba-88ef-465599598fde" providerId="ADAL" clId="{B1CC3917-7186-48B1-B06B-921786A47DF6}" dt="2023-03-19T23:05:39.685" v="5676" actId="26606"/>
          <ac:spMkLst>
            <pc:docMk/>
            <pc:sldMk cId="3571022732" sldId="650"/>
            <ac:spMk id="77" creationId="{7E8B0F8E-3F6C-4541-B9C1-774D80A08834}"/>
          </ac:spMkLst>
        </pc:spChg>
        <pc:spChg chg="add del">
          <ac:chgData name="BEN KHALFALLAH Hela ItimAsrScoVdf" userId="d55be94f-4073-46ba-88ef-465599598fde" providerId="ADAL" clId="{B1CC3917-7186-48B1-B06B-921786A47DF6}" dt="2023-03-19T23:05:39.685" v="5676" actId="26606"/>
          <ac:spMkLst>
            <pc:docMk/>
            <pc:sldMk cId="3571022732" sldId="650"/>
            <ac:spMk id="79" creationId="{7A45F5BC-32D1-41CD-B270-C46F18CA1ACC}"/>
          </ac:spMkLst>
        </pc:spChg>
        <pc:spChg chg="add del">
          <ac:chgData name="BEN KHALFALLAH Hela ItimAsrScoVdf" userId="d55be94f-4073-46ba-88ef-465599598fde" providerId="ADAL" clId="{B1CC3917-7186-48B1-B06B-921786A47DF6}" dt="2023-03-19T23:05:39.685" v="5676" actId="26606"/>
          <ac:spMkLst>
            <pc:docMk/>
            <pc:sldMk cId="3571022732" sldId="650"/>
            <ac:spMk id="81" creationId="{5BB74D4E-F243-4A10-813D-500A14025392}"/>
          </ac:spMkLst>
        </pc:spChg>
        <pc:spChg chg="add del">
          <ac:chgData name="BEN KHALFALLAH Hela ItimAsrScoVdf" userId="d55be94f-4073-46ba-88ef-465599598fde" providerId="ADAL" clId="{B1CC3917-7186-48B1-B06B-921786A47DF6}" dt="2023-03-19T23:05:39.685" v="5676" actId="26606"/>
          <ac:spMkLst>
            <pc:docMk/>
            <pc:sldMk cId="3571022732" sldId="650"/>
            <ac:spMk id="83" creationId="{1A59258C-AAC2-41CD-973C-7439B122A3FF}"/>
          </ac:spMkLst>
        </pc:spChg>
        <pc:spChg chg="add del">
          <ac:chgData name="BEN KHALFALLAH Hela ItimAsrScoVdf" userId="d55be94f-4073-46ba-88ef-465599598fde" providerId="ADAL" clId="{B1CC3917-7186-48B1-B06B-921786A47DF6}" dt="2023-03-19T23:05:39.685" v="5676" actId="26606"/>
          <ac:spMkLst>
            <pc:docMk/>
            <pc:sldMk cId="3571022732" sldId="650"/>
            <ac:spMk id="85" creationId="{54516B72-0116-42B2-82A2-B11218A36636}"/>
          </ac:spMkLst>
        </pc:spChg>
        <pc:spChg chg="add del">
          <ac:chgData name="BEN KHALFALLAH Hela ItimAsrScoVdf" userId="d55be94f-4073-46ba-88ef-465599598fde" providerId="ADAL" clId="{B1CC3917-7186-48B1-B06B-921786A47DF6}" dt="2023-03-19T23:05:39.685" v="5676" actId="26606"/>
          <ac:spMkLst>
            <pc:docMk/>
            <pc:sldMk cId="3571022732" sldId="650"/>
            <ac:spMk id="87" creationId="{7CDB507F-21B7-4C27-B0FC-D9C465C6DB44}"/>
          </ac:spMkLst>
        </pc:spChg>
        <pc:spChg chg="add del">
          <ac:chgData name="BEN KHALFALLAH Hela ItimAsrScoVdf" userId="d55be94f-4073-46ba-88ef-465599598fde" providerId="ADAL" clId="{B1CC3917-7186-48B1-B06B-921786A47DF6}" dt="2023-03-19T23:05:39.685" v="5676" actId="26606"/>
          <ac:spMkLst>
            <pc:docMk/>
            <pc:sldMk cId="3571022732" sldId="650"/>
            <ac:spMk id="89" creationId="{7AB1AE17-B7A3-4363-95CD-25441E2FF1F3}"/>
          </ac:spMkLst>
        </pc:spChg>
        <pc:spChg chg="add del">
          <ac:chgData name="BEN KHALFALLAH Hela ItimAsrScoVdf" userId="d55be94f-4073-46ba-88ef-465599598fde" providerId="ADAL" clId="{B1CC3917-7186-48B1-B06B-921786A47DF6}" dt="2023-03-19T23:05:39.670" v="5675" actId="26606"/>
          <ac:spMkLst>
            <pc:docMk/>
            <pc:sldMk cId="3571022732" sldId="650"/>
            <ac:spMk id="94" creationId="{DB691D59-8F51-4DD8-AD41-D568D29B08F8}"/>
          </ac:spMkLst>
        </pc:spChg>
        <pc:spChg chg="add del">
          <ac:chgData name="BEN KHALFALLAH Hela ItimAsrScoVdf" userId="d55be94f-4073-46ba-88ef-465599598fde" providerId="ADAL" clId="{B1CC3917-7186-48B1-B06B-921786A47DF6}" dt="2023-03-19T23:05:39.670" v="5675" actId="26606"/>
          <ac:spMkLst>
            <pc:docMk/>
            <pc:sldMk cId="3571022732" sldId="650"/>
            <ac:spMk id="96" creationId="{204AEF18-0627-48F3-9B3D-F7E8F050B1D4}"/>
          </ac:spMkLst>
        </pc:spChg>
        <pc:spChg chg="add del">
          <ac:chgData name="BEN KHALFALLAH Hela ItimAsrScoVdf" userId="d55be94f-4073-46ba-88ef-465599598fde" providerId="ADAL" clId="{B1CC3917-7186-48B1-B06B-921786A47DF6}" dt="2023-03-19T23:05:39.670" v="5675" actId="26606"/>
          <ac:spMkLst>
            <pc:docMk/>
            <pc:sldMk cId="3571022732" sldId="650"/>
            <ac:spMk id="98" creationId="{CEAEE08A-C572-438F-9753-B0D527A515A7}"/>
          </ac:spMkLst>
        </pc:spChg>
        <pc:spChg chg="add del">
          <ac:chgData name="BEN KHALFALLAH Hela ItimAsrScoVdf" userId="d55be94f-4073-46ba-88ef-465599598fde" providerId="ADAL" clId="{B1CC3917-7186-48B1-B06B-921786A47DF6}" dt="2023-03-19T23:05:39.670" v="5675" actId="26606"/>
          <ac:spMkLst>
            <pc:docMk/>
            <pc:sldMk cId="3571022732" sldId="650"/>
            <ac:spMk id="100" creationId="{993F09C6-4F57-4B05-9592-E253D8BC6286}"/>
          </ac:spMkLst>
        </pc:spChg>
        <pc:spChg chg="add del">
          <ac:chgData name="BEN KHALFALLAH Hela ItimAsrScoVdf" userId="d55be94f-4073-46ba-88ef-465599598fde" providerId="ADAL" clId="{B1CC3917-7186-48B1-B06B-921786A47DF6}" dt="2023-03-19T23:05:39.670" v="5675" actId="26606"/>
          <ac:spMkLst>
            <pc:docMk/>
            <pc:sldMk cId="3571022732" sldId="650"/>
            <ac:spMk id="102" creationId="{879A26B8-6C4E-452B-ADD3-ED324A7AB7E8}"/>
          </ac:spMkLst>
        </pc:spChg>
        <pc:spChg chg="add del">
          <ac:chgData name="BEN KHALFALLAH Hela ItimAsrScoVdf" userId="d55be94f-4073-46ba-88ef-465599598fde" providerId="ADAL" clId="{B1CC3917-7186-48B1-B06B-921786A47DF6}" dt="2023-03-19T23:05:39.670" v="5675" actId="26606"/>
          <ac:spMkLst>
            <pc:docMk/>
            <pc:sldMk cId="3571022732" sldId="650"/>
            <ac:spMk id="104" creationId="{9B4167E1-E2B0-4192-8DA2-6967DDFF87A5}"/>
          </ac:spMkLst>
        </pc:spChg>
        <pc:spChg chg="add del">
          <ac:chgData name="BEN KHALFALLAH Hela ItimAsrScoVdf" userId="d55be94f-4073-46ba-88ef-465599598fde" providerId="ADAL" clId="{B1CC3917-7186-48B1-B06B-921786A47DF6}" dt="2023-03-19T23:05:39.670" v="5675" actId="26606"/>
          <ac:spMkLst>
            <pc:docMk/>
            <pc:sldMk cId="3571022732" sldId="650"/>
            <ac:spMk id="106" creationId="{D03E4FEE-2E6A-44AB-B6BA-C1AD0CD6D93B}"/>
          </ac:spMkLst>
        </pc:spChg>
        <pc:spChg chg="add del">
          <ac:chgData name="BEN KHALFALLAH Hela ItimAsrScoVdf" userId="d55be94f-4073-46ba-88ef-465599598fde" providerId="ADAL" clId="{B1CC3917-7186-48B1-B06B-921786A47DF6}" dt="2023-03-19T23:05:39.670" v="5675" actId="26606"/>
          <ac:spMkLst>
            <pc:docMk/>
            <pc:sldMk cId="3571022732" sldId="650"/>
            <ac:spMk id="108" creationId="{0817EB59-13B3-43DA-9B91-A7CC174A6069}"/>
          </ac:spMkLst>
        </pc:spChg>
        <pc:spChg chg="add del">
          <ac:chgData name="BEN KHALFALLAH Hela ItimAsrScoVdf" userId="d55be94f-4073-46ba-88ef-465599598fde" providerId="ADAL" clId="{B1CC3917-7186-48B1-B06B-921786A47DF6}" dt="2023-03-19T23:37:24.915" v="5908" actId="26606"/>
          <ac:spMkLst>
            <pc:docMk/>
            <pc:sldMk cId="3571022732" sldId="650"/>
            <ac:spMk id="110" creationId="{DB691D59-8F51-4DD8-AD41-D568D29B08F8}"/>
          </ac:spMkLst>
        </pc:spChg>
        <pc:spChg chg="add del">
          <ac:chgData name="BEN KHALFALLAH Hela ItimAsrScoVdf" userId="d55be94f-4073-46ba-88ef-465599598fde" providerId="ADAL" clId="{B1CC3917-7186-48B1-B06B-921786A47DF6}" dt="2023-03-19T23:37:24.915" v="5908" actId="26606"/>
          <ac:spMkLst>
            <pc:docMk/>
            <pc:sldMk cId="3571022732" sldId="650"/>
            <ac:spMk id="111" creationId="{204AEF18-0627-48F3-9B3D-F7E8F050B1D4}"/>
          </ac:spMkLst>
        </pc:spChg>
        <pc:spChg chg="add del">
          <ac:chgData name="BEN KHALFALLAH Hela ItimAsrScoVdf" userId="d55be94f-4073-46ba-88ef-465599598fde" providerId="ADAL" clId="{B1CC3917-7186-48B1-B06B-921786A47DF6}" dt="2023-03-19T23:37:24.915" v="5908" actId="26606"/>
          <ac:spMkLst>
            <pc:docMk/>
            <pc:sldMk cId="3571022732" sldId="650"/>
            <ac:spMk id="112" creationId="{CEAEE08A-C572-438F-9753-B0D527A515A7}"/>
          </ac:spMkLst>
        </pc:spChg>
        <pc:spChg chg="add del">
          <ac:chgData name="BEN KHALFALLAH Hela ItimAsrScoVdf" userId="d55be94f-4073-46ba-88ef-465599598fde" providerId="ADAL" clId="{B1CC3917-7186-48B1-B06B-921786A47DF6}" dt="2023-03-19T23:37:24.915" v="5908" actId="26606"/>
          <ac:spMkLst>
            <pc:docMk/>
            <pc:sldMk cId="3571022732" sldId="650"/>
            <ac:spMk id="113" creationId="{993F09C6-4F57-4B05-9592-E253D8BC6286}"/>
          </ac:spMkLst>
        </pc:spChg>
        <pc:spChg chg="add del">
          <ac:chgData name="BEN KHALFALLAH Hela ItimAsrScoVdf" userId="d55be94f-4073-46ba-88ef-465599598fde" providerId="ADAL" clId="{B1CC3917-7186-48B1-B06B-921786A47DF6}" dt="2023-03-19T23:37:24.915" v="5908" actId="26606"/>
          <ac:spMkLst>
            <pc:docMk/>
            <pc:sldMk cId="3571022732" sldId="650"/>
            <ac:spMk id="114" creationId="{9E661D03-4DD4-45E7-A047-ED722E826D59}"/>
          </ac:spMkLst>
        </pc:spChg>
        <pc:spChg chg="add">
          <ac:chgData name="BEN KHALFALLAH Hela ItimAsrScoVdf" userId="d55be94f-4073-46ba-88ef-465599598fde" providerId="ADAL" clId="{B1CC3917-7186-48B1-B06B-921786A47DF6}" dt="2023-03-19T23:37:24.915" v="5908" actId="26606"/>
          <ac:spMkLst>
            <pc:docMk/>
            <pc:sldMk cId="3571022732" sldId="650"/>
            <ac:spMk id="119" creationId="{DB691D59-8F51-4DD8-AD41-D568D29B08F8}"/>
          </ac:spMkLst>
        </pc:spChg>
        <pc:spChg chg="add">
          <ac:chgData name="BEN KHALFALLAH Hela ItimAsrScoVdf" userId="d55be94f-4073-46ba-88ef-465599598fde" providerId="ADAL" clId="{B1CC3917-7186-48B1-B06B-921786A47DF6}" dt="2023-03-19T23:37:24.915" v="5908" actId="26606"/>
          <ac:spMkLst>
            <pc:docMk/>
            <pc:sldMk cId="3571022732" sldId="650"/>
            <ac:spMk id="121" creationId="{204AEF18-0627-48F3-9B3D-F7E8F050B1D4}"/>
          </ac:spMkLst>
        </pc:spChg>
        <pc:spChg chg="add">
          <ac:chgData name="BEN KHALFALLAH Hela ItimAsrScoVdf" userId="d55be94f-4073-46ba-88ef-465599598fde" providerId="ADAL" clId="{B1CC3917-7186-48B1-B06B-921786A47DF6}" dt="2023-03-19T23:37:24.915" v="5908" actId="26606"/>
          <ac:spMkLst>
            <pc:docMk/>
            <pc:sldMk cId="3571022732" sldId="650"/>
            <ac:spMk id="123" creationId="{CEAEE08A-C572-438F-9753-B0D527A515A7}"/>
          </ac:spMkLst>
        </pc:spChg>
        <pc:spChg chg="add">
          <ac:chgData name="BEN KHALFALLAH Hela ItimAsrScoVdf" userId="d55be94f-4073-46ba-88ef-465599598fde" providerId="ADAL" clId="{B1CC3917-7186-48B1-B06B-921786A47DF6}" dt="2023-03-19T23:37:24.915" v="5908" actId="26606"/>
          <ac:spMkLst>
            <pc:docMk/>
            <pc:sldMk cId="3571022732" sldId="650"/>
            <ac:spMk id="125" creationId="{993F09C6-4F57-4B05-9592-E253D8BC6286}"/>
          </ac:spMkLst>
        </pc:spChg>
        <pc:spChg chg="add">
          <ac:chgData name="BEN KHALFALLAH Hela ItimAsrScoVdf" userId="d55be94f-4073-46ba-88ef-465599598fde" providerId="ADAL" clId="{B1CC3917-7186-48B1-B06B-921786A47DF6}" dt="2023-03-19T23:37:24.915" v="5908" actId="26606"/>
          <ac:spMkLst>
            <pc:docMk/>
            <pc:sldMk cId="3571022732" sldId="650"/>
            <ac:spMk id="127" creationId="{90137588-E70B-486E-AFA8-21B0111C4698}"/>
          </ac:spMkLst>
        </pc:spChg>
        <pc:picChg chg="add mod">
          <ac:chgData name="BEN KHALFALLAH Hela ItimAsrScoVdf" userId="d55be94f-4073-46ba-88ef-465599598fde" providerId="ADAL" clId="{B1CC3917-7186-48B1-B06B-921786A47DF6}" dt="2023-03-19T23:37:24.915" v="5908" actId="26606"/>
          <ac:picMkLst>
            <pc:docMk/>
            <pc:sldMk cId="3571022732" sldId="650"/>
            <ac:picMk id="13" creationId="{C5B79B3C-DB53-4EAE-8F79-D8D97D4D177E}"/>
          </ac:picMkLst>
        </pc:picChg>
      </pc:sldChg>
      <pc:sldChg chg="addSp delSp modSp add mod">
        <pc:chgData name="BEN KHALFALLAH Hela ItimAsrScoVdf" userId="d55be94f-4073-46ba-88ef-465599598fde" providerId="ADAL" clId="{B1CC3917-7186-48B1-B06B-921786A47DF6}" dt="2023-03-19T23:41:33.554" v="5916" actId="242"/>
        <pc:sldMkLst>
          <pc:docMk/>
          <pc:sldMk cId="2889722256" sldId="651"/>
        </pc:sldMkLst>
        <pc:spChg chg="mod">
          <ac:chgData name="BEN KHALFALLAH Hela ItimAsrScoVdf" userId="d55be94f-4073-46ba-88ef-465599598fde" providerId="ADAL" clId="{B1CC3917-7186-48B1-B06B-921786A47DF6}" dt="2023-03-19T23:41:33.554" v="5916" actId="242"/>
          <ac:spMkLst>
            <pc:docMk/>
            <pc:sldMk cId="2889722256" sldId="651"/>
            <ac:spMk id="2" creationId="{C33C1174-55E8-4D97-82E3-A5E672519FAC}"/>
          </ac:spMkLst>
        </pc:spChg>
        <pc:spChg chg="mod ord">
          <ac:chgData name="BEN KHALFALLAH Hela ItimAsrScoVdf" userId="d55be94f-4073-46ba-88ef-465599598fde" providerId="ADAL" clId="{B1CC3917-7186-48B1-B06B-921786A47DF6}" dt="2023-03-19T23:37:03.993" v="5906" actId="26606"/>
          <ac:spMkLst>
            <pc:docMk/>
            <pc:sldMk cId="2889722256" sldId="651"/>
            <ac:spMk id="9" creationId="{F65BD695-150E-4899-81DD-0965FE5D626C}"/>
          </ac:spMkLst>
        </pc:spChg>
        <pc:spChg chg="del">
          <ac:chgData name="BEN KHALFALLAH Hela ItimAsrScoVdf" userId="d55be94f-4073-46ba-88ef-465599598fde" providerId="ADAL" clId="{B1CC3917-7186-48B1-B06B-921786A47DF6}" dt="2023-03-19T22:24:54.412" v="5590" actId="478"/>
          <ac:spMkLst>
            <pc:docMk/>
            <pc:sldMk cId="2889722256" sldId="651"/>
            <ac:spMk id="20" creationId="{8EFADAFB-9020-4D2A-9B71-4E5F052F9C79}"/>
          </ac:spMkLst>
        </pc:spChg>
        <pc:spChg chg="del">
          <ac:chgData name="BEN KHALFALLAH Hela ItimAsrScoVdf" userId="d55be94f-4073-46ba-88ef-465599598fde" providerId="ADAL" clId="{B1CC3917-7186-48B1-B06B-921786A47DF6}" dt="2023-03-19T23:06:05.562" v="5682" actId="26606"/>
          <ac:spMkLst>
            <pc:docMk/>
            <pc:sldMk cId="2889722256" sldId="651"/>
            <ac:spMk id="75" creationId="{E9AA9F65-94B8-41A5-A7FF-23D2CFB116BB}"/>
          </ac:spMkLst>
        </pc:spChg>
        <pc:spChg chg="del">
          <ac:chgData name="BEN KHALFALLAH Hela ItimAsrScoVdf" userId="d55be94f-4073-46ba-88ef-465599598fde" providerId="ADAL" clId="{B1CC3917-7186-48B1-B06B-921786A47DF6}" dt="2023-03-19T23:06:05.562" v="5682" actId="26606"/>
          <ac:spMkLst>
            <pc:docMk/>
            <pc:sldMk cId="2889722256" sldId="651"/>
            <ac:spMk id="77" creationId="{7E8B0F8E-3F6C-4541-B9C1-774D80A08834}"/>
          </ac:spMkLst>
        </pc:spChg>
        <pc:spChg chg="del">
          <ac:chgData name="BEN KHALFALLAH Hela ItimAsrScoVdf" userId="d55be94f-4073-46ba-88ef-465599598fde" providerId="ADAL" clId="{B1CC3917-7186-48B1-B06B-921786A47DF6}" dt="2023-03-19T23:06:05.562" v="5682" actId="26606"/>
          <ac:spMkLst>
            <pc:docMk/>
            <pc:sldMk cId="2889722256" sldId="651"/>
            <ac:spMk id="79" creationId="{7A45F5BC-32D1-41CD-B270-C46F18CA1ACC}"/>
          </ac:spMkLst>
        </pc:spChg>
        <pc:spChg chg="del">
          <ac:chgData name="BEN KHALFALLAH Hela ItimAsrScoVdf" userId="d55be94f-4073-46ba-88ef-465599598fde" providerId="ADAL" clId="{B1CC3917-7186-48B1-B06B-921786A47DF6}" dt="2023-03-19T23:06:05.562" v="5682" actId="26606"/>
          <ac:spMkLst>
            <pc:docMk/>
            <pc:sldMk cId="2889722256" sldId="651"/>
            <ac:spMk id="81" creationId="{5BB74D4E-F243-4A10-813D-500A14025392}"/>
          </ac:spMkLst>
        </pc:spChg>
        <pc:spChg chg="del">
          <ac:chgData name="BEN KHALFALLAH Hela ItimAsrScoVdf" userId="d55be94f-4073-46ba-88ef-465599598fde" providerId="ADAL" clId="{B1CC3917-7186-48B1-B06B-921786A47DF6}" dt="2023-03-19T23:06:05.562" v="5682" actId="26606"/>
          <ac:spMkLst>
            <pc:docMk/>
            <pc:sldMk cId="2889722256" sldId="651"/>
            <ac:spMk id="83" creationId="{1A59258C-AAC2-41CD-973C-7439B122A3FF}"/>
          </ac:spMkLst>
        </pc:spChg>
        <pc:spChg chg="del">
          <ac:chgData name="BEN KHALFALLAH Hela ItimAsrScoVdf" userId="d55be94f-4073-46ba-88ef-465599598fde" providerId="ADAL" clId="{B1CC3917-7186-48B1-B06B-921786A47DF6}" dt="2023-03-19T23:06:05.562" v="5682" actId="26606"/>
          <ac:spMkLst>
            <pc:docMk/>
            <pc:sldMk cId="2889722256" sldId="651"/>
            <ac:spMk id="85" creationId="{54516B72-0116-42B2-82A2-B11218A36636}"/>
          </ac:spMkLst>
        </pc:spChg>
        <pc:spChg chg="del">
          <ac:chgData name="BEN KHALFALLAH Hela ItimAsrScoVdf" userId="d55be94f-4073-46ba-88ef-465599598fde" providerId="ADAL" clId="{B1CC3917-7186-48B1-B06B-921786A47DF6}" dt="2023-03-19T23:06:05.562" v="5682" actId="26606"/>
          <ac:spMkLst>
            <pc:docMk/>
            <pc:sldMk cId="2889722256" sldId="651"/>
            <ac:spMk id="87" creationId="{7CDB507F-21B7-4C27-B0FC-D9C465C6DB44}"/>
          </ac:spMkLst>
        </pc:spChg>
        <pc:spChg chg="del">
          <ac:chgData name="BEN KHALFALLAH Hela ItimAsrScoVdf" userId="d55be94f-4073-46ba-88ef-465599598fde" providerId="ADAL" clId="{B1CC3917-7186-48B1-B06B-921786A47DF6}" dt="2023-03-19T23:06:05.562" v="5682" actId="26606"/>
          <ac:spMkLst>
            <pc:docMk/>
            <pc:sldMk cId="2889722256" sldId="651"/>
            <ac:spMk id="89" creationId="{7AB1AE17-B7A3-4363-95CD-25441E2FF1F3}"/>
          </ac:spMkLst>
        </pc:spChg>
        <pc:spChg chg="add del">
          <ac:chgData name="BEN KHALFALLAH Hela ItimAsrScoVdf" userId="d55be94f-4073-46ba-88ef-465599598fde" providerId="ADAL" clId="{B1CC3917-7186-48B1-B06B-921786A47DF6}" dt="2023-03-19T23:37:03.993" v="5906" actId="26606"/>
          <ac:spMkLst>
            <pc:docMk/>
            <pc:sldMk cId="2889722256" sldId="651"/>
            <ac:spMk id="94" creationId="{DB691D59-8F51-4DD8-AD41-D568D29B08F8}"/>
          </ac:spMkLst>
        </pc:spChg>
        <pc:spChg chg="add del">
          <ac:chgData name="BEN KHALFALLAH Hela ItimAsrScoVdf" userId="d55be94f-4073-46ba-88ef-465599598fde" providerId="ADAL" clId="{B1CC3917-7186-48B1-B06B-921786A47DF6}" dt="2023-03-19T23:37:03.993" v="5906" actId="26606"/>
          <ac:spMkLst>
            <pc:docMk/>
            <pc:sldMk cId="2889722256" sldId="651"/>
            <ac:spMk id="96" creationId="{204AEF18-0627-48F3-9B3D-F7E8F050B1D4}"/>
          </ac:spMkLst>
        </pc:spChg>
        <pc:spChg chg="add del">
          <ac:chgData name="BEN KHALFALLAH Hela ItimAsrScoVdf" userId="d55be94f-4073-46ba-88ef-465599598fde" providerId="ADAL" clId="{B1CC3917-7186-48B1-B06B-921786A47DF6}" dt="2023-03-19T23:37:03.993" v="5906" actId="26606"/>
          <ac:spMkLst>
            <pc:docMk/>
            <pc:sldMk cId="2889722256" sldId="651"/>
            <ac:spMk id="98" creationId="{CEAEE08A-C572-438F-9753-B0D527A515A7}"/>
          </ac:spMkLst>
        </pc:spChg>
        <pc:spChg chg="add del">
          <ac:chgData name="BEN KHALFALLAH Hela ItimAsrScoVdf" userId="d55be94f-4073-46ba-88ef-465599598fde" providerId="ADAL" clId="{B1CC3917-7186-48B1-B06B-921786A47DF6}" dt="2023-03-19T23:37:03.993" v="5906" actId="26606"/>
          <ac:spMkLst>
            <pc:docMk/>
            <pc:sldMk cId="2889722256" sldId="651"/>
            <ac:spMk id="100" creationId="{993F09C6-4F57-4B05-9592-E253D8BC6286}"/>
          </ac:spMkLst>
        </pc:spChg>
        <pc:spChg chg="add del">
          <ac:chgData name="BEN KHALFALLAH Hela ItimAsrScoVdf" userId="d55be94f-4073-46ba-88ef-465599598fde" providerId="ADAL" clId="{B1CC3917-7186-48B1-B06B-921786A47DF6}" dt="2023-03-19T23:37:03.993" v="5906" actId="26606"/>
          <ac:spMkLst>
            <pc:docMk/>
            <pc:sldMk cId="2889722256" sldId="651"/>
            <ac:spMk id="102" creationId="{9E661D03-4DD4-45E7-A047-ED722E826D59}"/>
          </ac:spMkLst>
        </pc:spChg>
        <pc:spChg chg="add">
          <ac:chgData name="BEN KHALFALLAH Hela ItimAsrScoVdf" userId="d55be94f-4073-46ba-88ef-465599598fde" providerId="ADAL" clId="{B1CC3917-7186-48B1-B06B-921786A47DF6}" dt="2023-03-19T23:37:03.993" v="5906" actId="26606"/>
          <ac:spMkLst>
            <pc:docMk/>
            <pc:sldMk cId="2889722256" sldId="651"/>
            <ac:spMk id="107" creationId="{DB691D59-8F51-4DD8-AD41-D568D29B08F8}"/>
          </ac:spMkLst>
        </pc:spChg>
        <pc:spChg chg="add">
          <ac:chgData name="BEN KHALFALLAH Hela ItimAsrScoVdf" userId="d55be94f-4073-46ba-88ef-465599598fde" providerId="ADAL" clId="{B1CC3917-7186-48B1-B06B-921786A47DF6}" dt="2023-03-19T23:37:03.993" v="5906" actId="26606"/>
          <ac:spMkLst>
            <pc:docMk/>
            <pc:sldMk cId="2889722256" sldId="651"/>
            <ac:spMk id="109" creationId="{204AEF18-0627-48F3-9B3D-F7E8F050B1D4}"/>
          </ac:spMkLst>
        </pc:spChg>
        <pc:spChg chg="add">
          <ac:chgData name="BEN KHALFALLAH Hela ItimAsrScoVdf" userId="d55be94f-4073-46ba-88ef-465599598fde" providerId="ADAL" clId="{B1CC3917-7186-48B1-B06B-921786A47DF6}" dt="2023-03-19T23:37:03.993" v="5906" actId="26606"/>
          <ac:spMkLst>
            <pc:docMk/>
            <pc:sldMk cId="2889722256" sldId="651"/>
            <ac:spMk id="111" creationId="{CEAEE08A-C572-438F-9753-B0D527A515A7}"/>
          </ac:spMkLst>
        </pc:spChg>
        <pc:spChg chg="add">
          <ac:chgData name="BEN KHALFALLAH Hela ItimAsrScoVdf" userId="d55be94f-4073-46ba-88ef-465599598fde" providerId="ADAL" clId="{B1CC3917-7186-48B1-B06B-921786A47DF6}" dt="2023-03-19T23:37:03.993" v="5906" actId="26606"/>
          <ac:spMkLst>
            <pc:docMk/>
            <pc:sldMk cId="2889722256" sldId="651"/>
            <ac:spMk id="113" creationId="{993F09C6-4F57-4B05-9592-E253D8BC6286}"/>
          </ac:spMkLst>
        </pc:spChg>
        <pc:spChg chg="add">
          <ac:chgData name="BEN KHALFALLAH Hela ItimAsrScoVdf" userId="d55be94f-4073-46ba-88ef-465599598fde" providerId="ADAL" clId="{B1CC3917-7186-48B1-B06B-921786A47DF6}" dt="2023-03-19T23:37:03.993" v="5906" actId="26606"/>
          <ac:spMkLst>
            <pc:docMk/>
            <pc:sldMk cId="2889722256" sldId="651"/>
            <ac:spMk id="115" creationId="{90137588-E70B-486E-AFA8-21B0111C4698}"/>
          </ac:spMkLst>
        </pc:spChg>
        <pc:picChg chg="add mod">
          <ac:chgData name="BEN KHALFALLAH Hela ItimAsrScoVdf" userId="d55be94f-4073-46ba-88ef-465599598fde" providerId="ADAL" clId="{B1CC3917-7186-48B1-B06B-921786A47DF6}" dt="2023-03-19T23:37:03.993" v="5906" actId="26606"/>
          <ac:picMkLst>
            <pc:docMk/>
            <pc:sldMk cId="2889722256" sldId="651"/>
            <ac:picMk id="13" creationId="{417E7347-149A-43B8-9346-713BA64E28EE}"/>
          </ac:picMkLst>
        </pc:picChg>
      </pc:sldChg>
      <pc:sldChg chg="addSp delSp modSp add del mod">
        <pc:chgData name="BEN KHALFALLAH Hela ItimAsrScoVdf" userId="d55be94f-4073-46ba-88ef-465599598fde" providerId="ADAL" clId="{B1CC3917-7186-48B1-B06B-921786A47DF6}" dt="2023-03-19T23:37:33.547" v="5909" actId="47"/>
        <pc:sldMkLst>
          <pc:docMk/>
          <pc:sldMk cId="1573276478" sldId="652"/>
        </pc:sldMkLst>
        <pc:spChg chg="mod">
          <ac:chgData name="BEN KHALFALLAH Hela ItimAsrScoVdf" userId="d55be94f-4073-46ba-88ef-465599598fde" providerId="ADAL" clId="{B1CC3917-7186-48B1-B06B-921786A47DF6}" dt="2023-03-19T23:06:30.298" v="5686" actId="26606"/>
          <ac:spMkLst>
            <pc:docMk/>
            <pc:sldMk cId="1573276478" sldId="652"/>
            <ac:spMk id="2" creationId="{C33C1174-55E8-4D97-82E3-A5E672519FAC}"/>
          </ac:spMkLst>
        </pc:spChg>
        <pc:spChg chg="mod ord">
          <ac:chgData name="BEN KHALFALLAH Hela ItimAsrScoVdf" userId="d55be94f-4073-46ba-88ef-465599598fde" providerId="ADAL" clId="{B1CC3917-7186-48B1-B06B-921786A47DF6}" dt="2023-03-19T23:06:36.019" v="5688" actId="20577"/>
          <ac:spMkLst>
            <pc:docMk/>
            <pc:sldMk cId="1573276478" sldId="652"/>
            <ac:spMk id="9" creationId="{F65BD695-150E-4899-81DD-0965FE5D626C}"/>
          </ac:spMkLst>
        </pc:spChg>
        <pc:spChg chg="add mod">
          <ac:chgData name="BEN KHALFALLAH Hela ItimAsrScoVdf" userId="d55be94f-4073-46ba-88ef-465599598fde" providerId="ADAL" clId="{B1CC3917-7186-48B1-B06B-921786A47DF6}" dt="2023-03-19T23:06:57.874" v="5694" actId="122"/>
          <ac:spMkLst>
            <pc:docMk/>
            <pc:sldMk cId="1573276478" sldId="652"/>
            <ac:spMk id="19" creationId="{03D5504F-DFA5-471D-99F9-F243D27A6DF0}"/>
          </ac:spMkLst>
        </pc:spChg>
        <pc:spChg chg="del">
          <ac:chgData name="BEN KHALFALLAH Hela ItimAsrScoVdf" userId="d55be94f-4073-46ba-88ef-465599598fde" providerId="ADAL" clId="{B1CC3917-7186-48B1-B06B-921786A47DF6}" dt="2023-03-19T23:06:25.853" v="5685" actId="21"/>
          <ac:spMkLst>
            <pc:docMk/>
            <pc:sldMk cId="1573276478" sldId="652"/>
            <ac:spMk id="20" creationId="{8EFADAFB-9020-4D2A-9B71-4E5F052F9C79}"/>
          </ac:spMkLst>
        </pc:spChg>
        <pc:spChg chg="del">
          <ac:chgData name="BEN KHALFALLAH Hela ItimAsrScoVdf" userId="d55be94f-4073-46ba-88ef-465599598fde" providerId="ADAL" clId="{B1CC3917-7186-48B1-B06B-921786A47DF6}" dt="2023-03-19T23:06:30.298" v="5686" actId="26606"/>
          <ac:spMkLst>
            <pc:docMk/>
            <pc:sldMk cId="1573276478" sldId="652"/>
            <ac:spMk id="75" creationId="{E9AA9F65-94B8-41A5-A7FF-23D2CFB116BB}"/>
          </ac:spMkLst>
        </pc:spChg>
        <pc:spChg chg="del">
          <ac:chgData name="BEN KHALFALLAH Hela ItimAsrScoVdf" userId="d55be94f-4073-46ba-88ef-465599598fde" providerId="ADAL" clId="{B1CC3917-7186-48B1-B06B-921786A47DF6}" dt="2023-03-19T23:06:30.298" v="5686" actId="26606"/>
          <ac:spMkLst>
            <pc:docMk/>
            <pc:sldMk cId="1573276478" sldId="652"/>
            <ac:spMk id="77" creationId="{7E8B0F8E-3F6C-4541-B9C1-774D80A08834}"/>
          </ac:spMkLst>
        </pc:spChg>
        <pc:spChg chg="del">
          <ac:chgData name="BEN KHALFALLAH Hela ItimAsrScoVdf" userId="d55be94f-4073-46ba-88ef-465599598fde" providerId="ADAL" clId="{B1CC3917-7186-48B1-B06B-921786A47DF6}" dt="2023-03-19T23:06:30.298" v="5686" actId="26606"/>
          <ac:spMkLst>
            <pc:docMk/>
            <pc:sldMk cId="1573276478" sldId="652"/>
            <ac:spMk id="79" creationId="{7A45F5BC-32D1-41CD-B270-C46F18CA1ACC}"/>
          </ac:spMkLst>
        </pc:spChg>
        <pc:spChg chg="del">
          <ac:chgData name="BEN KHALFALLAH Hela ItimAsrScoVdf" userId="d55be94f-4073-46ba-88ef-465599598fde" providerId="ADAL" clId="{B1CC3917-7186-48B1-B06B-921786A47DF6}" dt="2023-03-19T23:06:30.298" v="5686" actId="26606"/>
          <ac:spMkLst>
            <pc:docMk/>
            <pc:sldMk cId="1573276478" sldId="652"/>
            <ac:spMk id="81" creationId="{5BB74D4E-F243-4A10-813D-500A14025392}"/>
          </ac:spMkLst>
        </pc:spChg>
        <pc:spChg chg="del">
          <ac:chgData name="BEN KHALFALLAH Hela ItimAsrScoVdf" userId="d55be94f-4073-46ba-88ef-465599598fde" providerId="ADAL" clId="{B1CC3917-7186-48B1-B06B-921786A47DF6}" dt="2023-03-19T23:06:30.298" v="5686" actId="26606"/>
          <ac:spMkLst>
            <pc:docMk/>
            <pc:sldMk cId="1573276478" sldId="652"/>
            <ac:spMk id="83" creationId="{1A59258C-AAC2-41CD-973C-7439B122A3FF}"/>
          </ac:spMkLst>
        </pc:spChg>
        <pc:spChg chg="del">
          <ac:chgData name="BEN KHALFALLAH Hela ItimAsrScoVdf" userId="d55be94f-4073-46ba-88ef-465599598fde" providerId="ADAL" clId="{B1CC3917-7186-48B1-B06B-921786A47DF6}" dt="2023-03-19T23:06:30.298" v="5686" actId="26606"/>
          <ac:spMkLst>
            <pc:docMk/>
            <pc:sldMk cId="1573276478" sldId="652"/>
            <ac:spMk id="85" creationId="{54516B72-0116-42B2-82A2-B11218A36636}"/>
          </ac:spMkLst>
        </pc:spChg>
        <pc:spChg chg="del">
          <ac:chgData name="BEN KHALFALLAH Hela ItimAsrScoVdf" userId="d55be94f-4073-46ba-88ef-465599598fde" providerId="ADAL" clId="{B1CC3917-7186-48B1-B06B-921786A47DF6}" dt="2023-03-19T23:06:30.298" v="5686" actId="26606"/>
          <ac:spMkLst>
            <pc:docMk/>
            <pc:sldMk cId="1573276478" sldId="652"/>
            <ac:spMk id="87" creationId="{7CDB507F-21B7-4C27-B0FC-D9C465C6DB44}"/>
          </ac:spMkLst>
        </pc:spChg>
        <pc:spChg chg="del">
          <ac:chgData name="BEN KHALFALLAH Hela ItimAsrScoVdf" userId="d55be94f-4073-46ba-88ef-465599598fde" providerId="ADAL" clId="{B1CC3917-7186-48B1-B06B-921786A47DF6}" dt="2023-03-19T23:06:30.298" v="5686" actId="26606"/>
          <ac:spMkLst>
            <pc:docMk/>
            <pc:sldMk cId="1573276478" sldId="652"/>
            <ac:spMk id="89" creationId="{7AB1AE17-B7A3-4363-95CD-25441E2FF1F3}"/>
          </ac:spMkLst>
        </pc:spChg>
        <pc:spChg chg="add">
          <ac:chgData name="BEN KHALFALLAH Hela ItimAsrScoVdf" userId="d55be94f-4073-46ba-88ef-465599598fde" providerId="ADAL" clId="{B1CC3917-7186-48B1-B06B-921786A47DF6}" dt="2023-03-19T23:06:30.298" v="5686" actId="26606"/>
          <ac:spMkLst>
            <pc:docMk/>
            <pc:sldMk cId="1573276478" sldId="652"/>
            <ac:spMk id="94" creationId="{DB691D59-8F51-4DD8-AD41-D568D29B08F8}"/>
          </ac:spMkLst>
        </pc:spChg>
        <pc:spChg chg="add">
          <ac:chgData name="BEN KHALFALLAH Hela ItimAsrScoVdf" userId="d55be94f-4073-46ba-88ef-465599598fde" providerId="ADAL" clId="{B1CC3917-7186-48B1-B06B-921786A47DF6}" dt="2023-03-19T23:06:30.298" v="5686" actId="26606"/>
          <ac:spMkLst>
            <pc:docMk/>
            <pc:sldMk cId="1573276478" sldId="652"/>
            <ac:spMk id="96" creationId="{204AEF18-0627-48F3-9B3D-F7E8F050B1D4}"/>
          </ac:spMkLst>
        </pc:spChg>
        <pc:spChg chg="add">
          <ac:chgData name="BEN KHALFALLAH Hela ItimAsrScoVdf" userId="d55be94f-4073-46ba-88ef-465599598fde" providerId="ADAL" clId="{B1CC3917-7186-48B1-B06B-921786A47DF6}" dt="2023-03-19T23:06:30.298" v="5686" actId="26606"/>
          <ac:spMkLst>
            <pc:docMk/>
            <pc:sldMk cId="1573276478" sldId="652"/>
            <ac:spMk id="98" creationId="{CEAEE08A-C572-438F-9753-B0D527A515A7}"/>
          </ac:spMkLst>
        </pc:spChg>
        <pc:spChg chg="add">
          <ac:chgData name="BEN KHALFALLAH Hela ItimAsrScoVdf" userId="d55be94f-4073-46ba-88ef-465599598fde" providerId="ADAL" clId="{B1CC3917-7186-48B1-B06B-921786A47DF6}" dt="2023-03-19T23:06:30.298" v="5686" actId="26606"/>
          <ac:spMkLst>
            <pc:docMk/>
            <pc:sldMk cId="1573276478" sldId="652"/>
            <ac:spMk id="100" creationId="{993F09C6-4F57-4B05-9592-E253D8BC6286}"/>
          </ac:spMkLst>
        </pc:spChg>
        <pc:spChg chg="add">
          <ac:chgData name="BEN KHALFALLAH Hela ItimAsrScoVdf" userId="d55be94f-4073-46ba-88ef-465599598fde" providerId="ADAL" clId="{B1CC3917-7186-48B1-B06B-921786A47DF6}" dt="2023-03-19T23:06:30.298" v="5686" actId="26606"/>
          <ac:spMkLst>
            <pc:docMk/>
            <pc:sldMk cId="1573276478" sldId="652"/>
            <ac:spMk id="102" creationId="{9E661D03-4DD4-45E7-A047-ED722E826D59}"/>
          </ac:spMkLst>
        </pc:spChg>
        <pc:picChg chg="add mod">
          <ac:chgData name="BEN KHALFALLAH Hela ItimAsrScoVdf" userId="d55be94f-4073-46ba-88ef-465599598fde" providerId="ADAL" clId="{B1CC3917-7186-48B1-B06B-921786A47DF6}" dt="2023-03-19T23:06:30.298" v="5686" actId="26606"/>
          <ac:picMkLst>
            <pc:docMk/>
            <pc:sldMk cId="1573276478" sldId="652"/>
            <ac:picMk id="13" creationId="{880C7875-FCA9-4FDF-B90B-3C2F66CC3FF1}"/>
          </ac:picMkLst>
        </pc:picChg>
      </pc:sldChg>
      <pc:sldChg chg="addSp modSp new del ord">
        <pc:chgData name="BEN KHALFALLAH Hela ItimAsrScoVdf" userId="d55be94f-4073-46ba-88ef-465599598fde" providerId="ADAL" clId="{B1CC3917-7186-48B1-B06B-921786A47DF6}" dt="2023-03-19T22:39:47.703" v="5624" actId="47"/>
        <pc:sldMkLst>
          <pc:docMk/>
          <pc:sldMk cId="967743292" sldId="653"/>
        </pc:sldMkLst>
        <pc:picChg chg="add mod">
          <ac:chgData name="BEN KHALFALLAH Hela ItimAsrScoVdf" userId="d55be94f-4073-46ba-88ef-465599598fde" providerId="ADAL" clId="{B1CC3917-7186-48B1-B06B-921786A47DF6}" dt="2023-03-19T22:39:35.521" v="5620" actId="1076"/>
          <ac:picMkLst>
            <pc:docMk/>
            <pc:sldMk cId="967743292" sldId="653"/>
            <ac:picMk id="49154" creationId="{F5E7154C-23E1-482D-86FC-FAB64068E50E}"/>
          </ac:picMkLst>
        </pc:picChg>
      </pc:sldChg>
      <pc:sldChg chg="addSp delSp modSp new mod setBg setClrOvrMap">
        <pc:chgData name="BEN KHALFALLAH Hela ItimAsrScoVdf" userId="d55be94f-4073-46ba-88ef-465599598fde" providerId="ADAL" clId="{B1CC3917-7186-48B1-B06B-921786A47DF6}" dt="2023-03-19T22:40:11.945" v="5632" actId="26606"/>
        <pc:sldMkLst>
          <pc:docMk/>
          <pc:sldMk cId="131499609" sldId="654"/>
        </pc:sldMkLst>
        <pc:spChg chg="add del">
          <ac:chgData name="BEN KHALFALLAH Hela ItimAsrScoVdf" userId="d55be94f-4073-46ba-88ef-465599598fde" providerId="ADAL" clId="{B1CC3917-7186-48B1-B06B-921786A47DF6}" dt="2023-03-19T22:40:06.212" v="5627" actId="26606"/>
          <ac:spMkLst>
            <pc:docMk/>
            <pc:sldMk cId="131499609" sldId="654"/>
            <ac:spMk id="50183" creationId="{8C266B9D-DC87-430A-8D3A-2E83639A1768}"/>
          </ac:spMkLst>
        </pc:spChg>
        <pc:spChg chg="add del">
          <ac:chgData name="BEN KHALFALLAH Hela ItimAsrScoVdf" userId="d55be94f-4073-46ba-88ef-465599598fde" providerId="ADAL" clId="{B1CC3917-7186-48B1-B06B-921786A47DF6}" dt="2023-03-19T22:40:06.212" v="5627" actId="26606"/>
          <ac:spMkLst>
            <pc:docMk/>
            <pc:sldMk cId="131499609" sldId="654"/>
            <ac:spMk id="50185" creationId="{69282F36-261B-49B3-8CA9-FB857C475A0E}"/>
          </ac:spMkLst>
        </pc:spChg>
        <pc:spChg chg="add del">
          <ac:chgData name="BEN KHALFALLAH Hela ItimAsrScoVdf" userId="d55be94f-4073-46ba-88ef-465599598fde" providerId="ADAL" clId="{B1CC3917-7186-48B1-B06B-921786A47DF6}" dt="2023-03-19T22:40:06.212" v="5627" actId="26606"/>
          <ac:spMkLst>
            <pc:docMk/>
            <pc:sldMk cId="131499609" sldId="654"/>
            <ac:spMk id="50187" creationId="{B87215C3-3B83-4BE7-9213-26E084BD6158}"/>
          </ac:spMkLst>
        </pc:spChg>
        <pc:spChg chg="add del">
          <ac:chgData name="BEN KHALFALLAH Hela ItimAsrScoVdf" userId="d55be94f-4073-46ba-88ef-465599598fde" providerId="ADAL" clId="{B1CC3917-7186-48B1-B06B-921786A47DF6}" dt="2023-03-19T22:40:06.212" v="5627" actId="26606"/>
          <ac:spMkLst>
            <pc:docMk/>
            <pc:sldMk cId="131499609" sldId="654"/>
            <ac:spMk id="50189" creationId="{13A105D4-2907-419E-8223-4C266BA1E5FB}"/>
          </ac:spMkLst>
        </pc:spChg>
        <pc:spChg chg="add del">
          <ac:chgData name="BEN KHALFALLAH Hela ItimAsrScoVdf" userId="d55be94f-4073-46ba-88ef-465599598fde" providerId="ADAL" clId="{B1CC3917-7186-48B1-B06B-921786A47DF6}" dt="2023-03-19T22:40:06.212" v="5627" actId="26606"/>
          <ac:spMkLst>
            <pc:docMk/>
            <pc:sldMk cId="131499609" sldId="654"/>
            <ac:spMk id="50191" creationId="{1EEE7F17-8E08-4C69-8E22-661908E6DF72}"/>
          </ac:spMkLst>
        </pc:spChg>
        <pc:spChg chg="add del">
          <ac:chgData name="BEN KHALFALLAH Hela ItimAsrScoVdf" userId="d55be94f-4073-46ba-88ef-465599598fde" providerId="ADAL" clId="{B1CC3917-7186-48B1-B06B-921786A47DF6}" dt="2023-03-19T22:40:08.393" v="5629" actId="26606"/>
          <ac:spMkLst>
            <pc:docMk/>
            <pc:sldMk cId="131499609" sldId="654"/>
            <ac:spMk id="50193" creationId="{65D9C196-56A3-4D2B-B250-2501F51B4C14}"/>
          </ac:spMkLst>
        </pc:spChg>
        <pc:spChg chg="add del">
          <ac:chgData name="BEN KHALFALLAH Hela ItimAsrScoVdf" userId="d55be94f-4073-46ba-88ef-465599598fde" providerId="ADAL" clId="{B1CC3917-7186-48B1-B06B-921786A47DF6}" dt="2023-03-19T22:40:08.393" v="5629" actId="26606"/>
          <ac:spMkLst>
            <pc:docMk/>
            <pc:sldMk cId="131499609" sldId="654"/>
            <ac:spMk id="50194" creationId="{3A6EBF77-A535-4798-83D5-C5D9C36BFA83}"/>
          </ac:spMkLst>
        </pc:spChg>
        <pc:spChg chg="add del">
          <ac:chgData name="BEN KHALFALLAH Hela ItimAsrScoVdf" userId="d55be94f-4073-46ba-88ef-465599598fde" providerId="ADAL" clId="{B1CC3917-7186-48B1-B06B-921786A47DF6}" dt="2023-03-19T22:40:08.393" v="5629" actId="26606"/>
          <ac:spMkLst>
            <pc:docMk/>
            <pc:sldMk cId="131499609" sldId="654"/>
            <ac:spMk id="50195" creationId="{DDB2DB23-D2D0-4E56-A97D-E9B80FD3E4A7}"/>
          </ac:spMkLst>
        </pc:spChg>
        <pc:spChg chg="add del">
          <ac:chgData name="BEN KHALFALLAH Hela ItimAsrScoVdf" userId="d55be94f-4073-46ba-88ef-465599598fde" providerId="ADAL" clId="{B1CC3917-7186-48B1-B06B-921786A47DF6}" dt="2023-03-19T22:40:11.939" v="5631" actId="26606"/>
          <ac:spMkLst>
            <pc:docMk/>
            <pc:sldMk cId="131499609" sldId="654"/>
            <ac:spMk id="50197" creationId="{522DC383-A05D-4068-9307-6CE813850C01}"/>
          </ac:spMkLst>
        </pc:spChg>
        <pc:spChg chg="add del">
          <ac:chgData name="BEN KHALFALLAH Hela ItimAsrScoVdf" userId="d55be94f-4073-46ba-88ef-465599598fde" providerId="ADAL" clId="{B1CC3917-7186-48B1-B06B-921786A47DF6}" dt="2023-03-19T22:40:11.939" v="5631" actId="26606"/>
          <ac:spMkLst>
            <pc:docMk/>
            <pc:sldMk cId="131499609" sldId="654"/>
            <ac:spMk id="50198" creationId="{190E693F-46F6-49EA-9D17-7EF31C24FB67}"/>
          </ac:spMkLst>
        </pc:spChg>
        <pc:spChg chg="add del">
          <ac:chgData name="BEN KHALFALLAH Hela ItimAsrScoVdf" userId="d55be94f-4073-46ba-88ef-465599598fde" providerId="ADAL" clId="{B1CC3917-7186-48B1-B06B-921786A47DF6}" dt="2023-03-19T22:40:11.939" v="5631" actId="26606"/>
          <ac:spMkLst>
            <pc:docMk/>
            <pc:sldMk cId="131499609" sldId="654"/>
            <ac:spMk id="50199" creationId="{529639BB-614B-4D04-B962-C3522777DD56}"/>
          </ac:spMkLst>
        </pc:spChg>
        <pc:spChg chg="add del">
          <ac:chgData name="BEN KHALFALLAH Hela ItimAsrScoVdf" userId="d55be94f-4073-46ba-88ef-465599598fde" providerId="ADAL" clId="{B1CC3917-7186-48B1-B06B-921786A47DF6}" dt="2023-03-19T22:40:11.939" v="5631" actId="26606"/>
          <ac:spMkLst>
            <pc:docMk/>
            <pc:sldMk cId="131499609" sldId="654"/>
            <ac:spMk id="50200" creationId="{E9033299-7E01-4261-8E3E-BD3EAEE2959C}"/>
          </ac:spMkLst>
        </pc:spChg>
        <pc:spChg chg="add">
          <ac:chgData name="BEN KHALFALLAH Hela ItimAsrScoVdf" userId="d55be94f-4073-46ba-88ef-465599598fde" providerId="ADAL" clId="{B1CC3917-7186-48B1-B06B-921786A47DF6}" dt="2023-03-19T22:40:11.945" v="5632" actId="26606"/>
          <ac:spMkLst>
            <pc:docMk/>
            <pc:sldMk cId="131499609" sldId="654"/>
            <ac:spMk id="50202" creationId="{55FAF145-5B4C-43BD-940F-4078B66CE260}"/>
          </ac:spMkLst>
        </pc:spChg>
        <pc:spChg chg="add">
          <ac:chgData name="BEN KHALFALLAH Hela ItimAsrScoVdf" userId="d55be94f-4073-46ba-88ef-465599598fde" providerId="ADAL" clId="{B1CC3917-7186-48B1-B06B-921786A47DF6}" dt="2023-03-19T22:40:11.945" v="5632" actId="26606"/>
          <ac:spMkLst>
            <pc:docMk/>
            <pc:sldMk cId="131499609" sldId="654"/>
            <ac:spMk id="50203" creationId="{BA84E9D7-79F4-4111-9A13-89E56A860A34}"/>
          </ac:spMkLst>
        </pc:spChg>
        <pc:spChg chg="add">
          <ac:chgData name="BEN KHALFALLAH Hela ItimAsrScoVdf" userId="d55be94f-4073-46ba-88ef-465599598fde" providerId="ADAL" clId="{B1CC3917-7186-48B1-B06B-921786A47DF6}" dt="2023-03-19T22:40:11.945" v="5632" actId="26606"/>
          <ac:spMkLst>
            <pc:docMk/>
            <pc:sldMk cId="131499609" sldId="654"/>
            <ac:spMk id="50204" creationId="{5D983AD6-73EA-4FD4-BF85-9C8E2CD01758}"/>
          </ac:spMkLst>
        </pc:spChg>
        <pc:picChg chg="add mod">
          <ac:chgData name="BEN KHALFALLAH Hela ItimAsrScoVdf" userId="d55be94f-4073-46ba-88ef-465599598fde" providerId="ADAL" clId="{B1CC3917-7186-48B1-B06B-921786A47DF6}" dt="2023-03-19T22:40:11.945" v="5632" actId="26606"/>
          <ac:picMkLst>
            <pc:docMk/>
            <pc:sldMk cId="131499609" sldId="654"/>
            <ac:picMk id="50178" creationId="{8923EBD4-D996-4196-8CFF-B1CE956FF746}"/>
          </ac:picMkLst>
        </pc:picChg>
      </pc:sldChg>
      <pc:sldChg chg="new del">
        <pc:chgData name="BEN KHALFALLAH Hela ItimAsrScoVdf" userId="d55be94f-4073-46ba-88ef-465599598fde" providerId="ADAL" clId="{B1CC3917-7186-48B1-B06B-921786A47DF6}" dt="2023-03-19T23:11:50.712" v="5696" actId="47"/>
        <pc:sldMkLst>
          <pc:docMk/>
          <pc:sldMk cId="275110129" sldId="655"/>
        </pc:sldMkLst>
      </pc:sldChg>
      <pc:sldChg chg="new del">
        <pc:chgData name="BEN KHALFALLAH Hela ItimAsrScoVdf" userId="d55be94f-4073-46ba-88ef-465599598fde" providerId="ADAL" clId="{B1CC3917-7186-48B1-B06B-921786A47DF6}" dt="2023-03-19T23:00:43.517" v="5665" actId="47"/>
        <pc:sldMkLst>
          <pc:docMk/>
          <pc:sldMk cId="893981762" sldId="655"/>
        </pc:sldMkLst>
      </pc:sldChg>
      <pc:sldChg chg="addSp delSp modSp new mod setBg setClrOvrMap">
        <pc:chgData name="BEN KHALFALLAH Hela ItimAsrScoVdf" userId="d55be94f-4073-46ba-88ef-465599598fde" providerId="ADAL" clId="{B1CC3917-7186-48B1-B06B-921786A47DF6}" dt="2023-03-19T23:48:54.658" v="5933" actId="208"/>
        <pc:sldMkLst>
          <pc:docMk/>
          <pc:sldMk cId="3229997594" sldId="655"/>
        </pc:sldMkLst>
        <pc:spChg chg="mod ord">
          <ac:chgData name="BEN KHALFALLAH Hela ItimAsrScoVdf" userId="d55be94f-4073-46ba-88ef-465599598fde" providerId="ADAL" clId="{B1CC3917-7186-48B1-B06B-921786A47DF6}" dt="2023-03-19T23:25:35.373" v="5786" actId="26606"/>
          <ac:spMkLst>
            <pc:docMk/>
            <pc:sldMk cId="3229997594" sldId="655"/>
            <ac:spMk id="2" creationId="{FFAE1174-3BD6-4924-A7AD-9856201567D7}"/>
          </ac:spMkLst>
        </pc:spChg>
        <pc:spChg chg="add del">
          <ac:chgData name="BEN KHALFALLAH Hela ItimAsrScoVdf" userId="d55be94f-4073-46ba-88ef-465599598fde" providerId="ADAL" clId="{B1CC3917-7186-48B1-B06B-921786A47DF6}" dt="2023-03-19T23:12:55.909" v="5715" actId="26606"/>
          <ac:spMkLst>
            <pc:docMk/>
            <pc:sldMk cId="3229997594" sldId="655"/>
            <ac:spMk id="52231" creationId="{2928117C-9446-4E7F-AE62-95E0F6DB5B27}"/>
          </ac:spMkLst>
        </pc:spChg>
        <pc:spChg chg="add del">
          <ac:chgData name="BEN KHALFALLAH Hela ItimAsrScoVdf" userId="d55be94f-4073-46ba-88ef-465599598fde" providerId="ADAL" clId="{B1CC3917-7186-48B1-B06B-921786A47DF6}" dt="2023-03-19T23:12:55.909" v="5715" actId="26606"/>
          <ac:spMkLst>
            <pc:docMk/>
            <pc:sldMk cId="3229997594" sldId="655"/>
            <ac:spMk id="52233" creationId="{84D30AFB-4D71-48B0-AA00-28EE92363A5F}"/>
          </ac:spMkLst>
        </pc:spChg>
        <pc:spChg chg="add del">
          <ac:chgData name="BEN KHALFALLAH Hela ItimAsrScoVdf" userId="d55be94f-4073-46ba-88ef-465599598fde" providerId="ADAL" clId="{B1CC3917-7186-48B1-B06B-921786A47DF6}" dt="2023-03-19T23:12:55.909" v="5715" actId="26606"/>
          <ac:spMkLst>
            <pc:docMk/>
            <pc:sldMk cId="3229997594" sldId="655"/>
            <ac:spMk id="52235" creationId="{96A0B76F-8010-4C62-B4B6-C5FC438C059E}"/>
          </ac:spMkLst>
        </pc:spChg>
        <pc:spChg chg="add del">
          <ac:chgData name="BEN KHALFALLAH Hela ItimAsrScoVdf" userId="d55be94f-4073-46ba-88ef-465599598fde" providerId="ADAL" clId="{B1CC3917-7186-48B1-B06B-921786A47DF6}" dt="2023-03-19T23:12:55.909" v="5715" actId="26606"/>
          <ac:spMkLst>
            <pc:docMk/>
            <pc:sldMk cId="3229997594" sldId="655"/>
            <ac:spMk id="52237" creationId="{9FC936C0-4624-438D-BDD0-6B296BD6409D}"/>
          </ac:spMkLst>
        </pc:spChg>
        <pc:spChg chg="add del">
          <ac:chgData name="BEN KHALFALLAH Hela ItimAsrScoVdf" userId="d55be94f-4073-46ba-88ef-465599598fde" providerId="ADAL" clId="{B1CC3917-7186-48B1-B06B-921786A47DF6}" dt="2023-03-19T23:12:55.909" v="5715" actId="26606"/>
          <ac:spMkLst>
            <pc:docMk/>
            <pc:sldMk cId="3229997594" sldId="655"/>
            <ac:spMk id="52239" creationId="{42D4960A-896E-4F6B-BF65-B4662AC9DEB6}"/>
          </ac:spMkLst>
        </pc:spChg>
        <pc:spChg chg="add del">
          <ac:chgData name="BEN KHALFALLAH Hela ItimAsrScoVdf" userId="d55be94f-4073-46ba-88ef-465599598fde" providerId="ADAL" clId="{B1CC3917-7186-48B1-B06B-921786A47DF6}" dt="2023-03-19T23:12:55.909" v="5715" actId="26606"/>
          <ac:spMkLst>
            <pc:docMk/>
            <pc:sldMk cId="3229997594" sldId="655"/>
            <ac:spMk id="52241" creationId="{5684944A-8803-462C-84C5-4576C56A7758}"/>
          </ac:spMkLst>
        </pc:spChg>
        <pc:spChg chg="add del">
          <ac:chgData name="BEN KHALFALLAH Hela ItimAsrScoVdf" userId="d55be94f-4073-46ba-88ef-465599598fde" providerId="ADAL" clId="{B1CC3917-7186-48B1-B06B-921786A47DF6}" dt="2023-03-19T23:12:55.909" v="5715" actId="26606"/>
          <ac:spMkLst>
            <pc:docMk/>
            <pc:sldMk cId="3229997594" sldId="655"/>
            <ac:spMk id="52243" creationId="{E07F3B49-8C20-42F5-831D-59306D05F667}"/>
          </ac:spMkLst>
        </pc:spChg>
        <pc:spChg chg="add del">
          <ac:chgData name="BEN KHALFALLAH Hela ItimAsrScoVdf" userId="d55be94f-4073-46ba-88ef-465599598fde" providerId="ADAL" clId="{B1CC3917-7186-48B1-B06B-921786A47DF6}" dt="2023-03-19T23:13:10.776" v="5718" actId="26606"/>
          <ac:spMkLst>
            <pc:docMk/>
            <pc:sldMk cId="3229997594" sldId="655"/>
            <ac:spMk id="52248" creationId="{2928117C-9446-4E7F-AE62-95E0F6DB5B27}"/>
          </ac:spMkLst>
        </pc:spChg>
        <pc:spChg chg="add del">
          <ac:chgData name="BEN KHALFALLAH Hela ItimAsrScoVdf" userId="d55be94f-4073-46ba-88ef-465599598fde" providerId="ADAL" clId="{B1CC3917-7186-48B1-B06B-921786A47DF6}" dt="2023-03-19T23:13:10.776" v="5718" actId="26606"/>
          <ac:spMkLst>
            <pc:docMk/>
            <pc:sldMk cId="3229997594" sldId="655"/>
            <ac:spMk id="52250" creationId="{84D30AFB-4D71-48B0-AA00-28EE92363A5F}"/>
          </ac:spMkLst>
        </pc:spChg>
        <pc:spChg chg="add del">
          <ac:chgData name="BEN KHALFALLAH Hela ItimAsrScoVdf" userId="d55be94f-4073-46ba-88ef-465599598fde" providerId="ADAL" clId="{B1CC3917-7186-48B1-B06B-921786A47DF6}" dt="2023-03-19T23:13:10.776" v="5718" actId="26606"/>
          <ac:spMkLst>
            <pc:docMk/>
            <pc:sldMk cId="3229997594" sldId="655"/>
            <ac:spMk id="52252" creationId="{96A0B76F-8010-4C62-B4B6-C5FC438C059E}"/>
          </ac:spMkLst>
        </pc:spChg>
        <pc:spChg chg="add del">
          <ac:chgData name="BEN KHALFALLAH Hela ItimAsrScoVdf" userId="d55be94f-4073-46ba-88ef-465599598fde" providerId="ADAL" clId="{B1CC3917-7186-48B1-B06B-921786A47DF6}" dt="2023-03-19T23:13:10.776" v="5718" actId="26606"/>
          <ac:spMkLst>
            <pc:docMk/>
            <pc:sldMk cId="3229997594" sldId="655"/>
            <ac:spMk id="52254" creationId="{9FC936C0-4624-438D-BDD0-6B296BD6409D}"/>
          </ac:spMkLst>
        </pc:spChg>
        <pc:spChg chg="add del">
          <ac:chgData name="BEN KHALFALLAH Hela ItimAsrScoVdf" userId="d55be94f-4073-46ba-88ef-465599598fde" providerId="ADAL" clId="{B1CC3917-7186-48B1-B06B-921786A47DF6}" dt="2023-03-19T23:13:10.776" v="5718" actId="26606"/>
          <ac:spMkLst>
            <pc:docMk/>
            <pc:sldMk cId="3229997594" sldId="655"/>
            <ac:spMk id="52256" creationId="{42D4960A-896E-4F6B-BF65-B4662AC9DEB6}"/>
          </ac:spMkLst>
        </pc:spChg>
        <pc:spChg chg="add del">
          <ac:chgData name="BEN KHALFALLAH Hela ItimAsrScoVdf" userId="d55be94f-4073-46ba-88ef-465599598fde" providerId="ADAL" clId="{B1CC3917-7186-48B1-B06B-921786A47DF6}" dt="2023-03-19T23:13:10.776" v="5718" actId="26606"/>
          <ac:spMkLst>
            <pc:docMk/>
            <pc:sldMk cId="3229997594" sldId="655"/>
            <ac:spMk id="52258" creationId="{5684944A-8803-462C-84C5-4576C56A7758}"/>
          </ac:spMkLst>
        </pc:spChg>
        <pc:spChg chg="add del">
          <ac:chgData name="BEN KHALFALLAH Hela ItimAsrScoVdf" userId="d55be94f-4073-46ba-88ef-465599598fde" providerId="ADAL" clId="{B1CC3917-7186-48B1-B06B-921786A47DF6}" dt="2023-03-19T23:13:10.776" v="5718" actId="26606"/>
          <ac:spMkLst>
            <pc:docMk/>
            <pc:sldMk cId="3229997594" sldId="655"/>
            <ac:spMk id="52260" creationId="{E07F3B49-8C20-42F5-831D-59306D05F667}"/>
          </ac:spMkLst>
        </pc:spChg>
        <pc:spChg chg="add del">
          <ac:chgData name="BEN KHALFALLAH Hela ItimAsrScoVdf" userId="d55be94f-4073-46ba-88ef-465599598fde" providerId="ADAL" clId="{B1CC3917-7186-48B1-B06B-921786A47DF6}" dt="2023-03-19T23:14:21.424" v="5721" actId="26606"/>
          <ac:spMkLst>
            <pc:docMk/>
            <pc:sldMk cId="3229997594" sldId="655"/>
            <ac:spMk id="52265" creationId="{2928117C-9446-4E7F-AE62-95E0F6DB5B27}"/>
          </ac:spMkLst>
        </pc:spChg>
        <pc:spChg chg="add del">
          <ac:chgData name="BEN KHALFALLAH Hela ItimAsrScoVdf" userId="d55be94f-4073-46ba-88ef-465599598fde" providerId="ADAL" clId="{B1CC3917-7186-48B1-B06B-921786A47DF6}" dt="2023-03-19T23:14:21.424" v="5721" actId="26606"/>
          <ac:spMkLst>
            <pc:docMk/>
            <pc:sldMk cId="3229997594" sldId="655"/>
            <ac:spMk id="52267" creationId="{84D30AFB-4D71-48B0-AA00-28EE92363A5F}"/>
          </ac:spMkLst>
        </pc:spChg>
        <pc:spChg chg="add del">
          <ac:chgData name="BEN KHALFALLAH Hela ItimAsrScoVdf" userId="d55be94f-4073-46ba-88ef-465599598fde" providerId="ADAL" clId="{B1CC3917-7186-48B1-B06B-921786A47DF6}" dt="2023-03-19T23:14:21.424" v="5721" actId="26606"/>
          <ac:spMkLst>
            <pc:docMk/>
            <pc:sldMk cId="3229997594" sldId="655"/>
            <ac:spMk id="52269" creationId="{96A0B76F-8010-4C62-B4B6-C5FC438C059E}"/>
          </ac:spMkLst>
        </pc:spChg>
        <pc:spChg chg="add del">
          <ac:chgData name="BEN KHALFALLAH Hela ItimAsrScoVdf" userId="d55be94f-4073-46ba-88ef-465599598fde" providerId="ADAL" clId="{B1CC3917-7186-48B1-B06B-921786A47DF6}" dt="2023-03-19T23:14:21.424" v="5721" actId="26606"/>
          <ac:spMkLst>
            <pc:docMk/>
            <pc:sldMk cId="3229997594" sldId="655"/>
            <ac:spMk id="52271" creationId="{9FC936C0-4624-438D-BDD0-6B296BD6409D}"/>
          </ac:spMkLst>
        </pc:spChg>
        <pc:spChg chg="add del">
          <ac:chgData name="BEN KHALFALLAH Hela ItimAsrScoVdf" userId="d55be94f-4073-46ba-88ef-465599598fde" providerId="ADAL" clId="{B1CC3917-7186-48B1-B06B-921786A47DF6}" dt="2023-03-19T23:14:21.424" v="5721" actId="26606"/>
          <ac:spMkLst>
            <pc:docMk/>
            <pc:sldMk cId="3229997594" sldId="655"/>
            <ac:spMk id="52273" creationId="{42D4960A-896E-4F6B-BF65-B4662AC9DEB6}"/>
          </ac:spMkLst>
        </pc:spChg>
        <pc:spChg chg="add del">
          <ac:chgData name="BEN KHALFALLAH Hela ItimAsrScoVdf" userId="d55be94f-4073-46ba-88ef-465599598fde" providerId="ADAL" clId="{B1CC3917-7186-48B1-B06B-921786A47DF6}" dt="2023-03-19T23:14:21.424" v="5721" actId="26606"/>
          <ac:spMkLst>
            <pc:docMk/>
            <pc:sldMk cId="3229997594" sldId="655"/>
            <ac:spMk id="52275" creationId="{5684944A-8803-462C-84C5-4576C56A7758}"/>
          </ac:spMkLst>
        </pc:spChg>
        <pc:spChg chg="add del">
          <ac:chgData name="BEN KHALFALLAH Hela ItimAsrScoVdf" userId="d55be94f-4073-46ba-88ef-465599598fde" providerId="ADAL" clId="{B1CC3917-7186-48B1-B06B-921786A47DF6}" dt="2023-03-19T23:14:21.424" v="5721" actId="26606"/>
          <ac:spMkLst>
            <pc:docMk/>
            <pc:sldMk cId="3229997594" sldId="655"/>
            <ac:spMk id="52277" creationId="{E07F3B49-8C20-42F5-831D-59306D05F667}"/>
          </ac:spMkLst>
        </pc:spChg>
        <pc:spChg chg="add del">
          <ac:chgData name="BEN KHALFALLAH Hela ItimAsrScoVdf" userId="d55be94f-4073-46ba-88ef-465599598fde" providerId="ADAL" clId="{B1CC3917-7186-48B1-B06B-921786A47DF6}" dt="2023-03-19T23:25:35.384" v="5787" actId="26606"/>
          <ac:spMkLst>
            <pc:docMk/>
            <pc:sldMk cId="3229997594" sldId="655"/>
            <ac:spMk id="52282" creationId="{2928117C-9446-4E7F-AE62-95E0F6DB5B27}"/>
          </ac:spMkLst>
        </pc:spChg>
        <pc:spChg chg="add del">
          <ac:chgData name="BEN KHALFALLAH Hela ItimAsrScoVdf" userId="d55be94f-4073-46ba-88ef-465599598fde" providerId="ADAL" clId="{B1CC3917-7186-48B1-B06B-921786A47DF6}" dt="2023-03-19T23:25:35.384" v="5787" actId="26606"/>
          <ac:spMkLst>
            <pc:docMk/>
            <pc:sldMk cId="3229997594" sldId="655"/>
            <ac:spMk id="52284" creationId="{84D30AFB-4D71-48B0-AA00-28EE92363A5F}"/>
          </ac:spMkLst>
        </pc:spChg>
        <pc:spChg chg="add del">
          <ac:chgData name="BEN KHALFALLAH Hela ItimAsrScoVdf" userId="d55be94f-4073-46ba-88ef-465599598fde" providerId="ADAL" clId="{B1CC3917-7186-48B1-B06B-921786A47DF6}" dt="2023-03-19T23:25:35.384" v="5787" actId="26606"/>
          <ac:spMkLst>
            <pc:docMk/>
            <pc:sldMk cId="3229997594" sldId="655"/>
            <ac:spMk id="52286" creationId="{96A0B76F-8010-4C62-B4B6-C5FC438C059E}"/>
          </ac:spMkLst>
        </pc:spChg>
        <pc:spChg chg="add del">
          <ac:chgData name="BEN KHALFALLAH Hela ItimAsrScoVdf" userId="d55be94f-4073-46ba-88ef-465599598fde" providerId="ADAL" clId="{B1CC3917-7186-48B1-B06B-921786A47DF6}" dt="2023-03-19T23:25:35.384" v="5787" actId="26606"/>
          <ac:spMkLst>
            <pc:docMk/>
            <pc:sldMk cId="3229997594" sldId="655"/>
            <ac:spMk id="52288" creationId="{9FC936C0-4624-438D-BDD0-6B296BD6409D}"/>
          </ac:spMkLst>
        </pc:spChg>
        <pc:spChg chg="add del">
          <ac:chgData name="BEN KHALFALLAH Hela ItimAsrScoVdf" userId="d55be94f-4073-46ba-88ef-465599598fde" providerId="ADAL" clId="{B1CC3917-7186-48B1-B06B-921786A47DF6}" dt="2023-03-19T23:25:35.384" v="5787" actId="26606"/>
          <ac:spMkLst>
            <pc:docMk/>
            <pc:sldMk cId="3229997594" sldId="655"/>
            <ac:spMk id="52290" creationId="{42D4960A-896E-4F6B-BF65-B4662AC9DEB6}"/>
          </ac:spMkLst>
        </pc:spChg>
        <pc:spChg chg="add del">
          <ac:chgData name="BEN KHALFALLAH Hela ItimAsrScoVdf" userId="d55be94f-4073-46ba-88ef-465599598fde" providerId="ADAL" clId="{B1CC3917-7186-48B1-B06B-921786A47DF6}" dt="2023-03-19T23:25:35.384" v="5787" actId="26606"/>
          <ac:spMkLst>
            <pc:docMk/>
            <pc:sldMk cId="3229997594" sldId="655"/>
            <ac:spMk id="52292" creationId="{5684944A-8803-462C-84C5-4576C56A7758}"/>
          </ac:spMkLst>
        </pc:spChg>
        <pc:spChg chg="add del">
          <ac:chgData name="BEN KHALFALLAH Hela ItimAsrScoVdf" userId="d55be94f-4073-46ba-88ef-465599598fde" providerId="ADAL" clId="{B1CC3917-7186-48B1-B06B-921786A47DF6}" dt="2023-03-19T23:25:35.384" v="5787" actId="26606"/>
          <ac:spMkLst>
            <pc:docMk/>
            <pc:sldMk cId="3229997594" sldId="655"/>
            <ac:spMk id="52294" creationId="{E07F3B49-8C20-42F5-831D-59306D05F667}"/>
          </ac:spMkLst>
        </pc:spChg>
        <pc:spChg chg="add del">
          <ac:chgData name="BEN KHALFALLAH Hela ItimAsrScoVdf" userId="d55be94f-4073-46ba-88ef-465599598fde" providerId="ADAL" clId="{B1CC3917-7186-48B1-B06B-921786A47DF6}" dt="2023-03-19T23:25:14.871" v="5780" actId="26606"/>
          <ac:spMkLst>
            <pc:docMk/>
            <pc:sldMk cId="3229997594" sldId="655"/>
            <ac:spMk id="52299" creationId="{2928117C-9446-4E7F-AE62-95E0F6DB5B27}"/>
          </ac:spMkLst>
        </pc:spChg>
        <pc:spChg chg="add del">
          <ac:chgData name="BEN KHALFALLAH Hela ItimAsrScoVdf" userId="d55be94f-4073-46ba-88ef-465599598fde" providerId="ADAL" clId="{B1CC3917-7186-48B1-B06B-921786A47DF6}" dt="2023-03-19T23:25:14.871" v="5780" actId="26606"/>
          <ac:spMkLst>
            <pc:docMk/>
            <pc:sldMk cId="3229997594" sldId="655"/>
            <ac:spMk id="52301" creationId="{84D30AFB-4D71-48B0-AA00-28EE92363A5F}"/>
          </ac:spMkLst>
        </pc:spChg>
        <pc:spChg chg="add del">
          <ac:chgData name="BEN KHALFALLAH Hela ItimAsrScoVdf" userId="d55be94f-4073-46ba-88ef-465599598fde" providerId="ADAL" clId="{B1CC3917-7186-48B1-B06B-921786A47DF6}" dt="2023-03-19T23:25:14.871" v="5780" actId="26606"/>
          <ac:spMkLst>
            <pc:docMk/>
            <pc:sldMk cId="3229997594" sldId="655"/>
            <ac:spMk id="52303" creationId="{96A0B76F-8010-4C62-B4B6-C5FC438C059E}"/>
          </ac:spMkLst>
        </pc:spChg>
        <pc:spChg chg="add del">
          <ac:chgData name="BEN KHALFALLAH Hela ItimAsrScoVdf" userId="d55be94f-4073-46ba-88ef-465599598fde" providerId="ADAL" clId="{B1CC3917-7186-48B1-B06B-921786A47DF6}" dt="2023-03-19T23:25:14.871" v="5780" actId="26606"/>
          <ac:spMkLst>
            <pc:docMk/>
            <pc:sldMk cId="3229997594" sldId="655"/>
            <ac:spMk id="52305" creationId="{9FC936C0-4624-438D-BDD0-6B296BD6409D}"/>
          </ac:spMkLst>
        </pc:spChg>
        <pc:spChg chg="add del">
          <ac:chgData name="BEN KHALFALLAH Hela ItimAsrScoVdf" userId="d55be94f-4073-46ba-88ef-465599598fde" providerId="ADAL" clId="{B1CC3917-7186-48B1-B06B-921786A47DF6}" dt="2023-03-19T23:25:14.871" v="5780" actId="26606"/>
          <ac:spMkLst>
            <pc:docMk/>
            <pc:sldMk cId="3229997594" sldId="655"/>
            <ac:spMk id="52307" creationId="{42D4960A-896E-4F6B-BF65-B4662AC9DEB6}"/>
          </ac:spMkLst>
        </pc:spChg>
        <pc:spChg chg="add del">
          <ac:chgData name="BEN KHALFALLAH Hela ItimAsrScoVdf" userId="d55be94f-4073-46ba-88ef-465599598fde" providerId="ADAL" clId="{B1CC3917-7186-48B1-B06B-921786A47DF6}" dt="2023-03-19T23:25:14.871" v="5780" actId="26606"/>
          <ac:spMkLst>
            <pc:docMk/>
            <pc:sldMk cId="3229997594" sldId="655"/>
            <ac:spMk id="52309" creationId="{5684944A-8803-462C-84C5-4576C56A7758}"/>
          </ac:spMkLst>
        </pc:spChg>
        <pc:spChg chg="add del">
          <ac:chgData name="BEN KHALFALLAH Hela ItimAsrScoVdf" userId="d55be94f-4073-46ba-88ef-465599598fde" providerId="ADAL" clId="{B1CC3917-7186-48B1-B06B-921786A47DF6}" dt="2023-03-19T23:25:14.871" v="5780" actId="26606"/>
          <ac:spMkLst>
            <pc:docMk/>
            <pc:sldMk cId="3229997594" sldId="655"/>
            <ac:spMk id="52311" creationId="{E07F3B49-8C20-42F5-831D-59306D05F667}"/>
          </ac:spMkLst>
        </pc:spChg>
        <pc:spChg chg="add del">
          <ac:chgData name="BEN KHALFALLAH Hela ItimAsrScoVdf" userId="d55be94f-4073-46ba-88ef-465599598fde" providerId="ADAL" clId="{B1CC3917-7186-48B1-B06B-921786A47DF6}" dt="2023-03-19T23:25:27.138" v="5782" actId="26606"/>
          <ac:spMkLst>
            <pc:docMk/>
            <pc:sldMk cId="3229997594" sldId="655"/>
            <ac:spMk id="52313" creationId="{EC75C176-BB0F-4087-B339-FC37356C0B34}"/>
          </ac:spMkLst>
        </pc:spChg>
        <pc:spChg chg="add del">
          <ac:chgData name="BEN KHALFALLAH Hela ItimAsrScoVdf" userId="d55be94f-4073-46ba-88ef-465599598fde" providerId="ADAL" clId="{B1CC3917-7186-48B1-B06B-921786A47DF6}" dt="2023-03-19T23:25:27.138" v="5782" actId="26606"/>
          <ac:spMkLst>
            <pc:docMk/>
            <pc:sldMk cId="3229997594" sldId="655"/>
            <ac:spMk id="52314" creationId="{2928117C-9446-4E7F-AE62-95E0F6DB5B27}"/>
          </ac:spMkLst>
        </pc:spChg>
        <pc:spChg chg="add del">
          <ac:chgData name="BEN KHALFALLAH Hela ItimAsrScoVdf" userId="d55be94f-4073-46ba-88ef-465599598fde" providerId="ADAL" clId="{B1CC3917-7186-48B1-B06B-921786A47DF6}" dt="2023-03-19T23:25:27.138" v="5782" actId="26606"/>
          <ac:spMkLst>
            <pc:docMk/>
            <pc:sldMk cId="3229997594" sldId="655"/>
            <ac:spMk id="52315" creationId="{E64BD7DF-F4BB-427F-B4F6-6DC83A59AA0F}"/>
          </ac:spMkLst>
        </pc:spChg>
        <pc:spChg chg="add del">
          <ac:chgData name="BEN KHALFALLAH Hela ItimAsrScoVdf" userId="d55be94f-4073-46ba-88ef-465599598fde" providerId="ADAL" clId="{B1CC3917-7186-48B1-B06B-921786A47DF6}" dt="2023-03-19T23:25:27.138" v="5782" actId="26606"/>
          <ac:spMkLst>
            <pc:docMk/>
            <pc:sldMk cId="3229997594" sldId="655"/>
            <ac:spMk id="52316" creationId="{84D30AFB-4D71-48B0-AA00-28EE92363A5F}"/>
          </ac:spMkLst>
        </pc:spChg>
        <pc:spChg chg="add del">
          <ac:chgData name="BEN KHALFALLAH Hela ItimAsrScoVdf" userId="d55be94f-4073-46ba-88ef-465599598fde" providerId="ADAL" clId="{B1CC3917-7186-48B1-B06B-921786A47DF6}" dt="2023-03-19T23:25:27.138" v="5782" actId="26606"/>
          <ac:spMkLst>
            <pc:docMk/>
            <pc:sldMk cId="3229997594" sldId="655"/>
            <ac:spMk id="52317" creationId="{96A0B76F-8010-4C62-B4B6-C5FC438C059E}"/>
          </ac:spMkLst>
        </pc:spChg>
        <pc:spChg chg="add del">
          <ac:chgData name="BEN KHALFALLAH Hela ItimAsrScoVdf" userId="d55be94f-4073-46ba-88ef-465599598fde" providerId="ADAL" clId="{B1CC3917-7186-48B1-B06B-921786A47DF6}" dt="2023-03-19T23:25:27.138" v="5782" actId="26606"/>
          <ac:spMkLst>
            <pc:docMk/>
            <pc:sldMk cId="3229997594" sldId="655"/>
            <ac:spMk id="52318" creationId="{9FC936C0-4624-438D-BDD0-6B296BD6409D}"/>
          </ac:spMkLst>
        </pc:spChg>
        <pc:spChg chg="add del">
          <ac:chgData name="BEN KHALFALLAH Hela ItimAsrScoVdf" userId="d55be94f-4073-46ba-88ef-465599598fde" providerId="ADAL" clId="{B1CC3917-7186-48B1-B06B-921786A47DF6}" dt="2023-03-19T23:25:27.138" v="5782" actId="26606"/>
          <ac:spMkLst>
            <pc:docMk/>
            <pc:sldMk cId="3229997594" sldId="655"/>
            <ac:spMk id="52319" creationId="{C1FA8F66-3B85-411D-A2A6-A50DF3026D9A}"/>
          </ac:spMkLst>
        </pc:spChg>
        <pc:spChg chg="add del">
          <ac:chgData name="BEN KHALFALLAH Hela ItimAsrScoVdf" userId="d55be94f-4073-46ba-88ef-465599598fde" providerId="ADAL" clId="{B1CC3917-7186-48B1-B06B-921786A47DF6}" dt="2023-03-19T23:25:27.138" v="5782" actId="26606"/>
          <ac:spMkLst>
            <pc:docMk/>
            <pc:sldMk cId="3229997594" sldId="655"/>
            <ac:spMk id="52320" creationId="{D695E25C-06E7-4082-BE92-B571B616BC5A}"/>
          </ac:spMkLst>
        </pc:spChg>
        <pc:spChg chg="add del">
          <ac:chgData name="BEN KHALFALLAH Hela ItimAsrScoVdf" userId="d55be94f-4073-46ba-88ef-465599598fde" providerId="ADAL" clId="{B1CC3917-7186-48B1-B06B-921786A47DF6}" dt="2023-03-19T23:25:27.138" v="5782" actId="26606"/>
          <ac:spMkLst>
            <pc:docMk/>
            <pc:sldMk cId="3229997594" sldId="655"/>
            <ac:spMk id="52321" creationId="{9257916F-271C-4D56-AEDE-0309D1746F14}"/>
          </ac:spMkLst>
        </pc:spChg>
        <pc:spChg chg="add del">
          <ac:chgData name="BEN KHALFALLAH Hela ItimAsrScoVdf" userId="d55be94f-4073-46ba-88ef-465599598fde" providerId="ADAL" clId="{B1CC3917-7186-48B1-B06B-921786A47DF6}" dt="2023-03-19T23:25:29.019" v="5784" actId="26606"/>
          <ac:spMkLst>
            <pc:docMk/>
            <pc:sldMk cId="3229997594" sldId="655"/>
            <ac:spMk id="52323" creationId="{2928117C-9446-4E7F-AE62-95E0F6DB5B27}"/>
          </ac:spMkLst>
        </pc:spChg>
        <pc:spChg chg="add del">
          <ac:chgData name="BEN KHALFALLAH Hela ItimAsrScoVdf" userId="d55be94f-4073-46ba-88ef-465599598fde" providerId="ADAL" clId="{B1CC3917-7186-48B1-B06B-921786A47DF6}" dt="2023-03-19T23:25:29.019" v="5784" actId="26606"/>
          <ac:spMkLst>
            <pc:docMk/>
            <pc:sldMk cId="3229997594" sldId="655"/>
            <ac:spMk id="52324" creationId="{84D30AFB-4D71-48B0-AA00-28EE92363A5F}"/>
          </ac:spMkLst>
        </pc:spChg>
        <pc:spChg chg="add del">
          <ac:chgData name="BEN KHALFALLAH Hela ItimAsrScoVdf" userId="d55be94f-4073-46ba-88ef-465599598fde" providerId="ADAL" clId="{B1CC3917-7186-48B1-B06B-921786A47DF6}" dt="2023-03-19T23:25:29.019" v="5784" actId="26606"/>
          <ac:spMkLst>
            <pc:docMk/>
            <pc:sldMk cId="3229997594" sldId="655"/>
            <ac:spMk id="52325" creationId="{96A0B76F-8010-4C62-B4B6-C5FC438C059E}"/>
          </ac:spMkLst>
        </pc:spChg>
        <pc:spChg chg="add del">
          <ac:chgData name="BEN KHALFALLAH Hela ItimAsrScoVdf" userId="d55be94f-4073-46ba-88ef-465599598fde" providerId="ADAL" clId="{B1CC3917-7186-48B1-B06B-921786A47DF6}" dt="2023-03-19T23:25:29.019" v="5784" actId="26606"/>
          <ac:spMkLst>
            <pc:docMk/>
            <pc:sldMk cId="3229997594" sldId="655"/>
            <ac:spMk id="52326" creationId="{9FC936C0-4624-438D-BDD0-6B296BD6409D}"/>
          </ac:spMkLst>
        </pc:spChg>
        <pc:spChg chg="add del">
          <ac:chgData name="BEN KHALFALLAH Hela ItimAsrScoVdf" userId="d55be94f-4073-46ba-88ef-465599598fde" providerId="ADAL" clId="{B1CC3917-7186-48B1-B06B-921786A47DF6}" dt="2023-03-19T23:25:29.019" v="5784" actId="26606"/>
          <ac:spMkLst>
            <pc:docMk/>
            <pc:sldMk cId="3229997594" sldId="655"/>
            <ac:spMk id="52327" creationId="{117586EA-60FD-42F2-88A3-EA438310DB22}"/>
          </ac:spMkLst>
        </pc:spChg>
        <pc:spChg chg="add del">
          <ac:chgData name="BEN KHALFALLAH Hela ItimAsrScoVdf" userId="d55be94f-4073-46ba-88ef-465599598fde" providerId="ADAL" clId="{B1CC3917-7186-48B1-B06B-921786A47DF6}" dt="2023-03-19T23:25:29.019" v="5784" actId="26606"/>
          <ac:spMkLst>
            <pc:docMk/>
            <pc:sldMk cId="3229997594" sldId="655"/>
            <ac:spMk id="52328" creationId="{02CC9D39-BB06-4AD7-A8E2-764CAEC2A7C3}"/>
          </ac:spMkLst>
        </pc:spChg>
        <pc:spChg chg="add del">
          <ac:chgData name="BEN KHALFALLAH Hela ItimAsrScoVdf" userId="d55be94f-4073-46ba-88ef-465599598fde" providerId="ADAL" clId="{B1CC3917-7186-48B1-B06B-921786A47DF6}" dt="2023-03-19T23:25:29.019" v="5784" actId="26606"/>
          <ac:spMkLst>
            <pc:docMk/>
            <pc:sldMk cId="3229997594" sldId="655"/>
            <ac:spMk id="52329" creationId="{C685FEC3-AC4E-4604-AAE1-BC317B8347D0}"/>
          </ac:spMkLst>
        </pc:spChg>
        <pc:spChg chg="add del">
          <ac:chgData name="BEN KHALFALLAH Hela ItimAsrScoVdf" userId="d55be94f-4073-46ba-88ef-465599598fde" providerId="ADAL" clId="{B1CC3917-7186-48B1-B06B-921786A47DF6}" dt="2023-03-19T23:25:35.373" v="5786" actId="26606"/>
          <ac:spMkLst>
            <pc:docMk/>
            <pc:sldMk cId="3229997594" sldId="655"/>
            <ac:spMk id="52335" creationId="{DB691D59-8F51-4DD8-AD41-D568D29B08F8}"/>
          </ac:spMkLst>
        </pc:spChg>
        <pc:spChg chg="add del">
          <ac:chgData name="BEN KHALFALLAH Hela ItimAsrScoVdf" userId="d55be94f-4073-46ba-88ef-465599598fde" providerId="ADAL" clId="{B1CC3917-7186-48B1-B06B-921786A47DF6}" dt="2023-03-19T23:25:35.373" v="5786" actId="26606"/>
          <ac:spMkLst>
            <pc:docMk/>
            <pc:sldMk cId="3229997594" sldId="655"/>
            <ac:spMk id="52336" creationId="{204AEF18-0627-48F3-9B3D-F7E8F050B1D4}"/>
          </ac:spMkLst>
        </pc:spChg>
        <pc:spChg chg="add del">
          <ac:chgData name="BEN KHALFALLAH Hela ItimAsrScoVdf" userId="d55be94f-4073-46ba-88ef-465599598fde" providerId="ADAL" clId="{B1CC3917-7186-48B1-B06B-921786A47DF6}" dt="2023-03-19T23:25:35.373" v="5786" actId="26606"/>
          <ac:spMkLst>
            <pc:docMk/>
            <pc:sldMk cId="3229997594" sldId="655"/>
            <ac:spMk id="52337" creationId="{CEAEE08A-C572-438F-9753-B0D527A515A7}"/>
          </ac:spMkLst>
        </pc:spChg>
        <pc:spChg chg="add del">
          <ac:chgData name="BEN KHALFALLAH Hela ItimAsrScoVdf" userId="d55be94f-4073-46ba-88ef-465599598fde" providerId="ADAL" clId="{B1CC3917-7186-48B1-B06B-921786A47DF6}" dt="2023-03-19T23:25:35.373" v="5786" actId="26606"/>
          <ac:spMkLst>
            <pc:docMk/>
            <pc:sldMk cId="3229997594" sldId="655"/>
            <ac:spMk id="52338" creationId="{DB93146F-62ED-4C59-844C-0935D0FB5031}"/>
          </ac:spMkLst>
        </pc:spChg>
        <pc:spChg chg="add del">
          <ac:chgData name="BEN KHALFALLAH Hela ItimAsrScoVdf" userId="d55be94f-4073-46ba-88ef-465599598fde" providerId="ADAL" clId="{B1CC3917-7186-48B1-B06B-921786A47DF6}" dt="2023-03-19T23:25:35.373" v="5786" actId="26606"/>
          <ac:spMkLst>
            <pc:docMk/>
            <pc:sldMk cId="3229997594" sldId="655"/>
            <ac:spMk id="52339" creationId="{F7207B7B-5C57-458C-BE38-95D2CD7655BB}"/>
          </ac:spMkLst>
        </pc:spChg>
        <pc:spChg chg="add del">
          <ac:chgData name="BEN KHALFALLAH Hela ItimAsrScoVdf" userId="d55be94f-4073-46ba-88ef-465599598fde" providerId="ADAL" clId="{B1CC3917-7186-48B1-B06B-921786A47DF6}" dt="2023-03-19T23:25:35.373" v="5786" actId="26606"/>
          <ac:spMkLst>
            <pc:docMk/>
            <pc:sldMk cId="3229997594" sldId="655"/>
            <ac:spMk id="52340" creationId="{9822E561-F97C-4CBB-A9A6-A6BF6317BC84}"/>
          </ac:spMkLst>
        </pc:spChg>
        <pc:spChg chg="add del">
          <ac:chgData name="BEN KHALFALLAH Hela ItimAsrScoVdf" userId="d55be94f-4073-46ba-88ef-465599598fde" providerId="ADAL" clId="{B1CC3917-7186-48B1-B06B-921786A47DF6}" dt="2023-03-19T23:25:35.373" v="5786" actId="26606"/>
          <ac:spMkLst>
            <pc:docMk/>
            <pc:sldMk cId="3229997594" sldId="655"/>
            <ac:spMk id="52341" creationId="{B01B0E58-A5C8-4CDA-A2E0-35DF94E59857}"/>
          </ac:spMkLst>
        </pc:spChg>
        <pc:spChg chg="add del">
          <ac:chgData name="BEN KHALFALLAH Hela ItimAsrScoVdf" userId="d55be94f-4073-46ba-88ef-465599598fde" providerId="ADAL" clId="{B1CC3917-7186-48B1-B06B-921786A47DF6}" dt="2023-03-19T23:48:38.964" v="5932" actId="26606"/>
          <ac:spMkLst>
            <pc:docMk/>
            <pc:sldMk cId="3229997594" sldId="655"/>
            <ac:spMk id="52343" creationId="{2928117C-9446-4E7F-AE62-95E0F6DB5B27}"/>
          </ac:spMkLst>
        </pc:spChg>
        <pc:spChg chg="add del">
          <ac:chgData name="BEN KHALFALLAH Hela ItimAsrScoVdf" userId="d55be94f-4073-46ba-88ef-465599598fde" providerId="ADAL" clId="{B1CC3917-7186-48B1-B06B-921786A47DF6}" dt="2023-03-19T23:48:38.964" v="5932" actId="26606"/>
          <ac:spMkLst>
            <pc:docMk/>
            <pc:sldMk cId="3229997594" sldId="655"/>
            <ac:spMk id="52344" creationId="{84D30AFB-4D71-48B0-AA00-28EE92363A5F}"/>
          </ac:spMkLst>
        </pc:spChg>
        <pc:spChg chg="add del">
          <ac:chgData name="BEN KHALFALLAH Hela ItimAsrScoVdf" userId="d55be94f-4073-46ba-88ef-465599598fde" providerId="ADAL" clId="{B1CC3917-7186-48B1-B06B-921786A47DF6}" dt="2023-03-19T23:48:38.964" v="5932" actId="26606"/>
          <ac:spMkLst>
            <pc:docMk/>
            <pc:sldMk cId="3229997594" sldId="655"/>
            <ac:spMk id="52345" creationId="{96A0B76F-8010-4C62-B4B6-C5FC438C059E}"/>
          </ac:spMkLst>
        </pc:spChg>
        <pc:spChg chg="add del">
          <ac:chgData name="BEN KHALFALLAH Hela ItimAsrScoVdf" userId="d55be94f-4073-46ba-88ef-465599598fde" providerId="ADAL" clId="{B1CC3917-7186-48B1-B06B-921786A47DF6}" dt="2023-03-19T23:48:38.964" v="5932" actId="26606"/>
          <ac:spMkLst>
            <pc:docMk/>
            <pc:sldMk cId="3229997594" sldId="655"/>
            <ac:spMk id="52346" creationId="{9FC936C0-4624-438D-BDD0-6B296BD6409D}"/>
          </ac:spMkLst>
        </pc:spChg>
        <pc:spChg chg="add del">
          <ac:chgData name="BEN KHALFALLAH Hela ItimAsrScoVdf" userId="d55be94f-4073-46ba-88ef-465599598fde" providerId="ADAL" clId="{B1CC3917-7186-48B1-B06B-921786A47DF6}" dt="2023-03-19T23:48:38.964" v="5932" actId="26606"/>
          <ac:spMkLst>
            <pc:docMk/>
            <pc:sldMk cId="3229997594" sldId="655"/>
            <ac:spMk id="52347" creationId="{42D4960A-896E-4F6B-BF65-B4662AC9DEB6}"/>
          </ac:spMkLst>
        </pc:spChg>
        <pc:spChg chg="add del">
          <ac:chgData name="BEN KHALFALLAH Hela ItimAsrScoVdf" userId="d55be94f-4073-46ba-88ef-465599598fde" providerId="ADAL" clId="{B1CC3917-7186-48B1-B06B-921786A47DF6}" dt="2023-03-19T23:48:38.964" v="5932" actId="26606"/>
          <ac:spMkLst>
            <pc:docMk/>
            <pc:sldMk cId="3229997594" sldId="655"/>
            <ac:spMk id="52348" creationId="{5684944A-8803-462C-84C5-4576C56A7758}"/>
          </ac:spMkLst>
        </pc:spChg>
        <pc:spChg chg="add del">
          <ac:chgData name="BEN KHALFALLAH Hela ItimAsrScoVdf" userId="d55be94f-4073-46ba-88ef-465599598fde" providerId="ADAL" clId="{B1CC3917-7186-48B1-B06B-921786A47DF6}" dt="2023-03-19T23:48:38.964" v="5932" actId="26606"/>
          <ac:spMkLst>
            <pc:docMk/>
            <pc:sldMk cId="3229997594" sldId="655"/>
            <ac:spMk id="52349" creationId="{E07F3B49-8C20-42F5-831D-59306D05F667}"/>
          </ac:spMkLst>
        </pc:spChg>
        <pc:spChg chg="add">
          <ac:chgData name="BEN KHALFALLAH Hela ItimAsrScoVdf" userId="d55be94f-4073-46ba-88ef-465599598fde" providerId="ADAL" clId="{B1CC3917-7186-48B1-B06B-921786A47DF6}" dt="2023-03-19T23:48:38.964" v="5932" actId="26606"/>
          <ac:spMkLst>
            <pc:docMk/>
            <pc:sldMk cId="3229997594" sldId="655"/>
            <ac:spMk id="52354" creationId="{2928117C-9446-4E7F-AE62-95E0F6DB5B27}"/>
          </ac:spMkLst>
        </pc:spChg>
        <pc:spChg chg="add">
          <ac:chgData name="BEN KHALFALLAH Hela ItimAsrScoVdf" userId="d55be94f-4073-46ba-88ef-465599598fde" providerId="ADAL" clId="{B1CC3917-7186-48B1-B06B-921786A47DF6}" dt="2023-03-19T23:48:38.964" v="5932" actId="26606"/>
          <ac:spMkLst>
            <pc:docMk/>
            <pc:sldMk cId="3229997594" sldId="655"/>
            <ac:spMk id="52356" creationId="{84D30AFB-4D71-48B0-AA00-28EE92363A5F}"/>
          </ac:spMkLst>
        </pc:spChg>
        <pc:spChg chg="add">
          <ac:chgData name="BEN KHALFALLAH Hela ItimAsrScoVdf" userId="d55be94f-4073-46ba-88ef-465599598fde" providerId="ADAL" clId="{B1CC3917-7186-48B1-B06B-921786A47DF6}" dt="2023-03-19T23:48:38.964" v="5932" actId="26606"/>
          <ac:spMkLst>
            <pc:docMk/>
            <pc:sldMk cId="3229997594" sldId="655"/>
            <ac:spMk id="52358" creationId="{96A0B76F-8010-4C62-B4B6-C5FC438C059E}"/>
          </ac:spMkLst>
        </pc:spChg>
        <pc:spChg chg="add">
          <ac:chgData name="BEN KHALFALLAH Hela ItimAsrScoVdf" userId="d55be94f-4073-46ba-88ef-465599598fde" providerId="ADAL" clId="{B1CC3917-7186-48B1-B06B-921786A47DF6}" dt="2023-03-19T23:48:38.964" v="5932" actId="26606"/>
          <ac:spMkLst>
            <pc:docMk/>
            <pc:sldMk cId="3229997594" sldId="655"/>
            <ac:spMk id="52360" creationId="{9FC936C0-4624-438D-BDD0-6B296BD6409D}"/>
          </ac:spMkLst>
        </pc:spChg>
        <pc:spChg chg="add">
          <ac:chgData name="BEN KHALFALLAH Hela ItimAsrScoVdf" userId="d55be94f-4073-46ba-88ef-465599598fde" providerId="ADAL" clId="{B1CC3917-7186-48B1-B06B-921786A47DF6}" dt="2023-03-19T23:48:38.964" v="5932" actId="26606"/>
          <ac:spMkLst>
            <pc:docMk/>
            <pc:sldMk cId="3229997594" sldId="655"/>
            <ac:spMk id="52362" creationId="{42D4960A-896E-4F6B-BF65-B4662AC9DEB6}"/>
          </ac:spMkLst>
        </pc:spChg>
        <pc:spChg chg="add">
          <ac:chgData name="BEN KHALFALLAH Hela ItimAsrScoVdf" userId="d55be94f-4073-46ba-88ef-465599598fde" providerId="ADAL" clId="{B1CC3917-7186-48B1-B06B-921786A47DF6}" dt="2023-03-19T23:48:38.964" v="5932" actId="26606"/>
          <ac:spMkLst>
            <pc:docMk/>
            <pc:sldMk cId="3229997594" sldId="655"/>
            <ac:spMk id="52364" creationId="{5684944A-8803-462C-84C5-4576C56A7758}"/>
          </ac:spMkLst>
        </pc:spChg>
        <pc:spChg chg="add">
          <ac:chgData name="BEN KHALFALLAH Hela ItimAsrScoVdf" userId="d55be94f-4073-46ba-88ef-465599598fde" providerId="ADAL" clId="{B1CC3917-7186-48B1-B06B-921786A47DF6}" dt="2023-03-19T23:48:38.964" v="5932" actId="26606"/>
          <ac:spMkLst>
            <pc:docMk/>
            <pc:sldMk cId="3229997594" sldId="655"/>
            <ac:spMk id="52366" creationId="{E07F3B49-8C20-42F5-831D-59306D05F667}"/>
          </ac:spMkLst>
        </pc:spChg>
        <pc:grpChg chg="add del">
          <ac:chgData name="BEN KHALFALLAH Hela ItimAsrScoVdf" userId="d55be94f-4073-46ba-88ef-465599598fde" providerId="ADAL" clId="{B1CC3917-7186-48B1-B06B-921786A47DF6}" dt="2023-03-19T23:25:29.019" v="5784" actId="26606"/>
          <ac:grpSpMkLst>
            <pc:docMk/>
            <pc:sldMk cId="3229997594" sldId="655"/>
            <ac:grpSpMk id="52330" creationId="{42C8672C-C7ED-40AB-AF9B-4586C5F37F54}"/>
          </ac:grpSpMkLst>
        </pc:grpChg>
        <pc:picChg chg="add del mod">
          <ac:chgData name="BEN KHALFALLAH Hela ItimAsrScoVdf" userId="d55be94f-4073-46ba-88ef-465599598fde" providerId="ADAL" clId="{B1CC3917-7186-48B1-B06B-921786A47DF6}" dt="2023-03-19T23:12:53.115" v="5713" actId="478"/>
          <ac:picMkLst>
            <pc:docMk/>
            <pc:sldMk cId="3229997594" sldId="655"/>
            <ac:picMk id="52226" creationId="{A6E32B03-FF96-4738-A77F-92C08D0F3BE5}"/>
          </ac:picMkLst>
        </pc:picChg>
        <pc:picChg chg="add del mod">
          <ac:chgData name="BEN KHALFALLAH Hela ItimAsrScoVdf" userId="d55be94f-4073-46ba-88ef-465599598fde" providerId="ADAL" clId="{B1CC3917-7186-48B1-B06B-921786A47DF6}" dt="2023-03-19T23:12:58.530" v="5716" actId="478"/>
          <ac:picMkLst>
            <pc:docMk/>
            <pc:sldMk cId="3229997594" sldId="655"/>
            <ac:picMk id="52228" creationId="{8D22AE41-12B6-46BC-A49B-DEDF10F98579}"/>
          </ac:picMkLst>
        </pc:picChg>
        <pc:picChg chg="add del mod">
          <ac:chgData name="BEN KHALFALLAH Hela ItimAsrScoVdf" userId="d55be94f-4073-46ba-88ef-465599598fde" providerId="ADAL" clId="{B1CC3917-7186-48B1-B06B-921786A47DF6}" dt="2023-03-19T23:14:16.546" v="5719" actId="478"/>
          <ac:picMkLst>
            <pc:docMk/>
            <pc:sldMk cId="3229997594" sldId="655"/>
            <ac:picMk id="52230" creationId="{9EDBBC44-CF7A-4483-9B00-227A525FEF19}"/>
          </ac:picMkLst>
        </pc:picChg>
        <pc:picChg chg="add mod">
          <ac:chgData name="BEN KHALFALLAH Hela ItimAsrScoVdf" userId="d55be94f-4073-46ba-88ef-465599598fde" providerId="ADAL" clId="{B1CC3917-7186-48B1-B06B-921786A47DF6}" dt="2023-03-19T23:48:54.658" v="5933" actId="208"/>
          <ac:picMkLst>
            <pc:docMk/>
            <pc:sldMk cId="3229997594" sldId="655"/>
            <ac:picMk id="52232" creationId="{875BEA5D-0574-4E26-880E-5A42449BD0DA}"/>
          </ac:picMkLst>
        </pc:picChg>
      </pc:sldChg>
      <pc:sldChg chg="addSp modSp new del mod setBg">
        <pc:chgData name="BEN KHALFALLAH Hela ItimAsrScoVdf" userId="d55be94f-4073-46ba-88ef-465599598fde" providerId="ADAL" clId="{B1CC3917-7186-48B1-B06B-921786A47DF6}" dt="2023-03-19T22:52:21.820" v="5661" actId="47"/>
        <pc:sldMkLst>
          <pc:docMk/>
          <pc:sldMk cId="3803803155" sldId="655"/>
        </pc:sldMkLst>
        <pc:spChg chg="mod ord">
          <ac:chgData name="BEN KHALFALLAH Hela ItimAsrScoVdf" userId="d55be94f-4073-46ba-88ef-465599598fde" providerId="ADAL" clId="{B1CC3917-7186-48B1-B06B-921786A47DF6}" dt="2023-03-19T22:45:58.279" v="5660" actId="26606"/>
          <ac:spMkLst>
            <pc:docMk/>
            <pc:sldMk cId="3803803155" sldId="655"/>
            <ac:spMk id="2" creationId="{AC9DC0FD-B9C4-4705-A0DF-7AAD7E4E92F5}"/>
          </ac:spMkLst>
        </pc:spChg>
        <pc:spChg chg="add">
          <ac:chgData name="BEN KHALFALLAH Hela ItimAsrScoVdf" userId="d55be94f-4073-46ba-88ef-465599598fde" providerId="ADAL" clId="{B1CC3917-7186-48B1-B06B-921786A47DF6}" dt="2023-03-19T22:45:58.279" v="5660" actId="26606"/>
          <ac:spMkLst>
            <pc:docMk/>
            <pc:sldMk cId="3803803155" sldId="655"/>
            <ac:spMk id="51207" creationId="{DB691D59-8F51-4DD8-AD41-D568D29B08F8}"/>
          </ac:spMkLst>
        </pc:spChg>
        <pc:spChg chg="add">
          <ac:chgData name="BEN KHALFALLAH Hela ItimAsrScoVdf" userId="d55be94f-4073-46ba-88ef-465599598fde" providerId="ADAL" clId="{B1CC3917-7186-48B1-B06B-921786A47DF6}" dt="2023-03-19T22:45:58.279" v="5660" actId="26606"/>
          <ac:spMkLst>
            <pc:docMk/>
            <pc:sldMk cId="3803803155" sldId="655"/>
            <ac:spMk id="51209" creationId="{204AEF18-0627-48F3-9B3D-F7E8F050B1D4}"/>
          </ac:spMkLst>
        </pc:spChg>
        <pc:spChg chg="add">
          <ac:chgData name="BEN KHALFALLAH Hela ItimAsrScoVdf" userId="d55be94f-4073-46ba-88ef-465599598fde" providerId="ADAL" clId="{B1CC3917-7186-48B1-B06B-921786A47DF6}" dt="2023-03-19T22:45:58.279" v="5660" actId="26606"/>
          <ac:spMkLst>
            <pc:docMk/>
            <pc:sldMk cId="3803803155" sldId="655"/>
            <ac:spMk id="51211" creationId="{CEAEE08A-C572-438F-9753-B0D527A515A7}"/>
          </ac:spMkLst>
        </pc:spChg>
        <pc:spChg chg="add">
          <ac:chgData name="BEN KHALFALLAH Hela ItimAsrScoVdf" userId="d55be94f-4073-46ba-88ef-465599598fde" providerId="ADAL" clId="{B1CC3917-7186-48B1-B06B-921786A47DF6}" dt="2023-03-19T22:45:58.279" v="5660" actId="26606"/>
          <ac:spMkLst>
            <pc:docMk/>
            <pc:sldMk cId="3803803155" sldId="655"/>
            <ac:spMk id="51213" creationId="{DB93146F-62ED-4C59-844C-0935D0FB5031}"/>
          </ac:spMkLst>
        </pc:spChg>
        <pc:spChg chg="add">
          <ac:chgData name="BEN KHALFALLAH Hela ItimAsrScoVdf" userId="d55be94f-4073-46ba-88ef-465599598fde" providerId="ADAL" clId="{B1CC3917-7186-48B1-B06B-921786A47DF6}" dt="2023-03-19T22:45:58.279" v="5660" actId="26606"/>
          <ac:spMkLst>
            <pc:docMk/>
            <pc:sldMk cId="3803803155" sldId="655"/>
            <ac:spMk id="51215" creationId="{BF3D65BA-1C65-40FB-92EF-83951BDC1D7C}"/>
          </ac:spMkLst>
        </pc:spChg>
        <pc:spChg chg="add">
          <ac:chgData name="BEN KHALFALLAH Hela ItimAsrScoVdf" userId="d55be94f-4073-46ba-88ef-465599598fde" providerId="ADAL" clId="{B1CC3917-7186-48B1-B06B-921786A47DF6}" dt="2023-03-19T22:45:58.279" v="5660" actId="26606"/>
          <ac:spMkLst>
            <pc:docMk/>
            <pc:sldMk cId="3803803155" sldId="655"/>
            <ac:spMk id="51217" creationId="{ADF52CCA-FCDD-49A0-BFFC-3BD41F1B827A}"/>
          </ac:spMkLst>
        </pc:spChg>
        <pc:picChg chg="add mod">
          <ac:chgData name="BEN KHALFALLAH Hela ItimAsrScoVdf" userId="d55be94f-4073-46ba-88ef-465599598fde" providerId="ADAL" clId="{B1CC3917-7186-48B1-B06B-921786A47DF6}" dt="2023-03-19T22:45:58.279" v="5660" actId="26606"/>
          <ac:picMkLst>
            <pc:docMk/>
            <pc:sldMk cId="3803803155" sldId="655"/>
            <ac:picMk id="51202" creationId="{56E32F4B-7E07-4A14-A389-825862E02531}"/>
          </ac:picMkLst>
        </pc:picChg>
      </pc:sldChg>
      <pc:sldChg chg="addSp modSp new del">
        <pc:chgData name="BEN KHALFALLAH Hela ItimAsrScoVdf" userId="d55be94f-4073-46ba-88ef-465599598fde" providerId="ADAL" clId="{B1CC3917-7186-48B1-B06B-921786A47DF6}" dt="2023-03-19T23:16:58.361" v="5737" actId="47"/>
        <pc:sldMkLst>
          <pc:docMk/>
          <pc:sldMk cId="3095504411" sldId="656"/>
        </pc:sldMkLst>
        <pc:picChg chg="add mod">
          <ac:chgData name="BEN KHALFALLAH Hela ItimAsrScoVdf" userId="d55be94f-4073-46ba-88ef-465599598fde" providerId="ADAL" clId="{B1CC3917-7186-48B1-B06B-921786A47DF6}" dt="2023-03-19T23:15:26.375" v="5724" actId="1076"/>
          <ac:picMkLst>
            <pc:docMk/>
            <pc:sldMk cId="3095504411" sldId="656"/>
            <ac:picMk id="53250" creationId="{8D009652-6A74-4D55-B594-40E3E3C6DCF5}"/>
          </ac:picMkLst>
        </pc:picChg>
      </pc:sldChg>
      <pc:sldChg chg="addSp delSp modSp new mod setBg setClrOvrMap">
        <pc:chgData name="BEN KHALFALLAH Hela ItimAsrScoVdf" userId="d55be94f-4073-46ba-88ef-465599598fde" providerId="ADAL" clId="{B1CC3917-7186-48B1-B06B-921786A47DF6}" dt="2023-03-19T23:54:16.128" v="5961" actId="26606"/>
        <pc:sldMkLst>
          <pc:docMk/>
          <pc:sldMk cId="749844610" sldId="657"/>
        </pc:sldMkLst>
        <pc:spChg chg="mod">
          <ac:chgData name="BEN KHALFALLAH Hela ItimAsrScoVdf" userId="d55be94f-4073-46ba-88ef-465599598fde" providerId="ADAL" clId="{B1CC3917-7186-48B1-B06B-921786A47DF6}" dt="2023-03-19T23:54:04.680" v="5960" actId="20577"/>
          <ac:spMkLst>
            <pc:docMk/>
            <pc:sldMk cId="749844610" sldId="657"/>
            <ac:spMk id="2" creationId="{5510E273-99E3-432D-830D-4E1D1B75E84B}"/>
          </ac:spMkLst>
        </pc:spChg>
        <pc:spChg chg="mod ord">
          <ac:chgData name="BEN KHALFALLAH Hela ItimAsrScoVdf" userId="d55be94f-4073-46ba-88ef-465599598fde" providerId="ADAL" clId="{B1CC3917-7186-48B1-B06B-921786A47DF6}" dt="2023-03-19T23:45:27.515" v="5918" actId="26606"/>
          <ac:spMkLst>
            <pc:docMk/>
            <pc:sldMk cId="749844610" sldId="657"/>
            <ac:spMk id="3" creationId="{2A547F41-C2DC-4DC0-A431-2456F911366D}"/>
          </ac:spMkLst>
        </pc:spChg>
        <pc:spChg chg="add del mod">
          <ac:chgData name="BEN KHALFALLAH Hela ItimAsrScoVdf" userId="d55be94f-4073-46ba-88ef-465599598fde" providerId="ADAL" clId="{B1CC3917-7186-48B1-B06B-921786A47DF6}" dt="2023-03-19T23:22:23.413" v="5772" actId="478"/>
          <ac:spMkLst>
            <pc:docMk/>
            <pc:sldMk cId="749844610" sldId="657"/>
            <ac:spMk id="4" creationId="{65667433-11AA-4BBE-8801-AC4FE109C710}"/>
          </ac:spMkLst>
        </pc:spChg>
        <pc:spChg chg="add del mod">
          <ac:chgData name="BEN KHALFALLAH Hela ItimAsrScoVdf" userId="d55be94f-4073-46ba-88ef-465599598fde" providerId="ADAL" clId="{B1CC3917-7186-48B1-B06B-921786A47DF6}" dt="2023-03-19T23:22:23.413" v="5772" actId="478"/>
          <ac:spMkLst>
            <pc:docMk/>
            <pc:sldMk cId="749844610" sldId="657"/>
            <ac:spMk id="97" creationId="{A2372360-0342-450F-B9AE-5F5412843954}"/>
          </ac:spMkLst>
        </pc:spChg>
        <pc:spChg chg="add del">
          <ac:chgData name="BEN KHALFALLAH Hela ItimAsrScoVdf" userId="d55be94f-4073-46ba-88ef-465599598fde" providerId="ADAL" clId="{B1CC3917-7186-48B1-B06B-921786A47DF6}" dt="2023-03-19T23:16:38.731" v="5735" actId="26606"/>
          <ac:spMkLst>
            <pc:docMk/>
            <pc:sldMk cId="749844610" sldId="657"/>
            <ac:spMk id="54279" creationId="{2928117C-9446-4E7F-AE62-95E0F6DB5B27}"/>
          </ac:spMkLst>
        </pc:spChg>
        <pc:spChg chg="add del">
          <ac:chgData name="BEN KHALFALLAH Hela ItimAsrScoVdf" userId="d55be94f-4073-46ba-88ef-465599598fde" providerId="ADAL" clId="{B1CC3917-7186-48B1-B06B-921786A47DF6}" dt="2023-03-19T23:16:38.731" v="5735" actId="26606"/>
          <ac:spMkLst>
            <pc:docMk/>
            <pc:sldMk cId="749844610" sldId="657"/>
            <ac:spMk id="54281" creationId="{84D30AFB-4D71-48B0-AA00-28EE92363A5F}"/>
          </ac:spMkLst>
        </pc:spChg>
        <pc:spChg chg="add del">
          <ac:chgData name="BEN KHALFALLAH Hela ItimAsrScoVdf" userId="d55be94f-4073-46ba-88ef-465599598fde" providerId="ADAL" clId="{B1CC3917-7186-48B1-B06B-921786A47DF6}" dt="2023-03-19T23:16:38.731" v="5735" actId="26606"/>
          <ac:spMkLst>
            <pc:docMk/>
            <pc:sldMk cId="749844610" sldId="657"/>
            <ac:spMk id="54283" creationId="{96A0B76F-8010-4C62-B4B6-C5FC438C059E}"/>
          </ac:spMkLst>
        </pc:spChg>
        <pc:spChg chg="add del">
          <ac:chgData name="BEN KHALFALLAH Hela ItimAsrScoVdf" userId="d55be94f-4073-46ba-88ef-465599598fde" providerId="ADAL" clId="{B1CC3917-7186-48B1-B06B-921786A47DF6}" dt="2023-03-19T23:16:38.731" v="5735" actId="26606"/>
          <ac:spMkLst>
            <pc:docMk/>
            <pc:sldMk cId="749844610" sldId="657"/>
            <ac:spMk id="54285" creationId="{9FC936C0-4624-438D-BDD0-6B296BD6409D}"/>
          </ac:spMkLst>
        </pc:spChg>
        <pc:spChg chg="add del">
          <ac:chgData name="BEN KHALFALLAH Hela ItimAsrScoVdf" userId="d55be94f-4073-46ba-88ef-465599598fde" providerId="ADAL" clId="{B1CC3917-7186-48B1-B06B-921786A47DF6}" dt="2023-03-19T23:16:38.731" v="5735" actId="26606"/>
          <ac:spMkLst>
            <pc:docMk/>
            <pc:sldMk cId="749844610" sldId="657"/>
            <ac:spMk id="54287" creationId="{42D4960A-896E-4F6B-BF65-B4662AC9DEB6}"/>
          </ac:spMkLst>
        </pc:spChg>
        <pc:spChg chg="add del">
          <ac:chgData name="BEN KHALFALLAH Hela ItimAsrScoVdf" userId="d55be94f-4073-46ba-88ef-465599598fde" providerId="ADAL" clId="{B1CC3917-7186-48B1-B06B-921786A47DF6}" dt="2023-03-19T23:16:38.731" v="5735" actId="26606"/>
          <ac:spMkLst>
            <pc:docMk/>
            <pc:sldMk cId="749844610" sldId="657"/>
            <ac:spMk id="54289" creationId="{5684944A-8803-462C-84C5-4576C56A7758}"/>
          </ac:spMkLst>
        </pc:spChg>
        <pc:spChg chg="add del">
          <ac:chgData name="BEN KHALFALLAH Hela ItimAsrScoVdf" userId="d55be94f-4073-46ba-88ef-465599598fde" providerId="ADAL" clId="{B1CC3917-7186-48B1-B06B-921786A47DF6}" dt="2023-03-19T23:16:38.731" v="5735" actId="26606"/>
          <ac:spMkLst>
            <pc:docMk/>
            <pc:sldMk cId="749844610" sldId="657"/>
            <ac:spMk id="54291" creationId="{E07F3B49-8C20-42F5-831D-59306D05F667}"/>
          </ac:spMkLst>
        </pc:spChg>
        <pc:spChg chg="add del">
          <ac:chgData name="BEN KHALFALLAH Hela ItimAsrScoVdf" userId="d55be94f-4073-46ba-88ef-465599598fde" providerId="ADAL" clId="{B1CC3917-7186-48B1-B06B-921786A47DF6}" dt="2023-03-19T23:20:20.968" v="5764" actId="26606"/>
          <ac:spMkLst>
            <pc:docMk/>
            <pc:sldMk cId="749844610" sldId="657"/>
            <ac:spMk id="54296" creationId="{2928117C-9446-4E7F-AE62-95E0F6DB5B27}"/>
          </ac:spMkLst>
        </pc:spChg>
        <pc:spChg chg="add del">
          <ac:chgData name="BEN KHALFALLAH Hela ItimAsrScoVdf" userId="d55be94f-4073-46ba-88ef-465599598fde" providerId="ADAL" clId="{B1CC3917-7186-48B1-B06B-921786A47DF6}" dt="2023-03-19T23:20:20.968" v="5764" actId="26606"/>
          <ac:spMkLst>
            <pc:docMk/>
            <pc:sldMk cId="749844610" sldId="657"/>
            <ac:spMk id="54298" creationId="{84D30AFB-4D71-48B0-AA00-28EE92363A5F}"/>
          </ac:spMkLst>
        </pc:spChg>
        <pc:spChg chg="add del">
          <ac:chgData name="BEN KHALFALLAH Hela ItimAsrScoVdf" userId="d55be94f-4073-46ba-88ef-465599598fde" providerId="ADAL" clId="{B1CC3917-7186-48B1-B06B-921786A47DF6}" dt="2023-03-19T23:20:20.968" v="5764" actId="26606"/>
          <ac:spMkLst>
            <pc:docMk/>
            <pc:sldMk cId="749844610" sldId="657"/>
            <ac:spMk id="54300" creationId="{96A0B76F-8010-4C62-B4B6-C5FC438C059E}"/>
          </ac:spMkLst>
        </pc:spChg>
        <pc:spChg chg="add del">
          <ac:chgData name="BEN KHALFALLAH Hela ItimAsrScoVdf" userId="d55be94f-4073-46ba-88ef-465599598fde" providerId="ADAL" clId="{B1CC3917-7186-48B1-B06B-921786A47DF6}" dt="2023-03-19T23:20:20.968" v="5764" actId="26606"/>
          <ac:spMkLst>
            <pc:docMk/>
            <pc:sldMk cId="749844610" sldId="657"/>
            <ac:spMk id="54302" creationId="{9FC936C0-4624-438D-BDD0-6B296BD6409D}"/>
          </ac:spMkLst>
        </pc:spChg>
        <pc:spChg chg="add del">
          <ac:chgData name="BEN KHALFALLAH Hela ItimAsrScoVdf" userId="d55be94f-4073-46ba-88ef-465599598fde" providerId="ADAL" clId="{B1CC3917-7186-48B1-B06B-921786A47DF6}" dt="2023-03-19T23:20:20.968" v="5764" actId="26606"/>
          <ac:spMkLst>
            <pc:docMk/>
            <pc:sldMk cId="749844610" sldId="657"/>
            <ac:spMk id="54304" creationId="{42D4960A-896E-4F6B-BF65-B4662AC9DEB6}"/>
          </ac:spMkLst>
        </pc:spChg>
        <pc:spChg chg="add del">
          <ac:chgData name="BEN KHALFALLAH Hela ItimAsrScoVdf" userId="d55be94f-4073-46ba-88ef-465599598fde" providerId="ADAL" clId="{B1CC3917-7186-48B1-B06B-921786A47DF6}" dt="2023-03-19T23:20:20.968" v="5764" actId="26606"/>
          <ac:spMkLst>
            <pc:docMk/>
            <pc:sldMk cId="749844610" sldId="657"/>
            <ac:spMk id="54306" creationId="{5684944A-8803-462C-84C5-4576C56A7758}"/>
          </ac:spMkLst>
        </pc:spChg>
        <pc:spChg chg="add del">
          <ac:chgData name="BEN KHALFALLAH Hela ItimAsrScoVdf" userId="d55be94f-4073-46ba-88ef-465599598fde" providerId="ADAL" clId="{B1CC3917-7186-48B1-B06B-921786A47DF6}" dt="2023-03-19T23:20:20.968" v="5764" actId="26606"/>
          <ac:spMkLst>
            <pc:docMk/>
            <pc:sldMk cId="749844610" sldId="657"/>
            <ac:spMk id="54308" creationId="{E07F3B49-8C20-42F5-831D-59306D05F667}"/>
          </ac:spMkLst>
        </pc:spChg>
        <pc:spChg chg="add del">
          <ac:chgData name="BEN KHALFALLAH Hela ItimAsrScoVdf" userId="d55be94f-4073-46ba-88ef-465599598fde" providerId="ADAL" clId="{B1CC3917-7186-48B1-B06B-921786A47DF6}" dt="2023-03-19T23:19:37.330" v="5749" actId="26606"/>
          <ac:spMkLst>
            <pc:docMk/>
            <pc:sldMk cId="749844610" sldId="657"/>
            <ac:spMk id="54310" creationId="{2928117C-9446-4E7F-AE62-95E0F6DB5B27}"/>
          </ac:spMkLst>
        </pc:spChg>
        <pc:spChg chg="add del">
          <ac:chgData name="BEN KHALFALLAH Hela ItimAsrScoVdf" userId="d55be94f-4073-46ba-88ef-465599598fde" providerId="ADAL" clId="{B1CC3917-7186-48B1-B06B-921786A47DF6}" dt="2023-03-19T23:19:37.330" v="5749" actId="26606"/>
          <ac:spMkLst>
            <pc:docMk/>
            <pc:sldMk cId="749844610" sldId="657"/>
            <ac:spMk id="54311" creationId="{84D30AFB-4D71-48B0-AA00-28EE92363A5F}"/>
          </ac:spMkLst>
        </pc:spChg>
        <pc:spChg chg="add del">
          <ac:chgData name="BEN KHALFALLAH Hela ItimAsrScoVdf" userId="d55be94f-4073-46ba-88ef-465599598fde" providerId="ADAL" clId="{B1CC3917-7186-48B1-B06B-921786A47DF6}" dt="2023-03-19T23:19:37.330" v="5749" actId="26606"/>
          <ac:spMkLst>
            <pc:docMk/>
            <pc:sldMk cId="749844610" sldId="657"/>
            <ac:spMk id="54312" creationId="{96A0B76F-8010-4C62-B4B6-C5FC438C059E}"/>
          </ac:spMkLst>
        </pc:spChg>
        <pc:spChg chg="add del">
          <ac:chgData name="BEN KHALFALLAH Hela ItimAsrScoVdf" userId="d55be94f-4073-46ba-88ef-465599598fde" providerId="ADAL" clId="{B1CC3917-7186-48B1-B06B-921786A47DF6}" dt="2023-03-19T23:17:50.764" v="5741" actId="26606"/>
          <ac:spMkLst>
            <pc:docMk/>
            <pc:sldMk cId="749844610" sldId="657"/>
            <ac:spMk id="54313" creationId="{DB691D59-8F51-4DD8-AD41-D568D29B08F8}"/>
          </ac:spMkLst>
        </pc:spChg>
        <pc:spChg chg="add del">
          <ac:chgData name="BEN KHALFALLAH Hela ItimAsrScoVdf" userId="d55be94f-4073-46ba-88ef-465599598fde" providerId="ADAL" clId="{B1CC3917-7186-48B1-B06B-921786A47DF6}" dt="2023-03-19T23:19:37.330" v="5749" actId="26606"/>
          <ac:spMkLst>
            <pc:docMk/>
            <pc:sldMk cId="749844610" sldId="657"/>
            <ac:spMk id="54314" creationId="{9FC936C0-4624-438D-BDD0-6B296BD6409D}"/>
          </ac:spMkLst>
        </pc:spChg>
        <pc:spChg chg="add del">
          <ac:chgData name="BEN KHALFALLAH Hela ItimAsrScoVdf" userId="d55be94f-4073-46ba-88ef-465599598fde" providerId="ADAL" clId="{B1CC3917-7186-48B1-B06B-921786A47DF6}" dt="2023-03-19T23:17:50.764" v="5741" actId="26606"/>
          <ac:spMkLst>
            <pc:docMk/>
            <pc:sldMk cId="749844610" sldId="657"/>
            <ac:spMk id="54315" creationId="{204AEF18-0627-48F3-9B3D-F7E8F050B1D4}"/>
          </ac:spMkLst>
        </pc:spChg>
        <pc:spChg chg="add del">
          <ac:chgData name="BEN KHALFALLAH Hela ItimAsrScoVdf" userId="d55be94f-4073-46ba-88ef-465599598fde" providerId="ADAL" clId="{B1CC3917-7186-48B1-B06B-921786A47DF6}" dt="2023-03-19T23:19:37.330" v="5749" actId="26606"/>
          <ac:spMkLst>
            <pc:docMk/>
            <pc:sldMk cId="749844610" sldId="657"/>
            <ac:spMk id="54316" creationId="{42D4960A-896E-4F6B-BF65-B4662AC9DEB6}"/>
          </ac:spMkLst>
        </pc:spChg>
        <pc:spChg chg="add del">
          <ac:chgData name="BEN KHALFALLAH Hela ItimAsrScoVdf" userId="d55be94f-4073-46ba-88ef-465599598fde" providerId="ADAL" clId="{B1CC3917-7186-48B1-B06B-921786A47DF6}" dt="2023-03-19T23:17:50.764" v="5741" actId="26606"/>
          <ac:spMkLst>
            <pc:docMk/>
            <pc:sldMk cId="749844610" sldId="657"/>
            <ac:spMk id="54317" creationId="{CEAEE08A-C572-438F-9753-B0D527A515A7}"/>
          </ac:spMkLst>
        </pc:spChg>
        <pc:spChg chg="add del">
          <ac:chgData name="BEN KHALFALLAH Hela ItimAsrScoVdf" userId="d55be94f-4073-46ba-88ef-465599598fde" providerId="ADAL" clId="{B1CC3917-7186-48B1-B06B-921786A47DF6}" dt="2023-03-19T23:19:37.330" v="5749" actId="26606"/>
          <ac:spMkLst>
            <pc:docMk/>
            <pc:sldMk cId="749844610" sldId="657"/>
            <ac:spMk id="54318" creationId="{5684944A-8803-462C-84C5-4576C56A7758}"/>
          </ac:spMkLst>
        </pc:spChg>
        <pc:spChg chg="add del">
          <ac:chgData name="BEN KHALFALLAH Hela ItimAsrScoVdf" userId="d55be94f-4073-46ba-88ef-465599598fde" providerId="ADAL" clId="{B1CC3917-7186-48B1-B06B-921786A47DF6}" dt="2023-03-19T23:17:50.764" v="5741" actId="26606"/>
          <ac:spMkLst>
            <pc:docMk/>
            <pc:sldMk cId="749844610" sldId="657"/>
            <ac:spMk id="54319" creationId="{DB93146F-62ED-4C59-844C-0935D0FB5031}"/>
          </ac:spMkLst>
        </pc:spChg>
        <pc:spChg chg="add del">
          <ac:chgData name="BEN KHALFALLAH Hela ItimAsrScoVdf" userId="d55be94f-4073-46ba-88ef-465599598fde" providerId="ADAL" clId="{B1CC3917-7186-48B1-B06B-921786A47DF6}" dt="2023-03-19T23:19:37.330" v="5749" actId="26606"/>
          <ac:spMkLst>
            <pc:docMk/>
            <pc:sldMk cId="749844610" sldId="657"/>
            <ac:spMk id="54320" creationId="{E07F3B49-8C20-42F5-831D-59306D05F667}"/>
          </ac:spMkLst>
        </pc:spChg>
        <pc:spChg chg="add del">
          <ac:chgData name="BEN KHALFALLAH Hela ItimAsrScoVdf" userId="d55be94f-4073-46ba-88ef-465599598fde" providerId="ADAL" clId="{B1CC3917-7186-48B1-B06B-921786A47DF6}" dt="2023-03-19T23:17:50.764" v="5741" actId="26606"/>
          <ac:spMkLst>
            <pc:docMk/>
            <pc:sldMk cId="749844610" sldId="657"/>
            <ac:spMk id="54321" creationId="{F7207B7B-5C57-458C-BE38-95D2CD7655BB}"/>
          </ac:spMkLst>
        </pc:spChg>
        <pc:spChg chg="add del">
          <ac:chgData name="BEN KHALFALLAH Hela ItimAsrScoVdf" userId="d55be94f-4073-46ba-88ef-465599598fde" providerId="ADAL" clId="{B1CC3917-7186-48B1-B06B-921786A47DF6}" dt="2023-03-19T23:19:45.516" v="5751" actId="26606"/>
          <ac:spMkLst>
            <pc:docMk/>
            <pc:sldMk cId="749844610" sldId="657"/>
            <ac:spMk id="54322" creationId="{DB691D59-8F51-4DD8-AD41-D568D29B08F8}"/>
          </ac:spMkLst>
        </pc:spChg>
        <pc:spChg chg="add del">
          <ac:chgData name="BEN KHALFALLAH Hela ItimAsrScoVdf" userId="d55be94f-4073-46ba-88ef-465599598fde" providerId="ADAL" clId="{B1CC3917-7186-48B1-B06B-921786A47DF6}" dt="2023-03-19T23:17:50.764" v="5741" actId="26606"/>
          <ac:spMkLst>
            <pc:docMk/>
            <pc:sldMk cId="749844610" sldId="657"/>
            <ac:spMk id="54323" creationId="{9822E561-F97C-4CBB-A9A6-A6BF6317BC84}"/>
          </ac:spMkLst>
        </pc:spChg>
        <pc:spChg chg="add del">
          <ac:chgData name="BEN KHALFALLAH Hela ItimAsrScoVdf" userId="d55be94f-4073-46ba-88ef-465599598fde" providerId="ADAL" clId="{B1CC3917-7186-48B1-B06B-921786A47DF6}" dt="2023-03-19T23:19:45.516" v="5751" actId="26606"/>
          <ac:spMkLst>
            <pc:docMk/>
            <pc:sldMk cId="749844610" sldId="657"/>
            <ac:spMk id="54324" creationId="{204AEF18-0627-48F3-9B3D-F7E8F050B1D4}"/>
          </ac:spMkLst>
        </pc:spChg>
        <pc:spChg chg="add del">
          <ac:chgData name="BEN KHALFALLAH Hela ItimAsrScoVdf" userId="d55be94f-4073-46ba-88ef-465599598fde" providerId="ADAL" clId="{B1CC3917-7186-48B1-B06B-921786A47DF6}" dt="2023-03-19T23:17:50.764" v="5741" actId="26606"/>
          <ac:spMkLst>
            <pc:docMk/>
            <pc:sldMk cId="749844610" sldId="657"/>
            <ac:spMk id="54325" creationId="{B01B0E58-A5C8-4CDA-A2E0-35DF94E59857}"/>
          </ac:spMkLst>
        </pc:spChg>
        <pc:spChg chg="add del">
          <ac:chgData name="BEN KHALFALLAH Hela ItimAsrScoVdf" userId="d55be94f-4073-46ba-88ef-465599598fde" providerId="ADAL" clId="{B1CC3917-7186-48B1-B06B-921786A47DF6}" dt="2023-03-19T23:19:45.516" v="5751" actId="26606"/>
          <ac:spMkLst>
            <pc:docMk/>
            <pc:sldMk cId="749844610" sldId="657"/>
            <ac:spMk id="54326" creationId="{CEAEE08A-C572-438F-9753-B0D527A515A7}"/>
          </ac:spMkLst>
        </pc:spChg>
        <pc:spChg chg="add del">
          <ac:chgData name="BEN KHALFALLAH Hela ItimAsrScoVdf" userId="d55be94f-4073-46ba-88ef-465599598fde" providerId="ADAL" clId="{B1CC3917-7186-48B1-B06B-921786A47DF6}" dt="2023-03-19T23:19:45.516" v="5751" actId="26606"/>
          <ac:spMkLst>
            <pc:docMk/>
            <pc:sldMk cId="749844610" sldId="657"/>
            <ac:spMk id="54327" creationId="{DB93146F-62ED-4C59-844C-0935D0FB5031}"/>
          </ac:spMkLst>
        </pc:spChg>
        <pc:spChg chg="add del">
          <ac:chgData name="BEN KHALFALLAH Hela ItimAsrScoVdf" userId="d55be94f-4073-46ba-88ef-465599598fde" providerId="ADAL" clId="{B1CC3917-7186-48B1-B06B-921786A47DF6}" dt="2023-03-19T23:19:45.516" v="5751" actId="26606"/>
          <ac:spMkLst>
            <pc:docMk/>
            <pc:sldMk cId="749844610" sldId="657"/>
            <ac:spMk id="54328" creationId="{B1A515B1-A9B3-49B0-AE0D-D038D42C21A9}"/>
          </ac:spMkLst>
        </pc:spChg>
        <pc:spChg chg="add del">
          <ac:chgData name="BEN KHALFALLAH Hela ItimAsrScoVdf" userId="d55be94f-4073-46ba-88ef-465599598fde" providerId="ADAL" clId="{B1CC3917-7186-48B1-B06B-921786A47DF6}" dt="2023-03-19T23:17:54.864" v="5743" actId="26606"/>
          <ac:spMkLst>
            <pc:docMk/>
            <pc:sldMk cId="749844610" sldId="657"/>
            <ac:spMk id="54329" creationId="{2928117C-9446-4E7F-AE62-95E0F6DB5B27}"/>
          </ac:spMkLst>
        </pc:spChg>
        <pc:spChg chg="add del">
          <ac:chgData name="BEN KHALFALLAH Hela ItimAsrScoVdf" userId="d55be94f-4073-46ba-88ef-465599598fde" providerId="ADAL" clId="{B1CC3917-7186-48B1-B06B-921786A47DF6}" dt="2023-03-19T23:17:54.864" v="5743" actId="26606"/>
          <ac:spMkLst>
            <pc:docMk/>
            <pc:sldMk cId="749844610" sldId="657"/>
            <ac:spMk id="54330" creationId="{84D30AFB-4D71-48B0-AA00-28EE92363A5F}"/>
          </ac:spMkLst>
        </pc:spChg>
        <pc:spChg chg="add del">
          <ac:chgData name="BEN KHALFALLAH Hela ItimAsrScoVdf" userId="d55be94f-4073-46ba-88ef-465599598fde" providerId="ADAL" clId="{B1CC3917-7186-48B1-B06B-921786A47DF6}" dt="2023-03-19T23:17:54.864" v="5743" actId="26606"/>
          <ac:spMkLst>
            <pc:docMk/>
            <pc:sldMk cId="749844610" sldId="657"/>
            <ac:spMk id="54331" creationId="{96A0B76F-8010-4C62-B4B6-C5FC438C059E}"/>
          </ac:spMkLst>
        </pc:spChg>
        <pc:spChg chg="add del">
          <ac:chgData name="BEN KHALFALLAH Hela ItimAsrScoVdf" userId="d55be94f-4073-46ba-88ef-465599598fde" providerId="ADAL" clId="{B1CC3917-7186-48B1-B06B-921786A47DF6}" dt="2023-03-19T23:17:54.864" v="5743" actId="26606"/>
          <ac:spMkLst>
            <pc:docMk/>
            <pc:sldMk cId="749844610" sldId="657"/>
            <ac:spMk id="54332" creationId="{9FC936C0-4624-438D-BDD0-6B296BD6409D}"/>
          </ac:spMkLst>
        </pc:spChg>
        <pc:spChg chg="add del">
          <ac:chgData name="BEN KHALFALLAH Hela ItimAsrScoVdf" userId="d55be94f-4073-46ba-88ef-465599598fde" providerId="ADAL" clId="{B1CC3917-7186-48B1-B06B-921786A47DF6}" dt="2023-03-19T23:17:54.864" v="5743" actId="26606"/>
          <ac:spMkLst>
            <pc:docMk/>
            <pc:sldMk cId="749844610" sldId="657"/>
            <ac:spMk id="54333" creationId="{52A5E297-FCC0-4CBB-B0F2-AD10B61FABD2}"/>
          </ac:spMkLst>
        </pc:spChg>
        <pc:spChg chg="add del">
          <ac:chgData name="BEN KHALFALLAH Hela ItimAsrScoVdf" userId="d55be94f-4073-46ba-88ef-465599598fde" providerId="ADAL" clId="{B1CC3917-7186-48B1-B06B-921786A47DF6}" dt="2023-03-19T23:17:54.864" v="5743" actId="26606"/>
          <ac:spMkLst>
            <pc:docMk/>
            <pc:sldMk cId="749844610" sldId="657"/>
            <ac:spMk id="54334" creationId="{2F7FBDA2-CA1E-4D12-868A-9193C9AA7B9D}"/>
          </ac:spMkLst>
        </pc:spChg>
        <pc:spChg chg="add del">
          <ac:chgData name="BEN KHALFALLAH Hela ItimAsrScoVdf" userId="d55be94f-4073-46ba-88ef-465599598fde" providerId="ADAL" clId="{B1CC3917-7186-48B1-B06B-921786A47DF6}" dt="2023-03-19T23:19:52.014" v="5753" actId="26606"/>
          <ac:spMkLst>
            <pc:docMk/>
            <pc:sldMk cId="749844610" sldId="657"/>
            <ac:spMk id="54336" creationId="{DB691D59-8F51-4DD8-AD41-D568D29B08F8}"/>
          </ac:spMkLst>
        </pc:spChg>
        <pc:spChg chg="add del">
          <ac:chgData name="BEN KHALFALLAH Hela ItimAsrScoVdf" userId="d55be94f-4073-46ba-88ef-465599598fde" providerId="ADAL" clId="{B1CC3917-7186-48B1-B06B-921786A47DF6}" dt="2023-03-19T23:19:52.014" v="5753" actId="26606"/>
          <ac:spMkLst>
            <pc:docMk/>
            <pc:sldMk cId="749844610" sldId="657"/>
            <ac:spMk id="54337" creationId="{204AEF18-0627-48F3-9B3D-F7E8F050B1D4}"/>
          </ac:spMkLst>
        </pc:spChg>
        <pc:spChg chg="add del">
          <ac:chgData name="BEN KHALFALLAH Hela ItimAsrScoVdf" userId="d55be94f-4073-46ba-88ef-465599598fde" providerId="ADAL" clId="{B1CC3917-7186-48B1-B06B-921786A47DF6}" dt="2023-03-19T23:19:52.014" v="5753" actId="26606"/>
          <ac:spMkLst>
            <pc:docMk/>
            <pc:sldMk cId="749844610" sldId="657"/>
            <ac:spMk id="54338" creationId="{CEAEE08A-C572-438F-9753-B0D527A515A7}"/>
          </ac:spMkLst>
        </pc:spChg>
        <pc:spChg chg="add del">
          <ac:chgData name="BEN KHALFALLAH Hela ItimAsrScoVdf" userId="d55be94f-4073-46ba-88ef-465599598fde" providerId="ADAL" clId="{B1CC3917-7186-48B1-B06B-921786A47DF6}" dt="2023-03-19T23:19:52.014" v="5753" actId="26606"/>
          <ac:spMkLst>
            <pc:docMk/>
            <pc:sldMk cId="749844610" sldId="657"/>
            <ac:spMk id="54339" creationId="{DB93146F-62ED-4C59-844C-0935D0FB5031}"/>
          </ac:spMkLst>
        </pc:spChg>
        <pc:spChg chg="add del">
          <ac:chgData name="BEN KHALFALLAH Hela ItimAsrScoVdf" userId="d55be94f-4073-46ba-88ef-465599598fde" providerId="ADAL" clId="{B1CC3917-7186-48B1-B06B-921786A47DF6}" dt="2023-03-19T23:19:52.014" v="5753" actId="26606"/>
          <ac:spMkLst>
            <pc:docMk/>
            <pc:sldMk cId="749844610" sldId="657"/>
            <ac:spMk id="54340" creationId="{F9CD4BEB-C391-4F7E-9838-95411A832349}"/>
          </ac:spMkLst>
        </pc:spChg>
        <pc:spChg chg="add del">
          <ac:chgData name="BEN KHALFALLAH Hela ItimAsrScoVdf" userId="d55be94f-4073-46ba-88ef-465599598fde" providerId="ADAL" clId="{B1CC3917-7186-48B1-B06B-921786A47DF6}" dt="2023-03-19T23:20:05.978" v="5755" actId="26606"/>
          <ac:spMkLst>
            <pc:docMk/>
            <pc:sldMk cId="749844610" sldId="657"/>
            <ac:spMk id="54342" creationId="{2928117C-9446-4E7F-AE62-95E0F6DB5B27}"/>
          </ac:spMkLst>
        </pc:spChg>
        <pc:spChg chg="add del">
          <ac:chgData name="BEN KHALFALLAH Hela ItimAsrScoVdf" userId="d55be94f-4073-46ba-88ef-465599598fde" providerId="ADAL" clId="{B1CC3917-7186-48B1-B06B-921786A47DF6}" dt="2023-03-19T23:20:05.978" v="5755" actId="26606"/>
          <ac:spMkLst>
            <pc:docMk/>
            <pc:sldMk cId="749844610" sldId="657"/>
            <ac:spMk id="54343" creationId="{84D30AFB-4D71-48B0-AA00-28EE92363A5F}"/>
          </ac:spMkLst>
        </pc:spChg>
        <pc:spChg chg="add del">
          <ac:chgData name="BEN KHALFALLAH Hela ItimAsrScoVdf" userId="d55be94f-4073-46ba-88ef-465599598fde" providerId="ADAL" clId="{B1CC3917-7186-48B1-B06B-921786A47DF6}" dt="2023-03-19T23:20:05.978" v="5755" actId="26606"/>
          <ac:spMkLst>
            <pc:docMk/>
            <pc:sldMk cId="749844610" sldId="657"/>
            <ac:spMk id="54344" creationId="{96A0B76F-8010-4C62-B4B6-C5FC438C059E}"/>
          </ac:spMkLst>
        </pc:spChg>
        <pc:spChg chg="add del">
          <ac:chgData name="BEN KHALFALLAH Hela ItimAsrScoVdf" userId="d55be94f-4073-46ba-88ef-465599598fde" providerId="ADAL" clId="{B1CC3917-7186-48B1-B06B-921786A47DF6}" dt="2023-03-19T23:20:05.978" v="5755" actId="26606"/>
          <ac:spMkLst>
            <pc:docMk/>
            <pc:sldMk cId="749844610" sldId="657"/>
            <ac:spMk id="54345" creationId="{9FC936C0-4624-438D-BDD0-6B296BD6409D}"/>
          </ac:spMkLst>
        </pc:spChg>
        <pc:spChg chg="add del">
          <ac:chgData name="BEN KHALFALLAH Hela ItimAsrScoVdf" userId="d55be94f-4073-46ba-88ef-465599598fde" providerId="ADAL" clId="{B1CC3917-7186-48B1-B06B-921786A47DF6}" dt="2023-03-19T23:20:05.978" v="5755" actId="26606"/>
          <ac:spMkLst>
            <pc:docMk/>
            <pc:sldMk cId="749844610" sldId="657"/>
            <ac:spMk id="54346" creationId="{EECC1BA8-D744-4BAD-B3FB-227CB5EA7C10}"/>
          </ac:spMkLst>
        </pc:spChg>
        <pc:spChg chg="add del">
          <ac:chgData name="BEN KHALFALLAH Hela ItimAsrScoVdf" userId="d55be94f-4073-46ba-88ef-465599598fde" providerId="ADAL" clId="{B1CC3917-7186-48B1-B06B-921786A47DF6}" dt="2023-03-19T23:20:07.353" v="5757" actId="26606"/>
          <ac:spMkLst>
            <pc:docMk/>
            <pc:sldMk cId="749844610" sldId="657"/>
            <ac:spMk id="54352" creationId="{DB691D59-8F51-4DD8-AD41-D568D29B08F8}"/>
          </ac:spMkLst>
        </pc:spChg>
        <pc:spChg chg="add del">
          <ac:chgData name="BEN KHALFALLAH Hela ItimAsrScoVdf" userId="d55be94f-4073-46ba-88ef-465599598fde" providerId="ADAL" clId="{B1CC3917-7186-48B1-B06B-921786A47DF6}" dt="2023-03-19T23:20:07.353" v="5757" actId="26606"/>
          <ac:spMkLst>
            <pc:docMk/>
            <pc:sldMk cId="749844610" sldId="657"/>
            <ac:spMk id="54353" creationId="{204AEF18-0627-48F3-9B3D-F7E8F050B1D4}"/>
          </ac:spMkLst>
        </pc:spChg>
        <pc:spChg chg="add del">
          <ac:chgData name="BEN KHALFALLAH Hela ItimAsrScoVdf" userId="d55be94f-4073-46ba-88ef-465599598fde" providerId="ADAL" clId="{B1CC3917-7186-48B1-B06B-921786A47DF6}" dt="2023-03-19T23:20:07.353" v="5757" actId="26606"/>
          <ac:spMkLst>
            <pc:docMk/>
            <pc:sldMk cId="749844610" sldId="657"/>
            <ac:spMk id="54354" creationId="{CEAEE08A-C572-438F-9753-B0D527A515A7}"/>
          </ac:spMkLst>
        </pc:spChg>
        <pc:spChg chg="add del">
          <ac:chgData name="BEN KHALFALLAH Hela ItimAsrScoVdf" userId="d55be94f-4073-46ba-88ef-465599598fde" providerId="ADAL" clId="{B1CC3917-7186-48B1-B06B-921786A47DF6}" dt="2023-03-19T23:20:07.353" v="5757" actId="26606"/>
          <ac:spMkLst>
            <pc:docMk/>
            <pc:sldMk cId="749844610" sldId="657"/>
            <ac:spMk id="54355" creationId="{DB93146F-62ED-4C59-844C-0935D0FB5031}"/>
          </ac:spMkLst>
        </pc:spChg>
        <pc:spChg chg="add del">
          <ac:chgData name="BEN KHALFALLAH Hela ItimAsrScoVdf" userId="d55be94f-4073-46ba-88ef-465599598fde" providerId="ADAL" clId="{B1CC3917-7186-48B1-B06B-921786A47DF6}" dt="2023-03-19T23:20:07.353" v="5757" actId="26606"/>
          <ac:spMkLst>
            <pc:docMk/>
            <pc:sldMk cId="749844610" sldId="657"/>
            <ac:spMk id="54356" creationId="{B1A515B1-A9B3-49B0-AE0D-D038D42C21A9}"/>
          </ac:spMkLst>
        </pc:spChg>
        <pc:spChg chg="add del">
          <ac:chgData name="BEN KHALFALLAH Hela ItimAsrScoVdf" userId="d55be94f-4073-46ba-88ef-465599598fde" providerId="ADAL" clId="{B1CC3917-7186-48B1-B06B-921786A47DF6}" dt="2023-03-19T23:20:10.022" v="5759" actId="26606"/>
          <ac:spMkLst>
            <pc:docMk/>
            <pc:sldMk cId="749844610" sldId="657"/>
            <ac:spMk id="54358" creationId="{2928117C-9446-4E7F-AE62-95E0F6DB5B27}"/>
          </ac:spMkLst>
        </pc:spChg>
        <pc:spChg chg="add del">
          <ac:chgData name="BEN KHALFALLAH Hela ItimAsrScoVdf" userId="d55be94f-4073-46ba-88ef-465599598fde" providerId="ADAL" clId="{B1CC3917-7186-48B1-B06B-921786A47DF6}" dt="2023-03-19T23:20:10.022" v="5759" actId="26606"/>
          <ac:spMkLst>
            <pc:docMk/>
            <pc:sldMk cId="749844610" sldId="657"/>
            <ac:spMk id="54359" creationId="{84D30AFB-4D71-48B0-AA00-28EE92363A5F}"/>
          </ac:spMkLst>
        </pc:spChg>
        <pc:spChg chg="add del">
          <ac:chgData name="BEN KHALFALLAH Hela ItimAsrScoVdf" userId="d55be94f-4073-46ba-88ef-465599598fde" providerId="ADAL" clId="{B1CC3917-7186-48B1-B06B-921786A47DF6}" dt="2023-03-19T23:20:10.022" v="5759" actId="26606"/>
          <ac:spMkLst>
            <pc:docMk/>
            <pc:sldMk cId="749844610" sldId="657"/>
            <ac:spMk id="54360" creationId="{96A0B76F-8010-4C62-B4B6-C5FC438C059E}"/>
          </ac:spMkLst>
        </pc:spChg>
        <pc:spChg chg="add del">
          <ac:chgData name="BEN KHALFALLAH Hela ItimAsrScoVdf" userId="d55be94f-4073-46ba-88ef-465599598fde" providerId="ADAL" clId="{B1CC3917-7186-48B1-B06B-921786A47DF6}" dt="2023-03-19T23:20:10.022" v="5759" actId="26606"/>
          <ac:spMkLst>
            <pc:docMk/>
            <pc:sldMk cId="749844610" sldId="657"/>
            <ac:spMk id="54361" creationId="{9FC936C0-4624-438D-BDD0-6B296BD6409D}"/>
          </ac:spMkLst>
        </pc:spChg>
        <pc:spChg chg="add del">
          <ac:chgData name="BEN KHALFALLAH Hela ItimAsrScoVdf" userId="d55be94f-4073-46ba-88ef-465599598fde" providerId="ADAL" clId="{B1CC3917-7186-48B1-B06B-921786A47DF6}" dt="2023-03-19T23:20:10.022" v="5759" actId="26606"/>
          <ac:spMkLst>
            <pc:docMk/>
            <pc:sldMk cId="749844610" sldId="657"/>
            <ac:spMk id="54362" creationId="{5535DAA1-B7FB-41AB-BA45-ECFC99D82749}"/>
          </ac:spMkLst>
        </pc:spChg>
        <pc:spChg chg="add del">
          <ac:chgData name="BEN KHALFALLAH Hela ItimAsrScoVdf" userId="d55be94f-4073-46ba-88ef-465599598fde" providerId="ADAL" clId="{B1CC3917-7186-48B1-B06B-921786A47DF6}" dt="2023-03-19T23:20:10.022" v="5759" actId="26606"/>
          <ac:spMkLst>
            <pc:docMk/>
            <pc:sldMk cId="749844610" sldId="657"/>
            <ac:spMk id="54363" creationId="{6D225CEC-19E5-40D0-B1CE-4E884C9C17D2}"/>
          </ac:spMkLst>
        </pc:spChg>
        <pc:spChg chg="add del">
          <ac:chgData name="BEN KHALFALLAH Hela ItimAsrScoVdf" userId="d55be94f-4073-46ba-88ef-465599598fde" providerId="ADAL" clId="{B1CC3917-7186-48B1-B06B-921786A47DF6}" dt="2023-03-19T23:20:10.022" v="5759" actId="26606"/>
          <ac:spMkLst>
            <pc:docMk/>
            <pc:sldMk cId="749844610" sldId="657"/>
            <ac:spMk id="54364" creationId="{BEF873D1-568B-4D8E-AF50-0382A711402F}"/>
          </ac:spMkLst>
        </pc:spChg>
        <pc:spChg chg="add del">
          <ac:chgData name="BEN KHALFALLAH Hela ItimAsrScoVdf" userId="d55be94f-4073-46ba-88ef-465599598fde" providerId="ADAL" clId="{B1CC3917-7186-48B1-B06B-921786A47DF6}" dt="2023-03-19T23:20:10.022" v="5759" actId="26606"/>
          <ac:spMkLst>
            <pc:docMk/>
            <pc:sldMk cId="749844610" sldId="657"/>
            <ac:spMk id="54365" creationId="{9E51D150-D0BE-47A3-AA5B-3F71488E554E}"/>
          </ac:spMkLst>
        </pc:spChg>
        <pc:spChg chg="add del">
          <ac:chgData name="BEN KHALFALLAH Hela ItimAsrScoVdf" userId="d55be94f-4073-46ba-88ef-465599598fde" providerId="ADAL" clId="{B1CC3917-7186-48B1-B06B-921786A47DF6}" dt="2023-03-19T23:20:10.022" v="5759" actId="26606"/>
          <ac:spMkLst>
            <pc:docMk/>
            <pc:sldMk cId="749844610" sldId="657"/>
            <ac:spMk id="54366" creationId="{A3EC344B-E4D2-4F05-86FF-A2109058CFF9}"/>
          </ac:spMkLst>
        </pc:spChg>
        <pc:spChg chg="add del">
          <ac:chgData name="BEN KHALFALLAH Hela ItimAsrScoVdf" userId="d55be94f-4073-46ba-88ef-465599598fde" providerId="ADAL" clId="{B1CC3917-7186-48B1-B06B-921786A47DF6}" dt="2023-03-19T23:20:15.885" v="5761" actId="26606"/>
          <ac:spMkLst>
            <pc:docMk/>
            <pc:sldMk cId="749844610" sldId="657"/>
            <ac:spMk id="54368" creationId="{DB691D59-8F51-4DD8-AD41-D568D29B08F8}"/>
          </ac:spMkLst>
        </pc:spChg>
        <pc:spChg chg="add del">
          <ac:chgData name="BEN KHALFALLAH Hela ItimAsrScoVdf" userId="d55be94f-4073-46ba-88ef-465599598fde" providerId="ADAL" clId="{B1CC3917-7186-48B1-B06B-921786A47DF6}" dt="2023-03-19T23:20:15.885" v="5761" actId="26606"/>
          <ac:spMkLst>
            <pc:docMk/>
            <pc:sldMk cId="749844610" sldId="657"/>
            <ac:spMk id="54369" creationId="{204AEF18-0627-48F3-9B3D-F7E8F050B1D4}"/>
          </ac:spMkLst>
        </pc:spChg>
        <pc:spChg chg="add del">
          <ac:chgData name="BEN KHALFALLAH Hela ItimAsrScoVdf" userId="d55be94f-4073-46ba-88ef-465599598fde" providerId="ADAL" clId="{B1CC3917-7186-48B1-B06B-921786A47DF6}" dt="2023-03-19T23:20:15.885" v="5761" actId="26606"/>
          <ac:spMkLst>
            <pc:docMk/>
            <pc:sldMk cId="749844610" sldId="657"/>
            <ac:spMk id="54370" creationId="{CEAEE08A-C572-438F-9753-B0D527A515A7}"/>
          </ac:spMkLst>
        </pc:spChg>
        <pc:spChg chg="add del">
          <ac:chgData name="BEN KHALFALLAH Hela ItimAsrScoVdf" userId="d55be94f-4073-46ba-88ef-465599598fde" providerId="ADAL" clId="{B1CC3917-7186-48B1-B06B-921786A47DF6}" dt="2023-03-19T23:20:15.885" v="5761" actId="26606"/>
          <ac:spMkLst>
            <pc:docMk/>
            <pc:sldMk cId="749844610" sldId="657"/>
            <ac:spMk id="54371" creationId="{DB93146F-62ED-4C59-844C-0935D0FB5031}"/>
          </ac:spMkLst>
        </pc:spChg>
        <pc:spChg chg="add del">
          <ac:chgData name="BEN KHALFALLAH Hela ItimAsrScoVdf" userId="d55be94f-4073-46ba-88ef-465599598fde" providerId="ADAL" clId="{B1CC3917-7186-48B1-B06B-921786A47DF6}" dt="2023-03-19T23:20:15.885" v="5761" actId="26606"/>
          <ac:spMkLst>
            <pc:docMk/>
            <pc:sldMk cId="749844610" sldId="657"/>
            <ac:spMk id="54372" creationId="{F9CD4BEB-C391-4F7E-9838-95411A832349}"/>
          </ac:spMkLst>
        </pc:spChg>
        <pc:spChg chg="add del">
          <ac:chgData name="BEN KHALFALLAH Hela ItimAsrScoVdf" userId="d55be94f-4073-46ba-88ef-465599598fde" providerId="ADAL" clId="{B1CC3917-7186-48B1-B06B-921786A47DF6}" dt="2023-03-19T23:20:20.959" v="5763" actId="26606"/>
          <ac:spMkLst>
            <pc:docMk/>
            <pc:sldMk cId="749844610" sldId="657"/>
            <ac:spMk id="54374" creationId="{2928117C-9446-4E7F-AE62-95E0F6DB5B27}"/>
          </ac:spMkLst>
        </pc:spChg>
        <pc:spChg chg="add del">
          <ac:chgData name="BEN KHALFALLAH Hela ItimAsrScoVdf" userId="d55be94f-4073-46ba-88ef-465599598fde" providerId="ADAL" clId="{B1CC3917-7186-48B1-B06B-921786A47DF6}" dt="2023-03-19T23:20:20.959" v="5763" actId="26606"/>
          <ac:spMkLst>
            <pc:docMk/>
            <pc:sldMk cId="749844610" sldId="657"/>
            <ac:spMk id="54375" creationId="{84D30AFB-4D71-48B0-AA00-28EE92363A5F}"/>
          </ac:spMkLst>
        </pc:spChg>
        <pc:spChg chg="add del">
          <ac:chgData name="BEN KHALFALLAH Hela ItimAsrScoVdf" userId="d55be94f-4073-46ba-88ef-465599598fde" providerId="ADAL" clId="{B1CC3917-7186-48B1-B06B-921786A47DF6}" dt="2023-03-19T23:20:20.959" v="5763" actId="26606"/>
          <ac:spMkLst>
            <pc:docMk/>
            <pc:sldMk cId="749844610" sldId="657"/>
            <ac:spMk id="54376" creationId="{96A0B76F-8010-4C62-B4B6-C5FC438C059E}"/>
          </ac:spMkLst>
        </pc:spChg>
        <pc:spChg chg="add del">
          <ac:chgData name="BEN KHALFALLAH Hela ItimAsrScoVdf" userId="d55be94f-4073-46ba-88ef-465599598fde" providerId="ADAL" clId="{B1CC3917-7186-48B1-B06B-921786A47DF6}" dt="2023-03-19T23:20:20.959" v="5763" actId="26606"/>
          <ac:spMkLst>
            <pc:docMk/>
            <pc:sldMk cId="749844610" sldId="657"/>
            <ac:spMk id="54377" creationId="{9FC936C0-4624-438D-BDD0-6B296BD6409D}"/>
          </ac:spMkLst>
        </pc:spChg>
        <pc:spChg chg="add del">
          <ac:chgData name="BEN KHALFALLAH Hela ItimAsrScoVdf" userId="d55be94f-4073-46ba-88ef-465599598fde" providerId="ADAL" clId="{B1CC3917-7186-48B1-B06B-921786A47DF6}" dt="2023-03-19T23:20:20.959" v="5763" actId="26606"/>
          <ac:spMkLst>
            <pc:docMk/>
            <pc:sldMk cId="749844610" sldId="657"/>
            <ac:spMk id="54378" creationId="{9742444E-AE89-4E1F-86BD-F5AA761B9E22}"/>
          </ac:spMkLst>
        </pc:spChg>
        <pc:spChg chg="add del">
          <ac:chgData name="BEN KHALFALLAH Hela ItimAsrScoVdf" userId="d55be94f-4073-46ba-88ef-465599598fde" providerId="ADAL" clId="{B1CC3917-7186-48B1-B06B-921786A47DF6}" dt="2023-03-19T23:24:29.411" v="5778" actId="26606"/>
          <ac:spMkLst>
            <pc:docMk/>
            <pc:sldMk cId="749844610" sldId="657"/>
            <ac:spMk id="54384" creationId="{DB691D59-8F51-4DD8-AD41-D568D29B08F8}"/>
          </ac:spMkLst>
        </pc:spChg>
        <pc:spChg chg="add del">
          <ac:chgData name="BEN KHALFALLAH Hela ItimAsrScoVdf" userId="d55be94f-4073-46ba-88ef-465599598fde" providerId="ADAL" clId="{B1CC3917-7186-48B1-B06B-921786A47DF6}" dt="2023-03-19T23:24:29.411" v="5778" actId="26606"/>
          <ac:spMkLst>
            <pc:docMk/>
            <pc:sldMk cId="749844610" sldId="657"/>
            <ac:spMk id="54385" creationId="{204AEF18-0627-48F3-9B3D-F7E8F050B1D4}"/>
          </ac:spMkLst>
        </pc:spChg>
        <pc:spChg chg="add del">
          <ac:chgData name="BEN KHALFALLAH Hela ItimAsrScoVdf" userId="d55be94f-4073-46ba-88ef-465599598fde" providerId="ADAL" clId="{B1CC3917-7186-48B1-B06B-921786A47DF6}" dt="2023-03-19T23:24:29.411" v="5778" actId="26606"/>
          <ac:spMkLst>
            <pc:docMk/>
            <pc:sldMk cId="749844610" sldId="657"/>
            <ac:spMk id="54386" creationId="{CEAEE08A-C572-438F-9753-B0D527A515A7}"/>
          </ac:spMkLst>
        </pc:spChg>
        <pc:spChg chg="add del">
          <ac:chgData name="BEN KHALFALLAH Hela ItimAsrScoVdf" userId="d55be94f-4073-46ba-88ef-465599598fde" providerId="ADAL" clId="{B1CC3917-7186-48B1-B06B-921786A47DF6}" dt="2023-03-19T23:24:29.411" v="5778" actId="26606"/>
          <ac:spMkLst>
            <pc:docMk/>
            <pc:sldMk cId="749844610" sldId="657"/>
            <ac:spMk id="54387" creationId="{DB93146F-62ED-4C59-844C-0935D0FB5031}"/>
          </ac:spMkLst>
        </pc:spChg>
        <pc:spChg chg="add del">
          <ac:chgData name="BEN KHALFALLAH Hela ItimAsrScoVdf" userId="d55be94f-4073-46ba-88ef-465599598fde" providerId="ADAL" clId="{B1CC3917-7186-48B1-B06B-921786A47DF6}" dt="2023-03-19T23:24:29.411" v="5778" actId="26606"/>
          <ac:spMkLst>
            <pc:docMk/>
            <pc:sldMk cId="749844610" sldId="657"/>
            <ac:spMk id="54388" creationId="{F9CD4BEB-C391-4F7E-9838-95411A832349}"/>
          </ac:spMkLst>
        </pc:spChg>
        <pc:spChg chg="add del">
          <ac:chgData name="BEN KHALFALLAH Hela ItimAsrScoVdf" userId="d55be94f-4073-46ba-88ef-465599598fde" providerId="ADAL" clId="{B1CC3917-7186-48B1-B06B-921786A47DF6}" dt="2023-03-19T23:45:27.515" v="5918" actId="26606"/>
          <ac:spMkLst>
            <pc:docMk/>
            <pc:sldMk cId="749844610" sldId="657"/>
            <ac:spMk id="54393" creationId="{2928117C-9446-4E7F-AE62-95E0F6DB5B27}"/>
          </ac:spMkLst>
        </pc:spChg>
        <pc:spChg chg="add del">
          <ac:chgData name="BEN KHALFALLAH Hela ItimAsrScoVdf" userId="d55be94f-4073-46ba-88ef-465599598fde" providerId="ADAL" clId="{B1CC3917-7186-48B1-B06B-921786A47DF6}" dt="2023-03-19T23:45:27.515" v="5918" actId="26606"/>
          <ac:spMkLst>
            <pc:docMk/>
            <pc:sldMk cId="749844610" sldId="657"/>
            <ac:spMk id="54395" creationId="{84D30AFB-4D71-48B0-AA00-28EE92363A5F}"/>
          </ac:spMkLst>
        </pc:spChg>
        <pc:spChg chg="add del">
          <ac:chgData name="BEN KHALFALLAH Hela ItimAsrScoVdf" userId="d55be94f-4073-46ba-88ef-465599598fde" providerId="ADAL" clId="{B1CC3917-7186-48B1-B06B-921786A47DF6}" dt="2023-03-19T23:45:27.515" v="5918" actId="26606"/>
          <ac:spMkLst>
            <pc:docMk/>
            <pc:sldMk cId="749844610" sldId="657"/>
            <ac:spMk id="54397" creationId="{96A0B76F-8010-4C62-B4B6-C5FC438C059E}"/>
          </ac:spMkLst>
        </pc:spChg>
        <pc:spChg chg="add del">
          <ac:chgData name="BEN KHALFALLAH Hela ItimAsrScoVdf" userId="d55be94f-4073-46ba-88ef-465599598fde" providerId="ADAL" clId="{B1CC3917-7186-48B1-B06B-921786A47DF6}" dt="2023-03-19T23:45:27.515" v="5918" actId="26606"/>
          <ac:spMkLst>
            <pc:docMk/>
            <pc:sldMk cId="749844610" sldId="657"/>
            <ac:spMk id="54399" creationId="{9FC936C0-4624-438D-BDD0-6B296BD6409D}"/>
          </ac:spMkLst>
        </pc:spChg>
        <pc:spChg chg="add del">
          <ac:chgData name="BEN KHALFALLAH Hela ItimAsrScoVdf" userId="d55be94f-4073-46ba-88ef-465599598fde" providerId="ADAL" clId="{B1CC3917-7186-48B1-B06B-921786A47DF6}" dt="2023-03-19T23:45:27.515" v="5918" actId="26606"/>
          <ac:spMkLst>
            <pc:docMk/>
            <pc:sldMk cId="749844610" sldId="657"/>
            <ac:spMk id="54401" creationId="{EECC1BA8-D744-4BAD-B3FB-227CB5EA7C10}"/>
          </ac:spMkLst>
        </pc:spChg>
        <pc:spChg chg="add del">
          <ac:chgData name="BEN KHALFALLAH Hela ItimAsrScoVdf" userId="d55be94f-4073-46ba-88ef-465599598fde" providerId="ADAL" clId="{B1CC3917-7186-48B1-B06B-921786A47DF6}" dt="2023-03-19T23:54:16.128" v="5961" actId="26606"/>
          <ac:spMkLst>
            <pc:docMk/>
            <pc:sldMk cId="749844610" sldId="657"/>
            <ac:spMk id="54411" creationId="{DB691D59-8F51-4DD8-AD41-D568D29B08F8}"/>
          </ac:spMkLst>
        </pc:spChg>
        <pc:spChg chg="add del">
          <ac:chgData name="BEN KHALFALLAH Hela ItimAsrScoVdf" userId="d55be94f-4073-46ba-88ef-465599598fde" providerId="ADAL" clId="{B1CC3917-7186-48B1-B06B-921786A47DF6}" dt="2023-03-19T23:54:16.128" v="5961" actId="26606"/>
          <ac:spMkLst>
            <pc:docMk/>
            <pc:sldMk cId="749844610" sldId="657"/>
            <ac:spMk id="54413" creationId="{204AEF18-0627-48F3-9B3D-F7E8F050B1D4}"/>
          </ac:spMkLst>
        </pc:spChg>
        <pc:spChg chg="add del">
          <ac:chgData name="BEN KHALFALLAH Hela ItimAsrScoVdf" userId="d55be94f-4073-46ba-88ef-465599598fde" providerId="ADAL" clId="{B1CC3917-7186-48B1-B06B-921786A47DF6}" dt="2023-03-19T23:54:16.128" v="5961" actId="26606"/>
          <ac:spMkLst>
            <pc:docMk/>
            <pc:sldMk cId="749844610" sldId="657"/>
            <ac:spMk id="54415" creationId="{CEAEE08A-C572-438F-9753-B0D527A515A7}"/>
          </ac:spMkLst>
        </pc:spChg>
        <pc:spChg chg="add del">
          <ac:chgData name="BEN KHALFALLAH Hela ItimAsrScoVdf" userId="d55be94f-4073-46ba-88ef-465599598fde" providerId="ADAL" clId="{B1CC3917-7186-48B1-B06B-921786A47DF6}" dt="2023-03-19T23:54:16.128" v="5961" actId="26606"/>
          <ac:spMkLst>
            <pc:docMk/>
            <pc:sldMk cId="749844610" sldId="657"/>
            <ac:spMk id="54417" creationId="{DB93146F-62ED-4C59-844C-0935D0FB5031}"/>
          </ac:spMkLst>
        </pc:spChg>
        <pc:spChg chg="add del">
          <ac:chgData name="BEN KHALFALLAH Hela ItimAsrScoVdf" userId="d55be94f-4073-46ba-88ef-465599598fde" providerId="ADAL" clId="{B1CC3917-7186-48B1-B06B-921786A47DF6}" dt="2023-03-19T23:54:16.128" v="5961" actId="26606"/>
          <ac:spMkLst>
            <pc:docMk/>
            <pc:sldMk cId="749844610" sldId="657"/>
            <ac:spMk id="54419" creationId="{F9CD4BEB-C391-4F7E-9838-95411A832349}"/>
          </ac:spMkLst>
        </pc:spChg>
        <pc:spChg chg="add">
          <ac:chgData name="BEN KHALFALLAH Hela ItimAsrScoVdf" userId="d55be94f-4073-46ba-88ef-465599598fde" providerId="ADAL" clId="{B1CC3917-7186-48B1-B06B-921786A47DF6}" dt="2023-03-19T23:54:16.128" v="5961" actId="26606"/>
          <ac:spMkLst>
            <pc:docMk/>
            <pc:sldMk cId="749844610" sldId="657"/>
            <ac:spMk id="54424" creationId="{DB691D59-8F51-4DD8-AD41-D568D29B08F8}"/>
          </ac:spMkLst>
        </pc:spChg>
        <pc:spChg chg="add">
          <ac:chgData name="BEN KHALFALLAH Hela ItimAsrScoVdf" userId="d55be94f-4073-46ba-88ef-465599598fde" providerId="ADAL" clId="{B1CC3917-7186-48B1-B06B-921786A47DF6}" dt="2023-03-19T23:54:16.128" v="5961" actId="26606"/>
          <ac:spMkLst>
            <pc:docMk/>
            <pc:sldMk cId="749844610" sldId="657"/>
            <ac:spMk id="54426" creationId="{204AEF18-0627-48F3-9B3D-F7E8F050B1D4}"/>
          </ac:spMkLst>
        </pc:spChg>
        <pc:spChg chg="add">
          <ac:chgData name="BEN KHALFALLAH Hela ItimAsrScoVdf" userId="d55be94f-4073-46ba-88ef-465599598fde" providerId="ADAL" clId="{B1CC3917-7186-48B1-B06B-921786A47DF6}" dt="2023-03-19T23:54:16.128" v="5961" actId="26606"/>
          <ac:spMkLst>
            <pc:docMk/>
            <pc:sldMk cId="749844610" sldId="657"/>
            <ac:spMk id="54428" creationId="{CEAEE08A-C572-438F-9753-B0D527A515A7}"/>
          </ac:spMkLst>
        </pc:spChg>
        <pc:spChg chg="add">
          <ac:chgData name="BEN KHALFALLAH Hela ItimAsrScoVdf" userId="d55be94f-4073-46ba-88ef-465599598fde" providerId="ADAL" clId="{B1CC3917-7186-48B1-B06B-921786A47DF6}" dt="2023-03-19T23:54:16.128" v="5961" actId="26606"/>
          <ac:spMkLst>
            <pc:docMk/>
            <pc:sldMk cId="749844610" sldId="657"/>
            <ac:spMk id="54430" creationId="{DB93146F-62ED-4C59-844C-0935D0FB5031}"/>
          </ac:spMkLst>
        </pc:spChg>
        <pc:spChg chg="add">
          <ac:chgData name="BEN KHALFALLAH Hela ItimAsrScoVdf" userId="d55be94f-4073-46ba-88ef-465599598fde" providerId="ADAL" clId="{B1CC3917-7186-48B1-B06B-921786A47DF6}" dt="2023-03-19T23:54:16.128" v="5961" actId="26606"/>
          <ac:spMkLst>
            <pc:docMk/>
            <pc:sldMk cId="749844610" sldId="657"/>
            <ac:spMk id="54432" creationId="{F9CD4BEB-C391-4F7E-9838-95411A832349}"/>
          </ac:spMkLst>
        </pc:spChg>
        <pc:grpChg chg="add del">
          <ac:chgData name="BEN KHALFALLAH Hela ItimAsrScoVdf" userId="d55be94f-4073-46ba-88ef-465599598fde" providerId="ADAL" clId="{B1CC3917-7186-48B1-B06B-921786A47DF6}" dt="2023-03-19T23:17:54.864" v="5743" actId="26606"/>
          <ac:grpSpMkLst>
            <pc:docMk/>
            <pc:sldMk cId="749844610" sldId="657"/>
            <ac:grpSpMk id="54335" creationId="{C3E10249-5CE7-46B7-BF63-CADFE9DC1936}"/>
          </ac:grpSpMkLst>
        </pc:grpChg>
        <pc:grpChg chg="add del">
          <ac:chgData name="BEN KHALFALLAH Hela ItimAsrScoVdf" userId="d55be94f-4073-46ba-88ef-465599598fde" providerId="ADAL" clId="{B1CC3917-7186-48B1-B06B-921786A47DF6}" dt="2023-03-19T23:20:05.978" v="5755" actId="26606"/>
          <ac:grpSpMkLst>
            <pc:docMk/>
            <pc:sldMk cId="749844610" sldId="657"/>
            <ac:grpSpMk id="54347" creationId="{7587C8C6-99DF-4425-A538-D09A9D1B3EF4}"/>
          </ac:grpSpMkLst>
        </pc:grpChg>
        <pc:grpChg chg="add del">
          <ac:chgData name="BEN KHALFALLAH Hela ItimAsrScoVdf" userId="d55be94f-4073-46ba-88ef-465599598fde" providerId="ADAL" clId="{B1CC3917-7186-48B1-B06B-921786A47DF6}" dt="2023-03-19T23:20:20.959" v="5763" actId="26606"/>
          <ac:grpSpMkLst>
            <pc:docMk/>
            <pc:sldMk cId="749844610" sldId="657"/>
            <ac:grpSpMk id="54379" creationId="{F5B7C1B9-0088-4B59-B314-B6A52F86C266}"/>
          </ac:grpSpMkLst>
        </pc:grpChg>
        <pc:grpChg chg="add del">
          <ac:chgData name="BEN KHALFALLAH Hela ItimAsrScoVdf" userId="d55be94f-4073-46ba-88ef-465599598fde" providerId="ADAL" clId="{B1CC3917-7186-48B1-B06B-921786A47DF6}" dt="2023-03-19T23:45:27.515" v="5918" actId="26606"/>
          <ac:grpSpMkLst>
            <pc:docMk/>
            <pc:sldMk cId="749844610" sldId="657"/>
            <ac:grpSpMk id="54403" creationId="{7587C8C6-99DF-4425-A538-D09A9D1B3EF4}"/>
          </ac:grpSpMkLst>
        </pc:grpChg>
        <pc:picChg chg="add del mod">
          <ac:chgData name="BEN KHALFALLAH Hela ItimAsrScoVdf" userId="d55be94f-4073-46ba-88ef-465599598fde" providerId="ADAL" clId="{B1CC3917-7186-48B1-B06B-921786A47DF6}" dt="2023-03-19T23:16:03.859" v="5733" actId="478"/>
          <ac:picMkLst>
            <pc:docMk/>
            <pc:sldMk cId="749844610" sldId="657"/>
            <ac:picMk id="54274" creationId="{C6D3F4FC-96D3-43DB-A456-4D2ADD5F8925}"/>
          </ac:picMkLst>
        </pc:picChg>
        <pc:picChg chg="add del mod">
          <ac:chgData name="BEN KHALFALLAH Hela ItimAsrScoVdf" userId="d55be94f-4073-46ba-88ef-465599598fde" providerId="ADAL" clId="{B1CC3917-7186-48B1-B06B-921786A47DF6}" dt="2023-03-19T23:17:35.916" v="5738" actId="478"/>
          <ac:picMkLst>
            <pc:docMk/>
            <pc:sldMk cId="749844610" sldId="657"/>
            <ac:picMk id="54276" creationId="{8AA7817B-C9A7-4876-B4B8-5749D5A5944A}"/>
          </ac:picMkLst>
        </pc:picChg>
        <pc:picChg chg="add del mod">
          <ac:chgData name="BEN KHALFALLAH Hela ItimAsrScoVdf" userId="d55be94f-4073-46ba-88ef-465599598fde" providerId="ADAL" clId="{B1CC3917-7186-48B1-B06B-921786A47DF6}" dt="2023-03-19T23:17:55.946" v="5744" actId="478"/>
          <ac:picMkLst>
            <pc:docMk/>
            <pc:sldMk cId="749844610" sldId="657"/>
            <ac:picMk id="54278" creationId="{E9126D36-C756-4C36-BDAE-7CE48C918257}"/>
          </ac:picMkLst>
        </pc:picChg>
        <pc:picChg chg="add del">
          <ac:chgData name="BEN KHALFALLAH Hela ItimAsrScoVdf" userId="d55be94f-4073-46ba-88ef-465599598fde" providerId="ADAL" clId="{B1CC3917-7186-48B1-B06B-921786A47DF6}" dt="2023-03-19T23:18:53.038" v="5746" actId="478"/>
          <ac:picMkLst>
            <pc:docMk/>
            <pc:sldMk cId="749844610" sldId="657"/>
            <ac:picMk id="54280" creationId="{1367F8C6-C090-416E-A93C-E43D996FB41A}"/>
          </ac:picMkLst>
        </pc:picChg>
        <pc:picChg chg="add del mod">
          <ac:chgData name="BEN KHALFALLAH Hela ItimAsrScoVdf" userId="d55be94f-4073-46ba-88ef-465599598fde" providerId="ADAL" clId="{B1CC3917-7186-48B1-B06B-921786A47DF6}" dt="2023-03-19T23:22:23.413" v="5772" actId="478"/>
          <ac:picMkLst>
            <pc:docMk/>
            <pc:sldMk cId="749844610" sldId="657"/>
            <ac:picMk id="54282" creationId="{04A1CC31-C755-4E75-ADF7-A11D71660301}"/>
          </ac:picMkLst>
        </pc:picChg>
        <pc:picChg chg="add del">
          <ac:chgData name="BEN KHALFALLAH Hela ItimAsrScoVdf" userId="d55be94f-4073-46ba-88ef-465599598fde" providerId="ADAL" clId="{B1CC3917-7186-48B1-B06B-921786A47DF6}" dt="2023-03-19T23:23:57.045" v="5774" actId="478"/>
          <ac:picMkLst>
            <pc:docMk/>
            <pc:sldMk cId="749844610" sldId="657"/>
            <ac:picMk id="54284" creationId="{282DDCB5-1FC7-4613-814F-F4A4AD0A7C18}"/>
          </ac:picMkLst>
        </pc:picChg>
        <pc:picChg chg="add del">
          <ac:chgData name="BEN KHALFALLAH Hela ItimAsrScoVdf" userId="d55be94f-4073-46ba-88ef-465599598fde" providerId="ADAL" clId="{B1CC3917-7186-48B1-B06B-921786A47DF6}" dt="2023-03-19T23:24:03.457" v="5776" actId="478"/>
          <ac:picMkLst>
            <pc:docMk/>
            <pc:sldMk cId="749844610" sldId="657"/>
            <ac:picMk id="54286" creationId="{A9CC4E44-9B29-4807-AA6D-0739368A707C}"/>
          </ac:picMkLst>
        </pc:picChg>
        <pc:picChg chg="add mod">
          <ac:chgData name="BEN KHALFALLAH Hela ItimAsrScoVdf" userId="d55be94f-4073-46ba-88ef-465599598fde" providerId="ADAL" clId="{B1CC3917-7186-48B1-B06B-921786A47DF6}" dt="2023-03-19T23:45:27.515" v="5918" actId="26606"/>
          <ac:picMkLst>
            <pc:docMk/>
            <pc:sldMk cId="749844610" sldId="657"/>
            <ac:picMk id="54288" creationId="{4962AE67-A2BB-4518-BDB7-D52875EFA0A2}"/>
          </ac:picMkLst>
        </pc:picChg>
      </pc:sldChg>
      <pc:sldChg chg="addSp delSp modSp add mod">
        <pc:chgData name="BEN KHALFALLAH Hela ItimAsrScoVdf" userId="d55be94f-4073-46ba-88ef-465599598fde" providerId="ADAL" clId="{B1CC3917-7186-48B1-B06B-921786A47DF6}" dt="2023-03-20T07:38:23.352" v="6152" actId="1076"/>
        <pc:sldMkLst>
          <pc:docMk/>
          <pc:sldMk cId="1127146935" sldId="658"/>
        </pc:sldMkLst>
        <pc:spChg chg="mod">
          <ac:chgData name="BEN KHALFALLAH Hela ItimAsrScoVdf" userId="d55be94f-4073-46ba-88ef-465599598fde" providerId="ADAL" clId="{B1CC3917-7186-48B1-B06B-921786A47DF6}" dt="2023-03-20T07:24:27.589" v="6009"/>
          <ac:spMkLst>
            <pc:docMk/>
            <pc:sldMk cId="1127146935" sldId="658"/>
            <ac:spMk id="2" creationId="{45ECA27B-F443-4EF9-9305-BA9002EE8CDC}"/>
          </ac:spMkLst>
        </pc:spChg>
        <pc:spChg chg="del">
          <ac:chgData name="BEN KHALFALLAH Hela ItimAsrScoVdf" userId="d55be94f-4073-46ba-88ef-465599598fde" providerId="ADAL" clId="{B1CC3917-7186-48B1-B06B-921786A47DF6}" dt="2023-03-20T07:22:35.683" v="5988" actId="478"/>
          <ac:spMkLst>
            <pc:docMk/>
            <pc:sldMk cId="1127146935" sldId="658"/>
            <ac:spMk id="3" creationId="{372BA55F-A5C3-4440-9CD1-93A6F2FB680F}"/>
          </ac:spMkLst>
        </pc:spChg>
        <pc:spChg chg="add mod">
          <ac:chgData name="BEN KHALFALLAH Hela ItimAsrScoVdf" userId="d55be94f-4073-46ba-88ef-465599598fde" providerId="ADAL" clId="{B1CC3917-7186-48B1-B06B-921786A47DF6}" dt="2023-03-20T07:23:28.352" v="5994" actId="1076"/>
          <ac:spMkLst>
            <pc:docMk/>
            <pc:sldMk cId="1127146935" sldId="658"/>
            <ac:spMk id="4" creationId="{860389D9-8B2B-4F5B-A711-A052E3FE4FF0}"/>
          </ac:spMkLst>
        </pc:spChg>
        <pc:spChg chg="add mod">
          <ac:chgData name="BEN KHALFALLAH Hela ItimAsrScoVdf" userId="d55be94f-4073-46ba-88ef-465599598fde" providerId="ADAL" clId="{B1CC3917-7186-48B1-B06B-921786A47DF6}" dt="2023-03-20T07:38:23.352" v="6152" actId="1076"/>
          <ac:spMkLst>
            <pc:docMk/>
            <pc:sldMk cId="1127146935" sldId="658"/>
            <ac:spMk id="13" creationId="{B26885DB-8652-407E-8741-657977EB423F}"/>
          </ac:spMkLst>
        </pc:spChg>
      </pc:sldChg>
      <pc:sldChg chg="addSp modSp new del mod setBg">
        <pc:chgData name="BEN KHALFALLAH Hela ItimAsrScoVdf" userId="d55be94f-4073-46ba-88ef-465599598fde" providerId="ADAL" clId="{B1CC3917-7186-48B1-B06B-921786A47DF6}" dt="2023-03-19T23:40:44.271" v="5913" actId="47"/>
        <pc:sldMkLst>
          <pc:docMk/>
          <pc:sldMk cId="1351583321" sldId="658"/>
        </pc:sldMkLst>
        <pc:spChg chg="add">
          <ac:chgData name="BEN KHALFALLAH Hela ItimAsrScoVdf" userId="d55be94f-4073-46ba-88ef-465599598fde" providerId="ADAL" clId="{B1CC3917-7186-48B1-B06B-921786A47DF6}" dt="2023-03-19T23:39:37.312" v="5912" actId="26606"/>
          <ac:spMkLst>
            <pc:docMk/>
            <pc:sldMk cId="1351583321" sldId="658"/>
            <ac:spMk id="55303" creationId="{65D9C196-56A3-4D2B-B250-2501F51B4C14}"/>
          </ac:spMkLst>
        </pc:spChg>
        <pc:spChg chg="add">
          <ac:chgData name="BEN KHALFALLAH Hela ItimAsrScoVdf" userId="d55be94f-4073-46ba-88ef-465599598fde" providerId="ADAL" clId="{B1CC3917-7186-48B1-B06B-921786A47DF6}" dt="2023-03-19T23:39:37.312" v="5912" actId="26606"/>
          <ac:spMkLst>
            <pc:docMk/>
            <pc:sldMk cId="1351583321" sldId="658"/>
            <ac:spMk id="55305" creationId="{3A6EBF77-A535-4798-83D5-C5D9C36BFA83}"/>
          </ac:spMkLst>
        </pc:spChg>
        <pc:spChg chg="add">
          <ac:chgData name="BEN KHALFALLAH Hela ItimAsrScoVdf" userId="d55be94f-4073-46ba-88ef-465599598fde" providerId="ADAL" clId="{B1CC3917-7186-48B1-B06B-921786A47DF6}" dt="2023-03-19T23:39:37.312" v="5912" actId="26606"/>
          <ac:spMkLst>
            <pc:docMk/>
            <pc:sldMk cId="1351583321" sldId="658"/>
            <ac:spMk id="55307" creationId="{DDB2DB23-D2D0-4E56-A97D-E9B80FD3E4A7}"/>
          </ac:spMkLst>
        </pc:spChg>
        <pc:picChg chg="add mod">
          <ac:chgData name="BEN KHALFALLAH Hela ItimAsrScoVdf" userId="d55be94f-4073-46ba-88ef-465599598fde" providerId="ADAL" clId="{B1CC3917-7186-48B1-B06B-921786A47DF6}" dt="2023-03-19T23:39:37.312" v="5912" actId="26606"/>
          <ac:picMkLst>
            <pc:docMk/>
            <pc:sldMk cId="1351583321" sldId="658"/>
            <ac:picMk id="55298" creationId="{B1071C42-45DD-49FA-893B-AB15042A037B}"/>
          </ac:picMkLst>
        </pc:picChg>
      </pc:sldChg>
      <pc:sldChg chg="addSp delSp modSp new mod setBg">
        <pc:chgData name="BEN KHALFALLAH Hela ItimAsrScoVdf" userId="d55be94f-4073-46ba-88ef-465599598fde" providerId="ADAL" clId="{B1CC3917-7186-48B1-B06B-921786A47DF6}" dt="2023-03-20T07:39:19.437" v="6161" actId="14100"/>
        <pc:sldMkLst>
          <pc:docMk/>
          <pc:sldMk cId="1346669134" sldId="659"/>
        </pc:sldMkLst>
        <pc:spChg chg="mod">
          <ac:chgData name="BEN KHALFALLAH Hela ItimAsrScoVdf" userId="d55be94f-4073-46ba-88ef-465599598fde" providerId="ADAL" clId="{B1CC3917-7186-48B1-B06B-921786A47DF6}" dt="2023-03-20T07:29:10.774" v="6080" actId="26606"/>
          <ac:spMkLst>
            <pc:docMk/>
            <pc:sldMk cId="1346669134" sldId="659"/>
            <ac:spMk id="2" creationId="{F37D788A-38CA-4314-98BE-DAC8A190745E}"/>
          </ac:spMkLst>
        </pc:spChg>
        <pc:spChg chg="add del mod">
          <ac:chgData name="BEN KHALFALLAH Hela ItimAsrScoVdf" userId="d55be94f-4073-46ba-88ef-465599598fde" providerId="ADAL" clId="{B1CC3917-7186-48B1-B06B-921786A47DF6}" dt="2023-03-20T07:29:15.080" v="6082" actId="478"/>
          <ac:spMkLst>
            <pc:docMk/>
            <pc:sldMk cId="1346669134" sldId="659"/>
            <ac:spMk id="3" creationId="{F577F728-5B9C-40B8-A62C-9ADC6FB77F03}"/>
          </ac:spMkLst>
        </pc:spChg>
        <pc:spChg chg="add del mod">
          <ac:chgData name="BEN KHALFALLAH Hela ItimAsrScoVdf" userId="d55be94f-4073-46ba-88ef-465599598fde" providerId="ADAL" clId="{B1CC3917-7186-48B1-B06B-921786A47DF6}" dt="2023-03-20T07:30:00.730" v="6095" actId="478"/>
          <ac:spMkLst>
            <pc:docMk/>
            <pc:sldMk cId="1346669134" sldId="659"/>
            <ac:spMk id="4" creationId="{34F50ADD-84EC-4C89-B13E-7857C9FCEDB2}"/>
          </ac:spMkLst>
        </pc:spChg>
        <pc:spChg chg="add mod">
          <ac:chgData name="BEN KHALFALLAH Hela ItimAsrScoVdf" userId="d55be94f-4073-46ba-88ef-465599598fde" providerId="ADAL" clId="{B1CC3917-7186-48B1-B06B-921786A47DF6}" dt="2023-03-20T07:31:34.777" v="6119" actId="14100"/>
          <ac:spMkLst>
            <pc:docMk/>
            <pc:sldMk cId="1346669134" sldId="659"/>
            <ac:spMk id="5" creationId="{1DEABD01-4DDB-41B5-A1D7-FB1F78A7E5F0}"/>
          </ac:spMkLst>
        </pc:spChg>
        <pc:spChg chg="add mod">
          <ac:chgData name="BEN KHALFALLAH Hela ItimAsrScoVdf" userId="d55be94f-4073-46ba-88ef-465599598fde" providerId="ADAL" clId="{B1CC3917-7186-48B1-B06B-921786A47DF6}" dt="2023-03-20T07:39:05.804" v="6158" actId="208"/>
          <ac:spMkLst>
            <pc:docMk/>
            <pc:sldMk cId="1346669134" sldId="659"/>
            <ac:spMk id="6" creationId="{FE1153E7-5720-45FF-9CA2-ADF2CB675CC3}"/>
          </ac:spMkLst>
        </pc:spChg>
        <pc:spChg chg="add">
          <ac:chgData name="BEN KHALFALLAH Hela ItimAsrScoVdf" userId="d55be94f-4073-46ba-88ef-465599598fde" providerId="ADAL" clId="{B1CC3917-7186-48B1-B06B-921786A47DF6}" dt="2023-03-20T07:29:10.774" v="6080" actId="26606"/>
          <ac:spMkLst>
            <pc:docMk/>
            <pc:sldMk cId="1346669134" sldId="659"/>
            <ac:spMk id="8" creationId="{E9AA9F65-94B8-41A5-A7FF-23D2CFB116BB}"/>
          </ac:spMkLst>
        </pc:spChg>
        <pc:spChg chg="add">
          <ac:chgData name="BEN KHALFALLAH Hela ItimAsrScoVdf" userId="d55be94f-4073-46ba-88ef-465599598fde" providerId="ADAL" clId="{B1CC3917-7186-48B1-B06B-921786A47DF6}" dt="2023-03-20T07:29:10.774" v="6080" actId="26606"/>
          <ac:spMkLst>
            <pc:docMk/>
            <pc:sldMk cId="1346669134" sldId="659"/>
            <ac:spMk id="10" creationId="{7E8B0F8E-3F6C-4541-B9C1-774D80A08834}"/>
          </ac:spMkLst>
        </pc:spChg>
        <pc:spChg chg="add">
          <ac:chgData name="BEN KHALFALLAH Hela ItimAsrScoVdf" userId="d55be94f-4073-46ba-88ef-465599598fde" providerId="ADAL" clId="{B1CC3917-7186-48B1-B06B-921786A47DF6}" dt="2023-03-20T07:29:10.774" v="6080" actId="26606"/>
          <ac:spMkLst>
            <pc:docMk/>
            <pc:sldMk cId="1346669134" sldId="659"/>
            <ac:spMk id="12" creationId="{7A45F5BC-32D1-41CD-B270-C46F18CA1ACC}"/>
          </ac:spMkLst>
        </pc:spChg>
        <pc:spChg chg="add">
          <ac:chgData name="BEN KHALFALLAH Hela ItimAsrScoVdf" userId="d55be94f-4073-46ba-88ef-465599598fde" providerId="ADAL" clId="{B1CC3917-7186-48B1-B06B-921786A47DF6}" dt="2023-03-20T07:29:10.774" v="6080" actId="26606"/>
          <ac:spMkLst>
            <pc:docMk/>
            <pc:sldMk cId="1346669134" sldId="659"/>
            <ac:spMk id="14" creationId="{5BB74D4E-F243-4A10-813D-500A14025392}"/>
          </ac:spMkLst>
        </pc:spChg>
        <pc:spChg chg="add mod">
          <ac:chgData name="BEN KHALFALLAH Hela ItimAsrScoVdf" userId="d55be94f-4073-46ba-88ef-465599598fde" providerId="ADAL" clId="{B1CC3917-7186-48B1-B06B-921786A47DF6}" dt="2023-03-20T07:39:19.437" v="6161" actId="14100"/>
          <ac:spMkLst>
            <pc:docMk/>
            <pc:sldMk cId="1346669134" sldId="659"/>
            <ac:spMk id="15" creationId="{58819DA9-5BD0-4C28-8D42-59AE8FB31EFC}"/>
          </ac:spMkLst>
        </pc:spChg>
        <pc:spChg chg="add">
          <ac:chgData name="BEN KHALFALLAH Hela ItimAsrScoVdf" userId="d55be94f-4073-46ba-88ef-465599598fde" providerId="ADAL" clId="{B1CC3917-7186-48B1-B06B-921786A47DF6}" dt="2023-03-20T07:29:10.774" v="6080" actId="26606"/>
          <ac:spMkLst>
            <pc:docMk/>
            <pc:sldMk cId="1346669134" sldId="659"/>
            <ac:spMk id="16" creationId="{1A59258C-AAC2-41CD-973C-7439B122A3FF}"/>
          </ac:spMkLst>
        </pc:spChg>
        <pc:spChg chg="add">
          <ac:chgData name="BEN KHALFALLAH Hela ItimAsrScoVdf" userId="d55be94f-4073-46ba-88ef-465599598fde" providerId="ADAL" clId="{B1CC3917-7186-48B1-B06B-921786A47DF6}" dt="2023-03-20T07:29:10.774" v="6080" actId="26606"/>
          <ac:spMkLst>
            <pc:docMk/>
            <pc:sldMk cId="1346669134" sldId="659"/>
            <ac:spMk id="18" creationId="{54516B72-0116-42B2-82A2-B11218A36636}"/>
          </ac:spMkLst>
        </pc:spChg>
        <pc:spChg chg="add">
          <ac:chgData name="BEN KHALFALLAH Hela ItimAsrScoVdf" userId="d55be94f-4073-46ba-88ef-465599598fde" providerId="ADAL" clId="{B1CC3917-7186-48B1-B06B-921786A47DF6}" dt="2023-03-20T07:29:10.774" v="6080" actId="26606"/>
          <ac:spMkLst>
            <pc:docMk/>
            <pc:sldMk cId="1346669134" sldId="659"/>
            <ac:spMk id="20" creationId="{7CDB507F-21B7-4C27-B0FC-D9C465C6DB44}"/>
          </ac:spMkLst>
        </pc:spChg>
        <pc:spChg chg="add">
          <ac:chgData name="BEN KHALFALLAH Hela ItimAsrScoVdf" userId="d55be94f-4073-46ba-88ef-465599598fde" providerId="ADAL" clId="{B1CC3917-7186-48B1-B06B-921786A47DF6}" dt="2023-03-20T07:29:10.774" v="6080" actId="26606"/>
          <ac:spMkLst>
            <pc:docMk/>
            <pc:sldMk cId="1346669134" sldId="659"/>
            <ac:spMk id="22" creationId="{7AB1AE17-B7A3-4363-95CD-25441E2FF1F3}"/>
          </ac:spMkLst>
        </pc:spChg>
      </pc:sldChg>
      <pc:sldChg chg="addSp delSp modSp add mod">
        <pc:chgData name="BEN KHALFALLAH Hela ItimAsrScoVdf" userId="d55be94f-4073-46ba-88ef-465599598fde" providerId="ADAL" clId="{B1CC3917-7186-48B1-B06B-921786A47DF6}" dt="2023-03-20T07:38:44.150" v="6155" actId="1076"/>
        <pc:sldMkLst>
          <pc:docMk/>
          <pc:sldMk cId="3901381152" sldId="660"/>
        </pc:sldMkLst>
        <pc:spChg chg="add del mod">
          <ac:chgData name="BEN KHALFALLAH Hela ItimAsrScoVdf" userId="d55be94f-4073-46ba-88ef-465599598fde" providerId="ADAL" clId="{B1CC3917-7186-48B1-B06B-921786A47DF6}" dt="2023-03-20T07:27:53.207" v="6072" actId="478"/>
          <ac:spMkLst>
            <pc:docMk/>
            <pc:sldMk cId="3901381152" sldId="660"/>
            <ac:spMk id="3" creationId="{B2AB501C-D940-4FAF-B707-FE8CE41DA8EA}"/>
          </ac:spMkLst>
        </pc:spChg>
        <pc:spChg chg="del">
          <ac:chgData name="BEN KHALFALLAH Hela ItimAsrScoVdf" userId="d55be94f-4073-46ba-88ef-465599598fde" providerId="ADAL" clId="{B1CC3917-7186-48B1-B06B-921786A47DF6}" dt="2023-03-20T07:26:00.683" v="6057" actId="478"/>
          <ac:spMkLst>
            <pc:docMk/>
            <pc:sldMk cId="3901381152" sldId="660"/>
            <ac:spMk id="4" creationId="{860389D9-8B2B-4F5B-A711-A052E3FE4FF0}"/>
          </ac:spMkLst>
        </pc:spChg>
        <pc:spChg chg="add del mod">
          <ac:chgData name="BEN KHALFALLAH Hela ItimAsrScoVdf" userId="d55be94f-4073-46ba-88ef-465599598fde" providerId="ADAL" clId="{B1CC3917-7186-48B1-B06B-921786A47DF6}" dt="2023-03-20T07:27:56.413" v="6073" actId="478"/>
          <ac:spMkLst>
            <pc:docMk/>
            <pc:sldMk cId="3901381152" sldId="660"/>
            <ac:spMk id="5" creationId="{1D45A218-C021-4E2C-9295-6393FFCE0B94}"/>
          </ac:spMkLst>
        </pc:spChg>
        <pc:spChg chg="add mod">
          <ac:chgData name="BEN KHALFALLAH Hela ItimAsrScoVdf" userId="d55be94f-4073-46ba-88ef-465599598fde" providerId="ADAL" clId="{B1CC3917-7186-48B1-B06B-921786A47DF6}" dt="2023-03-20T07:28:14.563" v="6076" actId="1076"/>
          <ac:spMkLst>
            <pc:docMk/>
            <pc:sldMk cId="3901381152" sldId="660"/>
            <ac:spMk id="6" creationId="{55C636FA-567F-471A-AD39-55EEACF1A773}"/>
          </ac:spMkLst>
        </pc:spChg>
        <pc:spChg chg="add mod">
          <ac:chgData name="BEN KHALFALLAH Hela ItimAsrScoVdf" userId="d55be94f-4073-46ba-88ef-465599598fde" providerId="ADAL" clId="{B1CC3917-7186-48B1-B06B-921786A47DF6}" dt="2023-03-20T07:38:44.150" v="6155" actId="1076"/>
          <ac:spMkLst>
            <pc:docMk/>
            <pc:sldMk cId="3901381152" sldId="660"/>
            <ac:spMk id="15" creationId="{D2B67F60-BE9B-49CB-A333-2B83E8D2B1BA}"/>
          </ac:spMkLst>
        </pc:spChg>
      </pc:sldChg>
      <pc:sldChg chg="addSp modSp new mod">
        <pc:chgData name="BEN KHALFALLAH Hela ItimAsrScoVdf" userId="d55be94f-4073-46ba-88ef-465599598fde" providerId="ADAL" clId="{B1CC3917-7186-48B1-B06B-921786A47DF6}" dt="2023-03-20T07:53:26.948" v="6439" actId="20577"/>
        <pc:sldMkLst>
          <pc:docMk/>
          <pc:sldMk cId="694691671" sldId="661"/>
        </pc:sldMkLst>
        <pc:spChg chg="mod">
          <ac:chgData name="BEN KHALFALLAH Hela ItimAsrScoVdf" userId="d55be94f-4073-46ba-88ef-465599598fde" providerId="ADAL" clId="{B1CC3917-7186-48B1-B06B-921786A47DF6}" dt="2023-03-20T07:53:26.948" v="6439" actId="20577"/>
          <ac:spMkLst>
            <pc:docMk/>
            <pc:sldMk cId="694691671" sldId="661"/>
            <ac:spMk id="2" creationId="{5783985D-1E0E-4F57-9789-726B49C14279}"/>
          </ac:spMkLst>
        </pc:spChg>
        <pc:spChg chg="add mod">
          <ac:chgData name="BEN KHALFALLAH Hela ItimAsrScoVdf" userId="d55be94f-4073-46ba-88ef-465599598fde" providerId="ADAL" clId="{B1CC3917-7186-48B1-B06B-921786A47DF6}" dt="2023-03-20T07:43:27.415" v="6207" actId="1076"/>
          <ac:spMkLst>
            <pc:docMk/>
            <pc:sldMk cId="694691671" sldId="661"/>
            <ac:spMk id="3" creationId="{2B66A801-0D07-4BC1-B641-C312D495C94D}"/>
          </ac:spMkLst>
        </pc:spChg>
        <pc:spChg chg="add mod">
          <ac:chgData name="BEN KHALFALLAH Hela ItimAsrScoVdf" userId="d55be94f-4073-46ba-88ef-465599598fde" providerId="ADAL" clId="{B1CC3917-7186-48B1-B06B-921786A47DF6}" dt="2023-03-20T07:42:55.491" v="6203" actId="1076"/>
          <ac:spMkLst>
            <pc:docMk/>
            <pc:sldMk cId="694691671" sldId="661"/>
            <ac:spMk id="4" creationId="{7C2955D6-10E7-42DE-BF24-731E023A1632}"/>
          </ac:spMkLst>
        </pc:spChg>
        <pc:spChg chg="add mod">
          <ac:chgData name="BEN KHALFALLAH Hela ItimAsrScoVdf" userId="d55be94f-4073-46ba-88ef-465599598fde" providerId="ADAL" clId="{B1CC3917-7186-48B1-B06B-921786A47DF6}" dt="2023-03-20T07:43:39.443" v="6210" actId="208"/>
          <ac:spMkLst>
            <pc:docMk/>
            <pc:sldMk cId="694691671" sldId="661"/>
            <ac:spMk id="5" creationId="{2F18A3ED-5AAC-44F6-9CA6-1664AA2D58D9}"/>
          </ac:spMkLst>
        </pc:spChg>
        <pc:spChg chg="add mod">
          <ac:chgData name="BEN KHALFALLAH Hela ItimAsrScoVdf" userId="d55be94f-4073-46ba-88ef-465599598fde" providerId="ADAL" clId="{B1CC3917-7186-48B1-B06B-921786A47DF6}" dt="2023-03-20T07:43:51.238" v="6213" actId="14100"/>
          <ac:spMkLst>
            <pc:docMk/>
            <pc:sldMk cId="694691671" sldId="661"/>
            <ac:spMk id="6" creationId="{5467F25E-4B86-47B6-B625-4EB224711BB9}"/>
          </ac:spMkLst>
        </pc:spChg>
        <pc:spChg chg="add mod">
          <ac:chgData name="BEN KHALFALLAH Hela ItimAsrScoVdf" userId="d55be94f-4073-46ba-88ef-465599598fde" providerId="ADAL" clId="{B1CC3917-7186-48B1-B06B-921786A47DF6}" dt="2023-03-20T07:43:57.948" v="6215" actId="14100"/>
          <ac:spMkLst>
            <pc:docMk/>
            <pc:sldMk cId="694691671" sldId="661"/>
            <ac:spMk id="7" creationId="{E29EA092-E099-4832-8F44-0C0C3F966310}"/>
          </ac:spMkLst>
        </pc:spChg>
        <pc:spChg chg="add mod">
          <ac:chgData name="BEN KHALFALLAH Hela ItimAsrScoVdf" userId="d55be94f-4073-46ba-88ef-465599598fde" providerId="ADAL" clId="{B1CC3917-7186-48B1-B06B-921786A47DF6}" dt="2023-03-20T07:53:07.673" v="6430" actId="14100"/>
          <ac:spMkLst>
            <pc:docMk/>
            <pc:sldMk cId="694691671" sldId="661"/>
            <ac:spMk id="8" creationId="{13F1DBDC-A4C6-499B-886E-99ED08034D53}"/>
          </ac:spMkLst>
        </pc:spChg>
        <pc:spChg chg="add mod">
          <ac:chgData name="BEN KHALFALLAH Hela ItimAsrScoVdf" userId="d55be94f-4073-46ba-88ef-465599598fde" providerId="ADAL" clId="{B1CC3917-7186-48B1-B06B-921786A47DF6}" dt="2023-03-20T07:53:12.543" v="6431" actId="571"/>
          <ac:spMkLst>
            <pc:docMk/>
            <pc:sldMk cId="694691671" sldId="661"/>
            <ac:spMk id="9" creationId="{D2B12D0E-D5A4-4050-A024-4DC1A0865D86}"/>
          </ac:spMkLst>
        </pc:spChg>
      </pc:sldChg>
      <pc:sldChg chg="addSp delSp modSp new mod ord setBg">
        <pc:chgData name="BEN KHALFALLAH Hela ItimAsrScoVdf" userId="d55be94f-4073-46ba-88ef-465599598fde" providerId="ADAL" clId="{B1CC3917-7186-48B1-B06B-921786A47DF6}" dt="2023-03-20T07:59:15.212" v="6495" actId="242"/>
        <pc:sldMkLst>
          <pc:docMk/>
          <pc:sldMk cId="4063557891" sldId="662"/>
        </pc:sldMkLst>
        <pc:spChg chg="mod">
          <ac:chgData name="BEN KHALFALLAH Hela ItimAsrScoVdf" userId="d55be94f-4073-46ba-88ef-465599598fde" providerId="ADAL" clId="{B1CC3917-7186-48B1-B06B-921786A47DF6}" dt="2023-03-20T07:59:15.212" v="6495" actId="242"/>
          <ac:spMkLst>
            <pc:docMk/>
            <pc:sldMk cId="4063557891" sldId="662"/>
            <ac:spMk id="2" creationId="{F421995E-6020-4EF6-A2A9-A99C63E3BEBD}"/>
          </ac:spMkLst>
        </pc:spChg>
        <pc:spChg chg="add mod">
          <ac:chgData name="BEN KHALFALLAH Hela ItimAsrScoVdf" userId="d55be94f-4073-46ba-88ef-465599598fde" providerId="ADAL" clId="{B1CC3917-7186-48B1-B06B-921786A47DF6}" dt="2023-03-20T07:48:31.921" v="6381" actId="1076"/>
          <ac:spMkLst>
            <pc:docMk/>
            <pc:sldMk cId="4063557891" sldId="662"/>
            <ac:spMk id="4" creationId="{749EB56E-3A8B-4922-9F52-AB0B3D899473}"/>
          </ac:spMkLst>
        </pc:spChg>
        <pc:spChg chg="add">
          <ac:chgData name="BEN KHALFALLAH Hela ItimAsrScoVdf" userId="d55be94f-4073-46ba-88ef-465599598fde" providerId="ADAL" clId="{B1CC3917-7186-48B1-B06B-921786A47DF6}" dt="2023-03-20T07:47:07.894" v="6354" actId="26606"/>
          <ac:spMkLst>
            <pc:docMk/>
            <pc:sldMk cId="4063557891" sldId="662"/>
            <ac:spMk id="8" creationId="{71B62618-0D02-4C29-88C5-1EDF7F32343E}"/>
          </ac:spMkLst>
        </pc:spChg>
        <pc:spChg chg="add mod">
          <ac:chgData name="BEN KHALFALLAH Hela ItimAsrScoVdf" userId="d55be94f-4073-46ba-88ef-465599598fde" providerId="ADAL" clId="{B1CC3917-7186-48B1-B06B-921786A47DF6}" dt="2023-03-20T07:48:31.921" v="6381" actId="1076"/>
          <ac:spMkLst>
            <pc:docMk/>
            <pc:sldMk cId="4063557891" sldId="662"/>
            <ac:spMk id="9" creationId="{E6100A09-F8D6-4C87-B328-47C7961FEF5A}"/>
          </ac:spMkLst>
        </pc:spChg>
        <pc:spChg chg="add">
          <ac:chgData name="BEN KHALFALLAH Hela ItimAsrScoVdf" userId="d55be94f-4073-46ba-88ef-465599598fde" providerId="ADAL" clId="{B1CC3917-7186-48B1-B06B-921786A47DF6}" dt="2023-03-20T07:47:07.894" v="6354" actId="26606"/>
          <ac:spMkLst>
            <pc:docMk/>
            <pc:sldMk cId="4063557891" sldId="662"/>
            <ac:spMk id="10" creationId="{1E2747F4-A0AE-425C-B527-E3E32461FEF5}"/>
          </ac:spMkLst>
        </pc:spChg>
        <pc:spChg chg="add mod">
          <ac:chgData name="BEN KHALFALLAH Hela ItimAsrScoVdf" userId="d55be94f-4073-46ba-88ef-465599598fde" providerId="ADAL" clId="{B1CC3917-7186-48B1-B06B-921786A47DF6}" dt="2023-03-20T07:48:31.921" v="6381" actId="1076"/>
          <ac:spMkLst>
            <pc:docMk/>
            <pc:sldMk cId="4063557891" sldId="662"/>
            <ac:spMk id="11" creationId="{51CA5EE8-0F7A-4324-8D2E-93295E567A3F}"/>
          </ac:spMkLst>
        </pc:spChg>
        <pc:spChg chg="add">
          <ac:chgData name="BEN KHALFALLAH Hela ItimAsrScoVdf" userId="d55be94f-4073-46ba-88ef-465599598fde" providerId="ADAL" clId="{B1CC3917-7186-48B1-B06B-921786A47DF6}" dt="2023-03-20T07:47:07.894" v="6354" actId="26606"/>
          <ac:spMkLst>
            <pc:docMk/>
            <pc:sldMk cId="4063557891" sldId="662"/>
            <ac:spMk id="12" creationId="{9707F29A-1576-479E-B227-0D6498601B4A}"/>
          </ac:spMkLst>
        </pc:spChg>
        <pc:spChg chg="add mod">
          <ac:chgData name="BEN KHALFALLAH Hela ItimAsrScoVdf" userId="d55be94f-4073-46ba-88ef-465599598fde" providerId="ADAL" clId="{B1CC3917-7186-48B1-B06B-921786A47DF6}" dt="2023-03-20T07:48:31.921" v="6381" actId="1076"/>
          <ac:spMkLst>
            <pc:docMk/>
            <pc:sldMk cId="4063557891" sldId="662"/>
            <ac:spMk id="13" creationId="{B3A64B0B-6137-4EBF-B245-E9C0BB18829E}"/>
          </ac:spMkLst>
        </pc:spChg>
        <pc:spChg chg="add">
          <ac:chgData name="BEN KHALFALLAH Hela ItimAsrScoVdf" userId="d55be94f-4073-46ba-88ef-465599598fde" providerId="ADAL" clId="{B1CC3917-7186-48B1-B06B-921786A47DF6}" dt="2023-03-20T07:47:07.894" v="6354" actId="26606"/>
          <ac:spMkLst>
            <pc:docMk/>
            <pc:sldMk cId="4063557891" sldId="662"/>
            <ac:spMk id="14" creationId="{F17B26C7-6F2F-453C-9C08-71E199E527A8}"/>
          </ac:spMkLst>
        </pc:spChg>
        <pc:spChg chg="add mod">
          <ac:chgData name="BEN KHALFALLAH Hela ItimAsrScoVdf" userId="d55be94f-4073-46ba-88ef-465599598fde" providerId="ADAL" clId="{B1CC3917-7186-48B1-B06B-921786A47DF6}" dt="2023-03-20T07:50:55.045" v="6402" actId="208"/>
          <ac:spMkLst>
            <pc:docMk/>
            <pc:sldMk cId="4063557891" sldId="662"/>
            <ac:spMk id="18" creationId="{1401A79C-C733-4838-A5FF-84B37ECB8788}"/>
          </ac:spMkLst>
        </pc:spChg>
        <pc:spChg chg="add mod">
          <ac:chgData name="BEN KHALFALLAH Hela ItimAsrScoVdf" userId="d55be94f-4073-46ba-88ef-465599598fde" providerId="ADAL" clId="{B1CC3917-7186-48B1-B06B-921786A47DF6}" dt="2023-03-20T07:50:47.208" v="6400" actId="14100"/>
          <ac:spMkLst>
            <pc:docMk/>
            <pc:sldMk cId="4063557891" sldId="662"/>
            <ac:spMk id="19" creationId="{DB2D2ABB-B0CC-4B49-B2FD-1E14CFB1465C}"/>
          </ac:spMkLst>
        </pc:spChg>
        <pc:spChg chg="add mod">
          <ac:chgData name="BEN KHALFALLAH Hela ItimAsrScoVdf" userId="d55be94f-4073-46ba-88ef-465599598fde" providerId="ADAL" clId="{B1CC3917-7186-48B1-B06B-921786A47DF6}" dt="2023-03-20T07:51:30.750" v="6425" actId="207"/>
          <ac:spMkLst>
            <pc:docMk/>
            <pc:sldMk cId="4063557891" sldId="662"/>
            <ac:spMk id="20" creationId="{14EDDEFE-13E3-4411-9130-A7F950817187}"/>
          </ac:spMkLst>
        </pc:spChg>
        <pc:spChg chg="add mod">
          <ac:chgData name="BEN KHALFALLAH Hela ItimAsrScoVdf" userId="d55be94f-4073-46ba-88ef-465599598fde" providerId="ADAL" clId="{B1CC3917-7186-48B1-B06B-921786A47DF6}" dt="2023-03-20T07:51:39.225" v="6427" actId="1076"/>
          <ac:spMkLst>
            <pc:docMk/>
            <pc:sldMk cId="4063557891" sldId="662"/>
            <ac:spMk id="21" creationId="{9B7AA6B5-5CD5-473C-A75A-045C8023E17E}"/>
          </ac:spMkLst>
        </pc:spChg>
        <pc:graphicFrameChg chg="add mod modGraphic">
          <ac:chgData name="BEN KHALFALLAH Hela ItimAsrScoVdf" userId="d55be94f-4073-46ba-88ef-465599598fde" providerId="ADAL" clId="{B1CC3917-7186-48B1-B06B-921786A47DF6}" dt="2023-03-20T07:48:31.921" v="6381" actId="1076"/>
          <ac:graphicFrameMkLst>
            <pc:docMk/>
            <pc:sldMk cId="4063557891" sldId="662"/>
            <ac:graphicFrameMk id="3" creationId="{6A37E427-C94C-47F0-A1B6-0F37D8DCE059}"/>
          </ac:graphicFrameMkLst>
        </pc:graphicFrameChg>
        <pc:picChg chg="add del mod">
          <ac:chgData name="BEN KHALFALLAH Hela ItimAsrScoVdf" userId="d55be94f-4073-46ba-88ef-465599598fde" providerId="ADAL" clId="{B1CC3917-7186-48B1-B06B-921786A47DF6}" dt="2023-03-20T07:49:33.863" v="6388" actId="478"/>
          <ac:picMkLst>
            <pc:docMk/>
            <pc:sldMk cId="4063557891" sldId="662"/>
            <ac:picMk id="6" creationId="{67213F95-FF30-4348-A0F4-0B49E6D63861}"/>
          </ac:picMkLst>
        </pc:picChg>
        <pc:picChg chg="add mod">
          <ac:chgData name="BEN KHALFALLAH Hela ItimAsrScoVdf" userId="d55be94f-4073-46ba-88ef-465599598fde" providerId="ADAL" clId="{B1CC3917-7186-48B1-B06B-921786A47DF6}" dt="2023-03-20T07:51:36.303" v="6426" actId="14100"/>
          <ac:picMkLst>
            <pc:docMk/>
            <pc:sldMk cId="4063557891" sldId="662"/>
            <ac:picMk id="15" creationId="{267CB254-5737-4C35-B344-8920135B14ED}"/>
          </ac:picMkLst>
        </pc:picChg>
        <pc:picChg chg="add mod">
          <ac:chgData name="BEN KHALFALLAH Hela ItimAsrScoVdf" userId="d55be94f-4073-46ba-88ef-465599598fde" providerId="ADAL" clId="{B1CC3917-7186-48B1-B06B-921786A47DF6}" dt="2023-03-20T07:50:05.437" v="6393" actId="1076"/>
          <ac:picMkLst>
            <pc:docMk/>
            <pc:sldMk cId="4063557891" sldId="662"/>
            <ac:picMk id="17" creationId="{C6261019-4DF5-45CA-AD4B-0CB7C2DB4437}"/>
          </ac:picMkLst>
        </pc:picChg>
      </pc:sldChg>
      <pc:sldChg chg="addSp delSp modSp add mod">
        <pc:chgData name="BEN KHALFALLAH Hela ItimAsrScoVdf" userId="d55be94f-4073-46ba-88ef-465599598fde" providerId="ADAL" clId="{B1CC3917-7186-48B1-B06B-921786A47DF6}" dt="2023-03-20T07:56:21.425" v="6470" actId="14100"/>
        <pc:sldMkLst>
          <pc:docMk/>
          <pc:sldMk cId="1939624865" sldId="663"/>
        </pc:sldMkLst>
        <pc:spChg chg="mod">
          <ac:chgData name="BEN KHALFALLAH Hela ItimAsrScoVdf" userId="d55be94f-4073-46ba-88ef-465599598fde" providerId="ADAL" clId="{B1CC3917-7186-48B1-B06B-921786A47DF6}" dt="2023-03-20T07:53:36.711" v="6449" actId="20577"/>
          <ac:spMkLst>
            <pc:docMk/>
            <pc:sldMk cId="1939624865" sldId="663"/>
            <ac:spMk id="2" creationId="{5783985D-1E0E-4F57-9789-726B49C14279}"/>
          </ac:spMkLst>
        </pc:spChg>
        <pc:spChg chg="del">
          <ac:chgData name="BEN KHALFALLAH Hela ItimAsrScoVdf" userId="d55be94f-4073-46ba-88ef-465599598fde" providerId="ADAL" clId="{B1CC3917-7186-48B1-B06B-921786A47DF6}" dt="2023-03-20T07:53:44.154" v="6450" actId="478"/>
          <ac:spMkLst>
            <pc:docMk/>
            <pc:sldMk cId="1939624865" sldId="663"/>
            <ac:spMk id="3" creationId="{2B66A801-0D07-4BC1-B641-C312D495C94D}"/>
          </ac:spMkLst>
        </pc:spChg>
        <pc:spChg chg="del">
          <ac:chgData name="BEN KHALFALLAH Hela ItimAsrScoVdf" userId="d55be94f-4073-46ba-88ef-465599598fde" providerId="ADAL" clId="{B1CC3917-7186-48B1-B06B-921786A47DF6}" dt="2023-03-20T07:53:49.353" v="6451" actId="478"/>
          <ac:spMkLst>
            <pc:docMk/>
            <pc:sldMk cId="1939624865" sldId="663"/>
            <ac:spMk id="4" creationId="{7C2955D6-10E7-42DE-BF24-731E023A1632}"/>
          </ac:spMkLst>
        </pc:spChg>
        <pc:spChg chg="del">
          <ac:chgData name="BEN KHALFALLAH Hela ItimAsrScoVdf" userId="d55be94f-4073-46ba-88ef-465599598fde" providerId="ADAL" clId="{B1CC3917-7186-48B1-B06B-921786A47DF6}" dt="2023-03-20T07:53:54.013" v="6452" actId="478"/>
          <ac:spMkLst>
            <pc:docMk/>
            <pc:sldMk cId="1939624865" sldId="663"/>
            <ac:spMk id="5" creationId="{2F18A3ED-5AAC-44F6-9CA6-1664AA2D58D9}"/>
          </ac:spMkLst>
        </pc:spChg>
        <pc:spChg chg="del">
          <ac:chgData name="BEN KHALFALLAH Hela ItimAsrScoVdf" userId="d55be94f-4073-46ba-88ef-465599598fde" providerId="ADAL" clId="{B1CC3917-7186-48B1-B06B-921786A47DF6}" dt="2023-03-20T07:53:49.353" v="6451" actId="478"/>
          <ac:spMkLst>
            <pc:docMk/>
            <pc:sldMk cId="1939624865" sldId="663"/>
            <ac:spMk id="6" creationId="{5467F25E-4B86-47B6-B625-4EB224711BB9}"/>
          </ac:spMkLst>
        </pc:spChg>
        <pc:spChg chg="del">
          <ac:chgData name="BEN KHALFALLAH Hela ItimAsrScoVdf" userId="d55be94f-4073-46ba-88ef-465599598fde" providerId="ADAL" clId="{B1CC3917-7186-48B1-B06B-921786A47DF6}" dt="2023-03-20T07:53:49.353" v="6451" actId="478"/>
          <ac:spMkLst>
            <pc:docMk/>
            <pc:sldMk cId="1939624865" sldId="663"/>
            <ac:spMk id="7" creationId="{E29EA092-E099-4832-8F44-0C0C3F966310}"/>
          </ac:spMkLst>
        </pc:spChg>
        <pc:spChg chg="del">
          <ac:chgData name="BEN KHALFALLAH Hela ItimAsrScoVdf" userId="d55be94f-4073-46ba-88ef-465599598fde" providerId="ADAL" clId="{B1CC3917-7186-48B1-B06B-921786A47DF6}" dt="2023-03-20T07:53:54.013" v="6452" actId="478"/>
          <ac:spMkLst>
            <pc:docMk/>
            <pc:sldMk cId="1939624865" sldId="663"/>
            <ac:spMk id="8" creationId="{13F1DBDC-A4C6-499B-886E-99ED08034D53}"/>
          </ac:spMkLst>
        </pc:spChg>
        <pc:spChg chg="del">
          <ac:chgData name="BEN KHALFALLAH Hela ItimAsrScoVdf" userId="d55be94f-4073-46ba-88ef-465599598fde" providerId="ADAL" clId="{B1CC3917-7186-48B1-B06B-921786A47DF6}" dt="2023-03-20T07:53:54.013" v="6452" actId="478"/>
          <ac:spMkLst>
            <pc:docMk/>
            <pc:sldMk cId="1939624865" sldId="663"/>
            <ac:spMk id="9" creationId="{D2B12D0E-D5A4-4050-A024-4DC1A0865D86}"/>
          </ac:spMkLst>
        </pc:spChg>
        <pc:spChg chg="add mod">
          <ac:chgData name="BEN KHALFALLAH Hela ItimAsrScoVdf" userId="d55be94f-4073-46ba-88ef-465599598fde" providerId="ADAL" clId="{B1CC3917-7186-48B1-B06B-921786A47DF6}" dt="2023-03-20T07:54:48.162" v="6458" actId="1076"/>
          <ac:spMkLst>
            <pc:docMk/>
            <pc:sldMk cId="1939624865" sldId="663"/>
            <ac:spMk id="10" creationId="{4DD29876-E464-48F9-8F3D-382CC38FDD6F}"/>
          </ac:spMkLst>
        </pc:spChg>
        <pc:spChg chg="add mod">
          <ac:chgData name="BEN KHALFALLAH Hela ItimAsrScoVdf" userId="d55be94f-4073-46ba-88ef-465599598fde" providerId="ADAL" clId="{B1CC3917-7186-48B1-B06B-921786A47DF6}" dt="2023-03-20T07:55:00.162" v="6460" actId="1076"/>
          <ac:spMkLst>
            <pc:docMk/>
            <pc:sldMk cId="1939624865" sldId="663"/>
            <ac:spMk id="11" creationId="{17BDB047-83F9-482C-AB58-50E16F9C26CB}"/>
          </ac:spMkLst>
        </pc:spChg>
        <pc:spChg chg="add mod">
          <ac:chgData name="BEN KHALFALLAH Hela ItimAsrScoVdf" userId="d55be94f-4073-46ba-88ef-465599598fde" providerId="ADAL" clId="{B1CC3917-7186-48B1-B06B-921786A47DF6}" dt="2023-03-20T07:56:09.481" v="6465" actId="14100"/>
          <ac:spMkLst>
            <pc:docMk/>
            <pc:sldMk cId="1939624865" sldId="663"/>
            <ac:spMk id="12" creationId="{CFFB6686-79E3-445D-A805-53F682E8D3D4}"/>
          </ac:spMkLst>
        </pc:spChg>
        <pc:spChg chg="add mod">
          <ac:chgData name="BEN KHALFALLAH Hela ItimAsrScoVdf" userId="d55be94f-4073-46ba-88ef-465599598fde" providerId="ADAL" clId="{B1CC3917-7186-48B1-B06B-921786A47DF6}" dt="2023-03-20T07:56:21.425" v="6470" actId="14100"/>
          <ac:spMkLst>
            <pc:docMk/>
            <pc:sldMk cId="1939624865" sldId="663"/>
            <ac:spMk id="13" creationId="{B444EFFB-062C-4AE4-8C13-6348E316B62D}"/>
          </ac:spMkLst>
        </pc:spChg>
      </pc:sldChg>
      <pc:sldChg chg="addSp delSp modSp new mod setBg">
        <pc:chgData name="BEN KHALFALLAH Hela ItimAsrScoVdf" userId="d55be94f-4073-46ba-88ef-465599598fde" providerId="ADAL" clId="{B1CC3917-7186-48B1-B06B-921786A47DF6}" dt="2023-03-20T08:00:37.829" v="6509" actId="255"/>
        <pc:sldMkLst>
          <pc:docMk/>
          <pc:sldMk cId="745655800" sldId="664"/>
        </pc:sldMkLst>
        <pc:spChg chg="mod">
          <ac:chgData name="BEN KHALFALLAH Hela ItimAsrScoVdf" userId="d55be94f-4073-46ba-88ef-465599598fde" providerId="ADAL" clId="{B1CC3917-7186-48B1-B06B-921786A47DF6}" dt="2023-03-20T08:00:37.829" v="6509" actId="255"/>
          <ac:spMkLst>
            <pc:docMk/>
            <pc:sldMk cId="745655800" sldId="664"/>
            <ac:spMk id="2" creationId="{DD7BE8B5-F126-4C08-8A4D-5EF19B5F5A44}"/>
          </ac:spMkLst>
        </pc:spChg>
        <pc:spChg chg="add del mod">
          <ac:chgData name="BEN KHALFALLAH Hela ItimAsrScoVdf" userId="d55be94f-4073-46ba-88ef-465599598fde" providerId="ADAL" clId="{B1CC3917-7186-48B1-B06B-921786A47DF6}" dt="2023-03-20T07:59:50.611" v="6506" actId="26606"/>
          <ac:spMkLst>
            <pc:docMk/>
            <pc:sldMk cId="745655800" sldId="664"/>
            <ac:spMk id="3" creationId="{E24DC345-CE02-4B3E-BAAB-4DA3D2C624D3}"/>
          </ac:spMkLst>
        </pc:spChg>
        <pc:spChg chg="add del">
          <ac:chgData name="BEN KHALFALLAH Hela ItimAsrScoVdf" userId="d55be94f-4073-46ba-88ef-465599598fde" providerId="ADAL" clId="{B1CC3917-7186-48B1-B06B-921786A47DF6}" dt="2023-03-20T07:59:50.611" v="6506" actId="26606"/>
          <ac:spMkLst>
            <pc:docMk/>
            <pc:sldMk cId="745655800" sldId="664"/>
            <ac:spMk id="8" creationId="{1A59258C-AAC2-41CD-973C-7439B122A3FF}"/>
          </ac:spMkLst>
        </pc:spChg>
        <pc:spChg chg="add del">
          <ac:chgData name="BEN KHALFALLAH Hela ItimAsrScoVdf" userId="d55be94f-4073-46ba-88ef-465599598fde" providerId="ADAL" clId="{B1CC3917-7186-48B1-B06B-921786A47DF6}" dt="2023-03-20T07:59:50.611" v="6506" actId="26606"/>
          <ac:spMkLst>
            <pc:docMk/>
            <pc:sldMk cId="745655800" sldId="664"/>
            <ac:spMk id="10" creationId="{54516B72-0116-42B2-82A2-B11218A36636}"/>
          </ac:spMkLst>
        </pc:spChg>
        <pc:spChg chg="add del">
          <ac:chgData name="BEN KHALFALLAH Hela ItimAsrScoVdf" userId="d55be94f-4073-46ba-88ef-465599598fde" providerId="ADAL" clId="{B1CC3917-7186-48B1-B06B-921786A47DF6}" dt="2023-03-20T07:59:50.611" v="6506" actId="26606"/>
          <ac:spMkLst>
            <pc:docMk/>
            <pc:sldMk cId="745655800" sldId="664"/>
            <ac:spMk id="12" creationId="{7CDB507F-21B7-4C27-B0FC-D9C465C6DB44}"/>
          </ac:spMkLst>
        </pc:spChg>
        <pc:spChg chg="add del">
          <ac:chgData name="BEN KHALFALLAH Hela ItimAsrScoVdf" userId="d55be94f-4073-46ba-88ef-465599598fde" providerId="ADAL" clId="{B1CC3917-7186-48B1-B06B-921786A47DF6}" dt="2023-03-20T07:59:50.611" v="6506" actId="26606"/>
          <ac:spMkLst>
            <pc:docMk/>
            <pc:sldMk cId="745655800" sldId="664"/>
            <ac:spMk id="14" creationId="{7AB1AE17-B7A3-4363-95CD-25441E2FF1F3}"/>
          </ac:spMkLst>
        </pc:spChg>
        <pc:spChg chg="add del">
          <ac:chgData name="BEN KHALFALLAH Hela ItimAsrScoVdf" userId="d55be94f-4073-46ba-88ef-465599598fde" providerId="ADAL" clId="{B1CC3917-7186-48B1-B06B-921786A47DF6}" dt="2023-03-20T07:59:38.100" v="6501" actId="26606"/>
          <ac:spMkLst>
            <pc:docMk/>
            <pc:sldMk cId="745655800" sldId="664"/>
            <ac:spMk id="19" creationId="{1A59258C-AAC2-41CD-973C-7439B122A3FF}"/>
          </ac:spMkLst>
        </pc:spChg>
        <pc:spChg chg="add del">
          <ac:chgData name="BEN KHALFALLAH Hela ItimAsrScoVdf" userId="d55be94f-4073-46ba-88ef-465599598fde" providerId="ADAL" clId="{B1CC3917-7186-48B1-B06B-921786A47DF6}" dt="2023-03-20T07:59:38.100" v="6501" actId="26606"/>
          <ac:spMkLst>
            <pc:docMk/>
            <pc:sldMk cId="745655800" sldId="664"/>
            <ac:spMk id="21" creationId="{54516B72-0116-42B2-82A2-B11218A36636}"/>
          </ac:spMkLst>
        </pc:spChg>
        <pc:spChg chg="add del">
          <ac:chgData name="BEN KHALFALLAH Hela ItimAsrScoVdf" userId="d55be94f-4073-46ba-88ef-465599598fde" providerId="ADAL" clId="{B1CC3917-7186-48B1-B06B-921786A47DF6}" dt="2023-03-20T07:59:38.100" v="6501" actId="26606"/>
          <ac:spMkLst>
            <pc:docMk/>
            <pc:sldMk cId="745655800" sldId="664"/>
            <ac:spMk id="23" creationId="{7CDB507F-21B7-4C27-B0FC-D9C465C6DB44}"/>
          </ac:spMkLst>
        </pc:spChg>
        <pc:spChg chg="add del">
          <ac:chgData name="BEN KHALFALLAH Hela ItimAsrScoVdf" userId="d55be94f-4073-46ba-88ef-465599598fde" providerId="ADAL" clId="{B1CC3917-7186-48B1-B06B-921786A47DF6}" dt="2023-03-20T07:59:38.100" v="6501" actId="26606"/>
          <ac:spMkLst>
            <pc:docMk/>
            <pc:sldMk cId="745655800" sldId="664"/>
            <ac:spMk id="25" creationId="{7AB1AE17-B7A3-4363-95CD-25441E2FF1F3}"/>
          </ac:spMkLst>
        </pc:spChg>
        <pc:spChg chg="add del">
          <ac:chgData name="BEN KHALFALLAH Hela ItimAsrScoVdf" userId="d55be94f-4073-46ba-88ef-465599598fde" providerId="ADAL" clId="{B1CC3917-7186-48B1-B06B-921786A47DF6}" dt="2023-03-20T07:59:45.169" v="6503" actId="26606"/>
          <ac:spMkLst>
            <pc:docMk/>
            <pc:sldMk cId="745655800" sldId="664"/>
            <ac:spMk id="27" creationId="{1A59258C-AAC2-41CD-973C-7439B122A3FF}"/>
          </ac:spMkLst>
        </pc:spChg>
        <pc:spChg chg="add del">
          <ac:chgData name="BEN KHALFALLAH Hela ItimAsrScoVdf" userId="d55be94f-4073-46ba-88ef-465599598fde" providerId="ADAL" clId="{B1CC3917-7186-48B1-B06B-921786A47DF6}" dt="2023-03-20T07:59:45.169" v="6503" actId="26606"/>
          <ac:spMkLst>
            <pc:docMk/>
            <pc:sldMk cId="745655800" sldId="664"/>
            <ac:spMk id="28" creationId="{54516B72-0116-42B2-82A2-B11218A36636}"/>
          </ac:spMkLst>
        </pc:spChg>
        <pc:spChg chg="add del">
          <ac:chgData name="BEN KHALFALLAH Hela ItimAsrScoVdf" userId="d55be94f-4073-46ba-88ef-465599598fde" providerId="ADAL" clId="{B1CC3917-7186-48B1-B06B-921786A47DF6}" dt="2023-03-20T07:59:45.169" v="6503" actId="26606"/>
          <ac:spMkLst>
            <pc:docMk/>
            <pc:sldMk cId="745655800" sldId="664"/>
            <ac:spMk id="29" creationId="{7CDB507F-21B7-4C27-B0FC-D9C465C6DB44}"/>
          </ac:spMkLst>
        </pc:spChg>
        <pc:spChg chg="add del">
          <ac:chgData name="BEN KHALFALLAH Hela ItimAsrScoVdf" userId="d55be94f-4073-46ba-88ef-465599598fde" providerId="ADAL" clId="{B1CC3917-7186-48B1-B06B-921786A47DF6}" dt="2023-03-20T07:59:45.169" v="6503" actId="26606"/>
          <ac:spMkLst>
            <pc:docMk/>
            <pc:sldMk cId="745655800" sldId="664"/>
            <ac:spMk id="30" creationId="{7AB1AE17-B7A3-4363-95CD-25441E2FF1F3}"/>
          </ac:spMkLst>
        </pc:spChg>
        <pc:spChg chg="add del">
          <ac:chgData name="BEN KHALFALLAH Hela ItimAsrScoVdf" userId="d55be94f-4073-46ba-88ef-465599598fde" providerId="ADAL" clId="{B1CC3917-7186-48B1-B06B-921786A47DF6}" dt="2023-03-20T07:59:50.590" v="6505" actId="26606"/>
          <ac:spMkLst>
            <pc:docMk/>
            <pc:sldMk cId="745655800" sldId="664"/>
            <ac:spMk id="32" creationId="{21566B89-C470-4C69-8689-38673C7B711E}"/>
          </ac:spMkLst>
        </pc:spChg>
        <pc:spChg chg="add del">
          <ac:chgData name="BEN KHALFALLAH Hela ItimAsrScoVdf" userId="d55be94f-4073-46ba-88ef-465599598fde" providerId="ADAL" clId="{B1CC3917-7186-48B1-B06B-921786A47DF6}" dt="2023-03-20T07:59:50.590" v="6505" actId="26606"/>
          <ac:spMkLst>
            <pc:docMk/>
            <pc:sldMk cId="745655800" sldId="664"/>
            <ac:spMk id="33" creationId="{040708B1-1822-4D0E-B3F8-BF6E36438E35}"/>
          </ac:spMkLst>
        </pc:spChg>
        <pc:spChg chg="add del">
          <ac:chgData name="BEN KHALFALLAH Hela ItimAsrScoVdf" userId="d55be94f-4073-46ba-88ef-465599598fde" providerId="ADAL" clId="{B1CC3917-7186-48B1-B06B-921786A47DF6}" dt="2023-03-20T07:59:50.590" v="6505" actId="26606"/>
          <ac:spMkLst>
            <pc:docMk/>
            <pc:sldMk cId="745655800" sldId="664"/>
            <ac:spMk id="34" creationId="{1EAB69CE-6296-4D71-8DB3-BF71FD5181C0}"/>
          </ac:spMkLst>
        </pc:spChg>
        <pc:spChg chg="add del">
          <ac:chgData name="BEN KHALFALLAH Hela ItimAsrScoVdf" userId="d55be94f-4073-46ba-88ef-465599598fde" providerId="ADAL" clId="{B1CC3917-7186-48B1-B06B-921786A47DF6}" dt="2023-03-20T07:59:50.590" v="6505" actId="26606"/>
          <ac:spMkLst>
            <pc:docMk/>
            <pc:sldMk cId="745655800" sldId="664"/>
            <ac:spMk id="35" creationId="{45B34FBD-A817-4E6B-8CD9-1BCA9CB6730D}"/>
          </ac:spMkLst>
        </pc:spChg>
        <pc:spChg chg="add del">
          <ac:chgData name="BEN KHALFALLAH Hela ItimAsrScoVdf" userId="d55be94f-4073-46ba-88ef-465599598fde" providerId="ADAL" clId="{B1CC3917-7186-48B1-B06B-921786A47DF6}" dt="2023-03-20T07:59:50.590" v="6505" actId="26606"/>
          <ac:spMkLst>
            <pc:docMk/>
            <pc:sldMk cId="745655800" sldId="664"/>
            <ac:spMk id="36" creationId="{E24DC345-CE02-4B3E-BAAB-4DA3D2C624D3}"/>
          </ac:spMkLst>
        </pc:spChg>
        <pc:spChg chg="add">
          <ac:chgData name="BEN KHALFALLAH Hela ItimAsrScoVdf" userId="d55be94f-4073-46ba-88ef-465599598fde" providerId="ADAL" clId="{B1CC3917-7186-48B1-B06B-921786A47DF6}" dt="2023-03-20T07:59:50.611" v="6506" actId="26606"/>
          <ac:spMkLst>
            <pc:docMk/>
            <pc:sldMk cId="745655800" sldId="664"/>
            <ac:spMk id="38" creationId="{1A59258C-AAC2-41CD-973C-7439B122A3FF}"/>
          </ac:spMkLst>
        </pc:spChg>
        <pc:spChg chg="add">
          <ac:chgData name="BEN KHALFALLAH Hela ItimAsrScoVdf" userId="d55be94f-4073-46ba-88ef-465599598fde" providerId="ADAL" clId="{B1CC3917-7186-48B1-B06B-921786A47DF6}" dt="2023-03-20T07:59:50.611" v="6506" actId="26606"/>
          <ac:spMkLst>
            <pc:docMk/>
            <pc:sldMk cId="745655800" sldId="664"/>
            <ac:spMk id="39" creationId="{54516B72-0116-42B2-82A2-B11218A36636}"/>
          </ac:spMkLst>
        </pc:spChg>
        <pc:spChg chg="add">
          <ac:chgData name="BEN KHALFALLAH Hela ItimAsrScoVdf" userId="d55be94f-4073-46ba-88ef-465599598fde" providerId="ADAL" clId="{B1CC3917-7186-48B1-B06B-921786A47DF6}" dt="2023-03-20T07:59:50.611" v="6506" actId="26606"/>
          <ac:spMkLst>
            <pc:docMk/>
            <pc:sldMk cId="745655800" sldId="664"/>
            <ac:spMk id="40" creationId="{7CDB507F-21B7-4C27-B0FC-D9C465C6DB44}"/>
          </ac:spMkLst>
        </pc:spChg>
        <pc:spChg chg="add">
          <ac:chgData name="BEN KHALFALLAH Hela ItimAsrScoVdf" userId="d55be94f-4073-46ba-88ef-465599598fde" providerId="ADAL" clId="{B1CC3917-7186-48B1-B06B-921786A47DF6}" dt="2023-03-20T07:59:50.611" v="6506" actId="26606"/>
          <ac:spMkLst>
            <pc:docMk/>
            <pc:sldMk cId="745655800" sldId="664"/>
            <ac:spMk id="41" creationId="{7AB1AE17-B7A3-4363-95CD-25441E2FF1F3}"/>
          </ac:spMkLst>
        </pc:spChg>
        <pc:graphicFrameChg chg="add del">
          <ac:chgData name="BEN KHALFALLAH Hela ItimAsrScoVdf" userId="d55be94f-4073-46ba-88ef-465599598fde" providerId="ADAL" clId="{B1CC3917-7186-48B1-B06B-921786A47DF6}" dt="2023-03-20T07:59:45.169" v="6503" actId="26606"/>
          <ac:graphicFrameMkLst>
            <pc:docMk/>
            <pc:sldMk cId="745655800" sldId="664"/>
            <ac:graphicFrameMk id="16" creationId="{5817F00C-00FD-7702-7B2A-203EF4E45AEA}"/>
          </ac:graphicFrameMkLst>
        </pc:graphicFrameChg>
        <pc:graphicFrameChg chg="add mod">
          <ac:chgData name="BEN KHALFALLAH Hela ItimAsrScoVdf" userId="d55be94f-4073-46ba-88ef-465599598fde" providerId="ADAL" clId="{B1CC3917-7186-48B1-B06B-921786A47DF6}" dt="2023-03-20T08:00:13.677" v="6508" actId="12100"/>
          <ac:graphicFrameMkLst>
            <pc:docMk/>
            <pc:sldMk cId="745655800" sldId="664"/>
            <ac:graphicFrameMk id="42" creationId="{5817F00C-00FD-7702-7B2A-203EF4E45AEA}"/>
          </ac:graphicFrameMkLst>
        </pc:graphicFrameChg>
      </pc:sldChg>
      <pc:sldChg chg="addSp modSp new mod">
        <pc:chgData name="BEN KHALFALLAH Hela ItimAsrScoVdf" userId="d55be94f-4073-46ba-88ef-465599598fde" providerId="ADAL" clId="{B1CC3917-7186-48B1-B06B-921786A47DF6}" dt="2023-03-20T08:44:16.986" v="6585" actId="207"/>
        <pc:sldMkLst>
          <pc:docMk/>
          <pc:sldMk cId="1904402724" sldId="665"/>
        </pc:sldMkLst>
        <pc:graphicFrameChg chg="add mod modGraphic">
          <ac:chgData name="BEN KHALFALLAH Hela ItimAsrScoVdf" userId="d55be94f-4073-46ba-88ef-465599598fde" providerId="ADAL" clId="{B1CC3917-7186-48B1-B06B-921786A47DF6}" dt="2023-03-20T08:44:16.986" v="6585" actId="207"/>
          <ac:graphicFrameMkLst>
            <pc:docMk/>
            <pc:sldMk cId="1904402724" sldId="665"/>
            <ac:graphicFrameMk id="2" creationId="{7ACEAA80-C250-4CE4-BD4C-6BAF2D1DEF65}"/>
          </ac:graphicFrameMkLst>
        </pc:graphicFrameChg>
      </pc:sldChg>
      <pc:sldChg chg="addSp delSp modSp new mod setBg">
        <pc:chgData name="BEN KHALFALLAH Hela ItimAsrScoVdf" userId="d55be94f-4073-46ba-88ef-465599598fde" providerId="ADAL" clId="{B1CC3917-7186-48B1-B06B-921786A47DF6}" dt="2023-03-21T09:13:31.090" v="6646" actId="26606"/>
        <pc:sldMkLst>
          <pc:docMk/>
          <pc:sldMk cId="3112516886" sldId="666"/>
        </pc:sldMkLst>
        <pc:spChg chg="mod">
          <ac:chgData name="BEN KHALFALLAH Hela ItimAsrScoVdf" userId="d55be94f-4073-46ba-88ef-465599598fde" providerId="ADAL" clId="{B1CC3917-7186-48B1-B06B-921786A47DF6}" dt="2023-03-21T09:13:31.090" v="6646" actId="26606"/>
          <ac:spMkLst>
            <pc:docMk/>
            <pc:sldMk cId="3112516886" sldId="666"/>
            <ac:spMk id="2" creationId="{46C9F6B8-25F6-4F9B-8CFD-AFFDB366ECB1}"/>
          </ac:spMkLst>
        </pc:spChg>
        <pc:spChg chg="del mod">
          <ac:chgData name="BEN KHALFALLAH Hela ItimAsrScoVdf" userId="d55be94f-4073-46ba-88ef-465599598fde" providerId="ADAL" clId="{B1CC3917-7186-48B1-B06B-921786A47DF6}" dt="2023-03-21T09:13:24.781" v="6643" actId="478"/>
          <ac:spMkLst>
            <pc:docMk/>
            <pc:sldMk cId="3112516886" sldId="666"/>
            <ac:spMk id="3" creationId="{94D95D30-6C0C-4CF4-9DF2-DD32ECFAE942}"/>
          </ac:spMkLst>
        </pc:spChg>
        <pc:spChg chg="add del">
          <ac:chgData name="BEN KHALFALLAH Hela ItimAsrScoVdf" userId="d55be94f-4073-46ba-88ef-465599598fde" providerId="ADAL" clId="{B1CC3917-7186-48B1-B06B-921786A47DF6}" dt="2023-03-21T09:13:31.076" v="6645" actId="26606"/>
          <ac:spMkLst>
            <pc:docMk/>
            <pc:sldMk cId="3112516886" sldId="666"/>
            <ac:spMk id="7" creationId="{E9AA9F65-94B8-41A5-A7FF-23D2CFB116BB}"/>
          </ac:spMkLst>
        </pc:spChg>
        <pc:spChg chg="add del">
          <ac:chgData name="BEN KHALFALLAH Hela ItimAsrScoVdf" userId="d55be94f-4073-46ba-88ef-465599598fde" providerId="ADAL" clId="{B1CC3917-7186-48B1-B06B-921786A47DF6}" dt="2023-03-21T09:13:31.076" v="6645" actId="26606"/>
          <ac:spMkLst>
            <pc:docMk/>
            <pc:sldMk cId="3112516886" sldId="666"/>
            <ac:spMk id="9" creationId="{7E8B0F8E-3F6C-4541-B9C1-774D80A08834}"/>
          </ac:spMkLst>
        </pc:spChg>
        <pc:spChg chg="add del">
          <ac:chgData name="BEN KHALFALLAH Hela ItimAsrScoVdf" userId="d55be94f-4073-46ba-88ef-465599598fde" providerId="ADAL" clId="{B1CC3917-7186-48B1-B06B-921786A47DF6}" dt="2023-03-21T09:13:31.076" v="6645" actId="26606"/>
          <ac:spMkLst>
            <pc:docMk/>
            <pc:sldMk cId="3112516886" sldId="666"/>
            <ac:spMk id="11" creationId="{7A45F5BC-32D1-41CD-B270-C46F18CA1ACC}"/>
          </ac:spMkLst>
        </pc:spChg>
        <pc:spChg chg="add del">
          <ac:chgData name="BEN KHALFALLAH Hela ItimAsrScoVdf" userId="d55be94f-4073-46ba-88ef-465599598fde" providerId="ADAL" clId="{B1CC3917-7186-48B1-B06B-921786A47DF6}" dt="2023-03-21T09:13:31.076" v="6645" actId="26606"/>
          <ac:spMkLst>
            <pc:docMk/>
            <pc:sldMk cId="3112516886" sldId="666"/>
            <ac:spMk id="13" creationId="{CE57EE13-72B0-4FFA-ACE1-EBDE89340E47}"/>
          </ac:spMkLst>
        </pc:spChg>
        <pc:spChg chg="add del">
          <ac:chgData name="BEN KHALFALLAH Hela ItimAsrScoVdf" userId="d55be94f-4073-46ba-88ef-465599598fde" providerId="ADAL" clId="{B1CC3917-7186-48B1-B06B-921786A47DF6}" dt="2023-03-21T09:13:31.076" v="6645" actId="26606"/>
          <ac:spMkLst>
            <pc:docMk/>
            <pc:sldMk cId="3112516886" sldId="666"/>
            <ac:spMk id="15" creationId="{34BFB7C5-23B6-4047-BF5E-F9EEBB437CD0}"/>
          </ac:spMkLst>
        </pc:spChg>
        <pc:spChg chg="add del">
          <ac:chgData name="BEN KHALFALLAH Hela ItimAsrScoVdf" userId="d55be94f-4073-46ba-88ef-465599598fde" providerId="ADAL" clId="{B1CC3917-7186-48B1-B06B-921786A47DF6}" dt="2023-03-21T09:13:31.076" v="6645" actId="26606"/>
          <ac:spMkLst>
            <pc:docMk/>
            <pc:sldMk cId="3112516886" sldId="666"/>
            <ac:spMk id="17" creationId="{D37DA931-62D6-4B32-9103-84C0960AEA6D}"/>
          </ac:spMkLst>
        </pc:spChg>
        <pc:spChg chg="add del">
          <ac:chgData name="BEN KHALFALLAH Hela ItimAsrScoVdf" userId="d55be94f-4073-46ba-88ef-465599598fde" providerId="ADAL" clId="{B1CC3917-7186-48B1-B06B-921786A47DF6}" dt="2023-03-21T09:13:31.076" v="6645" actId="26606"/>
          <ac:spMkLst>
            <pc:docMk/>
            <pc:sldMk cId="3112516886" sldId="666"/>
            <ac:spMk id="19" creationId="{4695E140-9B6E-43E9-B17E-CDFE3FCA8AFB}"/>
          </ac:spMkLst>
        </pc:spChg>
        <pc:spChg chg="add del">
          <ac:chgData name="BEN KHALFALLAH Hela ItimAsrScoVdf" userId="d55be94f-4073-46ba-88ef-465599598fde" providerId="ADAL" clId="{B1CC3917-7186-48B1-B06B-921786A47DF6}" dt="2023-03-21T09:13:31.076" v="6645" actId="26606"/>
          <ac:spMkLst>
            <pc:docMk/>
            <pc:sldMk cId="3112516886" sldId="666"/>
            <ac:spMk id="21" creationId="{FBC3CD9F-A361-4496-A6E0-24338B2A6901}"/>
          </ac:spMkLst>
        </pc:spChg>
        <pc:spChg chg="add">
          <ac:chgData name="BEN KHALFALLAH Hela ItimAsrScoVdf" userId="d55be94f-4073-46ba-88ef-465599598fde" providerId="ADAL" clId="{B1CC3917-7186-48B1-B06B-921786A47DF6}" dt="2023-03-21T09:13:31.090" v="6646" actId="26606"/>
          <ac:spMkLst>
            <pc:docMk/>
            <pc:sldMk cId="3112516886" sldId="666"/>
            <ac:spMk id="23" creationId="{E9AA9F65-94B8-41A5-A7FF-23D2CFB116BB}"/>
          </ac:spMkLst>
        </pc:spChg>
        <pc:spChg chg="add">
          <ac:chgData name="BEN KHALFALLAH Hela ItimAsrScoVdf" userId="d55be94f-4073-46ba-88ef-465599598fde" providerId="ADAL" clId="{B1CC3917-7186-48B1-B06B-921786A47DF6}" dt="2023-03-21T09:13:31.090" v="6646" actId="26606"/>
          <ac:spMkLst>
            <pc:docMk/>
            <pc:sldMk cId="3112516886" sldId="666"/>
            <ac:spMk id="24" creationId="{7E8B0F8E-3F6C-4541-B9C1-774D80A08834}"/>
          </ac:spMkLst>
        </pc:spChg>
        <pc:spChg chg="add">
          <ac:chgData name="BEN KHALFALLAH Hela ItimAsrScoVdf" userId="d55be94f-4073-46ba-88ef-465599598fde" providerId="ADAL" clId="{B1CC3917-7186-48B1-B06B-921786A47DF6}" dt="2023-03-21T09:13:31.090" v="6646" actId="26606"/>
          <ac:spMkLst>
            <pc:docMk/>
            <pc:sldMk cId="3112516886" sldId="666"/>
            <ac:spMk id="25" creationId="{7A45F5BC-32D1-41CD-B270-C46F18CA1ACC}"/>
          </ac:spMkLst>
        </pc:spChg>
        <pc:spChg chg="add">
          <ac:chgData name="BEN KHALFALLAH Hela ItimAsrScoVdf" userId="d55be94f-4073-46ba-88ef-465599598fde" providerId="ADAL" clId="{B1CC3917-7186-48B1-B06B-921786A47DF6}" dt="2023-03-21T09:13:31.090" v="6646" actId="26606"/>
          <ac:spMkLst>
            <pc:docMk/>
            <pc:sldMk cId="3112516886" sldId="666"/>
            <ac:spMk id="26" creationId="{CE57EE13-72B0-4FFA-ACE1-EBDE89340E47}"/>
          </ac:spMkLst>
        </pc:spChg>
        <pc:spChg chg="add">
          <ac:chgData name="BEN KHALFALLAH Hela ItimAsrScoVdf" userId="d55be94f-4073-46ba-88ef-465599598fde" providerId="ADAL" clId="{B1CC3917-7186-48B1-B06B-921786A47DF6}" dt="2023-03-21T09:13:31.090" v="6646" actId="26606"/>
          <ac:spMkLst>
            <pc:docMk/>
            <pc:sldMk cId="3112516886" sldId="666"/>
            <ac:spMk id="27" creationId="{DA182162-B517-4B41-B039-339F87FAE1D0}"/>
          </ac:spMkLst>
        </pc:spChg>
        <pc:spChg chg="add">
          <ac:chgData name="BEN KHALFALLAH Hela ItimAsrScoVdf" userId="d55be94f-4073-46ba-88ef-465599598fde" providerId="ADAL" clId="{B1CC3917-7186-48B1-B06B-921786A47DF6}" dt="2023-03-21T09:13:31.090" v="6646" actId="26606"/>
          <ac:spMkLst>
            <pc:docMk/>
            <pc:sldMk cId="3112516886" sldId="666"/>
            <ac:spMk id="28" creationId="{49B5AD54-1E68-4239-A6AF-FE0F49BB8367}"/>
          </ac:spMkLst>
        </pc:spChg>
      </pc:sldChg>
    </pc:docChg>
  </pc:docChgLst>
  <pc:docChgLst>
    <pc:chgData name="BEN KHALFALLAH Hela (EXT) ItimAsiSdcVdf" userId="d55be94f-4073-46ba-88ef-465599598fde" providerId="ADAL" clId="{FACD476C-2C5A-4DA2-90A2-68964987C300}"/>
    <pc:docChg chg="undo custSel mod addSld delSld modSld">
      <pc:chgData name="BEN KHALFALLAH Hela (EXT) ItimAsiSdcVdf" userId="d55be94f-4073-46ba-88ef-465599598fde" providerId="ADAL" clId="{FACD476C-2C5A-4DA2-90A2-68964987C300}" dt="2021-01-25T12:21:42.710" v="667" actId="121"/>
      <pc:docMkLst>
        <pc:docMk/>
      </pc:docMkLst>
      <pc:sldChg chg="addSp modSp">
        <pc:chgData name="BEN KHALFALLAH Hela (EXT) ItimAsiSdcVdf" userId="d55be94f-4073-46ba-88ef-465599598fde" providerId="ADAL" clId="{FACD476C-2C5A-4DA2-90A2-68964987C300}" dt="2021-01-25T07:17:35.334" v="106" actId="20577"/>
        <pc:sldMkLst>
          <pc:docMk/>
          <pc:sldMk cId="2813137920" sldId="279"/>
        </pc:sldMkLst>
        <pc:spChg chg="mod">
          <ac:chgData name="BEN KHALFALLAH Hela (EXT) ItimAsiSdcVdf" userId="d55be94f-4073-46ba-88ef-465599598fde" providerId="ADAL" clId="{FACD476C-2C5A-4DA2-90A2-68964987C300}" dt="2021-01-25T07:16:16.722" v="12" actId="20577"/>
          <ac:spMkLst>
            <pc:docMk/>
            <pc:sldMk cId="2813137920" sldId="279"/>
            <ac:spMk id="2" creationId="{2994F8A7-3807-4DD7-99E3-CFA201E3A34B}"/>
          </ac:spMkLst>
        </pc:spChg>
        <pc:spChg chg="add mod">
          <ac:chgData name="BEN KHALFALLAH Hela (EXT) ItimAsiSdcVdf" userId="d55be94f-4073-46ba-88ef-465599598fde" providerId="ADAL" clId="{FACD476C-2C5A-4DA2-90A2-68964987C300}" dt="2021-01-25T07:17:35.334" v="106" actId="20577"/>
          <ac:spMkLst>
            <pc:docMk/>
            <pc:sldMk cId="2813137920" sldId="279"/>
            <ac:spMk id="3" creationId="{A4A6E060-C461-4599-A8FA-0E2A5CF59379}"/>
          </ac:spMkLst>
        </pc:spChg>
        <pc:spChg chg="add">
          <ac:chgData name="BEN KHALFALLAH Hela (EXT) ItimAsiSdcVdf" userId="d55be94f-4073-46ba-88ef-465599598fde" providerId="ADAL" clId="{FACD476C-2C5A-4DA2-90A2-68964987C300}" dt="2021-01-25T07:16:27.060" v="13"/>
          <ac:spMkLst>
            <pc:docMk/>
            <pc:sldMk cId="2813137920" sldId="279"/>
            <ac:spMk id="4" creationId="{D9370D97-8D22-4BF1-AC0D-0D4E18D81641}"/>
          </ac:spMkLst>
        </pc:spChg>
        <pc:spChg chg="add mod">
          <ac:chgData name="BEN KHALFALLAH Hela (EXT) ItimAsiSdcVdf" userId="d55be94f-4073-46ba-88ef-465599598fde" providerId="ADAL" clId="{FACD476C-2C5A-4DA2-90A2-68964987C300}" dt="2021-01-25T07:16:51.539" v="18" actId="14100"/>
          <ac:spMkLst>
            <pc:docMk/>
            <pc:sldMk cId="2813137920" sldId="279"/>
            <ac:spMk id="5" creationId="{1AC54EB4-035E-4373-B532-21D4B8DED3D6}"/>
          </ac:spMkLst>
        </pc:spChg>
        <pc:spChg chg="mod">
          <ac:chgData name="BEN KHALFALLAH Hela (EXT) ItimAsiSdcVdf" userId="d55be94f-4073-46ba-88ef-465599598fde" providerId="ADAL" clId="{FACD476C-2C5A-4DA2-90A2-68964987C300}" dt="2021-01-25T07:17:22.854" v="79" actId="1076"/>
          <ac:spMkLst>
            <pc:docMk/>
            <pc:sldMk cId="2813137920" sldId="279"/>
            <ac:spMk id="6" creationId="{FF1DB184-1298-4BB1-ACFC-EED96FB009D5}"/>
          </ac:spMkLst>
        </pc:spChg>
      </pc:sldChg>
      <pc:sldChg chg="addSp delSp modSp">
        <pc:chgData name="BEN KHALFALLAH Hela (EXT) ItimAsiSdcVdf" userId="d55be94f-4073-46ba-88ef-465599598fde" providerId="ADAL" clId="{FACD476C-2C5A-4DA2-90A2-68964987C300}" dt="2021-01-25T07:23:25.836" v="289" actId="1076"/>
        <pc:sldMkLst>
          <pc:docMk/>
          <pc:sldMk cId="854705655" sldId="282"/>
        </pc:sldMkLst>
        <pc:spChg chg="del mod">
          <ac:chgData name="BEN KHALFALLAH Hela (EXT) ItimAsiSdcVdf" userId="d55be94f-4073-46ba-88ef-465599598fde" providerId="ADAL" clId="{FACD476C-2C5A-4DA2-90A2-68964987C300}" dt="2021-01-25T07:22:51.358" v="280" actId="478"/>
          <ac:spMkLst>
            <pc:docMk/>
            <pc:sldMk cId="854705655" sldId="282"/>
            <ac:spMk id="3" creationId="{69E76FF8-32A8-4EE9-91B4-022E46F5A979}"/>
          </ac:spMkLst>
        </pc:spChg>
        <pc:spChg chg="del">
          <ac:chgData name="BEN KHALFALLAH Hela (EXT) ItimAsiSdcVdf" userId="d55be94f-4073-46ba-88ef-465599598fde" providerId="ADAL" clId="{FACD476C-2C5A-4DA2-90A2-68964987C300}" dt="2021-01-25T07:22:14.506" v="270" actId="478"/>
          <ac:spMkLst>
            <pc:docMk/>
            <pc:sldMk cId="854705655" sldId="282"/>
            <ac:spMk id="4" creationId="{CE6FDAB9-9308-4D5F-8526-55CAB4DF013B}"/>
          </ac:spMkLst>
        </pc:spChg>
        <pc:spChg chg="mod">
          <ac:chgData name="BEN KHALFALLAH Hela (EXT) ItimAsiSdcVdf" userId="d55be94f-4073-46ba-88ef-465599598fde" providerId="ADAL" clId="{FACD476C-2C5A-4DA2-90A2-68964987C300}" dt="2021-01-25T07:23:12.451" v="287" actId="1076"/>
          <ac:spMkLst>
            <pc:docMk/>
            <pc:sldMk cId="854705655" sldId="282"/>
            <ac:spMk id="5" creationId="{175091C7-D799-42F1-B307-D03306CAD4FC}"/>
          </ac:spMkLst>
        </pc:spChg>
        <pc:spChg chg="add mod">
          <ac:chgData name="BEN KHALFALLAH Hela (EXT) ItimAsiSdcVdf" userId="d55be94f-4073-46ba-88ef-465599598fde" providerId="ADAL" clId="{FACD476C-2C5A-4DA2-90A2-68964987C300}" dt="2021-01-25T07:23:25.836" v="289" actId="1076"/>
          <ac:spMkLst>
            <pc:docMk/>
            <pc:sldMk cId="854705655" sldId="282"/>
            <ac:spMk id="7" creationId="{7987AF61-8206-4A4F-AD2A-EB7FCE87340E}"/>
          </ac:spMkLst>
        </pc:spChg>
      </pc:sldChg>
      <pc:sldChg chg="modSp">
        <pc:chgData name="BEN KHALFALLAH Hela (EXT) ItimAsiSdcVdf" userId="d55be94f-4073-46ba-88ef-465599598fde" providerId="ADAL" clId="{FACD476C-2C5A-4DA2-90A2-68964987C300}" dt="2021-01-25T07:16:38.390" v="15" actId="14100"/>
        <pc:sldMkLst>
          <pc:docMk/>
          <pc:sldMk cId="4225154895" sldId="373"/>
        </pc:sldMkLst>
        <pc:cxnChg chg="mod">
          <ac:chgData name="BEN KHALFALLAH Hela (EXT) ItimAsiSdcVdf" userId="d55be94f-4073-46ba-88ef-465599598fde" providerId="ADAL" clId="{FACD476C-2C5A-4DA2-90A2-68964987C300}" dt="2021-01-25T07:16:38.390" v="15" actId="14100"/>
          <ac:cxnSpMkLst>
            <pc:docMk/>
            <pc:sldMk cId="4225154895" sldId="373"/>
            <ac:cxnSpMk id="10" creationId="{13A434AA-6564-459D-A0C5-263D7D0D80E7}"/>
          </ac:cxnSpMkLst>
        </pc:cxnChg>
      </pc:sldChg>
      <pc:sldChg chg="addSp modSp">
        <pc:chgData name="BEN KHALFALLAH Hela (EXT) ItimAsiSdcVdf" userId="d55be94f-4073-46ba-88ef-465599598fde" providerId="ADAL" clId="{FACD476C-2C5A-4DA2-90A2-68964987C300}" dt="2021-01-25T07:24:14.587" v="332" actId="208"/>
        <pc:sldMkLst>
          <pc:docMk/>
          <pc:sldMk cId="2329995920" sldId="383"/>
        </pc:sldMkLst>
        <pc:spChg chg="mod">
          <ac:chgData name="BEN KHALFALLAH Hela (EXT) ItimAsiSdcVdf" userId="d55be94f-4073-46ba-88ef-465599598fde" providerId="ADAL" clId="{FACD476C-2C5A-4DA2-90A2-68964987C300}" dt="2021-01-25T07:23:58.575" v="328" actId="1076"/>
          <ac:spMkLst>
            <pc:docMk/>
            <pc:sldMk cId="2329995920" sldId="383"/>
            <ac:spMk id="3" creationId="{B2EFA94E-0BEC-415A-A46D-1B73428E4624}"/>
          </ac:spMkLst>
        </pc:spChg>
        <pc:cxnChg chg="add mod">
          <ac:chgData name="BEN KHALFALLAH Hela (EXT) ItimAsiSdcVdf" userId="d55be94f-4073-46ba-88ef-465599598fde" providerId="ADAL" clId="{FACD476C-2C5A-4DA2-90A2-68964987C300}" dt="2021-01-25T07:24:14.587" v="332" actId="208"/>
          <ac:cxnSpMkLst>
            <pc:docMk/>
            <pc:sldMk cId="2329995920" sldId="383"/>
            <ac:cxnSpMk id="5" creationId="{E2C66D62-9635-40C7-99A3-8D7819967509}"/>
          </ac:cxnSpMkLst>
        </pc:cxnChg>
        <pc:cxnChg chg="add mod">
          <ac:chgData name="BEN KHALFALLAH Hela (EXT) ItimAsiSdcVdf" userId="d55be94f-4073-46ba-88ef-465599598fde" providerId="ADAL" clId="{FACD476C-2C5A-4DA2-90A2-68964987C300}" dt="2021-01-25T07:24:14.587" v="332" actId="208"/>
          <ac:cxnSpMkLst>
            <pc:docMk/>
            <pc:sldMk cId="2329995920" sldId="383"/>
            <ac:cxnSpMk id="7" creationId="{1923B111-5CDD-474A-9DEA-07F17711BBE3}"/>
          </ac:cxnSpMkLst>
        </pc:cxnChg>
      </pc:sldChg>
      <pc:sldChg chg="addSp delSp modSp">
        <pc:chgData name="BEN KHALFALLAH Hela (EXT) ItimAsiSdcVdf" userId="d55be94f-4073-46ba-88ef-465599598fde" providerId="ADAL" clId="{FACD476C-2C5A-4DA2-90A2-68964987C300}" dt="2021-01-25T07:15:56.070" v="10" actId="1076"/>
        <pc:sldMkLst>
          <pc:docMk/>
          <pc:sldMk cId="2829786559" sldId="386"/>
        </pc:sldMkLst>
        <pc:spChg chg="del">
          <ac:chgData name="BEN KHALFALLAH Hela (EXT) ItimAsiSdcVdf" userId="d55be94f-4073-46ba-88ef-465599598fde" providerId="ADAL" clId="{FACD476C-2C5A-4DA2-90A2-68964987C300}" dt="2021-01-25T07:15:20.126" v="0" actId="478"/>
          <ac:spMkLst>
            <pc:docMk/>
            <pc:sldMk cId="2829786559" sldId="386"/>
            <ac:spMk id="5" creationId="{F777689F-AC02-4B87-9E80-FB6B6A86E5D0}"/>
          </ac:spMkLst>
        </pc:spChg>
        <pc:spChg chg="mod">
          <ac:chgData name="BEN KHALFALLAH Hela (EXT) ItimAsiSdcVdf" userId="d55be94f-4073-46ba-88ef-465599598fde" providerId="ADAL" clId="{FACD476C-2C5A-4DA2-90A2-68964987C300}" dt="2021-01-25T07:15:56.070" v="10" actId="1076"/>
          <ac:spMkLst>
            <pc:docMk/>
            <pc:sldMk cId="2829786559" sldId="386"/>
            <ac:spMk id="29" creationId="{03E897CD-2284-4CCF-B573-ED12E28C9E41}"/>
          </ac:spMkLst>
        </pc:spChg>
        <pc:spChg chg="del">
          <ac:chgData name="BEN KHALFALLAH Hela (EXT) ItimAsiSdcVdf" userId="d55be94f-4073-46ba-88ef-465599598fde" providerId="ADAL" clId="{FACD476C-2C5A-4DA2-90A2-68964987C300}" dt="2021-01-25T07:15:38.508" v="4" actId="478"/>
          <ac:spMkLst>
            <pc:docMk/>
            <pc:sldMk cId="2829786559" sldId="386"/>
            <ac:spMk id="31" creationId="{24B83EE8-6FF0-4838-8EF6-1C94220A1D7A}"/>
          </ac:spMkLst>
        </pc:spChg>
        <pc:spChg chg="del">
          <ac:chgData name="BEN KHALFALLAH Hela (EXT) ItimAsiSdcVdf" userId="d55be94f-4073-46ba-88ef-465599598fde" providerId="ADAL" clId="{FACD476C-2C5A-4DA2-90A2-68964987C300}" dt="2021-01-25T07:15:38.508" v="4" actId="478"/>
          <ac:spMkLst>
            <pc:docMk/>
            <pc:sldMk cId="2829786559" sldId="386"/>
            <ac:spMk id="32" creationId="{B8E6C1EA-FDAD-4EA9-9FDE-E35C8FCB5E51}"/>
          </ac:spMkLst>
        </pc:spChg>
        <pc:spChg chg="del">
          <ac:chgData name="BEN KHALFALLAH Hela (EXT) ItimAsiSdcVdf" userId="d55be94f-4073-46ba-88ef-465599598fde" providerId="ADAL" clId="{FACD476C-2C5A-4DA2-90A2-68964987C300}" dt="2021-01-25T07:15:23.510" v="1" actId="478"/>
          <ac:spMkLst>
            <pc:docMk/>
            <pc:sldMk cId="2829786559" sldId="386"/>
            <ac:spMk id="34" creationId="{F166E128-CA60-494A-A67E-CF8AFBAB9926}"/>
          </ac:spMkLst>
        </pc:spChg>
        <pc:picChg chg="add mod">
          <ac:chgData name="BEN KHALFALLAH Hela (EXT) ItimAsiSdcVdf" userId="d55be94f-4073-46ba-88ef-465599598fde" providerId="ADAL" clId="{FACD476C-2C5A-4DA2-90A2-68964987C300}" dt="2021-01-25T07:15:50.420" v="9" actId="1076"/>
          <ac:picMkLst>
            <pc:docMk/>
            <pc:sldMk cId="2829786559" sldId="386"/>
            <ac:picMk id="1026" creationId="{8B8A6104-7096-4797-8F25-C2ABD4E013D0}"/>
          </ac:picMkLst>
        </pc:picChg>
        <pc:picChg chg="del">
          <ac:chgData name="BEN KHALFALLAH Hela (EXT) ItimAsiSdcVdf" userId="d55be94f-4073-46ba-88ef-465599598fde" providerId="ADAL" clId="{FACD476C-2C5A-4DA2-90A2-68964987C300}" dt="2021-01-25T07:15:32.360" v="2" actId="478"/>
          <ac:picMkLst>
            <pc:docMk/>
            <pc:sldMk cId="2829786559" sldId="386"/>
            <ac:picMk id="19458" creationId="{4C96F6C2-964C-4B00-AD45-084E2473CA3F}"/>
          </ac:picMkLst>
        </pc:picChg>
      </pc:sldChg>
      <pc:sldChg chg="addSp modSp">
        <pc:chgData name="BEN KHALFALLAH Hela (EXT) ItimAsiSdcVdf" userId="d55be94f-4073-46ba-88ef-465599598fde" providerId="ADAL" clId="{FACD476C-2C5A-4DA2-90A2-68964987C300}" dt="2021-01-25T12:21:42.710" v="667" actId="121"/>
        <pc:sldMkLst>
          <pc:docMk/>
          <pc:sldMk cId="1861072900" sldId="391"/>
        </pc:sldMkLst>
        <pc:spChg chg="add mod">
          <ac:chgData name="BEN KHALFALLAH Hela (EXT) ItimAsiSdcVdf" userId="d55be94f-4073-46ba-88ef-465599598fde" providerId="ADAL" clId="{FACD476C-2C5A-4DA2-90A2-68964987C300}" dt="2021-01-25T12:21:42.710" v="667" actId="121"/>
          <ac:spMkLst>
            <pc:docMk/>
            <pc:sldMk cId="1861072900" sldId="391"/>
            <ac:spMk id="3" creationId="{32B01092-517E-478D-8820-8A7DDDF4863C}"/>
          </ac:spMkLst>
        </pc:spChg>
      </pc:sldChg>
      <pc:sldChg chg="modSp">
        <pc:chgData name="BEN KHALFALLAH Hela (EXT) ItimAsiSdcVdf" userId="d55be94f-4073-46ba-88ef-465599598fde" providerId="ADAL" clId="{FACD476C-2C5A-4DA2-90A2-68964987C300}" dt="2021-01-25T07:20:57.637" v="257"/>
        <pc:sldMkLst>
          <pc:docMk/>
          <pc:sldMk cId="3627315335" sldId="426"/>
        </pc:sldMkLst>
        <pc:spChg chg="mod">
          <ac:chgData name="BEN KHALFALLAH Hela (EXT) ItimAsiSdcVdf" userId="d55be94f-4073-46ba-88ef-465599598fde" providerId="ADAL" clId="{FACD476C-2C5A-4DA2-90A2-68964987C300}" dt="2021-01-25T07:20:49.855" v="254"/>
          <ac:spMkLst>
            <pc:docMk/>
            <pc:sldMk cId="3627315335" sldId="426"/>
            <ac:spMk id="2" creationId="{C33C1174-55E8-4D97-82E3-A5E672519FAC}"/>
          </ac:spMkLst>
        </pc:spChg>
        <pc:spChg chg="mod">
          <ac:chgData name="BEN KHALFALLAH Hela (EXT) ItimAsiSdcVdf" userId="d55be94f-4073-46ba-88ef-465599598fde" providerId="ADAL" clId="{FACD476C-2C5A-4DA2-90A2-68964987C300}" dt="2021-01-25T07:20:54.711" v="255"/>
          <ac:spMkLst>
            <pc:docMk/>
            <pc:sldMk cId="3627315335" sldId="426"/>
            <ac:spMk id="8" creationId="{BF2DCCCF-F553-4A93-A94D-9D551714EEE4}"/>
          </ac:spMkLst>
        </pc:spChg>
        <pc:spChg chg="mod">
          <ac:chgData name="BEN KHALFALLAH Hela (EXT) ItimAsiSdcVdf" userId="d55be94f-4073-46ba-88ef-465599598fde" providerId="ADAL" clId="{FACD476C-2C5A-4DA2-90A2-68964987C300}" dt="2021-01-25T07:20:56.218" v="256"/>
          <ac:spMkLst>
            <pc:docMk/>
            <pc:sldMk cId="3627315335" sldId="426"/>
            <ac:spMk id="10" creationId="{64F64703-EBC5-4F3D-A8F7-303B5EAF795C}"/>
          </ac:spMkLst>
        </pc:spChg>
        <pc:spChg chg="mod">
          <ac:chgData name="BEN KHALFALLAH Hela (EXT) ItimAsiSdcVdf" userId="d55be94f-4073-46ba-88ef-465599598fde" providerId="ADAL" clId="{FACD476C-2C5A-4DA2-90A2-68964987C300}" dt="2021-01-25T07:20:57.637" v="257"/>
          <ac:spMkLst>
            <pc:docMk/>
            <pc:sldMk cId="3627315335" sldId="426"/>
            <ac:spMk id="11" creationId="{036AACF1-F73F-46B2-8E68-E3995B557623}"/>
          </ac:spMkLst>
        </pc:spChg>
      </pc:sldChg>
      <pc:sldChg chg="modSp">
        <pc:chgData name="BEN KHALFALLAH Hela (EXT) ItimAsiSdcVdf" userId="d55be94f-4073-46ba-88ef-465599598fde" providerId="ADAL" clId="{FACD476C-2C5A-4DA2-90A2-68964987C300}" dt="2021-01-25T07:20:44.982" v="253"/>
        <pc:sldMkLst>
          <pc:docMk/>
          <pc:sldMk cId="4010716669" sldId="429"/>
        </pc:sldMkLst>
        <pc:spChg chg="mod">
          <ac:chgData name="BEN KHALFALLAH Hela (EXT) ItimAsiSdcVdf" userId="d55be94f-4073-46ba-88ef-465599598fde" providerId="ADAL" clId="{FACD476C-2C5A-4DA2-90A2-68964987C300}" dt="2021-01-25T07:20:44.982" v="253"/>
          <ac:spMkLst>
            <pc:docMk/>
            <pc:sldMk cId="4010716669" sldId="429"/>
            <ac:spMk id="2" creationId="{C33C1174-55E8-4D97-82E3-A5E672519FAC}"/>
          </ac:spMkLst>
        </pc:spChg>
      </pc:sldChg>
      <pc:sldChg chg="modSp">
        <pc:chgData name="BEN KHALFALLAH Hela (EXT) ItimAsiSdcVdf" userId="d55be94f-4073-46ba-88ef-465599598fde" providerId="ADAL" clId="{FACD476C-2C5A-4DA2-90A2-68964987C300}" dt="2021-01-25T07:21:05.057" v="259"/>
        <pc:sldMkLst>
          <pc:docMk/>
          <pc:sldMk cId="951399916" sldId="430"/>
        </pc:sldMkLst>
        <pc:spChg chg="mod">
          <ac:chgData name="BEN KHALFALLAH Hela (EXT) ItimAsiSdcVdf" userId="d55be94f-4073-46ba-88ef-465599598fde" providerId="ADAL" clId="{FACD476C-2C5A-4DA2-90A2-68964987C300}" dt="2021-01-25T07:21:05.057" v="259"/>
          <ac:spMkLst>
            <pc:docMk/>
            <pc:sldMk cId="951399916" sldId="430"/>
            <ac:spMk id="2" creationId="{C33C1174-55E8-4D97-82E3-A5E672519FAC}"/>
          </ac:spMkLst>
        </pc:spChg>
      </pc:sldChg>
      <pc:sldChg chg="modSp">
        <pc:chgData name="BEN KHALFALLAH Hela (EXT) ItimAsiSdcVdf" userId="d55be94f-4073-46ba-88ef-465599598fde" providerId="ADAL" clId="{FACD476C-2C5A-4DA2-90A2-68964987C300}" dt="2021-01-25T07:21:11.609" v="261"/>
        <pc:sldMkLst>
          <pc:docMk/>
          <pc:sldMk cId="449487281" sldId="431"/>
        </pc:sldMkLst>
        <pc:spChg chg="mod">
          <ac:chgData name="BEN KHALFALLAH Hela (EXT) ItimAsiSdcVdf" userId="d55be94f-4073-46ba-88ef-465599598fde" providerId="ADAL" clId="{FACD476C-2C5A-4DA2-90A2-68964987C300}" dt="2021-01-25T07:21:07.836" v="260"/>
          <ac:spMkLst>
            <pc:docMk/>
            <pc:sldMk cId="449487281" sldId="431"/>
            <ac:spMk id="2" creationId="{C33C1174-55E8-4D97-82E3-A5E672519FAC}"/>
          </ac:spMkLst>
        </pc:spChg>
        <pc:spChg chg="mod">
          <ac:chgData name="BEN KHALFALLAH Hela (EXT) ItimAsiSdcVdf" userId="d55be94f-4073-46ba-88ef-465599598fde" providerId="ADAL" clId="{FACD476C-2C5A-4DA2-90A2-68964987C300}" dt="2021-01-25T07:21:11.609" v="261"/>
          <ac:spMkLst>
            <pc:docMk/>
            <pc:sldMk cId="449487281" sldId="431"/>
            <ac:spMk id="11" creationId="{036AACF1-F73F-46B2-8E68-E3995B557623}"/>
          </ac:spMkLst>
        </pc:spChg>
      </pc:sldChg>
      <pc:sldChg chg="modSp">
        <pc:chgData name="BEN KHALFALLAH Hela (EXT) ItimAsiSdcVdf" userId="d55be94f-4073-46ba-88ef-465599598fde" providerId="ADAL" clId="{FACD476C-2C5A-4DA2-90A2-68964987C300}" dt="2021-01-25T07:21:24.951" v="269" actId="20577"/>
        <pc:sldMkLst>
          <pc:docMk/>
          <pc:sldMk cId="33898670" sldId="432"/>
        </pc:sldMkLst>
        <pc:spChg chg="mod">
          <ac:chgData name="BEN KHALFALLAH Hela (EXT) ItimAsiSdcVdf" userId="d55be94f-4073-46ba-88ef-465599598fde" providerId="ADAL" clId="{FACD476C-2C5A-4DA2-90A2-68964987C300}" dt="2021-01-25T07:21:17.122" v="262"/>
          <ac:spMkLst>
            <pc:docMk/>
            <pc:sldMk cId="33898670" sldId="432"/>
            <ac:spMk id="2" creationId="{C33C1174-55E8-4D97-82E3-A5E672519FAC}"/>
          </ac:spMkLst>
        </pc:spChg>
        <pc:spChg chg="mod">
          <ac:chgData name="BEN KHALFALLAH Hela (EXT) ItimAsiSdcVdf" userId="d55be94f-4073-46ba-88ef-465599598fde" providerId="ADAL" clId="{FACD476C-2C5A-4DA2-90A2-68964987C300}" dt="2021-01-25T07:21:24.951" v="269" actId="20577"/>
          <ac:spMkLst>
            <pc:docMk/>
            <pc:sldMk cId="33898670" sldId="432"/>
            <ac:spMk id="11" creationId="{B9655647-4E21-409D-87D9-85F11C5A0674}"/>
          </ac:spMkLst>
        </pc:spChg>
      </pc:sldChg>
      <pc:sldChg chg="modSp">
        <pc:chgData name="BEN KHALFALLAH Hela (EXT) ItimAsiSdcVdf" userId="d55be94f-4073-46ba-88ef-465599598fde" providerId="ADAL" clId="{FACD476C-2C5A-4DA2-90A2-68964987C300}" dt="2021-01-25T07:21:01.307" v="258"/>
        <pc:sldMkLst>
          <pc:docMk/>
          <pc:sldMk cId="2206266813" sldId="433"/>
        </pc:sldMkLst>
        <pc:spChg chg="mod">
          <ac:chgData name="BEN KHALFALLAH Hela (EXT) ItimAsiSdcVdf" userId="d55be94f-4073-46ba-88ef-465599598fde" providerId="ADAL" clId="{FACD476C-2C5A-4DA2-90A2-68964987C300}" dt="2021-01-25T07:21:01.307" v="258"/>
          <ac:spMkLst>
            <pc:docMk/>
            <pc:sldMk cId="2206266813" sldId="433"/>
            <ac:spMk id="2" creationId="{C33C1174-55E8-4D97-82E3-A5E672519FAC}"/>
          </ac:spMkLst>
        </pc:spChg>
      </pc:sldChg>
      <pc:sldChg chg="addSp delSp modSp add">
        <pc:chgData name="BEN KHALFALLAH Hela (EXT) ItimAsiSdcVdf" userId="d55be94f-4073-46ba-88ef-465599598fde" providerId="ADAL" clId="{FACD476C-2C5A-4DA2-90A2-68964987C300}" dt="2021-01-25T07:20:18.967" v="252" actId="11529"/>
        <pc:sldMkLst>
          <pc:docMk/>
          <pc:sldMk cId="1366065128" sldId="435"/>
        </pc:sldMkLst>
        <pc:spChg chg="mod">
          <ac:chgData name="BEN KHALFALLAH Hela (EXT) ItimAsiSdcVdf" userId="d55be94f-4073-46ba-88ef-465599598fde" providerId="ADAL" clId="{FACD476C-2C5A-4DA2-90A2-68964987C300}" dt="2021-01-25T07:17:57.662" v="113" actId="20577"/>
          <ac:spMkLst>
            <pc:docMk/>
            <pc:sldMk cId="1366065128" sldId="435"/>
            <ac:spMk id="2" creationId="{2994F8A7-3807-4DD7-99E3-CFA201E3A34B}"/>
          </ac:spMkLst>
        </pc:spChg>
        <pc:spChg chg="del">
          <ac:chgData name="BEN KHALFALLAH Hela (EXT) ItimAsiSdcVdf" userId="d55be94f-4073-46ba-88ef-465599598fde" providerId="ADAL" clId="{FACD476C-2C5A-4DA2-90A2-68964987C300}" dt="2021-01-25T07:18:03.768" v="114" actId="478"/>
          <ac:spMkLst>
            <pc:docMk/>
            <pc:sldMk cId="1366065128" sldId="435"/>
            <ac:spMk id="3" creationId="{A4A6E060-C461-4599-A8FA-0E2A5CF59379}"/>
          </ac:spMkLst>
        </pc:spChg>
        <pc:spChg chg="del">
          <ac:chgData name="BEN KHALFALLAH Hela (EXT) ItimAsiSdcVdf" userId="d55be94f-4073-46ba-88ef-465599598fde" providerId="ADAL" clId="{FACD476C-2C5A-4DA2-90A2-68964987C300}" dt="2021-01-25T07:18:03.768" v="114" actId="478"/>
          <ac:spMkLst>
            <pc:docMk/>
            <pc:sldMk cId="1366065128" sldId="435"/>
            <ac:spMk id="4" creationId="{D9370D97-8D22-4BF1-AC0D-0D4E18D81641}"/>
          </ac:spMkLst>
        </pc:spChg>
        <pc:spChg chg="del">
          <ac:chgData name="BEN KHALFALLAH Hela (EXT) ItimAsiSdcVdf" userId="d55be94f-4073-46ba-88ef-465599598fde" providerId="ADAL" clId="{FACD476C-2C5A-4DA2-90A2-68964987C300}" dt="2021-01-25T07:18:03.768" v="114" actId="478"/>
          <ac:spMkLst>
            <pc:docMk/>
            <pc:sldMk cId="1366065128" sldId="435"/>
            <ac:spMk id="5" creationId="{1AC54EB4-035E-4373-B532-21D4B8DED3D6}"/>
          </ac:spMkLst>
        </pc:spChg>
        <pc:spChg chg="del">
          <ac:chgData name="BEN KHALFALLAH Hela (EXT) ItimAsiSdcVdf" userId="d55be94f-4073-46ba-88ef-465599598fde" providerId="ADAL" clId="{FACD476C-2C5A-4DA2-90A2-68964987C300}" dt="2021-01-25T07:18:03.768" v="114" actId="478"/>
          <ac:spMkLst>
            <pc:docMk/>
            <pc:sldMk cId="1366065128" sldId="435"/>
            <ac:spMk id="6" creationId="{FF1DB184-1298-4BB1-ACFC-EED96FB009D5}"/>
          </ac:spMkLst>
        </pc:spChg>
        <pc:spChg chg="add mod">
          <ac:chgData name="BEN KHALFALLAH Hela (EXT) ItimAsiSdcVdf" userId="d55be94f-4073-46ba-88ef-465599598fde" providerId="ADAL" clId="{FACD476C-2C5A-4DA2-90A2-68964987C300}" dt="2021-01-25T07:19:46.362" v="230" actId="20577"/>
          <ac:spMkLst>
            <pc:docMk/>
            <pc:sldMk cId="1366065128" sldId="435"/>
            <ac:spMk id="7" creationId="{CA78047C-2FBE-4511-BF7F-2A57A18B6E82}"/>
          </ac:spMkLst>
        </pc:spChg>
        <pc:spChg chg="add mod">
          <ac:chgData name="BEN KHALFALLAH Hela (EXT) ItimAsiSdcVdf" userId="d55be94f-4073-46ba-88ef-465599598fde" providerId="ADAL" clId="{FACD476C-2C5A-4DA2-90A2-68964987C300}" dt="2021-01-25T07:19:52.173" v="237" actId="20577"/>
          <ac:spMkLst>
            <pc:docMk/>
            <pc:sldMk cId="1366065128" sldId="435"/>
            <ac:spMk id="8" creationId="{4D3472F8-C0A8-4185-BB4A-4D45C5F130D2}"/>
          </ac:spMkLst>
        </pc:spChg>
        <pc:spChg chg="add mod">
          <ac:chgData name="BEN KHALFALLAH Hela (EXT) ItimAsiSdcVdf" userId="d55be94f-4073-46ba-88ef-465599598fde" providerId="ADAL" clId="{FACD476C-2C5A-4DA2-90A2-68964987C300}" dt="2021-01-25T07:19:57.419" v="248" actId="20577"/>
          <ac:spMkLst>
            <pc:docMk/>
            <pc:sldMk cId="1366065128" sldId="435"/>
            <ac:spMk id="9" creationId="{FD412731-88D7-478B-83E9-AA79438A8A8C}"/>
          </ac:spMkLst>
        </pc:spChg>
        <pc:spChg chg="add mod">
          <ac:chgData name="BEN KHALFALLAH Hela (EXT) ItimAsiSdcVdf" userId="d55be94f-4073-46ba-88ef-465599598fde" providerId="ADAL" clId="{FACD476C-2C5A-4DA2-90A2-68964987C300}" dt="2021-01-25T07:20:08.813" v="250" actId="1076"/>
          <ac:spMkLst>
            <pc:docMk/>
            <pc:sldMk cId="1366065128" sldId="435"/>
            <ac:spMk id="10" creationId="{01672B11-9451-46B9-8948-8046E7D4425E}"/>
          </ac:spMkLst>
        </pc:spChg>
        <pc:spChg chg="add mod">
          <ac:chgData name="BEN KHALFALLAH Hela (EXT) ItimAsiSdcVdf" userId="d55be94f-4073-46ba-88ef-465599598fde" providerId="ADAL" clId="{FACD476C-2C5A-4DA2-90A2-68964987C300}" dt="2021-01-25T07:19:11.617" v="197" actId="20577"/>
          <ac:spMkLst>
            <pc:docMk/>
            <pc:sldMk cId="1366065128" sldId="435"/>
            <ac:spMk id="11" creationId="{D24100A3-BCA0-4928-9638-96320C76EF46}"/>
          </ac:spMkLst>
        </pc:spChg>
        <pc:cxnChg chg="add mod">
          <ac:chgData name="BEN KHALFALLAH Hela (EXT) ItimAsiSdcVdf" userId="d55be94f-4073-46ba-88ef-465599598fde" providerId="ADAL" clId="{FACD476C-2C5A-4DA2-90A2-68964987C300}" dt="2021-01-25T07:20:08.813" v="250" actId="1076"/>
          <ac:cxnSpMkLst>
            <pc:docMk/>
            <pc:sldMk cId="1366065128" sldId="435"/>
            <ac:cxnSpMk id="13" creationId="{94180AA9-4017-430F-B7A4-A6C33C92BB15}"/>
          </ac:cxnSpMkLst>
        </pc:cxnChg>
        <pc:cxnChg chg="add mod">
          <ac:chgData name="BEN KHALFALLAH Hela (EXT) ItimAsiSdcVdf" userId="d55be94f-4073-46ba-88ef-465599598fde" providerId="ADAL" clId="{FACD476C-2C5A-4DA2-90A2-68964987C300}" dt="2021-01-25T07:20:14.304" v="251" actId="11529"/>
          <ac:cxnSpMkLst>
            <pc:docMk/>
            <pc:sldMk cId="1366065128" sldId="435"/>
            <ac:cxnSpMk id="16" creationId="{D05F0DE9-8E51-44A0-8CC4-E54A4588800C}"/>
          </ac:cxnSpMkLst>
        </pc:cxnChg>
        <pc:cxnChg chg="add mod">
          <ac:chgData name="BEN KHALFALLAH Hela (EXT) ItimAsiSdcVdf" userId="d55be94f-4073-46ba-88ef-465599598fde" providerId="ADAL" clId="{FACD476C-2C5A-4DA2-90A2-68964987C300}" dt="2021-01-25T07:20:18.967" v="252" actId="11529"/>
          <ac:cxnSpMkLst>
            <pc:docMk/>
            <pc:sldMk cId="1366065128" sldId="435"/>
            <ac:cxnSpMk id="18" creationId="{D3A179D5-8B80-4CE1-A760-C9DE97E7D914}"/>
          </ac:cxnSpMkLst>
        </pc:cxnChg>
      </pc:sldChg>
      <pc:sldChg chg="modSp add">
        <pc:chgData name="BEN KHALFALLAH Hela (EXT) ItimAsiSdcVdf" userId="d55be94f-4073-46ba-88ef-465599598fde" providerId="ADAL" clId="{FACD476C-2C5A-4DA2-90A2-68964987C300}" dt="2021-01-25T07:25:02.463" v="345" actId="1076"/>
        <pc:sldMkLst>
          <pc:docMk/>
          <pc:sldMk cId="1080550999" sldId="436"/>
        </pc:sldMkLst>
        <pc:spChg chg="mod">
          <ac:chgData name="BEN KHALFALLAH Hela (EXT) ItimAsiSdcVdf" userId="d55be94f-4073-46ba-88ef-465599598fde" providerId="ADAL" clId="{FACD476C-2C5A-4DA2-90A2-68964987C300}" dt="2021-01-25T07:25:02.463" v="345" actId="1076"/>
          <ac:spMkLst>
            <pc:docMk/>
            <pc:sldMk cId="1080550999" sldId="436"/>
            <ac:spMk id="3" creationId="{B2EFA94E-0BEC-415A-A46D-1B73428E4624}"/>
          </ac:spMkLst>
        </pc:spChg>
      </pc:sldChg>
      <pc:sldChg chg="modSp add del">
        <pc:chgData name="BEN KHALFALLAH Hela (EXT) ItimAsiSdcVdf" userId="d55be94f-4073-46ba-88ef-465599598fde" providerId="ADAL" clId="{FACD476C-2C5A-4DA2-90A2-68964987C300}" dt="2021-01-25T07:43:41.853" v="655" actId="2696"/>
        <pc:sldMkLst>
          <pc:docMk/>
          <pc:sldMk cId="596866429" sldId="437"/>
        </pc:sldMkLst>
        <pc:spChg chg="mod">
          <ac:chgData name="BEN KHALFALLAH Hela (EXT) ItimAsiSdcVdf" userId="d55be94f-4073-46ba-88ef-465599598fde" providerId="ADAL" clId="{FACD476C-2C5A-4DA2-90A2-68964987C300}" dt="2021-01-25T07:43:39.761" v="654" actId="20577"/>
          <ac:spMkLst>
            <pc:docMk/>
            <pc:sldMk cId="596866429" sldId="437"/>
            <ac:spMk id="3" creationId="{B2EFA94E-0BEC-415A-A46D-1B73428E4624}"/>
          </ac:spMkLst>
        </pc:spChg>
      </pc:sldChg>
      <pc:sldChg chg="addSp delSp modSp add mod setBg">
        <pc:chgData name="BEN KHALFALLAH Hela (EXT) ItimAsiSdcVdf" userId="d55be94f-4073-46ba-88ef-465599598fde" providerId="ADAL" clId="{FACD476C-2C5A-4DA2-90A2-68964987C300}" dt="2021-01-25T07:43:00.226" v="643" actId="1076"/>
        <pc:sldMkLst>
          <pc:docMk/>
          <pc:sldMk cId="3961676537" sldId="438"/>
        </pc:sldMkLst>
        <pc:spChg chg="mod">
          <ac:chgData name="BEN KHALFALLAH Hela (EXT) ItimAsiSdcVdf" userId="d55be94f-4073-46ba-88ef-465599598fde" providerId="ADAL" clId="{FACD476C-2C5A-4DA2-90A2-68964987C300}" dt="2021-01-25T07:31:09.405" v="420" actId="26606"/>
          <ac:spMkLst>
            <pc:docMk/>
            <pc:sldMk cId="3961676537" sldId="438"/>
            <ac:spMk id="2" creationId="{C33C1174-55E8-4D97-82E3-A5E672519FAC}"/>
          </ac:spMkLst>
        </pc:spChg>
        <pc:spChg chg="del">
          <ac:chgData name="BEN KHALFALLAH Hela (EXT) ItimAsiSdcVdf" userId="d55be94f-4073-46ba-88ef-465599598fde" providerId="ADAL" clId="{FACD476C-2C5A-4DA2-90A2-68964987C300}" dt="2021-01-25T07:25:20.916" v="347" actId="478"/>
          <ac:spMkLst>
            <pc:docMk/>
            <pc:sldMk cId="3961676537" sldId="438"/>
            <ac:spMk id="3" creationId="{B2EFA94E-0BEC-415A-A46D-1B73428E4624}"/>
          </ac:spMkLst>
        </pc:spChg>
        <pc:spChg chg="add del mod">
          <ac:chgData name="BEN KHALFALLAH Hela (EXT) ItimAsiSdcVdf" userId="d55be94f-4073-46ba-88ef-465599598fde" providerId="ADAL" clId="{FACD476C-2C5A-4DA2-90A2-68964987C300}" dt="2021-01-25T07:31:07.671" v="417" actId="767"/>
          <ac:spMkLst>
            <pc:docMk/>
            <pc:sldMk cId="3961676537" sldId="438"/>
            <ac:spMk id="6" creationId="{ED217D35-E96C-43E4-B920-011B0CCDFA52}"/>
          </ac:spMkLst>
        </pc:spChg>
        <pc:spChg chg="add del mod">
          <ac:chgData name="BEN KHALFALLAH Hela (EXT) ItimAsiSdcVdf" userId="d55be94f-4073-46ba-88ef-465599598fde" providerId="ADAL" clId="{FACD476C-2C5A-4DA2-90A2-68964987C300}" dt="2021-01-25T07:32:20.402" v="450" actId="478"/>
          <ac:spMkLst>
            <pc:docMk/>
            <pc:sldMk cId="3961676537" sldId="438"/>
            <ac:spMk id="7" creationId="{0D82DD69-0381-43DB-BDF4-23DC2E50FCE6}"/>
          </ac:spMkLst>
        </pc:spChg>
        <pc:spChg chg="add del mod">
          <ac:chgData name="BEN KHALFALLAH Hela (EXT) ItimAsiSdcVdf" userId="d55be94f-4073-46ba-88ef-465599598fde" providerId="ADAL" clId="{FACD476C-2C5A-4DA2-90A2-68964987C300}" dt="2021-01-25T07:32:59.429" v="456"/>
          <ac:spMkLst>
            <pc:docMk/>
            <pc:sldMk cId="3961676537" sldId="438"/>
            <ac:spMk id="9" creationId="{C3AFB1E4-3593-41B6-95CD-4CFB60FFB9BB}"/>
          </ac:spMkLst>
        </pc:spChg>
        <pc:spChg chg="add del">
          <ac:chgData name="BEN KHALFALLAH Hela (EXT) ItimAsiSdcVdf" userId="d55be94f-4073-46ba-88ef-465599598fde" providerId="ADAL" clId="{FACD476C-2C5A-4DA2-90A2-68964987C300}" dt="2021-01-25T07:31:09.405" v="420" actId="26606"/>
          <ac:spMkLst>
            <pc:docMk/>
            <pc:sldMk cId="3961676537" sldId="438"/>
            <ac:spMk id="10" creationId="{BB2B8762-61F0-4F1B-9364-D633EE9D6AF5}"/>
          </ac:spMkLst>
        </pc:spChg>
        <pc:spChg chg="add del mod">
          <ac:chgData name="BEN KHALFALLAH Hela (EXT) ItimAsiSdcVdf" userId="d55be94f-4073-46ba-88ef-465599598fde" providerId="ADAL" clId="{FACD476C-2C5A-4DA2-90A2-68964987C300}" dt="2021-01-25T07:33:09.117" v="461" actId="478"/>
          <ac:spMkLst>
            <pc:docMk/>
            <pc:sldMk cId="3961676537" sldId="438"/>
            <ac:spMk id="11" creationId="{A0EB24A3-5D7E-4764-AF62-BAE6D5238318}"/>
          </ac:spMkLst>
        </pc:spChg>
        <pc:spChg chg="add del">
          <ac:chgData name="BEN KHALFALLAH Hela (EXT) ItimAsiSdcVdf" userId="d55be94f-4073-46ba-88ef-465599598fde" providerId="ADAL" clId="{FACD476C-2C5A-4DA2-90A2-68964987C300}" dt="2021-01-25T07:31:09.405" v="420" actId="26606"/>
          <ac:spMkLst>
            <pc:docMk/>
            <pc:sldMk cId="3961676537" sldId="438"/>
            <ac:spMk id="12" creationId="{E97675C8-1328-460C-9EBF-6B446B67EAD3}"/>
          </ac:spMkLst>
        </pc:spChg>
        <pc:spChg chg="add del mod">
          <ac:chgData name="BEN KHALFALLAH Hela (EXT) ItimAsiSdcVdf" userId="d55be94f-4073-46ba-88ef-465599598fde" providerId="ADAL" clId="{FACD476C-2C5A-4DA2-90A2-68964987C300}" dt="2021-01-25T07:37:46.731" v="634" actId="478"/>
          <ac:spMkLst>
            <pc:docMk/>
            <pc:sldMk cId="3961676537" sldId="438"/>
            <ac:spMk id="13" creationId="{35AB2C97-A963-4192-A61B-B811F0685FD9}"/>
          </ac:spMkLst>
        </pc:spChg>
        <pc:spChg chg="add del mod">
          <ac:chgData name="BEN KHALFALLAH Hela (EXT) ItimAsiSdcVdf" userId="d55be94f-4073-46ba-88ef-465599598fde" providerId="ADAL" clId="{FACD476C-2C5A-4DA2-90A2-68964987C300}" dt="2021-01-25T07:38:36.635" v="635" actId="478"/>
          <ac:spMkLst>
            <pc:docMk/>
            <pc:sldMk cId="3961676537" sldId="438"/>
            <ac:spMk id="15" creationId="{996B3333-490A-4D69-BC59-D5791922180D}"/>
          </ac:spMkLst>
        </pc:spChg>
        <pc:spChg chg="add del">
          <ac:chgData name="BEN KHALFALLAH Hela (EXT) ItimAsiSdcVdf" userId="d55be94f-4073-46ba-88ef-465599598fde" providerId="ADAL" clId="{FACD476C-2C5A-4DA2-90A2-68964987C300}" dt="2021-01-25T07:31:09.405" v="420" actId="26606"/>
          <ac:spMkLst>
            <pc:docMk/>
            <pc:sldMk cId="3961676537" sldId="438"/>
            <ac:spMk id="16" creationId="{C6417104-D4C1-4710-9982-2154A7F48492}"/>
          </ac:spMkLst>
        </pc:spChg>
        <pc:spChg chg="add mod">
          <ac:chgData name="BEN KHALFALLAH Hela (EXT) ItimAsiSdcVdf" userId="d55be94f-4073-46ba-88ef-465599598fde" providerId="ADAL" clId="{FACD476C-2C5A-4DA2-90A2-68964987C300}" dt="2021-01-25T07:43:00.226" v="643" actId="1076"/>
          <ac:spMkLst>
            <pc:docMk/>
            <pc:sldMk cId="3961676537" sldId="438"/>
            <ac:spMk id="17" creationId="{AB5D23DA-5877-41FD-A252-27D8F911A4B7}"/>
          </ac:spMkLst>
        </pc:spChg>
        <pc:spChg chg="add del">
          <ac:chgData name="BEN KHALFALLAH Hela (EXT) ItimAsiSdcVdf" userId="d55be94f-4073-46ba-88ef-465599598fde" providerId="ADAL" clId="{FACD476C-2C5A-4DA2-90A2-68964987C300}" dt="2021-01-25T07:31:09.405" v="420" actId="26606"/>
          <ac:spMkLst>
            <pc:docMk/>
            <pc:sldMk cId="3961676537" sldId="438"/>
            <ac:spMk id="18" creationId="{626F1402-2DEC-4071-84AF-350C7BF00D43}"/>
          </ac:spMkLst>
        </pc:spChg>
        <pc:spChg chg="add del mod">
          <ac:chgData name="BEN KHALFALLAH Hela (EXT) ItimAsiSdcVdf" userId="d55be94f-4073-46ba-88ef-465599598fde" providerId="ADAL" clId="{FACD476C-2C5A-4DA2-90A2-68964987C300}" dt="2021-01-25T07:38:36.635" v="635" actId="478"/>
          <ac:spMkLst>
            <pc:docMk/>
            <pc:sldMk cId="3961676537" sldId="438"/>
            <ac:spMk id="21" creationId="{10646EA9-FAB4-4DF8-B759-A707FCA460F0}"/>
          </ac:spMkLst>
        </pc:spChg>
        <pc:spChg chg="add del">
          <ac:chgData name="BEN KHALFALLAH Hela (EXT) ItimAsiSdcVdf" userId="d55be94f-4073-46ba-88ef-465599598fde" providerId="ADAL" clId="{FACD476C-2C5A-4DA2-90A2-68964987C300}" dt="2021-01-25T07:31:09.405" v="420" actId="26606"/>
          <ac:spMkLst>
            <pc:docMk/>
            <pc:sldMk cId="3961676537" sldId="438"/>
            <ac:spMk id="22" creationId="{DA52A394-10F4-4AA5-90E4-634D1E919DBA}"/>
          </ac:spMkLst>
        </pc:spChg>
        <pc:spChg chg="add del mod">
          <ac:chgData name="BEN KHALFALLAH Hela (EXT) ItimAsiSdcVdf" userId="d55be94f-4073-46ba-88ef-465599598fde" providerId="ADAL" clId="{FACD476C-2C5A-4DA2-90A2-68964987C300}" dt="2021-01-25T07:38:36.635" v="635" actId="478"/>
          <ac:spMkLst>
            <pc:docMk/>
            <pc:sldMk cId="3961676537" sldId="438"/>
            <ac:spMk id="23" creationId="{5829D05C-7A0B-43C9-84D3-A78D44F33AEC}"/>
          </ac:spMkLst>
        </pc:spChg>
        <pc:spChg chg="add del">
          <ac:chgData name="BEN KHALFALLAH Hela (EXT) ItimAsiSdcVdf" userId="d55be94f-4073-46ba-88ef-465599598fde" providerId="ADAL" clId="{FACD476C-2C5A-4DA2-90A2-68964987C300}" dt="2021-01-25T07:31:09.405" v="420" actId="26606"/>
          <ac:spMkLst>
            <pc:docMk/>
            <pc:sldMk cId="3961676537" sldId="438"/>
            <ac:spMk id="24" creationId="{07BDDC51-8BB2-42BE-8EA8-39B3E9AC1EF6}"/>
          </ac:spMkLst>
        </pc:spChg>
        <pc:spChg chg="add del mod">
          <ac:chgData name="BEN KHALFALLAH Hela (EXT) ItimAsiSdcVdf" userId="d55be94f-4073-46ba-88ef-465599598fde" providerId="ADAL" clId="{FACD476C-2C5A-4DA2-90A2-68964987C300}" dt="2021-01-25T07:38:36.635" v="635" actId="478"/>
          <ac:spMkLst>
            <pc:docMk/>
            <pc:sldMk cId="3961676537" sldId="438"/>
            <ac:spMk id="27" creationId="{BBE4CEB5-82C2-4084-99B7-213D7F491376}"/>
          </ac:spMkLst>
        </pc:spChg>
        <pc:picChg chg="add del mod">
          <ac:chgData name="BEN KHALFALLAH Hela (EXT) ItimAsiSdcVdf" userId="d55be94f-4073-46ba-88ef-465599598fde" providerId="ADAL" clId="{FACD476C-2C5A-4DA2-90A2-68964987C300}" dt="2021-01-25T07:31:13.552" v="421" actId="478"/>
          <ac:picMkLst>
            <pc:docMk/>
            <pc:sldMk cId="3961676537" sldId="438"/>
            <ac:picMk id="4" creationId="{8EA72767-67CF-48EA-A4CB-9208C8E090C0}"/>
          </ac:picMkLst>
        </pc:picChg>
        <pc:picChg chg="add del mod">
          <ac:chgData name="BEN KHALFALLAH Hela (EXT) ItimAsiSdcVdf" userId="d55be94f-4073-46ba-88ef-465599598fde" providerId="ADAL" clId="{FACD476C-2C5A-4DA2-90A2-68964987C300}" dt="2021-01-25T07:31:13.552" v="421" actId="478"/>
          <ac:picMkLst>
            <pc:docMk/>
            <pc:sldMk cId="3961676537" sldId="438"/>
            <ac:picMk id="5" creationId="{FCE64047-92C6-464F-8261-87F0FF17721E}"/>
          </ac:picMkLst>
        </pc:picChg>
        <pc:picChg chg="add del mod">
          <ac:chgData name="BEN KHALFALLAH Hela (EXT) ItimAsiSdcVdf" userId="d55be94f-4073-46ba-88ef-465599598fde" providerId="ADAL" clId="{FACD476C-2C5A-4DA2-90A2-68964987C300}" dt="2021-01-25T07:32:59.427" v="454" actId="478"/>
          <ac:picMkLst>
            <pc:docMk/>
            <pc:sldMk cId="3961676537" sldId="438"/>
            <ac:picMk id="8" creationId="{1F25E357-CA1F-4E3D-84BF-9A4C8FA78A48}"/>
          </ac:picMkLst>
        </pc:picChg>
        <pc:picChg chg="add mod">
          <ac:chgData name="BEN KHALFALLAH Hela (EXT) ItimAsiSdcVdf" userId="d55be94f-4073-46ba-88ef-465599598fde" providerId="ADAL" clId="{FACD476C-2C5A-4DA2-90A2-68964987C300}" dt="2021-01-25T07:42:51.318" v="641" actId="1076"/>
          <ac:picMkLst>
            <pc:docMk/>
            <pc:sldMk cId="3961676537" sldId="438"/>
            <ac:picMk id="35" creationId="{5D0C489E-BDD4-4567-9342-B3D44D9F7B0B}"/>
          </ac:picMkLst>
        </pc:picChg>
        <pc:cxnChg chg="add del">
          <ac:chgData name="BEN KHALFALLAH Hela (EXT) ItimAsiSdcVdf" userId="d55be94f-4073-46ba-88ef-465599598fde" providerId="ADAL" clId="{FACD476C-2C5A-4DA2-90A2-68964987C300}" dt="2021-01-25T07:31:09.405" v="420" actId="26606"/>
          <ac:cxnSpMkLst>
            <pc:docMk/>
            <pc:sldMk cId="3961676537" sldId="438"/>
            <ac:cxnSpMk id="14" creationId="{514EE78B-AF71-4195-A01B-F1165D9233BF}"/>
          </ac:cxnSpMkLst>
        </pc:cxnChg>
        <pc:cxnChg chg="add del">
          <ac:chgData name="BEN KHALFALLAH Hela (EXT) ItimAsiSdcVdf" userId="d55be94f-4073-46ba-88ef-465599598fde" providerId="ADAL" clId="{FACD476C-2C5A-4DA2-90A2-68964987C300}" dt="2021-01-25T07:31:09.405" v="420" actId="26606"/>
          <ac:cxnSpMkLst>
            <pc:docMk/>
            <pc:sldMk cId="3961676537" sldId="438"/>
            <ac:cxnSpMk id="20" creationId="{04733B62-1719-4677-A612-CA0AC0AD7482}"/>
          </ac:cxnSpMkLst>
        </pc:cxnChg>
        <pc:cxnChg chg="add mod">
          <ac:chgData name="BEN KHALFALLAH Hela (EXT) ItimAsiSdcVdf" userId="d55be94f-4073-46ba-88ef-465599598fde" providerId="ADAL" clId="{FACD476C-2C5A-4DA2-90A2-68964987C300}" dt="2021-01-25T07:43:00.226" v="643" actId="1076"/>
          <ac:cxnSpMkLst>
            <pc:docMk/>
            <pc:sldMk cId="3961676537" sldId="438"/>
            <ac:cxnSpMk id="25" creationId="{218EA2D7-1889-4979-8DA5-BE609089E3EA}"/>
          </ac:cxnSpMkLst>
        </pc:cxnChg>
        <pc:cxnChg chg="add del mod">
          <ac:chgData name="BEN KHALFALLAH Hela (EXT) ItimAsiSdcVdf" userId="d55be94f-4073-46ba-88ef-465599598fde" providerId="ADAL" clId="{FACD476C-2C5A-4DA2-90A2-68964987C300}" dt="2021-01-25T07:36:45.731" v="626" actId="11529"/>
          <ac:cxnSpMkLst>
            <pc:docMk/>
            <pc:sldMk cId="3961676537" sldId="438"/>
            <ac:cxnSpMk id="29" creationId="{6AFC5A67-A850-4297-A0BD-891530796B09}"/>
          </ac:cxnSpMkLst>
        </pc:cxnChg>
        <pc:cxnChg chg="add del mod">
          <ac:chgData name="BEN KHALFALLAH Hela (EXT) ItimAsiSdcVdf" userId="d55be94f-4073-46ba-88ef-465599598fde" providerId="ADAL" clId="{FACD476C-2C5A-4DA2-90A2-68964987C300}" dt="2021-01-25T07:38:36.635" v="635" actId="478"/>
          <ac:cxnSpMkLst>
            <pc:docMk/>
            <pc:sldMk cId="3961676537" sldId="438"/>
            <ac:cxnSpMk id="31" creationId="{0F4D687D-3601-402F-9CA2-48750CB6CA40}"/>
          </ac:cxnSpMkLst>
        </pc:cxnChg>
        <pc:cxnChg chg="add del mod">
          <ac:chgData name="BEN KHALFALLAH Hela (EXT) ItimAsiSdcVdf" userId="d55be94f-4073-46ba-88ef-465599598fde" providerId="ADAL" clId="{FACD476C-2C5A-4DA2-90A2-68964987C300}" dt="2021-01-25T07:38:36.635" v="635" actId="478"/>
          <ac:cxnSpMkLst>
            <pc:docMk/>
            <pc:sldMk cId="3961676537" sldId="438"/>
            <ac:cxnSpMk id="33" creationId="{0A293E02-DBBD-44AE-B3D0-2C5FB27FE9B3}"/>
          </ac:cxnSpMkLst>
        </pc:cxnChg>
      </pc:sldChg>
      <pc:sldChg chg="add">
        <pc:chgData name="BEN KHALFALLAH Hela (EXT) ItimAsiSdcVdf" userId="d55be94f-4073-46ba-88ef-465599598fde" providerId="ADAL" clId="{FACD476C-2C5A-4DA2-90A2-68964987C300}" dt="2021-01-25T07:43:23.932" v="644"/>
        <pc:sldMkLst>
          <pc:docMk/>
          <pc:sldMk cId="870972464" sldId="439"/>
        </pc:sldMkLst>
      </pc:sldChg>
    </pc:docChg>
  </pc:docChgLst>
  <pc:docChgLst>
    <pc:chgData name="BEN KHALFALLAH Hela ItimAsrScoVdf" userId="S::hela.ben-khalfallah@socgen.com::d55be94f-4073-46ba-88ef-465599598fde" providerId="AD" clId="Web-{4972251F-4EF2-415D-6A3F-ED8C6BF29AC1}"/>
    <pc:docChg chg="modSld">
      <pc:chgData name="BEN KHALFALLAH Hela ItimAsrScoVdf" userId="S::hela.ben-khalfallah@socgen.com::d55be94f-4073-46ba-88ef-465599598fde" providerId="AD" clId="Web-{4972251F-4EF2-415D-6A3F-ED8C6BF29AC1}" dt="2022-06-16T09:17:55.135" v="4" actId="20577"/>
      <pc:docMkLst>
        <pc:docMk/>
      </pc:docMkLst>
      <pc:sldChg chg="modSp">
        <pc:chgData name="BEN KHALFALLAH Hela ItimAsrScoVdf" userId="S::hela.ben-khalfallah@socgen.com::d55be94f-4073-46ba-88ef-465599598fde" providerId="AD" clId="Web-{4972251F-4EF2-415D-6A3F-ED8C6BF29AC1}" dt="2022-06-16T09:17:55.135" v="4" actId="20577"/>
        <pc:sldMkLst>
          <pc:docMk/>
          <pc:sldMk cId="0" sldId="257"/>
        </pc:sldMkLst>
        <pc:spChg chg="mod">
          <ac:chgData name="BEN KHALFALLAH Hela ItimAsrScoVdf" userId="S::hela.ben-khalfallah@socgen.com::d55be94f-4073-46ba-88ef-465599598fde" providerId="AD" clId="Web-{4972251F-4EF2-415D-6A3F-ED8C6BF29AC1}" dt="2022-06-16T09:17:55.135" v="4" actId="20577"/>
          <ac:spMkLst>
            <pc:docMk/>
            <pc:sldMk cId="0" sldId="257"/>
            <ac:spMk id="16" creationId="{DAA0DB69-C330-471D-A501-F9075EEC7A5F}"/>
          </ac:spMkLst>
        </pc:spChg>
      </pc:sldChg>
      <pc:sldChg chg="modSp">
        <pc:chgData name="BEN KHALFALLAH Hela ItimAsrScoVdf" userId="S::hela.ben-khalfallah@socgen.com::d55be94f-4073-46ba-88ef-465599598fde" providerId="AD" clId="Web-{4972251F-4EF2-415D-6A3F-ED8C6BF29AC1}" dt="2022-06-16T09:17:13.446" v="1" actId="20577"/>
        <pc:sldMkLst>
          <pc:docMk/>
          <pc:sldMk cId="3886328055" sldId="384"/>
        </pc:sldMkLst>
        <pc:spChg chg="mod">
          <ac:chgData name="BEN KHALFALLAH Hela ItimAsrScoVdf" userId="S::hela.ben-khalfallah@socgen.com::d55be94f-4073-46ba-88ef-465599598fde" providerId="AD" clId="Web-{4972251F-4EF2-415D-6A3F-ED8C6BF29AC1}" dt="2022-06-16T09:17:13.446" v="1" actId="20577"/>
          <ac:spMkLst>
            <pc:docMk/>
            <pc:sldMk cId="3886328055" sldId="384"/>
            <ac:spMk id="3" creationId="{F72C1D03-B7E6-43A7-A543-B4384C22518A}"/>
          </ac:spMkLst>
        </pc:spChg>
      </pc:sldChg>
    </pc:docChg>
  </pc:docChgLst>
  <pc:docChgLst>
    <pc:chgData name="LEHMAN Marc ItimAsrScoVdf" userId="7df1d71e-e590-45d5-aa1d-7ae1d2d5511b" providerId="ADAL" clId="{04DC505A-5FB5-42AE-A985-5E6DAAC4F695}"/>
    <pc:docChg chg="undo custSel addSld delSld modSld sldOrd">
      <pc:chgData name="LEHMAN Marc ItimAsrScoVdf" userId="7df1d71e-e590-45d5-aa1d-7ae1d2d5511b" providerId="ADAL" clId="{04DC505A-5FB5-42AE-A985-5E6DAAC4F695}" dt="2022-06-09T14:34:44.689" v="417" actId="20577"/>
      <pc:docMkLst>
        <pc:docMk/>
      </pc:docMkLst>
      <pc:sldChg chg="modSp mod">
        <pc:chgData name="LEHMAN Marc ItimAsrScoVdf" userId="7df1d71e-e590-45d5-aa1d-7ae1d2d5511b" providerId="ADAL" clId="{04DC505A-5FB5-42AE-A985-5E6DAAC4F695}" dt="2022-06-09T13:48:00.937" v="28" actId="20577"/>
        <pc:sldMkLst>
          <pc:docMk/>
          <pc:sldMk cId="0" sldId="257"/>
        </pc:sldMkLst>
        <pc:spChg chg="mod">
          <ac:chgData name="LEHMAN Marc ItimAsrScoVdf" userId="7df1d71e-e590-45d5-aa1d-7ae1d2d5511b" providerId="ADAL" clId="{04DC505A-5FB5-42AE-A985-5E6DAAC4F695}" dt="2022-06-09T13:48:00.937" v="28" actId="20577"/>
          <ac:spMkLst>
            <pc:docMk/>
            <pc:sldMk cId="0" sldId="257"/>
            <ac:spMk id="16" creationId="{DAA0DB69-C330-471D-A501-F9075EEC7A5F}"/>
          </ac:spMkLst>
        </pc:spChg>
      </pc:sldChg>
      <pc:sldChg chg="modSp mod">
        <pc:chgData name="LEHMAN Marc ItimAsrScoVdf" userId="7df1d71e-e590-45d5-aa1d-7ae1d2d5511b" providerId="ADAL" clId="{04DC505A-5FB5-42AE-A985-5E6DAAC4F695}" dt="2022-06-09T14:14:55.895" v="189" actId="20577"/>
        <pc:sldMkLst>
          <pc:docMk/>
          <pc:sldMk cId="775052253" sldId="258"/>
        </pc:sldMkLst>
        <pc:spChg chg="mod">
          <ac:chgData name="LEHMAN Marc ItimAsrScoVdf" userId="7df1d71e-e590-45d5-aa1d-7ae1d2d5511b" providerId="ADAL" clId="{04DC505A-5FB5-42AE-A985-5E6DAAC4F695}" dt="2022-06-09T14:14:55.895" v="189" actId="20577"/>
          <ac:spMkLst>
            <pc:docMk/>
            <pc:sldMk cId="775052253" sldId="258"/>
            <ac:spMk id="3" creationId="{F72C1D03-B7E6-43A7-A543-B4384C22518A}"/>
          </ac:spMkLst>
        </pc:spChg>
      </pc:sldChg>
      <pc:sldChg chg="delSp modSp">
        <pc:chgData name="LEHMAN Marc ItimAsrScoVdf" userId="7df1d71e-e590-45d5-aa1d-7ae1d2d5511b" providerId="ADAL" clId="{04DC505A-5FB5-42AE-A985-5E6DAAC4F695}" dt="2022-06-09T14:21:23.465" v="250" actId="1035"/>
        <pc:sldMkLst>
          <pc:docMk/>
          <pc:sldMk cId="556777230" sldId="278"/>
        </pc:sldMkLst>
        <pc:spChg chg="mod">
          <ac:chgData name="LEHMAN Marc ItimAsrScoVdf" userId="7df1d71e-e590-45d5-aa1d-7ae1d2d5511b" providerId="ADAL" clId="{04DC505A-5FB5-42AE-A985-5E6DAAC4F695}" dt="2022-06-09T14:21:23.465" v="250" actId="1035"/>
          <ac:spMkLst>
            <pc:docMk/>
            <pc:sldMk cId="556777230" sldId="278"/>
            <ac:spMk id="3" creationId="{2E0A1E81-797E-4F5C-A79D-6D3A009D85D8}"/>
          </ac:spMkLst>
        </pc:spChg>
        <pc:spChg chg="mod">
          <ac:chgData name="LEHMAN Marc ItimAsrScoVdf" userId="7df1d71e-e590-45d5-aa1d-7ae1d2d5511b" providerId="ADAL" clId="{04DC505A-5FB5-42AE-A985-5E6DAAC4F695}" dt="2022-06-09T14:21:23.465" v="250" actId="1035"/>
          <ac:spMkLst>
            <pc:docMk/>
            <pc:sldMk cId="556777230" sldId="278"/>
            <ac:spMk id="4" creationId="{0E5AB911-A73E-4679-9741-79FFA618C260}"/>
          </ac:spMkLst>
        </pc:spChg>
        <pc:spChg chg="del">
          <ac:chgData name="LEHMAN Marc ItimAsrScoVdf" userId="7df1d71e-e590-45d5-aa1d-7ae1d2d5511b" providerId="ADAL" clId="{04DC505A-5FB5-42AE-A985-5E6DAAC4F695}" dt="2022-06-09T14:16:46.061" v="190" actId="478"/>
          <ac:spMkLst>
            <pc:docMk/>
            <pc:sldMk cId="556777230" sldId="278"/>
            <ac:spMk id="5" creationId="{33B5A1D5-3F5A-47C0-9C55-1A173C6D948D}"/>
          </ac:spMkLst>
        </pc:spChg>
      </pc:sldChg>
      <pc:sldChg chg="del">
        <pc:chgData name="LEHMAN Marc ItimAsrScoVdf" userId="7df1d71e-e590-45d5-aa1d-7ae1d2d5511b" providerId="ADAL" clId="{04DC505A-5FB5-42AE-A985-5E6DAAC4F695}" dt="2022-06-09T13:57:14.818" v="184" actId="47"/>
        <pc:sldMkLst>
          <pc:docMk/>
          <pc:sldMk cId="854705655" sldId="282"/>
        </pc:sldMkLst>
      </pc:sldChg>
      <pc:sldChg chg="modSp mod">
        <pc:chgData name="LEHMAN Marc ItimAsrScoVdf" userId="7df1d71e-e590-45d5-aa1d-7ae1d2d5511b" providerId="ADAL" clId="{04DC505A-5FB5-42AE-A985-5E6DAAC4F695}" dt="2022-06-09T14:25:55.067" v="261" actId="20577"/>
        <pc:sldMkLst>
          <pc:docMk/>
          <pc:sldMk cId="0" sldId="341"/>
        </pc:sldMkLst>
        <pc:spChg chg="mod">
          <ac:chgData name="LEHMAN Marc ItimAsrScoVdf" userId="7df1d71e-e590-45d5-aa1d-7ae1d2d5511b" providerId="ADAL" clId="{04DC505A-5FB5-42AE-A985-5E6DAAC4F695}" dt="2022-06-09T14:25:55.067" v="261" actId="20577"/>
          <ac:spMkLst>
            <pc:docMk/>
            <pc:sldMk cId="0" sldId="341"/>
            <ac:spMk id="729" creationId="{00000000-0000-0000-0000-000000000000}"/>
          </ac:spMkLst>
        </pc:spChg>
      </pc:sldChg>
      <pc:sldChg chg="ord">
        <pc:chgData name="LEHMAN Marc ItimAsrScoVdf" userId="7df1d71e-e590-45d5-aa1d-7ae1d2d5511b" providerId="ADAL" clId="{04DC505A-5FB5-42AE-A985-5E6DAAC4F695}" dt="2022-06-09T14:25:04.114" v="252"/>
        <pc:sldMkLst>
          <pc:docMk/>
          <pc:sldMk cId="4294020801" sldId="358"/>
        </pc:sldMkLst>
      </pc:sldChg>
      <pc:sldChg chg="modSp mod">
        <pc:chgData name="LEHMAN Marc ItimAsrScoVdf" userId="7df1d71e-e590-45d5-aa1d-7ae1d2d5511b" providerId="ADAL" clId="{04DC505A-5FB5-42AE-A985-5E6DAAC4F695}" dt="2022-06-09T14:21:23.059" v="249" actId="6549"/>
        <pc:sldMkLst>
          <pc:docMk/>
          <pc:sldMk cId="2235858716" sldId="361"/>
        </pc:sldMkLst>
        <pc:spChg chg="mod">
          <ac:chgData name="LEHMAN Marc ItimAsrScoVdf" userId="7df1d71e-e590-45d5-aa1d-7ae1d2d5511b" providerId="ADAL" clId="{04DC505A-5FB5-42AE-A985-5E6DAAC4F695}" dt="2022-06-09T14:21:23.059" v="249" actId="6549"/>
          <ac:spMkLst>
            <pc:docMk/>
            <pc:sldMk cId="2235858716" sldId="361"/>
            <ac:spMk id="5" creationId="{D69CA3AC-FB65-47BA-A71C-352E71F0B845}"/>
          </ac:spMkLst>
        </pc:spChg>
      </pc:sldChg>
      <pc:sldChg chg="del">
        <pc:chgData name="LEHMAN Marc ItimAsrScoVdf" userId="7df1d71e-e590-45d5-aa1d-7ae1d2d5511b" providerId="ADAL" clId="{04DC505A-5FB5-42AE-A985-5E6DAAC4F695}" dt="2022-06-09T13:57:17.433" v="185" actId="47"/>
        <pc:sldMkLst>
          <pc:docMk/>
          <pc:sldMk cId="1116257350" sldId="369"/>
        </pc:sldMkLst>
      </pc:sldChg>
      <pc:sldChg chg="del">
        <pc:chgData name="LEHMAN Marc ItimAsrScoVdf" userId="7df1d71e-e590-45d5-aa1d-7ae1d2d5511b" providerId="ADAL" clId="{04DC505A-5FB5-42AE-A985-5E6DAAC4F695}" dt="2022-06-09T13:41:05.622" v="2" actId="47"/>
        <pc:sldMkLst>
          <pc:docMk/>
          <pc:sldMk cId="3961676537" sldId="438"/>
        </pc:sldMkLst>
      </pc:sldChg>
      <pc:sldChg chg="modSp del">
        <pc:chgData name="LEHMAN Marc ItimAsrScoVdf" userId="7df1d71e-e590-45d5-aa1d-7ae1d2d5511b" providerId="ADAL" clId="{04DC505A-5FB5-42AE-A985-5E6DAAC4F695}" dt="2022-06-09T13:39:19.929" v="1" actId="47"/>
        <pc:sldMkLst>
          <pc:docMk/>
          <pc:sldMk cId="2934685765" sldId="448"/>
        </pc:sldMkLst>
        <pc:picChg chg="mod">
          <ac:chgData name="LEHMAN Marc ItimAsrScoVdf" userId="7df1d71e-e590-45d5-aa1d-7ae1d2d5511b" providerId="ADAL" clId="{04DC505A-5FB5-42AE-A985-5E6DAAC4F695}" dt="2022-06-09T13:39:16.490" v="0" actId="1076"/>
          <ac:picMkLst>
            <pc:docMk/>
            <pc:sldMk cId="2934685765" sldId="448"/>
            <ac:picMk id="8194" creationId="{04E3DA5F-5598-4E60-83C1-E37B115B81DC}"/>
          </ac:picMkLst>
        </pc:picChg>
      </pc:sldChg>
      <pc:sldChg chg="modSp mod">
        <pc:chgData name="LEHMAN Marc ItimAsrScoVdf" userId="7df1d71e-e590-45d5-aa1d-7ae1d2d5511b" providerId="ADAL" clId="{04DC505A-5FB5-42AE-A985-5E6DAAC4F695}" dt="2022-06-09T13:47:22.036" v="23" actId="121"/>
        <pc:sldMkLst>
          <pc:docMk/>
          <pc:sldMk cId="3494147615" sldId="449"/>
        </pc:sldMkLst>
        <pc:spChg chg="mod">
          <ac:chgData name="LEHMAN Marc ItimAsrScoVdf" userId="7df1d71e-e590-45d5-aa1d-7ae1d2d5511b" providerId="ADAL" clId="{04DC505A-5FB5-42AE-A985-5E6DAAC4F695}" dt="2022-06-09T13:47:22.036" v="23" actId="121"/>
          <ac:spMkLst>
            <pc:docMk/>
            <pc:sldMk cId="3494147615" sldId="449"/>
            <ac:spMk id="2" creationId="{C33C1174-55E8-4D97-82E3-A5E672519FAC}"/>
          </ac:spMkLst>
        </pc:spChg>
        <pc:spChg chg="mod">
          <ac:chgData name="LEHMAN Marc ItimAsrScoVdf" userId="7df1d71e-e590-45d5-aa1d-7ae1d2d5511b" providerId="ADAL" clId="{04DC505A-5FB5-42AE-A985-5E6DAAC4F695}" dt="2022-06-09T13:47:10.677" v="21" actId="20577"/>
          <ac:spMkLst>
            <pc:docMk/>
            <pc:sldMk cId="3494147615" sldId="449"/>
            <ac:spMk id="3" creationId="{B2EFA94E-0BEC-415A-A46D-1B73428E4624}"/>
          </ac:spMkLst>
        </pc:spChg>
      </pc:sldChg>
      <pc:sldChg chg="del">
        <pc:chgData name="LEHMAN Marc ItimAsrScoVdf" userId="7df1d71e-e590-45d5-aa1d-7ae1d2d5511b" providerId="ADAL" clId="{04DC505A-5FB5-42AE-A985-5E6DAAC4F695}" dt="2022-06-09T14:14:34.268" v="186" actId="47"/>
        <pc:sldMkLst>
          <pc:docMk/>
          <pc:sldMk cId="170092091" sldId="455"/>
        </pc:sldMkLst>
      </pc:sldChg>
      <pc:sldChg chg="addSp modSp new mod">
        <pc:chgData name="LEHMAN Marc ItimAsrScoVdf" userId="7df1d71e-e590-45d5-aa1d-7ae1d2d5511b" providerId="ADAL" clId="{04DC505A-5FB5-42AE-A985-5E6DAAC4F695}" dt="2022-06-09T13:55:34.899" v="151" actId="13926"/>
        <pc:sldMkLst>
          <pc:docMk/>
          <pc:sldMk cId="3001993653" sldId="460"/>
        </pc:sldMkLst>
        <pc:spChg chg="mod">
          <ac:chgData name="LEHMAN Marc ItimAsrScoVdf" userId="7df1d71e-e590-45d5-aa1d-7ae1d2d5511b" providerId="ADAL" clId="{04DC505A-5FB5-42AE-A985-5E6DAAC4F695}" dt="2022-06-09T13:55:34.899" v="151" actId="13926"/>
          <ac:spMkLst>
            <pc:docMk/>
            <pc:sldMk cId="3001993653" sldId="460"/>
            <ac:spMk id="2" creationId="{FC494B4F-AA36-4228-B53C-98125CB76E58}"/>
          </ac:spMkLst>
        </pc:spChg>
        <pc:spChg chg="add mod">
          <ac:chgData name="LEHMAN Marc ItimAsrScoVdf" userId="7df1d71e-e590-45d5-aa1d-7ae1d2d5511b" providerId="ADAL" clId="{04DC505A-5FB5-42AE-A985-5E6DAAC4F695}" dt="2022-06-09T13:55:21.471" v="150" actId="20577"/>
          <ac:spMkLst>
            <pc:docMk/>
            <pc:sldMk cId="3001993653" sldId="460"/>
            <ac:spMk id="3" creationId="{A6BB70DD-69E5-42B4-B861-163D4D60E92B}"/>
          </ac:spMkLst>
        </pc:spChg>
      </pc:sldChg>
      <pc:sldChg chg="addSp delSp modSp new mod">
        <pc:chgData name="LEHMAN Marc ItimAsrScoVdf" userId="7df1d71e-e590-45d5-aa1d-7ae1d2d5511b" providerId="ADAL" clId="{04DC505A-5FB5-42AE-A985-5E6DAAC4F695}" dt="2022-06-09T14:32:57.195" v="397" actId="122"/>
        <pc:sldMkLst>
          <pc:docMk/>
          <pc:sldMk cId="1842834134" sldId="461"/>
        </pc:sldMkLst>
        <pc:spChg chg="mod">
          <ac:chgData name="LEHMAN Marc ItimAsrScoVdf" userId="7df1d71e-e590-45d5-aa1d-7ae1d2d5511b" providerId="ADAL" clId="{04DC505A-5FB5-42AE-A985-5E6DAAC4F695}" dt="2022-06-09T14:31:19.534" v="347" actId="6549"/>
          <ac:spMkLst>
            <pc:docMk/>
            <pc:sldMk cId="1842834134" sldId="461"/>
            <ac:spMk id="2" creationId="{DA33D78E-3AFE-4152-A5D6-45F8C799AA02}"/>
          </ac:spMkLst>
        </pc:spChg>
        <pc:spChg chg="add mod">
          <ac:chgData name="LEHMAN Marc ItimAsrScoVdf" userId="7df1d71e-e590-45d5-aa1d-7ae1d2d5511b" providerId="ADAL" clId="{04DC505A-5FB5-42AE-A985-5E6DAAC4F695}" dt="2022-06-09T14:32:57.195" v="397" actId="122"/>
          <ac:spMkLst>
            <pc:docMk/>
            <pc:sldMk cId="1842834134" sldId="461"/>
            <ac:spMk id="4" creationId="{23512188-F275-43B9-B28E-431CF2027B71}"/>
          </ac:spMkLst>
        </pc:spChg>
        <pc:spChg chg="add del mod">
          <ac:chgData name="LEHMAN Marc ItimAsrScoVdf" userId="7df1d71e-e590-45d5-aa1d-7ae1d2d5511b" providerId="ADAL" clId="{04DC505A-5FB5-42AE-A985-5E6DAAC4F695}" dt="2022-06-09T14:32:11.383" v="351" actId="21"/>
          <ac:spMkLst>
            <pc:docMk/>
            <pc:sldMk cId="1842834134" sldId="461"/>
            <ac:spMk id="6" creationId="{9BCA2781-E1B6-4614-89CC-F94068D47C9C}"/>
          </ac:spMkLst>
        </pc:spChg>
        <pc:spChg chg="add del">
          <ac:chgData name="LEHMAN Marc ItimAsrScoVdf" userId="7df1d71e-e590-45d5-aa1d-7ae1d2d5511b" providerId="ADAL" clId="{04DC505A-5FB5-42AE-A985-5E6DAAC4F695}" dt="2022-06-09T14:29:52.492" v="270" actId="22"/>
          <ac:spMkLst>
            <pc:docMk/>
            <pc:sldMk cId="1842834134" sldId="461"/>
            <ac:spMk id="8" creationId="{4CA044EF-633A-4965-AEA5-E527DDE7C5E8}"/>
          </ac:spMkLst>
        </pc:spChg>
        <pc:spChg chg="add del mod">
          <ac:chgData name="LEHMAN Marc ItimAsrScoVdf" userId="7df1d71e-e590-45d5-aa1d-7ae1d2d5511b" providerId="ADAL" clId="{04DC505A-5FB5-42AE-A985-5E6DAAC4F695}" dt="2022-06-09T14:32:41.663" v="395" actId="478"/>
          <ac:spMkLst>
            <pc:docMk/>
            <pc:sldMk cId="1842834134" sldId="461"/>
            <ac:spMk id="10" creationId="{BFF9E5D6-1D3D-4D05-8D58-5869139A739D}"/>
          </ac:spMkLst>
        </pc:spChg>
        <pc:spChg chg="add del mod">
          <ac:chgData name="LEHMAN Marc ItimAsrScoVdf" userId="7df1d71e-e590-45d5-aa1d-7ae1d2d5511b" providerId="ADAL" clId="{04DC505A-5FB5-42AE-A985-5E6DAAC4F695}" dt="2022-06-09T14:32:37.756" v="394" actId="478"/>
          <ac:spMkLst>
            <pc:docMk/>
            <pc:sldMk cId="1842834134" sldId="461"/>
            <ac:spMk id="11" creationId="{3D239CC4-1D5A-4F31-8785-CE0AC9450C0A}"/>
          </ac:spMkLst>
        </pc:spChg>
      </pc:sldChg>
      <pc:sldChg chg="modSp add mod">
        <pc:chgData name="LEHMAN Marc ItimAsrScoVdf" userId="7df1d71e-e590-45d5-aa1d-7ae1d2d5511b" providerId="ADAL" clId="{04DC505A-5FB5-42AE-A985-5E6DAAC4F695}" dt="2022-06-09T14:34:44.689" v="417" actId="20577"/>
        <pc:sldMkLst>
          <pc:docMk/>
          <pc:sldMk cId="3120232188" sldId="462"/>
        </pc:sldMkLst>
        <pc:spChg chg="mod">
          <ac:chgData name="LEHMAN Marc ItimAsrScoVdf" userId="7df1d71e-e590-45d5-aa1d-7ae1d2d5511b" providerId="ADAL" clId="{04DC505A-5FB5-42AE-A985-5E6DAAC4F695}" dt="2022-06-09T14:34:44.689" v="417" actId="20577"/>
          <ac:spMkLst>
            <pc:docMk/>
            <pc:sldMk cId="3120232188" sldId="462"/>
            <ac:spMk id="2" creationId="{DA33D78E-3AFE-4152-A5D6-45F8C799AA02}"/>
          </ac:spMkLst>
        </pc:spChg>
      </pc:sldChg>
    </pc:docChg>
  </pc:docChgLst>
  <pc:docChgLst>
    <pc:chgData name="BEN KHALFALLAH Hela ItimAsrScoVdf" userId="d55be94f-4073-46ba-88ef-465599598fde" providerId="ADAL" clId="{F4C6D9C5-BD47-44C2-9B57-275B6642FEE1}"/>
    <pc:docChg chg="undo custSel addSld delSld modSld sldOrd modMainMaster">
      <pc:chgData name="BEN KHALFALLAH Hela ItimAsrScoVdf" userId="d55be94f-4073-46ba-88ef-465599598fde" providerId="ADAL" clId="{F4C6D9C5-BD47-44C2-9B57-275B6642FEE1}" dt="2022-10-18T08:46:12.498" v="4598" actId="1076"/>
      <pc:docMkLst>
        <pc:docMk/>
      </pc:docMkLst>
      <pc:sldChg chg="addSp delSp modSp del mod setBg setClrOvrMap">
        <pc:chgData name="BEN KHALFALLAH Hela ItimAsrScoVdf" userId="d55be94f-4073-46ba-88ef-465599598fde" providerId="ADAL" clId="{F4C6D9C5-BD47-44C2-9B57-275B6642FEE1}" dt="2022-06-19T13:16:45.926" v="139" actId="47"/>
        <pc:sldMkLst>
          <pc:docMk/>
          <pc:sldMk cId="0" sldId="257"/>
        </pc:sldMkLst>
        <pc:spChg chg="mod">
          <ac:chgData name="BEN KHALFALLAH Hela ItimAsrScoVdf" userId="d55be94f-4073-46ba-88ef-465599598fde" providerId="ADAL" clId="{F4C6D9C5-BD47-44C2-9B57-275B6642FEE1}" dt="2022-06-19T13:05:59.011" v="38" actId="14100"/>
          <ac:spMkLst>
            <pc:docMk/>
            <pc:sldMk cId="0" sldId="257"/>
            <ac:spMk id="2" creationId="{25AD8C8D-C95F-4D12-BAC1-97B2D41E7655}"/>
          </ac:spMkLst>
        </pc:spChg>
        <pc:spChg chg="del topLvl">
          <ac:chgData name="BEN KHALFALLAH Hela ItimAsrScoVdf" userId="d55be94f-4073-46ba-88ef-465599598fde" providerId="ADAL" clId="{F4C6D9C5-BD47-44C2-9B57-275B6642FEE1}" dt="2022-06-19T13:00:36.621" v="31" actId="478"/>
          <ac:spMkLst>
            <pc:docMk/>
            <pc:sldMk cId="0" sldId="257"/>
            <ac:spMk id="15" creationId="{D1DB1796-0786-438C-A6CA-9AC97EB52488}"/>
          </ac:spMkLst>
        </pc:spChg>
        <pc:spChg chg="mod">
          <ac:chgData name="BEN KHALFALLAH Hela ItimAsrScoVdf" userId="d55be94f-4073-46ba-88ef-465599598fde" providerId="ADAL" clId="{F4C6D9C5-BD47-44C2-9B57-275B6642FEE1}" dt="2022-06-19T13:05:40.702" v="37" actId="26606"/>
          <ac:spMkLst>
            <pc:docMk/>
            <pc:sldMk cId="0" sldId="257"/>
            <ac:spMk id="16" creationId="{DAA0DB69-C330-471D-A501-F9075EEC7A5F}"/>
          </ac:spMkLst>
        </pc:spChg>
        <pc:spChg chg="add">
          <ac:chgData name="BEN KHALFALLAH Hela ItimAsrScoVdf" userId="d55be94f-4073-46ba-88ef-465599598fde" providerId="ADAL" clId="{F4C6D9C5-BD47-44C2-9B57-275B6642FEE1}" dt="2022-06-19T13:05:40.702" v="37" actId="26606"/>
          <ac:spMkLst>
            <pc:docMk/>
            <pc:sldMk cId="0" sldId="257"/>
            <ac:spMk id="1033" creationId="{416A0E3C-60E6-4F39-BC55-5F7C224E1F7C}"/>
          </ac:spMkLst>
        </pc:spChg>
        <pc:spChg chg="add">
          <ac:chgData name="BEN KHALFALLAH Hela ItimAsrScoVdf" userId="d55be94f-4073-46ba-88ef-465599598fde" providerId="ADAL" clId="{F4C6D9C5-BD47-44C2-9B57-275B6642FEE1}" dt="2022-06-19T13:05:40.702" v="37" actId="26606"/>
          <ac:spMkLst>
            <pc:docMk/>
            <pc:sldMk cId="0" sldId="257"/>
            <ac:spMk id="1035" creationId="{1A03258A-52C6-4288-AA56-C3262A0D2584}"/>
          </ac:spMkLst>
        </pc:spChg>
        <pc:spChg chg="add">
          <ac:chgData name="BEN KHALFALLAH Hela ItimAsrScoVdf" userId="d55be94f-4073-46ba-88ef-465599598fde" providerId="ADAL" clId="{F4C6D9C5-BD47-44C2-9B57-275B6642FEE1}" dt="2022-06-19T13:05:40.702" v="37" actId="26606"/>
          <ac:spMkLst>
            <pc:docMk/>
            <pc:sldMk cId="0" sldId="257"/>
            <ac:spMk id="1041" creationId="{0ABACFF0-2A9C-40B2-AD8B-4BF8B36A5DA5}"/>
          </ac:spMkLst>
        </pc:spChg>
        <pc:spChg chg="add">
          <ac:chgData name="BEN KHALFALLAH Hela ItimAsrScoVdf" userId="d55be94f-4073-46ba-88ef-465599598fde" providerId="ADAL" clId="{F4C6D9C5-BD47-44C2-9B57-275B6642FEE1}" dt="2022-06-19T13:05:40.702" v="37" actId="26606"/>
          <ac:spMkLst>
            <pc:docMk/>
            <pc:sldMk cId="0" sldId="257"/>
            <ac:spMk id="1043" creationId="{0F093FA5-C51D-489E-81CB-B9B62654C6A0}"/>
          </ac:spMkLst>
        </pc:spChg>
        <pc:grpChg chg="add del">
          <ac:chgData name="BEN KHALFALLAH Hela ItimAsrScoVdf" userId="d55be94f-4073-46ba-88ef-465599598fde" providerId="ADAL" clId="{F4C6D9C5-BD47-44C2-9B57-275B6642FEE1}" dt="2022-06-19T13:00:35.363" v="30" actId="478"/>
          <ac:grpSpMkLst>
            <pc:docMk/>
            <pc:sldMk cId="0" sldId="257"/>
            <ac:grpSpMk id="13" creationId="{06414983-59B7-4D80-9DD8-B6C6A5253E76}"/>
          </ac:grpSpMkLst>
        </pc:grpChg>
        <pc:picChg chg="del topLvl">
          <ac:chgData name="BEN KHALFALLAH Hela ItimAsrScoVdf" userId="d55be94f-4073-46ba-88ef-465599598fde" providerId="ADAL" clId="{F4C6D9C5-BD47-44C2-9B57-275B6642FEE1}" dt="2022-06-19T13:00:35.363" v="30" actId="478"/>
          <ac:picMkLst>
            <pc:docMk/>
            <pc:sldMk cId="0" sldId="257"/>
            <ac:picMk id="14" creationId="{5496F9D7-85A3-4109-B310-DC9D2B329612}"/>
          </ac:picMkLst>
        </pc:picChg>
        <pc:picChg chg="add del">
          <ac:chgData name="BEN KHALFALLAH Hela ItimAsrScoVdf" userId="d55be94f-4073-46ba-88ef-465599598fde" providerId="ADAL" clId="{F4C6D9C5-BD47-44C2-9B57-275B6642FEE1}" dt="2022-06-19T13:04:21.310" v="33" actId="478"/>
          <ac:picMkLst>
            <pc:docMk/>
            <pc:sldMk cId="0" sldId="257"/>
            <ac:picMk id="1026" creationId="{B9694C8D-4C77-4395-8EE0-E42E1FFF05A8}"/>
          </ac:picMkLst>
        </pc:picChg>
        <pc:picChg chg="add mod ord">
          <ac:chgData name="BEN KHALFALLAH Hela ItimAsrScoVdf" userId="d55be94f-4073-46ba-88ef-465599598fde" providerId="ADAL" clId="{F4C6D9C5-BD47-44C2-9B57-275B6642FEE1}" dt="2022-06-19T13:05:40.702" v="37" actId="26606"/>
          <ac:picMkLst>
            <pc:docMk/>
            <pc:sldMk cId="0" sldId="257"/>
            <ac:picMk id="1028" creationId="{13725A88-B340-4926-9447-D339E024CDC7}"/>
          </ac:picMkLst>
        </pc:picChg>
        <pc:cxnChg chg="add">
          <ac:chgData name="BEN KHALFALLAH Hela ItimAsrScoVdf" userId="d55be94f-4073-46ba-88ef-465599598fde" providerId="ADAL" clId="{F4C6D9C5-BD47-44C2-9B57-275B6642FEE1}" dt="2022-06-19T13:05:40.702" v="37" actId="26606"/>
          <ac:cxnSpMkLst>
            <pc:docMk/>
            <pc:sldMk cId="0" sldId="257"/>
            <ac:cxnSpMk id="1037" creationId="{C5025DAC-8B93-4160-B017-3A274A5828C0}"/>
          </ac:cxnSpMkLst>
        </pc:cxnChg>
        <pc:cxnChg chg="add">
          <ac:chgData name="BEN KHALFALLAH Hela ItimAsrScoVdf" userId="d55be94f-4073-46ba-88ef-465599598fde" providerId="ADAL" clId="{F4C6D9C5-BD47-44C2-9B57-275B6642FEE1}" dt="2022-06-19T13:05:40.702" v="37" actId="26606"/>
          <ac:cxnSpMkLst>
            <pc:docMk/>
            <pc:sldMk cId="0" sldId="257"/>
            <ac:cxnSpMk id="1039" creationId="{B5AF3374-98C4-4020-BC8A-1E9636306F2F}"/>
          </ac:cxnSpMkLst>
        </pc:cxnChg>
      </pc:sldChg>
      <pc:sldChg chg="modSp mod">
        <pc:chgData name="BEN KHALFALLAH Hela ItimAsrScoVdf" userId="d55be94f-4073-46ba-88ef-465599598fde" providerId="ADAL" clId="{F4C6D9C5-BD47-44C2-9B57-275B6642FEE1}" dt="2022-06-20T10:02:19.442" v="3723" actId="20577"/>
        <pc:sldMkLst>
          <pc:docMk/>
          <pc:sldMk cId="775052253" sldId="258"/>
        </pc:sldMkLst>
        <pc:spChg chg="mod">
          <ac:chgData name="BEN KHALFALLAH Hela ItimAsrScoVdf" userId="d55be94f-4073-46ba-88ef-465599598fde" providerId="ADAL" clId="{F4C6D9C5-BD47-44C2-9B57-275B6642FEE1}" dt="2022-06-19T16:46:05.671" v="1600"/>
          <ac:spMkLst>
            <pc:docMk/>
            <pc:sldMk cId="775052253" sldId="258"/>
            <ac:spMk id="2" creationId="{1AD79AAB-69C4-4E8E-A2A4-69B351E0BB53}"/>
          </ac:spMkLst>
        </pc:spChg>
        <pc:spChg chg="mod">
          <ac:chgData name="BEN KHALFALLAH Hela ItimAsrScoVdf" userId="d55be94f-4073-46ba-88ef-465599598fde" providerId="ADAL" clId="{F4C6D9C5-BD47-44C2-9B57-275B6642FEE1}" dt="2022-06-20T10:02:19.442" v="3723" actId="20577"/>
          <ac:spMkLst>
            <pc:docMk/>
            <pc:sldMk cId="775052253" sldId="258"/>
            <ac:spMk id="3" creationId="{F72C1D03-B7E6-43A7-A543-B4384C22518A}"/>
          </ac:spMkLst>
        </pc:spChg>
      </pc:sldChg>
      <pc:sldChg chg="del">
        <pc:chgData name="BEN KHALFALLAH Hela ItimAsrScoVdf" userId="d55be94f-4073-46ba-88ef-465599598fde" providerId="ADAL" clId="{F4C6D9C5-BD47-44C2-9B57-275B6642FEE1}" dt="2022-06-19T19:03:53.272" v="2917" actId="47"/>
        <pc:sldMkLst>
          <pc:docMk/>
          <pc:sldMk cId="1627404393" sldId="259"/>
        </pc:sldMkLst>
      </pc:sldChg>
      <pc:sldChg chg="del">
        <pc:chgData name="BEN KHALFALLAH Hela ItimAsrScoVdf" userId="d55be94f-4073-46ba-88ef-465599598fde" providerId="ADAL" clId="{F4C6D9C5-BD47-44C2-9B57-275B6642FEE1}" dt="2022-06-19T19:03:30.705" v="2913" actId="47"/>
        <pc:sldMkLst>
          <pc:docMk/>
          <pc:sldMk cId="4118140740" sldId="260"/>
        </pc:sldMkLst>
      </pc:sldChg>
      <pc:sldChg chg="del">
        <pc:chgData name="BEN KHALFALLAH Hela ItimAsrScoVdf" userId="d55be94f-4073-46ba-88ef-465599598fde" providerId="ADAL" clId="{F4C6D9C5-BD47-44C2-9B57-275B6642FEE1}" dt="2022-06-19T19:03:30.705" v="2913" actId="47"/>
        <pc:sldMkLst>
          <pc:docMk/>
          <pc:sldMk cId="576369841" sldId="261"/>
        </pc:sldMkLst>
      </pc:sldChg>
      <pc:sldChg chg="del">
        <pc:chgData name="BEN KHALFALLAH Hela ItimAsrScoVdf" userId="d55be94f-4073-46ba-88ef-465599598fde" providerId="ADAL" clId="{F4C6D9C5-BD47-44C2-9B57-275B6642FEE1}" dt="2022-06-19T19:03:30.705" v="2913" actId="47"/>
        <pc:sldMkLst>
          <pc:docMk/>
          <pc:sldMk cId="1225841332" sldId="262"/>
        </pc:sldMkLst>
      </pc:sldChg>
      <pc:sldChg chg="delSp del setBg delDesignElem">
        <pc:chgData name="BEN KHALFALLAH Hela ItimAsrScoVdf" userId="d55be94f-4073-46ba-88ef-465599598fde" providerId="ADAL" clId="{F4C6D9C5-BD47-44C2-9B57-275B6642FEE1}" dt="2022-06-19T19:03:30.705" v="2913" actId="47"/>
        <pc:sldMkLst>
          <pc:docMk/>
          <pc:sldMk cId="3320115240" sldId="263"/>
        </pc:sldMkLst>
        <pc:spChg chg="del">
          <ac:chgData name="BEN KHALFALLAH Hela ItimAsrScoVdf" userId="d55be94f-4073-46ba-88ef-465599598fde" providerId="ADAL" clId="{F4C6D9C5-BD47-44C2-9B57-275B6642FEE1}" dt="2022-06-19T12:58:37.791" v="23"/>
          <ac:spMkLst>
            <pc:docMk/>
            <pc:sldMk cId="3320115240" sldId="263"/>
            <ac:spMk id="71" creationId="{25C8D2C1-DA83-420D-9635-D52CE066B5DA}"/>
          </ac:spMkLst>
        </pc:spChg>
        <pc:spChg chg="del">
          <ac:chgData name="BEN KHALFALLAH Hela ItimAsrScoVdf" userId="d55be94f-4073-46ba-88ef-465599598fde" providerId="ADAL" clId="{F4C6D9C5-BD47-44C2-9B57-275B6642FEE1}" dt="2022-06-19T12:58:37.791" v="23"/>
          <ac:spMkLst>
            <pc:docMk/>
            <pc:sldMk cId="3320115240" sldId="263"/>
            <ac:spMk id="73" creationId="{434F74C9-6A0B-409E-AD1C-45B58BE91BB8}"/>
          </ac:spMkLst>
        </pc:spChg>
        <pc:spChg chg="del">
          <ac:chgData name="BEN KHALFALLAH Hela ItimAsrScoVdf" userId="d55be94f-4073-46ba-88ef-465599598fde" providerId="ADAL" clId="{F4C6D9C5-BD47-44C2-9B57-275B6642FEE1}" dt="2022-06-19T12:58:37.791" v="23"/>
          <ac:spMkLst>
            <pc:docMk/>
            <pc:sldMk cId="3320115240" sldId="263"/>
            <ac:spMk id="77" creationId="{F452A527-3631-41ED-858D-3777A7D1496A}"/>
          </ac:spMkLst>
        </pc:spChg>
        <pc:spChg chg="del">
          <ac:chgData name="BEN KHALFALLAH Hela ItimAsrScoVdf" userId="d55be94f-4073-46ba-88ef-465599598fde" providerId="ADAL" clId="{F4C6D9C5-BD47-44C2-9B57-275B6642FEE1}" dt="2022-06-19T12:58:37.791" v="23"/>
          <ac:spMkLst>
            <pc:docMk/>
            <pc:sldMk cId="3320115240" sldId="263"/>
            <ac:spMk id="81" creationId="{F85B92BC-678C-4E14-97E6-3227DEF86371}"/>
          </ac:spMkLst>
        </pc:spChg>
        <pc:spChg chg="del">
          <ac:chgData name="BEN KHALFALLAH Hela ItimAsrScoVdf" userId="d55be94f-4073-46ba-88ef-465599598fde" providerId="ADAL" clId="{F4C6D9C5-BD47-44C2-9B57-275B6642FEE1}" dt="2022-06-19T12:58:37.791" v="23"/>
          <ac:spMkLst>
            <pc:docMk/>
            <pc:sldMk cId="3320115240" sldId="263"/>
            <ac:spMk id="83" creationId="{D2644120-A6B9-4D5C-8A60-E2F4CC220E77}"/>
          </ac:spMkLst>
        </pc:spChg>
        <pc:cxnChg chg="del">
          <ac:chgData name="BEN KHALFALLAH Hela ItimAsrScoVdf" userId="d55be94f-4073-46ba-88ef-465599598fde" providerId="ADAL" clId="{F4C6D9C5-BD47-44C2-9B57-275B6642FEE1}" dt="2022-06-19T12:58:37.791" v="23"/>
          <ac:cxnSpMkLst>
            <pc:docMk/>
            <pc:sldMk cId="3320115240" sldId="263"/>
            <ac:cxnSpMk id="75" creationId="{F5486A9D-1265-4B57-91E6-68E666B978BC}"/>
          </ac:cxnSpMkLst>
        </pc:cxnChg>
        <pc:cxnChg chg="del">
          <ac:chgData name="BEN KHALFALLAH Hela ItimAsrScoVdf" userId="d55be94f-4073-46ba-88ef-465599598fde" providerId="ADAL" clId="{F4C6D9C5-BD47-44C2-9B57-275B6642FEE1}" dt="2022-06-19T12:58:37.791" v="23"/>
          <ac:cxnSpMkLst>
            <pc:docMk/>
            <pc:sldMk cId="3320115240" sldId="263"/>
            <ac:cxnSpMk id="79" creationId="{D28A9C89-B313-458F-9C85-515930A51A93}"/>
          </ac:cxnSpMkLst>
        </pc:cxnChg>
      </pc:sldChg>
      <pc:sldChg chg="delSp del setBg delDesignElem">
        <pc:chgData name="BEN KHALFALLAH Hela ItimAsrScoVdf" userId="d55be94f-4073-46ba-88ef-465599598fde" providerId="ADAL" clId="{F4C6D9C5-BD47-44C2-9B57-275B6642FEE1}" dt="2022-06-19T19:03:30.705" v="2913" actId="47"/>
        <pc:sldMkLst>
          <pc:docMk/>
          <pc:sldMk cId="3467803649" sldId="266"/>
        </pc:sldMkLst>
        <pc:spChg chg="del">
          <ac:chgData name="BEN KHALFALLAH Hela ItimAsrScoVdf" userId="d55be94f-4073-46ba-88ef-465599598fde" providerId="ADAL" clId="{F4C6D9C5-BD47-44C2-9B57-275B6642FEE1}" dt="2022-06-19T12:58:37.791" v="23"/>
          <ac:spMkLst>
            <pc:docMk/>
            <pc:sldMk cId="3467803649" sldId="266"/>
            <ac:spMk id="1028" creationId="{2C7211D9-E545-4D00-9874-641EC7C7BD85}"/>
          </ac:spMkLst>
        </pc:spChg>
        <pc:spChg chg="del">
          <ac:chgData name="BEN KHALFALLAH Hela ItimAsrScoVdf" userId="d55be94f-4073-46ba-88ef-465599598fde" providerId="ADAL" clId="{F4C6D9C5-BD47-44C2-9B57-275B6642FEE1}" dt="2022-06-19T12:58:37.791" v="23"/>
          <ac:spMkLst>
            <pc:docMk/>
            <pc:sldMk cId="3467803649" sldId="266"/>
            <ac:spMk id="1029" creationId="{5DBBC34A-8C43-4368-951E-A04EB7C00E32}"/>
          </ac:spMkLst>
        </pc:spChg>
      </pc:sldChg>
      <pc:sldChg chg="modSp mod">
        <pc:chgData name="BEN KHALFALLAH Hela ItimAsrScoVdf" userId="d55be94f-4073-46ba-88ef-465599598fde" providerId="ADAL" clId="{F4C6D9C5-BD47-44C2-9B57-275B6642FEE1}" dt="2022-06-19T19:32:44.845" v="3385" actId="20577"/>
        <pc:sldMkLst>
          <pc:docMk/>
          <pc:sldMk cId="3209145609" sldId="276"/>
        </pc:sldMkLst>
        <pc:spChg chg="mod">
          <ac:chgData name="BEN KHALFALLAH Hela ItimAsrScoVdf" userId="d55be94f-4073-46ba-88ef-465599598fde" providerId="ADAL" clId="{F4C6D9C5-BD47-44C2-9B57-275B6642FEE1}" dt="2022-06-19T19:32:44.845" v="3385" actId="20577"/>
          <ac:spMkLst>
            <pc:docMk/>
            <pc:sldMk cId="3209145609" sldId="276"/>
            <ac:spMk id="2" creationId="{2994F8A7-3807-4DD7-99E3-CFA201E3A34B}"/>
          </ac:spMkLst>
        </pc:spChg>
      </pc:sldChg>
      <pc:sldChg chg="modSp">
        <pc:chgData name="BEN KHALFALLAH Hela ItimAsrScoVdf" userId="d55be94f-4073-46ba-88ef-465599598fde" providerId="ADAL" clId="{F4C6D9C5-BD47-44C2-9B57-275B6642FEE1}" dt="2022-06-19T16:46:05.671" v="1600"/>
        <pc:sldMkLst>
          <pc:docMk/>
          <pc:sldMk cId="556777230" sldId="278"/>
        </pc:sldMkLst>
        <pc:spChg chg="mod">
          <ac:chgData name="BEN KHALFALLAH Hela ItimAsrScoVdf" userId="d55be94f-4073-46ba-88ef-465599598fde" providerId="ADAL" clId="{F4C6D9C5-BD47-44C2-9B57-275B6642FEE1}" dt="2022-06-19T16:46:05.671" v="1600"/>
          <ac:spMkLst>
            <pc:docMk/>
            <pc:sldMk cId="556777230" sldId="278"/>
            <ac:spMk id="2" creationId="{2994F8A7-3807-4DD7-99E3-CFA201E3A34B}"/>
          </ac:spMkLst>
        </pc:spChg>
      </pc:sldChg>
      <pc:sldChg chg="modSp">
        <pc:chgData name="BEN KHALFALLAH Hela ItimAsrScoVdf" userId="d55be94f-4073-46ba-88ef-465599598fde" providerId="ADAL" clId="{F4C6D9C5-BD47-44C2-9B57-275B6642FEE1}" dt="2022-06-19T19:36:41.976" v="3414" actId="1076"/>
        <pc:sldMkLst>
          <pc:docMk/>
          <pc:sldMk cId="2911857030" sldId="279"/>
        </pc:sldMkLst>
        <pc:spChg chg="mod">
          <ac:chgData name="BEN KHALFALLAH Hela ItimAsrScoVdf" userId="d55be94f-4073-46ba-88ef-465599598fde" providerId="ADAL" clId="{F4C6D9C5-BD47-44C2-9B57-275B6642FEE1}" dt="2022-06-19T16:46:05.671" v="1600"/>
          <ac:spMkLst>
            <pc:docMk/>
            <pc:sldMk cId="2911857030" sldId="279"/>
            <ac:spMk id="2" creationId="{2994F8A7-3807-4DD7-99E3-CFA201E3A34B}"/>
          </ac:spMkLst>
        </pc:spChg>
        <pc:spChg chg="mod">
          <ac:chgData name="BEN KHALFALLAH Hela ItimAsrScoVdf" userId="d55be94f-4073-46ba-88ef-465599598fde" providerId="ADAL" clId="{F4C6D9C5-BD47-44C2-9B57-275B6642FEE1}" dt="2022-06-19T19:36:41.976" v="3414" actId="1076"/>
          <ac:spMkLst>
            <pc:docMk/>
            <pc:sldMk cId="2911857030" sldId="279"/>
            <ac:spMk id="4" creationId="{D9370D97-8D22-4BF1-AC0D-0D4E18D81641}"/>
          </ac:spMkLst>
        </pc:spChg>
        <pc:spChg chg="mod">
          <ac:chgData name="BEN KHALFALLAH Hela ItimAsrScoVdf" userId="d55be94f-4073-46ba-88ef-465599598fde" providerId="ADAL" clId="{F4C6D9C5-BD47-44C2-9B57-275B6642FEE1}" dt="2022-06-19T19:36:41.976" v="3414" actId="1076"/>
          <ac:spMkLst>
            <pc:docMk/>
            <pc:sldMk cId="2911857030" sldId="279"/>
            <ac:spMk id="5" creationId="{1AC54EB4-035E-4373-B532-21D4B8DED3D6}"/>
          </ac:spMkLst>
        </pc:spChg>
      </pc:sldChg>
      <pc:sldChg chg="modSp ord">
        <pc:chgData name="BEN KHALFALLAH Hela ItimAsrScoVdf" userId="d55be94f-4073-46ba-88ef-465599598fde" providerId="ADAL" clId="{F4C6D9C5-BD47-44C2-9B57-275B6642FEE1}" dt="2022-06-20T09:56:48.161" v="3682"/>
        <pc:sldMkLst>
          <pc:docMk/>
          <pc:sldMk cId="175599813" sldId="280"/>
        </pc:sldMkLst>
        <pc:spChg chg="mod">
          <ac:chgData name="BEN KHALFALLAH Hela ItimAsrScoVdf" userId="d55be94f-4073-46ba-88ef-465599598fde" providerId="ADAL" clId="{F4C6D9C5-BD47-44C2-9B57-275B6642FEE1}" dt="2022-06-19T16:46:05.671" v="1600"/>
          <ac:spMkLst>
            <pc:docMk/>
            <pc:sldMk cId="175599813" sldId="280"/>
            <ac:spMk id="2" creationId="{2994F8A7-3807-4DD7-99E3-CFA201E3A34B}"/>
          </ac:spMkLst>
        </pc:spChg>
        <pc:spChg chg="mod">
          <ac:chgData name="BEN KHALFALLAH Hela ItimAsrScoVdf" userId="d55be94f-4073-46ba-88ef-465599598fde" providerId="ADAL" clId="{F4C6D9C5-BD47-44C2-9B57-275B6642FEE1}" dt="2022-06-19T19:38:47.377" v="3434" actId="1076"/>
          <ac:spMkLst>
            <pc:docMk/>
            <pc:sldMk cId="175599813" sldId="280"/>
            <ac:spMk id="3" creationId="{854306C4-EE5B-4AF3-9507-157DFA6EB17A}"/>
          </ac:spMkLst>
        </pc:spChg>
      </pc:sldChg>
      <pc:sldChg chg="modSp ord">
        <pc:chgData name="BEN KHALFALLAH Hela ItimAsrScoVdf" userId="d55be94f-4073-46ba-88ef-465599598fde" providerId="ADAL" clId="{F4C6D9C5-BD47-44C2-9B57-275B6642FEE1}" dt="2022-06-20T09:56:48.161" v="3682"/>
        <pc:sldMkLst>
          <pc:docMk/>
          <pc:sldMk cId="1160056235" sldId="281"/>
        </pc:sldMkLst>
        <pc:spChg chg="mod">
          <ac:chgData name="BEN KHALFALLAH Hela ItimAsrScoVdf" userId="d55be94f-4073-46ba-88ef-465599598fde" providerId="ADAL" clId="{F4C6D9C5-BD47-44C2-9B57-275B6642FEE1}" dt="2022-06-19T16:46:05.671" v="1600"/>
          <ac:spMkLst>
            <pc:docMk/>
            <pc:sldMk cId="1160056235" sldId="281"/>
            <ac:spMk id="2" creationId="{2994F8A7-3807-4DD7-99E3-CFA201E3A34B}"/>
          </ac:spMkLst>
        </pc:spChg>
      </pc:sldChg>
      <pc:sldChg chg="addSp delSp modSp mod setBg">
        <pc:chgData name="BEN KHALFALLAH Hela ItimAsrScoVdf" userId="d55be94f-4073-46ba-88ef-465599598fde" providerId="ADAL" clId="{F4C6D9C5-BD47-44C2-9B57-275B6642FEE1}" dt="2022-06-19T19:52:19.117" v="3528" actId="208"/>
        <pc:sldMkLst>
          <pc:docMk/>
          <pc:sldMk cId="633582440" sldId="283"/>
        </pc:sldMkLst>
        <pc:spChg chg="mod ord">
          <ac:chgData name="BEN KHALFALLAH Hela ItimAsrScoVdf" userId="d55be94f-4073-46ba-88ef-465599598fde" providerId="ADAL" clId="{F4C6D9C5-BD47-44C2-9B57-275B6642FEE1}" dt="2022-06-19T19:52:04.300" v="3524" actId="26606"/>
          <ac:spMkLst>
            <pc:docMk/>
            <pc:sldMk cId="633582440" sldId="283"/>
            <ac:spMk id="2" creationId="{2994F8A7-3807-4DD7-99E3-CFA201E3A34B}"/>
          </ac:spMkLst>
        </pc:spChg>
        <pc:spChg chg="del">
          <ac:chgData name="BEN KHALFALLAH Hela ItimAsrScoVdf" userId="d55be94f-4073-46ba-88ef-465599598fde" providerId="ADAL" clId="{F4C6D9C5-BD47-44C2-9B57-275B6642FEE1}" dt="2022-06-19T19:51:53.796" v="3522" actId="478"/>
          <ac:spMkLst>
            <pc:docMk/>
            <pc:sldMk cId="633582440" sldId="283"/>
            <ac:spMk id="3" creationId="{0F70161D-00F2-43C5-B58A-E75E1A6BE35E}"/>
          </ac:spMkLst>
        </pc:spChg>
        <pc:spChg chg="add mod">
          <ac:chgData name="BEN KHALFALLAH Hela ItimAsrScoVdf" userId="d55be94f-4073-46ba-88ef-465599598fde" providerId="ADAL" clId="{F4C6D9C5-BD47-44C2-9B57-275B6642FEE1}" dt="2022-06-19T19:52:19.117" v="3528" actId="208"/>
          <ac:spMkLst>
            <pc:docMk/>
            <pc:sldMk cId="633582440" sldId="283"/>
            <ac:spMk id="4" creationId="{5CA18661-602A-457B-87EC-36DCF4E19512}"/>
          </ac:spMkLst>
        </pc:spChg>
        <pc:spChg chg="add">
          <ac:chgData name="BEN KHALFALLAH Hela ItimAsrScoVdf" userId="d55be94f-4073-46ba-88ef-465599598fde" providerId="ADAL" clId="{F4C6D9C5-BD47-44C2-9B57-275B6642FEE1}" dt="2022-06-19T19:52:04.300" v="3524" actId="26606"/>
          <ac:spMkLst>
            <pc:docMk/>
            <pc:sldMk cId="633582440" sldId="283"/>
            <ac:spMk id="22535" creationId="{DB691D59-8F51-4DD8-AD41-D568D29B08F8}"/>
          </ac:spMkLst>
        </pc:spChg>
        <pc:spChg chg="add">
          <ac:chgData name="BEN KHALFALLAH Hela ItimAsrScoVdf" userId="d55be94f-4073-46ba-88ef-465599598fde" providerId="ADAL" clId="{F4C6D9C5-BD47-44C2-9B57-275B6642FEE1}" dt="2022-06-19T19:52:04.300" v="3524" actId="26606"/>
          <ac:spMkLst>
            <pc:docMk/>
            <pc:sldMk cId="633582440" sldId="283"/>
            <ac:spMk id="22537" creationId="{204AEF18-0627-48F3-9B3D-F7E8F050B1D4}"/>
          </ac:spMkLst>
        </pc:spChg>
        <pc:spChg chg="add">
          <ac:chgData name="BEN KHALFALLAH Hela ItimAsrScoVdf" userId="d55be94f-4073-46ba-88ef-465599598fde" providerId="ADAL" clId="{F4C6D9C5-BD47-44C2-9B57-275B6642FEE1}" dt="2022-06-19T19:52:04.300" v="3524" actId="26606"/>
          <ac:spMkLst>
            <pc:docMk/>
            <pc:sldMk cId="633582440" sldId="283"/>
            <ac:spMk id="22539" creationId="{CEAEE08A-C572-438F-9753-B0D527A515A7}"/>
          </ac:spMkLst>
        </pc:spChg>
        <pc:spChg chg="add">
          <ac:chgData name="BEN KHALFALLAH Hela ItimAsrScoVdf" userId="d55be94f-4073-46ba-88ef-465599598fde" providerId="ADAL" clId="{F4C6D9C5-BD47-44C2-9B57-275B6642FEE1}" dt="2022-06-19T19:52:04.300" v="3524" actId="26606"/>
          <ac:spMkLst>
            <pc:docMk/>
            <pc:sldMk cId="633582440" sldId="283"/>
            <ac:spMk id="22541" creationId="{DB93146F-62ED-4C59-844C-0935D0FB5031}"/>
          </ac:spMkLst>
        </pc:spChg>
        <pc:spChg chg="add">
          <ac:chgData name="BEN KHALFALLAH Hela ItimAsrScoVdf" userId="d55be94f-4073-46ba-88ef-465599598fde" providerId="ADAL" clId="{F4C6D9C5-BD47-44C2-9B57-275B6642FEE1}" dt="2022-06-19T19:52:04.300" v="3524" actId="26606"/>
          <ac:spMkLst>
            <pc:docMk/>
            <pc:sldMk cId="633582440" sldId="283"/>
            <ac:spMk id="22543" creationId="{C1FA8F66-3B85-411D-A2A6-A50DF3026D9A}"/>
          </ac:spMkLst>
        </pc:spChg>
        <pc:spChg chg="add">
          <ac:chgData name="BEN KHALFALLAH Hela ItimAsrScoVdf" userId="d55be94f-4073-46ba-88ef-465599598fde" providerId="ADAL" clId="{F4C6D9C5-BD47-44C2-9B57-275B6642FEE1}" dt="2022-06-19T19:52:04.300" v="3524" actId="26606"/>
          <ac:spMkLst>
            <pc:docMk/>
            <pc:sldMk cId="633582440" sldId="283"/>
            <ac:spMk id="22545" creationId="{4179E790-E691-4202-B7FA-62924FC8D195}"/>
          </ac:spMkLst>
        </pc:spChg>
        <pc:spChg chg="add">
          <ac:chgData name="BEN KHALFALLAH Hela ItimAsrScoVdf" userId="d55be94f-4073-46ba-88ef-465599598fde" providerId="ADAL" clId="{F4C6D9C5-BD47-44C2-9B57-275B6642FEE1}" dt="2022-06-19T19:52:04.300" v="3524" actId="26606"/>
          <ac:spMkLst>
            <pc:docMk/>
            <pc:sldMk cId="633582440" sldId="283"/>
            <ac:spMk id="22547" creationId="{065EE0A0-4DA6-4AA2-A475-14DB03C55AFA}"/>
          </ac:spMkLst>
        </pc:spChg>
        <pc:picChg chg="add mod">
          <ac:chgData name="BEN KHALFALLAH Hela ItimAsrScoVdf" userId="d55be94f-4073-46ba-88ef-465599598fde" providerId="ADAL" clId="{F4C6D9C5-BD47-44C2-9B57-275B6642FEE1}" dt="2022-06-19T19:52:04.300" v="3524" actId="26606"/>
          <ac:picMkLst>
            <pc:docMk/>
            <pc:sldMk cId="633582440" sldId="283"/>
            <ac:picMk id="22530" creationId="{FDE87326-F0F5-40CE-A5B0-683CCC1045F0}"/>
          </ac:picMkLst>
        </pc:picChg>
      </pc:sldChg>
      <pc:sldChg chg="addSp delSp modSp mod setBg addAnim delAnim setClrOvrMap">
        <pc:chgData name="BEN KHALFALLAH Hela ItimAsrScoVdf" userId="d55be94f-4073-46ba-88ef-465599598fde" providerId="ADAL" clId="{F4C6D9C5-BD47-44C2-9B57-275B6642FEE1}" dt="2022-06-19T20:01:45.538" v="3601" actId="26606"/>
        <pc:sldMkLst>
          <pc:docMk/>
          <pc:sldMk cId="0" sldId="341"/>
        </pc:sldMkLst>
        <pc:spChg chg="add del mod">
          <ac:chgData name="BEN KHALFALLAH Hela ItimAsrScoVdf" userId="d55be94f-4073-46ba-88ef-465599598fde" providerId="ADAL" clId="{F4C6D9C5-BD47-44C2-9B57-275B6642FEE1}" dt="2022-06-19T20:01:40.037" v="3598" actId="478"/>
          <ac:spMkLst>
            <pc:docMk/>
            <pc:sldMk cId="0" sldId="341"/>
            <ac:spMk id="3" creationId="{C60FE95C-ECA1-4D8E-A9EB-42057DF421B9}"/>
          </ac:spMkLst>
        </pc:spChg>
        <pc:spChg chg="del mod ord">
          <ac:chgData name="BEN KHALFALLAH Hela ItimAsrScoVdf" userId="d55be94f-4073-46ba-88ef-465599598fde" providerId="ADAL" clId="{F4C6D9C5-BD47-44C2-9B57-275B6642FEE1}" dt="2022-06-19T20:01:34.859" v="3597" actId="478"/>
          <ac:spMkLst>
            <pc:docMk/>
            <pc:sldMk cId="0" sldId="341"/>
            <ac:spMk id="729" creationId="{00000000-0000-0000-0000-000000000000}"/>
          </ac:spMkLst>
        </pc:spChg>
        <pc:spChg chg="add del">
          <ac:chgData name="BEN KHALFALLAH Hela ItimAsrScoVdf" userId="d55be94f-4073-46ba-88ef-465599598fde" providerId="ADAL" clId="{F4C6D9C5-BD47-44C2-9B57-275B6642FEE1}" dt="2022-06-19T19:52:37.610" v="3530" actId="26606"/>
          <ac:spMkLst>
            <pc:docMk/>
            <pc:sldMk cId="0" sldId="341"/>
            <ac:spMk id="734" creationId="{E9AA9F65-94B8-41A5-A7FF-23D2CFB116BB}"/>
          </ac:spMkLst>
        </pc:spChg>
        <pc:spChg chg="add del">
          <ac:chgData name="BEN KHALFALLAH Hela ItimAsrScoVdf" userId="d55be94f-4073-46ba-88ef-465599598fde" providerId="ADAL" clId="{F4C6D9C5-BD47-44C2-9B57-275B6642FEE1}" dt="2022-06-19T19:52:37.610" v="3530" actId="26606"/>
          <ac:spMkLst>
            <pc:docMk/>
            <pc:sldMk cId="0" sldId="341"/>
            <ac:spMk id="736" creationId="{7E8B0F8E-3F6C-4541-B9C1-774D80A08834}"/>
          </ac:spMkLst>
        </pc:spChg>
        <pc:spChg chg="add del">
          <ac:chgData name="BEN KHALFALLAH Hela ItimAsrScoVdf" userId="d55be94f-4073-46ba-88ef-465599598fde" providerId="ADAL" clId="{F4C6D9C5-BD47-44C2-9B57-275B6642FEE1}" dt="2022-06-19T19:52:37.610" v="3530" actId="26606"/>
          <ac:spMkLst>
            <pc:docMk/>
            <pc:sldMk cId="0" sldId="341"/>
            <ac:spMk id="738" creationId="{7A45F5BC-32D1-41CD-B270-C46F18CA1ACC}"/>
          </ac:spMkLst>
        </pc:spChg>
        <pc:spChg chg="add del">
          <ac:chgData name="BEN KHALFALLAH Hela ItimAsrScoVdf" userId="d55be94f-4073-46ba-88ef-465599598fde" providerId="ADAL" clId="{F4C6D9C5-BD47-44C2-9B57-275B6642FEE1}" dt="2022-06-19T19:52:37.610" v="3530" actId="26606"/>
          <ac:spMkLst>
            <pc:docMk/>
            <pc:sldMk cId="0" sldId="341"/>
            <ac:spMk id="740" creationId="{CE57EE13-72B0-4FFA-ACE1-EBDE89340E47}"/>
          </ac:spMkLst>
        </pc:spChg>
        <pc:spChg chg="add del">
          <ac:chgData name="BEN KHALFALLAH Hela ItimAsrScoVdf" userId="d55be94f-4073-46ba-88ef-465599598fde" providerId="ADAL" clId="{F4C6D9C5-BD47-44C2-9B57-275B6642FEE1}" dt="2022-06-19T19:52:37.610" v="3530" actId="26606"/>
          <ac:spMkLst>
            <pc:docMk/>
            <pc:sldMk cId="0" sldId="341"/>
            <ac:spMk id="742" creationId="{328C565D-A991-4381-AC37-76A58A4A128F}"/>
          </ac:spMkLst>
        </pc:spChg>
        <pc:spChg chg="add del">
          <ac:chgData name="BEN KHALFALLAH Hela ItimAsrScoVdf" userId="d55be94f-4073-46ba-88ef-465599598fde" providerId="ADAL" clId="{F4C6D9C5-BD47-44C2-9B57-275B6642FEE1}" dt="2022-06-19T19:52:37.610" v="3530" actId="26606"/>
          <ac:spMkLst>
            <pc:docMk/>
            <pc:sldMk cId="0" sldId="341"/>
            <ac:spMk id="744" creationId="{B7180431-F4DE-415D-BCBB-9316423C37C1}"/>
          </ac:spMkLst>
        </pc:spChg>
        <pc:spChg chg="add del">
          <ac:chgData name="BEN KHALFALLAH Hela ItimAsrScoVdf" userId="d55be94f-4073-46ba-88ef-465599598fde" providerId="ADAL" clId="{F4C6D9C5-BD47-44C2-9B57-275B6642FEE1}" dt="2022-06-19T19:52:37.610" v="3530" actId="26606"/>
          <ac:spMkLst>
            <pc:docMk/>
            <pc:sldMk cId="0" sldId="341"/>
            <ac:spMk id="746" creationId="{EEABD997-5EF9-4E9B-AFBB-F6DFAAF3ADF0}"/>
          </ac:spMkLst>
        </pc:spChg>
        <pc:spChg chg="add del">
          <ac:chgData name="BEN KHALFALLAH Hela ItimAsrScoVdf" userId="d55be94f-4073-46ba-88ef-465599598fde" providerId="ADAL" clId="{F4C6D9C5-BD47-44C2-9B57-275B6642FEE1}" dt="2022-06-19T19:52:37.610" v="3530" actId="26606"/>
          <ac:spMkLst>
            <pc:docMk/>
            <pc:sldMk cId="0" sldId="341"/>
            <ac:spMk id="748" creationId="{E9AB5EE6-A047-4B18-B998-D46DF3CC36FE}"/>
          </ac:spMkLst>
        </pc:spChg>
        <pc:spChg chg="add del">
          <ac:chgData name="BEN KHALFALLAH Hela ItimAsrScoVdf" userId="d55be94f-4073-46ba-88ef-465599598fde" providerId="ADAL" clId="{F4C6D9C5-BD47-44C2-9B57-275B6642FEE1}" dt="2022-06-19T20:01:33.273" v="3596" actId="26606"/>
          <ac:spMkLst>
            <pc:docMk/>
            <pc:sldMk cId="0" sldId="341"/>
            <ac:spMk id="753" creationId="{E9AA9F65-94B8-41A5-A7FF-23D2CFB116BB}"/>
          </ac:spMkLst>
        </pc:spChg>
        <pc:spChg chg="add del">
          <ac:chgData name="BEN KHALFALLAH Hela ItimAsrScoVdf" userId="d55be94f-4073-46ba-88ef-465599598fde" providerId="ADAL" clId="{F4C6D9C5-BD47-44C2-9B57-275B6642FEE1}" dt="2022-06-19T20:01:33.273" v="3596" actId="26606"/>
          <ac:spMkLst>
            <pc:docMk/>
            <pc:sldMk cId="0" sldId="341"/>
            <ac:spMk id="755" creationId="{7E8B0F8E-3F6C-4541-B9C1-774D80A08834}"/>
          </ac:spMkLst>
        </pc:spChg>
        <pc:spChg chg="add del">
          <ac:chgData name="BEN KHALFALLAH Hela ItimAsrScoVdf" userId="d55be94f-4073-46ba-88ef-465599598fde" providerId="ADAL" clId="{F4C6D9C5-BD47-44C2-9B57-275B6642FEE1}" dt="2022-06-19T20:01:33.273" v="3596" actId="26606"/>
          <ac:spMkLst>
            <pc:docMk/>
            <pc:sldMk cId="0" sldId="341"/>
            <ac:spMk id="757" creationId="{7A45F5BC-32D1-41CD-B270-C46F18CA1ACC}"/>
          </ac:spMkLst>
        </pc:spChg>
        <pc:spChg chg="add del">
          <ac:chgData name="BEN KHALFALLAH Hela ItimAsrScoVdf" userId="d55be94f-4073-46ba-88ef-465599598fde" providerId="ADAL" clId="{F4C6D9C5-BD47-44C2-9B57-275B6642FEE1}" dt="2022-06-19T20:01:33.273" v="3596" actId="26606"/>
          <ac:spMkLst>
            <pc:docMk/>
            <pc:sldMk cId="0" sldId="341"/>
            <ac:spMk id="759" creationId="{CE57EE13-72B0-4FFA-ACE1-EBDE89340E47}"/>
          </ac:spMkLst>
        </pc:spChg>
        <pc:spChg chg="add del">
          <ac:chgData name="BEN KHALFALLAH Hela ItimAsrScoVdf" userId="d55be94f-4073-46ba-88ef-465599598fde" providerId="ADAL" clId="{F4C6D9C5-BD47-44C2-9B57-275B6642FEE1}" dt="2022-06-19T20:01:33.273" v="3596" actId="26606"/>
          <ac:spMkLst>
            <pc:docMk/>
            <pc:sldMk cId="0" sldId="341"/>
            <ac:spMk id="761" creationId="{DEA81853-BCE1-4B7C-922E-A502B7B5FDD6}"/>
          </ac:spMkLst>
        </pc:spChg>
        <pc:spChg chg="add del">
          <ac:chgData name="BEN KHALFALLAH Hela ItimAsrScoVdf" userId="d55be94f-4073-46ba-88ef-465599598fde" providerId="ADAL" clId="{F4C6D9C5-BD47-44C2-9B57-275B6642FEE1}" dt="2022-06-19T20:01:33.273" v="3596" actId="26606"/>
          <ac:spMkLst>
            <pc:docMk/>
            <pc:sldMk cId="0" sldId="341"/>
            <ac:spMk id="763" creationId="{4A53F3F5-328C-4AC3-B3C4-6A9D4C3D370C}"/>
          </ac:spMkLst>
        </pc:spChg>
        <pc:spChg chg="add del">
          <ac:chgData name="BEN KHALFALLAH Hela ItimAsrScoVdf" userId="d55be94f-4073-46ba-88ef-465599598fde" providerId="ADAL" clId="{F4C6D9C5-BD47-44C2-9B57-275B6642FEE1}" dt="2022-06-19T20:01:33.273" v="3596" actId="26606"/>
          <ac:spMkLst>
            <pc:docMk/>
            <pc:sldMk cId="0" sldId="341"/>
            <ac:spMk id="765" creationId="{B38C0B53-F62B-4C6C-948D-0F3A70C42A45}"/>
          </ac:spMkLst>
        </pc:spChg>
        <pc:spChg chg="add del">
          <ac:chgData name="BEN KHALFALLAH Hela ItimAsrScoVdf" userId="d55be94f-4073-46ba-88ef-465599598fde" providerId="ADAL" clId="{F4C6D9C5-BD47-44C2-9B57-275B6642FEE1}" dt="2022-06-19T20:01:33.273" v="3596" actId="26606"/>
          <ac:spMkLst>
            <pc:docMk/>
            <pc:sldMk cId="0" sldId="341"/>
            <ac:spMk id="767" creationId="{60ECACBD-42EC-44A4-B0DE-2DEDB73E1301}"/>
          </ac:spMkLst>
        </pc:spChg>
        <pc:spChg chg="add del">
          <ac:chgData name="BEN KHALFALLAH Hela ItimAsrScoVdf" userId="d55be94f-4073-46ba-88ef-465599598fde" providerId="ADAL" clId="{F4C6D9C5-BD47-44C2-9B57-275B6642FEE1}" dt="2022-06-19T20:01:33.273" v="3596" actId="26606"/>
          <ac:spMkLst>
            <pc:docMk/>
            <pc:sldMk cId="0" sldId="341"/>
            <ac:spMk id="769" creationId="{9BBB5757-5277-4AC5-8E2C-46B13387BCA7}"/>
          </ac:spMkLst>
        </pc:spChg>
        <pc:spChg chg="add del">
          <ac:chgData name="BEN KHALFALLAH Hela ItimAsrScoVdf" userId="d55be94f-4073-46ba-88ef-465599598fde" providerId="ADAL" clId="{F4C6D9C5-BD47-44C2-9B57-275B6642FEE1}" dt="2022-06-19T20:01:45.538" v="3601" actId="26606"/>
          <ac:spMkLst>
            <pc:docMk/>
            <pc:sldMk cId="0" sldId="341"/>
            <ac:spMk id="28679" creationId="{2928117C-9446-4E7F-AE62-95E0F6DB5B27}"/>
          </ac:spMkLst>
        </pc:spChg>
        <pc:spChg chg="add del">
          <ac:chgData name="BEN KHALFALLAH Hela ItimAsrScoVdf" userId="d55be94f-4073-46ba-88ef-465599598fde" providerId="ADAL" clId="{F4C6D9C5-BD47-44C2-9B57-275B6642FEE1}" dt="2022-06-19T20:01:45.538" v="3601" actId="26606"/>
          <ac:spMkLst>
            <pc:docMk/>
            <pc:sldMk cId="0" sldId="341"/>
            <ac:spMk id="28681" creationId="{84D30AFB-4D71-48B0-AA00-28EE92363A5F}"/>
          </ac:spMkLst>
        </pc:spChg>
        <pc:spChg chg="add del">
          <ac:chgData name="BEN KHALFALLAH Hela ItimAsrScoVdf" userId="d55be94f-4073-46ba-88ef-465599598fde" providerId="ADAL" clId="{F4C6D9C5-BD47-44C2-9B57-275B6642FEE1}" dt="2022-06-19T20:01:45.538" v="3601" actId="26606"/>
          <ac:spMkLst>
            <pc:docMk/>
            <pc:sldMk cId="0" sldId="341"/>
            <ac:spMk id="28683" creationId="{96A0B76F-8010-4C62-B4B6-C5FC438C059E}"/>
          </ac:spMkLst>
        </pc:spChg>
        <pc:spChg chg="add del">
          <ac:chgData name="BEN KHALFALLAH Hela ItimAsrScoVdf" userId="d55be94f-4073-46ba-88ef-465599598fde" providerId="ADAL" clId="{F4C6D9C5-BD47-44C2-9B57-275B6642FEE1}" dt="2022-06-19T20:01:45.538" v="3601" actId="26606"/>
          <ac:spMkLst>
            <pc:docMk/>
            <pc:sldMk cId="0" sldId="341"/>
            <ac:spMk id="28685" creationId="{9FC936C0-4624-438D-BDD0-6B296BD6409D}"/>
          </ac:spMkLst>
        </pc:spChg>
        <pc:spChg chg="add del">
          <ac:chgData name="BEN KHALFALLAH Hela ItimAsrScoVdf" userId="d55be94f-4073-46ba-88ef-465599598fde" providerId="ADAL" clId="{F4C6D9C5-BD47-44C2-9B57-275B6642FEE1}" dt="2022-06-19T20:01:45.538" v="3601" actId="26606"/>
          <ac:spMkLst>
            <pc:docMk/>
            <pc:sldMk cId="0" sldId="341"/>
            <ac:spMk id="28687" creationId="{117586EA-60FD-42F2-88A3-EA438310DB22}"/>
          </ac:spMkLst>
        </pc:spChg>
        <pc:spChg chg="add del">
          <ac:chgData name="BEN KHALFALLAH Hela ItimAsrScoVdf" userId="d55be94f-4073-46ba-88ef-465599598fde" providerId="ADAL" clId="{F4C6D9C5-BD47-44C2-9B57-275B6642FEE1}" dt="2022-06-19T20:01:45.538" v="3601" actId="26606"/>
          <ac:spMkLst>
            <pc:docMk/>
            <pc:sldMk cId="0" sldId="341"/>
            <ac:spMk id="28689" creationId="{02CC9D39-BB06-4AD7-A8E2-764CAEC2A7C3}"/>
          </ac:spMkLst>
        </pc:spChg>
        <pc:spChg chg="add del">
          <ac:chgData name="BEN KHALFALLAH Hela ItimAsrScoVdf" userId="d55be94f-4073-46ba-88ef-465599598fde" providerId="ADAL" clId="{F4C6D9C5-BD47-44C2-9B57-275B6642FEE1}" dt="2022-06-19T20:01:45.538" v="3601" actId="26606"/>
          <ac:spMkLst>
            <pc:docMk/>
            <pc:sldMk cId="0" sldId="341"/>
            <ac:spMk id="28691" creationId="{C685FEC3-AC4E-4604-AAE1-BC317B8347D0}"/>
          </ac:spMkLst>
        </pc:spChg>
        <pc:spChg chg="add del">
          <ac:chgData name="BEN KHALFALLAH Hela ItimAsrScoVdf" userId="d55be94f-4073-46ba-88ef-465599598fde" providerId="ADAL" clId="{F4C6D9C5-BD47-44C2-9B57-275B6642FEE1}" dt="2022-06-19T20:01:45.529" v="3600" actId="26606"/>
          <ac:spMkLst>
            <pc:docMk/>
            <pc:sldMk cId="0" sldId="341"/>
            <ac:spMk id="28701" creationId="{0DBD4729-DBDF-40A6-9BA4-E4C97EF6DD37}"/>
          </ac:spMkLst>
        </pc:spChg>
        <pc:spChg chg="add del">
          <ac:chgData name="BEN KHALFALLAH Hela ItimAsrScoVdf" userId="d55be94f-4073-46ba-88ef-465599598fde" providerId="ADAL" clId="{F4C6D9C5-BD47-44C2-9B57-275B6642FEE1}" dt="2022-06-19T20:01:45.529" v="3600" actId="26606"/>
          <ac:spMkLst>
            <pc:docMk/>
            <pc:sldMk cId="0" sldId="341"/>
            <ac:spMk id="28703" creationId="{55125130-F4AB-465E-8AE2-E583FCAAB224}"/>
          </ac:spMkLst>
        </pc:spChg>
        <pc:spChg chg="add del">
          <ac:chgData name="BEN KHALFALLAH Hela ItimAsrScoVdf" userId="d55be94f-4073-46ba-88ef-465599598fde" providerId="ADAL" clId="{F4C6D9C5-BD47-44C2-9B57-275B6642FEE1}" dt="2022-06-19T20:01:45.529" v="3600" actId="26606"/>
          <ac:spMkLst>
            <pc:docMk/>
            <pc:sldMk cId="0" sldId="341"/>
            <ac:spMk id="28705" creationId="{E0BA65A2-0302-4468-ADA7-9EC3F9593F51}"/>
          </ac:spMkLst>
        </pc:spChg>
        <pc:spChg chg="add del">
          <ac:chgData name="BEN KHALFALLAH Hela ItimAsrScoVdf" userId="d55be94f-4073-46ba-88ef-465599598fde" providerId="ADAL" clId="{F4C6D9C5-BD47-44C2-9B57-275B6642FEE1}" dt="2022-06-19T20:01:45.529" v="3600" actId="26606"/>
          <ac:spMkLst>
            <pc:docMk/>
            <pc:sldMk cId="0" sldId="341"/>
            <ac:spMk id="28707" creationId="{8C266B9D-DC87-430A-8D3A-2E83639A1768}"/>
          </ac:spMkLst>
        </pc:spChg>
        <pc:spChg chg="add del">
          <ac:chgData name="BEN KHALFALLAH Hela ItimAsrScoVdf" userId="d55be94f-4073-46ba-88ef-465599598fde" providerId="ADAL" clId="{F4C6D9C5-BD47-44C2-9B57-275B6642FEE1}" dt="2022-06-19T20:01:45.529" v="3600" actId="26606"/>
          <ac:spMkLst>
            <pc:docMk/>
            <pc:sldMk cId="0" sldId="341"/>
            <ac:spMk id="28709" creationId="{69282F36-261B-49B3-8CA9-FB857C475A0E}"/>
          </ac:spMkLst>
        </pc:spChg>
        <pc:spChg chg="add del">
          <ac:chgData name="BEN KHALFALLAH Hela ItimAsrScoVdf" userId="d55be94f-4073-46ba-88ef-465599598fde" providerId="ADAL" clId="{F4C6D9C5-BD47-44C2-9B57-275B6642FEE1}" dt="2022-06-19T20:01:45.529" v="3600" actId="26606"/>
          <ac:spMkLst>
            <pc:docMk/>
            <pc:sldMk cId="0" sldId="341"/>
            <ac:spMk id="28711" creationId="{B87215C3-3B83-4BE7-9213-26E084BD6158}"/>
          </ac:spMkLst>
        </pc:spChg>
        <pc:spChg chg="add del">
          <ac:chgData name="BEN KHALFALLAH Hela ItimAsrScoVdf" userId="d55be94f-4073-46ba-88ef-465599598fde" providerId="ADAL" clId="{F4C6D9C5-BD47-44C2-9B57-275B6642FEE1}" dt="2022-06-19T20:01:45.529" v="3600" actId="26606"/>
          <ac:spMkLst>
            <pc:docMk/>
            <pc:sldMk cId="0" sldId="341"/>
            <ac:spMk id="28713" creationId="{13A105D4-2907-419E-8223-4C266BA1E5FB}"/>
          </ac:spMkLst>
        </pc:spChg>
        <pc:spChg chg="add del">
          <ac:chgData name="BEN KHALFALLAH Hela ItimAsrScoVdf" userId="d55be94f-4073-46ba-88ef-465599598fde" providerId="ADAL" clId="{F4C6D9C5-BD47-44C2-9B57-275B6642FEE1}" dt="2022-06-19T20:01:45.529" v="3600" actId="26606"/>
          <ac:spMkLst>
            <pc:docMk/>
            <pc:sldMk cId="0" sldId="341"/>
            <ac:spMk id="28715" creationId="{1EEE7F17-8E08-4C69-8E22-661908E6DF72}"/>
          </ac:spMkLst>
        </pc:spChg>
        <pc:spChg chg="add">
          <ac:chgData name="BEN KHALFALLAH Hela ItimAsrScoVdf" userId="d55be94f-4073-46ba-88ef-465599598fde" providerId="ADAL" clId="{F4C6D9C5-BD47-44C2-9B57-275B6642FEE1}" dt="2022-06-19T20:01:45.538" v="3601" actId="26606"/>
          <ac:spMkLst>
            <pc:docMk/>
            <pc:sldMk cId="0" sldId="341"/>
            <ac:spMk id="28717" creationId="{0DBD4729-DBDF-40A6-9BA4-E4C97EF6DD37}"/>
          </ac:spMkLst>
        </pc:spChg>
        <pc:spChg chg="add">
          <ac:chgData name="BEN KHALFALLAH Hela ItimAsrScoVdf" userId="d55be94f-4073-46ba-88ef-465599598fde" providerId="ADAL" clId="{F4C6D9C5-BD47-44C2-9B57-275B6642FEE1}" dt="2022-06-19T20:01:45.538" v="3601" actId="26606"/>
          <ac:spMkLst>
            <pc:docMk/>
            <pc:sldMk cId="0" sldId="341"/>
            <ac:spMk id="28718" creationId="{55125130-F4AB-465E-8AE2-E583FCAAB224}"/>
          </ac:spMkLst>
        </pc:spChg>
        <pc:spChg chg="add">
          <ac:chgData name="BEN KHALFALLAH Hela ItimAsrScoVdf" userId="d55be94f-4073-46ba-88ef-465599598fde" providerId="ADAL" clId="{F4C6D9C5-BD47-44C2-9B57-275B6642FEE1}" dt="2022-06-19T20:01:45.538" v="3601" actId="26606"/>
          <ac:spMkLst>
            <pc:docMk/>
            <pc:sldMk cId="0" sldId="341"/>
            <ac:spMk id="28719" creationId="{E0BA65A2-0302-4468-ADA7-9EC3F9593F51}"/>
          </ac:spMkLst>
        </pc:spChg>
        <pc:spChg chg="add">
          <ac:chgData name="BEN KHALFALLAH Hela ItimAsrScoVdf" userId="d55be94f-4073-46ba-88ef-465599598fde" providerId="ADAL" clId="{F4C6D9C5-BD47-44C2-9B57-275B6642FEE1}" dt="2022-06-19T20:01:45.538" v="3601" actId="26606"/>
          <ac:spMkLst>
            <pc:docMk/>
            <pc:sldMk cId="0" sldId="341"/>
            <ac:spMk id="28720" creationId="{0F161291-765C-4033-9E84-52C51C6A5A63}"/>
          </ac:spMkLst>
        </pc:spChg>
        <pc:spChg chg="add">
          <ac:chgData name="BEN KHALFALLAH Hela ItimAsrScoVdf" userId="d55be94f-4073-46ba-88ef-465599598fde" providerId="ADAL" clId="{F4C6D9C5-BD47-44C2-9B57-275B6642FEE1}" dt="2022-06-19T20:01:45.538" v="3601" actId="26606"/>
          <ac:spMkLst>
            <pc:docMk/>
            <pc:sldMk cId="0" sldId="341"/>
            <ac:spMk id="28721" creationId="{37F69638-8A6F-45AB-B9EC-9D8C8FC37180}"/>
          </ac:spMkLst>
        </pc:spChg>
        <pc:grpChg chg="add del">
          <ac:chgData name="BEN KHALFALLAH Hela ItimAsrScoVdf" userId="d55be94f-4073-46ba-88ef-465599598fde" providerId="ADAL" clId="{F4C6D9C5-BD47-44C2-9B57-275B6642FEE1}" dt="2022-06-19T20:01:45.538" v="3601" actId="26606"/>
          <ac:grpSpMkLst>
            <pc:docMk/>
            <pc:sldMk cId="0" sldId="341"/>
            <ac:grpSpMk id="28693" creationId="{42C8672C-C7ED-40AB-AF9B-4586C5F37F54}"/>
          </ac:grpSpMkLst>
        </pc:grpChg>
        <pc:picChg chg="add del mod">
          <ac:chgData name="BEN KHALFALLAH Hela ItimAsrScoVdf" userId="d55be94f-4073-46ba-88ef-465599598fde" providerId="ADAL" clId="{F4C6D9C5-BD47-44C2-9B57-275B6642FEE1}" dt="2022-06-19T19:52:31.181" v="3529" actId="21"/>
          <ac:picMkLst>
            <pc:docMk/>
            <pc:sldMk cId="0" sldId="341"/>
            <ac:picMk id="12" creationId="{8216E96B-88C7-4617-A9F7-1F8D4D7D057D}"/>
          </ac:picMkLst>
        </pc:picChg>
        <pc:picChg chg="add del mod">
          <ac:chgData name="BEN KHALFALLAH Hela ItimAsrScoVdf" userId="d55be94f-4073-46ba-88ef-465599598fde" providerId="ADAL" clId="{F4C6D9C5-BD47-44C2-9B57-275B6642FEE1}" dt="2022-06-19T19:52:47.109" v="3532" actId="478"/>
          <ac:picMkLst>
            <pc:docMk/>
            <pc:sldMk cId="0" sldId="341"/>
            <ac:picMk id="22" creationId="{4159E4B2-641A-4136-BAD3-278D266B7C58}"/>
          </ac:picMkLst>
        </pc:picChg>
        <pc:picChg chg="del">
          <ac:chgData name="BEN KHALFALLAH Hela ItimAsrScoVdf" userId="d55be94f-4073-46ba-88ef-465599598fde" providerId="ADAL" clId="{F4C6D9C5-BD47-44C2-9B57-275B6642FEE1}" dt="2022-06-19T19:39:12.810" v="3435" actId="21"/>
          <ac:picMkLst>
            <pc:docMk/>
            <pc:sldMk cId="0" sldId="341"/>
            <ac:picMk id="730" creationId="{00000000-0000-0000-0000-000000000000}"/>
          </ac:picMkLst>
        </pc:picChg>
        <pc:picChg chg="add mod">
          <ac:chgData name="BEN KHALFALLAH Hela ItimAsrScoVdf" userId="d55be94f-4073-46ba-88ef-465599598fde" providerId="ADAL" clId="{F4C6D9C5-BD47-44C2-9B57-275B6642FEE1}" dt="2022-06-19T20:01:45.538" v="3601" actId="26606"/>
          <ac:picMkLst>
            <pc:docMk/>
            <pc:sldMk cId="0" sldId="341"/>
            <ac:picMk id="28674" creationId="{31F9ED28-9769-42B5-9582-559012C90A97}"/>
          </ac:picMkLst>
        </pc:picChg>
      </pc:sldChg>
      <pc:sldChg chg="modSp mod">
        <pc:chgData name="BEN KHALFALLAH Hela ItimAsrScoVdf" userId="d55be94f-4073-46ba-88ef-465599598fde" providerId="ADAL" clId="{F4C6D9C5-BD47-44C2-9B57-275B6642FEE1}" dt="2022-06-19T19:32:50.840" v="3386" actId="20577"/>
        <pc:sldMkLst>
          <pc:docMk/>
          <pc:sldMk cId="884587393" sldId="345"/>
        </pc:sldMkLst>
        <pc:spChg chg="mod">
          <ac:chgData name="BEN KHALFALLAH Hela ItimAsrScoVdf" userId="d55be94f-4073-46ba-88ef-465599598fde" providerId="ADAL" clId="{F4C6D9C5-BD47-44C2-9B57-275B6642FEE1}" dt="2022-06-19T19:32:50.840" v="3386" actId="20577"/>
          <ac:spMkLst>
            <pc:docMk/>
            <pc:sldMk cId="884587393" sldId="345"/>
            <ac:spMk id="2" creationId="{2994F8A7-3807-4DD7-99E3-CFA201E3A34B}"/>
          </ac:spMkLst>
        </pc:spChg>
      </pc:sldChg>
      <pc:sldChg chg="modSp mod">
        <pc:chgData name="BEN KHALFALLAH Hela ItimAsrScoVdf" userId="d55be94f-4073-46ba-88ef-465599598fde" providerId="ADAL" clId="{F4C6D9C5-BD47-44C2-9B57-275B6642FEE1}" dt="2022-06-19T19:32:57.559" v="3387" actId="20577"/>
        <pc:sldMkLst>
          <pc:docMk/>
          <pc:sldMk cId="450721112" sldId="346"/>
        </pc:sldMkLst>
        <pc:spChg chg="mod">
          <ac:chgData name="BEN KHALFALLAH Hela ItimAsrScoVdf" userId="d55be94f-4073-46ba-88ef-465599598fde" providerId="ADAL" clId="{F4C6D9C5-BD47-44C2-9B57-275B6642FEE1}" dt="2022-06-19T19:32:57.559" v="3387" actId="20577"/>
          <ac:spMkLst>
            <pc:docMk/>
            <pc:sldMk cId="450721112" sldId="346"/>
            <ac:spMk id="2" creationId="{2994F8A7-3807-4DD7-99E3-CFA201E3A34B}"/>
          </ac:spMkLst>
        </pc:spChg>
      </pc:sldChg>
      <pc:sldChg chg="modSp mod">
        <pc:chgData name="BEN KHALFALLAH Hela ItimAsrScoVdf" userId="d55be94f-4073-46ba-88ef-465599598fde" providerId="ADAL" clId="{F4C6D9C5-BD47-44C2-9B57-275B6642FEE1}" dt="2022-06-20T06:38:46.228" v="3633" actId="1076"/>
        <pc:sldMkLst>
          <pc:docMk/>
          <pc:sldMk cId="3281228652" sldId="347"/>
        </pc:sldMkLst>
        <pc:spChg chg="mod">
          <ac:chgData name="BEN KHALFALLAH Hela ItimAsrScoVdf" userId="d55be94f-4073-46ba-88ef-465599598fde" providerId="ADAL" clId="{F4C6D9C5-BD47-44C2-9B57-275B6642FEE1}" dt="2022-06-19T19:33:39.498" v="3394" actId="20577"/>
          <ac:spMkLst>
            <pc:docMk/>
            <pc:sldMk cId="3281228652" sldId="347"/>
            <ac:spMk id="2" creationId="{2994F8A7-3807-4DD7-99E3-CFA201E3A34B}"/>
          </ac:spMkLst>
        </pc:spChg>
        <pc:spChg chg="mod">
          <ac:chgData name="BEN KHALFALLAH Hela ItimAsrScoVdf" userId="d55be94f-4073-46ba-88ef-465599598fde" providerId="ADAL" clId="{F4C6D9C5-BD47-44C2-9B57-275B6642FEE1}" dt="2022-06-20T06:38:46.228" v="3633" actId="1076"/>
          <ac:spMkLst>
            <pc:docMk/>
            <pc:sldMk cId="3281228652" sldId="347"/>
            <ac:spMk id="3" creationId="{90E844F5-7EE4-4ED3-AAED-D3F5D856CF8F}"/>
          </ac:spMkLst>
        </pc:spChg>
      </pc:sldChg>
      <pc:sldChg chg="modSp mod">
        <pc:chgData name="BEN KHALFALLAH Hela ItimAsrScoVdf" userId="d55be94f-4073-46ba-88ef-465599598fde" providerId="ADAL" clId="{F4C6D9C5-BD47-44C2-9B57-275B6642FEE1}" dt="2022-06-19T19:33:43.438" v="3395" actId="20577"/>
        <pc:sldMkLst>
          <pc:docMk/>
          <pc:sldMk cId="3021843244" sldId="348"/>
        </pc:sldMkLst>
        <pc:spChg chg="mod">
          <ac:chgData name="BEN KHALFALLAH Hela ItimAsrScoVdf" userId="d55be94f-4073-46ba-88ef-465599598fde" providerId="ADAL" clId="{F4C6D9C5-BD47-44C2-9B57-275B6642FEE1}" dt="2022-06-19T19:33:43.438" v="3395" actId="20577"/>
          <ac:spMkLst>
            <pc:docMk/>
            <pc:sldMk cId="3021843244" sldId="348"/>
            <ac:spMk id="2" creationId="{2994F8A7-3807-4DD7-99E3-CFA201E3A34B}"/>
          </ac:spMkLst>
        </pc:spChg>
        <pc:spChg chg="mod">
          <ac:chgData name="BEN KHALFALLAH Hela ItimAsrScoVdf" userId="d55be94f-4073-46ba-88ef-465599598fde" providerId="ADAL" clId="{F4C6D9C5-BD47-44C2-9B57-275B6642FEE1}" dt="2022-06-19T19:33:35.138" v="3393" actId="1076"/>
          <ac:spMkLst>
            <pc:docMk/>
            <pc:sldMk cId="3021843244" sldId="348"/>
            <ac:spMk id="3" creationId="{7A4117C9-A38B-4CEF-A6AE-956B49F6EAE4}"/>
          </ac:spMkLst>
        </pc:spChg>
      </pc:sldChg>
      <pc:sldChg chg="modSp mod">
        <pc:chgData name="BEN KHALFALLAH Hela ItimAsrScoVdf" userId="d55be94f-4073-46ba-88ef-465599598fde" providerId="ADAL" clId="{F4C6D9C5-BD47-44C2-9B57-275B6642FEE1}" dt="2022-06-19T19:33:20.675" v="3391" actId="1076"/>
        <pc:sldMkLst>
          <pc:docMk/>
          <pc:sldMk cId="2697996689" sldId="350"/>
        </pc:sldMkLst>
        <pc:spChg chg="mod">
          <ac:chgData name="BEN KHALFALLAH Hela ItimAsrScoVdf" userId="d55be94f-4073-46ba-88ef-465599598fde" providerId="ADAL" clId="{F4C6D9C5-BD47-44C2-9B57-275B6642FEE1}" dt="2022-06-19T19:33:09.310" v="3389" actId="20577"/>
          <ac:spMkLst>
            <pc:docMk/>
            <pc:sldMk cId="2697996689" sldId="350"/>
            <ac:spMk id="2" creationId="{2994F8A7-3807-4DD7-99E3-CFA201E3A34B}"/>
          </ac:spMkLst>
        </pc:spChg>
        <pc:spChg chg="mod">
          <ac:chgData name="BEN KHALFALLAH Hela ItimAsrScoVdf" userId="d55be94f-4073-46ba-88ef-465599598fde" providerId="ADAL" clId="{F4C6D9C5-BD47-44C2-9B57-275B6642FEE1}" dt="2022-06-19T19:33:20.675" v="3391" actId="1076"/>
          <ac:spMkLst>
            <pc:docMk/>
            <pc:sldMk cId="2697996689" sldId="350"/>
            <ac:spMk id="3" creationId="{CB3A9D5D-E179-4EED-B509-6F72C5D22A91}"/>
          </ac:spMkLst>
        </pc:spChg>
      </pc:sldChg>
      <pc:sldChg chg="modSp mod">
        <pc:chgData name="BEN KHALFALLAH Hela ItimAsrScoVdf" userId="d55be94f-4073-46ba-88ef-465599598fde" providerId="ADAL" clId="{F4C6D9C5-BD47-44C2-9B57-275B6642FEE1}" dt="2022-06-20T06:38:59.896" v="3643" actId="20577"/>
        <pc:sldMkLst>
          <pc:docMk/>
          <pc:sldMk cId="1309588960" sldId="351"/>
        </pc:sldMkLst>
        <pc:spChg chg="mod">
          <ac:chgData name="BEN KHALFALLAH Hela ItimAsrScoVdf" userId="d55be94f-4073-46ba-88ef-465599598fde" providerId="ADAL" clId="{F4C6D9C5-BD47-44C2-9B57-275B6642FEE1}" dt="2022-06-20T06:38:59.896" v="3643" actId="20577"/>
          <ac:spMkLst>
            <pc:docMk/>
            <pc:sldMk cId="1309588960" sldId="351"/>
            <ac:spMk id="2" creationId="{2994F8A7-3807-4DD7-99E3-CFA201E3A34B}"/>
          </ac:spMkLst>
        </pc:spChg>
      </pc:sldChg>
      <pc:sldChg chg="modSp mod">
        <pc:chgData name="BEN KHALFALLAH Hela ItimAsrScoVdf" userId="d55be94f-4073-46ba-88ef-465599598fde" providerId="ADAL" clId="{F4C6D9C5-BD47-44C2-9B57-275B6642FEE1}" dt="2022-06-20T06:39:05.774" v="3644"/>
        <pc:sldMkLst>
          <pc:docMk/>
          <pc:sldMk cId="1194371508" sldId="352"/>
        </pc:sldMkLst>
        <pc:spChg chg="mod">
          <ac:chgData name="BEN KHALFALLAH Hela ItimAsrScoVdf" userId="d55be94f-4073-46ba-88ef-465599598fde" providerId="ADAL" clId="{F4C6D9C5-BD47-44C2-9B57-275B6642FEE1}" dt="2022-06-20T06:39:05.774" v="3644"/>
          <ac:spMkLst>
            <pc:docMk/>
            <pc:sldMk cId="1194371508" sldId="352"/>
            <ac:spMk id="2" creationId="{2994F8A7-3807-4DD7-99E3-CFA201E3A34B}"/>
          </ac:spMkLst>
        </pc:spChg>
      </pc:sldChg>
      <pc:sldChg chg="modSp mod">
        <pc:chgData name="BEN KHALFALLAH Hela ItimAsrScoVdf" userId="d55be94f-4073-46ba-88ef-465599598fde" providerId="ADAL" clId="{F4C6D9C5-BD47-44C2-9B57-275B6642FEE1}" dt="2022-06-21T07:57:31.732" v="3891"/>
        <pc:sldMkLst>
          <pc:docMk/>
          <pc:sldMk cId="574217843" sldId="353"/>
        </pc:sldMkLst>
        <pc:spChg chg="mod">
          <ac:chgData name="BEN KHALFALLAH Hela ItimAsrScoVdf" userId="d55be94f-4073-46ba-88ef-465599598fde" providerId="ADAL" clId="{F4C6D9C5-BD47-44C2-9B57-275B6642FEE1}" dt="2022-06-20T06:39:08.884" v="3645"/>
          <ac:spMkLst>
            <pc:docMk/>
            <pc:sldMk cId="574217843" sldId="353"/>
            <ac:spMk id="2" creationId="{2994F8A7-3807-4DD7-99E3-CFA201E3A34B}"/>
          </ac:spMkLst>
        </pc:spChg>
        <pc:spChg chg="mod">
          <ac:chgData name="BEN KHALFALLAH Hela ItimAsrScoVdf" userId="d55be94f-4073-46ba-88ef-465599598fde" providerId="ADAL" clId="{F4C6D9C5-BD47-44C2-9B57-275B6642FEE1}" dt="2022-06-21T07:57:31.732" v="3891"/>
          <ac:spMkLst>
            <pc:docMk/>
            <pc:sldMk cId="574217843" sldId="353"/>
            <ac:spMk id="3" creationId="{60F2DFD2-DEEA-4D4F-8CFC-1A977C816C32}"/>
          </ac:spMkLst>
        </pc:spChg>
      </pc:sldChg>
      <pc:sldChg chg="modSp mod">
        <pc:chgData name="BEN KHALFALLAH Hela ItimAsrScoVdf" userId="d55be94f-4073-46ba-88ef-465599598fde" providerId="ADAL" clId="{F4C6D9C5-BD47-44C2-9B57-275B6642FEE1}" dt="2022-06-19T19:42:18.285" v="3455" actId="732"/>
        <pc:sldMkLst>
          <pc:docMk/>
          <pc:sldMk cId="2304052512" sldId="355"/>
        </pc:sldMkLst>
        <pc:spChg chg="mod">
          <ac:chgData name="BEN KHALFALLAH Hela ItimAsrScoVdf" userId="d55be94f-4073-46ba-88ef-465599598fde" providerId="ADAL" clId="{F4C6D9C5-BD47-44C2-9B57-275B6642FEE1}" dt="2022-06-19T19:33:03.110" v="3388" actId="20577"/>
          <ac:spMkLst>
            <pc:docMk/>
            <pc:sldMk cId="2304052512" sldId="355"/>
            <ac:spMk id="2" creationId="{2994F8A7-3807-4DD7-99E3-CFA201E3A34B}"/>
          </ac:spMkLst>
        </pc:spChg>
        <pc:picChg chg="mod modCrop">
          <ac:chgData name="BEN KHALFALLAH Hela ItimAsrScoVdf" userId="d55be94f-4073-46ba-88ef-465599598fde" providerId="ADAL" clId="{F4C6D9C5-BD47-44C2-9B57-275B6642FEE1}" dt="2022-06-19T19:42:18.285" v="3455" actId="732"/>
          <ac:picMkLst>
            <pc:docMk/>
            <pc:sldMk cId="2304052512" sldId="355"/>
            <ac:picMk id="3" creationId="{1F3D9182-6C6E-4B63-8606-B2EB33CA6C8D}"/>
          </ac:picMkLst>
        </pc:picChg>
      </pc:sldChg>
      <pc:sldChg chg="addSp modSp mod setBg">
        <pc:chgData name="BEN KHALFALLAH Hela ItimAsrScoVdf" userId="d55be94f-4073-46ba-88ef-465599598fde" providerId="ADAL" clId="{F4C6D9C5-BD47-44C2-9B57-275B6642FEE1}" dt="2022-06-19T19:32:23.908" v="3384" actId="20577"/>
        <pc:sldMkLst>
          <pc:docMk/>
          <pc:sldMk cId="727587845" sldId="357"/>
        </pc:sldMkLst>
        <pc:spChg chg="mod">
          <ac:chgData name="BEN KHALFALLAH Hela ItimAsrScoVdf" userId="d55be94f-4073-46ba-88ef-465599598fde" providerId="ADAL" clId="{F4C6D9C5-BD47-44C2-9B57-275B6642FEE1}" dt="2022-06-19T19:32:23.908" v="3384" actId="20577"/>
          <ac:spMkLst>
            <pc:docMk/>
            <pc:sldMk cId="727587845" sldId="357"/>
            <ac:spMk id="2" creationId="{2994F8A7-3807-4DD7-99E3-CFA201E3A34B}"/>
          </ac:spMkLst>
        </pc:spChg>
        <pc:spChg chg="mod">
          <ac:chgData name="BEN KHALFALLAH Hela ItimAsrScoVdf" userId="d55be94f-4073-46ba-88ef-465599598fde" providerId="ADAL" clId="{F4C6D9C5-BD47-44C2-9B57-275B6642FEE1}" dt="2022-06-19T19:31:18.554" v="3339"/>
          <ac:spMkLst>
            <pc:docMk/>
            <pc:sldMk cId="727587845" sldId="357"/>
            <ac:spMk id="5" creationId="{481837F1-D0B9-4879-A0B3-F88B927AD65B}"/>
          </ac:spMkLst>
        </pc:spChg>
        <pc:spChg chg="mod">
          <ac:chgData name="BEN KHALFALLAH Hela ItimAsrScoVdf" userId="d55be94f-4073-46ba-88ef-465599598fde" providerId="ADAL" clId="{F4C6D9C5-BD47-44C2-9B57-275B6642FEE1}" dt="2022-06-19T19:32:03.604" v="3372" actId="1076"/>
          <ac:spMkLst>
            <pc:docMk/>
            <pc:sldMk cId="727587845" sldId="357"/>
            <ac:spMk id="9" creationId="{C2A941F7-17FE-4726-8FCB-E4AC1A775716}"/>
          </ac:spMkLst>
        </pc:spChg>
        <pc:spChg chg="mod">
          <ac:chgData name="BEN KHALFALLAH Hela ItimAsrScoVdf" userId="d55be94f-4073-46ba-88ef-465599598fde" providerId="ADAL" clId="{F4C6D9C5-BD47-44C2-9B57-275B6642FEE1}" dt="2022-06-19T19:31:58.787" v="3371" actId="1035"/>
          <ac:spMkLst>
            <pc:docMk/>
            <pc:sldMk cId="727587845" sldId="357"/>
            <ac:spMk id="10" creationId="{1F76B840-1CEC-4CB5-B3EF-FDD0D69B779C}"/>
          </ac:spMkLst>
        </pc:spChg>
        <pc:spChg chg="add">
          <ac:chgData name="BEN KHALFALLAH Hela ItimAsrScoVdf" userId="d55be94f-4073-46ba-88ef-465599598fde" providerId="ADAL" clId="{F4C6D9C5-BD47-44C2-9B57-275B6642FEE1}" dt="2022-06-19T19:30:55.020" v="3329" actId="26606"/>
          <ac:spMkLst>
            <pc:docMk/>
            <pc:sldMk cId="727587845" sldId="357"/>
            <ac:spMk id="15" creationId="{E9AA9F65-94B8-41A5-A7FF-23D2CFB116BB}"/>
          </ac:spMkLst>
        </pc:spChg>
        <pc:spChg chg="add">
          <ac:chgData name="BEN KHALFALLAH Hela ItimAsrScoVdf" userId="d55be94f-4073-46ba-88ef-465599598fde" providerId="ADAL" clId="{F4C6D9C5-BD47-44C2-9B57-275B6642FEE1}" dt="2022-06-19T19:30:55.020" v="3329" actId="26606"/>
          <ac:spMkLst>
            <pc:docMk/>
            <pc:sldMk cId="727587845" sldId="357"/>
            <ac:spMk id="17" creationId="{7E8B0F8E-3F6C-4541-B9C1-774D80A08834}"/>
          </ac:spMkLst>
        </pc:spChg>
        <pc:spChg chg="add">
          <ac:chgData name="BEN KHALFALLAH Hela ItimAsrScoVdf" userId="d55be94f-4073-46ba-88ef-465599598fde" providerId="ADAL" clId="{F4C6D9C5-BD47-44C2-9B57-275B6642FEE1}" dt="2022-06-19T19:30:55.020" v="3329" actId="26606"/>
          <ac:spMkLst>
            <pc:docMk/>
            <pc:sldMk cId="727587845" sldId="357"/>
            <ac:spMk id="19" creationId="{7A45F5BC-32D1-41CD-B270-C46F18CA1ACC}"/>
          </ac:spMkLst>
        </pc:spChg>
        <pc:spChg chg="add">
          <ac:chgData name="BEN KHALFALLAH Hela ItimAsrScoVdf" userId="d55be94f-4073-46ba-88ef-465599598fde" providerId="ADAL" clId="{F4C6D9C5-BD47-44C2-9B57-275B6642FEE1}" dt="2022-06-19T19:30:55.020" v="3329" actId="26606"/>
          <ac:spMkLst>
            <pc:docMk/>
            <pc:sldMk cId="727587845" sldId="357"/>
            <ac:spMk id="21" creationId="{5BB74D4E-F243-4A10-813D-500A14025392}"/>
          </ac:spMkLst>
        </pc:spChg>
        <pc:spChg chg="add">
          <ac:chgData name="BEN KHALFALLAH Hela ItimAsrScoVdf" userId="d55be94f-4073-46ba-88ef-465599598fde" providerId="ADAL" clId="{F4C6D9C5-BD47-44C2-9B57-275B6642FEE1}" dt="2022-06-19T19:30:55.020" v="3329" actId="26606"/>
          <ac:spMkLst>
            <pc:docMk/>
            <pc:sldMk cId="727587845" sldId="357"/>
            <ac:spMk id="23" creationId="{F92989FB-1024-49B7-BDF1-B3CE27D48623}"/>
          </ac:spMkLst>
        </pc:spChg>
        <pc:spChg chg="add">
          <ac:chgData name="BEN KHALFALLAH Hela ItimAsrScoVdf" userId="d55be94f-4073-46ba-88ef-465599598fde" providerId="ADAL" clId="{F4C6D9C5-BD47-44C2-9B57-275B6642FEE1}" dt="2022-06-19T19:30:55.020" v="3329" actId="26606"/>
          <ac:spMkLst>
            <pc:docMk/>
            <pc:sldMk cId="727587845" sldId="357"/>
            <ac:spMk id="25" creationId="{DFEE959E-BF10-4204-9556-D1707088D445}"/>
          </ac:spMkLst>
        </pc:spChg>
        <pc:spChg chg="add">
          <ac:chgData name="BEN KHALFALLAH Hela ItimAsrScoVdf" userId="d55be94f-4073-46ba-88ef-465599598fde" providerId="ADAL" clId="{F4C6D9C5-BD47-44C2-9B57-275B6642FEE1}" dt="2022-06-19T19:30:55.020" v="3329" actId="26606"/>
          <ac:spMkLst>
            <pc:docMk/>
            <pc:sldMk cId="727587845" sldId="357"/>
            <ac:spMk id="27" creationId="{DDD17B6A-CB37-4005-9681-A20AFCDC7822}"/>
          </ac:spMkLst>
        </pc:spChg>
        <pc:spChg chg="add">
          <ac:chgData name="BEN KHALFALLAH Hela ItimAsrScoVdf" userId="d55be94f-4073-46ba-88ef-465599598fde" providerId="ADAL" clId="{F4C6D9C5-BD47-44C2-9B57-275B6642FEE1}" dt="2022-06-19T19:30:55.020" v="3329" actId="26606"/>
          <ac:spMkLst>
            <pc:docMk/>
            <pc:sldMk cId="727587845" sldId="357"/>
            <ac:spMk id="29" creationId="{3B7BBDE9-DAED-40B0-A640-503C918D1CE3}"/>
          </ac:spMkLst>
        </pc:spChg>
        <pc:spChg chg="add">
          <ac:chgData name="BEN KHALFALLAH Hela ItimAsrScoVdf" userId="d55be94f-4073-46ba-88ef-465599598fde" providerId="ADAL" clId="{F4C6D9C5-BD47-44C2-9B57-275B6642FEE1}" dt="2022-06-19T19:30:55.020" v="3329" actId="26606"/>
          <ac:spMkLst>
            <pc:docMk/>
            <pc:sldMk cId="727587845" sldId="357"/>
            <ac:spMk id="31" creationId="{7BC7EA7B-802E-41F4-8926-C4475287AA31}"/>
          </ac:spMkLst>
        </pc:spChg>
      </pc:sldChg>
      <pc:sldChg chg="modSp">
        <pc:chgData name="BEN KHALFALLAH Hela ItimAsrScoVdf" userId="d55be94f-4073-46ba-88ef-465599598fde" providerId="ADAL" clId="{F4C6D9C5-BD47-44C2-9B57-275B6642FEE1}" dt="2022-06-19T19:38:08.391" v="3423" actId="1076"/>
        <pc:sldMkLst>
          <pc:docMk/>
          <pc:sldMk cId="4294020801" sldId="358"/>
        </pc:sldMkLst>
        <pc:spChg chg="mod">
          <ac:chgData name="BEN KHALFALLAH Hela ItimAsrScoVdf" userId="d55be94f-4073-46ba-88ef-465599598fde" providerId="ADAL" clId="{F4C6D9C5-BD47-44C2-9B57-275B6642FEE1}" dt="2022-06-19T16:46:05.671" v="1600"/>
          <ac:spMkLst>
            <pc:docMk/>
            <pc:sldMk cId="4294020801" sldId="358"/>
            <ac:spMk id="2" creationId="{2994F8A7-3807-4DD7-99E3-CFA201E3A34B}"/>
          </ac:spMkLst>
        </pc:spChg>
        <pc:spChg chg="mod">
          <ac:chgData name="BEN KHALFALLAH Hela ItimAsrScoVdf" userId="d55be94f-4073-46ba-88ef-465599598fde" providerId="ADAL" clId="{F4C6D9C5-BD47-44C2-9B57-275B6642FEE1}" dt="2022-06-19T19:38:08.391" v="3423" actId="1076"/>
          <ac:spMkLst>
            <pc:docMk/>
            <pc:sldMk cId="4294020801" sldId="358"/>
            <ac:spMk id="3" creationId="{ADCB4F7A-28B7-4D0C-9378-58C5E025D7BE}"/>
          </ac:spMkLst>
        </pc:spChg>
      </pc:sldChg>
      <pc:sldChg chg="modSp mod">
        <pc:chgData name="BEN KHALFALLAH Hela ItimAsrScoVdf" userId="d55be94f-4073-46ba-88ef-465599598fde" providerId="ADAL" clId="{F4C6D9C5-BD47-44C2-9B57-275B6642FEE1}" dt="2022-06-19T19:38:31.645" v="3433" actId="20577"/>
        <pc:sldMkLst>
          <pc:docMk/>
          <pc:sldMk cId="1286240444" sldId="359"/>
        </pc:sldMkLst>
        <pc:spChg chg="mod">
          <ac:chgData name="BEN KHALFALLAH Hela ItimAsrScoVdf" userId="d55be94f-4073-46ba-88ef-465599598fde" providerId="ADAL" clId="{F4C6D9C5-BD47-44C2-9B57-275B6642FEE1}" dt="2022-06-19T16:46:05.671" v="1600"/>
          <ac:spMkLst>
            <pc:docMk/>
            <pc:sldMk cId="1286240444" sldId="359"/>
            <ac:spMk id="2" creationId="{2994F8A7-3807-4DD7-99E3-CFA201E3A34B}"/>
          </ac:spMkLst>
        </pc:spChg>
        <pc:spChg chg="mod">
          <ac:chgData name="BEN KHALFALLAH Hela ItimAsrScoVdf" userId="d55be94f-4073-46ba-88ef-465599598fde" providerId="ADAL" clId="{F4C6D9C5-BD47-44C2-9B57-275B6642FEE1}" dt="2022-06-19T19:38:31.645" v="3433" actId="20577"/>
          <ac:spMkLst>
            <pc:docMk/>
            <pc:sldMk cId="1286240444" sldId="359"/>
            <ac:spMk id="3" creationId="{F76DBFB0-64DF-4C6C-82AB-FADC601D982E}"/>
          </ac:spMkLst>
        </pc:spChg>
        <pc:spChg chg="mod">
          <ac:chgData name="BEN KHALFALLAH Hela ItimAsrScoVdf" userId="d55be94f-4073-46ba-88ef-465599598fde" providerId="ADAL" clId="{F4C6D9C5-BD47-44C2-9B57-275B6642FEE1}" dt="2022-06-19T19:38:23.805" v="3429" actId="20577"/>
          <ac:spMkLst>
            <pc:docMk/>
            <pc:sldMk cId="1286240444" sldId="359"/>
            <ac:spMk id="4" creationId="{265FE733-5C61-4646-8C26-BC0B6AD4C3E8}"/>
          </ac:spMkLst>
        </pc:spChg>
        <pc:spChg chg="mod">
          <ac:chgData name="BEN KHALFALLAH Hela ItimAsrScoVdf" userId="d55be94f-4073-46ba-88ef-465599598fde" providerId="ADAL" clId="{F4C6D9C5-BD47-44C2-9B57-275B6642FEE1}" dt="2022-06-19T19:38:15.235" v="3424" actId="1076"/>
          <ac:spMkLst>
            <pc:docMk/>
            <pc:sldMk cId="1286240444" sldId="359"/>
            <ac:spMk id="5" creationId="{D779DAC2-6EC0-49BA-B866-16949C3BFC34}"/>
          </ac:spMkLst>
        </pc:spChg>
      </pc:sldChg>
      <pc:sldChg chg="modSp mod">
        <pc:chgData name="BEN KHALFALLAH Hela ItimAsrScoVdf" userId="d55be94f-4073-46ba-88ef-465599598fde" providerId="ADAL" clId="{F4C6D9C5-BD47-44C2-9B57-275B6642FEE1}" dt="2022-06-19T19:37:27.797" v="3416" actId="1076"/>
        <pc:sldMkLst>
          <pc:docMk/>
          <pc:sldMk cId="3941904148" sldId="360"/>
        </pc:sldMkLst>
        <pc:spChg chg="mod">
          <ac:chgData name="BEN KHALFALLAH Hela ItimAsrScoVdf" userId="d55be94f-4073-46ba-88ef-465599598fde" providerId="ADAL" clId="{F4C6D9C5-BD47-44C2-9B57-275B6642FEE1}" dt="2022-06-19T16:46:05.671" v="1600"/>
          <ac:spMkLst>
            <pc:docMk/>
            <pc:sldMk cId="3941904148" sldId="360"/>
            <ac:spMk id="2" creationId="{2994F8A7-3807-4DD7-99E3-CFA201E3A34B}"/>
          </ac:spMkLst>
        </pc:spChg>
        <pc:spChg chg="mod">
          <ac:chgData name="BEN KHALFALLAH Hela ItimAsrScoVdf" userId="d55be94f-4073-46ba-88ef-465599598fde" providerId="ADAL" clId="{F4C6D9C5-BD47-44C2-9B57-275B6642FEE1}" dt="2022-06-19T19:37:27.797" v="3416" actId="1076"/>
          <ac:spMkLst>
            <pc:docMk/>
            <pc:sldMk cId="3941904148" sldId="360"/>
            <ac:spMk id="4" creationId="{7FB5E791-9C7C-42D0-B980-CA3EAC784ECB}"/>
          </ac:spMkLst>
        </pc:spChg>
      </pc:sldChg>
      <pc:sldChg chg="modSp mod ord">
        <pc:chgData name="BEN KHALFALLAH Hela ItimAsrScoVdf" userId="d55be94f-4073-46ba-88ef-465599598fde" providerId="ADAL" clId="{F4C6D9C5-BD47-44C2-9B57-275B6642FEE1}" dt="2022-06-21T08:35:55.883" v="4035" actId="14100"/>
        <pc:sldMkLst>
          <pc:docMk/>
          <pc:sldMk cId="2235858716" sldId="361"/>
        </pc:sldMkLst>
        <pc:spChg chg="mod">
          <ac:chgData name="BEN KHALFALLAH Hela ItimAsrScoVdf" userId="d55be94f-4073-46ba-88ef-465599598fde" providerId="ADAL" clId="{F4C6D9C5-BD47-44C2-9B57-275B6642FEE1}" dt="2022-06-19T16:46:05.671" v="1600"/>
          <ac:spMkLst>
            <pc:docMk/>
            <pc:sldMk cId="2235858716" sldId="361"/>
            <ac:spMk id="2" creationId="{2994F8A7-3807-4DD7-99E3-CFA201E3A34B}"/>
          </ac:spMkLst>
        </pc:spChg>
        <pc:spChg chg="mod">
          <ac:chgData name="BEN KHALFALLAH Hela ItimAsrScoVdf" userId="d55be94f-4073-46ba-88ef-465599598fde" providerId="ADAL" clId="{F4C6D9C5-BD47-44C2-9B57-275B6642FEE1}" dt="2022-06-19T19:37:20.361" v="3415" actId="1076"/>
          <ac:spMkLst>
            <pc:docMk/>
            <pc:sldMk cId="2235858716" sldId="361"/>
            <ac:spMk id="3" creationId="{CFBB0B87-E2B3-4900-99D8-DB00BE3DC6C2}"/>
          </ac:spMkLst>
        </pc:spChg>
        <pc:spChg chg="mod">
          <ac:chgData name="BEN KHALFALLAH Hela ItimAsrScoVdf" userId="d55be94f-4073-46ba-88ef-465599598fde" providerId="ADAL" clId="{F4C6D9C5-BD47-44C2-9B57-275B6642FEE1}" dt="2022-06-19T19:37:20.361" v="3415" actId="1076"/>
          <ac:spMkLst>
            <pc:docMk/>
            <pc:sldMk cId="2235858716" sldId="361"/>
            <ac:spMk id="4" creationId="{338C8E51-34F9-40A5-A4E5-4F911C16E42B}"/>
          </ac:spMkLst>
        </pc:spChg>
        <pc:spChg chg="mod">
          <ac:chgData name="BEN KHALFALLAH Hela ItimAsrScoVdf" userId="d55be94f-4073-46ba-88ef-465599598fde" providerId="ADAL" clId="{F4C6D9C5-BD47-44C2-9B57-275B6642FEE1}" dt="2022-06-19T19:37:20.361" v="3415" actId="1076"/>
          <ac:spMkLst>
            <pc:docMk/>
            <pc:sldMk cId="2235858716" sldId="361"/>
            <ac:spMk id="5" creationId="{D69CA3AC-FB65-47BA-A71C-352E71F0B845}"/>
          </ac:spMkLst>
        </pc:spChg>
        <pc:spChg chg="mod">
          <ac:chgData name="BEN KHALFALLAH Hela ItimAsrScoVdf" userId="d55be94f-4073-46ba-88ef-465599598fde" providerId="ADAL" clId="{F4C6D9C5-BD47-44C2-9B57-275B6642FEE1}" dt="2022-06-21T08:35:55.883" v="4035" actId="14100"/>
          <ac:spMkLst>
            <pc:docMk/>
            <pc:sldMk cId="2235858716" sldId="361"/>
            <ac:spMk id="6" creationId="{73C08851-880F-4155-90D4-7F54232DBB2D}"/>
          </ac:spMkLst>
        </pc:spChg>
        <pc:spChg chg="mod">
          <ac:chgData name="BEN KHALFALLAH Hela ItimAsrScoVdf" userId="d55be94f-4073-46ba-88ef-465599598fde" providerId="ADAL" clId="{F4C6D9C5-BD47-44C2-9B57-275B6642FEE1}" dt="2022-06-19T19:37:20.361" v="3415" actId="1076"/>
          <ac:spMkLst>
            <pc:docMk/>
            <pc:sldMk cId="2235858716" sldId="361"/>
            <ac:spMk id="7" creationId="{A90B1715-B2B1-48A4-A48E-AC55E64A68BD}"/>
          </ac:spMkLst>
        </pc:spChg>
        <pc:spChg chg="mod">
          <ac:chgData name="BEN KHALFALLAH Hela ItimAsrScoVdf" userId="d55be94f-4073-46ba-88ef-465599598fde" providerId="ADAL" clId="{F4C6D9C5-BD47-44C2-9B57-275B6642FEE1}" dt="2022-06-19T19:37:20.361" v="3415" actId="1076"/>
          <ac:spMkLst>
            <pc:docMk/>
            <pc:sldMk cId="2235858716" sldId="361"/>
            <ac:spMk id="8" creationId="{1F142EC7-AD27-484B-9E6D-B5C3FCEE3BCE}"/>
          </ac:spMkLst>
        </pc:spChg>
        <pc:spChg chg="mod">
          <ac:chgData name="BEN KHALFALLAH Hela ItimAsrScoVdf" userId="d55be94f-4073-46ba-88ef-465599598fde" providerId="ADAL" clId="{F4C6D9C5-BD47-44C2-9B57-275B6642FEE1}" dt="2022-06-19T19:37:20.361" v="3415" actId="1076"/>
          <ac:spMkLst>
            <pc:docMk/>
            <pc:sldMk cId="2235858716" sldId="361"/>
            <ac:spMk id="9" creationId="{8CF0C7EE-9D87-42F0-ABDE-5A502EF1A32C}"/>
          </ac:spMkLst>
        </pc:spChg>
      </pc:sldChg>
      <pc:sldChg chg="modSp mod">
        <pc:chgData name="BEN KHALFALLAH Hela ItimAsrScoVdf" userId="d55be94f-4073-46ba-88ef-465599598fde" providerId="ADAL" clId="{F4C6D9C5-BD47-44C2-9B57-275B6642FEE1}" dt="2022-06-21T08:38:09.788" v="4036" actId="207"/>
        <pc:sldMkLst>
          <pc:docMk/>
          <pc:sldMk cId="3078183566" sldId="363"/>
        </pc:sldMkLst>
        <pc:spChg chg="mod">
          <ac:chgData name="BEN KHALFALLAH Hela ItimAsrScoVdf" userId="d55be94f-4073-46ba-88ef-465599598fde" providerId="ADAL" clId="{F4C6D9C5-BD47-44C2-9B57-275B6642FEE1}" dt="2022-06-19T16:46:05.671" v="1600"/>
          <ac:spMkLst>
            <pc:docMk/>
            <pc:sldMk cId="3078183566" sldId="363"/>
            <ac:spMk id="2" creationId="{2994F8A7-3807-4DD7-99E3-CFA201E3A34B}"/>
          </ac:spMkLst>
        </pc:spChg>
        <pc:spChg chg="mod">
          <ac:chgData name="BEN KHALFALLAH Hela ItimAsrScoVdf" userId="d55be94f-4073-46ba-88ef-465599598fde" providerId="ADAL" clId="{F4C6D9C5-BD47-44C2-9B57-275B6642FEE1}" dt="2022-06-21T08:38:09.788" v="4036" actId="207"/>
          <ac:spMkLst>
            <pc:docMk/>
            <pc:sldMk cId="3078183566" sldId="363"/>
            <ac:spMk id="3" creationId="{F7E3C673-EC97-4CA6-9F3E-E77CB6016759}"/>
          </ac:spMkLst>
        </pc:spChg>
      </pc:sldChg>
      <pc:sldChg chg="modSp ord">
        <pc:chgData name="BEN KHALFALLAH Hela ItimAsrScoVdf" userId="d55be94f-4073-46ba-88ef-465599598fde" providerId="ADAL" clId="{F4C6D9C5-BD47-44C2-9B57-275B6642FEE1}" dt="2022-06-20T09:56:48.161" v="3682"/>
        <pc:sldMkLst>
          <pc:docMk/>
          <pc:sldMk cId="2791849050" sldId="364"/>
        </pc:sldMkLst>
        <pc:spChg chg="mod">
          <ac:chgData name="BEN KHALFALLAH Hela ItimAsrScoVdf" userId="d55be94f-4073-46ba-88ef-465599598fde" providerId="ADAL" clId="{F4C6D9C5-BD47-44C2-9B57-275B6642FEE1}" dt="2022-06-19T16:46:05.671" v="1600"/>
          <ac:spMkLst>
            <pc:docMk/>
            <pc:sldMk cId="2791849050" sldId="364"/>
            <ac:spMk id="2" creationId="{2994F8A7-3807-4DD7-99E3-CFA201E3A34B}"/>
          </ac:spMkLst>
        </pc:spChg>
        <pc:spChg chg="mod">
          <ac:chgData name="BEN KHALFALLAH Hela ItimAsrScoVdf" userId="d55be94f-4073-46ba-88ef-465599598fde" providerId="ADAL" clId="{F4C6D9C5-BD47-44C2-9B57-275B6642FEE1}" dt="2022-06-19T20:07:18.328" v="3619" actId="1076"/>
          <ac:spMkLst>
            <pc:docMk/>
            <pc:sldMk cId="2791849050" sldId="364"/>
            <ac:spMk id="8" creationId="{48B9C23C-7E9E-41D7-9204-B08979642794}"/>
          </ac:spMkLst>
        </pc:spChg>
        <pc:spChg chg="mod">
          <ac:chgData name="BEN KHALFALLAH Hela ItimAsrScoVdf" userId="d55be94f-4073-46ba-88ef-465599598fde" providerId="ADAL" clId="{F4C6D9C5-BD47-44C2-9B57-275B6642FEE1}" dt="2022-06-19T20:07:20.244" v="3620" actId="1076"/>
          <ac:spMkLst>
            <pc:docMk/>
            <pc:sldMk cId="2791849050" sldId="364"/>
            <ac:spMk id="9" creationId="{41A3FA63-06BC-410E-950B-F7D177D66D99}"/>
          </ac:spMkLst>
        </pc:spChg>
      </pc:sldChg>
      <pc:sldChg chg="modSp ord">
        <pc:chgData name="BEN KHALFALLAH Hela ItimAsrScoVdf" userId="d55be94f-4073-46ba-88ef-465599598fde" providerId="ADAL" clId="{F4C6D9C5-BD47-44C2-9B57-275B6642FEE1}" dt="2022-06-20T09:56:48.161" v="3682"/>
        <pc:sldMkLst>
          <pc:docMk/>
          <pc:sldMk cId="297923784" sldId="365"/>
        </pc:sldMkLst>
        <pc:spChg chg="mod">
          <ac:chgData name="BEN KHALFALLAH Hela ItimAsrScoVdf" userId="d55be94f-4073-46ba-88ef-465599598fde" providerId="ADAL" clId="{F4C6D9C5-BD47-44C2-9B57-275B6642FEE1}" dt="2022-06-19T16:46:05.671" v="1600"/>
          <ac:spMkLst>
            <pc:docMk/>
            <pc:sldMk cId="297923784" sldId="365"/>
            <ac:spMk id="2" creationId="{2994F8A7-3807-4DD7-99E3-CFA201E3A34B}"/>
          </ac:spMkLst>
        </pc:spChg>
      </pc:sldChg>
      <pc:sldChg chg="modSp ord">
        <pc:chgData name="BEN KHALFALLAH Hela ItimAsrScoVdf" userId="d55be94f-4073-46ba-88ef-465599598fde" providerId="ADAL" clId="{F4C6D9C5-BD47-44C2-9B57-275B6642FEE1}" dt="2022-06-20T09:56:48.161" v="3682"/>
        <pc:sldMkLst>
          <pc:docMk/>
          <pc:sldMk cId="969807527" sldId="366"/>
        </pc:sldMkLst>
        <pc:spChg chg="mod">
          <ac:chgData name="BEN KHALFALLAH Hela ItimAsrScoVdf" userId="d55be94f-4073-46ba-88ef-465599598fde" providerId="ADAL" clId="{F4C6D9C5-BD47-44C2-9B57-275B6642FEE1}" dt="2022-06-19T16:46:05.671" v="1600"/>
          <ac:spMkLst>
            <pc:docMk/>
            <pc:sldMk cId="969807527" sldId="366"/>
            <ac:spMk id="2" creationId="{2994F8A7-3807-4DD7-99E3-CFA201E3A34B}"/>
          </ac:spMkLst>
        </pc:spChg>
        <pc:spChg chg="mod">
          <ac:chgData name="BEN KHALFALLAH Hela ItimAsrScoVdf" userId="d55be94f-4073-46ba-88ef-465599598fde" providerId="ADAL" clId="{F4C6D9C5-BD47-44C2-9B57-275B6642FEE1}" dt="2022-06-19T19:51:23.639" v="3521" actId="1076"/>
          <ac:spMkLst>
            <pc:docMk/>
            <pc:sldMk cId="969807527" sldId="366"/>
            <ac:spMk id="3" creationId="{2A6BF59A-2AF2-4046-98B0-3B08C9F8AAB6}"/>
          </ac:spMkLst>
        </pc:spChg>
      </pc:sldChg>
      <pc:sldChg chg="modSp ord">
        <pc:chgData name="BEN KHALFALLAH Hela ItimAsrScoVdf" userId="d55be94f-4073-46ba-88ef-465599598fde" providerId="ADAL" clId="{F4C6D9C5-BD47-44C2-9B57-275B6642FEE1}" dt="2022-06-20T09:56:48.161" v="3682"/>
        <pc:sldMkLst>
          <pc:docMk/>
          <pc:sldMk cId="1104481562" sldId="367"/>
        </pc:sldMkLst>
        <pc:spChg chg="mod">
          <ac:chgData name="BEN KHALFALLAH Hela ItimAsrScoVdf" userId="d55be94f-4073-46ba-88ef-465599598fde" providerId="ADAL" clId="{F4C6D9C5-BD47-44C2-9B57-275B6642FEE1}" dt="2022-06-19T16:46:05.671" v="1600"/>
          <ac:spMkLst>
            <pc:docMk/>
            <pc:sldMk cId="1104481562" sldId="367"/>
            <ac:spMk id="2" creationId="{2994F8A7-3807-4DD7-99E3-CFA201E3A34B}"/>
          </ac:spMkLst>
        </pc:spChg>
      </pc:sldChg>
      <pc:sldChg chg="modSp ord">
        <pc:chgData name="BEN KHALFALLAH Hela ItimAsrScoVdf" userId="d55be94f-4073-46ba-88ef-465599598fde" providerId="ADAL" clId="{F4C6D9C5-BD47-44C2-9B57-275B6642FEE1}" dt="2022-06-20T09:56:48.161" v="3682"/>
        <pc:sldMkLst>
          <pc:docMk/>
          <pc:sldMk cId="2709333127" sldId="368"/>
        </pc:sldMkLst>
        <pc:spChg chg="mod">
          <ac:chgData name="BEN KHALFALLAH Hela ItimAsrScoVdf" userId="d55be94f-4073-46ba-88ef-465599598fde" providerId="ADAL" clId="{F4C6D9C5-BD47-44C2-9B57-275B6642FEE1}" dt="2022-06-19T16:46:05.671" v="1600"/>
          <ac:spMkLst>
            <pc:docMk/>
            <pc:sldMk cId="2709333127" sldId="368"/>
            <ac:spMk id="2" creationId="{2994F8A7-3807-4DD7-99E3-CFA201E3A34B}"/>
          </ac:spMkLst>
        </pc:spChg>
      </pc:sldChg>
      <pc:sldChg chg="delSp del setBg delDesignElem">
        <pc:chgData name="BEN KHALFALLAH Hela ItimAsrScoVdf" userId="d55be94f-4073-46ba-88ef-465599598fde" providerId="ADAL" clId="{F4C6D9C5-BD47-44C2-9B57-275B6642FEE1}" dt="2022-06-19T19:03:30.705" v="2913" actId="47"/>
        <pc:sldMkLst>
          <pc:docMk/>
          <pc:sldMk cId="864378841" sldId="371"/>
        </pc:sldMkLst>
        <pc:spChg chg="del">
          <ac:chgData name="BEN KHALFALLAH Hela ItimAsrScoVdf" userId="d55be94f-4073-46ba-88ef-465599598fde" providerId="ADAL" clId="{F4C6D9C5-BD47-44C2-9B57-275B6642FEE1}" dt="2022-06-19T12:58:37.791" v="23"/>
          <ac:spMkLst>
            <pc:docMk/>
            <pc:sldMk cId="864378841" sldId="371"/>
            <ac:spMk id="3084" creationId="{4E4490D0-3672-446A-AC12-B4830333BDDD}"/>
          </ac:spMkLst>
        </pc:spChg>
        <pc:spChg chg="del">
          <ac:chgData name="BEN KHALFALLAH Hela ItimAsrScoVdf" userId="d55be94f-4073-46ba-88ef-465599598fde" providerId="ADAL" clId="{F4C6D9C5-BD47-44C2-9B57-275B6642FEE1}" dt="2022-06-19T12:58:37.791" v="23"/>
          <ac:spMkLst>
            <pc:docMk/>
            <pc:sldMk cId="864378841" sldId="371"/>
            <ac:spMk id="3085" creationId="{39CB82C2-DF65-4EC1-8280-F201D50F570B}"/>
          </ac:spMkLst>
        </pc:spChg>
        <pc:spChg chg="del">
          <ac:chgData name="BEN KHALFALLAH Hela ItimAsrScoVdf" userId="d55be94f-4073-46ba-88ef-465599598fde" providerId="ADAL" clId="{F4C6D9C5-BD47-44C2-9B57-275B6642FEE1}" dt="2022-06-19T12:58:37.791" v="23"/>
          <ac:spMkLst>
            <pc:docMk/>
            <pc:sldMk cId="864378841" sldId="371"/>
            <ac:spMk id="3087" creationId="{5AE6C737-FF55-4064-94B7-0B21D2EB6045}"/>
          </ac:spMkLst>
        </pc:spChg>
        <pc:spChg chg="del">
          <ac:chgData name="BEN KHALFALLAH Hela ItimAsrScoVdf" userId="d55be94f-4073-46ba-88ef-465599598fde" providerId="ADAL" clId="{F4C6D9C5-BD47-44C2-9B57-275B6642FEE1}" dt="2022-06-19T12:58:37.791" v="23"/>
          <ac:spMkLst>
            <pc:docMk/>
            <pc:sldMk cId="864378841" sldId="371"/>
            <ac:spMk id="3089" creationId="{D8218D9F-38B6-4AE0-9051-5434D19A5277}"/>
          </ac:spMkLst>
        </pc:spChg>
        <pc:spChg chg="del">
          <ac:chgData name="BEN KHALFALLAH Hela ItimAsrScoVdf" userId="d55be94f-4073-46ba-88ef-465599598fde" providerId="ADAL" clId="{F4C6D9C5-BD47-44C2-9B57-275B6642FEE1}" dt="2022-06-19T12:58:37.791" v="23"/>
          <ac:spMkLst>
            <pc:docMk/>
            <pc:sldMk cId="864378841" sldId="371"/>
            <ac:spMk id="3090" creationId="{2D3DCA99-84AF-487A-BF72-91C5FA6B0B70}"/>
          </ac:spMkLst>
        </pc:spChg>
        <pc:cxnChg chg="del">
          <ac:chgData name="BEN KHALFALLAH Hela ItimAsrScoVdf" userId="d55be94f-4073-46ba-88ef-465599598fde" providerId="ADAL" clId="{F4C6D9C5-BD47-44C2-9B57-275B6642FEE1}" dt="2022-06-19T12:58:37.791" v="23"/>
          <ac:cxnSpMkLst>
            <pc:docMk/>
            <pc:sldMk cId="864378841" sldId="371"/>
            <ac:cxnSpMk id="3086" creationId="{7E1D4427-852B-4B37-8E76-0E9F1810BA2A}"/>
          </ac:cxnSpMkLst>
        </pc:cxnChg>
        <pc:cxnChg chg="del">
          <ac:chgData name="BEN KHALFALLAH Hela ItimAsrScoVdf" userId="d55be94f-4073-46ba-88ef-465599598fde" providerId="ADAL" clId="{F4C6D9C5-BD47-44C2-9B57-275B6642FEE1}" dt="2022-06-19T12:58:37.791" v="23"/>
          <ac:cxnSpMkLst>
            <pc:docMk/>
            <pc:sldMk cId="864378841" sldId="371"/>
            <ac:cxnSpMk id="3088" creationId="{6B5B1DD8-6224-4137-8621-32982B00F9FC}"/>
          </ac:cxnSpMkLst>
        </pc:cxnChg>
      </pc:sldChg>
      <pc:sldChg chg="delSp del setBg delDesignElem">
        <pc:chgData name="BEN KHALFALLAH Hela ItimAsrScoVdf" userId="d55be94f-4073-46ba-88ef-465599598fde" providerId="ADAL" clId="{F4C6D9C5-BD47-44C2-9B57-275B6642FEE1}" dt="2022-06-19T19:03:30.705" v="2913" actId="47"/>
        <pc:sldMkLst>
          <pc:docMk/>
          <pc:sldMk cId="1091586764" sldId="372"/>
        </pc:sldMkLst>
        <pc:spChg chg="del">
          <ac:chgData name="BEN KHALFALLAH Hela ItimAsrScoVdf" userId="d55be94f-4073-46ba-88ef-465599598fde" providerId="ADAL" clId="{F4C6D9C5-BD47-44C2-9B57-275B6642FEE1}" dt="2022-06-19T12:58:37.791" v="23"/>
          <ac:spMkLst>
            <pc:docMk/>
            <pc:sldMk cId="1091586764" sldId="372"/>
            <ac:spMk id="71" creationId="{4E4490D0-3672-446A-AC12-B4830333BDDD}"/>
          </ac:spMkLst>
        </pc:spChg>
        <pc:spChg chg="del">
          <ac:chgData name="BEN KHALFALLAH Hela ItimAsrScoVdf" userId="d55be94f-4073-46ba-88ef-465599598fde" providerId="ADAL" clId="{F4C6D9C5-BD47-44C2-9B57-275B6642FEE1}" dt="2022-06-19T12:58:37.791" v="23"/>
          <ac:spMkLst>
            <pc:docMk/>
            <pc:sldMk cId="1091586764" sldId="372"/>
            <ac:spMk id="73" creationId="{39CB82C2-DF65-4EC1-8280-F201D50F570B}"/>
          </ac:spMkLst>
        </pc:spChg>
        <pc:spChg chg="del">
          <ac:chgData name="BEN KHALFALLAH Hela ItimAsrScoVdf" userId="d55be94f-4073-46ba-88ef-465599598fde" providerId="ADAL" clId="{F4C6D9C5-BD47-44C2-9B57-275B6642FEE1}" dt="2022-06-19T12:58:37.791" v="23"/>
          <ac:spMkLst>
            <pc:docMk/>
            <pc:sldMk cId="1091586764" sldId="372"/>
            <ac:spMk id="77" creationId="{FA4CD5CB-D209-4D70-8CA4-629731C59219}"/>
          </ac:spMkLst>
        </pc:spChg>
        <pc:spChg chg="del">
          <ac:chgData name="BEN KHALFALLAH Hela ItimAsrScoVdf" userId="d55be94f-4073-46ba-88ef-465599598fde" providerId="ADAL" clId="{F4C6D9C5-BD47-44C2-9B57-275B6642FEE1}" dt="2022-06-19T12:58:37.791" v="23"/>
          <ac:spMkLst>
            <pc:docMk/>
            <pc:sldMk cId="1091586764" sldId="372"/>
            <ac:spMk id="81" creationId="{B4C27B90-DF2B-4D00-BA07-18ED774CD2F1}"/>
          </ac:spMkLst>
        </pc:spChg>
        <pc:spChg chg="del">
          <ac:chgData name="BEN KHALFALLAH Hela ItimAsrScoVdf" userId="d55be94f-4073-46ba-88ef-465599598fde" providerId="ADAL" clId="{F4C6D9C5-BD47-44C2-9B57-275B6642FEE1}" dt="2022-06-19T12:58:37.791" v="23"/>
          <ac:spMkLst>
            <pc:docMk/>
            <pc:sldMk cId="1091586764" sldId="372"/>
            <ac:spMk id="83" creationId="{593ACC25-C262-417A-8AA9-0641C772BDB6}"/>
          </ac:spMkLst>
        </pc:spChg>
        <pc:cxnChg chg="del">
          <ac:chgData name="BEN KHALFALLAH Hela ItimAsrScoVdf" userId="d55be94f-4073-46ba-88ef-465599598fde" providerId="ADAL" clId="{F4C6D9C5-BD47-44C2-9B57-275B6642FEE1}" dt="2022-06-19T12:58:37.791" v="23"/>
          <ac:cxnSpMkLst>
            <pc:docMk/>
            <pc:sldMk cId="1091586764" sldId="372"/>
            <ac:cxnSpMk id="75" creationId="{7E1D4427-852B-4B37-8E76-0E9F1810BA2A}"/>
          </ac:cxnSpMkLst>
        </pc:cxnChg>
        <pc:cxnChg chg="del">
          <ac:chgData name="BEN KHALFALLAH Hela ItimAsrScoVdf" userId="d55be94f-4073-46ba-88ef-465599598fde" providerId="ADAL" clId="{F4C6D9C5-BD47-44C2-9B57-275B6642FEE1}" dt="2022-06-19T12:58:37.791" v="23"/>
          <ac:cxnSpMkLst>
            <pc:docMk/>
            <pc:sldMk cId="1091586764" sldId="372"/>
            <ac:cxnSpMk id="79" creationId="{5C6A2BAE-B461-4B55-8E1F-0722ABDD1393}"/>
          </ac:cxnSpMkLst>
        </pc:cxnChg>
      </pc:sldChg>
      <pc:sldChg chg="modSp">
        <pc:chgData name="BEN KHALFALLAH Hela ItimAsrScoVdf" userId="d55be94f-4073-46ba-88ef-465599598fde" providerId="ADAL" clId="{F4C6D9C5-BD47-44C2-9B57-275B6642FEE1}" dt="2022-06-19T19:34:13.422" v="3400" actId="1076"/>
        <pc:sldMkLst>
          <pc:docMk/>
          <pc:sldMk cId="3155709306" sldId="373"/>
        </pc:sldMkLst>
        <pc:spChg chg="mod">
          <ac:chgData name="BEN KHALFALLAH Hela ItimAsrScoVdf" userId="d55be94f-4073-46ba-88ef-465599598fde" providerId="ADAL" clId="{F4C6D9C5-BD47-44C2-9B57-275B6642FEE1}" dt="2022-06-19T16:46:05.671" v="1600"/>
          <ac:spMkLst>
            <pc:docMk/>
            <pc:sldMk cId="3155709306" sldId="373"/>
            <ac:spMk id="2" creationId="{2994F8A7-3807-4DD7-99E3-CFA201E3A34B}"/>
          </ac:spMkLst>
        </pc:spChg>
        <pc:spChg chg="mod">
          <ac:chgData name="BEN KHALFALLAH Hela ItimAsrScoVdf" userId="d55be94f-4073-46ba-88ef-465599598fde" providerId="ADAL" clId="{F4C6D9C5-BD47-44C2-9B57-275B6642FEE1}" dt="2022-06-19T19:34:13.422" v="3400" actId="1076"/>
          <ac:spMkLst>
            <pc:docMk/>
            <pc:sldMk cId="3155709306" sldId="373"/>
            <ac:spMk id="5" creationId="{C5AE9312-E8D8-4689-A2B7-BB34F700585B}"/>
          </ac:spMkLst>
        </pc:spChg>
        <pc:spChg chg="mod">
          <ac:chgData name="BEN KHALFALLAH Hela ItimAsrScoVdf" userId="d55be94f-4073-46ba-88ef-465599598fde" providerId="ADAL" clId="{F4C6D9C5-BD47-44C2-9B57-275B6642FEE1}" dt="2022-06-19T19:34:13.422" v="3400" actId="1076"/>
          <ac:spMkLst>
            <pc:docMk/>
            <pc:sldMk cId="3155709306" sldId="373"/>
            <ac:spMk id="6" creationId="{ED1A28DA-AB50-4E24-80C5-E60704184417}"/>
          </ac:spMkLst>
        </pc:spChg>
      </pc:sldChg>
      <pc:sldChg chg="addSp modSp mod">
        <pc:chgData name="BEN KHALFALLAH Hela ItimAsrScoVdf" userId="d55be94f-4073-46ba-88ef-465599598fde" providerId="ADAL" clId="{F4C6D9C5-BD47-44C2-9B57-275B6642FEE1}" dt="2022-06-21T08:12:58.009" v="4007" actId="20577"/>
        <pc:sldMkLst>
          <pc:docMk/>
          <pc:sldMk cId="2400912803" sldId="375"/>
        </pc:sldMkLst>
        <pc:spChg chg="mod">
          <ac:chgData name="BEN KHALFALLAH Hela ItimAsrScoVdf" userId="d55be94f-4073-46ba-88ef-465599598fde" providerId="ADAL" clId="{F4C6D9C5-BD47-44C2-9B57-275B6642FEE1}" dt="2022-06-19T16:46:05.671" v="1600"/>
          <ac:spMkLst>
            <pc:docMk/>
            <pc:sldMk cId="2400912803" sldId="375"/>
            <ac:spMk id="2" creationId="{2994F8A7-3807-4DD7-99E3-CFA201E3A34B}"/>
          </ac:spMkLst>
        </pc:spChg>
        <pc:spChg chg="mod">
          <ac:chgData name="BEN KHALFALLAH Hela ItimAsrScoVdf" userId="d55be94f-4073-46ba-88ef-465599598fde" providerId="ADAL" clId="{F4C6D9C5-BD47-44C2-9B57-275B6642FEE1}" dt="2022-06-21T08:06:34.776" v="3894" actId="1076"/>
          <ac:spMkLst>
            <pc:docMk/>
            <pc:sldMk cId="2400912803" sldId="375"/>
            <ac:spMk id="4" creationId="{9F68CD19-4A27-4B93-8527-8BB9E7246FBB}"/>
          </ac:spMkLst>
        </pc:spChg>
        <pc:spChg chg="add mod">
          <ac:chgData name="BEN KHALFALLAH Hela ItimAsrScoVdf" userId="d55be94f-4073-46ba-88ef-465599598fde" providerId="ADAL" clId="{F4C6D9C5-BD47-44C2-9B57-275B6642FEE1}" dt="2022-06-21T08:12:58.009" v="4007" actId="20577"/>
          <ac:spMkLst>
            <pc:docMk/>
            <pc:sldMk cId="2400912803" sldId="375"/>
            <ac:spMk id="8" creationId="{9125FD08-1511-4462-B5DE-84F049252259}"/>
          </ac:spMkLst>
        </pc:spChg>
      </pc:sldChg>
      <pc:sldChg chg="modSp">
        <pc:chgData name="BEN KHALFALLAH Hela ItimAsrScoVdf" userId="d55be94f-4073-46ba-88ef-465599598fde" providerId="ADAL" clId="{F4C6D9C5-BD47-44C2-9B57-275B6642FEE1}" dt="2022-06-19T16:46:05.671" v="1600"/>
        <pc:sldMkLst>
          <pc:docMk/>
          <pc:sldMk cId="3270317365" sldId="376"/>
        </pc:sldMkLst>
        <pc:spChg chg="mod">
          <ac:chgData name="BEN KHALFALLAH Hela ItimAsrScoVdf" userId="d55be94f-4073-46ba-88ef-465599598fde" providerId="ADAL" clId="{F4C6D9C5-BD47-44C2-9B57-275B6642FEE1}" dt="2022-06-19T16:46:05.671" v="1600"/>
          <ac:spMkLst>
            <pc:docMk/>
            <pc:sldMk cId="3270317365" sldId="376"/>
            <ac:spMk id="2" creationId="{2994F8A7-3807-4DD7-99E3-CFA201E3A34B}"/>
          </ac:spMkLst>
        </pc:spChg>
      </pc:sldChg>
      <pc:sldChg chg="modSp ord">
        <pc:chgData name="BEN KHALFALLAH Hela ItimAsrScoVdf" userId="d55be94f-4073-46ba-88ef-465599598fde" providerId="ADAL" clId="{F4C6D9C5-BD47-44C2-9B57-275B6642FEE1}" dt="2022-06-20T06:44:27.860" v="3673"/>
        <pc:sldMkLst>
          <pc:docMk/>
          <pc:sldMk cId="3918393895" sldId="377"/>
        </pc:sldMkLst>
        <pc:spChg chg="mod">
          <ac:chgData name="BEN KHALFALLAH Hela ItimAsrScoVdf" userId="d55be94f-4073-46ba-88ef-465599598fde" providerId="ADAL" clId="{F4C6D9C5-BD47-44C2-9B57-275B6642FEE1}" dt="2022-06-19T16:46:05.671" v="1600"/>
          <ac:spMkLst>
            <pc:docMk/>
            <pc:sldMk cId="3918393895" sldId="377"/>
            <ac:spMk id="2" creationId="{2994F8A7-3807-4DD7-99E3-CFA201E3A34B}"/>
          </ac:spMkLst>
        </pc:spChg>
      </pc:sldChg>
      <pc:sldChg chg="addSp modSp add del">
        <pc:chgData name="BEN KHALFALLAH Hela ItimAsrScoVdf" userId="d55be94f-4073-46ba-88ef-465599598fde" providerId="ADAL" clId="{F4C6D9C5-BD47-44C2-9B57-275B6642FEE1}" dt="2022-06-21T08:07:05.831" v="3897" actId="1076"/>
        <pc:sldMkLst>
          <pc:docMk/>
          <pc:sldMk cId="2270758566" sldId="378"/>
        </pc:sldMkLst>
        <pc:spChg chg="mod">
          <ac:chgData name="BEN KHALFALLAH Hela ItimAsrScoVdf" userId="d55be94f-4073-46ba-88ef-465599598fde" providerId="ADAL" clId="{F4C6D9C5-BD47-44C2-9B57-275B6642FEE1}" dt="2022-06-19T16:46:05.671" v="1600"/>
          <ac:spMkLst>
            <pc:docMk/>
            <pc:sldMk cId="2270758566" sldId="378"/>
            <ac:spMk id="2" creationId="{2994F8A7-3807-4DD7-99E3-CFA201E3A34B}"/>
          </ac:spMkLst>
        </pc:spChg>
        <pc:spChg chg="mod">
          <ac:chgData name="BEN KHALFALLAH Hela ItimAsrScoVdf" userId="d55be94f-4073-46ba-88ef-465599598fde" providerId="ADAL" clId="{F4C6D9C5-BD47-44C2-9B57-275B6642FEE1}" dt="2022-06-21T08:06:32.007" v="3892" actId="1076"/>
          <ac:spMkLst>
            <pc:docMk/>
            <pc:sldMk cId="2270758566" sldId="378"/>
            <ac:spMk id="4" creationId="{5F718196-FDB3-4858-9AD6-EE2D9061303E}"/>
          </ac:spMkLst>
        </pc:spChg>
        <pc:spChg chg="mod">
          <ac:chgData name="BEN KHALFALLAH Hela ItimAsrScoVdf" userId="d55be94f-4073-46ba-88ef-465599598fde" providerId="ADAL" clId="{F4C6D9C5-BD47-44C2-9B57-275B6642FEE1}" dt="2022-06-21T08:07:05.831" v="3897" actId="1076"/>
          <ac:spMkLst>
            <pc:docMk/>
            <pc:sldMk cId="2270758566" sldId="378"/>
            <ac:spMk id="5" creationId="{FF467B70-0D49-49E3-A211-8D4C9BCFE975}"/>
          </ac:spMkLst>
        </pc:spChg>
        <pc:spChg chg="add mod">
          <ac:chgData name="BEN KHALFALLAH Hela ItimAsrScoVdf" userId="d55be94f-4073-46ba-88ef-465599598fde" providerId="ADAL" clId="{F4C6D9C5-BD47-44C2-9B57-275B6642FEE1}" dt="2022-06-21T08:06:39.342" v="3896" actId="1076"/>
          <ac:spMkLst>
            <pc:docMk/>
            <pc:sldMk cId="2270758566" sldId="378"/>
            <ac:spMk id="6" creationId="{9C522F00-206D-455D-8875-AA9978781228}"/>
          </ac:spMkLst>
        </pc:spChg>
      </pc:sldChg>
      <pc:sldChg chg="addSp modSp mod setBg">
        <pc:chgData name="BEN KHALFALLAH Hela ItimAsrScoVdf" userId="d55be94f-4073-46ba-88ef-465599598fde" providerId="ADAL" clId="{F4C6D9C5-BD47-44C2-9B57-275B6642FEE1}" dt="2022-06-20T06:43:26.340" v="3666" actId="115"/>
        <pc:sldMkLst>
          <pc:docMk/>
          <pc:sldMk cId="3002594063" sldId="379"/>
        </pc:sldMkLst>
        <pc:spChg chg="mod">
          <ac:chgData name="BEN KHALFALLAH Hela ItimAsrScoVdf" userId="d55be94f-4073-46ba-88ef-465599598fde" providerId="ADAL" clId="{F4C6D9C5-BD47-44C2-9B57-275B6642FEE1}" dt="2022-06-20T06:43:26.340" v="3666" actId="115"/>
          <ac:spMkLst>
            <pc:docMk/>
            <pc:sldMk cId="3002594063" sldId="379"/>
            <ac:spMk id="2" creationId="{D75CE86E-AF72-4F57-8807-16AE7DB9C9A0}"/>
          </ac:spMkLst>
        </pc:spChg>
        <pc:spChg chg="mod">
          <ac:chgData name="BEN KHALFALLAH Hela ItimAsrScoVdf" userId="d55be94f-4073-46ba-88ef-465599598fde" providerId="ADAL" clId="{F4C6D9C5-BD47-44C2-9B57-275B6642FEE1}" dt="2022-06-19T19:35:01.931" v="3406" actId="26606"/>
          <ac:spMkLst>
            <pc:docMk/>
            <pc:sldMk cId="3002594063" sldId="379"/>
            <ac:spMk id="3" creationId="{E3FDB1E7-D78A-44F8-826C-955BF01C6A89}"/>
          </ac:spMkLst>
        </pc:spChg>
        <pc:spChg chg="add">
          <ac:chgData name="BEN KHALFALLAH Hela ItimAsrScoVdf" userId="d55be94f-4073-46ba-88ef-465599598fde" providerId="ADAL" clId="{F4C6D9C5-BD47-44C2-9B57-275B6642FEE1}" dt="2022-06-19T19:35:01.931" v="3406" actId="26606"/>
          <ac:spMkLst>
            <pc:docMk/>
            <pc:sldMk cId="3002594063" sldId="379"/>
            <ac:spMk id="8" creationId="{E9AA9F65-94B8-41A5-A7FF-23D2CFB116BB}"/>
          </ac:spMkLst>
        </pc:spChg>
        <pc:spChg chg="add">
          <ac:chgData name="BEN KHALFALLAH Hela ItimAsrScoVdf" userId="d55be94f-4073-46ba-88ef-465599598fde" providerId="ADAL" clId="{F4C6D9C5-BD47-44C2-9B57-275B6642FEE1}" dt="2022-06-19T19:35:01.931" v="3406" actId="26606"/>
          <ac:spMkLst>
            <pc:docMk/>
            <pc:sldMk cId="3002594063" sldId="379"/>
            <ac:spMk id="10" creationId="{7E8B0F8E-3F6C-4541-B9C1-774D80A08834}"/>
          </ac:spMkLst>
        </pc:spChg>
        <pc:spChg chg="add">
          <ac:chgData name="BEN KHALFALLAH Hela ItimAsrScoVdf" userId="d55be94f-4073-46ba-88ef-465599598fde" providerId="ADAL" clId="{F4C6D9C5-BD47-44C2-9B57-275B6642FEE1}" dt="2022-06-19T19:35:01.931" v="3406" actId="26606"/>
          <ac:spMkLst>
            <pc:docMk/>
            <pc:sldMk cId="3002594063" sldId="379"/>
            <ac:spMk id="12" creationId="{7A45F5BC-32D1-41CD-B270-C46F18CA1ACC}"/>
          </ac:spMkLst>
        </pc:spChg>
        <pc:spChg chg="add">
          <ac:chgData name="BEN KHALFALLAH Hela ItimAsrScoVdf" userId="d55be94f-4073-46ba-88ef-465599598fde" providerId="ADAL" clId="{F4C6D9C5-BD47-44C2-9B57-275B6642FEE1}" dt="2022-06-19T19:35:01.931" v="3406" actId="26606"/>
          <ac:spMkLst>
            <pc:docMk/>
            <pc:sldMk cId="3002594063" sldId="379"/>
            <ac:spMk id="14" creationId="{CE57EE13-72B0-4FFA-ACE1-EBDE89340E47}"/>
          </ac:spMkLst>
        </pc:spChg>
        <pc:spChg chg="add">
          <ac:chgData name="BEN KHALFALLAH Hela ItimAsrScoVdf" userId="d55be94f-4073-46ba-88ef-465599598fde" providerId="ADAL" clId="{F4C6D9C5-BD47-44C2-9B57-275B6642FEE1}" dt="2022-06-19T19:35:01.931" v="3406" actId="26606"/>
          <ac:spMkLst>
            <pc:docMk/>
            <pc:sldMk cId="3002594063" sldId="379"/>
            <ac:spMk id="16" creationId="{328C565D-A991-4381-AC37-76A58A4A128F}"/>
          </ac:spMkLst>
        </pc:spChg>
        <pc:spChg chg="add">
          <ac:chgData name="BEN KHALFALLAH Hela ItimAsrScoVdf" userId="d55be94f-4073-46ba-88ef-465599598fde" providerId="ADAL" clId="{F4C6D9C5-BD47-44C2-9B57-275B6642FEE1}" dt="2022-06-19T19:35:01.931" v="3406" actId="26606"/>
          <ac:spMkLst>
            <pc:docMk/>
            <pc:sldMk cId="3002594063" sldId="379"/>
            <ac:spMk id="18" creationId="{B7180431-F4DE-415D-BCBB-9316423C37C1}"/>
          </ac:spMkLst>
        </pc:spChg>
        <pc:spChg chg="add">
          <ac:chgData name="BEN KHALFALLAH Hela ItimAsrScoVdf" userId="d55be94f-4073-46ba-88ef-465599598fde" providerId="ADAL" clId="{F4C6D9C5-BD47-44C2-9B57-275B6642FEE1}" dt="2022-06-19T19:35:01.931" v="3406" actId="26606"/>
          <ac:spMkLst>
            <pc:docMk/>
            <pc:sldMk cId="3002594063" sldId="379"/>
            <ac:spMk id="20" creationId="{EEABD997-5EF9-4E9B-AFBB-F6DFAAF3ADF0}"/>
          </ac:spMkLst>
        </pc:spChg>
        <pc:spChg chg="add">
          <ac:chgData name="BEN KHALFALLAH Hela ItimAsrScoVdf" userId="d55be94f-4073-46ba-88ef-465599598fde" providerId="ADAL" clId="{F4C6D9C5-BD47-44C2-9B57-275B6642FEE1}" dt="2022-06-19T19:35:01.931" v="3406" actId="26606"/>
          <ac:spMkLst>
            <pc:docMk/>
            <pc:sldMk cId="3002594063" sldId="379"/>
            <ac:spMk id="22" creationId="{E9AB5EE6-A047-4B18-B998-D46DF3CC36FE}"/>
          </ac:spMkLst>
        </pc:spChg>
      </pc:sldChg>
      <pc:sldChg chg="addSp modSp mod setBg">
        <pc:chgData name="BEN KHALFALLAH Hela ItimAsrScoVdf" userId="d55be94f-4073-46ba-88ef-465599598fde" providerId="ADAL" clId="{F4C6D9C5-BD47-44C2-9B57-275B6642FEE1}" dt="2022-06-20T06:44:23.876" v="3671" actId="115"/>
        <pc:sldMkLst>
          <pc:docMk/>
          <pc:sldMk cId="688778919" sldId="380"/>
        </pc:sldMkLst>
        <pc:spChg chg="mod">
          <ac:chgData name="BEN KHALFALLAH Hela ItimAsrScoVdf" userId="d55be94f-4073-46ba-88ef-465599598fde" providerId="ADAL" clId="{F4C6D9C5-BD47-44C2-9B57-275B6642FEE1}" dt="2022-06-20T06:44:23.876" v="3671" actId="115"/>
          <ac:spMkLst>
            <pc:docMk/>
            <pc:sldMk cId="688778919" sldId="380"/>
            <ac:spMk id="2" creationId="{D75CE86E-AF72-4F57-8807-16AE7DB9C9A0}"/>
          </ac:spMkLst>
        </pc:spChg>
        <pc:spChg chg="mod">
          <ac:chgData name="BEN KHALFALLAH Hela ItimAsrScoVdf" userId="d55be94f-4073-46ba-88ef-465599598fde" providerId="ADAL" clId="{F4C6D9C5-BD47-44C2-9B57-275B6642FEE1}" dt="2022-06-19T19:35:06.517" v="3407" actId="26606"/>
          <ac:spMkLst>
            <pc:docMk/>
            <pc:sldMk cId="688778919" sldId="380"/>
            <ac:spMk id="3" creationId="{E3FDB1E7-D78A-44F8-826C-955BF01C6A89}"/>
          </ac:spMkLst>
        </pc:spChg>
        <pc:spChg chg="add">
          <ac:chgData name="BEN KHALFALLAH Hela ItimAsrScoVdf" userId="d55be94f-4073-46ba-88ef-465599598fde" providerId="ADAL" clId="{F4C6D9C5-BD47-44C2-9B57-275B6642FEE1}" dt="2022-06-19T19:35:06.517" v="3407" actId="26606"/>
          <ac:spMkLst>
            <pc:docMk/>
            <pc:sldMk cId="688778919" sldId="380"/>
            <ac:spMk id="8" creationId="{E9AA9F65-94B8-41A5-A7FF-23D2CFB116BB}"/>
          </ac:spMkLst>
        </pc:spChg>
        <pc:spChg chg="add">
          <ac:chgData name="BEN KHALFALLAH Hela ItimAsrScoVdf" userId="d55be94f-4073-46ba-88ef-465599598fde" providerId="ADAL" clId="{F4C6D9C5-BD47-44C2-9B57-275B6642FEE1}" dt="2022-06-19T19:35:06.517" v="3407" actId="26606"/>
          <ac:spMkLst>
            <pc:docMk/>
            <pc:sldMk cId="688778919" sldId="380"/>
            <ac:spMk id="10" creationId="{7E8B0F8E-3F6C-4541-B9C1-774D80A08834}"/>
          </ac:spMkLst>
        </pc:spChg>
        <pc:spChg chg="add">
          <ac:chgData name="BEN KHALFALLAH Hela ItimAsrScoVdf" userId="d55be94f-4073-46ba-88ef-465599598fde" providerId="ADAL" clId="{F4C6D9C5-BD47-44C2-9B57-275B6642FEE1}" dt="2022-06-19T19:35:06.517" v="3407" actId="26606"/>
          <ac:spMkLst>
            <pc:docMk/>
            <pc:sldMk cId="688778919" sldId="380"/>
            <ac:spMk id="12" creationId="{7A45F5BC-32D1-41CD-B270-C46F18CA1ACC}"/>
          </ac:spMkLst>
        </pc:spChg>
        <pc:spChg chg="add">
          <ac:chgData name="BEN KHALFALLAH Hela ItimAsrScoVdf" userId="d55be94f-4073-46ba-88ef-465599598fde" providerId="ADAL" clId="{F4C6D9C5-BD47-44C2-9B57-275B6642FEE1}" dt="2022-06-19T19:35:06.517" v="3407" actId="26606"/>
          <ac:spMkLst>
            <pc:docMk/>
            <pc:sldMk cId="688778919" sldId="380"/>
            <ac:spMk id="14" creationId="{CE57EE13-72B0-4FFA-ACE1-EBDE89340E47}"/>
          </ac:spMkLst>
        </pc:spChg>
        <pc:spChg chg="add">
          <ac:chgData name="BEN KHALFALLAH Hela ItimAsrScoVdf" userId="d55be94f-4073-46ba-88ef-465599598fde" providerId="ADAL" clId="{F4C6D9C5-BD47-44C2-9B57-275B6642FEE1}" dt="2022-06-19T19:35:06.517" v="3407" actId="26606"/>
          <ac:spMkLst>
            <pc:docMk/>
            <pc:sldMk cId="688778919" sldId="380"/>
            <ac:spMk id="16" creationId="{328C565D-A991-4381-AC37-76A58A4A128F}"/>
          </ac:spMkLst>
        </pc:spChg>
        <pc:spChg chg="add">
          <ac:chgData name="BEN KHALFALLAH Hela ItimAsrScoVdf" userId="d55be94f-4073-46ba-88ef-465599598fde" providerId="ADAL" clId="{F4C6D9C5-BD47-44C2-9B57-275B6642FEE1}" dt="2022-06-19T19:35:06.517" v="3407" actId="26606"/>
          <ac:spMkLst>
            <pc:docMk/>
            <pc:sldMk cId="688778919" sldId="380"/>
            <ac:spMk id="18" creationId="{B7180431-F4DE-415D-BCBB-9316423C37C1}"/>
          </ac:spMkLst>
        </pc:spChg>
        <pc:spChg chg="add">
          <ac:chgData name="BEN KHALFALLAH Hela ItimAsrScoVdf" userId="d55be94f-4073-46ba-88ef-465599598fde" providerId="ADAL" clId="{F4C6D9C5-BD47-44C2-9B57-275B6642FEE1}" dt="2022-06-19T19:35:06.517" v="3407" actId="26606"/>
          <ac:spMkLst>
            <pc:docMk/>
            <pc:sldMk cId="688778919" sldId="380"/>
            <ac:spMk id="20" creationId="{EEABD997-5EF9-4E9B-AFBB-F6DFAAF3ADF0}"/>
          </ac:spMkLst>
        </pc:spChg>
        <pc:spChg chg="add">
          <ac:chgData name="BEN KHALFALLAH Hela ItimAsrScoVdf" userId="d55be94f-4073-46ba-88ef-465599598fde" providerId="ADAL" clId="{F4C6D9C5-BD47-44C2-9B57-275B6642FEE1}" dt="2022-06-19T19:35:06.517" v="3407" actId="26606"/>
          <ac:spMkLst>
            <pc:docMk/>
            <pc:sldMk cId="688778919" sldId="380"/>
            <ac:spMk id="22" creationId="{E9AB5EE6-A047-4B18-B998-D46DF3CC36FE}"/>
          </ac:spMkLst>
        </pc:spChg>
      </pc:sldChg>
      <pc:sldChg chg="modSp del">
        <pc:chgData name="BEN KHALFALLAH Hela ItimAsrScoVdf" userId="d55be94f-4073-46ba-88ef-465599598fde" providerId="ADAL" clId="{F4C6D9C5-BD47-44C2-9B57-275B6642FEE1}" dt="2022-06-19T16:32:14.003" v="1359" actId="47"/>
        <pc:sldMkLst>
          <pc:docMk/>
          <pc:sldMk cId="2329995920" sldId="383"/>
        </pc:sldMkLst>
        <pc:spChg chg="mod">
          <ac:chgData name="BEN KHALFALLAH Hela ItimAsrScoVdf" userId="d55be94f-4073-46ba-88ef-465599598fde" providerId="ADAL" clId="{F4C6D9C5-BD47-44C2-9B57-275B6642FEE1}" dt="2022-06-19T15:50:57.276" v="968"/>
          <ac:spMkLst>
            <pc:docMk/>
            <pc:sldMk cId="2329995920" sldId="383"/>
            <ac:spMk id="2" creationId="{C33C1174-55E8-4D97-82E3-A5E672519FAC}"/>
          </ac:spMkLst>
        </pc:spChg>
      </pc:sldChg>
      <pc:sldChg chg="modSp mod">
        <pc:chgData name="BEN KHALFALLAH Hela ItimAsrScoVdf" userId="d55be94f-4073-46ba-88ef-465599598fde" providerId="ADAL" clId="{F4C6D9C5-BD47-44C2-9B57-275B6642FEE1}" dt="2022-06-19T19:08:35.916" v="3085"/>
        <pc:sldMkLst>
          <pc:docMk/>
          <pc:sldMk cId="3886328055" sldId="384"/>
        </pc:sldMkLst>
        <pc:spChg chg="mod">
          <ac:chgData name="BEN KHALFALLAH Hela ItimAsrScoVdf" userId="d55be94f-4073-46ba-88ef-465599598fde" providerId="ADAL" clId="{F4C6D9C5-BD47-44C2-9B57-275B6642FEE1}" dt="2022-06-19T19:08:35.916" v="3085"/>
          <ac:spMkLst>
            <pc:docMk/>
            <pc:sldMk cId="3886328055" sldId="384"/>
            <ac:spMk id="2" creationId="{1AD79AAB-69C4-4E8E-A2A4-69B351E0BB53}"/>
          </ac:spMkLst>
        </pc:spChg>
        <pc:spChg chg="mod">
          <ac:chgData name="BEN KHALFALLAH Hela ItimAsrScoVdf" userId="d55be94f-4073-46ba-88ef-465599598fde" providerId="ADAL" clId="{F4C6D9C5-BD47-44C2-9B57-275B6642FEE1}" dt="2022-06-19T16:00:52.136" v="1104" actId="1076"/>
          <ac:spMkLst>
            <pc:docMk/>
            <pc:sldMk cId="3886328055" sldId="384"/>
            <ac:spMk id="3" creationId="{F72C1D03-B7E6-43A7-A543-B4384C22518A}"/>
          </ac:spMkLst>
        </pc:spChg>
      </pc:sldChg>
      <pc:sldChg chg="addSp delSp modSp mod ord setBg">
        <pc:chgData name="BEN KHALFALLAH Hela ItimAsrScoVdf" userId="d55be94f-4073-46ba-88ef-465599598fde" providerId="ADAL" clId="{F4C6D9C5-BD47-44C2-9B57-275B6642FEE1}" dt="2022-06-19T18:30:28.988" v="2525" actId="207"/>
        <pc:sldMkLst>
          <pc:docMk/>
          <pc:sldMk cId="3485664915" sldId="385"/>
        </pc:sldMkLst>
        <pc:spChg chg="mod">
          <ac:chgData name="BEN KHALFALLAH Hela ItimAsrScoVdf" userId="d55be94f-4073-46ba-88ef-465599598fde" providerId="ADAL" clId="{F4C6D9C5-BD47-44C2-9B57-275B6642FEE1}" dt="2022-06-19T18:30:14.157" v="2521" actId="26606"/>
          <ac:spMkLst>
            <pc:docMk/>
            <pc:sldMk cId="3485664915" sldId="385"/>
            <ac:spMk id="2" creationId="{C33C1174-55E8-4D97-82E3-A5E672519FAC}"/>
          </ac:spMkLst>
        </pc:spChg>
        <pc:spChg chg="del mod">
          <ac:chgData name="BEN KHALFALLAH Hela ItimAsrScoVdf" userId="d55be94f-4073-46ba-88ef-465599598fde" providerId="ADAL" clId="{F4C6D9C5-BD47-44C2-9B57-275B6642FEE1}" dt="2022-06-19T18:30:05.463" v="2520" actId="21"/>
          <ac:spMkLst>
            <pc:docMk/>
            <pc:sldMk cId="3485664915" sldId="385"/>
            <ac:spMk id="3" creationId="{8949B459-1E4E-411D-B994-75667C653F39}"/>
          </ac:spMkLst>
        </pc:spChg>
        <pc:spChg chg="add">
          <ac:chgData name="BEN KHALFALLAH Hela ItimAsrScoVdf" userId="d55be94f-4073-46ba-88ef-465599598fde" providerId="ADAL" clId="{F4C6D9C5-BD47-44C2-9B57-275B6642FEE1}" dt="2022-06-19T18:30:14.157" v="2521" actId="26606"/>
          <ac:spMkLst>
            <pc:docMk/>
            <pc:sldMk cId="3485664915" sldId="385"/>
            <ac:spMk id="9" creationId="{DB691D59-8F51-4DD8-AD41-D568D29B08F8}"/>
          </ac:spMkLst>
        </pc:spChg>
        <pc:spChg chg="add mod">
          <ac:chgData name="BEN KHALFALLAH Hela ItimAsrScoVdf" userId="d55be94f-4073-46ba-88ef-465599598fde" providerId="ADAL" clId="{F4C6D9C5-BD47-44C2-9B57-275B6642FEE1}" dt="2022-06-19T18:30:28.988" v="2525" actId="207"/>
          <ac:spMkLst>
            <pc:docMk/>
            <pc:sldMk cId="3485664915" sldId="385"/>
            <ac:spMk id="10" creationId="{00C22A01-1306-47C6-B49D-39D63E42DB37}"/>
          </ac:spMkLst>
        </pc:spChg>
        <pc:spChg chg="add">
          <ac:chgData name="BEN KHALFALLAH Hela ItimAsrScoVdf" userId="d55be94f-4073-46ba-88ef-465599598fde" providerId="ADAL" clId="{F4C6D9C5-BD47-44C2-9B57-275B6642FEE1}" dt="2022-06-19T18:30:14.157" v="2521" actId="26606"/>
          <ac:spMkLst>
            <pc:docMk/>
            <pc:sldMk cId="3485664915" sldId="385"/>
            <ac:spMk id="11" creationId="{204AEF18-0627-48F3-9B3D-F7E8F050B1D4}"/>
          </ac:spMkLst>
        </pc:spChg>
        <pc:spChg chg="add">
          <ac:chgData name="BEN KHALFALLAH Hela ItimAsrScoVdf" userId="d55be94f-4073-46ba-88ef-465599598fde" providerId="ADAL" clId="{F4C6D9C5-BD47-44C2-9B57-275B6642FEE1}" dt="2022-06-19T18:30:14.157" v="2521" actId="26606"/>
          <ac:spMkLst>
            <pc:docMk/>
            <pc:sldMk cId="3485664915" sldId="385"/>
            <ac:spMk id="13" creationId="{CEAEE08A-C572-438F-9753-B0D527A515A7}"/>
          </ac:spMkLst>
        </pc:spChg>
        <pc:spChg chg="add">
          <ac:chgData name="BEN KHALFALLAH Hela ItimAsrScoVdf" userId="d55be94f-4073-46ba-88ef-465599598fde" providerId="ADAL" clId="{F4C6D9C5-BD47-44C2-9B57-275B6642FEE1}" dt="2022-06-19T18:30:14.157" v="2521" actId="26606"/>
          <ac:spMkLst>
            <pc:docMk/>
            <pc:sldMk cId="3485664915" sldId="385"/>
            <ac:spMk id="15" creationId="{DB93146F-62ED-4C59-844C-0935D0FB5031}"/>
          </ac:spMkLst>
        </pc:spChg>
        <pc:spChg chg="add">
          <ac:chgData name="BEN KHALFALLAH Hela ItimAsrScoVdf" userId="d55be94f-4073-46ba-88ef-465599598fde" providerId="ADAL" clId="{F4C6D9C5-BD47-44C2-9B57-275B6642FEE1}" dt="2022-06-19T18:30:14.157" v="2521" actId="26606"/>
          <ac:spMkLst>
            <pc:docMk/>
            <pc:sldMk cId="3485664915" sldId="385"/>
            <ac:spMk id="17" creationId="{B1A515B1-A9B3-49B0-AE0D-D038D42C21A9}"/>
          </ac:spMkLst>
        </pc:spChg>
        <pc:picChg chg="add">
          <ac:chgData name="BEN KHALFALLAH Hela ItimAsrScoVdf" userId="d55be94f-4073-46ba-88ef-465599598fde" providerId="ADAL" clId="{F4C6D9C5-BD47-44C2-9B57-275B6642FEE1}" dt="2022-06-19T18:30:14.157" v="2521" actId="26606"/>
          <ac:picMkLst>
            <pc:docMk/>
            <pc:sldMk cId="3485664915" sldId="385"/>
            <ac:picMk id="6" creationId="{DB464BDC-C149-4BCC-44A1-72F7D715B067}"/>
          </ac:picMkLst>
        </pc:picChg>
      </pc:sldChg>
      <pc:sldChg chg="delSp del setBg delDesignElem">
        <pc:chgData name="BEN KHALFALLAH Hela ItimAsrScoVdf" userId="d55be94f-4073-46ba-88ef-465599598fde" providerId="ADAL" clId="{F4C6D9C5-BD47-44C2-9B57-275B6642FEE1}" dt="2022-06-19T18:05:16.086" v="2283" actId="47"/>
        <pc:sldMkLst>
          <pc:docMk/>
          <pc:sldMk cId="2829786559" sldId="386"/>
        </pc:sldMkLst>
        <pc:spChg chg="del">
          <ac:chgData name="BEN KHALFALLAH Hela ItimAsrScoVdf" userId="d55be94f-4073-46ba-88ef-465599598fde" providerId="ADAL" clId="{F4C6D9C5-BD47-44C2-9B57-275B6642FEE1}" dt="2022-06-19T12:58:37.791" v="23"/>
          <ac:spMkLst>
            <pc:docMk/>
            <pc:sldMk cId="2829786559" sldId="386"/>
            <ac:spMk id="85" creationId="{C6417104-D4C1-4710-9982-2154A7F48492}"/>
          </ac:spMkLst>
        </pc:spChg>
        <pc:spChg chg="del">
          <ac:chgData name="BEN KHALFALLAH Hela ItimAsrScoVdf" userId="d55be94f-4073-46ba-88ef-465599598fde" providerId="ADAL" clId="{F4C6D9C5-BD47-44C2-9B57-275B6642FEE1}" dt="2022-06-19T12:58:37.791" v="23"/>
          <ac:spMkLst>
            <pc:docMk/>
            <pc:sldMk cId="2829786559" sldId="386"/>
            <ac:spMk id="87" creationId="{626F1402-2DEC-4071-84AF-350C7BF00D43}"/>
          </ac:spMkLst>
        </pc:spChg>
        <pc:spChg chg="del">
          <ac:chgData name="BEN KHALFALLAH Hela ItimAsrScoVdf" userId="d55be94f-4073-46ba-88ef-465599598fde" providerId="ADAL" clId="{F4C6D9C5-BD47-44C2-9B57-275B6642FEE1}" dt="2022-06-19T12:58:37.791" v="23"/>
          <ac:spMkLst>
            <pc:docMk/>
            <pc:sldMk cId="2829786559" sldId="386"/>
            <ac:spMk id="91" creationId="{DA52A394-10F4-4AA5-90E4-634D1E919DBA}"/>
          </ac:spMkLst>
        </pc:spChg>
        <pc:spChg chg="del">
          <ac:chgData name="BEN KHALFALLAH Hela ItimAsrScoVdf" userId="d55be94f-4073-46ba-88ef-465599598fde" providerId="ADAL" clId="{F4C6D9C5-BD47-44C2-9B57-275B6642FEE1}" dt="2022-06-19T12:58:37.791" v="23"/>
          <ac:spMkLst>
            <pc:docMk/>
            <pc:sldMk cId="2829786559" sldId="386"/>
            <ac:spMk id="93" creationId="{07BDDC51-8BB2-42BE-8EA8-39B3E9AC1EF6}"/>
          </ac:spMkLst>
        </pc:spChg>
        <pc:spChg chg="del">
          <ac:chgData name="BEN KHALFALLAH Hela ItimAsrScoVdf" userId="d55be94f-4073-46ba-88ef-465599598fde" providerId="ADAL" clId="{F4C6D9C5-BD47-44C2-9B57-275B6642FEE1}" dt="2022-06-19T12:58:37.791" v="23"/>
          <ac:spMkLst>
            <pc:docMk/>
            <pc:sldMk cId="2829786559" sldId="386"/>
            <ac:spMk id="19468" creationId="{BB2B8762-61F0-4F1B-9364-D633EE9D6AF5}"/>
          </ac:spMkLst>
        </pc:spChg>
        <pc:spChg chg="del">
          <ac:chgData name="BEN KHALFALLAH Hela ItimAsrScoVdf" userId="d55be94f-4073-46ba-88ef-465599598fde" providerId="ADAL" clId="{F4C6D9C5-BD47-44C2-9B57-275B6642FEE1}" dt="2022-06-19T12:58:37.791" v="23"/>
          <ac:spMkLst>
            <pc:docMk/>
            <pc:sldMk cId="2829786559" sldId="386"/>
            <ac:spMk id="19469" creationId="{E97675C8-1328-460C-9EBF-6B446B67EAD3}"/>
          </ac:spMkLst>
        </pc:spChg>
        <pc:cxnChg chg="del">
          <ac:chgData name="BEN KHALFALLAH Hela ItimAsrScoVdf" userId="d55be94f-4073-46ba-88ef-465599598fde" providerId="ADAL" clId="{F4C6D9C5-BD47-44C2-9B57-275B6642FEE1}" dt="2022-06-19T12:58:37.791" v="23"/>
          <ac:cxnSpMkLst>
            <pc:docMk/>
            <pc:sldMk cId="2829786559" sldId="386"/>
            <ac:cxnSpMk id="89" creationId="{04733B62-1719-4677-A612-CA0AC0AD7482}"/>
          </ac:cxnSpMkLst>
        </pc:cxnChg>
        <pc:cxnChg chg="del">
          <ac:chgData name="BEN KHALFALLAH Hela ItimAsrScoVdf" userId="d55be94f-4073-46ba-88ef-465599598fde" providerId="ADAL" clId="{F4C6D9C5-BD47-44C2-9B57-275B6642FEE1}" dt="2022-06-19T12:58:37.791" v="23"/>
          <ac:cxnSpMkLst>
            <pc:docMk/>
            <pc:sldMk cId="2829786559" sldId="386"/>
            <ac:cxnSpMk id="19470" creationId="{514EE78B-AF71-4195-A01B-F1165D9233BF}"/>
          </ac:cxnSpMkLst>
        </pc:cxnChg>
      </pc:sldChg>
      <pc:sldChg chg="delSp del setBg delDesignElem">
        <pc:chgData name="BEN KHALFALLAH Hela ItimAsrScoVdf" userId="d55be94f-4073-46ba-88ef-465599598fde" providerId="ADAL" clId="{F4C6D9C5-BD47-44C2-9B57-275B6642FEE1}" dt="2022-06-19T18:27:41.110" v="2476" actId="2696"/>
        <pc:sldMkLst>
          <pc:docMk/>
          <pc:sldMk cId="153423872" sldId="387"/>
        </pc:sldMkLst>
        <pc:spChg chg="del">
          <ac:chgData name="BEN KHALFALLAH Hela ItimAsrScoVdf" userId="d55be94f-4073-46ba-88ef-465599598fde" providerId="ADAL" clId="{F4C6D9C5-BD47-44C2-9B57-275B6642FEE1}" dt="2022-06-19T12:58:37.791" v="23"/>
          <ac:spMkLst>
            <pc:docMk/>
            <pc:sldMk cId="153423872" sldId="387"/>
            <ac:spMk id="27685" creationId="{4E4490D0-3672-446A-AC12-B4830333BDDD}"/>
          </ac:spMkLst>
        </pc:spChg>
        <pc:spChg chg="del">
          <ac:chgData name="BEN KHALFALLAH Hela ItimAsrScoVdf" userId="d55be94f-4073-46ba-88ef-465599598fde" providerId="ADAL" clId="{F4C6D9C5-BD47-44C2-9B57-275B6642FEE1}" dt="2022-06-19T12:58:37.791" v="23"/>
          <ac:spMkLst>
            <pc:docMk/>
            <pc:sldMk cId="153423872" sldId="387"/>
            <ac:spMk id="27686" creationId="{39CB82C2-DF65-4EC1-8280-F201D50F570B}"/>
          </ac:spMkLst>
        </pc:spChg>
        <pc:spChg chg="del">
          <ac:chgData name="BEN KHALFALLAH Hela ItimAsrScoVdf" userId="d55be94f-4073-46ba-88ef-465599598fde" providerId="ADAL" clId="{F4C6D9C5-BD47-44C2-9B57-275B6642FEE1}" dt="2022-06-19T12:58:37.791" v="23"/>
          <ac:spMkLst>
            <pc:docMk/>
            <pc:sldMk cId="153423872" sldId="387"/>
            <ac:spMk id="27688" creationId="{C4AAA502-5435-489E-9538-3A40E6C71461}"/>
          </ac:spMkLst>
        </pc:spChg>
        <pc:spChg chg="del">
          <ac:chgData name="BEN KHALFALLAH Hela ItimAsrScoVdf" userId="d55be94f-4073-46ba-88ef-465599598fde" providerId="ADAL" clId="{F4C6D9C5-BD47-44C2-9B57-275B6642FEE1}" dt="2022-06-19T12:58:37.791" v="23"/>
          <ac:spMkLst>
            <pc:docMk/>
            <pc:sldMk cId="153423872" sldId="387"/>
            <ac:spMk id="27690" creationId="{DE42378B-2E28-4810-8421-7A473A40E376}"/>
          </ac:spMkLst>
        </pc:spChg>
        <pc:spChg chg="del">
          <ac:chgData name="BEN KHALFALLAH Hela ItimAsrScoVdf" userId="d55be94f-4073-46ba-88ef-465599598fde" providerId="ADAL" clId="{F4C6D9C5-BD47-44C2-9B57-275B6642FEE1}" dt="2022-06-19T12:58:37.791" v="23"/>
          <ac:spMkLst>
            <pc:docMk/>
            <pc:sldMk cId="153423872" sldId="387"/>
            <ac:spMk id="27691" creationId="{0D91DD17-237F-4811-BC0E-128EB1BD7CFE}"/>
          </ac:spMkLst>
        </pc:spChg>
        <pc:cxnChg chg="del">
          <ac:chgData name="BEN KHALFALLAH Hela ItimAsrScoVdf" userId="d55be94f-4073-46ba-88ef-465599598fde" providerId="ADAL" clId="{F4C6D9C5-BD47-44C2-9B57-275B6642FEE1}" dt="2022-06-19T12:58:37.791" v="23"/>
          <ac:cxnSpMkLst>
            <pc:docMk/>
            <pc:sldMk cId="153423872" sldId="387"/>
            <ac:cxnSpMk id="27687" creationId="{7E1D4427-852B-4B37-8E76-0E9F1810BA2A}"/>
          </ac:cxnSpMkLst>
        </pc:cxnChg>
        <pc:cxnChg chg="del">
          <ac:chgData name="BEN KHALFALLAH Hela ItimAsrScoVdf" userId="d55be94f-4073-46ba-88ef-465599598fde" providerId="ADAL" clId="{F4C6D9C5-BD47-44C2-9B57-275B6642FEE1}" dt="2022-06-19T12:58:37.791" v="23"/>
          <ac:cxnSpMkLst>
            <pc:docMk/>
            <pc:sldMk cId="153423872" sldId="387"/>
            <ac:cxnSpMk id="27689" creationId="{C9AC0290-4702-4519-B0F4-C2A46880997B}"/>
          </ac:cxnSpMkLst>
        </pc:cxnChg>
      </pc:sldChg>
      <pc:sldChg chg="addSp delSp modSp add mod setBg">
        <pc:chgData name="BEN KHALFALLAH Hela ItimAsrScoVdf" userId="d55be94f-4073-46ba-88ef-465599598fde" providerId="ADAL" clId="{F4C6D9C5-BD47-44C2-9B57-275B6642FEE1}" dt="2022-06-19T18:28:43.216" v="2507" actId="1076"/>
        <pc:sldMkLst>
          <pc:docMk/>
          <pc:sldMk cId="1378747497" sldId="387"/>
        </pc:sldMkLst>
        <pc:spChg chg="del">
          <ac:chgData name="BEN KHALFALLAH Hela ItimAsrScoVdf" userId="d55be94f-4073-46ba-88ef-465599598fde" providerId="ADAL" clId="{F4C6D9C5-BD47-44C2-9B57-275B6642FEE1}" dt="2022-06-19T18:27:49.850" v="2478" actId="21"/>
          <ac:spMkLst>
            <pc:docMk/>
            <pc:sldMk cId="1378747497" sldId="387"/>
            <ac:spMk id="2" creationId="{C33C1174-55E8-4D97-82E3-A5E672519FAC}"/>
          </ac:spMkLst>
        </pc:spChg>
        <pc:spChg chg="add mod">
          <ac:chgData name="BEN KHALFALLAH Hela ItimAsrScoVdf" userId="d55be94f-4073-46ba-88ef-465599598fde" providerId="ADAL" clId="{F4C6D9C5-BD47-44C2-9B57-275B6642FEE1}" dt="2022-06-19T18:28:38.494" v="2506" actId="26606"/>
          <ac:spMkLst>
            <pc:docMk/>
            <pc:sldMk cId="1378747497" sldId="387"/>
            <ac:spMk id="5" creationId="{40085292-786F-431C-9699-5C7FDE0AFAA1}"/>
          </ac:spMkLst>
        </pc:spChg>
        <pc:spChg chg="add del">
          <ac:chgData name="BEN KHALFALLAH Hela ItimAsrScoVdf" userId="d55be94f-4073-46ba-88ef-465599598fde" providerId="ADAL" clId="{F4C6D9C5-BD47-44C2-9B57-275B6642FEE1}" dt="2022-06-19T18:28:02.625" v="2480" actId="26606"/>
          <ac:spMkLst>
            <pc:docMk/>
            <pc:sldMk cId="1378747497" sldId="387"/>
            <ac:spMk id="10" creationId="{2928117C-9446-4E7F-AE62-95E0F6DB5B27}"/>
          </ac:spMkLst>
        </pc:spChg>
        <pc:spChg chg="add del">
          <ac:chgData name="BEN KHALFALLAH Hela ItimAsrScoVdf" userId="d55be94f-4073-46ba-88ef-465599598fde" providerId="ADAL" clId="{F4C6D9C5-BD47-44C2-9B57-275B6642FEE1}" dt="2022-06-19T18:28:02.625" v="2480" actId="26606"/>
          <ac:spMkLst>
            <pc:docMk/>
            <pc:sldMk cId="1378747497" sldId="387"/>
            <ac:spMk id="12" creationId="{84D30AFB-4D71-48B0-AA00-28EE92363A5F}"/>
          </ac:spMkLst>
        </pc:spChg>
        <pc:spChg chg="add del">
          <ac:chgData name="BEN KHALFALLAH Hela ItimAsrScoVdf" userId="d55be94f-4073-46ba-88ef-465599598fde" providerId="ADAL" clId="{F4C6D9C5-BD47-44C2-9B57-275B6642FEE1}" dt="2022-06-19T18:28:02.625" v="2480" actId="26606"/>
          <ac:spMkLst>
            <pc:docMk/>
            <pc:sldMk cId="1378747497" sldId="387"/>
            <ac:spMk id="14" creationId="{96A0B76F-8010-4C62-B4B6-C5FC438C059E}"/>
          </ac:spMkLst>
        </pc:spChg>
        <pc:spChg chg="add del">
          <ac:chgData name="BEN KHALFALLAH Hela ItimAsrScoVdf" userId="d55be94f-4073-46ba-88ef-465599598fde" providerId="ADAL" clId="{F4C6D9C5-BD47-44C2-9B57-275B6642FEE1}" dt="2022-06-19T18:28:02.625" v="2480" actId="26606"/>
          <ac:spMkLst>
            <pc:docMk/>
            <pc:sldMk cId="1378747497" sldId="387"/>
            <ac:spMk id="16" creationId="{9FC936C0-4624-438D-BDD0-6B296BD6409D}"/>
          </ac:spMkLst>
        </pc:spChg>
        <pc:spChg chg="add del">
          <ac:chgData name="BEN KHALFALLAH Hela ItimAsrScoVdf" userId="d55be94f-4073-46ba-88ef-465599598fde" providerId="ADAL" clId="{F4C6D9C5-BD47-44C2-9B57-275B6642FEE1}" dt="2022-06-19T18:28:02.625" v="2480" actId="26606"/>
          <ac:spMkLst>
            <pc:docMk/>
            <pc:sldMk cId="1378747497" sldId="387"/>
            <ac:spMk id="18" creationId="{683F1FFD-1AA8-4EC2-97B9-FEC7564F489B}"/>
          </ac:spMkLst>
        </pc:spChg>
        <pc:spChg chg="add del">
          <ac:chgData name="BEN KHALFALLAH Hela ItimAsrScoVdf" userId="d55be94f-4073-46ba-88ef-465599598fde" providerId="ADAL" clId="{F4C6D9C5-BD47-44C2-9B57-275B6642FEE1}" dt="2022-06-19T18:28:02.625" v="2480" actId="26606"/>
          <ac:spMkLst>
            <pc:docMk/>
            <pc:sldMk cId="1378747497" sldId="387"/>
            <ac:spMk id="20" creationId="{8FF0F8A7-C9E3-49D9-A67E-09FF582C7821}"/>
          </ac:spMkLst>
        </pc:spChg>
        <pc:spChg chg="add del">
          <ac:chgData name="BEN KHALFALLAH Hela ItimAsrScoVdf" userId="d55be94f-4073-46ba-88ef-465599598fde" providerId="ADAL" clId="{F4C6D9C5-BD47-44C2-9B57-275B6642FEE1}" dt="2022-06-19T18:28:06.749" v="2482" actId="26606"/>
          <ac:spMkLst>
            <pc:docMk/>
            <pc:sldMk cId="1378747497" sldId="387"/>
            <ac:spMk id="27" creationId="{DB691D59-8F51-4DD8-AD41-D568D29B08F8}"/>
          </ac:spMkLst>
        </pc:spChg>
        <pc:spChg chg="add del">
          <ac:chgData name="BEN KHALFALLAH Hela ItimAsrScoVdf" userId="d55be94f-4073-46ba-88ef-465599598fde" providerId="ADAL" clId="{F4C6D9C5-BD47-44C2-9B57-275B6642FEE1}" dt="2022-06-19T18:28:06.749" v="2482" actId="26606"/>
          <ac:spMkLst>
            <pc:docMk/>
            <pc:sldMk cId="1378747497" sldId="387"/>
            <ac:spMk id="28" creationId="{204AEF18-0627-48F3-9B3D-F7E8F050B1D4}"/>
          </ac:spMkLst>
        </pc:spChg>
        <pc:spChg chg="add del">
          <ac:chgData name="BEN KHALFALLAH Hela ItimAsrScoVdf" userId="d55be94f-4073-46ba-88ef-465599598fde" providerId="ADAL" clId="{F4C6D9C5-BD47-44C2-9B57-275B6642FEE1}" dt="2022-06-19T18:28:06.749" v="2482" actId="26606"/>
          <ac:spMkLst>
            <pc:docMk/>
            <pc:sldMk cId="1378747497" sldId="387"/>
            <ac:spMk id="29" creationId="{CEAEE08A-C572-438F-9753-B0D527A515A7}"/>
          </ac:spMkLst>
        </pc:spChg>
        <pc:spChg chg="add del">
          <ac:chgData name="BEN KHALFALLAH Hela ItimAsrScoVdf" userId="d55be94f-4073-46ba-88ef-465599598fde" providerId="ADAL" clId="{F4C6D9C5-BD47-44C2-9B57-275B6642FEE1}" dt="2022-06-19T18:28:06.749" v="2482" actId="26606"/>
          <ac:spMkLst>
            <pc:docMk/>
            <pc:sldMk cId="1378747497" sldId="387"/>
            <ac:spMk id="30" creationId="{DB93146F-62ED-4C59-844C-0935D0FB5031}"/>
          </ac:spMkLst>
        </pc:spChg>
        <pc:spChg chg="add del">
          <ac:chgData name="BEN KHALFALLAH Hela ItimAsrScoVdf" userId="d55be94f-4073-46ba-88ef-465599598fde" providerId="ADAL" clId="{F4C6D9C5-BD47-44C2-9B57-275B6642FEE1}" dt="2022-06-19T18:28:06.749" v="2482" actId="26606"/>
          <ac:spMkLst>
            <pc:docMk/>
            <pc:sldMk cId="1378747497" sldId="387"/>
            <ac:spMk id="31" creationId="{B1A515B1-A9B3-49B0-AE0D-D038D42C21A9}"/>
          </ac:spMkLst>
        </pc:spChg>
        <pc:spChg chg="add del">
          <ac:chgData name="BEN KHALFALLAH Hela ItimAsrScoVdf" userId="d55be94f-4073-46ba-88ef-465599598fde" providerId="ADAL" clId="{F4C6D9C5-BD47-44C2-9B57-275B6642FEE1}" dt="2022-06-19T18:28:22.015" v="2504" actId="26606"/>
          <ac:spMkLst>
            <pc:docMk/>
            <pc:sldMk cId="1378747497" sldId="387"/>
            <ac:spMk id="33" creationId="{DB691D59-8F51-4DD8-AD41-D568D29B08F8}"/>
          </ac:spMkLst>
        </pc:spChg>
        <pc:spChg chg="add del">
          <ac:chgData name="BEN KHALFALLAH Hela ItimAsrScoVdf" userId="d55be94f-4073-46ba-88ef-465599598fde" providerId="ADAL" clId="{F4C6D9C5-BD47-44C2-9B57-275B6642FEE1}" dt="2022-06-19T18:28:22.015" v="2504" actId="26606"/>
          <ac:spMkLst>
            <pc:docMk/>
            <pc:sldMk cId="1378747497" sldId="387"/>
            <ac:spMk id="34" creationId="{204AEF18-0627-48F3-9B3D-F7E8F050B1D4}"/>
          </ac:spMkLst>
        </pc:spChg>
        <pc:spChg chg="add del">
          <ac:chgData name="BEN KHALFALLAH Hela ItimAsrScoVdf" userId="d55be94f-4073-46ba-88ef-465599598fde" providerId="ADAL" clId="{F4C6D9C5-BD47-44C2-9B57-275B6642FEE1}" dt="2022-06-19T18:28:22.015" v="2504" actId="26606"/>
          <ac:spMkLst>
            <pc:docMk/>
            <pc:sldMk cId="1378747497" sldId="387"/>
            <ac:spMk id="35" creationId="{CEAEE08A-C572-438F-9753-B0D527A515A7}"/>
          </ac:spMkLst>
        </pc:spChg>
        <pc:spChg chg="add del">
          <ac:chgData name="BEN KHALFALLAH Hela ItimAsrScoVdf" userId="d55be94f-4073-46ba-88ef-465599598fde" providerId="ADAL" clId="{F4C6D9C5-BD47-44C2-9B57-275B6642FEE1}" dt="2022-06-19T18:28:22.015" v="2504" actId="26606"/>
          <ac:spMkLst>
            <pc:docMk/>
            <pc:sldMk cId="1378747497" sldId="387"/>
            <ac:spMk id="36" creationId="{DB93146F-62ED-4C59-844C-0935D0FB5031}"/>
          </ac:spMkLst>
        </pc:spChg>
        <pc:spChg chg="add del">
          <ac:chgData name="BEN KHALFALLAH Hela ItimAsrScoVdf" userId="d55be94f-4073-46ba-88ef-465599598fde" providerId="ADAL" clId="{F4C6D9C5-BD47-44C2-9B57-275B6642FEE1}" dt="2022-06-19T18:28:22.015" v="2504" actId="26606"/>
          <ac:spMkLst>
            <pc:docMk/>
            <pc:sldMk cId="1378747497" sldId="387"/>
            <ac:spMk id="37" creationId="{F9CD4BEB-C391-4F7E-9838-95411A832349}"/>
          </ac:spMkLst>
        </pc:spChg>
        <pc:spChg chg="add del">
          <ac:chgData name="BEN KHALFALLAH Hela ItimAsrScoVdf" userId="d55be94f-4073-46ba-88ef-465599598fde" providerId="ADAL" clId="{F4C6D9C5-BD47-44C2-9B57-275B6642FEE1}" dt="2022-06-19T18:28:38.494" v="2506" actId="26606"/>
          <ac:spMkLst>
            <pc:docMk/>
            <pc:sldMk cId="1378747497" sldId="387"/>
            <ac:spMk id="42" creationId="{DB691D59-8F51-4DD8-AD41-D568D29B08F8}"/>
          </ac:spMkLst>
        </pc:spChg>
        <pc:spChg chg="add del">
          <ac:chgData name="BEN KHALFALLAH Hela ItimAsrScoVdf" userId="d55be94f-4073-46ba-88ef-465599598fde" providerId="ADAL" clId="{F4C6D9C5-BD47-44C2-9B57-275B6642FEE1}" dt="2022-06-19T18:28:38.494" v="2506" actId="26606"/>
          <ac:spMkLst>
            <pc:docMk/>
            <pc:sldMk cId="1378747497" sldId="387"/>
            <ac:spMk id="44" creationId="{204AEF18-0627-48F3-9B3D-F7E8F050B1D4}"/>
          </ac:spMkLst>
        </pc:spChg>
        <pc:spChg chg="add del">
          <ac:chgData name="BEN KHALFALLAH Hela ItimAsrScoVdf" userId="d55be94f-4073-46ba-88ef-465599598fde" providerId="ADAL" clId="{F4C6D9C5-BD47-44C2-9B57-275B6642FEE1}" dt="2022-06-19T18:28:38.494" v="2506" actId="26606"/>
          <ac:spMkLst>
            <pc:docMk/>
            <pc:sldMk cId="1378747497" sldId="387"/>
            <ac:spMk id="46" creationId="{CEAEE08A-C572-438F-9753-B0D527A515A7}"/>
          </ac:spMkLst>
        </pc:spChg>
        <pc:spChg chg="add del">
          <ac:chgData name="BEN KHALFALLAH Hela ItimAsrScoVdf" userId="d55be94f-4073-46ba-88ef-465599598fde" providerId="ADAL" clId="{F4C6D9C5-BD47-44C2-9B57-275B6642FEE1}" dt="2022-06-19T18:28:38.494" v="2506" actId="26606"/>
          <ac:spMkLst>
            <pc:docMk/>
            <pc:sldMk cId="1378747497" sldId="387"/>
            <ac:spMk id="48" creationId="{DB93146F-62ED-4C59-844C-0935D0FB5031}"/>
          </ac:spMkLst>
        </pc:spChg>
        <pc:spChg chg="add del">
          <ac:chgData name="BEN KHALFALLAH Hela ItimAsrScoVdf" userId="d55be94f-4073-46ba-88ef-465599598fde" providerId="ADAL" clId="{F4C6D9C5-BD47-44C2-9B57-275B6642FEE1}" dt="2022-06-19T18:28:38.494" v="2506" actId="26606"/>
          <ac:spMkLst>
            <pc:docMk/>
            <pc:sldMk cId="1378747497" sldId="387"/>
            <ac:spMk id="50" creationId="{B1A515B1-A9B3-49B0-AE0D-D038D42C21A9}"/>
          </ac:spMkLst>
        </pc:spChg>
        <pc:spChg chg="add">
          <ac:chgData name="BEN KHALFALLAH Hela ItimAsrScoVdf" userId="d55be94f-4073-46ba-88ef-465599598fde" providerId="ADAL" clId="{F4C6D9C5-BD47-44C2-9B57-275B6642FEE1}" dt="2022-06-19T18:28:38.494" v="2506" actId="26606"/>
          <ac:spMkLst>
            <pc:docMk/>
            <pc:sldMk cId="1378747497" sldId="387"/>
            <ac:spMk id="55" creationId="{DB691D59-8F51-4DD8-AD41-D568D29B08F8}"/>
          </ac:spMkLst>
        </pc:spChg>
        <pc:spChg chg="add">
          <ac:chgData name="BEN KHALFALLAH Hela ItimAsrScoVdf" userId="d55be94f-4073-46ba-88ef-465599598fde" providerId="ADAL" clId="{F4C6D9C5-BD47-44C2-9B57-275B6642FEE1}" dt="2022-06-19T18:28:38.494" v="2506" actId="26606"/>
          <ac:spMkLst>
            <pc:docMk/>
            <pc:sldMk cId="1378747497" sldId="387"/>
            <ac:spMk id="57" creationId="{204AEF18-0627-48F3-9B3D-F7E8F050B1D4}"/>
          </ac:spMkLst>
        </pc:spChg>
        <pc:spChg chg="add">
          <ac:chgData name="BEN KHALFALLAH Hela ItimAsrScoVdf" userId="d55be94f-4073-46ba-88ef-465599598fde" providerId="ADAL" clId="{F4C6D9C5-BD47-44C2-9B57-275B6642FEE1}" dt="2022-06-19T18:28:38.494" v="2506" actId="26606"/>
          <ac:spMkLst>
            <pc:docMk/>
            <pc:sldMk cId="1378747497" sldId="387"/>
            <ac:spMk id="59" creationId="{CEAEE08A-C572-438F-9753-B0D527A515A7}"/>
          </ac:spMkLst>
        </pc:spChg>
        <pc:spChg chg="add">
          <ac:chgData name="BEN KHALFALLAH Hela ItimAsrScoVdf" userId="d55be94f-4073-46ba-88ef-465599598fde" providerId="ADAL" clId="{F4C6D9C5-BD47-44C2-9B57-275B6642FEE1}" dt="2022-06-19T18:28:38.494" v="2506" actId="26606"/>
          <ac:spMkLst>
            <pc:docMk/>
            <pc:sldMk cId="1378747497" sldId="387"/>
            <ac:spMk id="61" creationId="{DB93146F-62ED-4C59-844C-0935D0FB5031}"/>
          </ac:spMkLst>
        </pc:spChg>
        <pc:spChg chg="add">
          <ac:chgData name="BEN KHALFALLAH Hela ItimAsrScoVdf" userId="d55be94f-4073-46ba-88ef-465599598fde" providerId="ADAL" clId="{F4C6D9C5-BD47-44C2-9B57-275B6642FEE1}" dt="2022-06-19T18:28:38.494" v="2506" actId="26606"/>
          <ac:spMkLst>
            <pc:docMk/>
            <pc:sldMk cId="1378747497" sldId="387"/>
            <ac:spMk id="63" creationId="{F9CD4BEB-C391-4F7E-9838-95411A832349}"/>
          </ac:spMkLst>
        </pc:spChg>
        <pc:grpChg chg="add del">
          <ac:chgData name="BEN KHALFALLAH Hela ItimAsrScoVdf" userId="d55be94f-4073-46ba-88ef-465599598fde" providerId="ADAL" clId="{F4C6D9C5-BD47-44C2-9B57-275B6642FEE1}" dt="2022-06-19T18:28:02.625" v="2480" actId="26606"/>
          <ac:grpSpMkLst>
            <pc:docMk/>
            <pc:sldMk cId="1378747497" sldId="387"/>
            <ac:grpSpMk id="22" creationId="{A4274C20-A98B-4AC3-B16A-B7F41CB582DC}"/>
          </ac:grpSpMkLst>
        </pc:grpChg>
        <pc:picChg chg="mod ord">
          <ac:chgData name="BEN KHALFALLAH Hela ItimAsrScoVdf" userId="d55be94f-4073-46ba-88ef-465599598fde" providerId="ADAL" clId="{F4C6D9C5-BD47-44C2-9B57-275B6642FEE1}" dt="2022-06-19T18:28:43.216" v="2507" actId="1076"/>
          <ac:picMkLst>
            <pc:docMk/>
            <pc:sldMk cId="1378747497" sldId="387"/>
            <ac:picMk id="3" creationId="{374B43FC-1C49-491E-B9BE-02BF37769A23}"/>
          </ac:picMkLst>
        </pc:picChg>
      </pc:sldChg>
      <pc:sldChg chg="addSp delSp modSp mod setBg delDesignElem">
        <pc:chgData name="BEN KHALFALLAH Hela ItimAsrScoVdf" userId="d55be94f-4073-46ba-88ef-465599598fde" providerId="ADAL" clId="{F4C6D9C5-BD47-44C2-9B57-275B6642FEE1}" dt="2022-06-19T18:56:49.472" v="2843" actId="1076"/>
        <pc:sldMkLst>
          <pc:docMk/>
          <pc:sldMk cId="3857364641" sldId="388"/>
        </pc:sldMkLst>
        <pc:spChg chg="del">
          <ac:chgData name="BEN KHALFALLAH Hela ItimAsrScoVdf" userId="d55be94f-4073-46ba-88ef-465599598fde" providerId="ADAL" clId="{F4C6D9C5-BD47-44C2-9B57-275B6642FEE1}" dt="2022-06-19T18:56:24.705" v="2839" actId="478"/>
          <ac:spMkLst>
            <pc:docMk/>
            <pc:sldMk cId="3857364641" sldId="388"/>
            <ac:spMk id="2" creationId="{C33C1174-55E8-4D97-82E3-A5E672519FAC}"/>
          </ac:spMkLst>
        </pc:spChg>
        <pc:spChg chg="mod">
          <ac:chgData name="BEN KHALFALLAH Hela ItimAsrScoVdf" userId="d55be94f-4073-46ba-88ef-465599598fde" providerId="ADAL" clId="{F4C6D9C5-BD47-44C2-9B57-275B6642FEE1}" dt="2022-06-19T18:56:49.472" v="2843" actId="1076"/>
          <ac:spMkLst>
            <pc:docMk/>
            <pc:sldMk cId="3857364641" sldId="388"/>
            <ac:spMk id="3" creationId="{0759A5E2-49EC-4F8C-B60C-C66182051459}"/>
          </ac:spMkLst>
        </pc:spChg>
        <pc:spChg chg="add mod">
          <ac:chgData name="BEN KHALFALLAH Hela ItimAsrScoVdf" userId="d55be94f-4073-46ba-88ef-465599598fde" providerId="ADAL" clId="{F4C6D9C5-BD47-44C2-9B57-275B6642FEE1}" dt="2022-06-19T18:56:27.174" v="2842" actId="20577"/>
          <ac:spMkLst>
            <pc:docMk/>
            <pc:sldMk cId="3857364641" sldId="388"/>
            <ac:spMk id="6" creationId="{076CC779-E9F3-4A78-9FEA-3494B395BEF3}"/>
          </ac:spMkLst>
        </pc:spChg>
        <pc:spChg chg="mod">
          <ac:chgData name="BEN KHALFALLAH Hela ItimAsrScoVdf" userId="d55be94f-4073-46ba-88ef-465599598fde" providerId="ADAL" clId="{F4C6D9C5-BD47-44C2-9B57-275B6642FEE1}" dt="2022-06-19T18:56:49.472" v="2843" actId="1076"/>
          <ac:spMkLst>
            <pc:docMk/>
            <pc:sldMk cId="3857364641" sldId="388"/>
            <ac:spMk id="49" creationId="{E562D72B-FA3B-4D2C-82AC-A3518467BEDD}"/>
          </ac:spMkLst>
        </pc:spChg>
        <pc:spChg chg="del">
          <ac:chgData name="BEN KHALFALLAH Hela ItimAsrScoVdf" userId="d55be94f-4073-46ba-88ef-465599598fde" providerId="ADAL" clId="{F4C6D9C5-BD47-44C2-9B57-275B6642FEE1}" dt="2022-06-19T12:58:37.791" v="23"/>
          <ac:spMkLst>
            <pc:docMk/>
            <pc:sldMk cId="3857364641" sldId="388"/>
            <ac:spMk id="65" creationId="{DA52A394-10F4-4AA5-90E4-634D1E919DBA}"/>
          </ac:spMkLst>
        </pc:spChg>
        <pc:spChg chg="del">
          <ac:chgData name="BEN KHALFALLAH Hela ItimAsrScoVdf" userId="d55be94f-4073-46ba-88ef-465599598fde" providerId="ADAL" clId="{F4C6D9C5-BD47-44C2-9B57-275B6642FEE1}" dt="2022-06-19T12:58:37.791" v="23"/>
          <ac:spMkLst>
            <pc:docMk/>
            <pc:sldMk cId="3857364641" sldId="388"/>
            <ac:spMk id="66" creationId="{07BDDC51-8BB2-42BE-8EA8-39B3E9AC1EF6}"/>
          </ac:spMkLst>
        </pc:spChg>
        <pc:spChg chg="del">
          <ac:chgData name="BEN KHALFALLAH Hela ItimAsrScoVdf" userId="d55be94f-4073-46ba-88ef-465599598fde" providerId="ADAL" clId="{F4C6D9C5-BD47-44C2-9B57-275B6642FEE1}" dt="2022-06-19T12:58:37.791" v="23"/>
          <ac:spMkLst>
            <pc:docMk/>
            <pc:sldMk cId="3857364641" sldId="388"/>
            <ac:spMk id="28699" creationId="{BB2B8762-61F0-4F1B-9364-D633EE9D6AF5}"/>
          </ac:spMkLst>
        </pc:spChg>
        <pc:spChg chg="del">
          <ac:chgData name="BEN KHALFALLAH Hela ItimAsrScoVdf" userId="d55be94f-4073-46ba-88ef-465599598fde" providerId="ADAL" clId="{F4C6D9C5-BD47-44C2-9B57-275B6642FEE1}" dt="2022-06-19T12:58:37.791" v="23"/>
          <ac:spMkLst>
            <pc:docMk/>
            <pc:sldMk cId="3857364641" sldId="388"/>
            <ac:spMk id="28700" creationId="{E97675C8-1328-460C-9EBF-6B446B67EAD3}"/>
          </ac:spMkLst>
        </pc:spChg>
        <pc:spChg chg="del">
          <ac:chgData name="BEN KHALFALLAH Hela ItimAsrScoVdf" userId="d55be94f-4073-46ba-88ef-465599598fde" providerId="ADAL" clId="{F4C6D9C5-BD47-44C2-9B57-275B6642FEE1}" dt="2022-06-19T12:58:37.791" v="23"/>
          <ac:spMkLst>
            <pc:docMk/>
            <pc:sldMk cId="3857364641" sldId="388"/>
            <ac:spMk id="28702" creationId="{C6417104-D4C1-4710-9982-2154A7F48492}"/>
          </ac:spMkLst>
        </pc:spChg>
        <pc:spChg chg="del">
          <ac:chgData name="BEN KHALFALLAH Hela ItimAsrScoVdf" userId="d55be94f-4073-46ba-88ef-465599598fde" providerId="ADAL" clId="{F4C6D9C5-BD47-44C2-9B57-275B6642FEE1}" dt="2022-06-19T12:58:37.791" v="23"/>
          <ac:spMkLst>
            <pc:docMk/>
            <pc:sldMk cId="3857364641" sldId="388"/>
            <ac:spMk id="28703" creationId="{626F1402-2DEC-4071-84AF-350C7BF00D43}"/>
          </ac:spMkLst>
        </pc:spChg>
        <pc:picChg chg="mod">
          <ac:chgData name="BEN KHALFALLAH Hela ItimAsrScoVdf" userId="d55be94f-4073-46ba-88ef-465599598fde" providerId="ADAL" clId="{F4C6D9C5-BD47-44C2-9B57-275B6642FEE1}" dt="2022-06-19T18:56:49.472" v="2843" actId="1076"/>
          <ac:picMkLst>
            <pc:docMk/>
            <pc:sldMk cId="3857364641" sldId="388"/>
            <ac:picMk id="11" creationId="{6CE6EA4C-9C48-48D8-87DD-10BDBFE2E9E0}"/>
          </ac:picMkLst>
        </pc:picChg>
        <pc:picChg chg="mod">
          <ac:chgData name="BEN KHALFALLAH Hela ItimAsrScoVdf" userId="d55be94f-4073-46ba-88ef-465599598fde" providerId="ADAL" clId="{F4C6D9C5-BD47-44C2-9B57-275B6642FEE1}" dt="2022-06-19T18:56:49.472" v="2843" actId="1076"/>
          <ac:picMkLst>
            <pc:docMk/>
            <pc:sldMk cId="3857364641" sldId="388"/>
            <ac:picMk id="28674" creationId="{3D8BD46F-DB8E-43BE-9A2A-466F0B68AB3E}"/>
          </ac:picMkLst>
        </pc:picChg>
        <pc:cxnChg chg="mod">
          <ac:chgData name="BEN KHALFALLAH Hela ItimAsrScoVdf" userId="d55be94f-4073-46ba-88ef-465599598fde" providerId="ADAL" clId="{F4C6D9C5-BD47-44C2-9B57-275B6642FEE1}" dt="2022-06-19T18:56:49.472" v="2843" actId="1076"/>
          <ac:cxnSpMkLst>
            <pc:docMk/>
            <pc:sldMk cId="3857364641" sldId="388"/>
            <ac:cxnSpMk id="5" creationId="{1886A296-E6AA-4D9D-AB3E-6525430264AA}"/>
          </ac:cxnSpMkLst>
        </pc:cxnChg>
        <pc:cxnChg chg="del">
          <ac:chgData name="BEN KHALFALLAH Hela ItimAsrScoVdf" userId="d55be94f-4073-46ba-88ef-465599598fde" providerId="ADAL" clId="{F4C6D9C5-BD47-44C2-9B57-275B6642FEE1}" dt="2022-06-19T12:58:37.791" v="23"/>
          <ac:cxnSpMkLst>
            <pc:docMk/>
            <pc:sldMk cId="3857364641" sldId="388"/>
            <ac:cxnSpMk id="64" creationId="{04733B62-1719-4677-A612-CA0AC0AD7482}"/>
          </ac:cxnSpMkLst>
        </pc:cxnChg>
        <pc:cxnChg chg="del">
          <ac:chgData name="BEN KHALFALLAH Hela ItimAsrScoVdf" userId="d55be94f-4073-46ba-88ef-465599598fde" providerId="ADAL" clId="{F4C6D9C5-BD47-44C2-9B57-275B6642FEE1}" dt="2022-06-19T12:58:37.791" v="23"/>
          <ac:cxnSpMkLst>
            <pc:docMk/>
            <pc:sldMk cId="3857364641" sldId="388"/>
            <ac:cxnSpMk id="28701" creationId="{514EE78B-AF71-4195-A01B-F1165D9233BF}"/>
          </ac:cxnSpMkLst>
        </pc:cxnChg>
      </pc:sldChg>
      <pc:sldChg chg="addSp delSp modSp mod setBg delDesignElem">
        <pc:chgData name="BEN KHALFALLAH Hela ItimAsrScoVdf" userId="d55be94f-4073-46ba-88ef-465599598fde" providerId="ADAL" clId="{F4C6D9C5-BD47-44C2-9B57-275B6642FEE1}" dt="2022-06-19T19:25:38.173" v="3250" actId="1076"/>
        <pc:sldMkLst>
          <pc:docMk/>
          <pc:sldMk cId="4047663201" sldId="389"/>
        </pc:sldMkLst>
        <pc:spChg chg="del">
          <ac:chgData name="BEN KHALFALLAH Hela ItimAsrScoVdf" userId="d55be94f-4073-46ba-88ef-465599598fde" providerId="ADAL" clId="{F4C6D9C5-BD47-44C2-9B57-275B6642FEE1}" dt="2022-06-19T19:00:12.400" v="2884" actId="478"/>
          <ac:spMkLst>
            <pc:docMk/>
            <pc:sldMk cId="4047663201" sldId="389"/>
            <ac:spMk id="2" creationId="{C33C1174-55E8-4D97-82E3-A5E672519FAC}"/>
          </ac:spMkLst>
        </pc:spChg>
        <pc:spChg chg="add mod">
          <ac:chgData name="BEN KHALFALLAH Hela ItimAsrScoVdf" userId="d55be94f-4073-46ba-88ef-465599598fde" providerId="ADAL" clId="{F4C6D9C5-BD47-44C2-9B57-275B6642FEE1}" dt="2022-06-19T19:00:19.063" v="2893" actId="20577"/>
          <ac:spMkLst>
            <pc:docMk/>
            <pc:sldMk cId="4047663201" sldId="389"/>
            <ac:spMk id="4" creationId="{10E01769-12A2-4F09-B52D-1A0B4A02F2B3}"/>
          </ac:spMkLst>
        </pc:spChg>
        <pc:spChg chg="add mod">
          <ac:chgData name="BEN KHALFALLAH Hela ItimAsrScoVdf" userId="d55be94f-4073-46ba-88ef-465599598fde" providerId="ADAL" clId="{F4C6D9C5-BD47-44C2-9B57-275B6642FEE1}" dt="2022-06-19T19:25:38.173" v="3250" actId="1076"/>
          <ac:spMkLst>
            <pc:docMk/>
            <pc:sldMk cId="4047663201" sldId="389"/>
            <ac:spMk id="5" creationId="{5D7D7C36-12BE-47B7-BD24-FD86C0C54F0D}"/>
          </ac:spMkLst>
        </pc:spChg>
        <pc:spChg chg="add">
          <ac:chgData name="BEN KHALFALLAH Hela ItimAsrScoVdf" userId="d55be94f-4073-46ba-88ef-465599598fde" providerId="ADAL" clId="{F4C6D9C5-BD47-44C2-9B57-275B6642FEE1}" dt="2022-06-19T19:00:14.650" v="2885" actId="26606"/>
          <ac:spMkLst>
            <pc:docMk/>
            <pc:sldMk cId="4047663201" sldId="389"/>
            <ac:spMk id="32779" creationId="{CEAEE08A-C572-438F-9753-B0D527A515A7}"/>
          </ac:spMkLst>
        </pc:spChg>
        <pc:spChg chg="del">
          <ac:chgData name="BEN KHALFALLAH Hela ItimAsrScoVdf" userId="d55be94f-4073-46ba-88ef-465599598fde" providerId="ADAL" clId="{F4C6D9C5-BD47-44C2-9B57-275B6642FEE1}" dt="2022-06-19T12:58:37.791" v="23"/>
          <ac:spMkLst>
            <pc:docMk/>
            <pc:sldMk cId="4047663201" sldId="389"/>
            <ac:spMk id="32780" creationId="{4E4490D0-3672-446A-AC12-B4830333BDDD}"/>
          </ac:spMkLst>
        </pc:spChg>
        <pc:spChg chg="del">
          <ac:chgData name="BEN KHALFALLAH Hela ItimAsrScoVdf" userId="d55be94f-4073-46ba-88ef-465599598fde" providerId="ADAL" clId="{F4C6D9C5-BD47-44C2-9B57-275B6642FEE1}" dt="2022-06-19T12:58:37.791" v="23"/>
          <ac:spMkLst>
            <pc:docMk/>
            <pc:sldMk cId="4047663201" sldId="389"/>
            <ac:spMk id="32781" creationId="{39CB82C2-DF65-4EC1-8280-F201D50F570B}"/>
          </ac:spMkLst>
        </pc:spChg>
        <pc:spChg chg="del">
          <ac:chgData name="BEN KHALFALLAH Hela ItimAsrScoVdf" userId="d55be94f-4073-46ba-88ef-465599598fde" providerId="ADAL" clId="{F4C6D9C5-BD47-44C2-9B57-275B6642FEE1}" dt="2022-06-19T12:58:37.791" v="23"/>
          <ac:spMkLst>
            <pc:docMk/>
            <pc:sldMk cId="4047663201" sldId="389"/>
            <ac:spMk id="32783" creationId="{C4AAA502-5435-489E-9538-3A40E6C71461}"/>
          </ac:spMkLst>
        </pc:spChg>
        <pc:spChg chg="del">
          <ac:chgData name="BEN KHALFALLAH Hela ItimAsrScoVdf" userId="d55be94f-4073-46ba-88ef-465599598fde" providerId="ADAL" clId="{F4C6D9C5-BD47-44C2-9B57-275B6642FEE1}" dt="2022-06-19T12:58:37.791" v="23"/>
          <ac:spMkLst>
            <pc:docMk/>
            <pc:sldMk cId="4047663201" sldId="389"/>
            <ac:spMk id="32785" creationId="{DE42378B-2E28-4810-8421-7A473A40E376}"/>
          </ac:spMkLst>
        </pc:spChg>
        <pc:spChg chg="del">
          <ac:chgData name="BEN KHALFALLAH Hela ItimAsrScoVdf" userId="d55be94f-4073-46ba-88ef-465599598fde" providerId="ADAL" clId="{F4C6D9C5-BD47-44C2-9B57-275B6642FEE1}" dt="2022-06-19T12:58:37.791" v="23"/>
          <ac:spMkLst>
            <pc:docMk/>
            <pc:sldMk cId="4047663201" sldId="389"/>
            <ac:spMk id="32786" creationId="{0D91DD17-237F-4811-BC0E-128EB1BD7CFE}"/>
          </ac:spMkLst>
        </pc:spChg>
        <pc:spChg chg="add">
          <ac:chgData name="BEN KHALFALLAH Hela ItimAsrScoVdf" userId="d55be94f-4073-46ba-88ef-465599598fde" providerId="ADAL" clId="{F4C6D9C5-BD47-44C2-9B57-275B6642FEE1}" dt="2022-06-19T19:00:14.650" v="2885" actId="26606"/>
          <ac:spMkLst>
            <pc:docMk/>
            <pc:sldMk cId="4047663201" sldId="389"/>
            <ac:spMk id="32787" creationId="{B01B0E58-A5C8-4CDA-A2E0-35DF94E59857}"/>
          </ac:spMkLst>
        </pc:spChg>
        <pc:spChg chg="add">
          <ac:chgData name="BEN KHALFALLAH Hela ItimAsrScoVdf" userId="d55be94f-4073-46ba-88ef-465599598fde" providerId="ADAL" clId="{F4C6D9C5-BD47-44C2-9B57-275B6642FEE1}" dt="2022-06-19T19:00:14.650" v="2885" actId="26606"/>
          <ac:spMkLst>
            <pc:docMk/>
            <pc:sldMk cId="4047663201" sldId="389"/>
            <ac:spMk id="32788" creationId="{DB691D59-8F51-4DD8-AD41-D568D29B08F8}"/>
          </ac:spMkLst>
        </pc:spChg>
        <pc:spChg chg="add">
          <ac:chgData name="BEN KHALFALLAH Hela ItimAsrScoVdf" userId="d55be94f-4073-46ba-88ef-465599598fde" providerId="ADAL" clId="{F4C6D9C5-BD47-44C2-9B57-275B6642FEE1}" dt="2022-06-19T19:00:14.650" v="2885" actId="26606"/>
          <ac:spMkLst>
            <pc:docMk/>
            <pc:sldMk cId="4047663201" sldId="389"/>
            <ac:spMk id="32789" creationId="{204AEF18-0627-48F3-9B3D-F7E8F050B1D4}"/>
          </ac:spMkLst>
        </pc:spChg>
        <pc:spChg chg="add">
          <ac:chgData name="BEN KHALFALLAH Hela ItimAsrScoVdf" userId="d55be94f-4073-46ba-88ef-465599598fde" providerId="ADAL" clId="{F4C6D9C5-BD47-44C2-9B57-275B6642FEE1}" dt="2022-06-19T19:00:14.650" v="2885" actId="26606"/>
          <ac:spMkLst>
            <pc:docMk/>
            <pc:sldMk cId="4047663201" sldId="389"/>
            <ac:spMk id="32790" creationId="{DB93146F-62ED-4C59-844C-0935D0FB5031}"/>
          </ac:spMkLst>
        </pc:spChg>
        <pc:spChg chg="add">
          <ac:chgData name="BEN KHALFALLAH Hela ItimAsrScoVdf" userId="d55be94f-4073-46ba-88ef-465599598fde" providerId="ADAL" clId="{F4C6D9C5-BD47-44C2-9B57-275B6642FEE1}" dt="2022-06-19T19:00:14.650" v="2885" actId="26606"/>
          <ac:spMkLst>
            <pc:docMk/>
            <pc:sldMk cId="4047663201" sldId="389"/>
            <ac:spMk id="32791" creationId="{F7207B7B-5C57-458C-BE38-95D2CD7655BB}"/>
          </ac:spMkLst>
        </pc:spChg>
        <pc:spChg chg="add">
          <ac:chgData name="BEN KHALFALLAH Hela ItimAsrScoVdf" userId="d55be94f-4073-46ba-88ef-465599598fde" providerId="ADAL" clId="{F4C6D9C5-BD47-44C2-9B57-275B6642FEE1}" dt="2022-06-19T19:00:14.650" v="2885" actId="26606"/>
          <ac:spMkLst>
            <pc:docMk/>
            <pc:sldMk cId="4047663201" sldId="389"/>
            <ac:spMk id="32792" creationId="{9822E561-F97C-4CBB-A9A6-A6BF6317BC84}"/>
          </ac:spMkLst>
        </pc:spChg>
        <pc:picChg chg="mod ord">
          <ac:chgData name="BEN KHALFALLAH Hela ItimAsrScoVdf" userId="d55be94f-4073-46ba-88ef-465599598fde" providerId="ADAL" clId="{F4C6D9C5-BD47-44C2-9B57-275B6642FEE1}" dt="2022-06-19T19:00:14.650" v="2885" actId="26606"/>
          <ac:picMkLst>
            <pc:docMk/>
            <pc:sldMk cId="4047663201" sldId="389"/>
            <ac:picMk id="32770" creationId="{99FFBAD9-F283-4B66-B68D-FB08952C392C}"/>
          </ac:picMkLst>
        </pc:picChg>
        <pc:cxnChg chg="del">
          <ac:chgData name="BEN KHALFALLAH Hela ItimAsrScoVdf" userId="d55be94f-4073-46ba-88ef-465599598fde" providerId="ADAL" clId="{F4C6D9C5-BD47-44C2-9B57-275B6642FEE1}" dt="2022-06-19T12:58:37.791" v="23"/>
          <ac:cxnSpMkLst>
            <pc:docMk/>
            <pc:sldMk cId="4047663201" sldId="389"/>
            <ac:cxnSpMk id="32782" creationId="{7E1D4427-852B-4B37-8E76-0E9F1810BA2A}"/>
          </ac:cxnSpMkLst>
        </pc:cxnChg>
        <pc:cxnChg chg="del">
          <ac:chgData name="BEN KHALFALLAH Hela ItimAsrScoVdf" userId="d55be94f-4073-46ba-88ef-465599598fde" providerId="ADAL" clId="{F4C6D9C5-BD47-44C2-9B57-275B6642FEE1}" dt="2022-06-19T12:58:37.791" v="23"/>
          <ac:cxnSpMkLst>
            <pc:docMk/>
            <pc:sldMk cId="4047663201" sldId="389"/>
            <ac:cxnSpMk id="32784" creationId="{C9AC0290-4702-4519-B0F4-C2A46880997B}"/>
          </ac:cxnSpMkLst>
        </pc:cxnChg>
      </pc:sldChg>
      <pc:sldChg chg="modSp del">
        <pc:chgData name="BEN KHALFALLAH Hela ItimAsrScoVdf" userId="d55be94f-4073-46ba-88ef-465599598fde" providerId="ADAL" clId="{F4C6D9C5-BD47-44C2-9B57-275B6642FEE1}" dt="2022-06-19T17:16:06.452" v="1761" actId="47"/>
        <pc:sldMkLst>
          <pc:docMk/>
          <pc:sldMk cId="1861072900" sldId="391"/>
        </pc:sldMkLst>
        <pc:spChg chg="mod">
          <ac:chgData name="BEN KHALFALLAH Hela ItimAsrScoVdf" userId="d55be94f-4073-46ba-88ef-465599598fde" providerId="ADAL" clId="{F4C6D9C5-BD47-44C2-9B57-275B6642FEE1}" dt="2022-06-19T16:46:05.671" v="1600"/>
          <ac:spMkLst>
            <pc:docMk/>
            <pc:sldMk cId="1861072900" sldId="391"/>
            <ac:spMk id="2" creationId="{C33C1174-55E8-4D97-82E3-A5E672519FAC}"/>
          </ac:spMkLst>
        </pc:spChg>
      </pc:sldChg>
      <pc:sldChg chg="modSp mod">
        <pc:chgData name="BEN KHALFALLAH Hela ItimAsrScoVdf" userId="d55be94f-4073-46ba-88ef-465599598fde" providerId="ADAL" clId="{F4C6D9C5-BD47-44C2-9B57-275B6642FEE1}" dt="2022-06-19T17:38:45.758" v="1974"/>
        <pc:sldMkLst>
          <pc:docMk/>
          <pc:sldMk cId="241116510" sldId="392"/>
        </pc:sldMkLst>
        <pc:spChg chg="mod">
          <ac:chgData name="BEN KHALFALLAH Hela ItimAsrScoVdf" userId="d55be94f-4073-46ba-88ef-465599598fde" providerId="ADAL" clId="{F4C6D9C5-BD47-44C2-9B57-275B6642FEE1}" dt="2022-06-19T17:38:45.758" v="1974"/>
          <ac:spMkLst>
            <pc:docMk/>
            <pc:sldMk cId="241116510" sldId="392"/>
            <ac:spMk id="2" creationId="{C33C1174-55E8-4D97-82E3-A5E672519FAC}"/>
          </ac:spMkLst>
        </pc:spChg>
      </pc:sldChg>
      <pc:sldChg chg="modSp mod">
        <pc:chgData name="BEN KHALFALLAH Hela ItimAsrScoVdf" userId="d55be94f-4073-46ba-88ef-465599598fde" providerId="ADAL" clId="{F4C6D9C5-BD47-44C2-9B57-275B6642FEE1}" dt="2022-06-19T17:38:49.129" v="1975"/>
        <pc:sldMkLst>
          <pc:docMk/>
          <pc:sldMk cId="3420515242" sldId="393"/>
        </pc:sldMkLst>
        <pc:spChg chg="mod">
          <ac:chgData name="BEN KHALFALLAH Hela ItimAsrScoVdf" userId="d55be94f-4073-46ba-88ef-465599598fde" providerId="ADAL" clId="{F4C6D9C5-BD47-44C2-9B57-275B6642FEE1}" dt="2022-06-19T17:38:49.129" v="1975"/>
          <ac:spMkLst>
            <pc:docMk/>
            <pc:sldMk cId="3420515242" sldId="393"/>
            <ac:spMk id="2" creationId="{C33C1174-55E8-4D97-82E3-A5E672519FAC}"/>
          </ac:spMkLst>
        </pc:spChg>
      </pc:sldChg>
      <pc:sldChg chg="modSp del mod ord">
        <pc:chgData name="BEN KHALFALLAH Hela ItimAsrScoVdf" userId="d55be94f-4073-46ba-88ef-465599598fde" providerId="ADAL" clId="{F4C6D9C5-BD47-44C2-9B57-275B6642FEE1}" dt="2022-06-19T17:26:52.293" v="1886" actId="47"/>
        <pc:sldMkLst>
          <pc:docMk/>
          <pc:sldMk cId="1552781330" sldId="394"/>
        </pc:sldMkLst>
        <pc:spChg chg="mod">
          <ac:chgData name="BEN KHALFALLAH Hela ItimAsrScoVdf" userId="d55be94f-4073-46ba-88ef-465599598fde" providerId="ADAL" clId="{F4C6D9C5-BD47-44C2-9B57-275B6642FEE1}" dt="2022-06-19T17:22:19.470" v="1843" actId="20577"/>
          <ac:spMkLst>
            <pc:docMk/>
            <pc:sldMk cId="1552781330" sldId="394"/>
            <ac:spMk id="2" creationId="{C33C1174-55E8-4D97-82E3-A5E672519FAC}"/>
          </ac:spMkLst>
        </pc:spChg>
      </pc:sldChg>
      <pc:sldChg chg="addSp modSp mod">
        <pc:chgData name="BEN KHALFALLAH Hela ItimAsrScoVdf" userId="d55be94f-4073-46ba-88ef-465599598fde" providerId="ADAL" clId="{F4C6D9C5-BD47-44C2-9B57-275B6642FEE1}" dt="2022-06-19T17:46:09.070" v="2080" actId="20577"/>
        <pc:sldMkLst>
          <pc:docMk/>
          <pc:sldMk cId="96222033" sldId="395"/>
        </pc:sldMkLst>
        <pc:spChg chg="mod">
          <ac:chgData name="BEN KHALFALLAH Hela ItimAsrScoVdf" userId="d55be94f-4073-46ba-88ef-465599598fde" providerId="ADAL" clId="{F4C6D9C5-BD47-44C2-9B57-275B6642FEE1}" dt="2022-06-19T17:44:46.624" v="2048" actId="20577"/>
          <ac:spMkLst>
            <pc:docMk/>
            <pc:sldMk cId="96222033" sldId="395"/>
            <ac:spMk id="2" creationId="{C33C1174-55E8-4D97-82E3-A5E672519FAC}"/>
          </ac:spMkLst>
        </pc:spChg>
        <pc:spChg chg="mod">
          <ac:chgData name="BEN KHALFALLAH Hela ItimAsrScoVdf" userId="d55be94f-4073-46ba-88ef-465599598fde" providerId="ADAL" clId="{F4C6D9C5-BD47-44C2-9B57-275B6642FEE1}" dt="2022-06-19T17:46:09.070" v="2080" actId="20577"/>
          <ac:spMkLst>
            <pc:docMk/>
            <pc:sldMk cId="96222033" sldId="395"/>
            <ac:spMk id="4" creationId="{0579B4F2-352F-492F-9B2D-72A8BF2135F9}"/>
          </ac:spMkLst>
        </pc:spChg>
        <pc:spChg chg="add mod">
          <ac:chgData name="BEN KHALFALLAH Hela ItimAsrScoVdf" userId="d55be94f-4073-46ba-88ef-465599598fde" providerId="ADAL" clId="{F4C6D9C5-BD47-44C2-9B57-275B6642FEE1}" dt="2022-06-19T17:45:24.231" v="2062" actId="1076"/>
          <ac:spMkLst>
            <pc:docMk/>
            <pc:sldMk cId="96222033" sldId="395"/>
            <ac:spMk id="5" creationId="{5F4F8AEF-5962-4CC2-93A0-56176D01AB97}"/>
          </ac:spMkLst>
        </pc:spChg>
        <pc:spChg chg="add mod">
          <ac:chgData name="BEN KHALFALLAH Hela ItimAsrScoVdf" userId="d55be94f-4073-46ba-88ef-465599598fde" providerId="ADAL" clId="{F4C6D9C5-BD47-44C2-9B57-275B6642FEE1}" dt="2022-06-19T17:45:24.231" v="2062" actId="1076"/>
          <ac:spMkLst>
            <pc:docMk/>
            <pc:sldMk cId="96222033" sldId="395"/>
            <ac:spMk id="6" creationId="{1245E316-1E2E-49BC-B4AE-46CFC8811756}"/>
          </ac:spMkLst>
        </pc:spChg>
        <pc:spChg chg="add mod">
          <ac:chgData name="BEN KHALFALLAH Hela ItimAsrScoVdf" userId="d55be94f-4073-46ba-88ef-465599598fde" providerId="ADAL" clId="{F4C6D9C5-BD47-44C2-9B57-275B6642FEE1}" dt="2022-06-19T17:45:24.231" v="2062" actId="1076"/>
          <ac:spMkLst>
            <pc:docMk/>
            <pc:sldMk cId="96222033" sldId="395"/>
            <ac:spMk id="7" creationId="{377BB4FC-2132-4E6A-AA00-18FA534B9560}"/>
          </ac:spMkLst>
        </pc:spChg>
        <pc:spChg chg="add mod">
          <ac:chgData name="BEN KHALFALLAH Hela ItimAsrScoVdf" userId="d55be94f-4073-46ba-88ef-465599598fde" providerId="ADAL" clId="{F4C6D9C5-BD47-44C2-9B57-275B6642FEE1}" dt="2022-06-19T17:45:24.231" v="2062" actId="1076"/>
          <ac:spMkLst>
            <pc:docMk/>
            <pc:sldMk cId="96222033" sldId="395"/>
            <ac:spMk id="9" creationId="{8DE92C68-76EC-432D-A2F2-706E72B11D12}"/>
          </ac:spMkLst>
        </pc:spChg>
        <pc:spChg chg="add mod">
          <ac:chgData name="BEN KHALFALLAH Hela ItimAsrScoVdf" userId="d55be94f-4073-46ba-88ef-465599598fde" providerId="ADAL" clId="{F4C6D9C5-BD47-44C2-9B57-275B6642FEE1}" dt="2022-06-19T17:45:24.231" v="2062" actId="1076"/>
          <ac:spMkLst>
            <pc:docMk/>
            <pc:sldMk cId="96222033" sldId="395"/>
            <ac:spMk id="11" creationId="{E554299B-E503-4022-9F3E-F9C8AF42BEF1}"/>
          </ac:spMkLst>
        </pc:spChg>
        <pc:spChg chg="add mod">
          <ac:chgData name="BEN KHALFALLAH Hela ItimAsrScoVdf" userId="d55be94f-4073-46ba-88ef-465599598fde" providerId="ADAL" clId="{F4C6D9C5-BD47-44C2-9B57-275B6642FEE1}" dt="2022-06-19T17:45:24.231" v="2062" actId="1076"/>
          <ac:spMkLst>
            <pc:docMk/>
            <pc:sldMk cId="96222033" sldId="395"/>
            <ac:spMk id="12" creationId="{2CEA5E73-2231-4581-BBB2-3712406F373E}"/>
          </ac:spMkLst>
        </pc:spChg>
        <pc:spChg chg="add mod">
          <ac:chgData name="BEN KHALFALLAH Hela ItimAsrScoVdf" userId="d55be94f-4073-46ba-88ef-465599598fde" providerId="ADAL" clId="{F4C6D9C5-BD47-44C2-9B57-275B6642FEE1}" dt="2022-06-19T17:45:41.347" v="2068" actId="1076"/>
          <ac:spMkLst>
            <pc:docMk/>
            <pc:sldMk cId="96222033" sldId="395"/>
            <ac:spMk id="13" creationId="{2192BC94-F3E9-4E9C-BE80-3F5D528803FA}"/>
          </ac:spMkLst>
        </pc:spChg>
        <pc:cxnChg chg="add mod">
          <ac:chgData name="BEN KHALFALLAH Hela ItimAsrScoVdf" userId="d55be94f-4073-46ba-88ef-465599598fde" providerId="ADAL" clId="{F4C6D9C5-BD47-44C2-9B57-275B6642FEE1}" dt="2022-06-19T17:45:24.231" v="2062" actId="1076"/>
          <ac:cxnSpMkLst>
            <pc:docMk/>
            <pc:sldMk cId="96222033" sldId="395"/>
            <ac:cxnSpMk id="8" creationId="{56E69E10-AC5A-4561-BDFC-1F2DFCB20142}"/>
          </ac:cxnSpMkLst>
        </pc:cxnChg>
        <pc:cxnChg chg="add mod">
          <ac:chgData name="BEN KHALFALLAH Hela ItimAsrScoVdf" userId="d55be94f-4073-46ba-88ef-465599598fde" providerId="ADAL" clId="{F4C6D9C5-BD47-44C2-9B57-275B6642FEE1}" dt="2022-06-19T17:45:24.231" v="2062" actId="1076"/>
          <ac:cxnSpMkLst>
            <pc:docMk/>
            <pc:sldMk cId="96222033" sldId="395"/>
            <ac:cxnSpMk id="10" creationId="{5083AA9C-84C8-4FAA-962D-53590FD92A81}"/>
          </ac:cxnSpMkLst>
        </pc:cxnChg>
      </pc:sldChg>
      <pc:sldChg chg="modSp del">
        <pc:chgData name="BEN KHALFALLAH Hela ItimAsrScoVdf" userId="d55be94f-4073-46ba-88ef-465599598fde" providerId="ADAL" clId="{F4C6D9C5-BD47-44C2-9B57-275B6642FEE1}" dt="2022-06-19T17:46:21.547" v="2082" actId="47"/>
        <pc:sldMkLst>
          <pc:docMk/>
          <pc:sldMk cId="2880522393" sldId="396"/>
        </pc:sldMkLst>
        <pc:spChg chg="mod">
          <ac:chgData name="BEN KHALFALLAH Hela ItimAsrScoVdf" userId="d55be94f-4073-46ba-88ef-465599598fde" providerId="ADAL" clId="{F4C6D9C5-BD47-44C2-9B57-275B6642FEE1}" dt="2022-06-19T16:46:05.671" v="1600"/>
          <ac:spMkLst>
            <pc:docMk/>
            <pc:sldMk cId="2880522393" sldId="396"/>
            <ac:spMk id="2" creationId="{C33C1174-55E8-4D97-82E3-A5E672519FAC}"/>
          </ac:spMkLst>
        </pc:spChg>
      </pc:sldChg>
      <pc:sldChg chg="delSp modSp del mod setBg delDesignElem">
        <pc:chgData name="BEN KHALFALLAH Hela ItimAsrScoVdf" userId="d55be94f-4073-46ba-88ef-465599598fde" providerId="ADAL" clId="{F4C6D9C5-BD47-44C2-9B57-275B6642FEE1}" dt="2022-06-19T18:05:17.223" v="2284" actId="47"/>
        <pc:sldMkLst>
          <pc:docMk/>
          <pc:sldMk cId="3287614691" sldId="397"/>
        </pc:sldMkLst>
        <pc:spChg chg="mod">
          <ac:chgData name="BEN KHALFALLAH Hela ItimAsrScoVdf" userId="d55be94f-4073-46ba-88ef-465599598fde" providerId="ADAL" clId="{F4C6D9C5-BD47-44C2-9B57-275B6642FEE1}" dt="2022-06-19T15:50:57.524" v="971" actId="27636"/>
          <ac:spMkLst>
            <pc:docMk/>
            <pc:sldMk cId="3287614691" sldId="397"/>
            <ac:spMk id="2" creationId="{C33C1174-55E8-4D97-82E3-A5E672519FAC}"/>
          </ac:spMkLst>
        </pc:spChg>
        <pc:spChg chg="del">
          <ac:chgData name="BEN KHALFALLAH Hela ItimAsrScoVdf" userId="d55be94f-4073-46ba-88ef-465599598fde" providerId="ADAL" clId="{F4C6D9C5-BD47-44C2-9B57-275B6642FEE1}" dt="2022-06-19T12:58:37.791" v="23"/>
          <ac:spMkLst>
            <pc:docMk/>
            <pc:sldMk cId="3287614691" sldId="397"/>
            <ac:spMk id="185" creationId="{BB2B8762-61F0-4F1B-9364-D633EE9D6AF5}"/>
          </ac:spMkLst>
        </pc:spChg>
        <pc:spChg chg="del">
          <ac:chgData name="BEN KHALFALLAH Hela ItimAsrScoVdf" userId="d55be94f-4073-46ba-88ef-465599598fde" providerId="ADAL" clId="{F4C6D9C5-BD47-44C2-9B57-275B6642FEE1}" dt="2022-06-19T12:58:37.791" v="23"/>
          <ac:spMkLst>
            <pc:docMk/>
            <pc:sldMk cId="3287614691" sldId="397"/>
            <ac:spMk id="187" creationId="{E97675C8-1328-460C-9EBF-6B446B67EAD3}"/>
          </ac:spMkLst>
        </pc:spChg>
        <pc:spChg chg="del">
          <ac:chgData name="BEN KHALFALLAH Hela ItimAsrScoVdf" userId="d55be94f-4073-46ba-88ef-465599598fde" providerId="ADAL" clId="{F4C6D9C5-BD47-44C2-9B57-275B6642FEE1}" dt="2022-06-19T12:58:37.791" v="23"/>
          <ac:spMkLst>
            <pc:docMk/>
            <pc:sldMk cId="3287614691" sldId="397"/>
            <ac:spMk id="191" creationId="{C6417104-D4C1-4710-9982-2154A7F48492}"/>
          </ac:spMkLst>
        </pc:spChg>
        <pc:spChg chg="del">
          <ac:chgData name="BEN KHALFALLAH Hela ItimAsrScoVdf" userId="d55be94f-4073-46ba-88ef-465599598fde" providerId="ADAL" clId="{F4C6D9C5-BD47-44C2-9B57-275B6642FEE1}" dt="2022-06-19T12:58:37.791" v="23"/>
          <ac:spMkLst>
            <pc:docMk/>
            <pc:sldMk cId="3287614691" sldId="397"/>
            <ac:spMk id="193" creationId="{626F1402-2DEC-4071-84AF-350C7BF00D43}"/>
          </ac:spMkLst>
        </pc:spChg>
        <pc:spChg chg="del">
          <ac:chgData name="BEN KHALFALLAH Hela ItimAsrScoVdf" userId="d55be94f-4073-46ba-88ef-465599598fde" providerId="ADAL" clId="{F4C6D9C5-BD47-44C2-9B57-275B6642FEE1}" dt="2022-06-19T12:58:37.791" v="23"/>
          <ac:spMkLst>
            <pc:docMk/>
            <pc:sldMk cId="3287614691" sldId="397"/>
            <ac:spMk id="197" creationId="{DA52A394-10F4-4AA5-90E4-634D1E919DBA}"/>
          </ac:spMkLst>
        </pc:spChg>
        <pc:spChg chg="del">
          <ac:chgData name="BEN KHALFALLAH Hela ItimAsrScoVdf" userId="d55be94f-4073-46ba-88ef-465599598fde" providerId="ADAL" clId="{F4C6D9C5-BD47-44C2-9B57-275B6642FEE1}" dt="2022-06-19T12:58:37.791" v="23"/>
          <ac:spMkLst>
            <pc:docMk/>
            <pc:sldMk cId="3287614691" sldId="397"/>
            <ac:spMk id="199" creationId="{07BDDC51-8BB2-42BE-8EA8-39B3E9AC1EF6}"/>
          </ac:spMkLst>
        </pc:spChg>
        <pc:cxnChg chg="del">
          <ac:chgData name="BEN KHALFALLAH Hela ItimAsrScoVdf" userId="d55be94f-4073-46ba-88ef-465599598fde" providerId="ADAL" clId="{F4C6D9C5-BD47-44C2-9B57-275B6642FEE1}" dt="2022-06-19T12:58:37.791" v="23"/>
          <ac:cxnSpMkLst>
            <pc:docMk/>
            <pc:sldMk cId="3287614691" sldId="397"/>
            <ac:cxnSpMk id="189" creationId="{514EE78B-AF71-4195-A01B-F1165D9233BF}"/>
          </ac:cxnSpMkLst>
        </pc:cxnChg>
        <pc:cxnChg chg="del">
          <ac:chgData name="BEN KHALFALLAH Hela ItimAsrScoVdf" userId="d55be94f-4073-46ba-88ef-465599598fde" providerId="ADAL" clId="{F4C6D9C5-BD47-44C2-9B57-275B6642FEE1}" dt="2022-06-19T12:58:37.791" v="23"/>
          <ac:cxnSpMkLst>
            <pc:docMk/>
            <pc:sldMk cId="3287614691" sldId="397"/>
            <ac:cxnSpMk id="195" creationId="{04733B62-1719-4677-A612-CA0AC0AD7482}"/>
          </ac:cxnSpMkLst>
        </pc:cxnChg>
      </pc:sldChg>
      <pc:sldChg chg="delSp modSp del mod setBg delDesignElem">
        <pc:chgData name="BEN KHALFALLAH Hela ItimAsrScoVdf" userId="d55be94f-4073-46ba-88ef-465599598fde" providerId="ADAL" clId="{F4C6D9C5-BD47-44C2-9B57-275B6642FEE1}" dt="2022-06-19T18:05:18.029" v="2285" actId="47"/>
        <pc:sldMkLst>
          <pc:docMk/>
          <pc:sldMk cId="3134009712" sldId="398"/>
        </pc:sldMkLst>
        <pc:spChg chg="mod">
          <ac:chgData name="BEN KHALFALLAH Hela ItimAsrScoVdf" userId="d55be94f-4073-46ba-88ef-465599598fde" providerId="ADAL" clId="{F4C6D9C5-BD47-44C2-9B57-275B6642FEE1}" dt="2022-06-19T15:50:57.528" v="972" actId="27636"/>
          <ac:spMkLst>
            <pc:docMk/>
            <pc:sldMk cId="3134009712" sldId="398"/>
            <ac:spMk id="2" creationId="{C33C1174-55E8-4D97-82E3-A5E672519FAC}"/>
          </ac:spMkLst>
        </pc:spChg>
        <pc:spChg chg="del">
          <ac:chgData name="BEN KHALFALLAH Hela ItimAsrScoVdf" userId="d55be94f-4073-46ba-88ef-465599598fde" providerId="ADAL" clId="{F4C6D9C5-BD47-44C2-9B57-275B6642FEE1}" dt="2022-06-19T12:58:37.791" v="23"/>
          <ac:spMkLst>
            <pc:docMk/>
            <pc:sldMk cId="3134009712" sldId="398"/>
            <ac:spMk id="21524" creationId="{4E4490D0-3672-446A-AC12-B4830333BDDD}"/>
          </ac:spMkLst>
        </pc:spChg>
        <pc:spChg chg="del">
          <ac:chgData name="BEN KHALFALLAH Hela ItimAsrScoVdf" userId="d55be94f-4073-46ba-88ef-465599598fde" providerId="ADAL" clId="{F4C6D9C5-BD47-44C2-9B57-275B6642FEE1}" dt="2022-06-19T12:58:37.791" v="23"/>
          <ac:spMkLst>
            <pc:docMk/>
            <pc:sldMk cId="3134009712" sldId="398"/>
            <ac:spMk id="21525" creationId="{39CB82C2-DF65-4EC1-8280-F201D50F570B}"/>
          </ac:spMkLst>
        </pc:spChg>
        <pc:spChg chg="del">
          <ac:chgData name="BEN KHALFALLAH Hela ItimAsrScoVdf" userId="d55be94f-4073-46ba-88ef-465599598fde" providerId="ADAL" clId="{F4C6D9C5-BD47-44C2-9B57-275B6642FEE1}" dt="2022-06-19T12:58:37.791" v="23"/>
          <ac:spMkLst>
            <pc:docMk/>
            <pc:sldMk cId="3134009712" sldId="398"/>
            <ac:spMk id="21527" creationId="{C4AAA502-5435-489E-9538-3A40E6C71461}"/>
          </ac:spMkLst>
        </pc:spChg>
        <pc:spChg chg="del">
          <ac:chgData name="BEN KHALFALLAH Hela ItimAsrScoVdf" userId="d55be94f-4073-46ba-88ef-465599598fde" providerId="ADAL" clId="{F4C6D9C5-BD47-44C2-9B57-275B6642FEE1}" dt="2022-06-19T12:58:37.791" v="23"/>
          <ac:spMkLst>
            <pc:docMk/>
            <pc:sldMk cId="3134009712" sldId="398"/>
            <ac:spMk id="21529" creationId="{DE42378B-2E28-4810-8421-7A473A40E376}"/>
          </ac:spMkLst>
        </pc:spChg>
        <pc:spChg chg="del">
          <ac:chgData name="BEN KHALFALLAH Hela ItimAsrScoVdf" userId="d55be94f-4073-46ba-88ef-465599598fde" providerId="ADAL" clId="{F4C6D9C5-BD47-44C2-9B57-275B6642FEE1}" dt="2022-06-19T12:58:37.791" v="23"/>
          <ac:spMkLst>
            <pc:docMk/>
            <pc:sldMk cId="3134009712" sldId="398"/>
            <ac:spMk id="21530" creationId="{0D91DD17-237F-4811-BC0E-128EB1BD7CFE}"/>
          </ac:spMkLst>
        </pc:spChg>
        <pc:cxnChg chg="del">
          <ac:chgData name="BEN KHALFALLAH Hela ItimAsrScoVdf" userId="d55be94f-4073-46ba-88ef-465599598fde" providerId="ADAL" clId="{F4C6D9C5-BD47-44C2-9B57-275B6642FEE1}" dt="2022-06-19T12:58:37.791" v="23"/>
          <ac:cxnSpMkLst>
            <pc:docMk/>
            <pc:sldMk cId="3134009712" sldId="398"/>
            <ac:cxnSpMk id="21526" creationId="{7E1D4427-852B-4B37-8E76-0E9F1810BA2A}"/>
          </ac:cxnSpMkLst>
        </pc:cxnChg>
        <pc:cxnChg chg="del">
          <ac:chgData name="BEN KHALFALLAH Hela ItimAsrScoVdf" userId="d55be94f-4073-46ba-88ef-465599598fde" providerId="ADAL" clId="{F4C6D9C5-BD47-44C2-9B57-275B6642FEE1}" dt="2022-06-19T12:58:37.791" v="23"/>
          <ac:cxnSpMkLst>
            <pc:docMk/>
            <pc:sldMk cId="3134009712" sldId="398"/>
            <ac:cxnSpMk id="21528" creationId="{C9AC0290-4702-4519-B0F4-C2A46880997B}"/>
          </ac:cxnSpMkLst>
        </pc:cxnChg>
      </pc:sldChg>
      <pc:sldChg chg="delSp modSp del mod setBg delDesignElem">
        <pc:chgData name="BEN KHALFALLAH Hela ItimAsrScoVdf" userId="d55be94f-4073-46ba-88ef-465599598fde" providerId="ADAL" clId="{F4C6D9C5-BD47-44C2-9B57-275B6642FEE1}" dt="2022-06-19T18:05:19.514" v="2286" actId="47"/>
        <pc:sldMkLst>
          <pc:docMk/>
          <pc:sldMk cId="3715615655" sldId="399"/>
        </pc:sldMkLst>
        <pc:spChg chg="mod">
          <ac:chgData name="BEN KHALFALLAH Hela ItimAsrScoVdf" userId="d55be94f-4073-46ba-88ef-465599598fde" providerId="ADAL" clId="{F4C6D9C5-BD47-44C2-9B57-275B6642FEE1}" dt="2022-06-19T15:50:57.536" v="973" actId="27636"/>
          <ac:spMkLst>
            <pc:docMk/>
            <pc:sldMk cId="3715615655" sldId="399"/>
            <ac:spMk id="2" creationId="{C33C1174-55E8-4D97-82E3-A5E672519FAC}"/>
          </ac:spMkLst>
        </pc:spChg>
        <pc:spChg chg="del">
          <ac:chgData name="BEN KHALFALLAH Hela ItimAsrScoVdf" userId="d55be94f-4073-46ba-88ef-465599598fde" providerId="ADAL" clId="{F4C6D9C5-BD47-44C2-9B57-275B6642FEE1}" dt="2022-06-19T12:58:37.791" v="23"/>
          <ac:spMkLst>
            <pc:docMk/>
            <pc:sldMk cId="3715615655" sldId="399"/>
            <ac:spMk id="71" creationId="{4E4490D0-3672-446A-AC12-B4830333BDDD}"/>
          </ac:spMkLst>
        </pc:spChg>
        <pc:spChg chg="del">
          <ac:chgData name="BEN KHALFALLAH Hela ItimAsrScoVdf" userId="d55be94f-4073-46ba-88ef-465599598fde" providerId="ADAL" clId="{F4C6D9C5-BD47-44C2-9B57-275B6642FEE1}" dt="2022-06-19T12:58:37.791" v="23"/>
          <ac:spMkLst>
            <pc:docMk/>
            <pc:sldMk cId="3715615655" sldId="399"/>
            <ac:spMk id="73" creationId="{39CB82C2-DF65-4EC1-8280-F201D50F570B}"/>
          </ac:spMkLst>
        </pc:spChg>
        <pc:spChg chg="del">
          <ac:chgData name="BEN KHALFALLAH Hela ItimAsrScoVdf" userId="d55be94f-4073-46ba-88ef-465599598fde" providerId="ADAL" clId="{F4C6D9C5-BD47-44C2-9B57-275B6642FEE1}" dt="2022-06-19T12:58:37.791" v="23"/>
          <ac:spMkLst>
            <pc:docMk/>
            <pc:sldMk cId="3715615655" sldId="399"/>
            <ac:spMk id="77" creationId="{C4AAA502-5435-489E-9538-3A40E6C71461}"/>
          </ac:spMkLst>
        </pc:spChg>
        <pc:spChg chg="del">
          <ac:chgData name="BEN KHALFALLAH Hela ItimAsrScoVdf" userId="d55be94f-4073-46ba-88ef-465599598fde" providerId="ADAL" clId="{F4C6D9C5-BD47-44C2-9B57-275B6642FEE1}" dt="2022-06-19T12:58:37.791" v="23"/>
          <ac:spMkLst>
            <pc:docMk/>
            <pc:sldMk cId="3715615655" sldId="399"/>
            <ac:spMk id="81" creationId="{DE42378B-2E28-4810-8421-7A473A40E376}"/>
          </ac:spMkLst>
        </pc:spChg>
        <pc:spChg chg="del">
          <ac:chgData name="BEN KHALFALLAH Hela ItimAsrScoVdf" userId="d55be94f-4073-46ba-88ef-465599598fde" providerId="ADAL" clId="{F4C6D9C5-BD47-44C2-9B57-275B6642FEE1}" dt="2022-06-19T12:58:37.791" v="23"/>
          <ac:spMkLst>
            <pc:docMk/>
            <pc:sldMk cId="3715615655" sldId="399"/>
            <ac:spMk id="83" creationId="{0D91DD17-237F-4811-BC0E-128EB1BD7CFE}"/>
          </ac:spMkLst>
        </pc:spChg>
        <pc:cxnChg chg="del">
          <ac:chgData name="BEN KHALFALLAH Hela ItimAsrScoVdf" userId="d55be94f-4073-46ba-88ef-465599598fde" providerId="ADAL" clId="{F4C6D9C5-BD47-44C2-9B57-275B6642FEE1}" dt="2022-06-19T12:58:37.791" v="23"/>
          <ac:cxnSpMkLst>
            <pc:docMk/>
            <pc:sldMk cId="3715615655" sldId="399"/>
            <ac:cxnSpMk id="75" creationId="{7E1D4427-852B-4B37-8E76-0E9F1810BA2A}"/>
          </ac:cxnSpMkLst>
        </pc:cxnChg>
        <pc:cxnChg chg="del">
          <ac:chgData name="BEN KHALFALLAH Hela ItimAsrScoVdf" userId="d55be94f-4073-46ba-88ef-465599598fde" providerId="ADAL" clId="{F4C6D9C5-BD47-44C2-9B57-275B6642FEE1}" dt="2022-06-19T12:58:37.791" v="23"/>
          <ac:cxnSpMkLst>
            <pc:docMk/>
            <pc:sldMk cId="3715615655" sldId="399"/>
            <ac:cxnSpMk id="79" creationId="{C9AC0290-4702-4519-B0F4-C2A46880997B}"/>
          </ac:cxnSpMkLst>
        </pc:cxnChg>
      </pc:sldChg>
      <pc:sldChg chg="delSp modSp del mod setBg delDesignElem">
        <pc:chgData name="BEN KHALFALLAH Hela ItimAsrScoVdf" userId="d55be94f-4073-46ba-88ef-465599598fde" providerId="ADAL" clId="{F4C6D9C5-BD47-44C2-9B57-275B6642FEE1}" dt="2022-06-19T18:05:20.658" v="2287" actId="47"/>
        <pc:sldMkLst>
          <pc:docMk/>
          <pc:sldMk cId="3610073967" sldId="400"/>
        </pc:sldMkLst>
        <pc:spChg chg="mod">
          <ac:chgData name="BEN KHALFALLAH Hela ItimAsrScoVdf" userId="d55be94f-4073-46ba-88ef-465599598fde" providerId="ADAL" clId="{F4C6D9C5-BD47-44C2-9B57-275B6642FEE1}" dt="2022-06-19T15:50:57.540" v="974" actId="27636"/>
          <ac:spMkLst>
            <pc:docMk/>
            <pc:sldMk cId="3610073967" sldId="400"/>
            <ac:spMk id="2" creationId="{C33C1174-55E8-4D97-82E3-A5E672519FAC}"/>
          </ac:spMkLst>
        </pc:spChg>
        <pc:spChg chg="del">
          <ac:chgData name="BEN KHALFALLAH Hela ItimAsrScoVdf" userId="d55be94f-4073-46ba-88ef-465599598fde" providerId="ADAL" clId="{F4C6D9C5-BD47-44C2-9B57-275B6642FEE1}" dt="2022-06-19T12:58:37.791" v="23"/>
          <ac:spMkLst>
            <pc:docMk/>
            <pc:sldMk cId="3610073967" sldId="400"/>
            <ac:spMk id="23556" creationId="{4E4490D0-3672-446A-AC12-B4830333BDDD}"/>
          </ac:spMkLst>
        </pc:spChg>
        <pc:spChg chg="del">
          <ac:chgData name="BEN KHALFALLAH Hela ItimAsrScoVdf" userId="d55be94f-4073-46ba-88ef-465599598fde" providerId="ADAL" clId="{F4C6D9C5-BD47-44C2-9B57-275B6642FEE1}" dt="2022-06-19T12:58:37.791" v="23"/>
          <ac:spMkLst>
            <pc:docMk/>
            <pc:sldMk cId="3610073967" sldId="400"/>
            <ac:spMk id="23557" creationId="{39CB82C2-DF65-4EC1-8280-F201D50F570B}"/>
          </ac:spMkLst>
        </pc:spChg>
        <pc:spChg chg="del">
          <ac:chgData name="BEN KHALFALLAH Hela ItimAsrScoVdf" userId="d55be94f-4073-46ba-88ef-465599598fde" providerId="ADAL" clId="{F4C6D9C5-BD47-44C2-9B57-275B6642FEE1}" dt="2022-06-19T12:58:37.791" v="23"/>
          <ac:spMkLst>
            <pc:docMk/>
            <pc:sldMk cId="3610073967" sldId="400"/>
            <ac:spMk id="23559" creationId="{C4AAA502-5435-489E-9538-3A40E6C71461}"/>
          </ac:spMkLst>
        </pc:spChg>
        <pc:spChg chg="del">
          <ac:chgData name="BEN KHALFALLAH Hela ItimAsrScoVdf" userId="d55be94f-4073-46ba-88ef-465599598fde" providerId="ADAL" clId="{F4C6D9C5-BD47-44C2-9B57-275B6642FEE1}" dt="2022-06-19T12:58:37.791" v="23"/>
          <ac:spMkLst>
            <pc:docMk/>
            <pc:sldMk cId="3610073967" sldId="400"/>
            <ac:spMk id="23561" creationId="{DE42378B-2E28-4810-8421-7A473A40E376}"/>
          </ac:spMkLst>
        </pc:spChg>
        <pc:spChg chg="del">
          <ac:chgData name="BEN KHALFALLAH Hela ItimAsrScoVdf" userId="d55be94f-4073-46ba-88ef-465599598fde" providerId="ADAL" clId="{F4C6D9C5-BD47-44C2-9B57-275B6642FEE1}" dt="2022-06-19T12:58:37.791" v="23"/>
          <ac:spMkLst>
            <pc:docMk/>
            <pc:sldMk cId="3610073967" sldId="400"/>
            <ac:spMk id="23562" creationId="{0D91DD17-237F-4811-BC0E-128EB1BD7CFE}"/>
          </ac:spMkLst>
        </pc:spChg>
        <pc:cxnChg chg="del">
          <ac:chgData name="BEN KHALFALLAH Hela ItimAsrScoVdf" userId="d55be94f-4073-46ba-88ef-465599598fde" providerId="ADAL" clId="{F4C6D9C5-BD47-44C2-9B57-275B6642FEE1}" dt="2022-06-19T12:58:37.791" v="23"/>
          <ac:cxnSpMkLst>
            <pc:docMk/>
            <pc:sldMk cId="3610073967" sldId="400"/>
            <ac:cxnSpMk id="23558" creationId="{7E1D4427-852B-4B37-8E76-0E9F1810BA2A}"/>
          </ac:cxnSpMkLst>
        </pc:cxnChg>
        <pc:cxnChg chg="del">
          <ac:chgData name="BEN KHALFALLAH Hela ItimAsrScoVdf" userId="d55be94f-4073-46ba-88ef-465599598fde" providerId="ADAL" clId="{F4C6D9C5-BD47-44C2-9B57-275B6642FEE1}" dt="2022-06-19T12:58:37.791" v="23"/>
          <ac:cxnSpMkLst>
            <pc:docMk/>
            <pc:sldMk cId="3610073967" sldId="400"/>
            <ac:cxnSpMk id="23560" creationId="{C9AC0290-4702-4519-B0F4-C2A46880997B}"/>
          </ac:cxnSpMkLst>
        </pc:cxnChg>
      </pc:sldChg>
      <pc:sldChg chg="delSp modSp del mod ord setBg delDesignElem">
        <pc:chgData name="BEN KHALFALLAH Hela ItimAsrScoVdf" userId="d55be94f-4073-46ba-88ef-465599598fde" providerId="ADAL" clId="{F4C6D9C5-BD47-44C2-9B57-275B6642FEE1}" dt="2022-06-19T18:31:55.994" v="2539" actId="2696"/>
        <pc:sldMkLst>
          <pc:docMk/>
          <pc:sldMk cId="3100667463" sldId="401"/>
        </pc:sldMkLst>
        <pc:spChg chg="mod">
          <ac:chgData name="BEN KHALFALLAH Hela ItimAsrScoVdf" userId="d55be94f-4073-46ba-88ef-465599598fde" providerId="ADAL" clId="{F4C6D9C5-BD47-44C2-9B57-275B6642FEE1}" dt="2022-06-19T15:50:57.550" v="975" actId="27636"/>
          <ac:spMkLst>
            <pc:docMk/>
            <pc:sldMk cId="3100667463" sldId="401"/>
            <ac:spMk id="2" creationId="{C33C1174-55E8-4D97-82E3-A5E672519FAC}"/>
          </ac:spMkLst>
        </pc:spChg>
        <pc:spChg chg="del">
          <ac:chgData name="BEN KHALFALLAH Hela ItimAsrScoVdf" userId="d55be94f-4073-46ba-88ef-465599598fde" providerId="ADAL" clId="{F4C6D9C5-BD47-44C2-9B57-275B6642FEE1}" dt="2022-06-19T12:58:37.791" v="23"/>
          <ac:spMkLst>
            <pc:docMk/>
            <pc:sldMk cId="3100667463" sldId="401"/>
            <ac:spMk id="8" creationId="{4E4490D0-3672-446A-AC12-B4830333BDDD}"/>
          </ac:spMkLst>
        </pc:spChg>
        <pc:spChg chg="del">
          <ac:chgData name="BEN KHALFALLAH Hela ItimAsrScoVdf" userId="d55be94f-4073-46ba-88ef-465599598fde" providerId="ADAL" clId="{F4C6D9C5-BD47-44C2-9B57-275B6642FEE1}" dt="2022-06-19T12:58:37.791" v="23"/>
          <ac:spMkLst>
            <pc:docMk/>
            <pc:sldMk cId="3100667463" sldId="401"/>
            <ac:spMk id="10" creationId="{39CB82C2-DF65-4EC1-8280-F201D50F570B}"/>
          </ac:spMkLst>
        </pc:spChg>
        <pc:spChg chg="del">
          <ac:chgData name="BEN KHALFALLAH Hela ItimAsrScoVdf" userId="d55be94f-4073-46ba-88ef-465599598fde" providerId="ADAL" clId="{F4C6D9C5-BD47-44C2-9B57-275B6642FEE1}" dt="2022-06-19T12:58:37.791" v="23"/>
          <ac:spMkLst>
            <pc:docMk/>
            <pc:sldMk cId="3100667463" sldId="401"/>
            <ac:spMk id="14" creationId="{C4AAA502-5435-489E-9538-3A40E6C71461}"/>
          </ac:spMkLst>
        </pc:spChg>
        <pc:spChg chg="del">
          <ac:chgData name="BEN KHALFALLAH Hela ItimAsrScoVdf" userId="d55be94f-4073-46ba-88ef-465599598fde" providerId="ADAL" clId="{F4C6D9C5-BD47-44C2-9B57-275B6642FEE1}" dt="2022-06-19T12:58:37.791" v="23"/>
          <ac:spMkLst>
            <pc:docMk/>
            <pc:sldMk cId="3100667463" sldId="401"/>
            <ac:spMk id="18" creationId="{DE42378B-2E28-4810-8421-7A473A40E376}"/>
          </ac:spMkLst>
        </pc:spChg>
        <pc:spChg chg="del">
          <ac:chgData name="BEN KHALFALLAH Hela ItimAsrScoVdf" userId="d55be94f-4073-46ba-88ef-465599598fde" providerId="ADAL" clId="{F4C6D9C5-BD47-44C2-9B57-275B6642FEE1}" dt="2022-06-19T12:58:37.791" v="23"/>
          <ac:spMkLst>
            <pc:docMk/>
            <pc:sldMk cId="3100667463" sldId="401"/>
            <ac:spMk id="20" creationId="{0D91DD17-237F-4811-BC0E-128EB1BD7CFE}"/>
          </ac:spMkLst>
        </pc:spChg>
        <pc:cxnChg chg="del">
          <ac:chgData name="BEN KHALFALLAH Hela ItimAsrScoVdf" userId="d55be94f-4073-46ba-88ef-465599598fde" providerId="ADAL" clId="{F4C6D9C5-BD47-44C2-9B57-275B6642FEE1}" dt="2022-06-19T12:58:37.791" v="23"/>
          <ac:cxnSpMkLst>
            <pc:docMk/>
            <pc:sldMk cId="3100667463" sldId="401"/>
            <ac:cxnSpMk id="12" creationId="{7E1D4427-852B-4B37-8E76-0E9F1810BA2A}"/>
          </ac:cxnSpMkLst>
        </pc:cxnChg>
        <pc:cxnChg chg="del">
          <ac:chgData name="BEN KHALFALLAH Hela ItimAsrScoVdf" userId="d55be94f-4073-46ba-88ef-465599598fde" providerId="ADAL" clId="{F4C6D9C5-BD47-44C2-9B57-275B6642FEE1}" dt="2022-06-19T12:58:37.791" v="23"/>
          <ac:cxnSpMkLst>
            <pc:docMk/>
            <pc:sldMk cId="3100667463" sldId="401"/>
            <ac:cxnSpMk id="16" creationId="{C9AC0290-4702-4519-B0F4-C2A46880997B}"/>
          </ac:cxnSpMkLst>
        </pc:cxnChg>
      </pc:sldChg>
      <pc:sldChg chg="addSp delSp modSp add mod">
        <pc:chgData name="BEN KHALFALLAH Hela ItimAsrScoVdf" userId="d55be94f-4073-46ba-88ef-465599598fde" providerId="ADAL" clId="{F4C6D9C5-BD47-44C2-9B57-275B6642FEE1}" dt="2022-06-19T18:49:18.057" v="2694" actId="20577"/>
        <pc:sldMkLst>
          <pc:docMk/>
          <pc:sldMk cId="3562554786" sldId="401"/>
        </pc:sldMkLst>
        <pc:spChg chg="del">
          <ac:chgData name="BEN KHALFALLAH Hela ItimAsrScoVdf" userId="d55be94f-4073-46ba-88ef-465599598fde" providerId="ADAL" clId="{F4C6D9C5-BD47-44C2-9B57-275B6642FEE1}" dt="2022-06-19T18:49:01.640" v="2676" actId="478"/>
          <ac:spMkLst>
            <pc:docMk/>
            <pc:sldMk cId="3562554786" sldId="401"/>
            <ac:spMk id="2" creationId="{C33C1174-55E8-4D97-82E3-A5E672519FAC}"/>
          </ac:spMkLst>
        </pc:spChg>
        <pc:spChg chg="add del mod">
          <ac:chgData name="BEN KHALFALLAH Hela ItimAsrScoVdf" userId="d55be94f-4073-46ba-88ef-465599598fde" providerId="ADAL" clId="{F4C6D9C5-BD47-44C2-9B57-275B6642FEE1}" dt="2022-06-19T18:49:05.620" v="2677" actId="21"/>
          <ac:spMkLst>
            <pc:docMk/>
            <pc:sldMk cId="3562554786" sldId="401"/>
            <ac:spMk id="4" creationId="{09A454F5-EFA8-4865-83AC-0B6AE29C95B8}"/>
          </ac:spMkLst>
        </pc:spChg>
        <pc:spChg chg="mod">
          <ac:chgData name="BEN KHALFALLAH Hela ItimAsrScoVdf" userId="d55be94f-4073-46ba-88ef-465599598fde" providerId="ADAL" clId="{F4C6D9C5-BD47-44C2-9B57-275B6642FEE1}" dt="2022-06-19T18:49:13.068" v="2678" actId="1076"/>
          <ac:spMkLst>
            <pc:docMk/>
            <pc:sldMk cId="3562554786" sldId="401"/>
            <ac:spMk id="5" creationId="{23EEF7D1-242E-4DC7-8873-B1226A9FD987}"/>
          </ac:spMkLst>
        </pc:spChg>
        <pc:spChg chg="mod">
          <ac:chgData name="BEN KHALFALLAH Hela ItimAsrScoVdf" userId="d55be94f-4073-46ba-88ef-465599598fde" providerId="ADAL" clId="{F4C6D9C5-BD47-44C2-9B57-275B6642FEE1}" dt="2022-06-19T18:49:13.068" v="2678" actId="1076"/>
          <ac:spMkLst>
            <pc:docMk/>
            <pc:sldMk cId="3562554786" sldId="401"/>
            <ac:spMk id="6" creationId="{19C5B200-8723-42E6-814A-FF884D985400}"/>
          </ac:spMkLst>
        </pc:spChg>
        <pc:spChg chg="mod">
          <ac:chgData name="BEN KHALFALLAH Hela ItimAsrScoVdf" userId="d55be94f-4073-46ba-88ef-465599598fde" providerId="ADAL" clId="{F4C6D9C5-BD47-44C2-9B57-275B6642FEE1}" dt="2022-06-19T18:49:13.068" v="2678" actId="1076"/>
          <ac:spMkLst>
            <pc:docMk/>
            <pc:sldMk cId="3562554786" sldId="401"/>
            <ac:spMk id="7" creationId="{7774F557-6E12-4B49-AE2F-793AFEFA832F}"/>
          </ac:spMkLst>
        </pc:spChg>
        <pc:spChg chg="mod">
          <ac:chgData name="BEN KHALFALLAH Hela ItimAsrScoVdf" userId="d55be94f-4073-46ba-88ef-465599598fde" providerId="ADAL" clId="{F4C6D9C5-BD47-44C2-9B57-275B6642FEE1}" dt="2022-06-19T18:49:13.068" v="2678" actId="1076"/>
          <ac:spMkLst>
            <pc:docMk/>
            <pc:sldMk cId="3562554786" sldId="401"/>
            <ac:spMk id="15" creationId="{4CFFDF83-30DF-4FDF-9E54-2243B805E907}"/>
          </ac:spMkLst>
        </pc:spChg>
        <pc:spChg chg="mod">
          <ac:chgData name="BEN KHALFALLAH Hela ItimAsrScoVdf" userId="d55be94f-4073-46ba-88ef-465599598fde" providerId="ADAL" clId="{F4C6D9C5-BD47-44C2-9B57-275B6642FEE1}" dt="2022-06-19T18:49:13.068" v="2678" actId="1076"/>
          <ac:spMkLst>
            <pc:docMk/>
            <pc:sldMk cId="3562554786" sldId="401"/>
            <ac:spMk id="17" creationId="{A20751EC-BA9A-4BD4-B4DE-B933D618E53D}"/>
          </ac:spMkLst>
        </pc:spChg>
        <pc:spChg chg="mod">
          <ac:chgData name="BEN KHALFALLAH Hela ItimAsrScoVdf" userId="d55be94f-4073-46ba-88ef-465599598fde" providerId="ADAL" clId="{F4C6D9C5-BD47-44C2-9B57-275B6642FEE1}" dt="2022-06-19T18:49:13.068" v="2678" actId="1076"/>
          <ac:spMkLst>
            <pc:docMk/>
            <pc:sldMk cId="3562554786" sldId="401"/>
            <ac:spMk id="19" creationId="{72CD4979-138E-4ED7-8627-097048A1EE46}"/>
          </ac:spMkLst>
        </pc:spChg>
        <pc:spChg chg="add mod">
          <ac:chgData name="BEN KHALFALLAH Hela ItimAsrScoVdf" userId="d55be94f-4073-46ba-88ef-465599598fde" providerId="ADAL" clId="{F4C6D9C5-BD47-44C2-9B57-275B6642FEE1}" dt="2022-06-19T18:49:18.057" v="2694" actId="20577"/>
          <ac:spMkLst>
            <pc:docMk/>
            <pc:sldMk cId="3562554786" sldId="401"/>
            <ac:spMk id="20" creationId="{45F2757C-2B81-44C8-A2F3-95A63B4AC011}"/>
          </ac:spMkLst>
        </pc:spChg>
        <pc:spChg chg="mod">
          <ac:chgData name="BEN KHALFALLAH Hela ItimAsrScoVdf" userId="d55be94f-4073-46ba-88ef-465599598fde" providerId="ADAL" clId="{F4C6D9C5-BD47-44C2-9B57-275B6642FEE1}" dt="2022-06-19T18:49:13.068" v="2678" actId="1076"/>
          <ac:spMkLst>
            <pc:docMk/>
            <pc:sldMk cId="3562554786" sldId="401"/>
            <ac:spMk id="24" creationId="{141782B7-B73F-44A6-86A1-0BB0BB573DD3}"/>
          </ac:spMkLst>
        </pc:spChg>
        <pc:spChg chg="mod">
          <ac:chgData name="BEN KHALFALLAH Hela ItimAsrScoVdf" userId="d55be94f-4073-46ba-88ef-465599598fde" providerId="ADAL" clId="{F4C6D9C5-BD47-44C2-9B57-275B6642FEE1}" dt="2022-06-19T18:49:13.068" v="2678" actId="1076"/>
          <ac:spMkLst>
            <pc:docMk/>
            <pc:sldMk cId="3562554786" sldId="401"/>
            <ac:spMk id="29" creationId="{FB4F58C2-DFA9-4EFF-BC3E-5504C63CFCF5}"/>
          </ac:spMkLst>
        </pc:spChg>
        <pc:spChg chg="mod">
          <ac:chgData name="BEN KHALFALLAH Hela ItimAsrScoVdf" userId="d55be94f-4073-46ba-88ef-465599598fde" providerId="ADAL" clId="{F4C6D9C5-BD47-44C2-9B57-275B6642FEE1}" dt="2022-06-19T18:49:13.068" v="2678" actId="1076"/>
          <ac:spMkLst>
            <pc:docMk/>
            <pc:sldMk cId="3562554786" sldId="401"/>
            <ac:spMk id="38" creationId="{0ECAAC01-5F5C-4DA7-998E-69937254453E}"/>
          </ac:spMkLst>
        </pc:spChg>
        <pc:spChg chg="mod">
          <ac:chgData name="BEN KHALFALLAH Hela ItimAsrScoVdf" userId="d55be94f-4073-46ba-88ef-465599598fde" providerId="ADAL" clId="{F4C6D9C5-BD47-44C2-9B57-275B6642FEE1}" dt="2022-06-19T18:49:13.068" v="2678" actId="1076"/>
          <ac:spMkLst>
            <pc:docMk/>
            <pc:sldMk cId="3562554786" sldId="401"/>
            <ac:spMk id="41" creationId="{244EA30D-C1EB-4555-8DDB-A3F596DA0678}"/>
          </ac:spMkLst>
        </pc:spChg>
        <pc:spChg chg="mod">
          <ac:chgData name="BEN KHALFALLAH Hela ItimAsrScoVdf" userId="d55be94f-4073-46ba-88ef-465599598fde" providerId="ADAL" clId="{F4C6D9C5-BD47-44C2-9B57-275B6642FEE1}" dt="2022-06-19T18:49:13.068" v="2678" actId="1076"/>
          <ac:spMkLst>
            <pc:docMk/>
            <pc:sldMk cId="3562554786" sldId="401"/>
            <ac:spMk id="46" creationId="{C7672271-4DF1-4742-8E46-9A05A97BDC19}"/>
          </ac:spMkLst>
        </pc:spChg>
        <pc:cxnChg chg="mod">
          <ac:chgData name="BEN KHALFALLAH Hela ItimAsrScoVdf" userId="d55be94f-4073-46ba-88ef-465599598fde" providerId="ADAL" clId="{F4C6D9C5-BD47-44C2-9B57-275B6642FEE1}" dt="2022-06-19T18:49:13.068" v="2678" actId="1076"/>
          <ac:cxnSpMkLst>
            <pc:docMk/>
            <pc:sldMk cId="3562554786" sldId="401"/>
            <ac:cxnSpMk id="11" creationId="{C9240431-EC51-47AD-B3AB-C98ADE50D918}"/>
          </ac:cxnSpMkLst>
        </pc:cxnChg>
        <pc:cxnChg chg="mod">
          <ac:chgData name="BEN KHALFALLAH Hela ItimAsrScoVdf" userId="d55be94f-4073-46ba-88ef-465599598fde" providerId="ADAL" clId="{F4C6D9C5-BD47-44C2-9B57-275B6642FEE1}" dt="2022-06-19T18:49:13.068" v="2678" actId="1076"/>
          <ac:cxnSpMkLst>
            <pc:docMk/>
            <pc:sldMk cId="3562554786" sldId="401"/>
            <ac:cxnSpMk id="21" creationId="{956FBD05-CC47-4F53-9295-1B39E6ADACCD}"/>
          </ac:cxnSpMkLst>
        </pc:cxnChg>
        <pc:cxnChg chg="mod">
          <ac:chgData name="BEN KHALFALLAH Hela ItimAsrScoVdf" userId="d55be94f-4073-46ba-88ef-465599598fde" providerId="ADAL" clId="{F4C6D9C5-BD47-44C2-9B57-275B6642FEE1}" dt="2022-06-19T18:49:13.068" v="2678" actId="1076"/>
          <ac:cxnSpMkLst>
            <pc:docMk/>
            <pc:sldMk cId="3562554786" sldId="401"/>
            <ac:cxnSpMk id="32" creationId="{98B289CA-A22C-4442-B2A3-A6395126EB90}"/>
          </ac:cxnSpMkLst>
        </pc:cxnChg>
        <pc:cxnChg chg="mod">
          <ac:chgData name="BEN KHALFALLAH Hela ItimAsrScoVdf" userId="d55be94f-4073-46ba-88ef-465599598fde" providerId="ADAL" clId="{F4C6D9C5-BD47-44C2-9B57-275B6642FEE1}" dt="2022-06-19T18:49:13.068" v="2678" actId="1076"/>
          <ac:cxnSpMkLst>
            <pc:docMk/>
            <pc:sldMk cId="3562554786" sldId="401"/>
            <ac:cxnSpMk id="40" creationId="{A61A1D29-5EF9-44EA-8833-74D32DE7D1F7}"/>
          </ac:cxnSpMkLst>
        </pc:cxnChg>
      </pc:sldChg>
      <pc:sldChg chg="delSp del setBg delDesignElem">
        <pc:chgData name="BEN KHALFALLAH Hela ItimAsrScoVdf" userId="d55be94f-4073-46ba-88ef-465599598fde" providerId="ADAL" clId="{F4C6D9C5-BD47-44C2-9B57-275B6642FEE1}" dt="2022-06-19T18:05:24.599" v="2288" actId="47"/>
        <pc:sldMkLst>
          <pc:docMk/>
          <pc:sldMk cId="3700012403" sldId="403"/>
        </pc:sldMkLst>
        <pc:spChg chg="del">
          <ac:chgData name="BEN KHALFALLAH Hela ItimAsrScoVdf" userId="d55be94f-4073-46ba-88ef-465599598fde" providerId="ADAL" clId="{F4C6D9C5-BD47-44C2-9B57-275B6642FEE1}" dt="2022-06-19T12:58:37.791" v="23"/>
          <ac:spMkLst>
            <pc:docMk/>
            <pc:sldMk cId="3700012403" sldId="403"/>
            <ac:spMk id="71" creationId="{4E4490D0-3672-446A-AC12-B4830333BDDD}"/>
          </ac:spMkLst>
        </pc:spChg>
        <pc:spChg chg="del">
          <ac:chgData name="BEN KHALFALLAH Hela ItimAsrScoVdf" userId="d55be94f-4073-46ba-88ef-465599598fde" providerId="ADAL" clId="{F4C6D9C5-BD47-44C2-9B57-275B6642FEE1}" dt="2022-06-19T12:58:37.791" v="23"/>
          <ac:spMkLst>
            <pc:docMk/>
            <pc:sldMk cId="3700012403" sldId="403"/>
            <ac:spMk id="73" creationId="{39CB82C2-DF65-4EC1-8280-F201D50F570B}"/>
          </ac:spMkLst>
        </pc:spChg>
        <pc:spChg chg="del">
          <ac:chgData name="BEN KHALFALLAH Hela ItimAsrScoVdf" userId="d55be94f-4073-46ba-88ef-465599598fde" providerId="ADAL" clId="{F4C6D9C5-BD47-44C2-9B57-275B6642FEE1}" dt="2022-06-19T12:58:37.791" v="23"/>
          <ac:spMkLst>
            <pc:docMk/>
            <pc:sldMk cId="3700012403" sldId="403"/>
            <ac:spMk id="77" creationId="{C4AAA502-5435-489E-9538-3A40E6C71461}"/>
          </ac:spMkLst>
        </pc:spChg>
        <pc:spChg chg="del">
          <ac:chgData name="BEN KHALFALLAH Hela ItimAsrScoVdf" userId="d55be94f-4073-46ba-88ef-465599598fde" providerId="ADAL" clId="{F4C6D9C5-BD47-44C2-9B57-275B6642FEE1}" dt="2022-06-19T12:58:37.791" v="23"/>
          <ac:spMkLst>
            <pc:docMk/>
            <pc:sldMk cId="3700012403" sldId="403"/>
            <ac:spMk id="81" creationId="{DE42378B-2E28-4810-8421-7A473A40E376}"/>
          </ac:spMkLst>
        </pc:spChg>
        <pc:spChg chg="del">
          <ac:chgData name="BEN KHALFALLAH Hela ItimAsrScoVdf" userId="d55be94f-4073-46ba-88ef-465599598fde" providerId="ADAL" clId="{F4C6D9C5-BD47-44C2-9B57-275B6642FEE1}" dt="2022-06-19T12:58:37.791" v="23"/>
          <ac:spMkLst>
            <pc:docMk/>
            <pc:sldMk cId="3700012403" sldId="403"/>
            <ac:spMk id="83" creationId="{0D91DD17-237F-4811-BC0E-128EB1BD7CFE}"/>
          </ac:spMkLst>
        </pc:spChg>
        <pc:cxnChg chg="del">
          <ac:chgData name="BEN KHALFALLAH Hela ItimAsrScoVdf" userId="d55be94f-4073-46ba-88ef-465599598fde" providerId="ADAL" clId="{F4C6D9C5-BD47-44C2-9B57-275B6642FEE1}" dt="2022-06-19T12:58:37.791" v="23"/>
          <ac:cxnSpMkLst>
            <pc:docMk/>
            <pc:sldMk cId="3700012403" sldId="403"/>
            <ac:cxnSpMk id="75" creationId="{7E1D4427-852B-4B37-8E76-0E9F1810BA2A}"/>
          </ac:cxnSpMkLst>
        </pc:cxnChg>
        <pc:cxnChg chg="del">
          <ac:chgData name="BEN KHALFALLAH Hela ItimAsrScoVdf" userId="d55be94f-4073-46ba-88ef-465599598fde" providerId="ADAL" clId="{F4C6D9C5-BD47-44C2-9B57-275B6642FEE1}" dt="2022-06-19T12:58:37.791" v="23"/>
          <ac:cxnSpMkLst>
            <pc:docMk/>
            <pc:sldMk cId="3700012403" sldId="403"/>
            <ac:cxnSpMk id="79" creationId="{C9AC0290-4702-4519-B0F4-C2A46880997B}"/>
          </ac:cxnSpMkLst>
        </pc:cxnChg>
      </pc:sldChg>
      <pc:sldChg chg="modSp mod">
        <pc:chgData name="BEN KHALFALLAH Hela ItimAsrScoVdf" userId="d55be94f-4073-46ba-88ef-465599598fde" providerId="ADAL" clId="{F4C6D9C5-BD47-44C2-9B57-275B6642FEE1}" dt="2022-06-19T18:59:34.492" v="2879" actId="1076"/>
        <pc:sldMkLst>
          <pc:docMk/>
          <pc:sldMk cId="3833406221" sldId="404"/>
        </pc:sldMkLst>
        <pc:spChg chg="mod">
          <ac:chgData name="BEN KHALFALLAH Hela ItimAsrScoVdf" userId="d55be94f-4073-46ba-88ef-465599598fde" providerId="ADAL" clId="{F4C6D9C5-BD47-44C2-9B57-275B6642FEE1}" dt="2022-06-19T16:46:05.671" v="1600"/>
          <ac:spMkLst>
            <pc:docMk/>
            <pc:sldMk cId="3833406221" sldId="404"/>
            <ac:spMk id="2" creationId="{C33C1174-55E8-4D97-82E3-A5E672519FAC}"/>
          </ac:spMkLst>
        </pc:spChg>
        <pc:spChg chg="mod">
          <ac:chgData name="BEN KHALFALLAH Hela ItimAsrScoVdf" userId="d55be94f-4073-46ba-88ef-465599598fde" providerId="ADAL" clId="{F4C6D9C5-BD47-44C2-9B57-275B6642FEE1}" dt="2022-06-19T18:59:30.512" v="2878" actId="1076"/>
          <ac:spMkLst>
            <pc:docMk/>
            <pc:sldMk cId="3833406221" sldId="404"/>
            <ac:spMk id="3" creationId="{1F2DC189-F52B-4054-B18A-60F9CE38D4BC}"/>
          </ac:spMkLst>
        </pc:spChg>
        <pc:spChg chg="mod">
          <ac:chgData name="BEN KHALFALLAH Hela ItimAsrScoVdf" userId="d55be94f-4073-46ba-88ef-465599598fde" providerId="ADAL" clId="{F4C6D9C5-BD47-44C2-9B57-275B6642FEE1}" dt="2022-06-19T18:59:34.492" v="2879" actId="1076"/>
          <ac:spMkLst>
            <pc:docMk/>
            <pc:sldMk cId="3833406221" sldId="404"/>
            <ac:spMk id="4" creationId="{5F727C9A-12F3-410B-A3FD-CAD62C7C1226}"/>
          </ac:spMkLst>
        </pc:spChg>
      </pc:sldChg>
      <pc:sldChg chg="addSp delSp modSp mod setBg addAnim delAnim delDesignElem">
        <pc:chgData name="BEN KHALFALLAH Hela ItimAsrScoVdf" userId="d55be94f-4073-46ba-88ef-465599598fde" providerId="ADAL" clId="{F4C6D9C5-BD47-44C2-9B57-275B6642FEE1}" dt="2022-06-19T18:57:24.888" v="2849" actId="26606"/>
        <pc:sldMkLst>
          <pc:docMk/>
          <pc:sldMk cId="4702685" sldId="406"/>
        </pc:sldMkLst>
        <pc:spChg chg="mod ord">
          <ac:chgData name="BEN KHALFALLAH Hela ItimAsrScoVdf" userId="d55be94f-4073-46ba-88ef-465599598fde" providerId="ADAL" clId="{F4C6D9C5-BD47-44C2-9B57-275B6642FEE1}" dt="2022-06-19T18:57:24.888" v="2849" actId="26606"/>
          <ac:spMkLst>
            <pc:docMk/>
            <pc:sldMk cId="4702685" sldId="406"/>
            <ac:spMk id="2" creationId="{C33C1174-55E8-4D97-82E3-A5E672519FAC}"/>
          </ac:spMkLst>
        </pc:spChg>
        <pc:spChg chg="del">
          <ac:chgData name="BEN KHALFALLAH Hela ItimAsrScoVdf" userId="d55be94f-4073-46ba-88ef-465599598fde" providerId="ADAL" clId="{F4C6D9C5-BD47-44C2-9B57-275B6642FEE1}" dt="2022-06-19T12:58:37.791" v="23"/>
          <ac:spMkLst>
            <pc:docMk/>
            <pc:sldMk cId="4702685" sldId="406"/>
            <ac:spMk id="29700" creationId="{25C8D2C1-DA83-420D-9635-D52CE066B5DA}"/>
          </ac:spMkLst>
        </pc:spChg>
        <pc:spChg chg="del">
          <ac:chgData name="BEN KHALFALLAH Hela ItimAsrScoVdf" userId="d55be94f-4073-46ba-88ef-465599598fde" providerId="ADAL" clId="{F4C6D9C5-BD47-44C2-9B57-275B6642FEE1}" dt="2022-06-19T12:58:37.791" v="23"/>
          <ac:spMkLst>
            <pc:docMk/>
            <pc:sldMk cId="4702685" sldId="406"/>
            <ac:spMk id="29701" creationId="{434F74C9-6A0B-409E-AD1C-45B58BE91BB8}"/>
          </ac:spMkLst>
        </pc:spChg>
        <pc:spChg chg="del">
          <ac:chgData name="BEN KHALFALLAH Hela ItimAsrScoVdf" userId="d55be94f-4073-46ba-88ef-465599598fde" providerId="ADAL" clId="{F4C6D9C5-BD47-44C2-9B57-275B6642FEE1}" dt="2022-06-19T12:58:37.791" v="23"/>
          <ac:spMkLst>
            <pc:docMk/>
            <pc:sldMk cId="4702685" sldId="406"/>
            <ac:spMk id="29703" creationId="{F452A527-3631-41ED-858D-3777A7D1496A}"/>
          </ac:spMkLst>
        </pc:spChg>
        <pc:spChg chg="del">
          <ac:chgData name="BEN KHALFALLAH Hela ItimAsrScoVdf" userId="d55be94f-4073-46ba-88ef-465599598fde" providerId="ADAL" clId="{F4C6D9C5-BD47-44C2-9B57-275B6642FEE1}" dt="2022-06-19T12:58:37.791" v="23"/>
          <ac:spMkLst>
            <pc:docMk/>
            <pc:sldMk cId="4702685" sldId="406"/>
            <ac:spMk id="29705" creationId="{F85B92BC-678C-4E14-97E6-3227DEF86371}"/>
          </ac:spMkLst>
        </pc:spChg>
        <pc:spChg chg="del">
          <ac:chgData name="BEN KHALFALLAH Hela ItimAsrScoVdf" userId="d55be94f-4073-46ba-88ef-465599598fde" providerId="ADAL" clId="{F4C6D9C5-BD47-44C2-9B57-275B6642FEE1}" dt="2022-06-19T12:58:37.791" v="23"/>
          <ac:spMkLst>
            <pc:docMk/>
            <pc:sldMk cId="4702685" sldId="406"/>
            <ac:spMk id="29706" creationId="{D2644120-A6B9-4D5C-8A60-E2F4CC220E77}"/>
          </ac:spMkLst>
        </pc:spChg>
        <pc:spChg chg="add del">
          <ac:chgData name="BEN KHALFALLAH Hela ItimAsrScoVdf" userId="d55be94f-4073-46ba-88ef-465599598fde" providerId="ADAL" clId="{F4C6D9C5-BD47-44C2-9B57-275B6642FEE1}" dt="2022-06-19T18:57:21.834" v="2845" actId="26606"/>
          <ac:spMkLst>
            <pc:docMk/>
            <pc:sldMk cId="4702685" sldId="406"/>
            <ac:spMk id="29707" creationId="{CEAEE08A-C572-438F-9753-B0D527A515A7}"/>
          </ac:spMkLst>
        </pc:spChg>
        <pc:spChg chg="add del">
          <ac:chgData name="BEN KHALFALLAH Hela ItimAsrScoVdf" userId="d55be94f-4073-46ba-88ef-465599598fde" providerId="ADAL" clId="{F4C6D9C5-BD47-44C2-9B57-275B6642FEE1}" dt="2022-06-19T18:57:21.834" v="2845" actId="26606"/>
          <ac:spMkLst>
            <pc:docMk/>
            <pc:sldMk cId="4702685" sldId="406"/>
            <ac:spMk id="29708" creationId="{DB691D59-8F51-4DD8-AD41-D568D29B08F8}"/>
          </ac:spMkLst>
        </pc:spChg>
        <pc:spChg chg="add del">
          <ac:chgData name="BEN KHALFALLAH Hela ItimAsrScoVdf" userId="d55be94f-4073-46ba-88ef-465599598fde" providerId="ADAL" clId="{F4C6D9C5-BD47-44C2-9B57-275B6642FEE1}" dt="2022-06-19T18:57:21.834" v="2845" actId="26606"/>
          <ac:spMkLst>
            <pc:docMk/>
            <pc:sldMk cId="4702685" sldId="406"/>
            <ac:spMk id="29709" creationId="{DB93146F-62ED-4C59-844C-0935D0FB5031}"/>
          </ac:spMkLst>
        </pc:spChg>
        <pc:spChg chg="add del">
          <ac:chgData name="BEN KHALFALLAH Hela ItimAsrScoVdf" userId="d55be94f-4073-46ba-88ef-465599598fde" providerId="ADAL" clId="{F4C6D9C5-BD47-44C2-9B57-275B6642FEE1}" dt="2022-06-19T18:57:21.834" v="2845" actId="26606"/>
          <ac:spMkLst>
            <pc:docMk/>
            <pc:sldMk cId="4702685" sldId="406"/>
            <ac:spMk id="29710" creationId="{204AEF18-0627-48F3-9B3D-F7E8F050B1D4}"/>
          </ac:spMkLst>
        </pc:spChg>
        <pc:spChg chg="add del">
          <ac:chgData name="BEN KHALFALLAH Hela ItimAsrScoVdf" userId="d55be94f-4073-46ba-88ef-465599598fde" providerId="ADAL" clId="{F4C6D9C5-BD47-44C2-9B57-275B6642FEE1}" dt="2022-06-19T18:57:21.834" v="2845" actId="26606"/>
          <ac:spMkLst>
            <pc:docMk/>
            <pc:sldMk cId="4702685" sldId="406"/>
            <ac:spMk id="29711" creationId="{BF3D65BA-1C65-40FB-92EF-83951BDC1D7C}"/>
          </ac:spMkLst>
        </pc:spChg>
        <pc:spChg chg="add del">
          <ac:chgData name="BEN KHALFALLAH Hela ItimAsrScoVdf" userId="d55be94f-4073-46ba-88ef-465599598fde" providerId="ADAL" clId="{F4C6D9C5-BD47-44C2-9B57-275B6642FEE1}" dt="2022-06-19T18:57:21.834" v="2845" actId="26606"/>
          <ac:spMkLst>
            <pc:docMk/>
            <pc:sldMk cId="4702685" sldId="406"/>
            <ac:spMk id="29713" creationId="{ADF52CCA-FCDD-49A0-BFFC-3BD41F1B827A}"/>
          </ac:spMkLst>
        </pc:spChg>
        <pc:spChg chg="add del">
          <ac:chgData name="BEN KHALFALLAH Hela ItimAsrScoVdf" userId="d55be94f-4073-46ba-88ef-465599598fde" providerId="ADAL" clId="{F4C6D9C5-BD47-44C2-9B57-275B6642FEE1}" dt="2022-06-19T18:57:24.876" v="2848" actId="26606"/>
          <ac:spMkLst>
            <pc:docMk/>
            <pc:sldMk cId="4702685" sldId="406"/>
            <ac:spMk id="29715" creationId="{C685FEC3-AC4E-4604-AAE1-BC317B8347D0}"/>
          </ac:spMkLst>
        </pc:spChg>
        <pc:spChg chg="add del">
          <ac:chgData name="BEN KHALFALLAH Hela ItimAsrScoVdf" userId="d55be94f-4073-46ba-88ef-465599598fde" providerId="ADAL" clId="{F4C6D9C5-BD47-44C2-9B57-275B6642FEE1}" dt="2022-06-19T18:57:24.876" v="2848" actId="26606"/>
          <ac:spMkLst>
            <pc:docMk/>
            <pc:sldMk cId="4702685" sldId="406"/>
            <ac:spMk id="29716" creationId="{2928117C-9446-4E7F-AE62-95E0F6DB5B27}"/>
          </ac:spMkLst>
        </pc:spChg>
        <pc:spChg chg="add del">
          <ac:chgData name="BEN KHALFALLAH Hela ItimAsrScoVdf" userId="d55be94f-4073-46ba-88ef-465599598fde" providerId="ADAL" clId="{F4C6D9C5-BD47-44C2-9B57-275B6642FEE1}" dt="2022-06-19T18:57:24.876" v="2848" actId="26606"/>
          <ac:spMkLst>
            <pc:docMk/>
            <pc:sldMk cId="4702685" sldId="406"/>
            <ac:spMk id="29721" creationId="{84D30AFB-4D71-48B0-AA00-28EE92363A5F}"/>
          </ac:spMkLst>
        </pc:spChg>
        <pc:spChg chg="add del">
          <ac:chgData name="BEN KHALFALLAH Hela ItimAsrScoVdf" userId="d55be94f-4073-46ba-88ef-465599598fde" providerId="ADAL" clId="{F4C6D9C5-BD47-44C2-9B57-275B6642FEE1}" dt="2022-06-19T18:57:24.876" v="2848" actId="26606"/>
          <ac:spMkLst>
            <pc:docMk/>
            <pc:sldMk cId="4702685" sldId="406"/>
            <ac:spMk id="29722" creationId="{96A0B76F-8010-4C62-B4B6-C5FC438C059E}"/>
          </ac:spMkLst>
        </pc:spChg>
        <pc:spChg chg="add del">
          <ac:chgData name="BEN KHALFALLAH Hela ItimAsrScoVdf" userId="d55be94f-4073-46ba-88ef-465599598fde" providerId="ADAL" clId="{F4C6D9C5-BD47-44C2-9B57-275B6642FEE1}" dt="2022-06-19T18:57:24.876" v="2848" actId="26606"/>
          <ac:spMkLst>
            <pc:docMk/>
            <pc:sldMk cId="4702685" sldId="406"/>
            <ac:spMk id="29723" creationId="{9FC936C0-4624-438D-BDD0-6B296BD6409D}"/>
          </ac:spMkLst>
        </pc:spChg>
        <pc:spChg chg="add del">
          <ac:chgData name="BEN KHALFALLAH Hela ItimAsrScoVdf" userId="d55be94f-4073-46ba-88ef-465599598fde" providerId="ADAL" clId="{F4C6D9C5-BD47-44C2-9B57-275B6642FEE1}" dt="2022-06-19T18:57:24.876" v="2848" actId="26606"/>
          <ac:spMkLst>
            <pc:docMk/>
            <pc:sldMk cId="4702685" sldId="406"/>
            <ac:spMk id="29724" creationId="{117586EA-60FD-42F2-88A3-EA438310DB22}"/>
          </ac:spMkLst>
        </pc:spChg>
        <pc:spChg chg="add del">
          <ac:chgData name="BEN KHALFALLAH Hela ItimAsrScoVdf" userId="d55be94f-4073-46ba-88ef-465599598fde" providerId="ADAL" clId="{F4C6D9C5-BD47-44C2-9B57-275B6642FEE1}" dt="2022-06-19T18:57:24.876" v="2848" actId="26606"/>
          <ac:spMkLst>
            <pc:docMk/>
            <pc:sldMk cId="4702685" sldId="406"/>
            <ac:spMk id="29725" creationId="{02CC9D39-BB06-4AD7-A8E2-764CAEC2A7C3}"/>
          </ac:spMkLst>
        </pc:spChg>
        <pc:spChg chg="add">
          <ac:chgData name="BEN KHALFALLAH Hela ItimAsrScoVdf" userId="d55be94f-4073-46ba-88ef-465599598fde" providerId="ADAL" clId="{F4C6D9C5-BD47-44C2-9B57-275B6642FEE1}" dt="2022-06-19T18:57:24.888" v="2849" actId="26606"/>
          <ac:spMkLst>
            <pc:docMk/>
            <pc:sldMk cId="4702685" sldId="406"/>
            <ac:spMk id="29727" creationId="{DB691D59-8F51-4DD8-AD41-D568D29B08F8}"/>
          </ac:spMkLst>
        </pc:spChg>
        <pc:spChg chg="add">
          <ac:chgData name="BEN KHALFALLAH Hela ItimAsrScoVdf" userId="d55be94f-4073-46ba-88ef-465599598fde" providerId="ADAL" clId="{F4C6D9C5-BD47-44C2-9B57-275B6642FEE1}" dt="2022-06-19T18:57:24.888" v="2849" actId="26606"/>
          <ac:spMkLst>
            <pc:docMk/>
            <pc:sldMk cId="4702685" sldId="406"/>
            <ac:spMk id="29728" creationId="{204AEF18-0627-48F3-9B3D-F7E8F050B1D4}"/>
          </ac:spMkLst>
        </pc:spChg>
        <pc:spChg chg="add">
          <ac:chgData name="BEN KHALFALLAH Hela ItimAsrScoVdf" userId="d55be94f-4073-46ba-88ef-465599598fde" providerId="ADAL" clId="{F4C6D9C5-BD47-44C2-9B57-275B6642FEE1}" dt="2022-06-19T18:57:24.888" v="2849" actId="26606"/>
          <ac:spMkLst>
            <pc:docMk/>
            <pc:sldMk cId="4702685" sldId="406"/>
            <ac:spMk id="29729" creationId="{CEAEE08A-C572-438F-9753-B0D527A515A7}"/>
          </ac:spMkLst>
        </pc:spChg>
        <pc:spChg chg="add">
          <ac:chgData name="BEN KHALFALLAH Hela ItimAsrScoVdf" userId="d55be94f-4073-46ba-88ef-465599598fde" providerId="ADAL" clId="{F4C6D9C5-BD47-44C2-9B57-275B6642FEE1}" dt="2022-06-19T18:57:24.888" v="2849" actId="26606"/>
          <ac:spMkLst>
            <pc:docMk/>
            <pc:sldMk cId="4702685" sldId="406"/>
            <ac:spMk id="29730" creationId="{DB93146F-62ED-4C59-844C-0935D0FB5031}"/>
          </ac:spMkLst>
        </pc:spChg>
        <pc:spChg chg="add">
          <ac:chgData name="BEN KHALFALLAH Hela ItimAsrScoVdf" userId="d55be94f-4073-46ba-88ef-465599598fde" providerId="ADAL" clId="{F4C6D9C5-BD47-44C2-9B57-275B6642FEE1}" dt="2022-06-19T18:57:24.888" v="2849" actId="26606"/>
          <ac:spMkLst>
            <pc:docMk/>
            <pc:sldMk cId="4702685" sldId="406"/>
            <ac:spMk id="29731" creationId="{F7207B7B-5C57-458C-BE38-95D2CD7655BB}"/>
          </ac:spMkLst>
        </pc:spChg>
        <pc:spChg chg="add">
          <ac:chgData name="BEN KHALFALLAH Hela ItimAsrScoVdf" userId="d55be94f-4073-46ba-88ef-465599598fde" providerId="ADAL" clId="{F4C6D9C5-BD47-44C2-9B57-275B6642FEE1}" dt="2022-06-19T18:57:24.888" v="2849" actId="26606"/>
          <ac:spMkLst>
            <pc:docMk/>
            <pc:sldMk cId="4702685" sldId="406"/>
            <ac:spMk id="29732" creationId="{9822E561-F97C-4CBB-A9A6-A6BF6317BC84}"/>
          </ac:spMkLst>
        </pc:spChg>
        <pc:spChg chg="add">
          <ac:chgData name="BEN KHALFALLAH Hela ItimAsrScoVdf" userId="d55be94f-4073-46ba-88ef-465599598fde" providerId="ADAL" clId="{F4C6D9C5-BD47-44C2-9B57-275B6642FEE1}" dt="2022-06-19T18:57:24.888" v="2849" actId="26606"/>
          <ac:spMkLst>
            <pc:docMk/>
            <pc:sldMk cId="4702685" sldId="406"/>
            <ac:spMk id="29733" creationId="{B01B0E58-A5C8-4CDA-A2E0-35DF94E59857}"/>
          </ac:spMkLst>
        </pc:spChg>
        <pc:grpChg chg="add del">
          <ac:chgData name="BEN KHALFALLAH Hela ItimAsrScoVdf" userId="d55be94f-4073-46ba-88ef-465599598fde" providerId="ADAL" clId="{F4C6D9C5-BD47-44C2-9B57-275B6642FEE1}" dt="2022-06-19T18:57:24.876" v="2848" actId="26606"/>
          <ac:grpSpMkLst>
            <pc:docMk/>
            <pc:sldMk cId="4702685" sldId="406"/>
            <ac:grpSpMk id="29717" creationId="{42C8672C-C7ED-40AB-AF9B-4586C5F37F54}"/>
          </ac:grpSpMkLst>
        </pc:grpChg>
        <pc:picChg chg="mod">
          <ac:chgData name="BEN KHALFALLAH Hela ItimAsrScoVdf" userId="d55be94f-4073-46ba-88ef-465599598fde" providerId="ADAL" clId="{F4C6D9C5-BD47-44C2-9B57-275B6642FEE1}" dt="2022-06-19T18:57:24.888" v="2849" actId="26606"/>
          <ac:picMkLst>
            <pc:docMk/>
            <pc:sldMk cId="4702685" sldId="406"/>
            <ac:picMk id="29698" creationId="{A0A4BB6E-9A63-441B-9931-4F5AF7339DB0}"/>
          </ac:picMkLst>
        </pc:picChg>
        <pc:cxnChg chg="del">
          <ac:chgData name="BEN KHALFALLAH Hela ItimAsrScoVdf" userId="d55be94f-4073-46ba-88ef-465599598fde" providerId="ADAL" clId="{F4C6D9C5-BD47-44C2-9B57-275B6642FEE1}" dt="2022-06-19T12:58:37.791" v="23"/>
          <ac:cxnSpMkLst>
            <pc:docMk/>
            <pc:sldMk cId="4702685" sldId="406"/>
            <ac:cxnSpMk id="29702" creationId="{F5486A9D-1265-4B57-91E6-68E666B978BC}"/>
          </ac:cxnSpMkLst>
        </pc:cxnChg>
        <pc:cxnChg chg="del">
          <ac:chgData name="BEN KHALFALLAH Hela ItimAsrScoVdf" userId="d55be94f-4073-46ba-88ef-465599598fde" providerId="ADAL" clId="{F4C6D9C5-BD47-44C2-9B57-275B6642FEE1}" dt="2022-06-19T12:58:37.791" v="23"/>
          <ac:cxnSpMkLst>
            <pc:docMk/>
            <pc:sldMk cId="4702685" sldId="406"/>
            <ac:cxnSpMk id="29704" creationId="{D28A9C89-B313-458F-9C85-515930A51A93}"/>
          </ac:cxnSpMkLst>
        </pc:cxnChg>
      </pc:sldChg>
      <pc:sldChg chg="addSp delSp modSp mod setBg delDesignElem">
        <pc:chgData name="BEN KHALFALLAH Hela ItimAsrScoVdf" userId="d55be94f-4073-46ba-88ef-465599598fde" providerId="ADAL" clId="{F4C6D9C5-BD47-44C2-9B57-275B6642FEE1}" dt="2022-06-19T18:58:33.711" v="2872" actId="20577"/>
        <pc:sldMkLst>
          <pc:docMk/>
          <pc:sldMk cId="2312711952" sldId="407"/>
        </pc:sldMkLst>
        <pc:spChg chg="add del">
          <ac:chgData name="BEN KHALFALLAH Hela ItimAsrScoVdf" userId="d55be94f-4073-46ba-88ef-465599598fde" providerId="ADAL" clId="{F4C6D9C5-BD47-44C2-9B57-275B6642FEE1}" dt="2022-06-19T18:58:25.313" v="2864" actId="478"/>
          <ac:spMkLst>
            <pc:docMk/>
            <pc:sldMk cId="2312711952" sldId="407"/>
            <ac:spMk id="2" creationId="{C33C1174-55E8-4D97-82E3-A5E672519FAC}"/>
          </ac:spMkLst>
        </pc:spChg>
        <pc:spChg chg="add del mod">
          <ac:chgData name="BEN KHALFALLAH Hela ItimAsrScoVdf" userId="d55be94f-4073-46ba-88ef-465599598fde" providerId="ADAL" clId="{F4C6D9C5-BD47-44C2-9B57-275B6642FEE1}" dt="2022-06-19T18:58:13.208" v="2859" actId="478"/>
          <ac:spMkLst>
            <pc:docMk/>
            <pc:sldMk cId="2312711952" sldId="407"/>
            <ac:spMk id="4" creationId="{E263B2AB-1F5B-4160-B2CD-913BF377CC72}"/>
          </ac:spMkLst>
        </pc:spChg>
        <pc:spChg chg="add mod">
          <ac:chgData name="BEN KHALFALLAH Hela ItimAsrScoVdf" userId="d55be94f-4073-46ba-88ef-465599598fde" providerId="ADAL" clId="{F4C6D9C5-BD47-44C2-9B57-275B6642FEE1}" dt="2022-06-19T18:58:33.711" v="2872" actId="20577"/>
          <ac:spMkLst>
            <pc:docMk/>
            <pc:sldMk cId="2312711952" sldId="407"/>
            <ac:spMk id="6" creationId="{A3D4EF25-8C2A-4D0F-B847-2A750436816B}"/>
          </ac:spMkLst>
        </pc:spChg>
        <pc:spChg chg="add mod">
          <ac:chgData name="BEN KHALFALLAH Hela ItimAsrScoVdf" userId="d55be94f-4073-46ba-88ef-465599598fde" providerId="ADAL" clId="{F4C6D9C5-BD47-44C2-9B57-275B6642FEE1}" dt="2022-06-19T18:58:19.221" v="2862" actId="571"/>
          <ac:spMkLst>
            <pc:docMk/>
            <pc:sldMk cId="2312711952" sldId="407"/>
            <ac:spMk id="12" creationId="{AE3547CA-B42A-4939-A0B2-D4C7308EA4A8}"/>
          </ac:spMkLst>
        </pc:spChg>
        <pc:spChg chg="add mod">
          <ac:chgData name="BEN KHALFALLAH Hela ItimAsrScoVdf" userId="d55be94f-4073-46ba-88ef-465599598fde" providerId="ADAL" clId="{F4C6D9C5-BD47-44C2-9B57-275B6642FEE1}" dt="2022-06-19T18:58:30.681" v="2866" actId="1076"/>
          <ac:spMkLst>
            <pc:docMk/>
            <pc:sldMk cId="2312711952" sldId="407"/>
            <ac:spMk id="18" creationId="{4CE7EBEA-8280-469B-A73C-0BF452246C2B}"/>
          </ac:spMkLst>
        </pc:spChg>
        <pc:spChg chg="add mod">
          <ac:chgData name="BEN KHALFALLAH Hela ItimAsrScoVdf" userId="d55be94f-4073-46ba-88ef-465599598fde" providerId="ADAL" clId="{F4C6D9C5-BD47-44C2-9B57-275B6642FEE1}" dt="2022-06-19T18:58:30.681" v="2866" actId="1076"/>
          <ac:spMkLst>
            <pc:docMk/>
            <pc:sldMk cId="2312711952" sldId="407"/>
            <ac:spMk id="20" creationId="{822D796E-7EF0-46EF-B4BD-8D28B53B8FF1}"/>
          </ac:spMkLst>
        </pc:spChg>
        <pc:spChg chg="del">
          <ac:chgData name="BEN KHALFALLAH Hela ItimAsrScoVdf" userId="d55be94f-4073-46ba-88ef-465599598fde" providerId="ADAL" clId="{F4C6D9C5-BD47-44C2-9B57-275B6642FEE1}" dt="2022-06-19T18:58:22.147" v="2863" actId="21"/>
          <ac:spMkLst>
            <pc:docMk/>
            <pc:sldMk cId="2312711952" sldId="407"/>
            <ac:spMk id="28" creationId="{8B452598-43BB-423C-AD06-EC410A19E4E6}"/>
          </ac:spMkLst>
        </pc:spChg>
        <pc:spChg chg="del">
          <ac:chgData name="BEN KHALFALLAH Hela ItimAsrScoVdf" userId="d55be94f-4073-46ba-88ef-465599598fde" providerId="ADAL" clId="{F4C6D9C5-BD47-44C2-9B57-275B6642FEE1}" dt="2022-06-19T18:58:22.147" v="2863" actId="21"/>
          <ac:spMkLst>
            <pc:docMk/>
            <pc:sldMk cId="2312711952" sldId="407"/>
            <ac:spMk id="29" creationId="{A021D834-68F9-4692-A5F0-18EC8DD73C5D}"/>
          </ac:spMkLst>
        </pc:spChg>
        <pc:spChg chg="del">
          <ac:chgData name="BEN KHALFALLAH Hela ItimAsrScoVdf" userId="d55be94f-4073-46ba-88ef-465599598fde" providerId="ADAL" clId="{F4C6D9C5-BD47-44C2-9B57-275B6642FEE1}" dt="2022-06-19T12:58:37.791" v="23"/>
          <ac:spMkLst>
            <pc:docMk/>
            <pc:sldMk cId="2312711952" sldId="407"/>
            <ac:spMk id="85" creationId="{C6417104-D4C1-4710-9982-2154A7F48492}"/>
          </ac:spMkLst>
        </pc:spChg>
        <pc:spChg chg="del">
          <ac:chgData name="BEN KHALFALLAH Hela ItimAsrScoVdf" userId="d55be94f-4073-46ba-88ef-465599598fde" providerId="ADAL" clId="{F4C6D9C5-BD47-44C2-9B57-275B6642FEE1}" dt="2022-06-19T12:58:37.791" v="23"/>
          <ac:spMkLst>
            <pc:docMk/>
            <pc:sldMk cId="2312711952" sldId="407"/>
            <ac:spMk id="87" creationId="{626F1402-2DEC-4071-84AF-350C7BF00D43}"/>
          </ac:spMkLst>
        </pc:spChg>
        <pc:spChg chg="del">
          <ac:chgData name="BEN KHALFALLAH Hela ItimAsrScoVdf" userId="d55be94f-4073-46ba-88ef-465599598fde" providerId="ADAL" clId="{F4C6D9C5-BD47-44C2-9B57-275B6642FEE1}" dt="2022-06-19T12:58:37.791" v="23"/>
          <ac:spMkLst>
            <pc:docMk/>
            <pc:sldMk cId="2312711952" sldId="407"/>
            <ac:spMk id="91" creationId="{DA52A394-10F4-4AA5-90E4-634D1E919DBA}"/>
          </ac:spMkLst>
        </pc:spChg>
        <pc:spChg chg="del">
          <ac:chgData name="BEN KHALFALLAH Hela ItimAsrScoVdf" userId="d55be94f-4073-46ba-88ef-465599598fde" providerId="ADAL" clId="{F4C6D9C5-BD47-44C2-9B57-275B6642FEE1}" dt="2022-06-19T12:58:37.791" v="23"/>
          <ac:spMkLst>
            <pc:docMk/>
            <pc:sldMk cId="2312711952" sldId="407"/>
            <ac:spMk id="93" creationId="{07BDDC51-8BB2-42BE-8EA8-39B3E9AC1EF6}"/>
          </ac:spMkLst>
        </pc:spChg>
        <pc:spChg chg="del">
          <ac:chgData name="BEN KHALFALLAH Hela ItimAsrScoVdf" userId="d55be94f-4073-46ba-88ef-465599598fde" providerId="ADAL" clId="{F4C6D9C5-BD47-44C2-9B57-275B6642FEE1}" dt="2022-06-19T12:58:37.791" v="23"/>
          <ac:spMkLst>
            <pc:docMk/>
            <pc:sldMk cId="2312711952" sldId="407"/>
            <ac:spMk id="30732" creationId="{BB2B8762-61F0-4F1B-9364-D633EE9D6AF5}"/>
          </ac:spMkLst>
        </pc:spChg>
        <pc:spChg chg="del">
          <ac:chgData name="BEN KHALFALLAH Hela ItimAsrScoVdf" userId="d55be94f-4073-46ba-88ef-465599598fde" providerId="ADAL" clId="{F4C6D9C5-BD47-44C2-9B57-275B6642FEE1}" dt="2022-06-19T12:58:37.791" v="23"/>
          <ac:spMkLst>
            <pc:docMk/>
            <pc:sldMk cId="2312711952" sldId="407"/>
            <ac:spMk id="30733" creationId="{E97675C8-1328-460C-9EBF-6B446B67EAD3}"/>
          </ac:spMkLst>
        </pc:spChg>
        <pc:picChg chg="add mod">
          <ac:chgData name="BEN KHALFALLAH Hela ItimAsrScoVdf" userId="d55be94f-4073-46ba-88ef-465599598fde" providerId="ADAL" clId="{F4C6D9C5-BD47-44C2-9B57-275B6642FEE1}" dt="2022-06-19T18:58:19.221" v="2862" actId="571"/>
          <ac:picMkLst>
            <pc:docMk/>
            <pc:sldMk cId="2312711952" sldId="407"/>
            <ac:picMk id="10" creationId="{7123456C-F055-44DA-A64A-3B0A141DE47D}"/>
          </ac:picMkLst>
        </pc:picChg>
        <pc:picChg chg="add mod">
          <ac:chgData name="BEN KHALFALLAH Hela ItimAsrScoVdf" userId="d55be94f-4073-46ba-88ef-465599598fde" providerId="ADAL" clId="{F4C6D9C5-BD47-44C2-9B57-275B6642FEE1}" dt="2022-06-19T18:58:19.221" v="2862" actId="571"/>
          <ac:picMkLst>
            <pc:docMk/>
            <pc:sldMk cId="2312711952" sldId="407"/>
            <ac:picMk id="11" creationId="{C00AC871-80E7-4E6A-8F8D-70CE6065A525}"/>
          </ac:picMkLst>
        </pc:picChg>
        <pc:picChg chg="add mod">
          <ac:chgData name="BEN KHALFALLAH Hela ItimAsrScoVdf" userId="d55be94f-4073-46ba-88ef-465599598fde" providerId="ADAL" clId="{F4C6D9C5-BD47-44C2-9B57-275B6642FEE1}" dt="2022-06-19T18:58:30.681" v="2866" actId="1076"/>
          <ac:picMkLst>
            <pc:docMk/>
            <pc:sldMk cId="2312711952" sldId="407"/>
            <ac:picMk id="16" creationId="{CDD57F13-037F-4B81-9D68-FD814740CADA}"/>
          </ac:picMkLst>
        </pc:picChg>
        <pc:picChg chg="add mod">
          <ac:chgData name="BEN KHALFALLAH Hela ItimAsrScoVdf" userId="d55be94f-4073-46ba-88ef-465599598fde" providerId="ADAL" clId="{F4C6D9C5-BD47-44C2-9B57-275B6642FEE1}" dt="2022-06-19T18:58:30.681" v="2866" actId="1076"/>
          <ac:picMkLst>
            <pc:docMk/>
            <pc:sldMk cId="2312711952" sldId="407"/>
            <ac:picMk id="17" creationId="{A2CCEB92-360F-4BCF-A6E0-5950BB1C8895}"/>
          </ac:picMkLst>
        </pc:picChg>
        <pc:picChg chg="del mod">
          <ac:chgData name="BEN KHALFALLAH Hela ItimAsrScoVdf" userId="d55be94f-4073-46ba-88ef-465599598fde" providerId="ADAL" clId="{F4C6D9C5-BD47-44C2-9B57-275B6642FEE1}" dt="2022-06-19T18:58:22.147" v="2863" actId="21"/>
          <ac:picMkLst>
            <pc:docMk/>
            <pc:sldMk cId="2312711952" sldId="407"/>
            <ac:picMk id="19" creationId="{750D0334-96D7-4E81-B07E-A990F3AF9C17}"/>
          </ac:picMkLst>
        </pc:picChg>
        <pc:picChg chg="del mod">
          <ac:chgData name="BEN KHALFALLAH Hela ItimAsrScoVdf" userId="d55be94f-4073-46ba-88ef-465599598fde" providerId="ADAL" clId="{F4C6D9C5-BD47-44C2-9B57-275B6642FEE1}" dt="2022-06-19T18:58:22.147" v="2863" actId="21"/>
          <ac:picMkLst>
            <pc:docMk/>
            <pc:sldMk cId="2312711952" sldId="407"/>
            <ac:picMk id="30722" creationId="{B7F2450A-2FA1-4FF8-8CD7-1AFC2CA6653C}"/>
          </ac:picMkLst>
        </pc:picChg>
        <pc:cxnChg chg="add mod">
          <ac:chgData name="BEN KHALFALLAH Hela ItimAsrScoVdf" userId="d55be94f-4073-46ba-88ef-465599598fde" providerId="ADAL" clId="{F4C6D9C5-BD47-44C2-9B57-275B6642FEE1}" dt="2022-06-19T18:58:19.221" v="2862" actId="571"/>
          <ac:cxnSpMkLst>
            <pc:docMk/>
            <pc:sldMk cId="2312711952" sldId="407"/>
            <ac:cxnSpMk id="13" creationId="{66C8E7B4-C2A1-404A-8833-8C386A41E214}"/>
          </ac:cxnSpMkLst>
        </pc:cxnChg>
        <pc:cxnChg chg="add mod">
          <ac:chgData name="BEN KHALFALLAH Hela ItimAsrScoVdf" userId="d55be94f-4073-46ba-88ef-465599598fde" providerId="ADAL" clId="{F4C6D9C5-BD47-44C2-9B57-275B6642FEE1}" dt="2022-06-19T18:58:30.681" v="2866" actId="1076"/>
          <ac:cxnSpMkLst>
            <pc:docMk/>
            <pc:sldMk cId="2312711952" sldId="407"/>
            <ac:cxnSpMk id="21" creationId="{9D2DFAFC-B1B9-4C05-B038-19DC5D1A6871}"/>
          </ac:cxnSpMkLst>
        </pc:cxnChg>
        <pc:cxnChg chg="del mod">
          <ac:chgData name="BEN KHALFALLAH Hela ItimAsrScoVdf" userId="d55be94f-4073-46ba-88ef-465599598fde" providerId="ADAL" clId="{F4C6D9C5-BD47-44C2-9B57-275B6642FEE1}" dt="2022-06-19T18:58:22.147" v="2863" actId="21"/>
          <ac:cxnSpMkLst>
            <pc:docMk/>
            <pc:sldMk cId="2312711952" sldId="407"/>
            <ac:cxnSpMk id="30" creationId="{14B6E124-021D-4E10-847C-2CE395E8A254}"/>
          </ac:cxnSpMkLst>
        </pc:cxnChg>
        <pc:cxnChg chg="del">
          <ac:chgData name="BEN KHALFALLAH Hela ItimAsrScoVdf" userId="d55be94f-4073-46ba-88ef-465599598fde" providerId="ADAL" clId="{F4C6D9C5-BD47-44C2-9B57-275B6642FEE1}" dt="2022-06-19T12:58:37.791" v="23"/>
          <ac:cxnSpMkLst>
            <pc:docMk/>
            <pc:sldMk cId="2312711952" sldId="407"/>
            <ac:cxnSpMk id="89" creationId="{04733B62-1719-4677-A612-CA0AC0AD7482}"/>
          </ac:cxnSpMkLst>
        </pc:cxnChg>
        <pc:cxnChg chg="del">
          <ac:chgData name="BEN KHALFALLAH Hela ItimAsrScoVdf" userId="d55be94f-4073-46ba-88ef-465599598fde" providerId="ADAL" clId="{F4C6D9C5-BD47-44C2-9B57-275B6642FEE1}" dt="2022-06-19T12:58:37.791" v="23"/>
          <ac:cxnSpMkLst>
            <pc:docMk/>
            <pc:sldMk cId="2312711952" sldId="407"/>
            <ac:cxnSpMk id="30734" creationId="{514EE78B-AF71-4195-A01B-F1165D9233BF}"/>
          </ac:cxnSpMkLst>
        </pc:cxnChg>
      </pc:sldChg>
      <pc:sldChg chg="modSp">
        <pc:chgData name="BEN KHALFALLAH Hela ItimAsrScoVdf" userId="d55be94f-4073-46ba-88ef-465599598fde" providerId="ADAL" clId="{F4C6D9C5-BD47-44C2-9B57-275B6642FEE1}" dt="2022-06-19T16:46:05.671" v="1600"/>
        <pc:sldMkLst>
          <pc:docMk/>
          <pc:sldMk cId="2369466474" sldId="408"/>
        </pc:sldMkLst>
        <pc:spChg chg="mod">
          <ac:chgData name="BEN KHALFALLAH Hela ItimAsrScoVdf" userId="d55be94f-4073-46ba-88ef-465599598fde" providerId="ADAL" clId="{F4C6D9C5-BD47-44C2-9B57-275B6642FEE1}" dt="2022-06-19T16:46:05.671" v="1600"/>
          <ac:spMkLst>
            <pc:docMk/>
            <pc:sldMk cId="2369466474" sldId="408"/>
            <ac:spMk id="2" creationId="{C33C1174-55E8-4D97-82E3-A5E672519FAC}"/>
          </ac:spMkLst>
        </pc:spChg>
      </pc:sldChg>
      <pc:sldChg chg="add del">
        <pc:chgData name="BEN KHALFALLAH Hela ItimAsrScoVdf" userId="d55be94f-4073-46ba-88ef-465599598fde" providerId="ADAL" clId="{F4C6D9C5-BD47-44C2-9B57-275B6642FEE1}" dt="2022-06-19T18:29:18.156" v="2512" actId="47"/>
        <pc:sldMkLst>
          <pc:docMk/>
          <pc:sldMk cId="266419682" sldId="409"/>
        </pc:sldMkLst>
      </pc:sldChg>
      <pc:sldChg chg="modSp del">
        <pc:chgData name="BEN KHALFALLAH Hela ItimAsrScoVdf" userId="d55be94f-4073-46ba-88ef-465599598fde" providerId="ADAL" clId="{F4C6D9C5-BD47-44C2-9B57-275B6642FEE1}" dt="2022-06-19T18:27:41.110" v="2476" actId="2696"/>
        <pc:sldMkLst>
          <pc:docMk/>
          <pc:sldMk cId="3238635731" sldId="409"/>
        </pc:sldMkLst>
        <pc:spChg chg="mod">
          <ac:chgData name="BEN KHALFALLAH Hela ItimAsrScoVdf" userId="d55be94f-4073-46ba-88ef-465599598fde" providerId="ADAL" clId="{F4C6D9C5-BD47-44C2-9B57-275B6642FEE1}" dt="2022-06-19T16:46:05.671" v="1600"/>
          <ac:spMkLst>
            <pc:docMk/>
            <pc:sldMk cId="3238635731" sldId="409"/>
            <ac:spMk id="2" creationId="{C33C1174-55E8-4D97-82E3-A5E672519FAC}"/>
          </ac:spMkLst>
        </pc:spChg>
      </pc:sldChg>
      <pc:sldChg chg="addSp delSp modSp mod setBg">
        <pc:chgData name="BEN KHALFALLAH Hela ItimAsrScoVdf" userId="d55be94f-4073-46ba-88ef-465599598fde" providerId="ADAL" clId="{F4C6D9C5-BD47-44C2-9B57-275B6642FEE1}" dt="2022-06-19T18:59:17.684" v="2876" actId="26606"/>
        <pc:sldMkLst>
          <pc:docMk/>
          <pc:sldMk cId="1705039040" sldId="410"/>
        </pc:sldMkLst>
        <pc:spChg chg="mod">
          <ac:chgData name="BEN KHALFALLAH Hela ItimAsrScoVdf" userId="d55be94f-4073-46ba-88ef-465599598fde" providerId="ADAL" clId="{F4C6D9C5-BD47-44C2-9B57-275B6642FEE1}" dt="2022-06-19T18:59:17.684" v="2876" actId="26606"/>
          <ac:spMkLst>
            <pc:docMk/>
            <pc:sldMk cId="1705039040" sldId="410"/>
            <ac:spMk id="2" creationId="{C33C1174-55E8-4D97-82E3-A5E672519FAC}"/>
          </ac:spMkLst>
        </pc:spChg>
        <pc:spChg chg="mod">
          <ac:chgData name="BEN KHALFALLAH Hela ItimAsrScoVdf" userId="d55be94f-4073-46ba-88ef-465599598fde" providerId="ADAL" clId="{F4C6D9C5-BD47-44C2-9B57-275B6642FEE1}" dt="2022-06-19T18:59:17.684" v="2876" actId="26606"/>
          <ac:spMkLst>
            <pc:docMk/>
            <pc:sldMk cId="1705039040" sldId="410"/>
            <ac:spMk id="4" creationId="{82F0D674-877A-4028-8A65-CA4E0E380939}"/>
          </ac:spMkLst>
        </pc:spChg>
        <pc:spChg chg="add del">
          <ac:chgData name="BEN KHALFALLAH Hela ItimAsrScoVdf" userId="d55be94f-4073-46ba-88ef-465599598fde" providerId="ADAL" clId="{F4C6D9C5-BD47-44C2-9B57-275B6642FEE1}" dt="2022-06-19T18:59:17.684" v="2876" actId="26606"/>
          <ac:spMkLst>
            <pc:docMk/>
            <pc:sldMk cId="1705039040" sldId="410"/>
            <ac:spMk id="9" creationId="{E9AA9F65-94B8-41A5-A7FF-23D2CFB116BB}"/>
          </ac:spMkLst>
        </pc:spChg>
        <pc:spChg chg="add del">
          <ac:chgData name="BEN KHALFALLAH Hela ItimAsrScoVdf" userId="d55be94f-4073-46ba-88ef-465599598fde" providerId="ADAL" clId="{F4C6D9C5-BD47-44C2-9B57-275B6642FEE1}" dt="2022-06-19T18:59:17.684" v="2876" actId="26606"/>
          <ac:spMkLst>
            <pc:docMk/>
            <pc:sldMk cId="1705039040" sldId="410"/>
            <ac:spMk id="11" creationId="{7E8B0F8E-3F6C-4541-B9C1-774D80A08834}"/>
          </ac:spMkLst>
        </pc:spChg>
        <pc:spChg chg="add del">
          <ac:chgData name="BEN KHALFALLAH Hela ItimAsrScoVdf" userId="d55be94f-4073-46ba-88ef-465599598fde" providerId="ADAL" clId="{F4C6D9C5-BD47-44C2-9B57-275B6642FEE1}" dt="2022-06-19T18:59:17.684" v="2876" actId="26606"/>
          <ac:spMkLst>
            <pc:docMk/>
            <pc:sldMk cId="1705039040" sldId="410"/>
            <ac:spMk id="13" creationId="{7A45F5BC-32D1-41CD-B270-C46F18CA1ACC}"/>
          </ac:spMkLst>
        </pc:spChg>
        <pc:spChg chg="add del">
          <ac:chgData name="BEN KHALFALLAH Hela ItimAsrScoVdf" userId="d55be94f-4073-46ba-88ef-465599598fde" providerId="ADAL" clId="{F4C6D9C5-BD47-44C2-9B57-275B6642FEE1}" dt="2022-06-19T18:59:17.684" v="2876" actId="26606"/>
          <ac:spMkLst>
            <pc:docMk/>
            <pc:sldMk cId="1705039040" sldId="410"/>
            <ac:spMk id="15" creationId="{5BB74D4E-F243-4A10-813D-500A14025392}"/>
          </ac:spMkLst>
        </pc:spChg>
        <pc:spChg chg="add del">
          <ac:chgData name="BEN KHALFALLAH Hela ItimAsrScoVdf" userId="d55be94f-4073-46ba-88ef-465599598fde" providerId="ADAL" clId="{F4C6D9C5-BD47-44C2-9B57-275B6642FEE1}" dt="2022-06-19T18:59:17.684" v="2876" actId="26606"/>
          <ac:spMkLst>
            <pc:docMk/>
            <pc:sldMk cId="1705039040" sldId="410"/>
            <ac:spMk id="17" creationId="{E2B7D02C-F642-492B-8E97-FDE1C0FDA332}"/>
          </ac:spMkLst>
        </pc:spChg>
        <pc:spChg chg="add del">
          <ac:chgData name="BEN KHALFALLAH Hela ItimAsrScoVdf" userId="d55be94f-4073-46ba-88ef-465599598fde" providerId="ADAL" clId="{F4C6D9C5-BD47-44C2-9B57-275B6642FEE1}" dt="2022-06-19T18:59:17.684" v="2876" actId="26606"/>
          <ac:spMkLst>
            <pc:docMk/>
            <pc:sldMk cId="1705039040" sldId="410"/>
            <ac:spMk id="19" creationId="{A2D0BA34-24BC-4C63-945A-90AA854E19E8}"/>
          </ac:spMkLst>
        </pc:spChg>
        <pc:spChg chg="add del">
          <ac:chgData name="BEN KHALFALLAH Hela ItimAsrScoVdf" userId="d55be94f-4073-46ba-88ef-465599598fde" providerId="ADAL" clId="{F4C6D9C5-BD47-44C2-9B57-275B6642FEE1}" dt="2022-06-19T18:59:17.684" v="2876" actId="26606"/>
          <ac:spMkLst>
            <pc:docMk/>
            <pc:sldMk cId="1705039040" sldId="410"/>
            <ac:spMk id="21" creationId="{0647415D-11C2-4BA0-A3EE-E0DA219B3A08}"/>
          </ac:spMkLst>
        </pc:spChg>
      </pc:sldChg>
      <pc:sldChg chg="addSp delSp modSp mod setBg delDesignElem">
        <pc:chgData name="BEN KHALFALLAH Hela ItimAsrScoVdf" userId="d55be94f-4073-46ba-88ef-465599598fde" providerId="ADAL" clId="{F4C6D9C5-BD47-44C2-9B57-275B6642FEE1}" dt="2022-06-19T19:10:21.390" v="3088" actId="26606"/>
        <pc:sldMkLst>
          <pc:docMk/>
          <pc:sldMk cId="2566191009" sldId="411"/>
        </pc:sldMkLst>
        <pc:spChg chg="mod">
          <ac:chgData name="BEN KHALFALLAH Hela ItimAsrScoVdf" userId="d55be94f-4073-46ba-88ef-465599598fde" providerId="ADAL" clId="{F4C6D9C5-BD47-44C2-9B57-275B6642FEE1}" dt="2022-06-19T18:59:59.037" v="2882" actId="26606"/>
          <ac:spMkLst>
            <pc:docMk/>
            <pc:sldMk cId="2566191009" sldId="411"/>
            <ac:spMk id="2" creationId="{C33C1174-55E8-4D97-82E3-A5E672519FAC}"/>
          </ac:spMkLst>
        </pc:spChg>
        <pc:spChg chg="add del">
          <ac:chgData name="BEN KHALFALLAH Hela ItimAsrScoVdf" userId="d55be94f-4073-46ba-88ef-465599598fde" providerId="ADAL" clId="{F4C6D9C5-BD47-44C2-9B57-275B6642FEE1}" dt="2022-06-19T19:10:21.390" v="3088" actId="26606"/>
          <ac:spMkLst>
            <pc:docMk/>
            <pc:sldMk cId="2566191009" sldId="411"/>
            <ac:spMk id="5" creationId="{DB691D59-8F51-4DD8-AD41-D568D29B08F8}"/>
          </ac:spMkLst>
        </pc:spChg>
        <pc:spChg chg="add del">
          <ac:chgData name="BEN KHALFALLAH Hela ItimAsrScoVdf" userId="d55be94f-4073-46ba-88ef-465599598fde" providerId="ADAL" clId="{F4C6D9C5-BD47-44C2-9B57-275B6642FEE1}" dt="2022-06-19T19:10:21.390" v="3088" actId="26606"/>
          <ac:spMkLst>
            <pc:docMk/>
            <pc:sldMk cId="2566191009" sldId="411"/>
            <ac:spMk id="6" creationId="{204AEF18-0627-48F3-9B3D-F7E8F050B1D4}"/>
          </ac:spMkLst>
        </pc:spChg>
        <pc:spChg chg="add del">
          <ac:chgData name="BEN KHALFALLAH Hela ItimAsrScoVdf" userId="d55be94f-4073-46ba-88ef-465599598fde" providerId="ADAL" clId="{F4C6D9C5-BD47-44C2-9B57-275B6642FEE1}" dt="2022-06-19T19:10:21.390" v="3088" actId="26606"/>
          <ac:spMkLst>
            <pc:docMk/>
            <pc:sldMk cId="2566191009" sldId="411"/>
            <ac:spMk id="7" creationId="{CEAEE08A-C572-438F-9753-B0D527A515A7}"/>
          </ac:spMkLst>
        </pc:spChg>
        <pc:spChg chg="del">
          <ac:chgData name="BEN KHALFALLAH Hela ItimAsrScoVdf" userId="d55be94f-4073-46ba-88ef-465599598fde" providerId="ADAL" clId="{F4C6D9C5-BD47-44C2-9B57-275B6642FEE1}" dt="2022-06-19T12:58:37.791" v="23"/>
          <ac:spMkLst>
            <pc:docMk/>
            <pc:sldMk cId="2566191009" sldId="411"/>
            <ac:spMk id="8" creationId="{4E4490D0-3672-446A-AC12-B4830333BDDD}"/>
          </ac:spMkLst>
        </pc:spChg>
        <pc:spChg chg="add del">
          <ac:chgData name="BEN KHALFALLAH Hela ItimAsrScoVdf" userId="d55be94f-4073-46ba-88ef-465599598fde" providerId="ADAL" clId="{F4C6D9C5-BD47-44C2-9B57-275B6642FEE1}" dt="2022-06-19T19:10:21.390" v="3088" actId="26606"/>
          <ac:spMkLst>
            <pc:docMk/>
            <pc:sldMk cId="2566191009" sldId="411"/>
            <ac:spMk id="9" creationId="{DB93146F-62ED-4C59-844C-0935D0FB5031}"/>
          </ac:spMkLst>
        </pc:spChg>
        <pc:spChg chg="del">
          <ac:chgData name="BEN KHALFALLAH Hela ItimAsrScoVdf" userId="d55be94f-4073-46ba-88ef-465599598fde" providerId="ADAL" clId="{F4C6D9C5-BD47-44C2-9B57-275B6642FEE1}" dt="2022-06-19T12:58:37.791" v="23"/>
          <ac:spMkLst>
            <pc:docMk/>
            <pc:sldMk cId="2566191009" sldId="411"/>
            <ac:spMk id="10" creationId="{39CB82C2-DF65-4EC1-8280-F201D50F570B}"/>
          </ac:spMkLst>
        </pc:spChg>
        <pc:spChg chg="add del">
          <ac:chgData name="BEN KHALFALLAH Hela ItimAsrScoVdf" userId="d55be94f-4073-46ba-88ef-465599598fde" providerId="ADAL" clId="{F4C6D9C5-BD47-44C2-9B57-275B6642FEE1}" dt="2022-06-19T19:10:21.390" v="3088" actId="26606"/>
          <ac:spMkLst>
            <pc:docMk/>
            <pc:sldMk cId="2566191009" sldId="411"/>
            <ac:spMk id="11" creationId="{F7207B7B-5C57-458C-BE38-95D2CD7655BB}"/>
          </ac:spMkLst>
        </pc:spChg>
        <pc:spChg chg="add del">
          <ac:chgData name="BEN KHALFALLAH Hela ItimAsrScoVdf" userId="d55be94f-4073-46ba-88ef-465599598fde" providerId="ADAL" clId="{F4C6D9C5-BD47-44C2-9B57-275B6642FEE1}" dt="2022-06-19T19:10:21.390" v="3088" actId="26606"/>
          <ac:spMkLst>
            <pc:docMk/>
            <pc:sldMk cId="2566191009" sldId="411"/>
            <ac:spMk id="13" creationId="{9822E561-F97C-4CBB-A9A6-A6BF6317BC84}"/>
          </ac:spMkLst>
        </pc:spChg>
        <pc:spChg chg="del">
          <ac:chgData name="BEN KHALFALLAH Hela ItimAsrScoVdf" userId="d55be94f-4073-46ba-88ef-465599598fde" providerId="ADAL" clId="{F4C6D9C5-BD47-44C2-9B57-275B6642FEE1}" dt="2022-06-19T12:58:37.791" v="23"/>
          <ac:spMkLst>
            <pc:docMk/>
            <pc:sldMk cId="2566191009" sldId="411"/>
            <ac:spMk id="14" creationId="{C4AAA502-5435-489E-9538-3A40E6C71461}"/>
          </ac:spMkLst>
        </pc:spChg>
        <pc:spChg chg="add del">
          <ac:chgData name="BEN KHALFALLAH Hela ItimAsrScoVdf" userId="d55be94f-4073-46ba-88ef-465599598fde" providerId="ADAL" clId="{F4C6D9C5-BD47-44C2-9B57-275B6642FEE1}" dt="2022-06-19T19:10:21.390" v="3088" actId="26606"/>
          <ac:spMkLst>
            <pc:docMk/>
            <pc:sldMk cId="2566191009" sldId="411"/>
            <ac:spMk id="15" creationId="{B01B0E58-A5C8-4CDA-A2E0-35DF94E59857}"/>
          </ac:spMkLst>
        </pc:spChg>
        <pc:spChg chg="del">
          <ac:chgData name="BEN KHALFALLAH Hela ItimAsrScoVdf" userId="d55be94f-4073-46ba-88ef-465599598fde" providerId="ADAL" clId="{F4C6D9C5-BD47-44C2-9B57-275B6642FEE1}" dt="2022-06-19T12:58:37.791" v="23"/>
          <ac:spMkLst>
            <pc:docMk/>
            <pc:sldMk cId="2566191009" sldId="411"/>
            <ac:spMk id="18" creationId="{DE42378B-2E28-4810-8421-7A473A40E376}"/>
          </ac:spMkLst>
        </pc:spChg>
        <pc:spChg chg="del">
          <ac:chgData name="BEN KHALFALLAH Hela ItimAsrScoVdf" userId="d55be94f-4073-46ba-88ef-465599598fde" providerId="ADAL" clId="{F4C6D9C5-BD47-44C2-9B57-275B6642FEE1}" dt="2022-06-19T12:58:37.791" v="23"/>
          <ac:spMkLst>
            <pc:docMk/>
            <pc:sldMk cId="2566191009" sldId="411"/>
            <ac:spMk id="20" creationId="{0D91DD17-237F-4811-BC0E-128EB1BD7CFE}"/>
          </ac:spMkLst>
        </pc:spChg>
        <pc:spChg chg="add">
          <ac:chgData name="BEN KHALFALLAH Hela ItimAsrScoVdf" userId="d55be94f-4073-46ba-88ef-465599598fde" providerId="ADAL" clId="{F4C6D9C5-BD47-44C2-9B57-275B6642FEE1}" dt="2022-06-19T19:10:21.390" v="3088" actId="26606"/>
          <ac:spMkLst>
            <pc:docMk/>
            <pc:sldMk cId="2566191009" sldId="411"/>
            <ac:spMk id="9223" creationId="{DB691D59-8F51-4DD8-AD41-D568D29B08F8}"/>
          </ac:spMkLst>
        </pc:spChg>
        <pc:spChg chg="add">
          <ac:chgData name="BEN KHALFALLAH Hela ItimAsrScoVdf" userId="d55be94f-4073-46ba-88ef-465599598fde" providerId="ADAL" clId="{F4C6D9C5-BD47-44C2-9B57-275B6642FEE1}" dt="2022-06-19T19:10:21.390" v="3088" actId="26606"/>
          <ac:spMkLst>
            <pc:docMk/>
            <pc:sldMk cId="2566191009" sldId="411"/>
            <ac:spMk id="9225" creationId="{204AEF18-0627-48F3-9B3D-F7E8F050B1D4}"/>
          </ac:spMkLst>
        </pc:spChg>
        <pc:spChg chg="add">
          <ac:chgData name="BEN KHALFALLAH Hela ItimAsrScoVdf" userId="d55be94f-4073-46ba-88ef-465599598fde" providerId="ADAL" clId="{F4C6D9C5-BD47-44C2-9B57-275B6642FEE1}" dt="2022-06-19T19:10:21.390" v="3088" actId="26606"/>
          <ac:spMkLst>
            <pc:docMk/>
            <pc:sldMk cId="2566191009" sldId="411"/>
            <ac:spMk id="9227" creationId="{CEAEE08A-C572-438F-9753-B0D527A515A7}"/>
          </ac:spMkLst>
        </pc:spChg>
        <pc:spChg chg="add">
          <ac:chgData name="BEN KHALFALLAH Hela ItimAsrScoVdf" userId="d55be94f-4073-46ba-88ef-465599598fde" providerId="ADAL" clId="{F4C6D9C5-BD47-44C2-9B57-275B6642FEE1}" dt="2022-06-19T19:10:21.390" v="3088" actId="26606"/>
          <ac:spMkLst>
            <pc:docMk/>
            <pc:sldMk cId="2566191009" sldId="411"/>
            <ac:spMk id="9229" creationId="{DB93146F-62ED-4C59-844C-0935D0FB5031}"/>
          </ac:spMkLst>
        </pc:spChg>
        <pc:spChg chg="add">
          <ac:chgData name="BEN KHALFALLAH Hela ItimAsrScoVdf" userId="d55be94f-4073-46ba-88ef-465599598fde" providerId="ADAL" clId="{F4C6D9C5-BD47-44C2-9B57-275B6642FEE1}" dt="2022-06-19T19:10:21.390" v="3088" actId="26606"/>
          <ac:spMkLst>
            <pc:docMk/>
            <pc:sldMk cId="2566191009" sldId="411"/>
            <ac:spMk id="9231" creationId="{F7207B7B-5C57-458C-BE38-95D2CD7655BB}"/>
          </ac:spMkLst>
        </pc:spChg>
        <pc:spChg chg="add">
          <ac:chgData name="BEN KHALFALLAH Hela ItimAsrScoVdf" userId="d55be94f-4073-46ba-88ef-465599598fde" providerId="ADAL" clId="{F4C6D9C5-BD47-44C2-9B57-275B6642FEE1}" dt="2022-06-19T19:10:21.390" v="3088" actId="26606"/>
          <ac:spMkLst>
            <pc:docMk/>
            <pc:sldMk cId="2566191009" sldId="411"/>
            <ac:spMk id="9233" creationId="{9822E561-F97C-4CBB-A9A6-A6BF6317BC84}"/>
          </ac:spMkLst>
        </pc:spChg>
        <pc:spChg chg="add">
          <ac:chgData name="BEN KHALFALLAH Hela ItimAsrScoVdf" userId="d55be94f-4073-46ba-88ef-465599598fde" providerId="ADAL" clId="{F4C6D9C5-BD47-44C2-9B57-275B6642FEE1}" dt="2022-06-19T19:10:21.390" v="3088" actId="26606"/>
          <ac:spMkLst>
            <pc:docMk/>
            <pc:sldMk cId="2566191009" sldId="411"/>
            <ac:spMk id="9235" creationId="{B01B0E58-A5C8-4CDA-A2E0-35DF94E59857}"/>
          </ac:spMkLst>
        </pc:spChg>
        <pc:picChg chg="del mod">
          <ac:chgData name="BEN KHALFALLAH Hela ItimAsrScoVdf" userId="d55be94f-4073-46ba-88ef-465599598fde" providerId="ADAL" clId="{F4C6D9C5-BD47-44C2-9B57-275B6642FEE1}" dt="2022-06-19T19:10:11.368" v="3086" actId="478"/>
          <ac:picMkLst>
            <pc:docMk/>
            <pc:sldMk cId="2566191009" sldId="411"/>
            <ac:picMk id="3" creationId="{87A557FA-254B-466E-8F66-EC508368B51D}"/>
          </ac:picMkLst>
        </pc:picChg>
        <pc:picChg chg="add mod">
          <ac:chgData name="BEN KHALFALLAH Hela ItimAsrScoVdf" userId="d55be94f-4073-46ba-88ef-465599598fde" providerId="ADAL" clId="{F4C6D9C5-BD47-44C2-9B57-275B6642FEE1}" dt="2022-06-19T19:10:21.390" v="3088" actId="26606"/>
          <ac:picMkLst>
            <pc:docMk/>
            <pc:sldMk cId="2566191009" sldId="411"/>
            <ac:picMk id="9218" creationId="{F9A5A211-D8BF-4491-A0C4-B1818CAFE776}"/>
          </ac:picMkLst>
        </pc:picChg>
        <pc:cxnChg chg="del">
          <ac:chgData name="BEN KHALFALLAH Hela ItimAsrScoVdf" userId="d55be94f-4073-46ba-88ef-465599598fde" providerId="ADAL" clId="{F4C6D9C5-BD47-44C2-9B57-275B6642FEE1}" dt="2022-06-19T12:58:37.791" v="23"/>
          <ac:cxnSpMkLst>
            <pc:docMk/>
            <pc:sldMk cId="2566191009" sldId="411"/>
            <ac:cxnSpMk id="12" creationId="{7E1D4427-852B-4B37-8E76-0E9F1810BA2A}"/>
          </ac:cxnSpMkLst>
        </pc:cxnChg>
        <pc:cxnChg chg="del">
          <ac:chgData name="BEN KHALFALLAH Hela ItimAsrScoVdf" userId="d55be94f-4073-46ba-88ef-465599598fde" providerId="ADAL" clId="{F4C6D9C5-BD47-44C2-9B57-275B6642FEE1}" dt="2022-06-19T12:58:37.791" v="23"/>
          <ac:cxnSpMkLst>
            <pc:docMk/>
            <pc:sldMk cId="2566191009" sldId="411"/>
            <ac:cxnSpMk id="16" creationId="{C9AC0290-4702-4519-B0F4-C2A46880997B}"/>
          </ac:cxnSpMkLst>
        </pc:cxnChg>
      </pc:sldChg>
      <pc:sldChg chg="addSp delSp modSp mod setBg">
        <pc:chgData name="BEN KHALFALLAH Hela ItimAsrScoVdf" userId="d55be94f-4073-46ba-88ef-465599598fde" providerId="ADAL" clId="{F4C6D9C5-BD47-44C2-9B57-275B6642FEE1}" dt="2022-06-19T19:18:10.356" v="3158" actId="26606"/>
        <pc:sldMkLst>
          <pc:docMk/>
          <pc:sldMk cId="4012132284" sldId="412"/>
        </pc:sldMkLst>
        <pc:spChg chg="mod ord">
          <ac:chgData name="BEN KHALFALLAH Hela ItimAsrScoVdf" userId="d55be94f-4073-46ba-88ef-465599598fde" providerId="ADAL" clId="{F4C6D9C5-BD47-44C2-9B57-275B6642FEE1}" dt="2022-06-19T19:18:02.076" v="3156" actId="20577"/>
          <ac:spMkLst>
            <pc:docMk/>
            <pc:sldMk cId="4012132284" sldId="412"/>
            <ac:spMk id="2" creationId="{C33C1174-55E8-4D97-82E3-A5E672519FAC}"/>
          </ac:spMkLst>
        </pc:spChg>
        <pc:spChg chg="del mod">
          <ac:chgData name="BEN KHALFALLAH Hela ItimAsrScoVdf" userId="d55be94f-4073-46ba-88ef-465599598fde" providerId="ADAL" clId="{F4C6D9C5-BD47-44C2-9B57-275B6642FEE1}" dt="2022-06-19T19:17:43.500" v="3147" actId="478"/>
          <ac:spMkLst>
            <pc:docMk/>
            <pc:sldMk cId="4012132284" sldId="412"/>
            <ac:spMk id="3" creationId="{7CF9D088-2018-437B-B4C6-6FB5AA381ACD}"/>
          </ac:spMkLst>
        </pc:spChg>
        <pc:spChg chg="add del">
          <ac:chgData name="BEN KHALFALLAH Hela ItimAsrScoVdf" userId="d55be94f-4073-46ba-88ef-465599598fde" providerId="ADAL" clId="{F4C6D9C5-BD47-44C2-9B57-275B6642FEE1}" dt="2022-06-19T19:16:25.894" v="3145"/>
          <ac:spMkLst>
            <pc:docMk/>
            <pc:sldMk cId="4012132284" sldId="412"/>
            <ac:spMk id="4" creationId="{21C93E35-216C-4CC9-A4CF-6F5D03D88013}"/>
          </ac:spMkLst>
        </pc:spChg>
        <pc:spChg chg="add del">
          <ac:chgData name="BEN KHALFALLAH Hela ItimAsrScoVdf" userId="d55be94f-4073-46ba-88ef-465599598fde" providerId="ADAL" clId="{F4C6D9C5-BD47-44C2-9B57-275B6642FEE1}" dt="2022-06-19T19:17:55.197" v="3152" actId="26606"/>
          <ac:spMkLst>
            <pc:docMk/>
            <pc:sldMk cId="4012132284" sldId="412"/>
            <ac:spMk id="14347" creationId="{DB691D59-8F51-4DD8-AD41-D568D29B08F8}"/>
          </ac:spMkLst>
        </pc:spChg>
        <pc:spChg chg="add del">
          <ac:chgData name="BEN KHALFALLAH Hela ItimAsrScoVdf" userId="d55be94f-4073-46ba-88ef-465599598fde" providerId="ADAL" clId="{F4C6D9C5-BD47-44C2-9B57-275B6642FEE1}" dt="2022-06-19T19:17:55.197" v="3152" actId="26606"/>
          <ac:spMkLst>
            <pc:docMk/>
            <pc:sldMk cId="4012132284" sldId="412"/>
            <ac:spMk id="14349" creationId="{204AEF18-0627-48F3-9B3D-F7E8F050B1D4}"/>
          </ac:spMkLst>
        </pc:spChg>
        <pc:spChg chg="add del">
          <ac:chgData name="BEN KHALFALLAH Hela ItimAsrScoVdf" userId="d55be94f-4073-46ba-88ef-465599598fde" providerId="ADAL" clId="{F4C6D9C5-BD47-44C2-9B57-275B6642FEE1}" dt="2022-06-19T19:17:55.197" v="3152" actId="26606"/>
          <ac:spMkLst>
            <pc:docMk/>
            <pc:sldMk cId="4012132284" sldId="412"/>
            <ac:spMk id="14351" creationId="{CEAEE08A-C572-438F-9753-B0D527A515A7}"/>
          </ac:spMkLst>
        </pc:spChg>
        <pc:spChg chg="add del">
          <ac:chgData name="BEN KHALFALLAH Hela ItimAsrScoVdf" userId="d55be94f-4073-46ba-88ef-465599598fde" providerId="ADAL" clId="{F4C6D9C5-BD47-44C2-9B57-275B6642FEE1}" dt="2022-06-19T19:17:55.197" v="3152" actId="26606"/>
          <ac:spMkLst>
            <pc:docMk/>
            <pc:sldMk cId="4012132284" sldId="412"/>
            <ac:spMk id="14353" creationId="{DB93146F-62ED-4C59-844C-0935D0FB5031}"/>
          </ac:spMkLst>
        </pc:spChg>
        <pc:spChg chg="add del">
          <ac:chgData name="BEN KHALFALLAH Hela ItimAsrScoVdf" userId="d55be94f-4073-46ba-88ef-465599598fde" providerId="ADAL" clId="{F4C6D9C5-BD47-44C2-9B57-275B6642FEE1}" dt="2022-06-19T19:17:55.197" v="3152" actId="26606"/>
          <ac:spMkLst>
            <pc:docMk/>
            <pc:sldMk cId="4012132284" sldId="412"/>
            <ac:spMk id="14355" creationId="{BF3D65BA-1C65-40FB-92EF-83951BDC1D7C}"/>
          </ac:spMkLst>
        </pc:spChg>
        <pc:spChg chg="add del">
          <ac:chgData name="BEN KHALFALLAH Hela ItimAsrScoVdf" userId="d55be94f-4073-46ba-88ef-465599598fde" providerId="ADAL" clId="{F4C6D9C5-BD47-44C2-9B57-275B6642FEE1}" dt="2022-06-19T19:17:55.197" v="3152" actId="26606"/>
          <ac:spMkLst>
            <pc:docMk/>
            <pc:sldMk cId="4012132284" sldId="412"/>
            <ac:spMk id="14357" creationId="{ADF52CCA-FCDD-49A0-BFFC-3BD41F1B827A}"/>
          </ac:spMkLst>
        </pc:spChg>
        <pc:spChg chg="add del">
          <ac:chgData name="BEN KHALFALLAH Hela ItimAsrScoVdf" userId="d55be94f-4073-46ba-88ef-465599598fde" providerId="ADAL" clId="{F4C6D9C5-BD47-44C2-9B57-275B6642FEE1}" dt="2022-06-19T19:17:59.616" v="3154" actId="26606"/>
          <ac:spMkLst>
            <pc:docMk/>
            <pc:sldMk cId="4012132284" sldId="412"/>
            <ac:spMk id="14359" creationId="{B01B0E58-A5C8-4CDA-A2E0-35DF94E59857}"/>
          </ac:spMkLst>
        </pc:spChg>
        <pc:spChg chg="add del">
          <ac:chgData name="BEN KHALFALLAH Hela ItimAsrScoVdf" userId="d55be94f-4073-46ba-88ef-465599598fde" providerId="ADAL" clId="{F4C6D9C5-BD47-44C2-9B57-275B6642FEE1}" dt="2022-06-19T19:17:59.616" v="3154" actId="26606"/>
          <ac:spMkLst>
            <pc:docMk/>
            <pc:sldMk cId="4012132284" sldId="412"/>
            <ac:spMk id="14360" creationId="{DB691D59-8F51-4DD8-AD41-D568D29B08F8}"/>
          </ac:spMkLst>
        </pc:spChg>
        <pc:spChg chg="add del">
          <ac:chgData name="BEN KHALFALLAH Hela ItimAsrScoVdf" userId="d55be94f-4073-46ba-88ef-465599598fde" providerId="ADAL" clId="{F4C6D9C5-BD47-44C2-9B57-275B6642FEE1}" dt="2022-06-19T19:17:59.616" v="3154" actId="26606"/>
          <ac:spMkLst>
            <pc:docMk/>
            <pc:sldMk cId="4012132284" sldId="412"/>
            <ac:spMk id="14361" creationId="{204AEF18-0627-48F3-9B3D-F7E8F050B1D4}"/>
          </ac:spMkLst>
        </pc:spChg>
        <pc:spChg chg="add del">
          <ac:chgData name="BEN KHALFALLAH Hela ItimAsrScoVdf" userId="d55be94f-4073-46ba-88ef-465599598fde" providerId="ADAL" clId="{F4C6D9C5-BD47-44C2-9B57-275B6642FEE1}" dt="2022-06-19T19:17:59.616" v="3154" actId="26606"/>
          <ac:spMkLst>
            <pc:docMk/>
            <pc:sldMk cId="4012132284" sldId="412"/>
            <ac:spMk id="14362" creationId="{CEAEE08A-C572-438F-9753-B0D527A515A7}"/>
          </ac:spMkLst>
        </pc:spChg>
        <pc:spChg chg="add del">
          <ac:chgData name="BEN KHALFALLAH Hela ItimAsrScoVdf" userId="d55be94f-4073-46ba-88ef-465599598fde" providerId="ADAL" clId="{F4C6D9C5-BD47-44C2-9B57-275B6642FEE1}" dt="2022-06-19T19:17:59.616" v="3154" actId="26606"/>
          <ac:spMkLst>
            <pc:docMk/>
            <pc:sldMk cId="4012132284" sldId="412"/>
            <ac:spMk id="14363" creationId="{DB93146F-62ED-4C59-844C-0935D0FB5031}"/>
          </ac:spMkLst>
        </pc:spChg>
        <pc:spChg chg="add del">
          <ac:chgData name="BEN KHALFALLAH Hela ItimAsrScoVdf" userId="d55be94f-4073-46ba-88ef-465599598fde" providerId="ADAL" clId="{F4C6D9C5-BD47-44C2-9B57-275B6642FEE1}" dt="2022-06-19T19:17:59.616" v="3154" actId="26606"/>
          <ac:spMkLst>
            <pc:docMk/>
            <pc:sldMk cId="4012132284" sldId="412"/>
            <ac:spMk id="14364" creationId="{F7207B7B-5C57-458C-BE38-95D2CD7655BB}"/>
          </ac:spMkLst>
        </pc:spChg>
        <pc:spChg chg="add del">
          <ac:chgData name="BEN KHALFALLAH Hela ItimAsrScoVdf" userId="d55be94f-4073-46ba-88ef-465599598fde" providerId="ADAL" clId="{F4C6D9C5-BD47-44C2-9B57-275B6642FEE1}" dt="2022-06-19T19:17:59.616" v="3154" actId="26606"/>
          <ac:spMkLst>
            <pc:docMk/>
            <pc:sldMk cId="4012132284" sldId="412"/>
            <ac:spMk id="14365" creationId="{9822E561-F97C-4CBB-A9A6-A6BF6317BC84}"/>
          </ac:spMkLst>
        </pc:spChg>
        <pc:spChg chg="add del">
          <ac:chgData name="BEN KHALFALLAH Hela ItimAsrScoVdf" userId="d55be94f-4073-46ba-88ef-465599598fde" providerId="ADAL" clId="{F4C6D9C5-BD47-44C2-9B57-275B6642FEE1}" dt="2022-06-19T19:18:10.356" v="3158" actId="26606"/>
          <ac:spMkLst>
            <pc:docMk/>
            <pc:sldMk cId="4012132284" sldId="412"/>
            <ac:spMk id="14367" creationId="{DB691D59-8F51-4DD8-AD41-D568D29B08F8}"/>
          </ac:spMkLst>
        </pc:spChg>
        <pc:spChg chg="add del">
          <ac:chgData name="BEN KHALFALLAH Hela ItimAsrScoVdf" userId="d55be94f-4073-46ba-88ef-465599598fde" providerId="ADAL" clId="{F4C6D9C5-BD47-44C2-9B57-275B6642FEE1}" dt="2022-06-19T19:18:10.356" v="3158" actId="26606"/>
          <ac:spMkLst>
            <pc:docMk/>
            <pc:sldMk cId="4012132284" sldId="412"/>
            <ac:spMk id="14368" creationId="{204AEF18-0627-48F3-9B3D-F7E8F050B1D4}"/>
          </ac:spMkLst>
        </pc:spChg>
        <pc:spChg chg="add del">
          <ac:chgData name="BEN KHALFALLAH Hela ItimAsrScoVdf" userId="d55be94f-4073-46ba-88ef-465599598fde" providerId="ADAL" clId="{F4C6D9C5-BD47-44C2-9B57-275B6642FEE1}" dt="2022-06-19T19:18:10.356" v="3158" actId="26606"/>
          <ac:spMkLst>
            <pc:docMk/>
            <pc:sldMk cId="4012132284" sldId="412"/>
            <ac:spMk id="14369" creationId="{CEAEE08A-C572-438F-9753-B0D527A515A7}"/>
          </ac:spMkLst>
        </pc:spChg>
        <pc:spChg chg="add del">
          <ac:chgData name="BEN KHALFALLAH Hela ItimAsrScoVdf" userId="d55be94f-4073-46ba-88ef-465599598fde" providerId="ADAL" clId="{F4C6D9C5-BD47-44C2-9B57-275B6642FEE1}" dt="2022-06-19T19:18:10.356" v="3158" actId="26606"/>
          <ac:spMkLst>
            <pc:docMk/>
            <pc:sldMk cId="4012132284" sldId="412"/>
            <ac:spMk id="14370" creationId="{DB93146F-62ED-4C59-844C-0935D0FB5031}"/>
          </ac:spMkLst>
        </pc:spChg>
        <pc:spChg chg="add del">
          <ac:chgData name="BEN KHALFALLAH Hela ItimAsrScoVdf" userId="d55be94f-4073-46ba-88ef-465599598fde" providerId="ADAL" clId="{F4C6D9C5-BD47-44C2-9B57-275B6642FEE1}" dt="2022-06-19T19:18:10.356" v="3158" actId="26606"/>
          <ac:spMkLst>
            <pc:docMk/>
            <pc:sldMk cId="4012132284" sldId="412"/>
            <ac:spMk id="14371" creationId="{BF3D65BA-1C65-40FB-92EF-83951BDC1D7C}"/>
          </ac:spMkLst>
        </pc:spChg>
        <pc:spChg chg="add del">
          <ac:chgData name="BEN KHALFALLAH Hela ItimAsrScoVdf" userId="d55be94f-4073-46ba-88ef-465599598fde" providerId="ADAL" clId="{F4C6D9C5-BD47-44C2-9B57-275B6642FEE1}" dt="2022-06-19T19:18:10.356" v="3158" actId="26606"/>
          <ac:spMkLst>
            <pc:docMk/>
            <pc:sldMk cId="4012132284" sldId="412"/>
            <ac:spMk id="14372" creationId="{ADF52CCA-FCDD-49A0-BFFC-3BD41F1B827A}"/>
          </ac:spMkLst>
        </pc:spChg>
        <pc:spChg chg="add">
          <ac:chgData name="BEN KHALFALLAH Hela ItimAsrScoVdf" userId="d55be94f-4073-46ba-88ef-465599598fde" providerId="ADAL" clId="{F4C6D9C5-BD47-44C2-9B57-275B6642FEE1}" dt="2022-06-19T19:18:10.356" v="3158" actId="26606"/>
          <ac:spMkLst>
            <pc:docMk/>
            <pc:sldMk cId="4012132284" sldId="412"/>
            <ac:spMk id="14377" creationId="{DB691D59-8F51-4DD8-AD41-D568D29B08F8}"/>
          </ac:spMkLst>
        </pc:spChg>
        <pc:spChg chg="add">
          <ac:chgData name="BEN KHALFALLAH Hela ItimAsrScoVdf" userId="d55be94f-4073-46ba-88ef-465599598fde" providerId="ADAL" clId="{F4C6D9C5-BD47-44C2-9B57-275B6642FEE1}" dt="2022-06-19T19:18:10.356" v="3158" actId="26606"/>
          <ac:spMkLst>
            <pc:docMk/>
            <pc:sldMk cId="4012132284" sldId="412"/>
            <ac:spMk id="14379" creationId="{204AEF18-0627-48F3-9B3D-F7E8F050B1D4}"/>
          </ac:spMkLst>
        </pc:spChg>
        <pc:spChg chg="add">
          <ac:chgData name="BEN KHALFALLAH Hela ItimAsrScoVdf" userId="d55be94f-4073-46ba-88ef-465599598fde" providerId="ADAL" clId="{F4C6D9C5-BD47-44C2-9B57-275B6642FEE1}" dt="2022-06-19T19:18:10.356" v="3158" actId="26606"/>
          <ac:spMkLst>
            <pc:docMk/>
            <pc:sldMk cId="4012132284" sldId="412"/>
            <ac:spMk id="14381" creationId="{CEAEE08A-C572-438F-9753-B0D527A515A7}"/>
          </ac:spMkLst>
        </pc:spChg>
        <pc:spChg chg="add">
          <ac:chgData name="BEN KHALFALLAH Hela ItimAsrScoVdf" userId="d55be94f-4073-46ba-88ef-465599598fde" providerId="ADAL" clId="{F4C6D9C5-BD47-44C2-9B57-275B6642FEE1}" dt="2022-06-19T19:18:10.356" v="3158" actId="26606"/>
          <ac:spMkLst>
            <pc:docMk/>
            <pc:sldMk cId="4012132284" sldId="412"/>
            <ac:spMk id="14383" creationId="{DB93146F-62ED-4C59-844C-0935D0FB5031}"/>
          </ac:spMkLst>
        </pc:spChg>
        <pc:spChg chg="add">
          <ac:chgData name="BEN KHALFALLAH Hela ItimAsrScoVdf" userId="d55be94f-4073-46ba-88ef-465599598fde" providerId="ADAL" clId="{F4C6D9C5-BD47-44C2-9B57-275B6642FEE1}" dt="2022-06-19T19:18:10.356" v="3158" actId="26606"/>
          <ac:spMkLst>
            <pc:docMk/>
            <pc:sldMk cId="4012132284" sldId="412"/>
            <ac:spMk id="14385" creationId="{BF3D65BA-1C65-40FB-92EF-83951BDC1D7C}"/>
          </ac:spMkLst>
        </pc:spChg>
        <pc:spChg chg="add">
          <ac:chgData name="BEN KHALFALLAH Hela ItimAsrScoVdf" userId="d55be94f-4073-46ba-88ef-465599598fde" providerId="ADAL" clId="{F4C6D9C5-BD47-44C2-9B57-275B6642FEE1}" dt="2022-06-19T19:18:10.356" v="3158" actId="26606"/>
          <ac:spMkLst>
            <pc:docMk/>
            <pc:sldMk cId="4012132284" sldId="412"/>
            <ac:spMk id="14387" creationId="{ADF52CCA-FCDD-49A0-BFFC-3BD41F1B827A}"/>
          </ac:spMkLst>
        </pc:spChg>
        <pc:picChg chg="add del mod">
          <ac:chgData name="BEN KHALFALLAH Hela ItimAsrScoVdf" userId="d55be94f-4073-46ba-88ef-465599598fde" providerId="ADAL" clId="{F4C6D9C5-BD47-44C2-9B57-275B6642FEE1}" dt="2022-06-19T19:17:45.068" v="3148" actId="478"/>
          <ac:picMkLst>
            <pc:docMk/>
            <pc:sldMk cId="4012132284" sldId="412"/>
            <ac:picMk id="14338" creationId="{11686746-2E2B-4F71-AEC3-35171D49D23D}"/>
          </ac:picMkLst>
        </pc:picChg>
        <pc:picChg chg="add mod">
          <ac:chgData name="BEN KHALFALLAH Hela ItimAsrScoVdf" userId="d55be94f-4073-46ba-88ef-465599598fde" providerId="ADAL" clId="{F4C6D9C5-BD47-44C2-9B57-275B6642FEE1}" dt="2022-06-19T19:18:09.201" v="3157" actId="1076"/>
          <ac:picMkLst>
            <pc:docMk/>
            <pc:sldMk cId="4012132284" sldId="412"/>
            <ac:picMk id="14342" creationId="{71060C62-D8FF-4D18-B1CB-8F70D0DBC544}"/>
          </ac:picMkLst>
        </pc:picChg>
      </pc:sldChg>
      <pc:sldChg chg="modSp ord">
        <pc:chgData name="BEN KHALFALLAH Hela ItimAsrScoVdf" userId="d55be94f-4073-46ba-88ef-465599598fde" providerId="ADAL" clId="{F4C6D9C5-BD47-44C2-9B57-275B6642FEE1}" dt="2022-06-19T19:20:32.815" v="3178"/>
        <pc:sldMkLst>
          <pc:docMk/>
          <pc:sldMk cId="8600848" sldId="414"/>
        </pc:sldMkLst>
        <pc:spChg chg="mod">
          <ac:chgData name="BEN KHALFALLAH Hela ItimAsrScoVdf" userId="d55be94f-4073-46ba-88ef-465599598fde" providerId="ADAL" clId="{F4C6D9C5-BD47-44C2-9B57-275B6642FEE1}" dt="2022-06-19T16:46:05.671" v="1600"/>
          <ac:spMkLst>
            <pc:docMk/>
            <pc:sldMk cId="8600848" sldId="414"/>
            <ac:spMk id="2" creationId="{C33C1174-55E8-4D97-82E3-A5E672519FAC}"/>
          </ac:spMkLst>
        </pc:spChg>
        <pc:spChg chg="mod">
          <ac:chgData name="BEN KHALFALLAH Hela ItimAsrScoVdf" userId="d55be94f-4073-46ba-88ef-465599598fde" providerId="ADAL" clId="{F4C6D9C5-BD47-44C2-9B57-275B6642FEE1}" dt="2022-06-19T19:00:29.659" v="2894" actId="1076"/>
          <ac:spMkLst>
            <pc:docMk/>
            <pc:sldMk cId="8600848" sldId="414"/>
            <ac:spMk id="3" creationId="{64A72E43-07A8-4228-8829-E4A395649194}"/>
          </ac:spMkLst>
        </pc:spChg>
      </pc:sldChg>
      <pc:sldChg chg="addSp delSp modSp mod setBg delDesignElem">
        <pc:chgData name="BEN KHALFALLAH Hela ItimAsrScoVdf" userId="d55be94f-4073-46ba-88ef-465599598fde" providerId="ADAL" clId="{F4C6D9C5-BD47-44C2-9B57-275B6642FEE1}" dt="2022-06-19T19:12:39.113" v="3098" actId="26606"/>
        <pc:sldMkLst>
          <pc:docMk/>
          <pc:sldMk cId="3411723084" sldId="415"/>
        </pc:sldMkLst>
        <pc:spChg chg="mod">
          <ac:chgData name="BEN KHALFALLAH Hela ItimAsrScoVdf" userId="d55be94f-4073-46ba-88ef-465599598fde" providerId="ADAL" clId="{F4C6D9C5-BD47-44C2-9B57-275B6642FEE1}" dt="2022-06-19T18:58:42.074" v="2873" actId="26606"/>
          <ac:spMkLst>
            <pc:docMk/>
            <pc:sldMk cId="3411723084" sldId="415"/>
            <ac:spMk id="2" creationId="{C33C1174-55E8-4D97-82E3-A5E672519FAC}"/>
          </ac:spMkLst>
        </pc:spChg>
        <pc:spChg chg="del">
          <ac:chgData name="BEN KHALFALLAH Hela ItimAsrScoVdf" userId="d55be94f-4073-46ba-88ef-465599598fde" providerId="ADAL" clId="{F4C6D9C5-BD47-44C2-9B57-275B6642FEE1}" dt="2022-06-19T12:58:37.791" v="23"/>
          <ac:spMkLst>
            <pc:docMk/>
            <pc:sldMk cId="3411723084" sldId="415"/>
            <ac:spMk id="31748" creationId="{4E4490D0-3672-446A-AC12-B4830333BDDD}"/>
          </ac:spMkLst>
        </pc:spChg>
        <pc:spChg chg="del">
          <ac:chgData name="BEN KHALFALLAH Hela ItimAsrScoVdf" userId="d55be94f-4073-46ba-88ef-465599598fde" providerId="ADAL" clId="{F4C6D9C5-BD47-44C2-9B57-275B6642FEE1}" dt="2022-06-19T12:58:37.791" v="23"/>
          <ac:spMkLst>
            <pc:docMk/>
            <pc:sldMk cId="3411723084" sldId="415"/>
            <ac:spMk id="31749" creationId="{39CB82C2-DF65-4EC1-8280-F201D50F570B}"/>
          </ac:spMkLst>
        </pc:spChg>
        <pc:spChg chg="del">
          <ac:chgData name="BEN KHALFALLAH Hela ItimAsrScoVdf" userId="d55be94f-4073-46ba-88ef-465599598fde" providerId="ADAL" clId="{F4C6D9C5-BD47-44C2-9B57-275B6642FEE1}" dt="2022-06-19T12:58:37.791" v="23"/>
          <ac:spMkLst>
            <pc:docMk/>
            <pc:sldMk cId="3411723084" sldId="415"/>
            <ac:spMk id="31751" creationId="{5AE6C737-FF55-4064-94B7-0B21D2EB6045}"/>
          </ac:spMkLst>
        </pc:spChg>
        <pc:spChg chg="del">
          <ac:chgData name="BEN KHALFALLAH Hela ItimAsrScoVdf" userId="d55be94f-4073-46ba-88ef-465599598fde" providerId="ADAL" clId="{F4C6D9C5-BD47-44C2-9B57-275B6642FEE1}" dt="2022-06-19T12:58:37.791" v="23"/>
          <ac:spMkLst>
            <pc:docMk/>
            <pc:sldMk cId="3411723084" sldId="415"/>
            <ac:spMk id="31753" creationId="{D8218D9F-38B6-4AE0-9051-5434D19A5277}"/>
          </ac:spMkLst>
        </pc:spChg>
        <pc:spChg chg="del">
          <ac:chgData name="BEN KHALFALLAH Hela ItimAsrScoVdf" userId="d55be94f-4073-46ba-88ef-465599598fde" providerId="ADAL" clId="{F4C6D9C5-BD47-44C2-9B57-275B6642FEE1}" dt="2022-06-19T12:58:37.791" v="23"/>
          <ac:spMkLst>
            <pc:docMk/>
            <pc:sldMk cId="3411723084" sldId="415"/>
            <ac:spMk id="31754" creationId="{2D3DCA99-84AF-487A-BF72-91C5FA6B0B70}"/>
          </ac:spMkLst>
        </pc:spChg>
        <pc:spChg chg="add del">
          <ac:chgData name="BEN KHALFALLAH Hela ItimAsrScoVdf" userId="d55be94f-4073-46ba-88ef-465599598fde" providerId="ADAL" clId="{F4C6D9C5-BD47-44C2-9B57-275B6642FEE1}" dt="2022-06-19T19:12:39.113" v="3098" actId="26606"/>
          <ac:spMkLst>
            <pc:docMk/>
            <pc:sldMk cId="3411723084" sldId="415"/>
            <ac:spMk id="31755" creationId="{CEAEE08A-C572-438F-9753-B0D527A515A7}"/>
          </ac:spMkLst>
        </pc:spChg>
        <pc:spChg chg="add del">
          <ac:chgData name="BEN KHALFALLAH Hela ItimAsrScoVdf" userId="d55be94f-4073-46ba-88ef-465599598fde" providerId="ADAL" clId="{F4C6D9C5-BD47-44C2-9B57-275B6642FEE1}" dt="2022-06-19T19:12:39.113" v="3098" actId="26606"/>
          <ac:spMkLst>
            <pc:docMk/>
            <pc:sldMk cId="3411723084" sldId="415"/>
            <ac:spMk id="31756" creationId="{DB691D59-8F51-4DD8-AD41-D568D29B08F8}"/>
          </ac:spMkLst>
        </pc:spChg>
        <pc:spChg chg="add del">
          <ac:chgData name="BEN KHALFALLAH Hela ItimAsrScoVdf" userId="d55be94f-4073-46ba-88ef-465599598fde" providerId="ADAL" clId="{F4C6D9C5-BD47-44C2-9B57-275B6642FEE1}" dt="2022-06-19T19:12:39.113" v="3098" actId="26606"/>
          <ac:spMkLst>
            <pc:docMk/>
            <pc:sldMk cId="3411723084" sldId="415"/>
            <ac:spMk id="31757" creationId="{DB93146F-62ED-4C59-844C-0935D0FB5031}"/>
          </ac:spMkLst>
        </pc:spChg>
        <pc:spChg chg="add del">
          <ac:chgData name="BEN KHALFALLAH Hela ItimAsrScoVdf" userId="d55be94f-4073-46ba-88ef-465599598fde" providerId="ADAL" clId="{F4C6D9C5-BD47-44C2-9B57-275B6642FEE1}" dt="2022-06-19T19:12:39.113" v="3098" actId="26606"/>
          <ac:spMkLst>
            <pc:docMk/>
            <pc:sldMk cId="3411723084" sldId="415"/>
            <ac:spMk id="31758" creationId="{204AEF18-0627-48F3-9B3D-F7E8F050B1D4}"/>
          </ac:spMkLst>
        </pc:spChg>
        <pc:spChg chg="add del">
          <ac:chgData name="BEN KHALFALLAH Hela ItimAsrScoVdf" userId="d55be94f-4073-46ba-88ef-465599598fde" providerId="ADAL" clId="{F4C6D9C5-BD47-44C2-9B57-275B6642FEE1}" dt="2022-06-19T19:12:39.113" v="3098" actId="26606"/>
          <ac:spMkLst>
            <pc:docMk/>
            <pc:sldMk cId="3411723084" sldId="415"/>
            <ac:spMk id="31759" creationId="{F7207B7B-5C57-458C-BE38-95D2CD7655BB}"/>
          </ac:spMkLst>
        </pc:spChg>
        <pc:spChg chg="add del">
          <ac:chgData name="BEN KHALFALLAH Hela ItimAsrScoVdf" userId="d55be94f-4073-46ba-88ef-465599598fde" providerId="ADAL" clId="{F4C6D9C5-BD47-44C2-9B57-275B6642FEE1}" dt="2022-06-19T19:12:39.113" v="3098" actId="26606"/>
          <ac:spMkLst>
            <pc:docMk/>
            <pc:sldMk cId="3411723084" sldId="415"/>
            <ac:spMk id="31761" creationId="{9822E561-F97C-4CBB-A9A6-A6BF6317BC84}"/>
          </ac:spMkLst>
        </pc:spChg>
        <pc:spChg chg="add del">
          <ac:chgData name="BEN KHALFALLAH Hela ItimAsrScoVdf" userId="d55be94f-4073-46ba-88ef-465599598fde" providerId="ADAL" clId="{F4C6D9C5-BD47-44C2-9B57-275B6642FEE1}" dt="2022-06-19T19:12:39.113" v="3098" actId="26606"/>
          <ac:spMkLst>
            <pc:docMk/>
            <pc:sldMk cId="3411723084" sldId="415"/>
            <ac:spMk id="31763" creationId="{B01B0E58-A5C8-4CDA-A2E0-35DF94E59857}"/>
          </ac:spMkLst>
        </pc:spChg>
        <pc:spChg chg="add">
          <ac:chgData name="BEN KHALFALLAH Hela ItimAsrScoVdf" userId="d55be94f-4073-46ba-88ef-465599598fde" providerId="ADAL" clId="{F4C6D9C5-BD47-44C2-9B57-275B6642FEE1}" dt="2022-06-19T19:12:39.113" v="3098" actId="26606"/>
          <ac:spMkLst>
            <pc:docMk/>
            <pc:sldMk cId="3411723084" sldId="415"/>
            <ac:spMk id="31768" creationId="{DB691D59-8F51-4DD8-AD41-D568D29B08F8}"/>
          </ac:spMkLst>
        </pc:spChg>
        <pc:spChg chg="add">
          <ac:chgData name="BEN KHALFALLAH Hela ItimAsrScoVdf" userId="d55be94f-4073-46ba-88ef-465599598fde" providerId="ADAL" clId="{F4C6D9C5-BD47-44C2-9B57-275B6642FEE1}" dt="2022-06-19T19:12:39.113" v="3098" actId="26606"/>
          <ac:spMkLst>
            <pc:docMk/>
            <pc:sldMk cId="3411723084" sldId="415"/>
            <ac:spMk id="31770" creationId="{204AEF18-0627-48F3-9B3D-F7E8F050B1D4}"/>
          </ac:spMkLst>
        </pc:spChg>
        <pc:spChg chg="add">
          <ac:chgData name="BEN KHALFALLAH Hela ItimAsrScoVdf" userId="d55be94f-4073-46ba-88ef-465599598fde" providerId="ADAL" clId="{F4C6D9C5-BD47-44C2-9B57-275B6642FEE1}" dt="2022-06-19T19:12:39.113" v="3098" actId="26606"/>
          <ac:spMkLst>
            <pc:docMk/>
            <pc:sldMk cId="3411723084" sldId="415"/>
            <ac:spMk id="31772" creationId="{CEAEE08A-C572-438F-9753-B0D527A515A7}"/>
          </ac:spMkLst>
        </pc:spChg>
        <pc:spChg chg="add">
          <ac:chgData name="BEN KHALFALLAH Hela ItimAsrScoVdf" userId="d55be94f-4073-46ba-88ef-465599598fde" providerId="ADAL" clId="{F4C6D9C5-BD47-44C2-9B57-275B6642FEE1}" dt="2022-06-19T19:12:39.113" v="3098" actId="26606"/>
          <ac:spMkLst>
            <pc:docMk/>
            <pc:sldMk cId="3411723084" sldId="415"/>
            <ac:spMk id="31774" creationId="{DB93146F-62ED-4C59-844C-0935D0FB5031}"/>
          </ac:spMkLst>
        </pc:spChg>
        <pc:spChg chg="add">
          <ac:chgData name="BEN KHALFALLAH Hela ItimAsrScoVdf" userId="d55be94f-4073-46ba-88ef-465599598fde" providerId="ADAL" clId="{F4C6D9C5-BD47-44C2-9B57-275B6642FEE1}" dt="2022-06-19T19:12:39.113" v="3098" actId="26606"/>
          <ac:spMkLst>
            <pc:docMk/>
            <pc:sldMk cId="3411723084" sldId="415"/>
            <ac:spMk id="31776" creationId="{F7207B7B-5C57-458C-BE38-95D2CD7655BB}"/>
          </ac:spMkLst>
        </pc:spChg>
        <pc:spChg chg="add">
          <ac:chgData name="BEN KHALFALLAH Hela ItimAsrScoVdf" userId="d55be94f-4073-46ba-88ef-465599598fde" providerId="ADAL" clId="{F4C6D9C5-BD47-44C2-9B57-275B6642FEE1}" dt="2022-06-19T19:12:39.113" v="3098" actId="26606"/>
          <ac:spMkLst>
            <pc:docMk/>
            <pc:sldMk cId="3411723084" sldId="415"/>
            <ac:spMk id="31778" creationId="{9822E561-F97C-4CBB-A9A6-A6BF6317BC84}"/>
          </ac:spMkLst>
        </pc:spChg>
        <pc:spChg chg="add">
          <ac:chgData name="BEN KHALFALLAH Hela ItimAsrScoVdf" userId="d55be94f-4073-46ba-88ef-465599598fde" providerId="ADAL" clId="{F4C6D9C5-BD47-44C2-9B57-275B6642FEE1}" dt="2022-06-19T19:12:39.113" v="3098" actId="26606"/>
          <ac:spMkLst>
            <pc:docMk/>
            <pc:sldMk cId="3411723084" sldId="415"/>
            <ac:spMk id="31780" creationId="{B01B0E58-A5C8-4CDA-A2E0-35DF94E59857}"/>
          </ac:spMkLst>
        </pc:spChg>
        <pc:picChg chg="add mod">
          <ac:chgData name="BEN KHALFALLAH Hela ItimAsrScoVdf" userId="d55be94f-4073-46ba-88ef-465599598fde" providerId="ADAL" clId="{F4C6D9C5-BD47-44C2-9B57-275B6642FEE1}" dt="2022-06-19T19:12:39.113" v="3098" actId="26606"/>
          <ac:picMkLst>
            <pc:docMk/>
            <pc:sldMk cId="3411723084" sldId="415"/>
            <ac:picMk id="11266" creationId="{B86983E4-C1AF-4062-8CA5-81E3F7A63F67}"/>
          </ac:picMkLst>
        </pc:picChg>
        <pc:picChg chg="del mod">
          <ac:chgData name="BEN KHALFALLAH Hela ItimAsrScoVdf" userId="d55be94f-4073-46ba-88ef-465599598fde" providerId="ADAL" clId="{F4C6D9C5-BD47-44C2-9B57-275B6642FEE1}" dt="2022-06-19T19:12:27.001" v="3096" actId="478"/>
          <ac:picMkLst>
            <pc:docMk/>
            <pc:sldMk cId="3411723084" sldId="415"/>
            <ac:picMk id="31746" creationId="{7661716F-E9B3-442B-97CF-98E9FA009B5D}"/>
          </ac:picMkLst>
        </pc:picChg>
        <pc:cxnChg chg="del">
          <ac:chgData name="BEN KHALFALLAH Hela ItimAsrScoVdf" userId="d55be94f-4073-46ba-88ef-465599598fde" providerId="ADAL" clId="{F4C6D9C5-BD47-44C2-9B57-275B6642FEE1}" dt="2022-06-19T12:58:37.791" v="23"/>
          <ac:cxnSpMkLst>
            <pc:docMk/>
            <pc:sldMk cId="3411723084" sldId="415"/>
            <ac:cxnSpMk id="31750" creationId="{7E1D4427-852B-4B37-8E76-0E9F1810BA2A}"/>
          </ac:cxnSpMkLst>
        </pc:cxnChg>
        <pc:cxnChg chg="del">
          <ac:chgData name="BEN KHALFALLAH Hela ItimAsrScoVdf" userId="d55be94f-4073-46ba-88ef-465599598fde" providerId="ADAL" clId="{F4C6D9C5-BD47-44C2-9B57-275B6642FEE1}" dt="2022-06-19T12:58:37.791" v="23"/>
          <ac:cxnSpMkLst>
            <pc:docMk/>
            <pc:sldMk cId="3411723084" sldId="415"/>
            <ac:cxnSpMk id="31752" creationId="{6B5B1DD8-6224-4137-8621-32982B00F9FC}"/>
          </ac:cxnSpMkLst>
        </pc:cxnChg>
      </pc:sldChg>
      <pc:sldChg chg="modSp del ord">
        <pc:chgData name="BEN KHALFALLAH Hela ItimAsrScoVdf" userId="d55be94f-4073-46ba-88ef-465599598fde" providerId="ADAL" clId="{F4C6D9C5-BD47-44C2-9B57-275B6642FEE1}" dt="2022-06-19T18:31:55.994" v="2539" actId="2696"/>
        <pc:sldMkLst>
          <pc:docMk/>
          <pc:sldMk cId="2821294364" sldId="416"/>
        </pc:sldMkLst>
        <pc:spChg chg="mod">
          <ac:chgData name="BEN KHALFALLAH Hela ItimAsrScoVdf" userId="d55be94f-4073-46ba-88ef-465599598fde" providerId="ADAL" clId="{F4C6D9C5-BD47-44C2-9B57-275B6642FEE1}" dt="2022-06-19T16:46:05.671" v="1600"/>
          <ac:spMkLst>
            <pc:docMk/>
            <pc:sldMk cId="2821294364" sldId="416"/>
            <ac:spMk id="2" creationId="{C33C1174-55E8-4D97-82E3-A5E672519FAC}"/>
          </ac:spMkLst>
        </pc:spChg>
      </pc:sldChg>
      <pc:sldChg chg="addSp delSp modSp add mod">
        <pc:chgData name="BEN KHALFALLAH Hela ItimAsrScoVdf" userId="d55be94f-4073-46ba-88ef-465599598fde" providerId="ADAL" clId="{F4C6D9C5-BD47-44C2-9B57-275B6642FEE1}" dt="2022-06-19T18:48:54.731" v="2675" actId="20577"/>
        <pc:sldMkLst>
          <pc:docMk/>
          <pc:sldMk cId="3449657694" sldId="416"/>
        </pc:sldMkLst>
        <pc:spChg chg="del">
          <ac:chgData name="BEN KHALFALLAH Hela ItimAsrScoVdf" userId="d55be94f-4073-46ba-88ef-465599598fde" providerId="ADAL" clId="{F4C6D9C5-BD47-44C2-9B57-275B6642FEE1}" dt="2022-06-19T18:48:50.567" v="2660" actId="478"/>
          <ac:spMkLst>
            <pc:docMk/>
            <pc:sldMk cId="3449657694" sldId="416"/>
            <ac:spMk id="2" creationId="{C33C1174-55E8-4D97-82E3-A5E672519FAC}"/>
          </ac:spMkLst>
        </pc:spChg>
        <pc:spChg chg="add mod">
          <ac:chgData name="BEN KHALFALLAH Hela ItimAsrScoVdf" userId="d55be94f-4073-46ba-88ef-465599598fde" providerId="ADAL" clId="{F4C6D9C5-BD47-44C2-9B57-275B6642FEE1}" dt="2022-06-19T18:48:54.731" v="2675" actId="20577"/>
          <ac:spMkLst>
            <pc:docMk/>
            <pc:sldMk cId="3449657694" sldId="416"/>
            <ac:spMk id="8" creationId="{1E11B24A-6411-4527-8F8D-B9EA5746B3B6}"/>
          </ac:spMkLst>
        </pc:spChg>
      </pc:sldChg>
      <pc:sldChg chg="modSp del ord">
        <pc:chgData name="BEN KHALFALLAH Hela ItimAsrScoVdf" userId="d55be94f-4073-46ba-88ef-465599598fde" providerId="ADAL" clId="{F4C6D9C5-BD47-44C2-9B57-275B6642FEE1}" dt="2022-06-19T18:31:55.994" v="2539" actId="2696"/>
        <pc:sldMkLst>
          <pc:docMk/>
          <pc:sldMk cId="767242578" sldId="418"/>
        </pc:sldMkLst>
        <pc:spChg chg="mod">
          <ac:chgData name="BEN KHALFALLAH Hela ItimAsrScoVdf" userId="d55be94f-4073-46ba-88ef-465599598fde" providerId="ADAL" clId="{F4C6D9C5-BD47-44C2-9B57-275B6642FEE1}" dt="2022-06-19T16:46:05.671" v="1600"/>
          <ac:spMkLst>
            <pc:docMk/>
            <pc:sldMk cId="767242578" sldId="418"/>
            <ac:spMk id="2" creationId="{C33C1174-55E8-4D97-82E3-A5E672519FAC}"/>
          </ac:spMkLst>
        </pc:spChg>
      </pc:sldChg>
      <pc:sldChg chg="addSp delSp modSp add del mod">
        <pc:chgData name="BEN KHALFALLAH Hela ItimAsrScoVdf" userId="d55be94f-4073-46ba-88ef-465599598fde" providerId="ADAL" clId="{F4C6D9C5-BD47-44C2-9B57-275B6642FEE1}" dt="2022-06-19T18:50:01.751" v="2712" actId="47"/>
        <pc:sldMkLst>
          <pc:docMk/>
          <pc:sldMk cId="808737545" sldId="418"/>
        </pc:sldMkLst>
        <pc:spChg chg="del">
          <ac:chgData name="BEN KHALFALLAH Hela ItimAsrScoVdf" userId="d55be94f-4073-46ba-88ef-465599598fde" providerId="ADAL" clId="{F4C6D9C5-BD47-44C2-9B57-275B6642FEE1}" dt="2022-06-19T18:49:32.588" v="2695" actId="478"/>
          <ac:spMkLst>
            <pc:docMk/>
            <pc:sldMk cId="808737545" sldId="418"/>
            <ac:spMk id="2" creationId="{C33C1174-55E8-4D97-82E3-A5E672519FAC}"/>
          </ac:spMkLst>
        </pc:spChg>
        <pc:spChg chg="mod">
          <ac:chgData name="BEN KHALFALLAH Hela ItimAsrScoVdf" userId="d55be94f-4073-46ba-88ef-465599598fde" providerId="ADAL" clId="{F4C6D9C5-BD47-44C2-9B57-275B6642FEE1}" dt="2022-06-19T18:49:53.604" v="2711" actId="1076"/>
          <ac:spMkLst>
            <pc:docMk/>
            <pc:sldMk cId="808737545" sldId="418"/>
            <ac:spMk id="3" creationId="{8949B459-1E4E-411D-B994-75667C653F39}"/>
          </ac:spMkLst>
        </pc:spChg>
        <pc:spChg chg="add mod">
          <ac:chgData name="BEN KHALFALLAH Hela ItimAsrScoVdf" userId="d55be94f-4073-46ba-88ef-465599598fde" providerId="ADAL" clId="{F4C6D9C5-BD47-44C2-9B57-275B6642FEE1}" dt="2022-06-19T18:49:35.847" v="2710" actId="20577"/>
          <ac:spMkLst>
            <pc:docMk/>
            <pc:sldMk cId="808737545" sldId="418"/>
            <ac:spMk id="5" creationId="{BA648580-38D7-4B9E-AC40-8A82A8CE2E9E}"/>
          </ac:spMkLst>
        </pc:spChg>
      </pc:sldChg>
      <pc:sldChg chg="addSp delSp modSp mod ord setBg">
        <pc:chgData name="BEN KHALFALLAH Hela ItimAsrScoVdf" userId="d55be94f-4073-46ba-88ef-465599598fde" providerId="ADAL" clId="{F4C6D9C5-BD47-44C2-9B57-275B6642FEE1}" dt="2022-06-19T18:31:24.573" v="2538" actId="20577"/>
        <pc:sldMkLst>
          <pc:docMk/>
          <pc:sldMk cId="188510582" sldId="419"/>
        </pc:sldMkLst>
        <pc:spChg chg="mod">
          <ac:chgData name="BEN KHALFALLAH Hela ItimAsrScoVdf" userId="d55be94f-4073-46ba-88ef-465599598fde" providerId="ADAL" clId="{F4C6D9C5-BD47-44C2-9B57-275B6642FEE1}" dt="2022-06-19T18:31:16.255" v="2536" actId="26606"/>
          <ac:spMkLst>
            <pc:docMk/>
            <pc:sldMk cId="188510582" sldId="419"/>
            <ac:spMk id="2" creationId="{C33C1174-55E8-4D97-82E3-A5E672519FAC}"/>
          </ac:spMkLst>
        </pc:spChg>
        <pc:spChg chg="mod">
          <ac:chgData name="BEN KHALFALLAH Hela ItimAsrScoVdf" userId="d55be94f-4073-46ba-88ef-465599598fde" providerId="ADAL" clId="{F4C6D9C5-BD47-44C2-9B57-275B6642FEE1}" dt="2022-06-19T18:31:24.573" v="2538" actId="20577"/>
          <ac:spMkLst>
            <pc:docMk/>
            <pc:sldMk cId="188510582" sldId="419"/>
            <ac:spMk id="3" creationId="{4CFFC5E2-80A4-4D7F-A99A-D67F440DB2F9}"/>
          </ac:spMkLst>
        </pc:spChg>
        <pc:spChg chg="add del">
          <ac:chgData name="BEN KHALFALLAH Hela ItimAsrScoVdf" userId="d55be94f-4073-46ba-88ef-465599598fde" providerId="ADAL" clId="{F4C6D9C5-BD47-44C2-9B57-275B6642FEE1}" dt="2022-06-19T18:31:16.255" v="2536" actId="26606"/>
          <ac:spMkLst>
            <pc:docMk/>
            <pc:sldMk cId="188510582" sldId="419"/>
            <ac:spMk id="8" creationId="{E9AA9F65-94B8-41A5-A7FF-23D2CFB116BB}"/>
          </ac:spMkLst>
        </pc:spChg>
        <pc:spChg chg="add del">
          <ac:chgData name="BEN KHALFALLAH Hela ItimAsrScoVdf" userId="d55be94f-4073-46ba-88ef-465599598fde" providerId="ADAL" clId="{F4C6D9C5-BD47-44C2-9B57-275B6642FEE1}" dt="2022-06-19T18:31:16.255" v="2536" actId="26606"/>
          <ac:spMkLst>
            <pc:docMk/>
            <pc:sldMk cId="188510582" sldId="419"/>
            <ac:spMk id="10" creationId="{7E8B0F8E-3F6C-4541-B9C1-774D80A08834}"/>
          </ac:spMkLst>
        </pc:spChg>
        <pc:spChg chg="add del">
          <ac:chgData name="BEN KHALFALLAH Hela ItimAsrScoVdf" userId="d55be94f-4073-46ba-88ef-465599598fde" providerId="ADAL" clId="{F4C6D9C5-BD47-44C2-9B57-275B6642FEE1}" dt="2022-06-19T18:31:16.255" v="2536" actId="26606"/>
          <ac:spMkLst>
            <pc:docMk/>
            <pc:sldMk cId="188510582" sldId="419"/>
            <ac:spMk id="12" creationId="{7A45F5BC-32D1-41CD-B270-C46F18CA1ACC}"/>
          </ac:spMkLst>
        </pc:spChg>
        <pc:spChg chg="add del">
          <ac:chgData name="BEN KHALFALLAH Hela ItimAsrScoVdf" userId="d55be94f-4073-46ba-88ef-465599598fde" providerId="ADAL" clId="{F4C6D9C5-BD47-44C2-9B57-275B6642FEE1}" dt="2022-06-19T18:31:16.255" v="2536" actId="26606"/>
          <ac:spMkLst>
            <pc:docMk/>
            <pc:sldMk cId="188510582" sldId="419"/>
            <ac:spMk id="14" creationId="{5BB74D4E-F243-4A10-813D-500A14025392}"/>
          </ac:spMkLst>
        </pc:spChg>
        <pc:spChg chg="add del">
          <ac:chgData name="BEN KHALFALLAH Hela ItimAsrScoVdf" userId="d55be94f-4073-46ba-88ef-465599598fde" providerId="ADAL" clId="{F4C6D9C5-BD47-44C2-9B57-275B6642FEE1}" dt="2022-06-19T18:31:16.255" v="2536" actId="26606"/>
          <ac:spMkLst>
            <pc:docMk/>
            <pc:sldMk cId="188510582" sldId="419"/>
            <ac:spMk id="16" creationId="{B373F125-DEF3-41D6-9918-AB21A2ACC37A}"/>
          </ac:spMkLst>
        </pc:spChg>
        <pc:spChg chg="add del">
          <ac:chgData name="BEN KHALFALLAH Hela ItimAsrScoVdf" userId="d55be94f-4073-46ba-88ef-465599598fde" providerId="ADAL" clId="{F4C6D9C5-BD47-44C2-9B57-275B6642FEE1}" dt="2022-06-19T18:31:16.255" v="2536" actId="26606"/>
          <ac:spMkLst>
            <pc:docMk/>
            <pc:sldMk cId="188510582" sldId="419"/>
            <ac:spMk id="18" creationId="{71E9F226-EB6E-48C9-ADDA-636DE4BF4EBE}"/>
          </ac:spMkLst>
        </pc:spChg>
        <pc:spChg chg="add">
          <ac:chgData name="BEN KHALFALLAH Hela ItimAsrScoVdf" userId="d55be94f-4073-46ba-88ef-465599598fde" providerId="ADAL" clId="{F4C6D9C5-BD47-44C2-9B57-275B6642FEE1}" dt="2022-06-19T18:31:16.255" v="2536" actId="26606"/>
          <ac:spMkLst>
            <pc:docMk/>
            <pc:sldMk cId="188510582" sldId="419"/>
            <ac:spMk id="23" creationId="{E9AA9F65-94B8-41A5-A7FF-23D2CFB116BB}"/>
          </ac:spMkLst>
        </pc:spChg>
        <pc:spChg chg="add">
          <ac:chgData name="BEN KHALFALLAH Hela ItimAsrScoVdf" userId="d55be94f-4073-46ba-88ef-465599598fde" providerId="ADAL" clId="{F4C6D9C5-BD47-44C2-9B57-275B6642FEE1}" dt="2022-06-19T18:31:16.255" v="2536" actId="26606"/>
          <ac:spMkLst>
            <pc:docMk/>
            <pc:sldMk cId="188510582" sldId="419"/>
            <ac:spMk id="25" creationId="{7E8B0F8E-3F6C-4541-B9C1-774D80A08834}"/>
          </ac:spMkLst>
        </pc:spChg>
        <pc:spChg chg="add">
          <ac:chgData name="BEN KHALFALLAH Hela ItimAsrScoVdf" userId="d55be94f-4073-46ba-88ef-465599598fde" providerId="ADAL" clId="{F4C6D9C5-BD47-44C2-9B57-275B6642FEE1}" dt="2022-06-19T18:31:16.255" v="2536" actId="26606"/>
          <ac:spMkLst>
            <pc:docMk/>
            <pc:sldMk cId="188510582" sldId="419"/>
            <ac:spMk id="27" creationId="{7A45F5BC-32D1-41CD-B270-C46F18CA1ACC}"/>
          </ac:spMkLst>
        </pc:spChg>
        <pc:spChg chg="add">
          <ac:chgData name="BEN KHALFALLAH Hela ItimAsrScoVdf" userId="d55be94f-4073-46ba-88ef-465599598fde" providerId="ADAL" clId="{F4C6D9C5-BD47-44C2-9B57-275B6642FEE1}" dt="2022-06-19T18:31:16.255" v="2536" actId="26606"/>
          <ac:spMkLst>
            <pc:docMk/>
            <pc:sldMk cId="188510582" sldId="419"/>
            <ac:spMk id="29" creationId="{5BB74D4E-F243-4A10-813D-500A14025392}"/>
          </ac:spMkLst>
        </pc:spChg>
        <pc:spChg chg="add">
          <ac:chgData name="BEN KHALFALLAH Hela ItimAsrScoVdf" userId="d55be94f-4073-46ba-88ef-465599598fde" providerId="ADAL" clId="{F4C6D9C5-BD47-44C2-9B57-275B6642FEE1}" dt="2022-06-19T18:31:16.255" v="2536" actId="26606"/>
          <ac:spMkLst>
            <pc:docMk/>
            <pc:sldMk cId="188510582" sldId="419"/>
            <ac:spMk id="31" creationId="{1A59258C-AAC2-41CD-973C-7439B122A3FF}"/>
          </ac:spMkLst>
        </pc:spChg>
        <pc:spChg chg="add">
          <ac:chgData name="BEN KHALFALLAH Hela ItimAsrScoVdf" userId="d55be94f-4073-46ba-88ef-465599598fde" providerId="ADAL" clId="{F4C6D9C5-BD47-44C2-9B57-275B6642FEE1}" dt="2022-06-19T18:31:16.255" v="2536" actId="26606"/>
          <ac:spMkLst>
            <pc:docMk/>
            <pc:sldMk cId="188510582" sldId="419"/>
            <ac:spMk id="33" creationId="{54516B72-0116-42B2-82A2-B11218A36636}"/>
          </ac:spMkLst>
        </pc:spChg>
        <pc:spChg chg="add">
          <ac:chgData name="BEN KHALFALLAH Hela ItimAsrScoVdf" userId="d55be94f-4073-46ba-88ef-465599598fde" providerId="ADAL" clId="{F4C6D9C5-BD47-44C2-9B57-275B6642FEE1}" dt="2022-06-19T18:31:16.255" v="2536" actId="26606"/>
          <ac:spMkLst>
            <pc:docMk/>
            <pc:sldMk cId="188510582" sldId="419"/>
            <ac:spMk id="35" creationId="{7CDB507F-21B7-4C27-B0FC-D9C465C6DB44}"/>
          </ac:spMkLst>
        </pc:spChg>
        <pc:spChg chg="add">
          <ac:chgData name="BEN KHALFALLAH Hela ItimAsrScoVdf" userId="d55be94f-4073-46ba-88ef-465599598fde" providerId="ADAL" clId="{F4C6D9C5-BD47-44C2-9B57-275B6642FEE1}" dt="2022-06-19T18:31:16.255" v="2536" actId="26606"/>
          <ac:spMkLst>
            <pc:docMk/>
            <pc:sldMk cId="188510582" sldId="419"/>
            <ac:spMk id="37" creationId="{7AB1AE17-B7A3-4363-95CD-25441E2FF1F3}"/>
          </ac:spMkLst>
        </pc:spChg>
      </pc:sldChg>
      <pc:sldChg chg="delSp modSp del mod">
        <pc:chgData name="BEN KHALFALLAH Hela ItimAsrScoVdf" userId="d55be94f-4073-46ba-88ef-465599598fde" providerId="ADAL" clId="{F4C6D9C5-BD47-44C2-9B57-275B6642FEE1}" dt="2022-06-19T18:55:32.156" v="2818" actId="47"/>
        <pc:sldMkLst>
          <pc:docMk/>
          <pc:sldMk cId="353575991" sldId="420"/>
        </pc:sldMkLst>
        <pc:spChg chg="mod">
          <ac:chgData name="BEN KHALFALLAH Hela ItimAsrScoVdf" userId="d55be94f-4073-46ba-88ef-465599598fde" providerId="ADAL" clId="{F4C6D9C5-BD47-44C2-9B57-275B6642FEE1}" dt="2022-06-19T16:46:05.671" v="1600"/>
          <ac:spMkLst>
            <pc:docMk/>
            <pc:sldMk cId="353575991" sldId="420"/>
            <ac:spMk id="2" creationId="{C33C1174-55E8-4D97-82E3-A5E672519FAC}"/>
          </ac:spMkLst>
        </pc:spChg>
        <pc:spChg chg="del">
          <ac:chgData name="BEN KHALFALLAH Hela ItimAsrScoVdf" userId="d55be94f-4073-46ba-88ef-465599598fde" providerId="ADAL" clId="{F4C6D9C5-BD47-44C2-9B57-275B6642FEE1}" dt="2022-06-19T18:55:00.377" v="2788" actId="21"/>
          <ac:spMkLst>
            <pc:docMk/>
            <pc:sldMk cId="353575991" sldId="420"/>
            <ac:spMk id="3" creationId="{4CFFC5E2-80A4-4D7F-A99A-D67F440DB2F9}"/>
          </ac:spMkLst>
        </pc:spChg>
      </pc:sldChg>
      <pc:sldChg chg="modSp">
        <pc:chgData name="BEN KHALFALLAH Hela ItimAsrScoVdf" userId="d55be94f-4073-46ba-88ef-465599598fde" providerId="ADAL" clId="{F4C6D9C5-BD47-44C2-9B57-275B6642FEE1}" dt="2022-06-19T16:46:05.671" v="1600"/>
        <pc:sldMkLst>
          <pc:docMk/>
          <pc:sldMk cId="123475846" sldId="421"/>
        </pc:sldMkLst>
        <pc:spChg chg="mod">
          <ac:chgData name="BEN KHALFALLAH Hela ItimAsrScoVdf" userId="d55be94f-4073-46ba-88ef-465599598fde" providerId="ADAL" clId="{F4C6D9C5-BD47-44C2-9B57-275B6642FEE1}" dt="2022-06-19T16:46:05.671" v="1600"/>
          <ac:spMkLst>
            <pc:docMk/>
            <pc:sldMk cId="123475846" sldId="421"/>
            <ac:spMk id="2" creationId="{C33C1174-55E8-4D97-82E3-A5E672519FAC}"/>
          </ac:spMkLst>
        </pc:spChg>
      </pc:sldChg>
      <pc:sldChg chg="modSp mod">
        <pc:chgData name="BEN KHALFALLAH Hela ItimAsrScoVdf" userId="d55be94f-4073-46ba-88ef-465599598fde" providerId="ADAL" clId="{F4C6D9C5-BD47-44C2-9B57-275B6642FEE1}" dt="2022-06-19T18:59:51.411" v="2881" actId="1076"/>
        <pc:sldMkLst>
          <pc:docMk/>
          <pc:sldMk cId="180967009" sldId="422"/>
        </pc:sldMkLst>
        <pc:spChg chg="mod">
          <ac:chgData name="BEN KHALFALLAH Hela ItimAsrScoVdf" userId="d55be94f-4073-46ba-88ef-465599598fde" providerId="ADAL" clId="{F4C6D9C5-BD47-44C2-9B57-275B6642FEE1}" dt="2022-06-19T16:46:05.671" v="1600"/>
          <ac:spMkLst>
            <pc:docMk/>
            <pc:sldMk cId="180967009" sldId="422"/>
            <ac:spMk id="2" creationId="{C33C1174-55E8-4D97-82E3-A5E672519FAC}"/>
          </ac:spMkLst>
        </pc:spChg>
        <pc:spChg chg="mod">
          <ac:chgData name="BEN KHALFALLAH Hela ItimAsrScoVdf" userId="d55be94f-4073-46ba-88ef-465599598fde" providerId="ADAL" clId="{F4C6D9C5-BD47-44C2-9B57-275B6642FEE1}" dt="2022-06-19T18:59:48.207" v="2880" actId="1076"/>
          <ac:spMkLst>
            <pc:docMk/>
            <pc:sldMk cId="180967009" sldId="422"/>
            <ac:spMk id="4" creationId="{50AC9CD9-5481-4C0D-BB95-30CA60E0A40D}"/>
          </ac:spMkLst>
        </pc:spChg>
        <pc:spChg chg="mod">
          <ac:chgData name="BEN KHALFALLAH Hela ItimAsrScoVdf" userId="d55be94f-4073-46ba-88ef-465599598fde" providerId="ADAL" clId="{F4C6D9C5-BD47-44C2-9B57-275B6642FEE1}" dt="2022-06-19T18:59:51.411" v="2881" actId="1076"/>
          <ac:spMkLst>
            <pc:docMk/>
            <pc:sldMk cId="180967009" sldId="422"/>
            <ac:spMk id="5" creationId="{EB0CF6F3-FA44-4014-889C-DA1C25FAA89B}"/>
          </ac:spMkLst>
        </pc:spChg>
      </pc:sldChg>
      <pc:sldChg chg="modSp mod">
        <pc:chgData name="BEN KHALFALLAH Hela ItimAsrScoVdf" userId="d55be94f-4073-46ba-88ef-465599598fde" providerId="ADAL" clId="{F4C6D9C5-BD47-44C2-9B57-275B6642FEE1}" dt="2022-06-19T19:01:04.492" v="2903" actId="1038"/>
        <pc:sldMkLst>
          <pc:docMk/>
          <pc:sldMk cId="2535579108" sldId="423"/>
        </pc:sldMkLst>
        <pc:spChg chg="mod">
          <ac:chgData name="BEN KHALFALLAH Hela ItimAsrScoVdf" userId="d55be94f-4073-46ba-88ef-465599598fde" providerId="ADAL" clId="{F4C6D9C5-BD47-44C2-9B57-275B6642FEE1}" dt="2022-06-19T16:46:05.671" v="1600"/>
          <ac:spMkLst>
            <pc:docMk/>
            <pc:sldMk cId="2535579108" sldId="423"/>
            <ac:spMk id="2" creationId="{C33C1174-55E8-4D97-82E3-A5E672519FAC}"/>
          </ac:spMkLst>
        </pc:spChg>
        <pc:spChg chg="mod">
          <ac:chgData name="BEN KHALFALLAH Hela ItimAsrScoVdf" userId="d55be94f-4073-46ba-88ef-465599598fde" providerId="ADAL" clId="{F4C6D9C5-BD47-44C2-9B57-275B6642FEE1}" dt="2022-06-19T19:00:56.526" v="2898" actId="14100"/>
          <ac:spMkLst>
            <pc:docMk/>
            <pc:sldMk cId="2535579108" sldId="423"/>
            <ac:spMk id="5" creationId="{08ADA22E-F2E3-486F-B6F3-54E6571A44F7}"/>
          </ac:spMkLst>
        </pc:spChg>
        <pc:spChg chg="mod">
          <ac:chgData name="BEN KHALFALLAH Hela ItimAsrScoVdf" userId="d55be94f-4073-46ba-88ef-465599598fde" providerId="ADAL" clId="{F4C6D9C5-BD47-44C2-9B57-275B6642FEE1}" dt="2022-06-19T19:01:04.492" v="2903" actId="1038"/>
          <ac:spMkLst>
            <pc:docMk/>
            <pc:sldMk cId="2535579108" sldId="423"/>
            <ac:spMk id="6" creationId="{C805509F-564B-420B-8EE2-52EBEE63FB48}"/>
          </ac:spMkLst>
        </pc:spChg>
      </pc:sldChg>
      <pc:sldChg chg="modSp">
        <pc:chgData name="BEN KHALFALLAH Hela ItimAsrScoVdf" userId="d55be94f-4073-46ba-88ef-465599598fde" providerId="ADAL" clId="{F4C6D9C5-BD47-44C2-9B57-275B6642FEE1}" dt="2022-06-19T16:46:05.671" v="1600"/>
        <pc:sldMkLst>
          <pc:docMk/>
          <pc:sldMk cId="1321355743" sldId="424"/>
        </pc:sldMkLst>
        <pc:spChg chg="mod">
          <ac:chgData name="BEN KHALFALLAH Hela ItimAsrScoVdf" userId="d55be94f-4073-46ba-88ef-465599598fde" providerId="ADAL" clId="{F4C6D9C5-BD47-44C2-9B57-275B6642FEE1}" dt="2022-06-19T16:46:05.671" v="1600"/>
          <ac:spMkLst>
            <pc:docMk/>
            <pc:sldMk cId="1321355743" sldId="424"/>
            <ac:spMk id="2" creationId="{C33C1174-55E8-4D97-82E3-A5E672519FAC}"/>
          </ac:spMkLst>
        </pc:spChg>
      </pc:sldChg>
      <pc:sldChg chg="modSp">
        <pc:chgData name="BEN KHALFALLAH Hela ItimAsrScoVdf" userId="d55be94f-4073-46ba-88ef-465599598fde" providerId="ADAL" clId="{F4C6D9C5-BD47-44C2-9B57-275B6642FEE1}" dt="2022-06-19T16:46:05.671" v="1600"/>
        <pc:sldMkLst>
          <pc:docMk/>
          <pc:sldMk cId="3627315335" sldId="426"/>
        </pc:sldMkLst>
        <pc:spChg chg="mod">
          <ac:chgData name="BEN KHALFALLAH Hela ItimAsrScoVdf" userId="d55be94f-4073-46ba-88ef-465599598fde" providerId="ADAL" clId="{F4C6D9C5-BD47-44C2-9B57-275B6642FEE1}" dt="2022-06-19T16:46:05.671" v="1600"/>
          <ac:spMkLst>
            <pc:docMk/>
            <pc:sldMk cId="3627315335" sldId="426"/>
            <ac:spMk id="2" creationId="{C33C1174-55E8-4D97-82E3-A5E672519FAC}"/>
          </ac:spMkLst>
        </pc:spChg>
      </pc:sldChg>
      <pc:sldChg chg="modSp mod">
        <pc:chgData name="BEN KHALFALLAH Hela ItimAsrScoVdf" userId="d55be94f-4073-46ba-88ef-465599598fde" providerId="ADAL" clId="{F4C6D9C5-BD47-44C2-9B57-275B6642FEE1}" dt="2022-06-19T19:01:56.023" v="2905" actId="1076"/>
        <pc:sldMkLst>
          <pc:docMk/>
          <pc:sldMk cId="2555288366" sldId="428"/>
        </pc:sldMkLst>
        <pc:spChg chg="mod">
          <ac:chgData name="BEN KHALFALLAH Hela ItimAsrScoVdf" userId="d55be94f-4073-46ba-88ef-465599598fde" providerId="ADAL" clId="{F4C6D9C5-BD47-44C2-9B57-275B6642FEE1}" dt="2022-06-19T16:46:05.671" v="1600"/>
          <ac:spMkLst>
            <pc:docMk/>
            <pc:sldMk cId="2555288366" sldId="428"/>
            <ac:spMk id="2" creationId="{C33C1174-55E8-4D97-82E3-A5E672519FAC}"/>
          </ac:spMkLst>
        </pc:spChg>
        <pc:spChg chg="mod">
          <ac:chgData name="BEN KHALFALLAH Hela ItimAsrScoVdf" userId="d55be94f-4073-46ba-88ef-465599598fde" providerId="ADAL" clId="{F4C6D9C5-BD47-44C2-9B57-275B6642FEE1}" dt="2022-06-19T19:01:50.843" v="2904" actId="1076"/>
          <ac:spMkLst>
            <pc:docMk/>
            <pc:sldMk cId="2555288366" sldId="428"/>
            <ac:spMk id="8" creationId="{59B9BB0B-48EE-4937-B2E6-AEEFFE3D210F}"/>
          </ac:spMkLst>
        </pc:spChg>
        <pc:spChg chg="mod">
          <ac:chgData name="BEN KHALFALLAH Hela ItimAsrScoVdf" userId="d55be94f-4073-46ba-88ef-465599598fde" providerId="ADAL" clId="{F4C6D9C5-BD47-44C2-9B57-275B6642FEE1}" dt="2022-06-19T19:01:56.023" v="2905" actId="1076"/>
          <ac:spMkLst>
            <pc:docMk/>
            <pc:sldMk cId="2555288366" sldId="428"/>
            <ac:spMk id="10" creationId="{A300B2D9-7D7B-48EC-9CD1-9DF6812F2CD1}"/>
          </ac:spMkLst>
        </pc:spChg>
        <pc:cxnChg chg="mod">
          <ac:chgData name="BEN KHALFALLAH Hela ItimAsrScoVdf" userId="d55be94f-4073-46ba-88ef-465599598fde" providerId="ADAL" clId="{F4C6D9C5-BD47-44C2-9B57-275B6642FEE1}" dt="2022-06-19T19:01:56.023" v="2905" actId="1076"/>
          <ac:cxnSpMkLst>
            <pc:docMk/>
            <pc:sldMk cId="2555288366" sldId="428"/>
            <ac:cxnSpMk id="13" creationId="{9D57D26D-B664-42AB-B92C-AC0BA8D9D15E}"/>
          </ac:cxnSpMkLst>
        </pc:cxnChg>
      </pc:sldChg>
      <pc:sldChg chg="modSp">
        <pc:chgData name="BEN KHALFALLAH Hela ItimAsrScoVdf" userId="d55be94f-4073-46ba-88ef-465599598fde" providerId="ADAL" clId="{F4C6D9C5-BD47-44C2-9B57-275B6642FEE1}" dt="2022-06-19T16:46:05.671" v="1600"/>
        <pc:sldMkLst>
          <pc:docMk/>
          <pc:sldMk cId="4010716669" sldId="429"/>
        </pc:sldMkLst>
        <pc:spChg chg="mod">
          <ac:chgData name="BEN KHALFALLAH Hela ItimAsrScoVdf" userId="d55be94f-4073-46ba-88ef-465599598fde" providerId="ADAL" clId="{F4C6D9C5-BD47-44C2-9B57-275B6642FEE1}" dt="2022-06-19T16:46:05.671" v="1600"/>
          <ac:spMkLst>
            <pc:docMk/>
            <pc:sldMk cId="4010716669" sldId="429"/>
            <ac:spMk id="2" creationId="{C33C1174-55E8-4D97-82E3-A5E672519FAC}"/>
          </ac:spMkLst>
        </pc:spChg>
      </pc:sldChg>
      <pc:sldChg chg="modSp">
        <pc:chgData name="BEN KHALFALLAH Hela ItimAsrScoVdf" userId="d55be94f-4073-46ba-88ef-465599598fde" providerId="ADAL" clId="{F4C6D9C5-BD47-44C2-9B57-275B6642FEE1}" dt="2022-06-19T16:46:05.671" v="1600"/>
        <pc:sldMkLst>
          <pc:docMk/>
          <pc:sldMk cId="951399916" sldId="430"/>
        </pc:sldMkLst>
        <pc:spChg chg="mod">
          <ac:chgData name="BEN KHALFALLAH Hela ItimAsrScoVdf" userId="d55be94f-4073-46ba-88ef-465599598fde" providerId="ADAL" clId="{F4C6D9C5-BD47-44C2-9B57-275B6642FEE1}" dt="2022-06-19T16:46:05.671" v="1600"/>
          <ac:spMkLst>
            <pc:docMk/>
            <pc:sldMk cId="951399916" sldId="430"/>
            <ac:spMk id="2" creationId="{C33C1174-55E8-4D97-82E3-A5E672519FAC}"/>
          </ac:spMkLst>
        </pc:spChg>
      </pc:sldChg>
      <pc:sldChg chg="modSp mod">
        <pc:chgData name="BEN KHALFALLAH Hela ItimAsrScoVdf" userId="d55be94f-4073-46ba-88ef-465599598fde" providerId="ADAL" clId="{F4C6D9C5-BD47-44C2-9B57-275B6642FEE1}" dt="2022-06-19T19:03:09.262" v="2912" actId="465"/>
        <pc:sldMkLst>
          <pc:docMk/>
          <pc:sldMk cId="449487281" sldId="431"/>
        </pc:sldMkLst>
        <pc:spChg chg="mod">
          <ac:chgData name="BEN KHALFALLAH Hela ItimAsrScoVdf" userId="d55be94f-4073-46ba-88ef-465599598fde" providerId="ADAL" clId="{F4C6D9C5-BD47-44C2-9B57-275B6642FEE1}" dt="2022-06-19T16:46:05.671" v="1600"/>
          <ac:spMkLst>
            <pc:docMk/>
            <pc:sldMk cId="449487281" sldId="431"/>
            <ac:spMk id="2" creationId="{C33C1174-55E8-4D97-82E3-A5E672519FAC}"/>
          </ac:spMkLst>
        </pc:spChg>
        <pc:spChg chg="mod">
          <ac:chgData name="BEN KHALFALLAH Hela ItimAsrScoVdf" userId="d55be94f-4073-46ba-88ef-465599598fde" providerId="ADAL" clId="{F4C6D9C5-BD47-44C2-9B57-275B6642FEE1}" dt="2022-06-19T19:02:41.741" v="2906" actId="1076"/>
          <ac:spMkLst>
            <pc:docMk/>
            <pc:sldMk cId="449487281" sldId="431"/>
            <ac:spMk id="3" creationId="{6990BB62-3798-445E-97A6-D8151103F6B8}"/>
          </ac:spMkLst>
        </pc:spChg>
        <pc:spChg chg="mod">
          <ac:chgData name="BEN KHALFALLAH Hela ItimAsrScoVdf" userId="d55be94f-4073-46ba-88ef-465599598fde" providerId="ADAL" clId="{F4C6D9C5-BD47-44C2-9B57-275B6642FEE1}" dt="2022-06-19T19:02:41.741" v="2906" actId="1076"/>
          <ac:spMkLst>
            <pc:docMk/>
            <pc:sldMk cId="449487281" sldId="431"/>
            <ac:spMk id="6" creationId="{DED62BA0-47EF-4DD8-9BA8-958B32D86A98}"/>
          </ac:spMkLst>
        </pc:spChg>
        <pc:spChg chg="mod">
          <ac:chgData name="BEN KHALFALLAH Hela ItimAsrScoVdf" userId="d55be94f-4073-46ba-88ef-465599598fde" providerId="ADAL" clId="{F4C6D9C5-BD47-44C2-9B57-275B6642FEE1}" dt="2022-06-19T19:03:02.132" v="2911" actId="1076"/>
          <ac:spMkLst>
            <pc:docMk/>
            <pc:sldMk cId="449487281" sldId="431"/>
            <ac:spMk id="7" creationId="{8DCC825C-3EA6-41DD-B464-5B7065B2572F}"/>
          </ac:spMkLst>
        </pc:spChg>
        <pc:spChg chg="mod">
          <ac:chgData name="BEN KHALFALLAH Hela ItimAsrScoVdf" userId="d55be94f-4073-46ba-88ef-465599598fde" providerId="ADAL" clId="{F4C6D9C5-BD47-44C2-9B57-275B6642FEE1}" dt="2022-06-19T19:02:54.765" v="2909" actId="1076"/>
          <ac:spMkLst>
            <pc:docMk/>
            <pc:sldMk cId="449487281" sldId="431"/>
            <ac:spMk id="8" creationId="{BF2DCCCF-F553-4A93-A94D-9D551714EEE4}"/>
          </ac:spMkLst>
        </pc:spChg>
        <pc:spChg chg="mod">
          <ac:chgData name="BEN KHALFALLAH Hela ItimAsrScoVdf" userId="d55be94f-4073-46ba-88ef-465599598fde" providerId="ADAL" clId="{F4C6D9C5-BD47-44C2-9B57-275B6642FEE1}" dt="2022-06-19T19:03:09.262" v="2912" actId="465"/>
          <ac:spMkLst>
            <pc:docMk/>
            <pc:sldMk cId="449487281" sldId="431"/>
            <ac:spMk id="10" creationId="{64F64703-EBC5-4F3D-A8F7-303B5EAF795C}"/>
          </ac:spMkLst>
        </pc:spChg>
        <pc:spChg chg="mod">
          <ac:chgData name="BEN KHALFALLAH Hela ItimAsrScoVdf" userId="d55be94f-4073-46ba-88ef-465599598fde" providerId="ADAL" clId="{F4C6D9C5-BD47-44C2-9B57-275B6642FEE1}" dt="2022-06-19T19:02:59.850" v="2910" actId="1076"/>
          <ac:spMkLst>
            <pc:docMk/>
            <pc:sldMk cId="449487281" sldId="431"/>
            <ac:spMk id="11" creationId="{036AACF1-F73F-46B2-8E68-E3995B557623}"/>
          </ac:spMkLst>
        </pc:spChg>
        <pc:spChg chg="mod">
          <ac:chgData name="BEN KHALFALLAH Hela ItimAsrScoVdf" userId="d55be94f-4073-46ba-88ef-465599598fde" providerId="ADAL" clId="{F4C6D9C5-BD47-44C2-9B57-275B6642FEE1}" dt="2022-06-19T19:02:41.741" v="2906" actId="1076"/>
          <ac:spMkLst>
            <pc:docMk/>
            <pc:sldMk cId="449487281" sldId="431"/>
            <ac:spMk id="20" creationId="{ACF0A112-D42A-434B-9069-B6F8D566C783}"/>
          </ac:spMkLst>
        </pc:spChg>
        <pc:cxnChg chg="mod">
          <ac:chgData name="BEN KHALFALLAH Hela ItimAsrScoVdf" userId="d55be94f-4073-46ba-88ef-465599598fde" providerId="ADAL" clId="{F4C6D9C5-BD47-44C2-9B57-275B6642FEE1}" dt="2022-06-19T19:02:41.741" v="2906" actId="1076"/>
          <ac:cxnSpMkLst>
            <pc:docMk/>
            <pc:sldMk cId="449487281" sldId="431"/>
            <ac:cxnSpMk id="4" creationId="{8CA36E94-3EBA-4797-A8B0-EDC30833100B}"/>
          </ac:cxnSpMkLst>
        </pc:cxnChg>
        <pc:cxnChg chg="mod">
          <ac:chgData name="BEN KHALFALLAH Hela ItimAsrScoVdf" userId="d55be94f-4073-46ba-88ef-465599598fde" providerId="ADAL" clId="{F4C6D9C5-BD47-44C2-9B57-275B6642FEE1}" dt="2022-06-19T19:02:41.741" v="2906" actId="1076"/>
          <ac:cxnSpMkLst>
            <pc:docMk/>
            <pc:sldMk cId="449487281" sldId="431"/>
            <ac:cxnSpMk id="5" creationId="{E54546CD-0FD9-4F92-82FF-BAEFEBC8517B}"/>
          </ac:cxnSpMkLst>
        </pc:cxnChg>
      </pc:sldChg>
      <pc:sldChg chg="modSp">
        <pc:chgData name="BEN KHALFALLAH Hela ItimAsrScoVdf" userId="d55be94f-4073-46ba-88ef-465599598fde" providerId="ADAL" clId="{F4C6D9C5-BD47-44C2-9B57-275B6642FEE1}" dt="2022-06-19T16:46:05.671" v="1600"/>
        <pc:sldMkLst>
          <pc:docMk/>
          <pc:sldMk cId="33898670" sldId="432"/>
        </pc:sldMkLst>
        <pc:spChg chg="mod">
          <ac:chgData name="BEN KHALFALLAH Hela ItimAsrScoVdf" userId="d55be94f-4073-46ba-88ef-465599598fde" providerId="ADAL" clId="{F4C6D9C5-BD47-44C2-9B57-275B6642FEE1}" dt="2022-06-19T16:46:05.671" v="1600"/>
          <ac:spMkLst>
            <pc:docMk/>
            <pc:sldMk cId="33898670" sldId="432"/>
            <ac:spMk id="2" creationId="{C33C1174-55E8-4D97-82E3-A5E672519FAC}"/>
          </ac:spMkLst>
        </pc:spChg>
      </pc:sldChg>
      <pc:sldChg chg="modSp">
        <pc:chgData name="BEN KHALFALLAH Hela ItimAsrScoVdf" userId="d55be94f-4073-46ba-88ef-465599598fde" providerId="ADAL" clId="{F4C6D9C5-BD47-44C2-9B57-275B6642FEE1}" dt="2022-06-19T16:46:05.671" v="1600"/>
        <pc:sldMkLst>
          <pc:docMk/>
          <pc:sldMk cId="2206266813" sldId="433"/>
        </pc:sldMkLst>
        <pc:spChg chg="mod">
          <ac:chgData name="BEN KHALFALLAH Hela ItimAsrScoVdf" userId="d55be94f-4073-46ba-88ef-465599598fde" providerId="ADAL" clId="{F4C6D9C5-BD47-44C2-9B57-275B6642FEE1}" dt="2022-06-19T16:46:05.671" v="1600"/>
          <ac:spMkLst>
            <pc:docMk/>
            <pc:sldMk cId="2206266813" sldId="433"/>
            <ac:spMk id="2" creationId="{C33C1174-55E8-4D97-82E3-A5E672519FAC}"/>
          </ac:spMkLst>
        </pc:spChg>
      </pc:sldChg>
      <pc:sldChg chg="addSp modSp mod">
        <pc:chgData name="BEN KHALFALLAH Hela ItimAsrScoVdf" userId="d55be94f-4073-46ba-88ef-465599598fde" providerId="ADAL" clId="{F4C6D9C5-BD47-44C2-9B57-275B6642FEE1}" dt="2022-06-21T08:25:33.580" v="4032" actId="1076"/>
        <pc:sldMkLst>
          <pc:docMk/>
          <pc:sldMk cId="2591151957" sldId="434"/>
        </pc:sldMkLst>
        <pc:spChg chg="mod">
          <ac:chgData name="BEN KHALFALLAH Hela ItimAsrScoVdf" userId="d55be94f-4073-46ba-88ef-465599598fde" providerId="ADAL" clId="{F4C6D9C5-BD47-44C2-9B57-275B6642FEE1}" dt="2022-06-19T16:46:05.671" v="1600"/>
          <ac:spMkLst>
            <pc:docMk/>
            <pc:sldMk cId="2591151957" sldId="434"/>
            <ac:spMk id="2" creationId="{2994F8A7-3807-4DD7-99E3-CFA201E3A34B}"/>
          </ac:spMkLst>
        </pc:spChg>
        <pc:spChg chg="mod">
          <ac:chgData name="BEN KHALFALLAH Hela ItimAsrScoVdf" userId="d55be94f-4073-46ba-88ef-465599598fde" providerId="ADAL" clId="{F4C6D9C5-BD47-44C2-9B57-275B6642FEE1}" dt="2022-06-21T08:25:33.580" v="4032" actId="1076"/>
          <ac:spMkLst>
            <pc:docMk/>
            <pc:sldMk cId="2591151957" sldId="434"/>
            <ac:spMk id="3" creationId="{85870A15-445F-4B1C-B9F4-13EE538C4C8A}"/>
          </ac:spMkLst>
        </pc:spChg>
        <pc:spChg chg="add mod">
          <ac:chgData name="BEN KHALFALLAH Hela ItimAsrScoVdf" userId="d55be94f-4073-46ba-88ef-465599598fde" providerId="ADAL" clId="{F4C6D9C5-BD47-44C2-9B57-275B6642FEE1}" dt="2022-06-21T08:24:41.009" v="4030" actId="313"/>
          <ac:spMkLst>
            <pc:docMk/>
            <pc:sldMk cId="2591151957" sldId="434"/>
            <ac:spMk id="6" creationId="{1AB81B90-D65C-4BA5-AE4F-984745544C8A}"/>
          </ac:spMkLst>
        </pc:spChg>
      </pc:sldChg>
      <pc:sldChg chg="addSp delSp modSp mod ord setBg setClrOvrMap">
        <pc:chgData name="BEN KHALFALLAH Hela ItimAsrScoVdf" userId="d55be94f-4073-46ba-88ef-465599598fde" providerId="ADAL" clId="{F4C6D9C5-BD47-44C2-9B57-275B6642FEE1}" dt="2022-06-20T06:34:32.802" v="3622" actId="115"/>
        <pc:sldMkLst>
          <pc:docMk/>
          <pc:sldMk cId="1080550999" sldId="436"/>
        </pc:sldMkLst>
        <pc:spChg chg="mod">
          <ac:chgData name="BEN KHALFALLAH Hela ItimAsrScoVdf" userId="d55be94f-4073-46ba-88ef-465599598fde" providerId="ADAL" clId="{F4C6D9C5-BD47-44C2-9B57-275B6642FEE1}" dt="2022-06-19T17:04:21.209" v="1670" actId="255"/>
          <ac:spMkLst>
            <pc:docMk/>
            <pc:sldMk cId="1080550999" sldId="436"/>
            <ac:spMk id="2" creationId="{C33C1174-55E8-4D97-82E3-A5E672519FAC}"/>
          </ac:spMkLst>
        </pc:spChg>
        <pc:spChg chg="del">
          <ac:chgData name="BEN KHALFALLAH Hela ItimAsrScoVdf" userId="d55be94f-4073-46ba-88ef-465599598fde" providerId="ADAL" clId="{F4C6D9C5-BD47-44C2-9B57-275B6642FEE1}" dt="2022-06-19T17:03:14.431" v="1660" actId="478"/>
          <ac:spMkLst>
            <pc:docMk/>
            <pc:sldMk cId="1080550999" sldId="436"/>
            <ac:spMk id="3" creationId="{B2EFA94E-0BEC-415A-A46D-1B73428E4624}"/>
          </ac:spMkLst>
        </pc:spChg>
        <pc:spChg chg="del">
          <ac:chgData name="BEN KHALFALLAH Hela ItimAsrScoVdf" userId="d55be94f-4073-46ba-88ef-465599598fde" providerId="ADAL" clId="{F4C6D9C5-BD47-44C2-9B57-275B6642FEE1}" dt="2022-06-19T16:38:08.025" v="1415" actId="21"/>
          <ac:spMkLst>
            <pc:docMk/>
            <pc:sldMk cId="1080550999" sldId="436"/>
            <ac:spMk id="4" creationId="{A228FB04-F4EE-4E42-B1A8-EEA98967FEF7}"/>
          </ac:spMkLst>
        </pc:spChg>
        <pc:spChg chg="del">
          <ac:chgData name="BEN KHALFALLAH Hela ItimAsrScoVdf" userId="d55be94f-4073-46ba-88ef-465599598fde" providerId="ADAL" clId="{F4C6D9C5-BD47-44C2-9B57-275B6642FEE1}" dt="2022-06-19T16:38:08.025" v="1415" actId="21"/>
          <ac:spMkLst>
            <pc:docMk/>
            <pc:sldMk cId="1080550999" sldId="436"/>
            <ac:spMk id="5" creationId="{CC5B51BE-A37B-4BA4-A2FE-437F271E1FAE}"/>
          </ac:spMkLst>
        </pc:spChg>
        <pc:spChg chg="add del mod">
          <ac:chgData name="BEN KHALFALLAH Hela ItimAsrScoVdf" userId="d55be94f-4073-46ba-88ef-465599598fde" providerId="ADAL" clId="{F4C6D9C5-BD47-44C2-9B57-275B6642FEE1}" dt="2022-06-19T17:03:14.431" v="1660" actId="478"/>
          <ac:spMkLst>
            <pc:docMk/>
            <pc:sldMk cId="1080550999" sldId="436"/>
            <ac:spMk id="6" creationId="{418ACC7A-E199-473C-B859-F73845449CA1}"/>
          </ac:spMkLst>
        </pc:spChg>
        <pc:spChg chg="add del mod">
          <ac:chgData name="BEN KHALFALLAH Hela ItimAsrScoVdf" userId="d55be94f-4073-46ba-88ef-465599598fde" providerId="ADAL" clId="{F4C6D9C5-BD47-44C2-9B57-275B6642FEE1}" dt="2022-06-19T17:03:14.431" v="1660" actId="478"/>
          <ac:spMkLst>
            <pc:docMk/>
            <pc:sldMk cId="1080550999" sldId="436"/>
            <ac:spMk id="7" creationId="{DD75197D-EC0C-4D30-BDFD-CEC13149EB70}"/>
          </ac:spMkLst>
        </pc:spChg>
        <pc:spChg chg="add mod">
          <ac:chgData name="BEN KHALFALLAH Hela ItimAsrScoVdf" userId="d55be94f-4073-46ba-88ef-465599598fde" providerId="ADAL" clId="{F4C6D9C5-BD47-44C2-9B57-275B6642FEE1}" dt="2022-06-20T06:34:32.802" v="3622" actId="115"/>
          <ac:spMkLst>
            <pc:docMk/>
            <pc:sldMk cId="1080550999" sldId="436"/>
            <ac:spMk id="9" creationId="{F65BD695-150E-4899-81DD-0965FE5D626C}"/>
          </ac:spMkLst>
        </pc:spChg>
        <pc:spChg chg="add del">
          <ac:chgData name="BEN KHALFALLAH Hela ItimAsrScoVdf" userId="d55be94f-4073-46ba-88ef-465599598fde" providerId="ADAL" clId="{F4C6D9C5-BD47-44C2-9B57-275B6642FEE1}" dt="2022-06-19T17:03:49.247" v="1667" actId="26606"/>
          <ac:spMkLst>
            <pc:docMk/>
            <pc:sldMk cId="1080550999" sldId="436"/>
            <ac:spMk id="14" creationId="{E9AA9F65-94B8-41A5-A7FF-23D2CFB116BB}"/>
          </ac:spMkLst>
        </pc:spChg>
        <pc:spChg chg="add del">
          <ac:chgData name="BEN KHALFALLAH Hela ItimAsrScoVdf" userId="d55be94f-4073-46ba-88ef-465599598fde" providerId="ADAL" clId="{F4C6D9C5-BD47-44C2-9B57-275B6642FEE1}" dt="2022-06-19T17:03:49.247" v="1667" actId="26606"/>
          <ac:spMkLst>
            <pc:docMk/>
            <pc:sldMk cId="1080550999" sldId="436"/>
            <ac:spMk id="16" creationId="{7E8B0F8E-3F6C-4541-B9C1-774D80A08834}"/>
          </ac:spMkLst>
        </pc:spChg>
        <pc:spChg chg="add del">
          <ac:chgData name="BEN KHALFALLAH Hela ItimAsrScoVdf" userId="d55be94f-4073-46ba-88ef-465599598fde" providerId="ADAL" clId="{F4C6D9C5-BD47-44C2-9B57-275B6642FEE1}" dt="2022-06-19T17:03:49.247" v="1667" actId="26606"/>
          <ac:spMkLst>
            <pc:docMk/>
            <pc:sldMk cId="1080550999" sldId="436"/>
            <ac:spMk id="18" creationId="{7A45F5BC-32D1-41CD-B270-C46F18CA1ACC}"/>
          </ac:spMkLst>
        </pc:spChg>
        <pc:spChg chg="add del">
          <ac:chgData name="BEN KHALFALLAH Hela ItimAsrScoVdf" userId="d55be94f-4073-46ba-88ef-465599598fde" providerId="ADAL" clId="{F4C6D9C5-BD47-44C2-9B57-275B6642FEE1}" dt="2022-06-19T17:03:49.247" v="1667" actId="26606"/>
          <ac:spMkLst>
            <pc:docMk/>
            <pc:sldMk cId="1080550999" sldId="436"/>
            <ac:spMk id="20" creationId="{5BB74D4E-F243-4A10-813D-500A14025392}"/>
          </ac:spMkLst>
        </pc:spChg>
        <pc:spChg chg="add del">
          <ac:chgData name="BEN KHALFALLAH Hela ItimAsrScoVdf" userId="d55be94f-4073-46ba-88ef-465599598fde" providerId="ADAL" clId="{F4C6D9C5-BD47-44C2-9B57-275B6642FEE1}" dt="2022-06-19T17:03:49.247" v="1667" actId="26606"/>
          <ac:spMkLst>
            <pc:docMk/>
            <pc:sldMk cId="1080550999" sldId="436"/>
            <ac:spMk id="22" creationId="{E2B7D02C-F642-492B-8E97-FDE1C0FDA332}"/>
          </ac:spMkLst>
        </pc:spChg>
        <pc:spChg chg="add del">
          <ac:chgData name="BEN KHALFALLAH Hela ItimAsrScoVdf" userId="d55be94f-4073-46ba-88ef-465599598fde" providerId="ADAL" clId="{F4C6D9C5-BD47-44C2-9B57-275B6642FEE1}" dt="2022-06-19T17:03:49.247" v="1667" actId="26606"/>
          <ac:spMkLst>
            <pc:docMk/>
            <pc:sldMk cId="1080550999" sldId="436"/>
            <ac:spMk id="24" creationId="{A2D0BA34-24BC-4C63-945A-90AA854E19E8}"/>
          </ac:spMkLst>
        </pc:spChg>
        <pc:spChg chg="add mod">
          <ac:chgData name="BEN KHALFALLAH Hela ItimAsrScoVdf" userId="d55be94f-4073-46ba-88ef-465599598fde" providerId="ADAL" clId="{F4C6D9C5-BD47-44C2-9B57-275B6642FEE1}" dt="2022-06-19T17:04:36.868" v="1676" actId="1076"/>
          <ac:spMkLst>
            <pc:docMk/>
            <pc:sldMk cId="1080550999" sldId="436"/>
            <ac:spMk id="25" creationId="{2F57A409-6455-42B2-8ED5-96BC2F48156E}"/>
          </ac:spMkLst>
        </pc:spChg>
        <pc:spChg chg="add del">
          <ac:chgData name="BEN KHALFALLAH Hela ItimAsrScoVdf" userId="d55be94f-4073-46ba-88ef-465599598fde" providerId="ADAL" clId="{F4C6D9C5-BD47-44C2-9B57-275B6642FEE1}" dt="2022-06-19T17:03:49.247" v="1667" actId="26606"/>
          <ac:spMkLst>
            <pc:docMk/>
            <pc:sldMk cId="1080550999" sldId="436"/>
            <ac:spMk id="26" creationId="{0647415D-11C2-4BA0-A3EE-E0DA219B3A08}"/>
          </ac:spMkLst>
        </pc:spChg>
        <pc:spChg chg="add">
          <ac:chgData name="BEN KHALFALLAH Hela ItimAsrScoVdf" userId="d55be94f-4073-46ba-88ef-465599598fde" providerId="ADAL" clId="{F4C6D9C5-BD47-44C2-9B57-275B6642FEE1}" dt="2022-06-19T17:03:49.262" v="1668" actId="26606"/>
          <ac:spMkLst>
            <pc:docMk/>
            <pc:sldMk cId="1080550999" sldId="436"/>
            <ac:spMk id="28" creationId="{E9AA9F65-94B8-41A5-A7FF-23D2CFB116BB}"/>
          </ac:spMkLst>
        </pc:spChg>
        <pc:spChg chg="add">
          <ac:chgData name="BEN KHALFALLAH Hela ItimAsrScoVdf" userId="d55be94f-4073-46ba-88ef-465599598fde" providerId="ADAL" clId="{F4C6D9C5-BD47-44C2-9B57-275B6642FEE1}" dt="2022-06-19T17:03:49.262" v="1668" actId="26606"/>
          <ac:spMkLst>
            <pc:docMk/>
            <pc:sldMk cId="1080550999" sldId="436"/>
            <ac:spMk id="29" creationId="{7E8B0F8E-3F6C-4541-B9C1-774D80A08834}"/>
          </ac:spMkLst>
        </pc:spChg>
        <pc:spChg chg="add">
          <ac:chgData name="BEN KHALFALLAH Hela ItimAsrScoVdf" userId="d55be94f-4073-46ba-88ef-465599598fde" providerId="ADAL" clId="{F4C6D9C5-BD47-44C2-9B57-275B6642FEE1}" dt="2022-06-19T17:03:49.262" v="1668" actId="26606"/>
          <ac:spMkLst>
            <pc:docMk/>
            <pc:sldMk cId="1080550999" sldId="436"/>
            <ac:spMk id="30" creationId="{7A45F5BC-32D1-41CD-B270-C46F18CA1ACC}"/>
          </ac:spMkLst>
        </pc:spChg>
        <pc:spChg chg="add">
          <ac:chgData name="BEN KHALFALLAH Hela ItimAsrScoVdf" userId="d55be94f-4073-46ba-88ef-465599598fde" providerId="ADAL" clId="{F4C6D9C5-BD47-44C2-9B57-275B6642FEE1}" dt="2022-06-19T17:03:49.262" v="1668" actId="26606"/>
          <ac:spMkLst>
            <pc:docMk/>
            <pc:sldMk cId="1080550999" sldId="436"/>
            <ac:spMk id="31" creationId="{5BB74D4E-F243-4A10-813D-500A14025392}"/>
          </ac:spMkLst>
        </pc:spChg>
        <pc:spChg chg="add">
          <ac:chgData name="BEN KHALFALLAH Hela ItimAsrScoVdf" userId="d55be94f-4073-46ba-88ef-465599598fde" providerId="ADAL" clId="{F4C6D9C5-BD47-44C2-9B57-275B6642FEE1}" dt="2022-06-19T17:03:49.262" v="1668" actId="26606"/>
          <ac:spMkLst>
            <pc:docMk/>
            <pc:sldMk cId="1080550999" sldId="436"/>
            <ac:spMk id="32" creationId="{E2B7D02C-F642-492B-8E97-FDE1C0FDA332}"/>
          </ac:spMkLst>
        </pc:spChg>
        <pc:spChg chg="add">
          <ac:chgData name="BEN KHALFALLAH Hela ItimAsrScoVdf" userId="d55be94f-4073-46ba-88ef-465599598fde" providerId="ADAL" clId="{F4C6D9C5-BD47-44C2-9B57-275B6642FEE1}" dt="2022-06-19T17:03:49.262" v="1668" actId="26606"/>
          <ac:spMkLst>
            <pc:docMk/>
            <pc:sldMk cId="1080550999" sldId="436"/>
            <ac:spMk id="33" creationId="{A2D0BA34-24BC-4C63-945A-90AA854E19E8}"/>
          </ac:spMkLst>
        </pc:spChg>
        <pc:spChg chg="add">
          <ac:chgData name="BEN KHALFALLAH Hela ItimAsrScoVdf" userId="d55be94f-4073-46ba-88ef-465599598fde" providerId="ADAL" clId="{F4C6D9C5-BD47-44C2-9B57-275B6642FEE1}" dt="2022-06-19T17:03:49.262" v="1668" actId="26606"/>
          <ac:spMkLst>
            <pc:docMk/>
            <pc:sldMk cId="1080550999" sldId="436"/>
            <ac:spMk id="34" creationId="{0647415D-11C2-4BA0-A3EE-E0DA219B3A08}"/>
          </ac:spMkLst>
        </pc:spChg>
      </pc:sldChg>
      <pc:sldChg chg="addSp delSp modSp mod">
        <pc:chgData name="BEN KHALFALLAH Hela ItimAsrScoVdf" userId="d55be94f-4073-46ba-88ef-465599598fde" providerId="ADAL" clId="{F4C6D9C5-BD47-44C2-9B57-275B6642FEE1}" dt="2022-06-19T18:41:40.453" v="2634" actId="1076"/>
        <pc:sldMkLst>
          <pc:docMk/>
          <pc:sldMk cId="870972464" sldId="439"/>
        </pc:sldMkLst>
        <pc:spChg chg="mod">
          <ac:chgData name="BEN KHALFALLAH Hela ItimAsrScoVdf" userId="d55be94f-4073-46ba-88ef-465599598fde" providerId="ADAL" clId="{F4C6D9C5-BD47-44C2-9B57-275B6642FEE1}" dt="2022-06-19T17:38:27.980" v="1963" actId="20577"/>
          <ac:spMkLst>
            <pc:docMk/>
            <pc:sldMk cId="870972464" sldId="439"/>
            <ac:spMk id="2" creationId="{C33C1174-55E8-4D97-82E3-A5E672519FAC}"/>
          </ac:spMkLst>
        </pc:spChg>
        <pc:spChg chg="mod">
          <ac:chgData name="BEN KHALFALLAH Hela ItimAsrScoVdf" userId="d55be94f-4073-46ba-88ef-465599598fde" providerId="ADAL" clId="{F4C6D9C5-BD47-44C2-9B57-275B6642FEE1}" dt="2022-06-19T18:41:04.348" v="2622" actId="1076"/>
          <ac:spMkLst>
            <pc:docMk/>
            <pc:sldMk cId="870972464" sldId="439"/>
            <ac:spMk id="3" creationId="{B2EFA94E-0BEC-415A-A46D-1B73428E4624}"/>
          </ac:spMkLst>
        </pc:spChg>
        <pc:picChg chg="add del mod">
          <ac:chgData name="BEN KHALFALLAH Hela ItimAsrScoVdf" userId="d55be94f-4073-46ba-88ef-465599598fde" providerId="ADAL" clId="{F4C6D9C5-BD47-44C2-9B57-275B6642FEE1}" dt="2022-06-19T18:15:35.611" v="2379" actId="478"/>
          <ac:picMkLst>
            <pc:docMk/>
            <pc:sldMk cId="870972464" sldId="439"/>
            <ac:picMk id="6" creationId="{A18CBEEF-45E8-42E0-AE1D-9265ABB6B223}"/>
          </ac:picMkLst>
        </pc:picChg>
        <pc:picChg chg="add del mod">
          <ac:chgData name="BEN KHALFALLAH Hela ItimAsrScoVdf" userId="d55be94f-4073-46ba-88ef-465599598fde" providerId="ADAL" clId="{F4C6D9C5-BD47-44C2-9B57-275B6642FEE1}" dt="2022-06-19T18:14:23.820" v="2371" actId="478"/>
          <ac:picMkLst>
            <pc:docMk/>
            <pc:sldMk cId="870972464" sldId="439"/>
            <ac:picMk id="2050" creationId="{5300EC07-8120-4920-B708-FD1F06F6BB0E}"/>
          </ac:picMkLst>
        </pc:picChg>
        <pc:picChg chg="add mod">
          <ac:chgData name="BEN KHALFALLAH Hela ItimAsrScoVdf" userId="d55be94f-4073-46ba-88ef-465599598fde" providerId="ADAL" clId="{F4C6D9C5-BD47-44C2-9B57-275B6642FEE1}" dt="2022-06-19T18:41:37.295" v="2633" actId="1076"/>
          <ac:picMkLst>
            <pc:docMk/>
            <pc:sldMk cId="870972464" sldId="439"/>
            <ac:picMk id="2052" creationId="{BF44E2F5-01A4-40BE-99DF-104D609C087E}"/>
          </ac:picMkLst>
        </pc:picChg>
        <pc:picChg chg="add mod">
          <ac:chgData name="BEN KHALFALLAH Hela ItimAsrScoVdf" userId="d55be94f-4073-46ba-88ef-465599598fde" providerId="ADAL" clId="{F4C6D9C5-BD47-44C2-9B57-275B6642FEE1}" dt="2022-06-19T18:41:40.453" v="2634" actId="1076"/>
          <ac:picMkLst>
            <pc:docMk/>
            <pc:sldMk cId="870972464" sldId="439"/>
            <ac:picMk id="29698" creationId="{74617A41-B26D-4E6F-81C0-CB135E45FE3C}"/>
          </ac:picMkLst>
        </pc:picChg>
        <pc:picChg chg="add del mod">
          <ac:chgData name="BEN KHALFALLAH Hela ItimAsrScoVdf" userId="d55be94f-4073-46ba-88ef-465599598fde" providerId="ADAL" clId="{F4C6D9C5-BD47-44C2-9B57-275B6642FEE1}" dt="2022-06-19T17:36:20.544" v="1953" actId="478"/>
          <ac:picMkLst>
            <pc:docMk/>
            <pc:sldMk cId="870972464" sldId="439"/>
            <ac:picMk id="29700" creationId="{1A3E9D7C-7815-4101-B256-4628B88E0298}"/>
          </ac:picMkLst>
        </pc:picChg>
      </pc:sldChg>
      <pc:sldChg chg="del">
        <pc:chgData name="BEN KHALFALLAH Hela ItimAsrScoVdf" userId="d55be94f-4073-46ba-88ef-465599598fde" providerId="ADAL" clId="{F4C6D9C5-BD47-44C2-9B57-275B6642FEE1}" dt="2022-06-19T19:03:30.705" v="2913" actId="47"/>
        <pc:sldMkLst>
          <pc:docMk/>
          <pc:sldMk cId="1817846507" sldId="440"/>
        </pc:sldMkLst>
      </pc:sldChg>
      <pc:sldChg chg="del">
        <pc:chgData name="BEN KHALFALLAH Hela ItimAsrScoVdf" userId="d55be94f-4073-46ba-88ef-465599598fde" providerId="ADAL" clId="{F4C6D9C5-BD47-44C2-9B57-275B6642FEE1}" dt="2022-06-19T19:03:30.705" v="2913" actId="47"/>
        <pc:sldMkLst>
          <pc:docMk/>
          <pc:sldMk cId="116055394" sldId="441"/>
        </pc:sldMkLst>
      </pc:sldChg>
      <pc:sldChg chg="delSp del ord setBg delDesignElem">
        <pc:chgData name="BEN KHALFALLAH Hela ItimAsrScoVdf" userId="d55be94f-4073-46ba-88ef-465599598fde" providerId="ADAL" clId="{F4C6D9C5-BD47-44C2-9B57-275B6642FEE1}" dt="2022-06-19T16:45:33.993" v="1585" actId="47"/>
        <pc:sldMkLst>
          <pc:docMk/>
          <pc:sldMk cId="3231201267" sldId="442"/>
        </pc:sldMkLst>
        <pc:spChg chg="del">
          <ac:chgData name="BEN KHALFALLAH Hela ItimAsrScoVdf" userId="d55be94f-4073-46ba-88ef-465599598fde" providerId="ADAL" clId="{F4C6D9C5-BD47-44C2-9B57-275B6642FEE1}" dt="2022-06-19T12:58:37.791" v="23"/>
          <ac:spMkLst>
            <pc:docMk/>
            <pc:sldMk cId="3231201267" sldId="442"/>
            <ac:spMk id="71" creationId="{4E4490D0-3672-446A-AC12-B4830333BDDD}"/>
          </ac:spMkLst>
        </pc:spChg>
        <pc:spChg chg="del">
          <ac:chgData name="BEN KHALFALLAH Hela ItimAsrScoVdf" userId="d55be94f-4073-46ba-88ef-465599598fde" providerId="ADAL" clId="{F4C6D9C5-BD47-44C2-9B57-275B6642FEE1}" dt="2022-06-19T12:58:37.791" v="23"/>
          <ac:spMkLst>
            <pc:docMk/>
            <pc:sldMk cId="3231201267" sldId="442"/>
            <ac:spMk id="73" creationId="{39CB82C2-DF65-4EC1-8280-F201D50F570B}"/>
          </ac:spMkLst>
        </pc:spChg>
        <pc:spChg chg="del">
          <ac:chgData name="BEN KHALFALLAH Hela ItimAsrScoVdf" userId="d55be94f-4073-46ba-88ef-465599598fde" providerId="ADAL" clId="{F4C6D9C5-BD47-44C2-9B57-275B6642FEE1}" dt="2022-06-19T12:58:37.791" v="23"/>
          <ac:spMkLst>
            <pc:docMk/>
            <pc:sldMk cId="3231201267" sldId="442"/>
            <ac:spMk id="77" creationId="{FA4CD5CB-D209-4D70-8CA4-629731C59219}"/>
          </ac:spMkLst>
        </pc:spChg>
        <pc:spChg chg="del">
          <ac:chgData name="BEN KHALFALLAH Hela ItimAsrScoVdf" userId="d55be94f-4073-46ba-88ef-465599598fde" providerId="ADAL" clId="{F4C6D9C5-BD47-44C2-9B57-275B6642FEE1}" dt="2022-06-19T12:58:37.791" v="23"/>
          <ac:spMkLst>
            <pc:docMk/>
            <pc:sldMk cId="3231201267" sldId="442"/>
            <ac:spMk id="81" creationId="{B4C27B90-DF2B-4D00-BA07-18ED774CD2F1}"/>
          </ac:spMkLst>
        </pc:spChg>
        <pc:spChg chg="del">
          <ac:chgData name="BEN KHALFALLAH Hela ItimAsrScoVdf" userId="d55be94f-4073-46ba-88ef-465599598fde" providerId="ADAL" clId="{F4C6D9C5-BD47-44C2-9B57-275B6642FEE1}" dt="2022-06-19T12:58:37.791" v="23"/>
          <ac:spMkLst>
            <pc:docMk/>
            <pc:sldMk cId="3231201267" sldId="442"/>
            <ac:spMk id="83" creationId="{593ACC25-C262-417A-8AA9-0641C772BDB6}"/>
          </ac:spMkLst>
        </pc:spChg>
        <pc:cxnChg chg="del">
          <ac:chgData name="BEN KHALFALLAH Hela ItimAsrScoVdf" userId="d55be94f-4073-46ba-88ef-465599598fde" providerId="ADAL" clId="{F4C6D9C5-BD47-44C2-9B57-275B6642FEE1}" dt="2022-06-19T12:58:37.791" v="23"/>
          <ac:cxnSpMkLst>
            <pc:docMk/>
            <pc:sldMk cId="3231201267" sldId="442"/>
            <ac:cxnSpMk id="75" creationId="{7E1D4427-852B-4B37-8E76-0E9F1810BA2A}"/>
          </ac:cxnSpMkLst>
        </pc:cxnChg>
        <pc:cxnChg chg="del">
          <ac:chgData name="BEN KHALFALLAH Hela ItimAsrScoVdf" userId="d55be94f-4073-46ba-88ef-465599598fde" providerId="ADAL" clId="{F4C6D9C5-BD47-44C2-9B57-275B6642FEE1}" dt="2022-06-19T12:58:37.791" v="23"/>
          <ac:cxnSpMkLst>
            <pc:docMk/>
            <pc:sldMk cId="3231201267" sldId="442"/>
            <ac:cxnSpMk id="79" creationId="{5C6A2BAE-B461-4B55-8E1F-0722ABDD1393}"/>
          </ac:cxnSpMkLst>
        </pc:cxnChg>
      </pc:sldChg>
      <pc:sldChg chg="addSp modSp mod setBg">
        <pc:chgData name="BEN KHALFALLAH Hela ItimAsrScoVdf" userId="d55be94f-4073-46ba-88ef-465599598fde" providerId="ADAL" clId="{F4C6D9C5-BD47-44C2-9B57-275B6642FEE1}" dt="2022-06-19T17:15:40.806" v="1759" actId="26606"/>
        <pc:sldMkLst>
          <pc:docMk/>
          <pc:sldMk cId="127873209" sldId="443"/>
        </pc:sldMkLst>
        <pc:spChg chg="add">
          <ac:chgData name="BEN KHALFALLAH Hela ItimAsrScoVdf" userId="d55be94f-4073-46ba-88ef-465599598fde" providerId="ADAL" clId="{F4C6D9C5-BD47-44C2-9B57-275B6642FEE1}" dt="2022-06-19T17:15:40.806" v="1759" actId="26606"/>
          <ac:spMkLst>
            <pc:docMk/>
            <pc:sldMk cId="127873209" sldId="443"/>
            <ac:spMk id="4103" creationId="{8C266B9D-DC87-430A-8D3A-2E83639A1768}"/>
          </ac:spMkLst>
        </pc:spChg>
        <pc:spChg chg="add">
          <ac:chgData name="BEN KHALFALLAH Hela ItimAsrScoVdf" userId="d55be94f-4073-46ba-88ef-465599598fde" providerId="ADAL" clId="{F4C6D9C5-BD47-44C2-9B57-275B6642FEE1}" dt="2022-06-19T17:15:40.806" v="1759" actId="26606"/>
          <ac:spMkLst>
            <pc:docMk/>
            <pc:sldMk cId="127873209" sldId="443"/>
            <ac:spMk id="4105" creationId="{69282F36-261B-49B3-8CA9-FB857C475A0E}"/>
          </ac:spMkLst>
        </pc:spChg>
        <pc:spChg chg="add">
          <ac:chgData name="BEN KHALFALLAH Hela ItimAsrScoVdf" userId="d55be94f-4073-46ba-88ef-465599598fde" providerId="ADAL" clId="{F4C6D9C5-BD47-44C2-9B57-275B6642FEE1}" dt="2022-06-19T17:15:40.806" v="1759" actId="26606"/>
          <ac:spMkLst>
            <pc:docMk/>
            <pc:sldMk cId="127873209" sldId="443"/>
            <ac:spMk id="4107" creationId="{B87215C3-3B83-4BE7-9213-26E084BD6158}"/>
          </ac:spMkLst>
        </pc:spChg>
        <pc:spChg chg="add">
          <ac:chgData name="BEN KHALFALLAH Hela ItimAsrScoVdf" userId="d55be94f-4073-46ba-88ef-465599598fde" providerId="ADAL" clId="{F4C6D9C5-BD47-44C2-9B57-275B6642FEE1}" dt="2022-06-19T17:15:40.806" v="1759" actId="26606"/>
          <ac:spMkLst>
            <pc:docMk/>
            <pc:sldMk cId="127873209" sldId="443"/>
            <ac:spMk id="4109" creationId="{13A105D4-2907-419E-8223-4C266BA1E5FB}"/>
          </ac:spMkLst>
        </pc:spChg>
        <pc:spChg chg="add">
          <ac:chgData name="BEN KHALFALLAH Hela ItimAsrScoVdf" userId="d55be94f-4073-46ba-88ef-465599598fde" providerId="ADAL" clId="{F4C6D9C5-BD47-44C2-9B57-275B6642FEE1}" dt="2022-06-19T17:15:40.806" v="1759" actId="26606"/>
          <ac:spMkLst>
            <pc:docMk/>
            <pc:sldMk cId="127873209" sldId="443"/>
            <ac:spMk id="4111" creationId="{1EEE7F17-8E08-4C69-8E22-661908E6DF72}"/>
          </ac:spMkLst>
        </pc:spChg>
        <pc:picChg chg="mod">
          <ac:chgData name="BEN KHALFALLAH Hela ItimAsrScoVdf" userId="d55be94f-4073-46ba-88ef-465599598fde" providerId="ADAL" clId="{F4C6D9C5-BD47-44C2-9B57-275B6642FEE1}" dt="2022-06-19T17:15:40.806" v="1759" actId="26606"/>
          <ac:picMkLst>
            <pc:docMk/>
            <pc:sldMk cId="127873209" sldId="443"/>
            <ac:picMk id="4098" creationId="{933D2664-1205-4174-890E-87E240374A01}"/>
          </ac:picMkLst>
        </pc:picChg>
      </pc:sldChg>
      <pc:sldChg chg="addSp modSp mod setBg">
        <pc:chgData name="BEN KHALFALLAH Hela ItimAsrScoVdf" userId="d55be94f-4073-46ba-88ef-465599598fde" providerId="ADAL" clId="{F4C6D9C5-BD47-44C2-9B57-275B6642FEE1}" dt="2022-06-19T17:18:31.430" v="1792" actId="2085"/>
        <pc:sldMkLst>
          <pc:docMk/>
          <pc:sldMk cId="1079357663" sldId="444"/>
        </pc:sldMkLst>
        <pc:spChg chg="add mod">
          <ac:chgData name="BEN KHALFALLAH Hela ItimAsrScoVdf" userId="d55be94f-4073-46ba-88ef-465599598fde" providerId="ADAL" clId="{F4C6D9C5-BD47-44C2-9B57-275B6642FEE1}" dt="2022-06-19T17:18:31.430" v="1792" actId="2085"/>
          <ac:spMkLst>
            <pc:docMk/>
            <pc:sldMk cId="1079357663" sldId="444"/>
            <ac:spMk id="2" creationId="{E5C6B39B-284C-4A12-90CD-CACD62C12C3A}"/>
          </ac:spMkLst>
        </pc:spChg>
        <pc:spChg chg="add">
          <ac:chgData name="BEN KHALFALLAH Hela ItimAsrScoVdf" userId="d55be94f-4073-46ba-88ef-465599598fde" providerId="ADAL" clId="{F4C6D9C5-BD47-44C2-9B57-275B6642FEE1}" dt="2022-06-19T17:10:27.410" v="1719" actId="26606"/>
          <ac:spMkLst>
            <pc:docMk/>
            <pc:sldMk cId="1079357663" sldId="444"/>
            <ac:spMk id="3079" creationId="{8C266B9D-DC87-430A-8D3A-2E83639A1768}"/>
          </ac:spMkLst>
        </pc:spChg>
        <pc:spChg chg="add">
          <ac:chgData name="BEN KHALFALLAH Hela ItimAsrScoVdf" userId="d55be94f-4073-46ba-88ef-465599598fde" providerId="ADAL" clId="{F4C6D9C5-BD47-44C2-9B57-275B6642FEE1}" dt="2022-06-19T17:10:27.410" v="1719" actId="26606"/>
          <ac:spMkLst>
            <pc:docMk/>
            <pc:sldMk cId="1079357663" sldId="444"/>
            <ac:spMk id="3081" creationId="{69282F36-261B-49B3-8CA9-FB857C475A0E}"/>
          </ac:spMkLst>
        </pc:spChg>
        <pc:spChg chg="add">
          <ac:chgData name="BEN KHALFALLAH Hela ItimAsrScoVdf" userId="d55be94f-4073-46ba-88ef-465599598fde" providerId="ADAL" clId="{F4C6D9C5-BD47-44C2-9B57-275B6642FEE1}" dt="2022-06-19T17:10:27.410" v="1719" actId="26606"/>
          <ac:spMkLst>
            <pc:docMk/>
            <pc:sldMk cId="1079357663" sldId="444"/>
            <ac:spMk id="3083" creationId="{B87215C3-3B83-4BE7-9213-26E084BD6158}"/>
          </ac:spMkLst>
        </pc:spChg>
        <pc:spChg chg="add">
          <ac:chgData name="BEN KHALFALLAH Hela ItimAsrScoVdf" userId="d55be94f-4073-46ba-88ef-465599598fde" providerId="ADAL" clId="{F4C6D9C5-BD47-44C2-9B57-275B6642FEE1}" dt="2022-06-19T17:10:27.410" v="1719" actId="26606"/>
          <ac:spMkLst>
            <pc:docMk/>
            <pc:sldMk cId="1079357663" sldId="444"/>
            <ac:spMk id="3085" creationId="{13A105D4-2907-419E-8223-4C266BA1E5FB}"/>
          </ac:spMkLst>
        </pc:spChg>
        <pc:spChg chg="add">
          <ac:chgData name="BEN KHALFALLAH Hela ItimAsrScoVdf" userId="d55be94f-4073-46ba-88ef-465599598fde" providerId="ADAL" clId="{F4C6D9C5-BD47-44C2-9B57-275B6642FEE1}" dt="2022-06-19T17:10:27.410" v="1719" actId="26606"/>
          <ac:spMkLst>
            <pc:docMk/>
            <pc:sldMk cId="1079357663" sldId="444"/>
            <ac:spMk id="3087" creationId="{1EEE7F17-8E08-4C69-8E22-661908E6DF72}"/>
          </ac:spMkLst>
        </pc:spChg>
        <pc:picChg chg="mod">
          <ac:chgData name="BEN KHALFALLAH Hela ItimAsrScoVdf" userId="d55be94f-4073-46ba-88ef-465599598fde" providerId="ADAL" clId="{F4C6D9C5-BD47-44C2-9B57-275B6642FEE1}" dt="2022-06-19T17:10:27.410" v="1719" actId="26606"/>
          <ac:picMkLst>
            <pc:docMk/>
            <pc:sldMk cId="1079357663" sldId="444"/>
            <ac:picMk id="3074" creationId="{1A430308-E0A0-4118-996E-25971449E436}"/>
          </ac:picMkLst>
        </pc:picChg>
      </pc:sldChg>
      <pc:sldChg chg="addSp modSp mod setBg">
        <pc:chgData name="BEN KHALFALLAH Hela ItimAsrScoVdf" userId="d55be94f-4073-46ba-88ef-465599598fde" providerId="ADAL" clId="{F4C6D9C5-BD47-44C2-9B57-275B6642FEE1}" dt="2022-06-19T17:10:39.829" v="1720" actId="26606"/>
        <pc:sldMkLst>
          <pc:docMk/>
          <pc:sldMk cId="2010313757" sldId="445"/>
        </pc:sldMkLst>
        <pc:spChg chg="add">
          <ac:chgData name="BEN KHALFALLAH Hela ItimAsrScoVdf" userId="d55be94f-4073-46ba-88ef-465599598fde" providerId="ADAL" clId="{F4C6D9C5-BD47-44C2-9B57-275B6642FEE1}" dt="2022-06-19T17:10:39.829" v="1720" actId="26606"/>
          <ac:spMkLst>
            <pc:docMk/>
            <pc:sldMk cId="2010313757" sldId="445"/>
            <ac:spMk id="6151" creationId="{8C266B9D-DC87-430A-8D3A-2E83639A1768}"/>
          </ac:spMkLst>
        </pc:spChg>
        <pc:spChg chg="add">
          <ac:chgData name="BEN KHALFALLAH Hela ItimAsrScoVdf" userId="d55be94f-4073-46ba-88ef-465599598fde" providerId="ADAL" clId="{F4C6D9C5-BD47-44C2-9B57-275B6642FEE1}" dt="2022-06-19T17:10:39.829" v="1720" actId="26606"/>
          <ac:spMkLst>
            <pc:docMk/>
            <pc:sldMk cId="2010313757" sldId="445"/>
            <ac:spMk id="6153" creationId="{69282F36-261B-49B3-8CA9-FB857C475A0E}"/>
          </ac:spMkLst>
        </pc:spChg>
        <pc:spChg chg="add">
          <ac:chgData name="BEN KHALFALLAH Hela ItimAsrScoVdf" userId="d55be94f-4073-46ba-88ef-465599598fde" providerId="ADAL" clId="{F4C6D9C5-BD47-44C2-9B57-275B6642FEE1}" dt="2022-06-19T17:10:39.829" v="1720" actId="26606"/>
          <ac:spMkLst>
            <pc:docMk/>
            <pc:sldMk cId="2010313757" sldId="445"/>
            <ac:spMk id="6155" creationId="{B87215C3-3B83-4BE7-9213-26E084BD6158}"/>
          </ac:spMkLst>
        </pc:spChg>
        <pc:spChg chg="add">
          <ac:chgData name="BEN KHALFALLAH Hela ItimAsrScoVdf" userId="d55be94f-4073-46ba-88ef-465599598fde" providerId="ADAL" clId="{F4C6D9C5-BD47-44C2-9B57-275B6642FEE1}" dt="2022-06-19T17:10:39.829" v="1720" actId="26606"/>
          <ac:spMkLst>
            <pc:docMk/>
            <pc:sldMk cId="2010313757" sldId="445"/>
            <ac:spMk id="6157" creationId="{13A105D4-2907-419E-8223-4C266BA1E5FB}"/>
          </ac:spMkLst>
        </pc:spChg>
        <pc:spChg chg="add">
          <ac:chgData name="BEN KHALFALLAH Hela ItimAsrScoVdf" userId="d55be94f-4073-46ba-88ef-465599598fde" providerId="ADAL" clId="{F4C6D9C5-BD47-44C2-9B57-275B6642FEE1}" dt="2022-06-19T17:10:39.829" v="1720" actId="26606"/>
          <ac:spMkLst>
            <pc:docMk/>
            <pc:sldMk cId="2010313757" sldId="445"/>
            <ac:spMk id="6159" creationId="{1EEE7F17-8E08-4C69-8E22-661908E6DF72}"/>
          </ac:spMkLst>
        </pc:spChg>
        <pc:picChg chg="mod">
          <ac:chgData name="BEN KHALFALLAH Hela ItimAsrScoVdf" userId="d55be94f-4073-46ba-88ef-465599598fde" providerId="ADAL" clId="{F4C6D9C5-BD47-44C2-9B57-275B6642FEE1}" dt="2022-06-19T17:10:39.829" v="1720" actId="26606"/>
          <ac:picMkLst>
            <pc:docMk/>
            <pc:sldMk cId="2010313757" sldId="445"/>
            <ac:picMk id="6146" creationId="{BA272F6B-6D29-46F2-8221-39162C67198A}"/>
          </ac:picMkLst>
        </pc:picChg>
      </pc:sldChg>
      <pc:sldChg chg="addSp modSp mod setBg">
        <pc:chgData name="BEN KHALFALLAH Hela ItimAsrScoVdf" userId="d55be94f-4073-46ba-88ef-465599598fde" providerId="ADAL" clId="{F4C6D9C5-BD47-44C2-9B57-275B6642FEE1}" dt="2022-06-19T17:15:50.839" v="1760" actId="26606"/>
        <pc:sldMkLst>
          <pc:docMk/>
          <pc:sldMk cId="1727093532" sldId="446"/>
        </pc:sldMkLst>
        <pc:spChg chg="add">
          <ac:chgData name="BEN KHALFALLAH Hela ItimAsrScoVdf" userId="d55be94f-4073-46ba-88ef-465599598fde" providerId="ADAL" clId="{F4C6D9C5-BD47-44C2-9B57-275B6642FEE1}" dt="2022-06-19T17:15:50.839" v="1760" actId="26606"/>
          <ac:spMkLst>
            <pc:docMk/>
            <pc:sldMk cId="1727093532" sldId="446"/>
            <ac:spMk id="5127" creationId="{8C266B9D-DC87-430A-8D3A-2E83639A1768}"/>
          </ac:spMkLst>
        </pc:spChg>
        <pc:spChg chg="add">
          <ac:chgData name="BEN KHALFALLAH Hela ItimAsrScoVdf" userId="d55be94f-4073-46ba-88ef-465599598fde" providerId="ADAL" clId="{F4C6D9C5-BD47-44C2-9B57-275B6642FEE1}" dt="2022-06-19T17:15:50.839" v="1760" actId="26606"/>
          <ac:spMkLst>
            <pc:docMk/>
            <pc:sldMk cId="1727093532" sldId="446"/>
            <ac:spMk id="5129" creationId="{69282F36-261B-49B3-8CA9-FB857C475A0E}"/>
          </ac:spMkLst>
        </pc:spChg>
        <pc:spChg chg="add">
          <ac:chgData name="BEN KHALFALLAH Hela ItimAsrScoVdf" userId="d55be94f-4073-46ba-88ef-465599598fde" providerId="ADAL" clId="{F4C6D9C5-BD47-44C2-9B57-275B6642FEE1}" dt="2022-06-19T17:15:50.839" v="1760" actId="26606"/>
          <ac:spMkLst>
            <pc:docMk/>
            <pc:sldMk cId="1727093532" sldId="446"/>
            <ac:spMk id="5131" creationId="{B87215C3-3B83-4BE7-9213-26E084BD6158}"/>
          </ac:spMkLst>
        </pc:spChg>
        <pc:spChg chg="add">
          <ac:chgData name="BEN KHALFALLAH Hela ItimAsrScoVdf" userId="d55be94f-4073-46ba-88ef-465599598fde" providerId="ADAL" clId="{F4C6D9C5-BD47-44C2-9B57-275B6642FEE1}" dt="2022-06-19T17:15:50.839" v="1760" actId="26606"/>
          <ac:spMkLst>
            <pc:docMk/>
            <pc:sldMk cId="1727093532" sldId="446"/>
            <ac:spMk id="5133" creationId="{13A105D4-2907-419E-8223-4C266BA1E5FB}"/>
          </ac:spMkLst>
        </pc:spChg>
        <pc:spChg chg="add">
          <ac:chgData name="BEN KHALFALLAH Hela ItimAsrScoVdf" userId="d55be94f-4073-46ba-88ef-465599598fde" providerId="ADAL" clId="{F4C6D9C5-BD47-44C2-9B57-275B6642FEE1}" dt="2022-06-19T17:15:50.839" v="1760" actId="26606"/>
          <ac:spMkLst>
            <pc:docMk/>
            <pc:sldMk cId="1727093532" sldId="446"/>
            <ac:spMk id="5135" creationId="{1EEE7F17-8E08-4C69-8E22-661908E6DF72}"/>
          </ac:spMkLst>
        </pc:spChg>
        <pc:picChg chg="mod">
          <ac:chgData name="BEN KHALFALLAH Hela ItimAsrScoVdf" userId="d55be94f-4073-46ba-88ef-465599598fde" providerId="ADAL" clId="{F4C6D9C5-BD47-44C2-9B57-275B6642FEE1}" dt="2022-06-19T17:15:50.839" v="1760" actId="26606"/>
          <ac:picMkLst>
            <pc:docMk/>
            <pc:sldMk cId="1727093532" sldId="446"/>
            <ac:picMk id="5122" creationId="{859D1BBF-7421-4B17-846C-CE77C76DE0BC}"/>
          </ac:picMkLst>
        </pc:picChg>
      </pc:sldChg>
      <pc:sldChg chg="addSp modSp mod setBg">
        <pc:chgData name="BEN KHALFALLAH Hela ItimAsrScoVdf" userId="d55be94f-4073-46ba-88ef-465599598fde" providerId="ADAL" clId="{F4C6D9C5-BD47-44C2-9B57-275B6642FEE1}" dt="2022-06-19T17:15:37.446" v="1758" actId="26606"/>
        <pc:sldMkLst>
          <pc:docMk/>
          <pc:sldMk cId="323503006" sldId="447"/>
        </pc:sldMkLst>
        <pc:spChg chg="add">
          <ac:chgData name="BEN KHALFALLAH Hela ItimAsrScoVdf" userId="d55be94f-4073-46ba-88ef-465599598fde" providerId="ADAL" clId="{F4C6D9C5-BD47-44C2-9B57-275B6642FEE1}" dt="2022-06-19T17:15:37.446" v="1758" actId="26606"/>
          <ac:spMkLst>
            <pc:docMk/>
            <pc:sldMk cId="323503006" sldId="447"/>
            <ac:spMk id="7175" creationId="{8C266B9D-DC87-430A-8D3A-2E83639A1768}"/>
          </ac:spMkLst>
        </pc:spChg>
        <pc:spChg chg="add">
          <ac:chgData name="BEN KHALFALLAH Hela ItimAsrScoVdf" userId="d55be94f-4073-46ba-88ef-465599598fde" providerId="ADAL" clId="{F4C6D9C5-BD47-44C2-9B57-275B6642FEE1}" dt="2022-06-19T17:15:37.446" v="1758" actId="26606"/>
          <ac:spMkLst>
            <pc:docMk/>
            <pc:sldMk cId="323503006" sldId="447"/>
            <ac:spMk id="7177" creationId="{69282F36-261B-49B3-8CA9-FB857C475A0E}"/>
          </ac:spMkLst>
        </pc:spChg>
        <pc:spChg chg="add">
          <ac:chgData name="BEN KHALFALLAH Hela ItimAsrScoVdf" userId="d55be94f-4073-46ba-88ef-465599598fde" providerId="ADAL" clId="{F4C6D9C5-BD47-44C2-9B57-275B6642FEE1}" dt="2022-06-19T17:15:37.446" v="1758" actId="26606"/>
          <ac:spMkLst>
            <pc:docMk/>
            <pc:sldMk cId="323503006" sldId="447"/>
            <ac:spMk id="7179" creationId="{B87215C3-3B83-4BE7-9213-26E084BD6158}"/>
          </ac:spMkLst>
        </pc:spChg>
        <pc:spChg chg="add">
          <ac:chgData name="BEN KHALFALLAH Hela ItimAsrScoVdf" userId="d55be94f-4073-46ba-88ef-465599598fde" providerId="ADAL" clId="{F4C6D9C5-BD47-44C2-9B57-275B6642FEE1}" dt="2022-06-19T17:15:37.446" v="1758" actId="26606"/>
          <ac:spMkLst>
            <pc:docMk/>
            <pc:sldMk cId="323503006" sldId="447"/>
            <ac:spMk id="7181" creationId="{13A105D4-2907-419E-8223-4C266BA1E5FB}"/>
          </ac:spMkLst>
        </pc:spChg>
        <pc:spChg chg="add">
          <ac:chgData name="BEN KHALFALLAH Hela ItimAsrScoVdf" userId="d55be94f-4073-46ba-88ef-465599598fde" providerId="ADAL" clId="{F4C6D9C5-BD47-44C2-9B57-275B6642FEE1}" dt="2022-06-19T17:15:37.446" v="1758" actId="26606"/>
          <ac:spMkLst>
            <pc:docMk/>
            <pc:sldMk cId="323503006" sldId="447"/>
            <ac:spMk id="7183" creationId="{1EEE7F17-8E08-4C69-8E22-661908E6DF72}"/>
          </ac:spMkLst>
        </pc:spChg>
        <pc:picChg chg="mod">
          <ac:chgData name="BEN KHALFALLAH Hela ItimAsrScoVdf" userId="d55be94f-4073-46ba-88ef-465599598fde" providerId="ADAL" clId="{F4C6D9C5-BD47-44C2-9B57-275B6642FEE1}" dt="2022-06-19T17:15:37.446" v="1758" actId="26606"/>
          <ac:picMkLst>
            <pc:docMk/>
            <pc:sldMk cId="323503006" sldId="447"/>
            <ac:picMk id="7170" creationId="{D9DAC24D-9AAD-465F-9DE5-66DCD2789FE1}"/>
          </ac:picMkLst>
        </pc:picChg>
      </pc:sldChg>
      <pc:sldChg chg="addSp delSp modSp mod ord setBg setClrOvrMap">
        <pc:chgData name="BEN KHALFALLAH Hela ItimAsrScoVdf" userId="d55be94f-4073-46ba-88ef-465599598fde" providerId="ADAL" clId="{F4C6D9C5-BD47-44C2-9B57-275B6642FEE1}" dt="2022-06-19T17:26:49.573" v="1885"/>
        <pc:sldMkLst>
          <pc:docMk/>
          <pc:sldMk cId="3494147615" sldId="449"/>
        </pc:sldMkLst>
        <pc:spChg chg="mod">
          <ac:chgData name="BEN KHALFALLAH Hela ItimAsrScoVdf" userId="d55be94f-4073-46ba-88ef-465599598fde" providerId="ADAL" clId="{F4C6D9C5-BD47-44C2-9B57-275B6642FEE1}" dt="2022-06-19T17:17:27.300" v="1788" actId="26606"/>
          <ac:spMkLst>
            <pc:docMk/>
            <pc:sldMk cId="3494147615" sldId="449"/>
            <ac:spMk id="2" creationId="{C33C1174-55E8-4D97-82E3-A5E672519FAC}"/>
          </ac:spMkLst>
        </pc:spChg>
        <pc:spChg chg="mod">
          <ac:chgData name="BEN KHALFALLAH Hela ItimAsrScoVdf" userId="d55be94f-4073-46ba-88ef-465599598fde" providerId="ADAL" clId="{F4C6D9C5-BD47-44C2-9B57-275B6642FEE1}" dt="2022-06-19T17:17:27.300" v="1788" actId="26606"/>
          <ac:spMkLst>
            <pc:docMk/>
            <pc:sldMk cId="3494147615" sldId="449"/>
            <ac:spMk id="3" creationId="{B2EFA94E-0BEC-415A-A46D-1B73428E4624}"/>
          </ac:spMkLst>
        </pc:spChg>
        <pc:spChg chg="add del">
          <ac:chgData name="BEN KHALFALLAH Hela ItimAsrScoVdf" userId="d55be94f-4073-46ba-88ef-465599598fde" providerId="ADAL" clId="{F4C6D9C5-BD47-44C2-9B57-275B6642FEE1}" dt="2022-06-19T17:17:27.314" v="1789" actId="26606"/>
          <ac:spMkLst>
            <pc:docMk/>
            <pc:sldMk cId="3494147615" sldId="449"/>
            <ac:spMk id="8" creationId="{E9AA9F65-94B8-41A5-A7FF-23D2CFB116BB}"/>
          </ac:spMkLst>
        </pc:spChg>
        <pc:spChg chg="add del">
          <ac:chgData name="BEN KHALFALLAH Hela ItimAsrScoVdf" userId="d55be94f-4073-46ba-88ef-465599598fde" providerId="ADAL" clId="{F4C6D9C5-BD47-44C2-9B57-275B6642FEE1}" dt="2022-06-19T17:17:27.314" v="1789" actId="26606"/>
          <ac:spMkLst>
            <pc:docMk/>
            <pc:sldMk cId="3494147615" sldId="449"/>
            <ac:spMk id="10" creationId="{7E8B0F8E-3F6C-4541-B9C1-774D80A08834}"/>
          </ac:spMkLst>
        </pc:spChg>
        <pc:spChg chg="add del">
          <ac:chgData name="BEN KHALFALLAH Hela ItimAsrScoVdf" userId="d55be94f-4073-46ba-88ef-465599598fde" providerId="ADAL" clId="{F4C6D9C5-BD47-44C2-9B57-275B6642FEE1}" dt="2022-06-19T17:17:27.314" v="1789" actId="26606"/>
          <ac:spMkLst>
            <pc:docMk/>
            <pc:sldMk cId="3494147615" sldId="449"/>
            <ac:spMk id="12" creationId="{7A45F5BC-32D1-41CD-B270-C46F18CA1ACC}"/>
          </ac:spMkLst>
        </pc:spChg>
        <pc:spChg chg="add del">
          <ac:chgData name="BEN KHALFALLAH Hela ItimAsrScoVdf" userId="d55be94f-4073-46ba-88ef-465599598fde" providerId="ADAL" clId="{F4C6D9C5-BD47-44C2-9B57-275B6642FEE1}" dt="2022-06-19T17:17:27.314" v="1789" actId="26606"/>
          <ac:spMkLst>
            <pc:docMk/>
            <pc:sldMk cId="3494147615" sldId="449"/>
            <ac:spMk id="14" creationId="{5BB74D4E-F243-4A10-813D-500A14025392}"/>
          </ac:spMkLst>
        </pc:spChg>
        <pc:spChg chg="add del">
          <ac:chgData name="BEN KHALFALLAH Hela ItimAsrScoVdf" userId="d55be94f-4073-46ba-88ef-465599598fde" providerId="ADAL" clId="{F4C6D9C5-BD47-44C2-9B57-275B6642FEE1}" dt="2022-06-19T17:17:27.314" v="1789" actId="26606"/>
          <ac:spMkLst>
            <pc:docMk/>
            <pc:sldMk cId="3494147615" sldId="449"/>
            <ac:spMk id="16" creationId="{1A59258C-AAC2-41CD-973C-7439B122A3FF}"/>
          </ac:spMkLst>
        </pc:spChg>
        <pc:spChg chg="add del">
          <ac:chgData name="BEN KHALFALLAH Hela ItimAsrScoVdf" userId="d55be94f-4073-46ba-88ef-465599598fde" providerId="ADAL" clId="{F4C6D9C5-BD47-44C2-9B57-275B6642FEE1}" dt="2022-06-19T17:17:27.314" v="1789" actId="26606"/>
          <ac:spMkLst>
            <pc:docMk/>
            <pc:sldMk cId="3494147615" sldId="449"/>
            <ac:spMk id="18" creationId="{54516B72-0116-42B2-82A2-B11218A36636}"/>
          </ac:spMkLst>
        </pc:spChg>
        <pc:spChg chg="add del">
          <ac:chgData name="BEN KHALFALLAH Hela ItimAsrScoVdf" userId="d55be94f-4073-46ba-88ef-465599598fde" providerId="ADAL" clId="{F4C6D9C5-BD47-44C2-9B57-275B6642FEE1}" dt="2022-06-19T17:17:27.314" v="1789" actId="26606"/>
          <ac:spMkLst>
            <pc:docMk/>
            <pc:sldMk cId="3494147615" sldId="449"/>
            <ac:spMk id="20" creationId="{7CDB507F-21B7-4C27-B0FC-D9C465C6DB44}"/>
          </ac:spMkLst>
        </pc:spChg>
        <pc:spChg chg="add del">
          <ac:chgData name="BEN KHALFALLAH Hela ItimAsrScoVdf" userId="d55be94f-4073-46ba-88ef-465599598fde" providerId="ADAL" clId="{F4C6D9C5-BD47-44C2-9B57-275B6642FEE1}" dt="2022-06-19T17:17:27.314" v="1789" actId="26606"/>
          <ac:spMkLst>
            <pc:docMk/>
            <pc:sldMk cId="3494147615" sldId="449"/>
            <ac:spMk id="22" creationId="{7AB1AE17-B7A3-4363-95CD-25441E2FF1F3}"/>
          </ac:spMkLst>
        </pc:spChg>
        <pc:spChg chg="add del">
          <ac:chgData name="BEN KHALFALLAH Hela ItimAsrScoVdf" userId="d55be94f-4073-46ba-88ef-465599598fde" providerId="ADAL" clId="{F4C6D9C5-BD47-44C2-9B57-275B6642FEE1}" dt="2022-06-19T17:17:24.077" v="1784" actId="26606"/>
          <ac:spMkLst>
            <pc:docMk/>
            <pc:sldMk cId="3494147615" sldId="449"/>
            <ac:spMk id="27" creationId="{E9AA9F65-94B8-41A5-A7FF-23D2CFB116BB}"/>
          </ac:spMkLst>
        </pc:spChg>
        <pc:spChg chg="add del">
          <ac:chgData name="BEN KHALFALLAH Hela ItimAsrScoVdf" userId="d55be94f-4073-46ba-88ef-465599598fde" providerId="ADAL" clId="{F4C6D9C5-BD47-44C2-9B57-275B6642FEE1}" dt="2022-06-19T17:17:24.077" v="1784" actId="26606"/>
          <ac:spMkLst>
            <pc:docMk/>
            <pc:sldMk cId="3494147615" sldId="449"/>
            <ac:spMk id="29" creationId="{7E8B0F8E-3F6C-4541-B9C1-774D80A08834}"/>
          </ac:spMkLst>
        </pc:spChg>
        <pc:spChg chg="add del">
          <ac:chgData name="BEN KHALFALLAH Hela ItimAsrScoVdf" userId="d55be94f-4073-46ba-88ef-465599598fde" providerId="ADAL" clId="{F4C6D9C5-BD47-44C2-9B57-275B6642FEE1}" dt="2022-06-19T17:17:24.077" v="1784" actId="26606"/>
          <ac:spMkLst>
            <pc:docMk/>
            <pc:sldMk cId="3494147615" sldId="449"/>
            <ac:spMk id="31" creationId="{7A45F5BC-32D1-41CD-B270-C46F18CA1ACC}"/>
          </ac:spMkLst>
        </pc:spChg>
        <pc:spChg chg="add del">
          <ac:chgData name="BEN KHALFALLAH Hela ItimAsrScoVdf" userId="d55be94f-4073-46ba-88ef-465599598fde" providerId="ADAL" clId="{F4C6D9C5-BD47-44C2-9B57-275B6642FEE1}" dt="2022-06-19T17:17:24.077" v="1784" actId="26606"/>
          <ac:spMkLst>
            <pc:docMk/>
            <pc:sldMk cId="3494147615" sldId="449"/>
            <ac:spMk id="33" creationId="{5BB74D4E-F243-4A10-813D-500A14025392}"/>
          </ac:spMkLst>
        </pc:spChg>
        <pc:spChg chg="add del">
          <ac:chgData name="BEN KHALFALLAH Hela ItimAsrScoVdf" userId="d55be94f-4073-46ba-88ef-465599598fde" providerId="ADAL" clId="{F4C6D9C5-BD47-44C2-9B57-275B6642FEE1}" dt="2022-06-19T17:17:24.077" v="1784" actId="26606"/>
          <ac:spMkLst>
            <pc:docMk/>
            <pc:sldMk cId="3494147615" sldId="449"/>
            <ac:spMk id="35" creationId="{E2B7D02C-F642-492B-8E97-FDE1C0FDA332}"/>
          </ac:spMkLst>
        </pc:spChg>
        <pc:spChg chg="add del">
          <ac:chgData name="BEN KHALFALLAH Hela ItimAsrScoVdf" userId="d55be94f-4073-46ba-88ef-465599598fde" providerId="ADAL" clId="{F4C6D9C5-BD47-44C2-9B57-275B6642FEE1}" dt="2022-06-19T17:17:24.077" v="1784" actId="26606"/>
          <ac:spMkLst>
            <pc:docMk/>
            <pc:sldMk cId="3494147615" sldId="449"/>
            <ac:spMk id="37" creationId="{A2D0BA34-24BC-4C63-945A-90AA854E19E8}"/>
          </ac:spMkLst>
        </pc:spChg>
        <pc:spChg chg="add del">
          <ac:chgData name="BEN KHALFALLAH Hela ItimAsrScoVdf" userId="d55be94f-4073-46ba-88ef-465599598fde" providerId="ADAL" clId="{F4C6D9C5-BD47-44C2-9B57-275B6642FEE1}" dt="2022-06-19T17:17:24.077" v="1784" actId="26606"/>
          <ac:spMkLst>
            <pc:docMk/>
            <pc:sldMk cId="3494147615" sldId="449"/>
            <ac:spMk id="39" creationId="{0647415D-11C2-4BA0-A3EE-E0DA219B3A08}"/>
          </ac:spMkLst>
        </pc:spChg>
        <pc:spChg chg="add del">
          <ac:chgData name="BEN KHALFALLAH Hela ItimAsrScoVdf" userId="d55be94f-4073-46ba-88ef-465599598fde" providerId="ADAL" clId="{F4C6D9C5-BD47-44C2-9B57-275B6642FEE1}" dt="2022-06-19T17:17:24.911" v="1786" actId="26606"/>
          <ac:spMkLst>
            <pc:docMk/>
            <pc:sldMk cId="3494147615" sldId="449"/>
            <ac:spMk id="41" creationId="{3B7BBDE9-DAED-40B0-A640-503C918D1CE3}"/>
          </ac:spMkLst>
        </pc:spChg>
        <pc:spChg chg="add del">
          <ac:chgData name="BEN KHALFALLAH Hela ItimAsrScoVdf" userId="d55be94f-4073-46ba-88ef-465599598fde" providerId="ADAL" clId="{F4C6D9C5-BD47-44C2-9B57-275B6642FEE1}" dt="2022-06-19T17:17:24.911" v="1786" actId="26606"/>
          <ac:spMkLst>
            <pc:docMk/>
            <pc:sldMk cId="3494147615" sldId="449"/>
            <ac:spMk id="42" creationId="{E9AA9F65-94B8-41A5-A7FF-23D2CFB116BB}"/>
          </ac:spMkLst>
        </pc:spChg>
        <pc:spChg chg="add del">
          <ac:chgData name="BEN KHALFALLAH Hela ItimAsrScoVdf" userId="d55be94f-4073-46ba-88ef-465599598fde" providerId="ADAL" clId="{F4C6D9C5-BD47-44C2-9B57-275B6642FEE1}" dt="2022-06-19T17:17:24.911" v="1786" actId="26606"/>
          <ac:spMkLst>
            <pc:docMk/>
            <pc:sldMk cId="3494147615" sldId="449"/>
            <ac:spMk id="43" creationId="{7BC7EA7B-802E-41F4-8926-C4475287AA31}"/>
          </ac:spMkLst>
        </pc:spChg>
        <pc:spChg chg="add del">
          <ac:chgData name="BEN KHALFALLAH Hela ItimAsrScoVdf" userId="d55be94f-4073-46ba-88ef-465599598fde" providerId="ADAL" clId="{F4C6D9C5-BD47-44C2-9B57-275B6642FEE1}" dt="2022-06-19T17:17:24.911" v="1786" actId="26606"/>
          <ac:spMkLst>
            <pc:docMk/>
            <pc:sldMk cId="3494147615" sldId="449"/>
            <ac:spMk id="44" creationId="{7E8B0F8E-3F6C-4541-B9C1-774D80A08834}"/>
          </ac:spMkLst>
        </pc:spChg>
        <pc:spChg chg="add del">
          <ac:chgData name="BEN KHALFALLAH Hela ItimAsrScoVdf" userId="d55be94f-4073-46ba-88ef-465599598fde" providerId="ADAL" clId="{F4C6D9C5-BD47-44C2-9B57-275B6642FEE1}" dt="2022-06-19T17:17:24.911" v="1786" actId="26606"/>
          <ac:spMkLst>
            <pc:docMk/>
            <pc:sldMk cId="3494147615" sldId="449"/>
            <ac:spMk id="45" creationId="{7A45F5BC-32D1-41CD-B270-C46F18CA1ACC}"/>
          </ac:spMkLst>
        </pc:spChg>
        <pc:spChg chg="add del">
          <ac:chgData name="BEN KHALFALLAH Hela ItimAsrScoVdf" userId="d55be94f-4073-46ba-88ef-465599598fde" providerId="ADAL" clId="{F4C6D9C5-BD47-44C2-9B57-275B6642FEE1}" dt="2022-06-19T17:17:24.911" v="1786" actId="26606"/>
          <ac:spMkLst>
            <pc:docMk/>
            <pc:sldMk cId="3494147615" sldId="449"/>
            <ac:spMk id="46" creationId="{5BB74D4E-F243-4A10-813D-500A14025392}"/>
          </ac:spMkLst>
        </pc:spChg>
        <pc:spChg chg="add del">
          <ac:chgData name="BEN KHALFALLAH Hela ItimAsrScoVdf" userId="d55be94f-4073-46ba-88ef-465599598fde" providerId="ADAL" clId="{F4C6D9C5-BD47-44C2-9B57-275B6642FEE1}" dt="2022-06-19T17:17:24.911" v="1786" actId="26606"/>
          <ac:spMkLst>
            <pc:docMk/>
            <pc:sldMk cId="3494147615" sldId="449"/>
            <ac:spMk id="47" creationId="{F92989FB-1024-49B7-BDF1-B3CE27D48623}"/>
          </ac:spMkLst>
        </pc:spChg>
        <pc:spChg chg="add del">
          <ac:chgData name="BEN KHALFALLAH Hela ItimAsrScoVdf" userId="d55be94f-4073-46ba-88ef-465599598fde" providerId="ADAL" clId="{F4C6D9C5-BD47-44C2-9B57-275B6642FEE1}" dt="2022-06-19T17:17:24.911" v="1786" actId="26606"/>
          <ac:spMkLst>
            <pc:docMk/>
            <pc:sldMk cId="3494147615" sldId="449"/>
            <ac:spMk id="48" creationId="{DFEE959E-BF10-4204-9556-D1707088D445}"/>
          </ac:spMkLst>
        </pc:spChg>
        <pc:spChg chg="add del">
          <ac:chgData name="BEN KHALFALLAH Hela ItimAsrScoVdf" userId="d55be94f-4073-46ba-88ef-465599598fde" providerId="ADAL" clId="{F4C6D9C5-BD47-44C2-9B57-275B6642FEE1}" dt="2022-06-19T17:17:24.911" v="1786" actId="26606"/>
          <ac:spMkLst>
            <pc:docMk/>
            <pc:sldMk cId="3494147615" sldId="449"/>
            <ac:spMk id="49" creationId="{DDD17B6A-CB37-4005-9681-A20AFCDC7822}"/>
          </ac:spMkLst>
        </pc:spChg>
        <pc:spChg chg="add del">
          <ac:chgData name="BEN KHALFALLAH Hela ItimAsrScoVdf" userId="d55be94f-4073-46ba-88ef-465599598fde" providerId="ADAL" clId="{F4C6D9C5-BD47-44C2-9B57-275B6642FEE1}" dt="2022-06-19T17:17:27.300" v="1788" actId="26606"/>
          <ac:spMkLst>
            <pc:docMk/>
            <pc:sldMk cId="3494147615" sldId="449"/>
            <ac:spMk id="51" creationId="{E9AA9F65-94B8-41A5-A7FF-23D2CFB116BB}"/>
          </ac:spMkLst>
        </pc:spChg>
        <pc:spChg chg="add del">
          <ac:chgData name="BEN KHALFALLAH Hela ItimAsrScoVdf" userId="d55be94f-4073-46ba-88ef-465599598fde" providerId="ADAL" clId="{F4C6D9C5-BD47-44C2-9B57-275B6642FEE1}" dt="2022-06-19T17:17:27.300" v="1788" actId="26606"/>
          <ac:spMkLst>
            <pc:docMk/>
            <pc:sldMk cId="3494147615" sldId="449"/>
            <ac:spMk id="52" creationId="{7E8B0F8E-3F6C-4541-B9C1-774D80A08834}"/>
          </ac:spMkLst>
        </pc:spChg>
        <pc:spChg chg="add del">
          <ac:chgData name="BEN KHALFALLAH Hela ItimAsrScoVdf" userId="d55be94f-4073-46ba-88ef-465599598fde" providerId="ADAL" clId="{F4C6D9C5-BD47-44C2-9B57-275B6642FEE1}" dt="2022-06-19T17:17:27.300" v="1788" actId="26606"/>
          <ac:spMkLst>
            <pc:docMk/>
            <pc:sldMk cId="3494147615" sldId="449"/>
            <ac:spMk id="53" creationId="{7A45F5BC-32D1-41CD-B270-C46F18CA1ACC}"/>
          </ac:spMkLst>
        </pc:spChg>
        <pc:spChg chg="add del">
          <ac:chgData name="BEN KHALFALLAH Hela ItimAsrScoVdf" userId="d55be94f-4073-46ba-88ef-465599598fde" providerId="ADAL" clId="{F4C6D9C5-BD47-44C2-9B57-275B6642FEE1}" dt="2022-06-19T17:17:27.300" v="1788" actId="26606"/>
          <ac:spMkLst>
            <pc:docMk/>
            <pc:sldMk cId="3494147615" sldId="449"/>
            <ac:spMk id="54" creationId="{5BB74D4E-F243-4A10-813D-500A14025392}"/>
          </ac:spMkLst>
        </pc:spChg>
        <pc:spChg chg="add del">
          <ac:chgData name="BEN KHALFALLAH Hela ItimAsrScoVdf" userId="d55be94f-4073-46ba-88ef-465599598fde" providerId="ADAL" clId="{F4C6D9C5-BD47-44C2-9B57-275B6642FEE1}" dt="2022-06-19T17:17:27.300" v="1788" actId="26606"/>
          <ac:spMkLst>
            <pc:docMk/>
            <pc:sldMk cId="3494147615" sldId="449"/>
            <ac:spMk id="55" creationId="{E2B7D02C-F642-492B-8E97-FDE1C0FDA332}"/>
          </ac:spMkLst>
        </pc:spChg>
        <pc:spChg chg="add del">
          <ac:chgData name="BEN KHALFALLAH Hela ItimAsrScoVdf" userId="d55be94f-4073-46ba-88ef-465599598fde" providerId="ADAL" clId="{F4C6D9C5-BD47-44C2-9B57-275B6642FEE1}" dt="2022-06-19T17:17:27.300" v="1788" actId="26606"/>
          <ac:spMkLst>
            <pc:docMk/>
            <pc:sldMk cId="3494147615" sldId="449"/>
            <ac:spMk id="56" creationId="{A2D0BA34-24BC-4C63-945A-90AA854E19E8}"/>
          </ac:spMkLst>
        </pc:spChg>
        <pc:spChg chg="add del">
          <ac:chgData name="BEN KHALFALLAH Hela ItimAsrScoVdf" userId="d55be94f-4073-46ba-88ef-465599598fde" providerId="ADAL" clId="{F4C6D9C5-BD47-44C2-9B57-275B6642FEE1}" dt="2022-06-19T17:17:27.300" v="1788" actId="26606"/>
          <ac:spMkLst>
            <pc:docMk/>
            <pc:sldMk cId="3494147615" sldId="449"/>
            <ac:spMk id="57" creationId="{0647415D-11C2-4BA0-A3EE-E0DA219B3A08}"/>
          </ac:spMkLst>
        </pc:spChg>
        <pc:spChg chg="add">
          <ac:chgData name="BEN KHALFALLAH Hela ItimAsrScoVdf" userId="d55be94f-4073-46ba-88ef-465599598fde" providerId="ADAL" clId="{F4C6D9C5-BD47-44C2-9B57-275B6642FEE1}" dt="2022-06-19T17:17:27.314" v="1789" actId="26606"/>
          <ac:spMkLst>
            <pc:docMk/>
            <pc:sldMk cId="3494147615" sldId="449"/>
            <ac:spMk id="59" creationId="{E9AA9F65-94B8-41A5-A7FF-23D2CFB116BB}"/>
          </ac:spMkLst>
        </pc:spChg>
        <pc:spChg chg="add">
          <ac:chgData name="BEN KHALFALLAH Hela ItimAsrScoVdf" userId="d55be94f-4073-46ba-88ef-465599598fde" providerId="ADAL" clId="{F4C6D9C5-BD47-44C2-9B57-275B6642FEE1}" dt="2022-06-19T17:17:27.314" v="1789" actId="26606"/>
          <ac:spMkLst>
            <pc:docMk/>
            <pc:sldMk cId="3494147615" sldId="449"/>
            <ac:spMk id="60" creationId="{7E8B0F8E-3F6C-4541-B9C1-774D80A08834}"/>
          </ac:spMkLst>
        </pc:spChg>
        <pc:spChg chg="add">
          <ac:chgData name="BEN KHALFALLAH Hela ItimAsrScoVdf" userId="d55be94f-4073-46ba-88ef-465599598fde" providerId="ADAL" clId="{F4C6D9C5-BD47-44C2-9B57-275B6642FEE1}" dt="2022-06-19T17:17:27.314" v="1789" actId="26606"/>
          <ac:spMkLst>
            <pc:docMk/>
            <pc:sldMk cId="3494147615" sldId="449"/>
            <ac:spMk id="61" creationId="{7A45F5BC-32D1-41CD-B270-C46F18CA1ACC}"/>
          </ac:spMkLst>
        </pc:spChg>
        <pc:spChg chg="add">
          <ac:chgData name="BEN KHALFALLAH Hela ItimAsrScoVdf" userId="d55be94f-4073-46ba-88ef-465599598fde" providerId="ADAL" clId="{F4C6D9C5-BD47-44C2-9B57-275B6642FEE1}" dt="2022-06-19T17:17:27.314" v="1789" actId="26606"/>
          <ac:spMkLst>
            <pc:docMk/>
            <pc:sldMk cId="3494147615" sldId="449"/>
            <ac:spMk id="62" creationId="{5BB74D4E-F243-4A10-813D-500A14025392}"/>
          </ac:spMkLst>
        </pc:spChg>
        <pc:spChg chg="add">
          <ac:chgData name="BEN KHALFALLAH Hela ItimAsrScoVdf" userId="d55be94f-4073-46ba-88ef-465599598fde" providerId="ADAL" clId="{F4C6D9C5-BD47-44C2-9B57-275B6642FEE1}" dt="2022-06-19T17:17:27.314" v="1789" actId="26606"/>
          <ac:spMkLst>
            <pc:docMk/>
            <pc:sldMk cId="3494147615" sldId="449"/>
            <ac:spMk id="63" creationId="{1A59258C-AAC2-41CD-973C-7439B122A3FF}"/>
          </ac:spMkLst>
        </pc:spChg>
        <pc:spChg chg="add">
          <ac:chgData name="BEN KHALFALLAH Hela ItimAsrScoVdf" userId="d55be94f-4073-46ba-88ef-465599598fde" providerId="ADAL" clId="{F4C6D9C5-BD47-44C2-9B57-275B6642FEE1}" dt="2022-06-19T17:17:27.314" v="1789" actId="26606"/>
          <ac:spMkLst>
            <pc:docMk/>
            <pc:sldMk cId="3494147615" sldId="449"/>
            <ac:spMk id="64" creationId="{54516B72-0116-42B2-82A2-B11218A36636}"/>
          </ac:spMkLst>
        </pc:spChg>
        <pc:spChg chg="add">
          <ac:chgData name="BEN KHALFALLAH Hela ItimAsrScoVdf" userId="d55be94f-4073-46ba-88ef-465599598fde" providerId="ADAL" clId="{F4C6D9C5-BD47-44C2-9B57-275B6642FEE1}" dt="2022-06-19T17:17:27.314" v="1789" actId="26606"/>
          <ac:spMkLst>
            <pc:docMk/>
            <pc:sldMk cId="3494147615" sldId="449"/>
            <ac:spMk id="65" creationId="{7CDB507F-21B7-4C27-B0FC-D9C465C6DB44}"/>
          </ac:spMkLst>
        </pc:spChg>
        <pc:spChg chg="add">
          <ac:chgData name="BEN KHALFALLAH Hela ItimAsrScoVdf" userId="d55be94f-4073-46ba-88ef-465599598fde" providerId="ADAL" clId="{F4C6D9C5-BD47-44C2-9B57-275B6642FEE1}" dt="2022-06-19T17:17:27.314" v="1789" actId="26606"/>
          <ac:spMkLst>
            <pc:docMk/>
            <pc:sldMk cId="3494147615" sldId="449"/>
            <ac:spMk id="66" creationId="{7AB1AE17-B7A3-4363-95CD-25441E2FF1F3}"/>
          </ac:spMkLst>
        </pc:spChg>
      </pc:sldChg>
      <pc:sldChg chg="addSp delSp modSp del mod setBg delDesignElem">
        <pc:chgData name="BEN KHALFALLAH Hela ItimAsrScoVdf" userId="d55be94f-4073-46ba-88ef-465599598fde" providerId="ADAL" clId="{F4C6D9C5-BD47-44C2-9B57-275B6642FEE1}" dt="2022-06-19T19:07:50.846" v="3036" actId="47"/>
        <pc:sldMkLst>
          <pc:docMk/>
          <pc:sldMk cId="2262740398" sldId="450"/>
        </pc:sldMkLst>
        <pc:spChg chg="del">
          <ac:chgData name="BEN KHALFALLAH Hela ItimAsrScoVdf" userId="d55be94f-4073-46ba-88ef-465599598fde" providerId="ADAL" clId="{F4C6D9C5-BD47-44C2-9B57-275B6642FEE1}" dt="2022-06-19T19:06:33.898" v="3014" actId="478"/>
          <ac:spMkLst>
            <pc:docMk/>
            <pc:sldMk cId="2262740398" sldId="450"/>
            <ac:spMk id="2" creationId="{1AD79AAB-69C4-4E8E-A2A4-69B351E0BB53}"/>
          </ac:spMkLst>
        </pc:spChg>
        <pc:spChg chg="add mod">
          <ac:chgData name="BEN KHALFALLAH Hela ItimAsrScoVdf" userId="d55be94f-4073-46ba-88ef-465599598fde" providerId="ADAL" clId="{F4C6D9C5-BD47-44C2-9B57-275B6642FEE1}" dt="2022-06-19T19:06:49.546" v="3020" actId="26606"/>
          <ac:spMkLst>
            <pc:docMk/>
            <pc:sldMk cId="2262740398" sldId="450"/>
            <ac:spMk id="4" creationId="{5397DB99-59F6-45FD-A422-4666F14A361F}"/>
          </ac:spMkLst>
        </pc:spChg>
        <pc:spChg chg="del">
          <ac:chgData name="BEN KHALFALLAH Hela ItimAsrScoVdf" userId="d55be94f-4073-46ba-88ef-465599598fde" providerId="ADAL" clId="{F4C6D9C5-BD47-44C2-9B57-275B6642FEE1}" dt="2022-06-19T12:58:37.791" v="23"/>
          <ac:spMkLst>
            <pc:docMk/>
            <pc:sldMk cId="2262740398" sldId="450"/>
            <ac:spMk id="71" creationId="{4E4490D0-3672-446A-AC12-B4830333BDDD}"/>
          </ac:spMkLst>
        </pc:spChg>
        <pc:spChg chg="del">
          <ac:chgData name="BEN KHALFALLAH Hela ItimAsrScoVdf" userId="d55be94f-4073-46ba-88ef-465599598fde" providerId="ADAL" clId="{F4C6D9C5-BD47-44C2-9B57-275B6642FEE1}" dt="2022-06-19T12:58:37.791" v="23"/>
          <ac:spMkLst>
            <pc:docMk/>
            <pc:sldMk cId="2262740398" sldId="450"/>
            <ac:spMk id="73" creationId="{39CB82C2-DF65-4EC1-8280-F201D50F570B}"/>
          </ac:spMkLst>
        </pc:spChg>
        <pc:spChg chg="del">
          <ac:chgData name="BEN KHALFALLAH Hela ItimAsrScoVdf" userId="d55be94f-4073-46ba-88ef-465599598fde" providerId="ADAL" clId="{F4C6D9C5-BD47-44C2-9B57-275B6642FEE1}" dt="2022-06-19T12:58:37.791" v="23"/>
          <ac:spMkLst>
            <pc:docMk/>
            <pc:sldMk cId="2262740398" sldId="450"/>
            <ac:spMk id="77" creationId="{C4AAA502-5435-489E-9538-3A40E6C71461}"/>
          </ac:spMkLst>
        </pc:spChg>
        <pc:spChg chg="del">
          <ac:chgData name="BEN KHALFALLAH Hela ItimAsrScoVdf" userId="d55be94f-4073-46ba-88ef-465599598fde" providerId="ADAL" clId="{F4C6D9C5-BD47-44C2-9B57-275B6642FEE1}" dt="2022-06-19T12:58:37.791" v="23"/>
          <ac:spMkLst>
            <pc:docMk/>
            <pc:sldMk cId="2262740398" sldId="450"/>
            <ac:spMk id="81" creationId="{DE42378B-2E28-4810-8421-7A473A40E376}"/>
          </ac:spMkLst>
        </pc:spChg>
        <pc:spChg chg="del">
          <ac:chgData name="BEN KHALFALLAH Hela ItimAsrScoVdf" userId="d55be94f-4073-46ba-88ef-465599598fde" providerId="ADAL" clId="{F4C6D9C5-BD47-44C2-9B57-275B6642FEE1}" dt="2022-06-19T12:58:37.791" v="23"/>
          <ac:spMkLst>
            <pc:docMk/>
            <pc:sldMk cId="2262740398" sldId="450"/>
            <ac:spMk id="83" creationId="{0D91DD17-237F-4811-BC0E-128EB1BD7CFE}"/>
          </ac:spMkLst>
        </pc:spChg>
        <pc:spChg chg="add">
          <ac:chgData name="BEN KHALFALLAH Hela ItimAsrScoVdf" userId="d55be94f-4073-46ba-88ef-465599598fde" providerId="ADAL" clId="{F4C6D9C5-BD47-44C2-9B57-275B6642FEE1}" dt="2022-06-19T19:06:49.546" v="3020" actId="26606"/>
          <ac:spMkLst>
            <pc:docMk/>
            <pc:sldMk cId="2262740398" sldId="450"/>
            <ac:spMk id="9223" creationId="{DB691D59-8F51-4DD8-AD41-D568D29B08F8}"/>
          </ac:spMkLst>
        </pc:spChg>
        <pc:spChg chg="add">
          <ac:chgData name="BEN KHALFALLAH Hela ItimAsrScoVdf" userId="d55be94f-4073-46ba-88ef-465599598fde" providerId="ADAL" clId="{F4C6D9C5-BD47-44C2-9B57-275B6642FEE1}" dt="2022-06-19T19:06:49.546" v="3020" actId="26606"/>
          <ac:spMkLst>
            <pc:docMk/>
            <pc:sldMk cId="2262740398" sldId="450"/>
            <ac:spMk id="9225" creationId="{204AEF18-0627-48F3-9B3D-F7E8F050B1D4}"/>
          </ac:spMkLst>
        </pc:spChg>
        <pc:spChg chg="add">
          <ac:chgData name="BEN KHALFALLAH Hela ItimAsrScoVdf" userId="d55be94f-4073-46ba-88ef-465599598fde" providerId="ADAL" clId="{F4C6D9C5-BD47-44C2-9B57-275B6642FEE1}" dt="2022-06-19T19:06:49.546" v="3020" actId="26606"/>
          <ac:spMkLst>
            <pc:docMk/>
            <pc:sldMk cId="2262740398" sldId="450"/>
            <ac:spMk id="9227" creationId="{CEAEE08A-C572-438F-9753-B0D527A515A7}"/>
          </ac:spMkLst>
        </pc:spChg>
        <pc:spChg chg="add">
          <ac:chgData name="BEN KHALFALLAH Hela ItimAsrScoVdf" userId="d55be94f-4073-46ba-88ef-465599598fde" providerId="ADAL" clId="{F4C6D9C5-BD47-44C2-9B57-275B6642FEE1}" dt="2022-06-19T19:06:49.546" v="3020" actId="26606"/>
          <ac:spMkLst>
            <pc:docMk/>
            <pc:sldMk cId="2262740398" sldId="450"/>
            <ac:spMk id="9229" creationId="{DB93146F-62ED-4C59-844C-0935D0FB5031}"/>
          </ac:spMkLst>
        </pc:spChg>
        <pc:spChg chg="add">
          <ac:chgData name="BEN KHALFALLAH Hela ItimAsrScoVdf" userId="d55be94f-4073-46ba-88ef-465599598fde" providerId="ADAL" clId="{F4C6D9C5-BD47-44C2-9B57-275B6642FEE1}" dt="2022-06-19T19:06:49.546" v="3020" actId="26606"/>
          <ac:spMkLst>
            <pc:docMk/>
            <pc:sldMk cId="2262740398" sldId="450"/>
            <ac:spMk id="9231" creationId="{BF3D65BA-1C65-40FB-92EF-83951BDC1D7C}"/>
          </ac:spMkLst>
        </pc:spChg>
        <pc:spChg chg="add">
          <ac:chgData name="BEN KHALFALLAH Hela ItimAsrScoVdf" userId="d55be94f-4073-46ba-88ef-465599598fde" providerId="ADAL" clId="{F4C6D9C5-BD47-44C2-9B57-275B6642FEE1}" dt="2022-06-19T19:06:49.546" v="3020" actId="26606"/>
          <ac:spMkLst>
            <pc:docMk/>
            <pc:sldMk cId="2262740398" sldId="450"/>
            <ac:spMk id="9233" creationId="{ADF52CCA-FCDD-49A0-BFFC-3BD41F1B827A}"/>
          </ac:spMkLst>
        </pc:spChg>
        <pc:picChg chg="mod">
          <ac:chgData name="BEN KHALFALLAH Hela ItimAsrScoVdf" userId="d55be94f-4073-46ba-88ef-465599598fde" providerId="ADAL" clId="{F4C6D9C5-BD47-44C2-9B57-275B6642FEE1}" dt="2022-06-19T19:06:49.546" v="3020" actId="26606"/>
          <ac:picMkLst>
            <pc:docMk/>
            <pc:sldMk cId="2262740398" sldId="450"/>
            <ac:picMk id="9218" creationId="{53A4BD23-73AE-48DF-8D04-8008CAF86AC3}"/>
          </ac:picMkLst>
        </pc:picChg>
        <pc:cxnChg chg="del">
          <ac:chgData name="BEN KHALFALLAH Hela ItimAsrScoVdf" userId="d55be94f-4073-46ba-88ef-465599598fde" providerId="ADAL" clId="{F4C6D9C5-BD47-44C2-9B57-275B6642FEE1}" dt="2022-06-19T12:58:37.791" v="23"/>
          <ac:cxnSpMkLst>
            <pc:docMk/>
            <pc:sldMk cId="2262740398" sldId="450"/>
            <ac:cxnSpMk id="75" creationId="{7E1D4427-852B-4B37-8E76-0E9F1810BA2A}"/>
          </ac:cxnSpMkLst>
        </pc:cxnChg>
        <pc:cxnChg chg="del">
          <ac:chgData name="BEN KHALFALLAH Hela ItimAsrScoVdf" userId="d55be94f-4073-46ba-88ef-465599598fde" providerId="ADAL" clId="{F4C6D9C5-BD47-44C2-9B57-275B6642FEE1}" dt="2022-06-19T12:58:37.791" v="23"/>
          <ac:cxnSpMkLst>
            <pc:docMk/>
            <pc:sldMk cId="2262740398" sldId="450"/>
            <ac:cxnSpMk id="79" creationId="{C9AC0290-4702-4519-B0F4-C2A46880997B}"/>
          </ac:cxnSpMkLst>
        </pc:cxnChg>
      </pc:sldChg>
      <pc:sldChg chg="delSp modSp del setBg delDesignElem">
        <pc:chgData name="BEN KHALFALLAH Hela ItimAsrScoVdf" userId="d55be94f-4073-46ba-88ef-465599598fde" providerId="ADAL" clId="{F4C6D9C5-BD47-44C2-9B57-275B6642FEE1}" dt="2022-06-19T19:27:37.795" v="3290" actId="47"/>
        <pc:sldMkLst>
          <pc:docMk/>
          <pc:sldMk cId="518110389" sldId="451"/>
        </pc:sldMkLst>
        <pc:spChg chg="mod">
          <ac:chgData name="BEN KHALFALLAH Hela ItimAsrScoVdf" userId="d55be94f-4073-46ba-88ef-465599598fde" providerId="ADAL" clId="{F4C6D9C5-BD47-44C2-9B57-275B6642FEE1}" dt="2022-06-19T12:58:37.791" v="23"/>
          <ac:spMkLst>
            <pc:docMk/>
            <pc:sldMk cId="518110389" sldId="451"/>
            <ac:spMk id="2" creationId="{1AD79AAB-69C4-4E8E-A2A4-69B351E0BB53}"/>
          </ac:spMkLst>
        </pc:spChg>
        <pc:spChg chg="del">
          <ac:chgData name="BEN KHALFALLAH Hela ItimAsrScoVdf" userId="d55be94f-4073-46ba-88ef-465599598fde" providerId="ADAL" clId="{F4C6D9C5-BD47-44C2-9B57-275B6642FEE1}" dt="2022-06-19T12:58:37.791" v="23"/>
          <ac:spMkLst>
            <pc:docMk/>
            <pc:sldMk cId="518110389" sldId="451"/>
            <ac:spMk id="135" creationId="{4E4490D0-3672-446A-AC12-B4830333BDDD}"/>
          </ac:spMkLst>
        </pc:spChg>
        <pc:spChg chg="del">
          <ac:chgData name="BEN KHALFALLAH Hela ItimAsrScoVdf" userId="d55be94f-4073-46ba-88ef-465599598fde" providerId="ADAL" clId="{F4C6D9C5-BD47-44C2-9B57-275B6642FEE1}" dt="2022-06-19T12:58:37.791" v="23"/>
          <ac:spMkLst>
            <pc:docMk/>
            <pc:sldMk cId="518110389" sldId="451"/>
            <ac:spMk id="137" creationId="{39CB82C2-DF65-4EC1-8280-F201D50F570B}"/>
          </ac:spMkLst>
        </pc:spChg>
        <pc:spChg chg="del">
          <ac:chgData name="BEN KHALFALLAH Hela ItimAsrScoVdf" userId="d55be94f-4073-46ba-88ef-465599598fde" providerId="ADAL" clId="{F4C6D9C5-BD47-44C2-9B57-275B6642FEE1}" dt="2022-06-19T12:58:37.791" v="23"/>
          <ac:spMkLst>
            <pc:docMk/>
            <pc:sldMk cId="518110389" sldId="451"/>
            <ac:spMk id="141" creationId="{C4AAA502-5435-489E-9538-3A40E6C71461}"/>
          </ac:spMkLst>
        </pc:spChg>
        <pc:spChg chg="del">
          <ac:chgData name="BEN KHALFALLAH Hela ItimAsrScoVdf" userId="d55be94f-4073-46ba-88ef-465599598fde" providerId="ADAL" clId="{F4C6D9C5-BD47-44C2-9B57-275B6642FEE1}" dt="2022-06-19T12:58:37.791" v="23"/>
          <ac:spMkLst>
            <pc:docMk/>
            <pc:sldMk cId="518110389" sldId="451"/>
            <ac:spMk id="145" creationId="{DE42378B-2E28-4810-8421-7A473A40E376}"/>
          </ac:spMkLst>
        </pc:spChg>
        <pc:spChg chg="del">
          <ac:chgData name="BEN KHALFALLAH Hela ItimAsrScoVdf" userId="d55be94f-4073-46ba-88ef-465599598fde" providerId="ADAL" clId="{F4C6D9C5-BD47-44C2-9B57-275B6642FEE1}" dt="2022-06-19T12:58:37.791" v="23"/>
          <ac:spMkLst>
            <pc:docMk/>
            <pc:sldMk cId="518110389" sldId="451"/>
            <ac:spMk id="147" creationId="{0D91DD17-237F-4811-BC0E-128EB1BD7CFE}"/>
          </ac:spMkLst>
        </pc:spChg>
        <pc:cxnChg chg="del">
          <ac:chgData name="BEN KHALFALLAH Hela ItimAsrScoVdf" userId="d55be94f-4073-46ba-88ef-465599598fde" providerId="ADAL" clId="{F4C6D9C5-BD47-44C2-9B57-275B6642FEE1}" dt="2022-06-19T12:58:37.791" v="23"/>
          <ac:cxnSpMkLst>
            <pc:docMk/>
            <pc:sldMk cId="518110389" sldId="451"/>
            <ac:cxnSpMk id="139" creationId="{7E1D4427-852B-4B37-8E76-0E9F1810BA2A}"/>
          </ac:cxnSpMkLst>
        </pc:cxnChg>
        <pc:cxnChg chg="del">
          <ac:chgData name="BEN KHALFALLAH Hela ItimAsrScoVdf" userId="d55be94f-4073-46ba-88ef-465599598fde" providerId="ADAL" clId="{F4C6D9C5-BD47-44C2-9B57-275B6642FEE1}" dt="2022-06-19T12:58:37.791" v="23"/>
          <ac:cxnSpMkLst>
            <pc:docMk/>
            <pc:sldMk cId="518110389" sldId="451"/>
            <ac:cxnSpMk id="143" creationId="{C9AC0290-4702-4519-B0F4-C2A46880997B}"/>
          </ac:cxnSpMkLst>
        </pc:cxnChg>
      </pc:sldChg>
      <pc:sldChg chg="addSp delSp modSp del mod setBg delDesignElem">
        <pc:chgData name="BEN KHALFALLAH Hela ItimAsrScoVdf" userId="d55be94f-4073-46ba-88ef-465599598fde" providerId="ADAL" clId="{F4C6D9C5-BD47-44C2-9B57-275B6642FEE1}" dt="2022-06-19T19:27:58.044" v="3301" actId="47"/>
        <pc:sldMkLst>
          <pc:docMk/>
          <pc:sldMk cId="680571372" sldId="452"/>
        </pc:sldMkLst>
        <pc:spChg chg="del mod">
          <ac:chgData name="BEN KHALFALLAH Hela ItimAsrScoVdf" userId="d55be94f-4073-46ba-88ef-465599598fde" providerId="ADAL" clId="{F4C6D9C5-BD47-44C2-9B57-275B6642FEE1}" dt="2022-06-19T19:26:45.928" v="3281" actId="478"/>
          <ac:spMkLst>
            <pc:docMk/>
            <pc:sldMk cId="680571372" sldId="452"/>
            <ac:spMk id="2" creationId="{1AD79AAB-69C4-4E8E-A2A4-69B351E0BB53}"/>
          </ac:spMkLst>
        </pc:spChg>
        <pc:spChg chg="del">
          <ac:chgData name="BEN KHALFALLAH Hela ItimAsrScoVdf" userId="d55be94f-4073-46ba-88ef-465599598fde" providerId="ADAL" clId="{F4C6D9C5-BD47-44C2-9B57-275B6642FEE1}" dt="2022-06-19T19:26:50.627" v="3283" actId="21"/>
          <ac:spMkLst>
            <pc:docMk/>
            <pc:sldMk cId="680571372" sldId="452"/>
            <ac:spMk id="3" creationId="{8285E96A-F087-4EF4-88BE-D1CF78264D0A}"/>
          </ac:spMkLst>
        </pc:spChg>
        <pc:spChg chg="del">
          <ac:chgData name="BEN KHALFALLAH Hela ItimAsrScoVdf" userId="d55be94f-4073-46ba-88ef-465599598fde" providerId="ADAL" clId="{F4C6D9C5-BD47-44C2-9B57-275B6642FEE1}" dt="2022-06-19T12:58:37.791" v="23"/>
          <ac:spMkLst>
            <pc:docMk/>
            <pc:sldMk cId="680571372" sldId="452"/>
            <ac:spMk id="72" creationId="{4E4490D0-3672-446A-AC12-B4830333BDDD}"/>
          </ac:spMkLst>
        </pc:spChg>
        <pc:spChg chg="del">
          <ac:chgData name="BEN KHALFALLAH Hela ItimAsrScoVdf" userId="d55be94f-4073-46ba-88ef-465599598fde" providerId="ADAL" clId="{F4C6D9C5-BD47-44C2-9B57-275B6642FEE1}" dt="2022-06-19T12:58:37.791" v="23"/>
          <ac:spMkLst>
            <pc:docMk/>
            <pc:sldMk cId="680571372" sldId="452"/>
            <ac:spMk id="74" creationId="{39CB82C2-DF65-4EC1-8280-F201D50F570B}"/>
          </ac:spMkLst>
        </pc:spChg>
        <pc:spChg chg="del">
          <ac:chgData name="BEN KHALFALLAH Hela ItimAsrScoVdf" userId="d55be94f-4073-46ba-88ef-465599598fde" providerId="ADAL" clId="{F4C6D9C5-BD47-44C2-9B57-275B6642FEE1}" dt="2022-06-19T12:58:37.791" v="23"/>
          <ac:spMkLst>
            <pc:docMk/>
            <pc:sldMk cId="680571372" sldId="452"/>
            <ac:spMk id="78" creationId="{C4AAA502-5435-489E-9538-3A40E6C71461}"/>
          </ac:spMkLst>
        </pc:spChg>
        <pc:spChg chg="del">
          <ac:chgData name="BEN KHALFALLAH Hela ItimAsrScoVdf" userId="d55be94f-4073-46ba-88ef-465599598fde" providerId="ADAL" clId="{F4C6D9C5-BD47-44C2-9B57-275B6642FEE1}" dt="2022-06-19T12:58:37.791" v="23"/>
          <ac:spMkLst>
            <pc:docMk/>
            <pc:sldMk cId="680571372" sldId="452"/>
            <ac:spMk id="82" creationId="{DE42378B-2E28-4810-8421-7A473A40E376}"/>
          </ac:spMkLst>
        </pc:spChg>
        <pc:spChg chg="del">
          <ac:chgData name="BEN KHALFALLAH Hela ItimAsrScoVdf" userId="d55be94f-4073-46ba-88ef-465599598fde" providerId="ADAL" clId="{F4C6D9C5-BD47-44C2-9B57-275B6642FEE1}" dt="2022-06-19T12:58:37.791" v="23"/>
          <ac:spMkLst>
            <pc:docMk/>
            <pc:sldMk cId="680571372" sldId="452"/>
            <ac:spMk id="84" creationId="{0D91DD17-237F-4811-BC0E-128EB1BD7CFE}"/>
          </ac:spMkLst>
        </pc:spChg>
        <pc:picChg chg="add del mod">
          <ac:chgData name="BEN KHALFALLAH Hela ItimAsrScoVdf" userId="d55be94f-4073-46ba-88ef-465599598fde" providerId="ADAL" clId="{F4C6D9C5-BD47-44C2-9B57-275B6642FEE1}" dt="2022-06-19T19:27:53.820" v="3299" actId="21"/>
          <ac:picMkLst>
            <pc:docMk/>
            <pc:sldMk cId="680571372" sldId="452"/>
            <ac:picMk id="5" creationId="{23F2F111-2B27-40C3-B234-699C8C418ADA}"/>
          </ac:picMkLst>
        </pc:picChg>
        <pc:picChg chg="del mod">
          <ac:chgData name="BEN KHALFALLAH Hela ItimAsrScoVdf" userId="d55be94f-4073-46ba-88ef-465599598fde" providerId="ADAL" clId="{F4C6D9C5-BD47-44C2-9B57-275B6642FEE1}" dt="2022-06-19T19:27:53.820" v="3299" actId="21"/>
          <ac:picMkLst>
            <pc:docMk/>
            <pc:sldMk cId="680571372" sldId="452"/>
            <ac:picMk id="11267" creationId="{A2B99D5F-0460-412B-A030-C7E7F9B0FACC}"/>
          </ac:picMkLst>
        </pc:picChg>
        <pc:cxnChg chg="del">
          <ac:chgData name="BEN KHALFALLAH Hela ItimAsrScoVdf" userId="d55be94f-4073-46ba-88ef-465599598fde" providerId="ADAL" clId="{F4C6D9C5-BD47-44C2-9B57-275B6642FEE1}" dt="2022-06-19T12:58:37.791" v="23"/>
          <ac:cxnSpMkLst>
            <pc:docMk/>
            <pc:sldMk cId="680571372" sldId="452"/>
            <ac:cxnSpMk id="76" creationId="{7E1D4427-852B-4B37-8E76-0E9F1810BA2A}"/>
          </ac:cxnSpMkLst>
        </pc:cxnChg>
        <pc:cxnChg chg="del">
          <ac:chgData name="BEN KHALFALLAH Hela ItimAsrScoVdf" userId="d55be94f-4073-46ba-88ef-465599598fde" providerId="ADAL" clId="{F4C6D9C5-BD47-44C2-9B57-275B6642FEE1}" dt="2022-06-19T12:58:37.791" v="23"/>
          <ac:cxnSpMkLst>
            <pc:docMk/>
            <pc:sldMk cId="680571372" sldId="452"/>
            <ac:cxnSpMk id="80" creationId="{C9AC0290-4702-4519-B0F4-C2A46880997B}"/>
          </ac:cxnSpMkLst>
        </pc:cxnChg>
      </pc:sldChg>
      <pc:sldChg chg="addSp delSp modSp mod setBg delDesignElem">
        <pc:chgData name="BEN KHALFALLAH Hela ItimAsrScoVdf" userId="d55be94f-4073-46ba-88ef-465599598fde" providerId="ADAL" clId="{F4C6D9C5-BD47-44C2-9B57-275B6642FEE1}" dt="2022-06-19T19:30:18.434" v="3327" actId="1076"/>
        <pc:sldMkLst>
          <pc:docMk/>
          <pc:sldMk cId="1640197718" sldId="453"/>
        </pc:sldMkLst>
        <pc:spChg chg="del mod">
          <ac:chgData name="BEN KHALFALLAH Hela ItimAsrScoVdf" userId="d55be94f-4073-46ba-88ef-465599598fde" providerId="ADAL" clId="{F4C6D9C5-BD47-44C2-9B57-275B6642FEE1}" dt="2022-06-19T19:29:41.679" v="3320" actId="478"/>
          <ac:spMkLst>
            <pc:docMk/>
            <pc:sldMk cId="1640197718" sldId="453"/>
            <ac:spMk id="2" creationId="{1AD79AAB-69C4-4E8E-A2A4-69B351E0BB53}"/>
          </ac:spMkLst>
        </pc:spChg>
        <pc:spChg chg="del">
          <ac:chgData name="BEN KHALFALLAH Hela ItimAsrScoVdf" userId="d55be94f-4073-46ba-88ef-465599598fde" providerId="ADAL" clId="{F4C6D9C5-BD47-44C2-9B57-275B6642FEE1}" dt="2022-06-19T19:29:59.565" v="3321" actId="21"/>
          <ac:spMkLst>
            <pc:docMk/>
            <pc:sldMk cId="1640197718" sldId="453"/>
            <ac:spMk id="4" creationId="{20CE0D2C-0F2A-4D27-8A28-C8C182D7AB02}"/>
          </ac:spMkLst>
        </pc:spChg>
        <pc:spChg chg="add mod">
          <ac:chgData name="BEN KHALFALLAH Hela ItimAsrScoVdf" userId="d55be94f-4073-46ba-88ef-465599598fde" providerId="ADAL" clId="{F4C6D9C5-BD47-44C2-9B57-275B6642FEE1}" dt="2022-06-19T19:30:18.434" v="3327" actId="1076"/>
          <ac:spMkLst>
            <pc:docMk/>
            <pc:sldMk cId="1640197718" sldId="453"/>
            <ac:spMk id="10" creationId="{5A87DE75-48E7-4C41-B2DD-8031506997A3}"/>
          </ac:spMkLst>
        </pc:spChg>
        <pc:spChg chg="del">
          <ac:chgData name="BEN KHALFALLAH Hela ItimAsrScoVdf" userId="d55be94f-4073-46ba-88ef-465599598fde" providerId="ADAL" clId="{F4C6D9C5-BD47-44C2-9B57-275B6642FEE1}" dt="2022-06-19T12:58:37.791" v="23"/>
          <ac:spMkLst>
            <pc:docMk/>
            <pc:sldMk cId="1640197718" sldId="453"/>
            <ac:spMk id="71" creationId="{4E4490D0-3672-446A-AC12-B4830333BDDD}"/>
          </ac:spMkLst>
        </pc:spChg>
        <pc:spChg chg="del">
          <ac:chgData name="BEN KHALFALLAH Hela ItimAsrScoVdf" userId="d55be94f-4073-46ba-88ef-465599598fde" providerId="ADAL" clId="{F4C6D9C5-BD47-44C2-9B57-275B6642FEE1}" dt="2022-06-19T12:58:37.791" v="23"/>
          <ac:spMkLst>
            <pc:docMk/>
            <pc:sldMk cId="1640197718" sldId="453"/>
            <ac:spMk id="73" creationId="{39CB82C2-DF65-4EC1-8280-F201D50F570B}"/>
          </ac:spMkLst>
        </pc:spChg>
        <pc:spChg chg="del">
          <ac:chgData name="BEN KHALFALLAH Hela ItimAsrScoVdf" userId="d55be94f-4073-46ba-88ef-465599598fde" providerId="ADAL" clId="{F4C6D9C5-BD47-44C2-9B57-275B6642FEE1}" dt="2022-06-19T12:58:37.791" v="23"/>
          <ac:spMkLst>
            <pc:docMk/>
            <pc:sldMk cId="1640197718" sldId="453"/>
            <ac:spMk id="77" creationId="{C4AAA502-5435-489E-9538-3A40E6C71461}"/>
          </ac:spMkLst>
        </pc:spChg>
        <pc:spChg chg="del">
          <ac:chgData name="BEN KHALFALLAH Hela ItimAsrScoVdf" userId="d55be94f-4073-46ba-88ef-465599598fde" providerId="ADAL" clId="{F4C6D9C5-BD47-44C2-9B57-275B6642FEE1}" dt="2022-06-19T12:58:37.791" v="23"/>
          <ac:spMkLst>
            <pc:docMk/>
            <pc:sldMk cId="1640197718" sldId="453"/>
            <ac:spMk id="81" creationId="{DE42378B-2E28-4810-8421-7A473A40E376}"/>
          </ac:spMkLst>
        </pc:spChg>
        <pc:spChg chg="del">
          <ac:chgData name="BEN KHALFALLAH Hela ItimAsrScoVdf" userId="d55be94f-4073-46ba-88ef-465599598fde" providerId="ADAL" clId="{F4C6D9C5-BD47-44C2-9B57-275B6642FEE1}" dt="2022-06-19T12:58:37.791" v="23"/>
          <ac:spMkLst>
            <pc:docMk/>
            <pc:sldMk cId="1640197718" sldId="453"/>
            <ac:spMk id="83" creationId="{0D91DD17-237F-4811-BC0E-128EB1BD7CFE}"/>
          </ac:spMkLst>
        </pc:spChg>
        <pc:spChg chg="add">
          <ac:chgData name="BEN KHALFALLAH Hela ItimAsrScoVdf" userId="d55be94f-4073-46ba-88ef-465599598fde" providerId="ADAL" clId="{F4C6D9C5-BD47-44C2-9B57-275B6642FEE1}" dt="2022-06-19T19:30:08.128" v="3323" actId="26606"/>
          <ac:spMkLst>
            <pc:docMk/>
            <pc:sldMk cId="1640197718" sldId="453"/>
            <ac:spMk id="12295" creationId="{8C266B9D-DC87-430A-8D3A-2E83639A1768}"/>
          </ac:spMkLst>
        </pc:spChg>
        <pc:spChg chg="add">
          <ac:chgData name="BEN KHALFALLAH Hela ItimAsrScoVdf" userId="d55be94f-4073-46ba-88ef-465599598fde" providerId="ADAL" clId="{F4C6D9C5-BD47-44C2-9B57-275B6642FEE1}" dt="2022-06-19T19:30:08.128" v="3323" actId="26606"/>
          <ac:spMkLst>
            <pc:docMk/>
            <pc:sldMk cId="1640197718" sldId="453"/>
            <ac:spMk id="12297" creationId="{69282F36-261B-49B3-8CA9-FB857C475A0E}"/>
          </ac:spMkLst>
        </pc:spChg>
        <pc:spChg chg="add">
          <ac:chgData name="BEN KHALFALLAH Hela ItimAsrScoVdf" userId="d55be94f-4073-46ba-88ef-465599598fde" providerId="ADAL" clId="{F4C6D9C5-BD47-44C2-9B57-275B6642FEE1}" dt="2022-06-19T19:30:08.128" v="3323" actId="26606"/>
          <ac:spMkLst>
            <pc:docMk/>
            <pc:sldMk cId="1640197718" sldId="453"/>
            <ac:spMk id="12299" creationId="{B87215C3-3B83-4BE7-9213-26E084BD6158}"/>
          </ac:spMkLst>
        </pc:spChg>
        <pc:spChg chg="add">
          <ac:chgData name="BEN KHALFALLAH Hela ItimAsrScoVdf" userId="d55be94f-4073-46ba-88ef-465599598fde" providerId="ADAL" clId="{F4C6D9C5-BD47-44C2-9B57-275B6642FEE1}" dt="2022-06-19T19:30:08.128" v="3323" actId="26606"/>
          <ac:spMkLst>
            <pc:docMk/>
            <pc:sldMk cId="1640197718" sldId="453"/>
            <ac:spMk id="12301" creationId="{13A105D4-2907-419E-8223-4C266BA1E5FB}"/>
          </ac:spMkLst>
        </pc:spChg>
        <pc:spChg chg="add">
          <ac:chgData name="BEN KHALFALLAH Hela ItimAsrScoVdf" userId="d55be94f-4073-46ba-88ef-465599598fde" providerId="ADAL" clId="{F4C6D9C5-BD47-44C2-9B57-275B6642FEE1}" dt="2022-06-19T19:30:08.128" v="3323" actId="26606"/>
          <ac:spMkLst>
            <pc:docMk/>
            <pc:sldMk cId="1640197718" sldId="453"/>
            <ac:spMk id="12303" creationId="{1EEE7F17-8E08-4C69-8E22-661908E6DF72}"/>
          </ac:spMkLst>
        </pc:spChg>
        <pc:picChg chg="mod">
          <ac:chgData name="BEN KHALFALLAH Hela ItimAsrScoVdf" userId="d55be94f-4073-46ba-88ef-465599598fde" providerId="ADAL" clId="{F4C6D9C5-BD47-44C2-9B57-275B6642FEE1}" dt="2022-06-19T19:30:08.128" v="3323" actId="26606"/>
          <ac:picMkLst>
            <pc:docMk/>
            <pc:sldMk cId="1640197718" sldId="453"/>
            <ac:picMk id="12290" creationId="{A66B3CAF-C6CC-4F94-8D90-CA66440E73E8}"/>
          </ac:picMkLst>
        </pc:picChg>
        <pc:cxnChg chg="del">
          <ac:chgData name="BEN KHALFALLAH Hela ItimAsrScoVdf" userId="d55be94f-4073-46ba-88ef-465599598fde" providerId="ADAL" clId="{F4C6D9C5-BD47-44C2-9B57-275B6642FEE1}" dt="2022-06-19T12:58:37.791" v="23"/>
          <ac:cxnSpMkLst>
            <pc:docMk/>
            <pc:sldMk cId="1640197718" sldId="453"/>
            <ac:cxnSpMk id="75" creationId="{7E1D4427-852B-4B37-8E76-0E9F1810BA2A}"/>
          </ac:cxnSpMkLst>
        </pc:cxnChg>
        <pc:cxnChg chg="del">
          <ac:chgData name="BEN KHALFALLAH Hela ItimAsrScoVdf" userId="d55be94f-4073-46ba-88ef-465599598fde" providerId="ADAL" clId="{F4C6D9C5-BD47-44C2-9B57-275B6642FEE1}" dt="2022-06-19T12:58:37.791" v="23"/>
          <ac:cxnSpMkLst>
            <pc:docMk/>
            <pc:sldMk cId="1640197718" sldId="453"/>
            <ac:cxnSpMk id="79" creationId="{C9AC0290-4702-4519-B0F4-C2A46880997B}"/>
          </ac:cxnSpMkLst>
        </pc:cxnChg>
      </pc:sldChg>
      <pc:sldChg chg="addSp modSp mod setBg">
        <pc:chgData name="BEN KHALFALLAH Hela ItimAsrScoVdf" userId="d55be94f-4073-46ba-88ef-465599598fde" providerId="ADAL" clId="{F4C6D9C5-BD47-44C2-9B57-275B6642FEE1}" dt="2022-06-19T19:46:18.476" v="3475" actId="14100"/>
        <pc:sldMkLst>
          <pc:docMk/>
          <pc:sldMk cId="3839512059" sldId="454"/>
        </pc:sldMkLst>
        <pc:spChg chg="mod">
          <ac:chgData name="BEN KHALFALLAH Hela ItimAsrScoVdf" userId="d55be94f-4073-46ba-88ef-465599598fde" providerId="ADAL" clId="{F4C6D9C5-BD47-44C2-9B57-275B6642FEE1}" dt="2022-06-19T19:30:29.620" v="3328" actId="26606"/>
          <ac:spMkLst>
            <pc:docMk/>
            <pc:sldMk cId="3839512059" sldId="454"/>
            <ac:spMk id="2" creationId="{1F37EE67-C895-4991-8653-62CA359CFEE1}"/>
          </ac:spMkLst>
        </pc:spChg>
        <pc:spChg chg="add">
          <ac:chgData name="BEN KHALFALLAH Hela ItimAsrScoVdf" userId="d55be94f-4073-46ba-88ef-465599598fde" providerId="ADAL" clId="{F4C6D9C5-BD47-44C2-9B57-275B6642FEE1}" dt="2022-06-19T19:30:29.620" v="3328" actId="26606"/>
          <ac:spMkLst>
            <pc:docMk/>
            <pc:sldMk cId="3839512059" sldId="454"/>
            <ac:spMk id="7" creationId="{E9AA9F65-94B8-41A5-A7FF-23D2CFB116BB}"/>
          </ac:spMkLst>
        </pc:spChg>
        <pc:spChg chg="add">
          <ac:chgData name="BEN KHALFALLAH Hela ItimAsrScoVdf" userId="d55be94f-4073-46ba-88ef-465599598fde" providerId="ADAL" clId="{F4C6D9C5-BD47-44C2-9B57-275B6642FEE1}" dt="2022-06-19T19:30:29.620" v="3328" actId="26606"/>
          <ac:spMkLst>
            <pc:docMk/>
            <pc:sldMk cId="3839512059" sldId="454"/>
            <ac:spMk id="9" creationId="{7E8B0F8E-3F6C-4541-B9C1-774D80A08834}"/>
          </ac:spMkLst>
        </pc:spChg>
        <pc:spChg chg="add">
          <ac:chgData name="BEN KHALFALLAH Hela ItimAsrScoVdf" userId="d55be94f-4073-46ba-88ef-465599598fde" providerId="ADAL" clId="{F4C6D9C5-BD47-44C2-9B57-275B6642FEE1}" dt="2022-06-19T19:30:29.620" v="3328" actId="26606"/>
          <ac:spMkLst>
            <pc:docMk/>
            <pc:sldMk cId="3839512059" sldId="454"/>
            <ac:spMk id="11" creationId="{7A45F5BC-32D1-41CD-B270-C46F18CA1ACC}"/>
          </ac:spMkLst>
        </pc:spChg>
        <pc:spChg chg="add">
          <ac:chgData name="BEN KHALFALLAH Hela ItimAsrScoVdf" userId="d55be94f-4073-46ba-88ef-465599598fde" providerId="ADAL" clId="{F4C6D9C5-BD47-44C2-9B57-275B6642FEE1}" dt="2022-06-19T19:30:29.620" v="3328" actId="26606"/>
          <ac:spMkLst>
            <pc:docMk/>
            <pc:sldMk cId="3839512059" sldId="454"/>
            <ac:spMk id="13" creationId="{CE57EE13-72B0-4FFA-ACE1-EBDE89340E47}"/>
          </ac:spMkLst>
        </pc:spChg>
        <pc:spChg chg="add">
          <ac:chgData name="BEN KHALFALLAH Hela ItimAsrScoVdf" userId="d55be94f-4073-46ba-88ef-465599598fde" providerId="ADAL" clId="{F4C6D9C5-BD47-44C2-9B57-275B6642FEE1}" dt="2022-06-19T19:30:29.620" v="3328" actId="26606"/>
          <ac:spMkLst>
            <pc:docMk/>
            <pc:sldMk cId="3839512059" sldId="454"/>
            <ac:spMk id="15" creationId="{328C565D-A991-4381-AC37-76A58A4A128F}"/>
          </ac:spMkLst>
        </pc:spChg>
        <pc:spChg chg="add">
          <ac:chgData name="BEN KHALFALLAH Hela ItimAsrScoVdf" userId="d55be94f-4073-46ba-88ef-465599598fde" providerId="ADAL" clId="{F4C6D9C5-BD47-44C2-9B57-275B6642FEE1}" dt="2022-06-19T19:30:29.620" v="3328" actId="26606"/>
          <ac:spMkLst>
            <pc:docMk/>
            <pc:sldMk cId="3839512059" sldId="454"/>
            <ac:spMk id="17" creationId="{B7180431-F4DE-415D-BCBB-9316423C37C1}"/>
          </ac:spMkLst>
        </pc:spChg>
        <pc:spChg chg="add">
          <ac:chgData name="BEN KHALFALLAH Hela ItimAsrScoVdf" userId="d55be94f-4073-46ba-88ef-465599598fde" providerId="ADAL" clId="{F4C6D9C5-BD47-44C2-9B57-275B6642FEE1}" dt="2022-06-19T19:30:29.620" v="3328" actId="26606"/>
          <ac:spMkLst>
            <pc:docMk/>
            <pc:sldMk cId="3839512059" sldId="454"/>
            <ac:spMk id="19" creationId="{EEABD997-5EF9-4E9B-AFBB-F6DFAAF3ADF0}"/>
          </ac:spMkLst>
        </pc:spChg>
        <pc:spChg chg="add">
          <ac:chgData name="BEN KHALFALLAH Hela ItimAsrScoVdf" userId="d55be94f-4073-46ba-88ef-465599598fde" providerId="ADAL" clId="{F4C6D9C5-BD47-44C2-9B57-275B6642FEE1}" dt="2022-06-19T19:30:29.620" v="3328" actId="26606"/>
          <ac:spMkLst>
            <pc:docMk/>
            <pc:sldMk cId="3839512059" sldId="454"/>
            <ac:spMk id="21" creationId="{E9AB5EE6-A047-4B18-B998-D46DF3CC36FE}"/>
          </ac:spMkLst>
        </pc:spChg>
        <pc:picChg chg="add mod">
          <ac:chgData name="BEN KHALFALLAH Hela ItimAsrScoVdf" userId="d55be94f-4073-46ba-88ef-465599598fde" providerId="ADAL" clId="{F4C6D9C5-BD47-44C2-9B57-275B6642FEE1}" dt="2022-06-19T19:46:18.476" v="3475" actId="14100"/>
          <ac:picMkLst>
            <pc:docMk/>
            <pc:sldMk cId="3839512059" sldId="454"/>
            <ac:picMk id="19458" creationId="{9ABD9145-FD4D-4D7E-8954-50426F7E37AD}"/>
          </ac:picMkLst>
        </pc:picChg>
      </pc:sldChg>
      <pc:sldChg chg="modSp mod">
        <pc:chgData name="BEN KHALFALLAH Hela ItimAsrScoVdf" userId="d55be94f-4073-46ba-88ef-465599598fde" providerId="ADAL" clId="{F4C6D9C5-BD47-44C2-9B57-275B6642FEE1}" dt="2022-06-19T19:37:33.470" v="3417" actId="1076"/>
        <pc:sldMkLst>
          <pc:docMk/>
          <pc:sldMk cId="1063952200" sldId="456"/>
        </pc:sldMkLst>
        <pc:spChg chg="mod">
          <ac:chgData name="BEN KHALFALLAH Hela ItimAsrScoVdf" userId="d55be94f-4073-46ba-88ef-465599598fde" providerId="ADAL" clId="{F4C6D9C5-BD47-44C2-9B57-275B6642FEE1}" dt="2022-06-19T16:46:05.671" v="1600"/>
          <ac:spMkLst>
            <pc:docMk/>
            <pc:sldMk cId="1063952200" sldId="456"/>
            <ac:spMk id="2" creationId="{2994F8A7-3807-4DD7-99E3-CFA201E3A34B}"/>
          </ac:spMkLst>
        </pc:spChg>
        <pc:spChg chg="mod">
          <ac:chgData name="BEN KHALFALLAH Hela ItimAsrScoVdf" userId="d55be94f-4073-46ba-88ef-465599598fde" providerId="ADAL" clId="{F4C6D9C5-BD47-44C2-9B57-275B6642FEE1}" dt="2022-06-19T19:37:33.470" v="3417" actId="1076"/>
          <ac:spMkLst>
            <pc:docMk/>
            <pc:sldMk cId="1063952200" sldId="456"/>
            <ac:spMk id="4" creationId="{7FB5E791-9C7C-42D0-B980-CA3EAC784ECB}"/>
          </ac:spMkLst>
        </pc:spChg>
      </pc:sldChg>
      <pc:sldChg chg="addSp delSp modSp mod">
        <pc:chgData name="BEN KHALFALLAH Hela ItimAsrScoVdf" userId="d55be94f-4073-46ba-88ef-465599598fde" providerId="ADAL" clId="{F4C6D9C5-BD47-44C2-9B57-275B6642FEE1}" dt="2022-06-21T08:55:10.271" v="4076" actId="1076"/>
        <pc:sldMkLst>
          <pc:docMk/>
          <pc:sldMk cId="1269326520" sldId="458"/>
        </pc:sldMkLst>
        <pc:spChg chg="mod">
          <ac:chgData name="BEN KHALFALLAH Hela ItimAsrScoVdf" userId="d55be94f-4073-46ba-88ef-465599598fde" providerId="ADAL" clId="{F4C6D9C5-BD47-44C2-9B57-275B6642FEE1}" dt="2022-06-19T16:46:05.671" v="1600"/>
          <ac:spMkLst>
            <pc:docMk/>
            <pc:sldMk cId="1269326520" sldId="458"/>
            <ac:spMk id="2" creationId="{2994F8A7-3807-4DD7-99E3-CFA201E3A34B}"/>
          </ac:spMkLst>
        </pc:spChg>
        <pc:spChg chg="add del mod">
          <ac:chgData name="BEN KHALFALLAH Hela ItimAsrScoVdf" userId="d55be94f-4073-46ba-88ef-465599598fde" providerId="ADAL" clId="{F4C6D9C5-BD47-44C2-9B57-275B6642FEE1}" dt="2022-06-21T08:54:52.441" v="4072" actId="478"/>
          <ac:spMkLst>
            <pc:docMk/>
            <pc:sldMk cId="1269326520" sldId="458"/>
            <ac:spMk id="3" creationId="{E5AB70FC-8C93-42CF-B13F-5620F193371C}"/>
          </ac:spMkLst>
        </pc:spChg>
        <pc:spChg chg="mod">
          <ac:chgData name="BEN KHALFALLAH Hela ItimAsrScoVdf" userId="d55be94f-4073-46ba-88ef-465599598fde" providerId="ADAL" clId="{F4C6D9C5-BD47-44C2-9B57-275B6642FEE1}" dt="2022-06-21T08:55:10.271" v="4076" actId="1076"/>
          <ac:spMkLst>
            <pc:docMk/>
            <pc:sldMk cId="1269326520" sldId="458"/>
            <ac:spMk id="4" creationId="{AD576949-B1DD-4175-AE08-430EBD7E5CE8}"/>
          </ac:spMkLst>
        </pc:spChg>
        <pc:spChg chg="mod">
          <ac:chgData name="BEN KHALFALLAH Hela ItimAsrScoVdf" userId="d55be94f-4073-46ba-88ef-465599598fde" providerId="ADAL" clId="{F4C6D9C5-BD47-44C2-9B57-275B6642FEE1}" dt="2022-06-21T08:55:04.241" v="4074" actId="1076"/>
          <ac:spMkLst>
            <pc:docMk/>
            <pc:sldMk cId="1269326520" sldId="458"/>
            <ac:spMk id="5" creationId="{86A62884-746A-40E7-A37A-161817BB8233}"/>
          </ac:spMkLst>
        </pc:spChg>
        <pc:spChg chg="add del mod">
          <ac:chgData name="BEN KHALFALLAH Hela ItimAsrScoVdf" userId="d55be94f-4073-46ba-88ef-465599598fde" providerId="ADAL" clId="{F4C6D9C5-BD47-44C2-9B57-275B6642FEE1}" dt="2022-06-21T08:54:52.441" v="4072" actId="478"/>
          <ac:spMkLst>
            <pc:docMk/>
            <pc:sldMk cId="1269326520" sldId="458"/>
            <ac:spMk id="6" creationId="{23B8227F-0A8C-4139-B132-40162E59B785}"/>
          </ac:spMkLst>
        </pc:spChg>
        <pc:spChg chg="add del mod">
          <ac:chgData name="BEN KHALFALLAH Hela ItimAsrScoVdf" userId="d55be94f-4073-46ba-88ef-465599598fde" providerId="ADAL" clId="{F4C6D9C5-BD47-44C2-9B57-275B6642FEE1}" dt="2022-06-21T08:54:52.441" v="4072" actId="478"/>
          <ac:spMkLst>
            <pc:docMk/>
            <pc:sldMk cId="1269326520" sldId="458"/>
            <ac:spMk id="7" creationId="{BCA3BEB9-7734-4683-839A-90EC8DBFB452}"/>
          </ac:spMkLst>
        </pc:spChg>
        <pc:spChg chg="add del mod">
          <ac:chgData name="BEN KHALFALLAH Hela ItimAsrScoVdf" userId="d55be94f-4073-46ba-88ef-465599598fde" providerId="ADAL" clId="{F4C6D9C5-BD47-44C2-9B57-275B6642FEE1}" dt="2022-06-21T08:54:52.441" v="4072" actId="478"/>
          <ac:spMkLst>
            <pc:docMk/>
            <pc:sldMk cId="1269326520" sldId="458"/>
            <ac:spMk id="8" creationId="{AF0D0D56-8241-4D99-9ECF-7AD0A15223B3}"/>
          </ac:spMkLst>
        </pc:spChg>
        <pc:spChg chg="add del mod">
          <ac:chgData name="BEN KHALFALLAH Hela ItimAsrScoVdf" userId="d55be94f-4073-46ba-88ef-465599598fde" providerId="ADAL" clId="{F4C6D9C5-BD47-44C2-9B57-275B6642FEE1}" dt="2022-06-21T08:54:52.441" v="4072" actId="478"/>
          <ac:spMkLst>
            <pc:docMk/>
            <pc:sldMk cId="1269326520" sldId="458"/>
            <ac:spMk id="9" creationId="{67FCF9B6-025E-479D-9991-135EC500591E}"/>
          </ac:spMkLst>
        </pc:spChg>
        <pc:spChg chg="add del mod">
          <ac:chgData name="BEN KHALFALLAH Hela ItimAsrScoVdf" userId="d55be94f-4073-46ba-88ef-465599598fde" providerId="ADAL" clId="{F4C6D9C5-BD47-44C2-9B57-275B6642FEE1}" dt="2022-06-21T08:54:53.968" v="4073" actId="478"/>
          <ac:spMkLst>
            <pc:docMk/>
            <pc:sldMk cId="1269326520" sldId="458"/>
            <ac:spMk id="10" creationId="{EB121A4D-B9A6-4F75-9A17-0E98FC5A2A39}"/>
          </ac:spMkLst>
        </pc:spChg>
      </pc:sldChg>
      <pc:sldChg chg="addSp delSp modSp mod setBg">
        <pc:chgData name="BEN KHALFALLAH Hela ItimAsrScoVdf" userId="d55be94f-4073-46ba-88ef-465599598fde" providerId="ADAL" clId="{F4C6D9C5-BD47-44C2-9B57-275B6642FEE1}" dt="2022-06-19T19:37:57.401" v="3421" actId="26606"/>
        <pc:sldMkLst>
          <pc:docMk/>
          <pc:sldMk cId="4144724115" sldId="459"/>
        </pc:sldMkLst>
        <pc:spChg chg="mod">
          <ac:chgData name="BEN KHALFALLAH Hela ItimAsrScoVdf" userId="d55be94f-4073-46ba-88ef-465599598fde" providerId="ADAL" clId="{F4C6D9C5-BD47-44C2-9B57-275B6642FEE1}" dt="2022-06-19T19:37:57.401" v="3421" actId="26606"/>
          <ac:spMkLst>
            <pc:docMk/>
            <pc:sldMk cId="4144724115" sldId="459"/>
            <ac:spMk id="2" creationId="{2994F8A7-3807-4DD7-99E3-CFA201E3A34B}"/>
          </ac:spMkLst>
        </pc:spChg>
        <pc:spChg chg="mod">
          <ac:chgData name="BEN KHALFALLAH Hela ItimAsrScoVdf" userId="d55be94f-4073-46ba-88ef-465599598fde" providerId="ADAL" clId="{F4C6D9C5-BD47-44C2-9B57-275B6642FEE1}" dt="2022-06-19T19:37:57.401" v="3421" actId="26606"/>
          <ac:spMkLst>
            <pc:docMk/>
            <pc:sldMk cId="4144724115" sldId="459"/>
            <ac:spMk id="6" creationId="{21132037-12E9-4D6C-9D33-D30A126CC29F}"/>
          </ac:spMkLst>
        </pc:spChg>
        <pc:spChg chg="add del">
          <ac:chgData name="BEN KHALFALLAH Hela ItimAsrScoVdf" userId="d55be94f-4073-46ba-88ef-465599598fde" providerId="ADAL" clId="{F4C6D9C5-BD47-44C2-9B57-275B6642FEE1}" dt="2022-06-19T19:37:54.153" v="3419" actId="26606"/>
          <ac:spMkLst>
            <pc:docMk/>
            <pc:sldMk cId="4144724115" sldId="459"/>
            <ac:spMk id="11" creationId="{E9AA9F65-94B8-41A5-A7FF-23D2CFB116BB}"/>
          </ac:spMkLst>
        </pc:spChg>
        <pc:spChg chg="add del">
          <ac:chgData name="BEN KHALFALLAH Hela ItimAsrScoVdf" userId="d55be94f-4073-46ba-88ef-465599598fde" providerId="ADAL" clId="{F4C6D9C5-BD47-44C2-9B57-275B6642FEE1}" dt="2022-06-19T19:37:54.153" v="3419" actId="26606"/>
          <ac:spMkLst>
            <pc:docMk/>
            <pc:sldMk cId="4144724115" sldId="459"/>
            <ac:spMk id="13" creationId="{7E8B0F8E-3F6C-4541-B9C1-774D80A08834}"/>
          </ac:spMkLst>
        </pc:spChg>
        <pc:spChg chg="add del">
          <ac:chgData name="BEN KHALFALLAH Hela ItimAsrScoVdf" userId="d55be94f-4073-46ba-88ef-465599598fde" providerId="ADAL" clId="{F4C6D9C5-BD47-44C2-9B57-275B6642FEE1}" dt="2022-06-19T19:37:54.153" v="3419" actId="26606"/>
          <ac:spMkLst>
            <pc:docMk/>
            <pc:sldMk cId="4144724115" sldId="459"/>
            <ac:spMk id="15" creationId="{7A45F5BC-32D1-41CD-B270-C46F18CA1ACC}"/>
          </ac:spMkLst>
        </pc:spChg>
        <pc:spChg chg="add del">
          <ac:chgData name="BEN KHALFALLAH Hela ItimAsrScoVdf" userId="d55be94f-4073-46ba-88ef-465599598fde" providerId="ADAL" clId="{F4C6D9C5-BD47-44C2-9B57-275B6642FEE1}" dt="2022-06-19T19:37:54.153" v="3419" actId="26606"/>
          <ac:spMkLst>
            <pc:docMk/>
            <pc:sldMk cId="4144724115" sldId="459"/>
            <ac:spMk id="17" creationId="{5BB74D4E-F243-4A10-813D-500A14025392}"/>
          </ac:spMkLst>
        </pc:spChg>
        <pc:spChg chg="add del">
          <ac:chgData name="BEN KHALFALLAH Hela ItimAsrScoVdf" userId="d55be94f-4073-46ba-88ef-465599598fde" providerId="ADAL" clId="{F4C6D9C5-BD47-44C2-9B57-275B6642FEE1}" dt="2022-06-19T19:37:54.153" v="3419" actId="26606"/>
          <ac:spMkLst>
            <pc:docMk/>
            <pc:sldMk cId="4144724115" sldId="459"/>
            <ac:spMk id="19" creationId="{B373F125-DEF3-41D6-9918-AB21A2ACC37A}"/>
          </ac:spMkLst>
        </pc:spChg>
        <pc:spChg chg="add del">
          <ac:chgData name="BEN KHALFALLAH Hela ItimAsrScoVdf" userId="d55be94f-4073-46ba-88ef-465599598fde" providerId="ADAL" clId="{F4C6D9C5-BD47-44C2-9B57-275B6642FEE1}" dt="2022-06-19T19:37:54.153" v="3419" actId="26606"/>
          <ac:spMkLst>
            <pc:docMk/>
            <pc:sldMk cId="4144724115" sldId="459"/>
            <ac:spMk id="21" creationId="{71E9F226-EB6E-48C9-ADDA-636DE4BF4EBE}"/>
          </ac:spMkLst>
        </pc:spChg>
        <pc:spChg chg="add del">
          <ac:chgData name="BEN KHALFALLAH Hela ItimAsrScoVdf" userId="d55be94f-4073-46ba-88ef-465599598fde" providerId="ADAL" clId="{F4C6D9C5-BD47-44C2-9B57-275B6642FEE1}" dt="2022-06-19T19:37:57.401" v="3421" actId="26606"/>
          <ac:spMkLst>
            <pc:docMk/>
            <pc:sldMk cId="4144724115" sldId="459"/>
            <ac:spMk id="23" creationId="{DDD17B6A-CB37-4005-9681-A20AFCDC7822}"/>
          </ac:spMkLst>
        </pc:spChg>
        <pc:spChg chg="add del">
          <ac:chgData name="BEN KHALFALLAH Hela ItimAsrScoVdf" userId="d55be94f-4073-46ba-88ef-465599598fde" providerId="ADAL" clId="{F4C6D9C5-BD47-44C2-9B57-275B6642FEE1}" dt="2022-06-19T19:37:57.401" v="3421" actId="26606"/>
          <ac:spMkLst>
            <pc:docMk/>
            <pc:sldMk cId="4144724115" sldId="459"/>
            <ac:spMk id="24" creationId="{E9AA9F65-94B8-41A5-A7FF-23D2CFB116BB}"/>
          </ac:spMkLst>
        </pc:spChg>
        <pc:spChg chg="add del">
          <ac:chgData name="BEN KHALFALLAH Hela ItimAsrScoVdf" userId="d55be94f-4073-46ba-88ef-465599598fde" providerId="ADAL" clId="{F4C6D9C5-BD47-44C2-9B57-275B6642FEE1}" dt="2022-06-19T19:37:57.401" v="3421" actId="26606"/>
          <ac:spMkLst>
            <pc:docMk/>
            <pc:sldMk cId="4144724115" sldId="459"/>
            <ac:spMk id="25" creationId="{3B7BBDE9-DAED-40B0-A640-503C918D1CE3}"/>
          </ac:spMkLst>
        </pc:spChg>
        <pc:spChg chg="add del">
          <ac:chgData name="BEN KHALFALLAH Hela ItimAsrScoVdf" userId="d55be94f-4073-46ba-88ef-465599598fde" providerId="ADAL" clId="{F4C6D9C5-BD47-44C2-9B57-275B6642FEE1}" dt="2022-06-19T19:37:57.401" v="3421" actId="26606"/>
          <ac:spMkLst>
            <pc:docMk/>
            <pc:sldMk cId="4144724115" sldId="459"/>
            <ac:spMk id="26" creationId="{7E8B0F8E-3F6C-4541-B9C1-774D80A08834}"/>
          </ac:spMkLst>
        </pc:spChg>
        <pc:spChg chg="add del">
          <ac:chgData name="BEN KHALFALLAH Hela ItimAsrScoVdf" userId="d55be94f-4073-46ba-88ef-465599598fde" providerId="ADAL" clId="{F4C6D9C5-BD47-44C2-9B57-275B6642FEE1}" dt="2022-06-19T19:37:57.401" v="3421" actId="26606"/>
          <ac:spMkLst>
            <pc:docMk/>
            <pc:sldMk cId="4144724115" sldId="459"/>
            <ac:spMk id="27" creationId="{7BC7EA7B-802E-41F4-8926-C4475287AA31}"/>
          </ac:spMkLst>
        </pc:spChg>
        <pc:spChg chg="add del">
          <ac:chgData name="BEN KHALFALLAH Hela ItimAsrScoVdf" userId="d55be94f-4073-46ba-88ef-465599598fde" providerId="ADAL" clId="{F4C6D9C5-BD47-44C2-9B57-275B6642FEE1}" dt="2022-06-19T19:37:57.401" v="3421" actId="26606"/>
          <ac:spMkLst>
            <pc:docMk/>
            <pc:sldMk cId="4144724115" sldId="459"/>
            <ac:spMk id="28" creationId="{7A45F5BC-32D1-41CD-B270-C46F18CA1ACC}"/>
          </ac:spMkLst>
        </pc:spChg>
        <pc:spChg chg="add del">
          <ac:chgData name="BEN KHALFALLAH Hela ItimAsrScoVdf" userId="d55be94f-4073-46ba-88ef-465599598fde" providerId="ADAL" clId="{F4C6D9C5-BD47-44C2-9B57-275B6642FEE1}" dt="2022-06-19T19:37:57.401" v="3421" actId="26606"/>
          <ac:spMkLst>
            <pc:docMk/>
            <pc:sldMk cId="4144724115" sldId="459"/>
            <ac:spMk id="29" creationId="{5BB74D4E-F243-4A10-813D-500A14025392}"/>
          </ac:spMkLst>
        </pc:spChg>
        <pc:spChg chg="add del">
          <ac:chgData name="BEN KHALFALLAH Hela ItimAsrScoVdf" userId="d55be94f-4073-46ba-88ef-465599598fde" providerId="ADAL" clId="{F4C6D9C5-BD47-44C2-9B57-275B6642FEE1}" dt="2022-06-19T19:37:57.401" v="3421" actId="26606"/>
          <ac:spMkLst>
            <pc:docMk/>
            <pc:sldMk cId="4144724115" sldId="459"/>
            <ac:spMk id="30" creationId="{F92989FB-1024-49B7-BDF1-B3CE27D48623}"/>
          </ac:spMkLst>
        </pc:spChg>
        <pc:spChg chg="add del">
          <ac:chgData name="BEN KHALFALLAH Hela ItimAsrScoVdf" userId="d55be94f-4073-46ba-88ef-465599598fde" providerId="ADAL" clId="{F4C6D9C5-BD47-44C2-9B57-275B6642FEE1}" dt="2022-06-19T19:37:57.401" v="3421" actId="26606"/>
          <ac:spMkLst>
            <pc:docMk/>
            <pc:sldMk cId="4144724115" sldId="459"/>
            <ac:spMk id="31" creationId="{DFEE959E-BF10-4204-9556-D1707088D445}"/>
          </ac:spMkLst>
        </pc:spChg>
      </pc:sldChg>
      <pc:sldChg chg="modSp del">
        <pc:chgData name="BEN KHALFALLAH Hela ItimAsrScoVdf" userId="d55be94f-4073-46ba-88ef-465599598fde" providerId="ADAL" clId="{F4C6D9C5-BD47-44C2-9B57-275B6642FEE1}" dt="2022-06-19T18:33:09.616" v="2545" actId="47"/>
        <pc:sldMkLst>
          <pc:docMk/>
          <pc:sldMk cId="3001993653" sldId="460"/>
        </pc:sldMkLst>
        <pc:spChg chg="mod">
          <ac:chgData name="BEN KHALFALLAH Hela ItimAsrScoVdf" userId="d55be94f-4073-46ba-88ef-465599598fde" providerId="ADAL" clId="{F4C6D9C5-BD47-44C2-9B57-275B6642FEE1}" dt="2022-06-19T16:46:05.671" v="1600"/>
          <ac:spMkLst>
            <pc:docMk/>
            <pc:sldMk cId="3001993653" sldId="460"/>
            <ac:spMk id="2" creationId="{FC494B4F-AA36-4228-B53C-98125CB76E58}"/>
          </ac:spMkLst>
        </pc:spChg>
      </pc:sldChg>
      <pc:sldChg chg="modSp mod">
        <pc:chgData name="BEN KHALFALLAH Hela ItimAsrScoVdf" userId="d55be94f-4073-46ba-88ef-465599598fde" providerId="ADAL" clId="{F4C6D9C5-BD47-44C2-9B57-275B6642FEE1}" dt="2022-06-19T19:00:41.694" v="2896" actId="20577"/>
        <pc:sldMkLst>
          <pc:docMk/>
          <pc:sldMk cId="1842834134" sldId="461"/>
        </pc:sldMkLst>
        <pc:spChg chg="mod">
          <ac:chgData name="BEN KHALFALLAH Hela ItimAsrScoVdf" userId="d55be94f-4073-46ba-88ef-465599598fde" providerId="ADAL" clId="{F4C6D9C5-BD47-44C2-9B57-275B6642FEE1}" dt="2022-06-19T16:46:05.671" v="1600"/>
          <ac:spMkLst>
            <pc:docMk/>
            <pc:sldMk cId="1842834134" sldId="461"/>
            <ac:spMk id="2" creationId="{DA33D78E-3AFE-4152-A5D6-45F8C799AA02}"/>
          </ac:spMkLst>
        </pc:spChg>
        <pc:spChg chg="mod">
          <ac:chgData name="BEN KHALFALLAH Hela ItimAsrScoVdf" userId="d55be94f-4073-46ba-88ef-465599598fde" providerId="ADAL" clId="{F4C6D9C5-BD47-44C2-9B57-275B6642FEE1}" dt="2022-06-19T19:00:41.694" v="2896" actId="20577"/>
          <ac:spMkLst>
            <pc:docMk/>
            <pc:sldMk cId="1842834134" sldId="461"/>
            <ac:spMk id="4" creationId="{23512188-F275-43B9-B28E-431CF2027B71}"/>
          </ac:spMkLst>
        </pc:spChg>
      </pc:sldChg>
      <pc:sldChg chg="modSp">
        <pc:chgData name="BEN KHALFALLAH Hela ItimAsrScoVdf" userId="d55be94f-4073-46ba-88ef-465599598fde" providerId="ADAL" clId="{F4C6D9C5-BD47-44C2-9B57-275B6642FEE1}" dt="2022-06-19T16:46:05.671" v="1600"/>
        <pc:sldMkLst>
          <pc:docMk/>
          <pc:sldMk cId="3120232188" sldId="462"/>
        </pc:sldMkLst>
        <pc:spChg chg="mod">
          <ac:chgData name="BEN KHALFALLAH Hela ItimAsrScoVdf" userId="d55be94f-4073-46ba-88ef-465599598fde" providerId="ADAL" clId="{F4C6D9C5-BD47-44C2-9B57-275B6642FEE1}" dt="2022-06-19T16:46:05.671" v="1600"/>
          <ac:spMkLst>
            <pc:docMk/>
            <pc:sldMk cId="3120232188" sldId="462"/>
            <ac:spMk id="2" creationId="{DA33D78E-3AFE-4152-A5D6-45F8C799AA02}"/>
          </ac:spMkLst>
        </pc:spChg>
      </pc:sldChg>
      <pc:sldChg chg="addSp delSp modSp new del mod ord setBg">
        <pc:chgData name="BEN KHALFALLAH Hela ItimAsrScoVdf" userId="d55be94f-4073-46ba-88ef-465599598fde" providerId="ADAL" clId="{F4C6D9C5-BD47-44C2-9B57-275B6642FEE1}" dt="2022-06-19T13:26:38.650" v="248" actId="47"/>
        <pc:sldMkLst>
          <pc:docMk/>
          <pc:sldMk cId="87745453" sldId="463"/>
        </pc:sldMkLst>
        <pc:spChg chg="mod">
          <ac:chgData name="BEN KHALFALLAH Hela ItimAsrScoVdf" userId="d55be94f-4073-46ba-88ef-465599598fde" providerId="ADAL" clId="{F4C6D9C5-BD47-44C2-9B57-275B6642FEE1}" dt="2022-06-19T13:16:30.223" v="136" actId="255"/>
          <ac:spMkLst>
            <pc:docMk/>
            <pc:sldMk cId="87745453" sldId="463"/>
            <ac:spMk id="2" creationId="{C9DDB54D-602A-4F9E-B046-F4C1AAF2F975}"/>
          </ac:spMkLst>
        </pc:spChg>
        <pc:spChg chg="del">
          <ac:chgData name="BEN KHALFALLAH Hela ItimAsrScoVdf" userId="d55be94f-4073-46ba-88ef-465599598fde" providerId="ADAL" clId="{F4C6D9C5-BD47-44C2-9B57-275B6642FEE1}" dt="2022-06-19T13:15:29.789" v="93" actId="931"/>
          <ac:spMkLst>
            <pc:docMk/>
            <pc:sldMk cId="87745453" sldId="463"/>
            <ac:spMk id="3" creationId="{F352A9FD-1E4C-4C83-844A-E9C766F949F9}"/>
          </ac:spMkLst>
        </pc:spChg>
        <pc:spChg chg="del">
          <ac:chgData name="BEN KHALFALLAH Hela ItimAsrScoVdf" userId="d55be94f-4073-46ba-88ef-465599598fde" providerId="ADAL" clId="{F4C6D9C5-BD47-44C2-9B57-275B6642FEE1}" dt="2022-06-19T13:15:53.494" v="95" actId="478"/>
          <ac:spMkLst>
            <pc:docMk/>
            <pc:sldMk cId="87745453" sldId="463"/>
            <ac:spMk id="4" creationId="{D6AC92B6-7A3C-48BC-8688-4F76F97BEF6D}"/>
          </ac:spMkLst>
        </pc:spChg>
        <pc:spChg chg="add del mod">
          <ac:chgData name="BEN KHALFALLAH Hela ItimAsrScoVdf" userId="d55be94f-4073-46ba-88ef-465599598fde" providerId="ADAL" clId="{F4C6D9C5-BD47-44C2-9B57-275B6642FEE1}" dt="2022-06-19T13:17:49.469" v="142" actId="478"/>
          <ac:spMkLst>
            <pc:docMk/>
            <pc:sldMk cId="87745453" sldId="463"/>
            <ac:spMk id="9" creationId="{12F8B249-E40E-4AA9-A060-D0D3F083DE39}"/>
          </ac:spMkLst>
        </pc:spChg>
        <pc:spChg chg="add mod">
          <ac:chgData name="BEN KHALFALLAH Hela ItimAsrScoVdf" userId="d55be94f-4073-46ba-88ef-465599598fde" providerId="ADAL" clId="{F4C6D9C5-BD47-44C2-9B57-275B6642FEE1}" dt="2022-06-19T13:18:28.861" v="148" actId="208"/>
          <ac:spMkLst>
            <pc:docMk/>
            <pc:sldMk cId="87745453" sldId="463"/>
            <ac:spMk id="10" creationId="{CCFFFE23-1E89-4EBA-84BE-18D22344A408}"/>
          </ac:spMkLst>
        </pc:spChg>
        <pc:spChg chg="add">
          <ac:chgData name="BEN KHALFALLAH Hela ItimAsrScoVdf" userId="d55be94f-4073-46ba-88ef-465599598fde" providerId="ADAL" clId="{F4C6D9C5-BD47-44C2-9B57-275B6642FEE1}" dt="2022-06-19T13:15:37.512" v="94" actId="26606"/>
          <ac:spMkLst>
            <pc:docMk/>
            <pc:sldMk cId="87745453" sldId="463"/>
            <ac:spMk id="11" creationId="{D829E218-74FB-4455-98BE-F2C5BA8978BE}"/>
          </ac:spMkLst>
        </pc:spChg>
        <pc:spChg chg="add">
          <ac:chgData name="BEN KHALFALLAH Hela ItimAsrScoVdf" userId="d55be94f-4073-46ba-88ef-465599598fde" providerId="ADAL" clId="{F4C6D9C5-BD47-44C2-9B57-275B6642FEE1}" dt="2022-06-19T13:15:37.512" v="94" actId="26606"/>
          <ac:spMkLst>
            <pc:docMk/>
            <pc:sldMk cId="87745453" sldId="463"/>
            <ac:spMk id="13" creationId="{7E8D75FD-D4F9-4D11-B70D-82EFCB4CFA5B}"/>
          </ac:spMkLst>
        </pc:spChg>
        <pc:spChg chg="add del mod">
          <ac:chgData name="BEN KHALFALLAH Hela ItimAsrScoVdf" userId="d55be94f-4073-46ba-88ef-465599598fde" providerId="ADAL" clId="{F4C6D9C5-BD47-44C2-9B57-275B6642FEE1}" dt="2022-06-19T13:17:56.592" v="144" actId="21"/>
          <ac:spMkLst>
            <pc:docMk/>
            <pc:sldMk cId="87745453" sldId="463"/>
            <ac:spMk id="16" creationId="{87DD4920-6605-48B1-96CF-2EEB808A4D03}"/>
          </ac:spMkLst>
        </pc:spChg>
        <pc:spChg chg="add">
          <ac:chgData name="BEN KHALFALLAH Hela ItimAsrScoVdf" userId="d55be94f-4073-46ba-88ef-465599598fde" providerId="ADAL" clId="{F4C6D9C5-BD47-44C2-9B57-275B6642FEE1}" dt="2022-06-19T13:15:37.512" v="94" actId="26606"/>
          <ac:spMkLst>
            <pc:docMk/>
            <pc:sldMk cId="87745453" sldId="463"/>
            <ac:spMk id="17" creationId="{548B4202-DCD5-4F8C-B481-743A989A9DFF}"/>
          </ac:spMkLst>
        </pc:spChg>
        <pc:spChg chg="add del mod">
          <ac:chgData name="BEN KHALFALLAH Hela ItimAsrScoVdf" userId="d55be94f-4073-46ba-88ef-465599598fde" providerId="ADAL" clId="{F4C6D9C5-BD47-44C2-9B57-275B6642FEE1}" dt="2022-06-19T13:23:39.134" v="166" actId="478"/>
          <ac:spMkLst>
            <pc:docMk/>
            <pc:sldMk cId="87745453" sldId="463"/>
            <ac:spMk id="20" creationId="{4C49B075-60F5-4B46-84E4-B9AD0500E298}"/>
          </ac:spMkLst>
        </pc:spChg>
        <pc:spChg chg="add">
          <ac:chgData name="BEN KHALFALLAH Hela ItimAsrScoVdf" userId="d55be94f-4073-46ba-88ef-465599598fde" providerId="ADAL" clId="{F4C6D9C5-BD47-44C2-9B57-275B6642FEE1}" dt="2022-06-19T13:15:37.512" v="94" actId="26606"/>
          <ac:spMkLst>
            <pc:docMk/>
            <pc:sldMk cId="87745453" sldId="463"/>
            <ac:spMk id="21" creationId="{7CFB8C0F-4E01-4C10-A861-0C16EB92D23E}"/>
          </ac:spMkLst>
        </pc:spChg>
        <pc:spChg chg="add">
          <ac:chgData name="BEN KHALFALLAH Hela ItimAsrScoVdf" userId="d55be94f-4073-46ba-88ef-465599598fde" providerId="ADAL" clId="{F4C6D9C5-BD47-44C2-9B57-275B6642FEE1}" dt="2022-06-19T13:15:37.512" v="94" actId="26606"/>
          <ac:spMkLst>
            <pc:docMk/>
            <pc:sldMk cId="87745453" sldId="463"/>
            <ac:spMk id="23" creationId="{8EE702CF-91CE-4661-ACBF-3C8160D1B433}"/>
          </ac:spMkLst>
        </pc:spChg>
        <pc:picChg chg="add del mod">
          <ac:chgData name="BEN KHALFALLAH Hela ItimAsrScoVdf" userId="d55be94f-4073-46ba-88ef-465599598fde" providerId="ADAL" clId="{F4C6D9C5-BD47-44C2-9B57-275B6642FEE1}" dt="2022-06-19T13:17:45.065" v="140" actId="478"/>
          <ac:picMkLst>
            <pc:docMk/>
            <pc:sldMk cId="87745453" sldId="463"/>
            <ac:picMk id="6" creationId="{52B6C5CE-3B34-4A69-9199-FB6F6A8EFA9D}"/>
          </ac:picMkLst>
        </pc:picChg>
        <pc:picChg chg="add del mod">
          <ac:chgData name="BEN KHALFALLAH Hela ItimAsrScoVdf" userId="d55be94f-4073-46ba-88ef-465599598fde" providerId="ADAL" clId="{F4C6D9C5-BD47-44C2-9B57-275B6642FEE1}" dt="2022-06-19T13:24:07.559" v="174" actId="21"/>
          <ac:picMkLst>
            <pc:docMk/>
            <pc:sldMk cId="87745453" sldId="463"/>
            <ac:picMk id="22" creationId="{036D44A0-A21C-4D9A-9501-B03E679C0E9C}"/>
          </ac:picMkLst>
        </pc:picChg>
        <pc:picChg chg="add del mod">
          <ac:chgData name="BEN KHALFALLAH Hela ItimAsrScoVdf" userId="d55be94f-4073-46ba-88ef-465599598fde" providerId="ADAL" clId="{F4C6D9C5-BD47-44C2-9B57-275B6642FEE1}" dt="2022-06-19T13:24:13.839" v="176" actId="478"/>
          <ac:picMkLst>
            <pc:docMk/>
            <pc:sldMk cId="87745453" sldId="463"/>
            <ac:picMk id="24" creationId="{5D4914F4-D68B-48B4-84B0-7DF435B4E2EF}"/>
          </ac:picMkLst>
        </pc:picChg>
        <pc:picChg chg="add del mod">
          <ac:chgData name="BEN KHALFALLAH Hela ItimAsrScoVdf" userId="d55be94f-4073-46ba-88ef-465599598fde" providerId="ADAL" clId="{F4C6D9C5-BD47-44C2-9B57-275B6642FEE1}" dt="2022-06-19T13:23:32.607" v="163" actId="478"/>
          <ac:picMkLst>
            <pc:docMk/>
            <pc:sldMk cId="87745453" sldId="463"/>
            <ac:picMk id="2050" creationId="{BC4D1F47-D1F4-40EF-ABBA-812094A9054C}"/>
          </ac:picMkLst>
        </pc:picChg>
        <pc:picChg chg="add del">
          <ac:chgData name="BEN KHALFALLAH Hela ItimAsrScoVdf" userId="d55be94f-4073-46ba-88ef-465599598fde" providerId="ADAL" clId="{F4C6D9C5-BD47-44C2-9B57-275B6642FEE1}" dt="2022-06-19T13:23:37.093" v="165" actId="21"/>
          <ac:picMkLst>
            <pc:docMk/>
            <pc:sldMk cId="87745453" sldId="463"/>
            <ac:picMk id="2052" creationId="{81486C8A-2B94-4F1B-AAED-F8ADFED00130}"/>
          </ac:picMkLst>
        </pc:picChg>
        <pc:cxnChg chg="add">
          <ac:chgData name="BEN KHALFALLAH Hela ItimAsrScoVdf" userId="d55be94f-4073-46ba-88ef-465599598fde" providerId="ADAL" clId="{F4C6D9C5-BD47-44C2-9B57-275B6642FEE1}" dt="2022-06-19T13:15:37.512" v="94" actId="26606"/>
          <ac:cxnSpMkLst>
            <pc:docMk/>
            <pc:sldMk cId="87745453" sldId="463"/>
            <ac:cxnSpMk id="15" creationId="{1F5DC8C3-BA5F-4EED-BB9A-A14272BD82A1}"/>
          </ac:cxnSpMkLst>
        </pc:cxnChg>
        <pc:cxnChg chg="add">
          <ac:chgData name="BEN KHALFALLAH Hela ItimAsrScoVdf" userId="d55be94f-4073-46ba-88ef-465599598fde" providerId="ADAL" clId="{F4C6D9C5-BD47-44C2-9B57-275B6642FEE1}" dt="2022-06-19T13:15:37.512" v="94" actId="26606"/>
          <ac:cxnSpMkLst>
            <pc:docMk/>
            <pc:sldMk cId="87745453" sldId="463"/>
            <ac:cxnSpMk id="19" creationId="{F7F57F6B-E621-4E40-A34D-2FE12902AA20}"/>
          </ac:cxnSpMkLst>
        </pc:cxnChg>
      </pc:sldChg>
      <pc:sldChg chg="new del ord">
        <pc:chgData name="BEN KHALFALLAH Hela ItimAsrScoVdf" userId="d55be94f-4073-46ba-88ef-465599598fde" providerId="ADAL" clId="{F4C6D9C5-BD47-44C2-9B57-275B6642FEE1}" dt="2022-06-19T13:14:59.660" v="89" actId="47"/>
        <pc:sldMkLst>
          <pc:docMk/>
          <pc:sldMk cId="285422310" sldId="463"/>
        </pc:sldMkLst>
      </pc:sldChg>
      <pc:sldChg chg="addSp delSp modSp new del mod ord setBg setClrOvrMap">
        <pc:chgData name="BEN KHALFALLAH Hela ItimAsrScoVdf" userId="d55be94f-4073-46ba-88ef-465599598fde" providerId="ADAL" clId="{F4C6D9C5-BD47-44C2-9B57-275B6642FEE1}" dt="2022-06-19T13:14:07.714" v="85" actId="47"/>
        <pc:sldMkLst>
          <pc:docMk/>
          <pc:sldMk cId="3094322510" sldId="463"/>
        </pc:sldMkLst>
        <pc:spChg chg="mod ord">
          <ac:chgData name="BEN KHALFALLAH Hela ItimAsrScoVdf" userId="d55be94f-4073-46ba-88ef-465599598fde" providerId="ADAL" clId="{F4C6D9C5-BD47-44C2-9B57-275B6642FEE1}" dt="2022-06-19T13:13:47.466" v="83" actId="20577"/>
          <ac:spMkLst>
            <pc:docMk/>
            <pc:sldMk cId="3094322510" sldId="463"/>
            <ac:spMk id="2" creationId="{4104D0C5-EA10-4BA9-83BD-407203078141}"/>
          </ac:spMkLst>
        </pc:spChg>
        <pc:spChg chg="del">
          <ac:chgData name="BEN KHALFALLAH Hela ItimAsrScoVdf" userId="d55be94f-4073-46ba-88ef-465599598fde" providerId="ADAL" clId="{F4C6D9C5-BD47-44C2-9B57-275B6642FEE1}" dt="2022-06-19T13:11:28.774" v="42" actId="931"/>
          <ac:spMkLst>
            <pc:docMk/>
            <pc:sldMk cId="3094322510" sldId="463"/>
            <ac:spMk id="3" creationId="{AA4AD936-6520-457B-9AC2-367792A85CDD}"/>
          </ac:spMkLst>
        </pc:spChg>
        <pc:spChg chg="mod ord">
          <ac:chgData name="BEN KHALFALLAH Hela ItimAsrScoVdf" userId="d55be94f-4073-46ba-88ef-465599598fde" providerId="ADAL" clId="{F4C6D9C5-BD47-44C2-9B57-275B6642FEE1}" dt="2022-06-19T13:13:10.832" v="62" actId="26606"/>
          <ac:spMkLst>
            <pc:docMk/>
            <pc:sldMk cId="3094322510" sldId="463"/>
            <ac:spMk id="4" creationId="{E2717436-D280-4C16-9A27-C9946E96F128}"/>
          </ac:spMkLst>
        </pc:spChg>
        <pc:spChg chg="add mod">
          <ac:chgData name="BEN KHALFALLAH Hela ItimAsrScoVdf" userId="d55be94f-4073-46ba-88ef-465599598fde" providerId="ADAL" clId="{F4C6D9C5-BD47-44C2-9B57-275B6642FEE1}" dt="2022-06-19T13:14:04.711" v="84" actId="478"/>
          <ac:spMkLst>
            <pc:docMk/>
            <pc:sldMk cId="3094322510" sldId="463"/>
            <ac:spMk id="8" creationId="{54273E24-F971-4C6D-818A-B1E5955B6F8C}"/>
          </ac:spMkLst>
        </pc:spChg>
        <pc:spChg chg="add del">
          <ac:chgData name="BEN KHALFALLAH Hela ItimAsrScoVdf" userId="d55be94f-4073-46ba-88ef-465599598fde" providerId="ADAL" clId="{F4C6D9C5-BD47-44C2-9B57-275B6642FEE1}" dt="2022-06-19T13:11:35.362" v="44" actId="26606"/>
          <ac:spMkLst>
            <pc:docMk/>
            <pc:sldMk cId="3094322510" sldId="463"/>
            <ac:spMk id="11" creationId="{416A0E3C-60E6-4F39-BC55-5F7C224E1F7C}"/>
          </ac:spMkLst>
        </pc:spChg>
        <pc:spChg chg="add del">
          <ac:chgData name="BEN KHALFALLAH Hela ItimAsrScoVdf" userId="d55be94f-4073-46ba-88ef-465599598fde" providerId="ADAL" clId="{F4C6D9C5-BD47-44C2-9B57-275B6642FEE1}" dt="2022-06-19T13:11:35.362" v="44" actId="26606"/>
          <ac:spMkLst>
            <pc:docMk/>
            <pc:sldMk cId="3094322510" sldId="463"/>
            <ac:spMk id="13" creationId="{1A03258A-52C6-4288-AA56-C3262A0D2584}"/>
          </ac:spMkLst>
        </pc:spChg>
        <pc:spChg chg="add del">
          <ac:chgData name="BEN KHALFALLAH Hela ItimAsrScoVdf" userId="d55be94f-4073-46ba-88ef-465599598fde" providerId="ADAL" clId="{F4C6D9C5-BD47-44C2-9B57-275B6642FEE1}" dt="2022-06-19T13:11:35.362" v="44" actId="26606"/>
          <ac:spMkLst>
            <pc:docMk/>
            <pc:sldMk cId="3094322510" sldId="463"/>
            <ac:spMk id="19" creationId="{0ABACFF0-2A9C-40B2-AD8B-4BF8B36A5DA5}"/>
          </ac:spMkLst>
        </pc:spChg>
        <pc:spChg chg="add del">
          <ac:chgData name="BEN KHALFALLAH Hela ItimAsrScoVdf" userId="d55be94f-4073-46ba-88ef-465599598fde" providerId="ADAL" clId="{F4C6D9C5-BD47-44C2-9B57-275B6642FEE1}" dt="2022-06-19T13:11:35.362" v="44" actId="26606"/>
          <ac:spMkLst>
            <pc:docMk/>
            <pc:sldMk cId="3094322510" sldId="463"/>
            <ac:spMk id="21" creationId="{0F093FA5-C51D-489E-81CB-B9B62654C6A0}"/>
          </ac:spMkLst>
        </pc:spChg>
        <pc:spChg chg="add del">
          <ac:chgData name="BEN KHALFALLAH Hela ItimAsrScoVdf" userId="d55be94f-4073-46ba-88ef-465599598fde" providerId="ADAL" clId="{F4C6D9C5-BD47-44C2-9B57-275B6642FEE1}" dt="2022-06-19T13:11:49.228" v="46" actId="26606"/>
          <ac:spMkLst>
            <pc:docMk/>
            <pc:sldMk cId="3094322510" sldId="463"/>
            <ac:spMk id="23" creationId="{7EE051E9-6C07-4FBB-B4F7-EDF8DDEAA6DA}"/>
          </ac:spMkLst>
        </pc:spChg>
        <pc:spChg chg="add del">
          <ac:chgData name="BEN KHALFALLAH Hela ItimAsrScoVdf" userId="d55be94f-4073-46ba-88ef-465599598fde" providerId="ADAL" clId="{F4C6D9C5-BD47-44C2-9B57-275B6642FEE1}" dt="2022-06-19T13:11:49.228" v="46" actId="26606"/>
          <ac:spMkLst>
            <pc:docMk/>
            <pc:sldMk cId="3094322510" sldId="463"/>
            <ac:spMk id="24" creationId="{D829E218-74FB-4455-98BE-F2C5BA8978BE}"/>
          </ac:spMkLst>
        </pc:spChg>
        <pc:spChg chg="add del">
          <ac:chgData name="BEN KHALFALLAH Hela ItimAsrScoVdf" userId="d55be94f-4073-46ba-88ef-465599598fde" providerId="ADAL" clId="{F4C6D9C5-BD47-44C2-9B57-275B6642FEE1}" dt="2022-06-19T13:11:49.228" v="46" actId="26606"/>
          <ac:spMkLst>
            <pc:docMk/>
            <pc:sldMk cId="3094322510" sldId="463"/>
            <ac:spMk id="25" creationId="{7E8D75FD-D4F9-4D11-B70D-82EFCB4CFA5B}"/>
          </ac:spMkLst>
        </pc:spChg>
        <pc:spChg chg="add del">
          <ac:chgData name="BEN KHALFALLAH Hela ItimAsrScoVdf" userId="d55be94f-4073-46ba-88ef-465599598fde" providerId="ADAL" clId="{F4C6D9C5-BD47-44C2-9B57-275B6642FEE1}" dt="2022-06-19T13:11:49.228" v="46" actId="26606"/>
          <ac:spMkLst>
            <pc:docMk/>
            <pc:sldMk cId="3094322510" sldId="463"/>
            <ac:spMk id="27" creationId="{E75F8FC7-2268-462F-AFF6-A4A975C3444E}"/>
          </ac:spMkLst>
        </pc:spChg>
        <pc:spChg chg="add del">
          <ac:chgData name="BEN KHALFALLAH Hela ItimAsrScoVdf" userId="d55be94f-4073-46ba-88ef-465599598fde" providerId="ADAL" clId="{F4C6D9C5-BD47-44C2-9B57-275B6642FEE1}" dt="2022-06-19T13:11:49.228" v="46" actId="26606"/>
          <ac:spMkLst>
            <pc:docMk/>
            <pc:sldMk cId="3094322510" sldId="463"/>
            <ac:spMk id="29" creationId="{9D1C364C-8702-4ED9-9D23-41CDB2982B4E}"/>
          </ac:spMkLst>
        </pc:spChg>
        <pc:spChg chg="add del">
          <ac:chgData name="BEN KHALFALLAH Hela ItimAsrScoVdf" userId="d55be94f-4073-46ba-88ef-465599598fde" providerId="ADAL" clId="{F4C6D9C5-BD47-44C2-9B57-275B6642FEE1}" dt="2022-06-19T13:11:55.097" v="48" actId="26606"/>
          <ac:spMkLst>
            <pc:docMk/>
            <pc:sldMk cId="3094322510" sldId="463"/>
            <ac:spMk id="31" creationId="{416A0E3C-60E6-4F39-BC55-5F7C224E1F7C}"/>
          </ac:spMkLst>
        </pc:spChg>
        <pc:spChg chg="add del">
          <ac:chgData name="BEN KHALFALLAH Hela ItimAsrScoVdf" userId="d55be94f-4073-46ba-88ef-465599598fde" providerId="ADAL" clId="{F4C6D9C5-BD47-44C2-9B57-275B6642FEE1}" dt="2022-06-19T13:11:55.097" v="48" actId="26606"/>
          <ac:spMkLst>
            <pc:docMk/>
            <pc:sldMk cId="3094322510" sldId="463"/>
            <ac:spMk id="32" creationId="{1A03258A-52C6-4288-AA56-C3262A0D2584}"/>
          </ac:spMkLst>
        </pc:spChg>
        <pc:spChg chg="add del">
          <ac:chgData name="BEN KHALFALLAH Hela ItimAsrScoVdf" userId="d55be94f-4073-46ba-88ef-465599598fde" providerId="ADAL" clId="{F4C6D9C5-BD47-44C2-9B57-275B6642FEE1}" dt="2022-06-19T13:11:55.097" v="48" actId="26606"/>
          <ac:spMkLst>
            <pc:docMk/>
            <pc:sldMk cId="3094322510" sldId="463"/>
            <ac:spMk id="34" creationId="{873ECEC8-0F24-45B8-950F-35FC94BCEAC8}"/>
          </ac:spMkLst>
        </pc:spChg>
        <pc:spChg chg="add del">
          <ac:chgData name="BEN KHALFALLAH Hela ItimAsrScoVdf" userId="d55be94f-4073-46ba-88ef-465599598fde" providerId="ADAL" clId="{F4C6D9C5-BD47-44C2-9B57-275B6642FEE1}" dt="2022-06-19T13:11:55.097" v="48" actId="26606"/>
          <ac:spMkLst>
            <pc:docMk/>
            <pc:sldMk cId="3094322510" sldId="463"/>
            <ac:spMk id="36" creationId="{7D417315-0A35-4882-ABD2-ABE3C89E5DCF}"/>
          </ac:spMkLst>
        </pc:spChg>
        <pc:spChg chg="add del">
          <ac:chgData name="BEN KHALFALLAH Hela ItimAsrScoVdf" userId="d55be94f-4073-46ba-88ef-465599598fde" providerId="ADAL" clId="{F4C6D9C5-BD47-44C2-9B57-275B6642FEE1}" dt="2022-06-19T13:11:55.097" v="48" actId="26606"/>
          <ac:spMkLst>
            <pc:docMk/>
            <pc:sldMk cId="3094322510" sldId="463"/>
            <ac:spMk id="37" creationId="{8B53612E-ADB2-4457-9688-89506397AF28}"/>
          </ac:spMkLst>
        </pc:spChg>
        <pc:spChg chg="add del">
          <ac:chgData name="BEN KHALFALLAH Hela ItimAsrScoVdf" userId="d55be94f-4073-46ba-88ef-465599598fde" providerId="ADAL" clId="{F4C6D9C5-BD47-44C2-9B57-275B6642FEE1}" dt="2022-06-19T13:12:11.993" v="50" actId="26606"/>
          <ac:spMkLst>
            <pc:docMk/>
            <pc:sldMk cId="3094322510" sldId="463"/>
            <ac:spMk id="39" creationId="{416A0E3C-60E6-4F39-BC55-5F7C224E1F7C}"/>
          </ac:spMkLst>
        </pc:spChg>
        <pc:spChg chg="add del">
          <ac:chgData name="BEN KHALFALLAH Hela ItimAsrScoVdf" userId="d55be94f-4073-46ba-88ef-465599598fde" providerId="ADAL" clId="{F4C6D9C5-BD47-44C2-9B57-275B6642FEE1}" dt="2022-06-19T13:12:11.993" v="50" actId="26606"/>
          <ac:spMkLst>
            <pc:docMk/>
            <pc:sldMk cId="3094322510" sldId="463"/>
            <ac:spMk id="40" creationId="{1A03258A-52C6-4288-AA56-C3262A0D2584}"/>
          </ac:spMkLst>
        </pc:spChg>
        <pc:spChg chg="add del">
          <ac:chgData name="BEN KHALFALLAH Hela ItimAsrScoVdf" userId="d55be94f-4073-46ba-88ef-465599598fde" providerId="ADAL" clId="{F4C6D9C5-BD47-44C2-9B57-275B6642FEE1}" dt="2022-06-19T13:12:11.993" v="50" actId="26606"/>
          <ac:spMkLst>
            <pc:docMk/>
            <pc:sldMk cId="3094322510" sldId="463"/>
            <ac:spMk id="42" creationId="{990D0034-F768-41E7-85D4-F38C4DE85770}"/>
          </ac:spMkLst>
        </pc:spChg>
        <pc:spChg chg="add del">
          <ac:chgData name="BEN KHALFALLAH Hela ItimAsrScoVdf" userId="d55be94f-4073-46ba-88ef-465599598fde" providerId="ADAL" clId="{F4C6D9C5-BD47-44C2-9B57-275B6642FEE1}" dt="2022-06-19T13:12:24.267" v="52" actId="26606"/>
          <ac:spMkLst>
            <pc:docMk/>
            <pc:sldMk cId="3094322510" sldId="463"/>
            <ac:spMk id="45" creationId="{416A0E3C-60E6-4F39-BC55-5F7C224E1F7C}"/>
          </ac:spMkLst>
        </pc:spChg>
        <pc:spChg chg="add del">
          <ac:chgData name="BEN KHALFALLAH Hela ItimAsrScoVdf" userId="d55be94f-4073-46ba-88ef-465599598fde" providerId="ADAL" clId="{F4C6D9C5-BD47-44C2-9B57-275B6642FEE1}" dt="2022-06-19T13:12:24.267" v="52" actId="26606"/>
          <ac:spMkLst>
            <pc:docMk/>
            <pc:sldMk cId="3094322510" sldId="463"/>
            <ac:spMk id="46" creationId="{1A03258A-52C6-4288-AA56-C3262A0D2584}"/>
          </ac:spMkLst>
        </pc:spChg>
        <pc:spChg chg="add del">
          <ac:chgData name="BEN KHALFALLAH Hela ItimAsrScoVdf" userId="d55be94f-4073-46ba-88ef-465599598fde" providerId="ADAL" clId="{F4C6D9C5-BD47-44C2-9B57-275B6642FEE1}" dt="2022-06-19T13:12:32.205" v="54" actId="26606"/>
          <ac:spMkLst>
            <pc:docMk/>
            <pc:sldMk cId="3094322510" sldId="463"/>
            <ac:spMk id="49" creationId="{416A0E3C-60E6-4F39-BC55-5F7C224E1F7C}"/>
          </ac:spMkLst>
        </pc:spChg>
        <pc:spChg chg="add del">
          <ac:chgData name="BEN KHALFALLAH Hela ItimAsrScoVdf" userId="d55be94f-4073-46ba-88ef-465599598fde" providerId="ADAL" clId="{F4C6D9C5-BD47-44C2-9B57-275B6642FEE1}" dt="2022-06-19T13:12:32.205" v="54" actId="26606"/>
          <ac:spMkLst>
            <pc:docMk/>
            <pc:sldMk cId="3094322510" sldId="463"/>
            <ac:spMk id="50" creationId="{1A03258A-52C6-4288-AA56-C3262A0D2584}"/>
          </ac:spMkLst>
        </pc:spChg>
        <pc:spChg chg="add del">
          <ac:chgData name="BEN KHALFALLAH Hela ItimAsrScoVdf" userId="d55be94f-4073-46ba-88ef-465599598fde" providerId="ADAL" clId="{F4C6D9C5-BD47-44C2-9B57-275B6642FEE1}" dt="2022-06-19T13:12:32.205" v="54" actId="26606"/>
          <ac:spMkLst>
            <pc:docMk/>
            <pc:sldMk cId="3094322510" sldId="463"/>
            <ac:spMk id="52" creationId="{990D0034-F768-41E7-85D4-F38C4DE85770}"/>
          </ac:spMkLst>
        </pc:spChg>
        <pc:spChg chg="add del">
          <ac:chgData name="BEN KHALFALLAH Hela ItimAsrScoVdf" userId="d55be94f-4073-46ba-88ef-465599598fde" providerId="ADAL" clId="{F4C6D9C5-BD47-44C2-9B57-275B6642FEE1}" dt="2022-06-19T13:12:32.205" v="54" actId="26606"/>
          <ac:spMkLst>
            <pc:docMk/>
            <pc:sldMk cId="3094322510" sldId="463"/>
            <ac:spMk id="53" creationId="{95B38FD6-641F-41BF-B466-C1C6366420F0}"/>
          </ac:spMkLst>
        </pc:spChg>
        <pc:spChg chg="add del">
          <ac:chgData name="BEN KHALFALLAH Hela ItimAsrScoVdf" userId="d55be94f-4073-46ba-88ef-465599598fde" providerId="ADAL" clId="{F4C6D9C5-BD47-44C2-9B57-275B6642FEE1}" dt="2022-06-19T13:12:32.205" v="54" actId="26606"/>
          <ac:spMkLst>
            <pc:docMk/>
            <pc:sldMk cId="3094322510" sldId="463"/>
            <ac:spMk id="54" creationId="{FFDAE799-CF89-4844-9410-D1C0F8CBC837}"/>
          </ac:spMkLst>
        </pc:spChg>
        <pc:spChg chg="add del">
          <ac:chgData name="BEN KHALFALLAH Hela ItimAsrScoVdf" userId="d55be94f-4073-46ba-88ef-465599598fde" providerId="ADAL" clId="{F4C6D9C5-BD47-44C2-9B57-275B6642FEE1}" dt="2022-06-19T13:13:18.540" v="64" actId="26606"/>
          <ac:spMkLst>
            <pc:docMk/>
            <pc:sldMk cId="3094322510" sldId="463"/>
            <ac:spMk id="56" creationId="{416A0E3C-60E6-4F39-BC55-5F7C224E1F7C}"/>
          </ac:spMkLst>
        </pc:spChg>
        <pc:spChg chg="add del">
          <ac:chgData name="BEN KHALFALLAH Hela ItimAsrScoVdf" userId="d55be94f-4073-46ba-88ef-465599598fde" providerId="ADAL" clId="{F4C6D9C5-BD47-44C2-9B57-275B6642FEE1}" dt="2022-06-19T13:13:18.540" v="64" actId="26606"/>
          <ac:spMkLst>
            <pc:docMk/>
            <pc:sldMk cId="3094322510" sldId="463"/>
            <ac:spMk id="57" creationId="{1A03258A-52C6-4288-AA56-C3262A0D2584}"/>
          </ac:spMkLst>
        </pc:spChg>
        <pc:spChg chg="add del">
          <ac:chgData name="BEN KHALFALLAH Hela ItimAsrScoVdf" userId="d55be94f-4073-46ba-88ef-465599598fde" providerId="ADAL" clId="{F4C6D9C5-BD47-44C2-9B57-275B6642FEE1}" dt="2022-06-19T13:13:18.540" v="64" actId="26606"/>
          <ac:spMkLst>
            <pc:docMk/>
            <pc:sldMk cId="3094322510" sldId="463"/>
            <ac:spMk id="59" creationId="{990D0034-F768-41E7-85D4-F38C4DE85770}"/>
          </ac:spMkLst>
        </pc:spChg>
        <pc:spChg chg="add del">
          <ac:chgData name="BEN KHALFALLAH Hela ItimAsrScoVdf" userId="d55be94f-4073-46ba-88ef-465599598fde" providerId="ADAL" clId="{F4C6D9C5-BD47-44C2-9B57-275B6642FEE1}" dt="2022-06-19T13:13:01.951" v="58" actId="26606"/>
          <ac:spMkLst>
            <pc:docMk/>
            <pc:sldMk cId="3094322510" sldId="463"/>
            <ac:spMk id="65" creationId="{416A0E3C-60E6-4F39-BC55-5F7C224E1F7C}"/>
          </ac:spMkLst>
        </pc:spChg>
        <pc:spChg chg="add del">
          <ac:chgData name="BEN KHALFALLAH Hela ItimAsrScoVdf" userId="d55be94f-4073-46ba-88ef-465599598fde" providerId="ADAL" clId="{F4C6D9C5-BD47-44C2-9B57-275B6642FEE1}" dt="2022-06-19T13:13:01.951" v="58" actId="26606"/>
          <ac:spMkLst>
            <pc:docMk/>
            <pc:sldMk cId="3094322510" sldId="463"/>
            <ac:spMk id="67" creationId="{1A03258A-52C6-4288-AA56-C3262A0D2584}"/>
          </ac:spMkLst>
        </pc:spChg>
        <pc:spChg chg="add del">
          <ac:chgData name="BEN KHALFALLAH Hela ItimAsrScoVdf" userId="d55be94f-4073-46ba-88ef-465599598fde" providerId="ADAL" clId="{F4C6D9C5-BD47-44C2-9B57-275B6642FEE1}" dt="2022-06-19T13:13:01.951" v="58" actId="26606"/>
          <ac:spMkLst>
            <pc:docMk/>
            <pc:sldMk cId="3094322510" sldId="463"/>
            <ac:spMk id="71" creationId="{990D0034-F768-41E7-85D4-F38C4DE85770}"/>
          </ac:spMkLst>
        </pc:spChg>
        <pc:spChg chg="add del">
          <ac:chgData name="BEN KHALFALLAH Hela ItimAsrScoVdf" userId="d55be94f-4073-46ba-88ef-465599598fde" providerId="ADAL" clId="{F4C6D9C5-BD47-44C2-9B57-275B6642FEE1}" dt="2022-06-19T13:13:04.514" v="60" actId="26606"/>
          <ac:spMkLst>
            <pc:docMk/>
            <pc:sldMk cId="3094322510" sldId="463"/>
            <ac:spMk id="75" creationId="{7D417315-0A35-4882-ABD2-ABE3C89E5DCF}"/>
          </ac:spMkLst>
        </pc:spChg>
        <pc:spChg chg="add del">
          <ac:chgData name="BEN KHALFALLAH Hela ItimAsrScoVdf" userId="d55be94f-4073-46ba-88ef-465599598fde" providerId="ADAL" clId="{F4C6D9C5-BD47-44C2-9B57-275B6642FEE1}" dt="2022-06-19T13:13:04.514" v="60" actId="26606"/>
          <ac:spMkLst>
            <pc:docMk/>
            <pc:sldMk cId="3094322510" sldId="463"/>
            <ac:spMk id="76" creationId="{416A0E3C-60E6-4F39-BC55-5F7C224E1F7C}"/>
          </ac:spMkLst>
        </pc:spChg>
        <pc:spChg chg="add del">
          <ac:chgData name="BEN KHALFALLAH Hela ItimAsrScoVdf" userId="d55be94f-4073-46ba-88ef-465599598fde" providerId="ADAL" clId="{F4C6D9C5-BD47-44C2-9B57-275B6642FEE1}" dt="2022-06-19T13:13:04.514" v="60" actId="26606"/>
          <ac:spMkLst>
            <pc:docMk/>
            <pc:sldMk cId="3094322510" sldId="463"/>
            <ac:spMk id="77" creationId="{8B53612E-ADB2-4457-9688-89506397AF28}"/>
          </ac:spMkLst>
        </pc:spChg>
        <pc:spChg chg="add del">
          <ac:chgData name="BEN KHALFALLAH Hela ItimAsrScoVdf" userId="d55be94f-4073-46ba-88ef-465599598fde" providerId="ADAL" clId="{F4C6D9C5-BD47-44C2-9B57-275B6642FEE1}" dt="2022-06-19T13:13:04.514" v="60" actId="26606"/>
          <ac:spMkLst>
            <pc:docMk/>
            <pc:sldMk cId="3094322510" sldId="463"/>
            <ac:spMk id="78" creationId="{1A03258A-52C6-4288-AA56-C3262A0D2584}"/>
          </ac:spMkLst>
        </pc:spChg>
        <pc:spChg chg="add del">
          <ac:chgData name="BEN KHALFALLAH Hela ItimAsrScoVdf" userId="d55be94f-4073-46ba-88ef-465599598fde" providerId="ADAL" clId="{F4C6D9C5-BD47-44C2-9B57-275B6642FEE1}" dt="2022-06-19T13:13:04.514" v="60" actId="26606"/>
          <ac:spMkLst>
            <pc:docMk/>
            <pc:sldMk cId="3094322510" sldId="463"/>
            <ac:spMk id="80" creationId="{873ECEC8-0F24-45B8-950F-35FC94BCEAC8}"/>
          </ac:spMkLst>
        </pc:spChg>
        <pc:spChg chg="add del">
          <ac:chgData name="BEN KHALFALLAH Hela ItimAsrScoVdf" userId="d55be94f-4073-46ba-88ef-465599598fde" providerId="ADAL" clId="{F4C6D9C5-BD47-44C2-9B57-275B6642FEE1}" dt="2022-06-19T13:13:10.832" v="62" actId="26606"/>
          <ac:spMkLst>
            <pc:docMk/>
            <pc:sldMk cId="3094322510" sldId="463"/>
            <ac:spMk id="83" creationId="{416A0E3C-60E6-4F39-BC55-5F7C224E1F7C}"/>
          </ac:spMkLst>
        </pc:spChg>
        <pc:spChg chg="add del">
          <ac:chgData name="BEN KHALFALLAH Hela ItimAsrScoVdf" userId="d55be94f-4073-46ba-88ef-465599598fde" providerId="ADAL" clId="{F4C6D9C5-BD47-44C2-9B57-275B6642FEE1}" dt="2022-06-19T13:13:10.832" v="62" actId="26606"/>
          <ac:spMkLst>
            <pc:docMk/>
            <pc:sldMk cId="3094322510" sldId="463"/>
            <ac:spMk id="84" creationId="{1A03258A-52C6-4288-AA56-C3262A0D2584}"/>
          </ac:spMkLst>
        </pc:spChg>
        <pc:spChg chg="add del">
          <ac:chgData name="BEN KHALFALLAH Hela ItimAsrScoVdf" userId="d55be94f-4073-46ba-88ef-465599598fde" providerId="ADAL" clId="{F4C6D9C5-BD47-44C2-9B57-275B6642FEE1}" dt="2022-06-19T13:13:18.540" v="64" actId="26606"/>
          <ac:spMkLst>
            <pc:docMk/>
            <pc:sldMk cId="3094322510" sldId="463"/>
            <ac:spMk id="87" creationId="{D829E218-74FB-4455-98BE-F2C5BA8978BE}"/>
          </ac:spMkLst>
        </pc:spChg>
        <pc:spChg chg="add del">
          <ac:chgData name="BEN KHALFALLAH Hela ItimAsrScoVdf" userId="d55be94f-4073-46ba-88ef-465599598fde" providerId="ADAL" clId="{F4C6D9C5-BD47-44C2-9B57-275B6642FEE1}" dt="2022-06-19T13:13:18.540" v="64" actId="26606"/>
          <ac:spMkLst>
            <pc:docMk/>
            <pc:sldMk cId="3094322510" sldId="463"/>
            <ac:spMk id="88" creationId="{7E8D75FD-D4F9-4D11-B70D-82EFCB4CFA5B}"/>
          </ac:spMkLst>
        </pc:spChg>
        <pc:spChg chg="add del">
          <ac:chgData name="BEN KHALFALLAH Hela ItimAsrScoVdf" userId="d55be94f-4073-46ba-88ef-465599598fde" providerId="ADAL" clId="{F4C6D9C5-BD47-44C2-9B57-275B6642FEE1}" dt="2022-06-19T13:13:18.540" v="64" actId="26606"/>
          <ac:spMkLst>
            <pc:docMk/>
            <pc:sldMk cId="3094322510" sldId="463"/>
            <ac:spMk id="90" creationId="{0B4FB531-34DA-4777-9BD5-5B885DC38198}"/>
          </ac:spMkLst>
        </pc:spChg>
        <pc:spChg chg="add del">
          <ac:chgData name="BEN KHALFALLAH Hela ItimAsrScoVdf" userId="d55be94f-4073-46ba-88ef-465599598fde" providerId="ADAL" clId="{F4C6D9C5-BD47-44C2-9B57-275B6642FEE1}" dt="2022-06-19T13:13:18.540" v="64" actId="26606"/>
          <ac:spMkLst>
            <pc:docMk/>
            <pc:sldMk cId="3094322510" sldId="463"/>
            <ac:spMk id="91" creationId="{84831CE8-CE7C-49DF-BA32-7884E868A21D}"/>
          </ac:spMkLst>
        </pc:spChg>
        <pc:picChg chg="add del mod ord">
          <ac:chgData name="BEN KHALFALLAH Hela ItimAsrScoVdf" userId="d55be94f-4073-46ba-88ef-465599598fde" providerId="ADAL" clId="{F4C6D9C5-BD47-44C2-9B57-275B6642FEE1}" dt="2022-06-19T13:14:04.711" v="84" actId="478"/>
          <ac:picMkLst>
            <pc:docMk/>
            <pc:sldMk cId="3094322510" sldId="463"/>
            <ac:picMk id="6" creationId="{0DB9C000-0824-4072-97AA-81FDC375906F}"/>
          </ac:picMkLst>
        </pc:picChg>
        <pc:cxnChg chg="add del">
          <ac:chgData name="BEN KHALFALLAH Hela ItimAsrScoVdf" userId="d55be94f-4073-46ba-88ef-465599598fde" providerId="ADAL" clId="{F4C6D9C5-BD47-44C2-9B57-275B6642FEE1}" dt="2022-06-19T13:11:35.362" v="44" actId="26606"/>
          <ac:cxnSpMkLst>
            <pc:docMk/>
            <pc:sldMk cId="3094322510" sldId="463"/>
            <ac:cxnSpMk id="15" creationId="{C5025DAC-8B93-4160-B017-3A274A5828C0}"/>
          </ac:cxnSpMkLst>
        </pc:cxnChg>
        <pc:cxnChg chg="add del">
          <ac:chgData name="BEN KHALFALLAH Hela ItimAsrScoVdf" userId="d55be94f-4073-46ba-88ef-465599598fde" providerId="ADAL" clId="{F4C6D9C5-BD47-44C2-9B57-275B6642FEE1}" dt="2022-06-19T13:11:35.362" v="44" actId="26606"/>
          <ac:cxnSpMkLst>
            <pc:docMk/>
            <pc:sldMk cId="3094322510" sldId="463"/>
            <ac:cxnSpMk id="17" creationId="{B5AF3374-98C4-4020-BC8A-1E9636306F2F}"/>
          </ac:cxnSpMkLst>
        </pc:cxnChg>
        <pc:cxnChg chg="add del">
          <ac:chgData name="BEN KHALFALLAH Hela ItimAsrScoVdf" userId="d55be94f-4073-46ba-88ef-465599598fde" providerId="ADAL" clId="{F4C6D9C5-BD47-44C2-9B57-275B6642FEE1}" dt="2022-06-19T13:11:49.228" v="46" actId="26606"/>
          <ac:cxnSpMkLst>
            <pc:docMk/>
            <pc:sldMk cId="3094322510" sldId="463"/>
            <ac:cxnSpMk id="26" creationId="{1F5DC8C3-BA5F-4EED-BB9A-A14272BD82A1}"/>
          </ac:cxnSpMkLst>
        </pc:cxnChg>
        <pc:cxnChg chg="add del">
          <ac:chgData name="BEN KHALFALLAH Hela ItimAsrScoVdf" userId="d55be94f-4073-46ba-88ef-465599598fde" providerId="ADAL" clId="{F4C6D9C5-BD47-44C2-9B57-275B6642FEE1}" dt="2022-06-19T13:11:49.228" v="46" actId="26606"/>
          <ac:cxnSpMkLst>
            <pc:docMk/>
            <pc:sldMk cId="3094322510" sldId="463"/>
            <ac:cxnSpMk id="28" creationId="{BEF45B32-FB97-49CC-B778-CA7CF87BEF7A}"/>
          </ac:cxnSpMkLst>
        </pc:cxnChg>
        <pc:cxnChg chg="add del">
          <ac:chgData name="BEN KHALFALLAH Hela ItimAsrScoVdf" userId="d55be94f-4073-46ba-88ef-465599598fde" providerId="ADAL" clId="{F4C6D9C5-BD47-44C2-9B57-275B6642FEE1}" dt="2022-06-19T13:11:55.097" v="48" actId="26606"/>
          <ac:cxnSpMkLst>
            <pc:docMk/>
            <pc:sldMk cId="3094322510" sldId="463"/>
            <ac:cxnSpMk id="33" creationId="{C5025DAC-8B93-4160-B017-3A274A5828C0}"/>
          </ac:cxnSpMkLst>
        </pc:cxnChg>
        <pc:cxnChg chg="add del">
          <ac:chgData name="BEN KHALFALLAH Hela ItimAsrScoVdf" userId="d55be94f-4073-46ba-88ef-465599598fde" providerId="ADAL" clId="{F4C6D9C5-BD47-44C2-9B57-275B6642FEE1}" dt="2022-06-19T13:11:55.097" v="48" actId="26606"/>
          <ac:cxnSpMkLst>
            <pc:docMk/>
            <pc:sldMk cId="3094322510" sldId="463"/>
            <ac:cxnSpMk id="35" creationId="{89EB8C68-FF1B-4849-867B-32D29B19F102}"/>
          </ac:cxnSpMkLst>
        </pc:cxnChg>
        <pc:cxnChg chg="add del">
          <ac:chgData name="BEN KHALFALLAH Hela ItimAsrScoVdf" userId="d55be94f-4073-46ba-88ef-465599598fde" providerId="ADAL" clId="{F4C6D9C5-BD47-44C2-9B57-275B6642FEE1}" dt="2022-06-19T13:12:11.993" v="50" actId="26606"/>
          <ac:cxnSpMkLst>
            <pc:docMk/>
            <pc:sldMk cId="3094322510" sldId="463"/>
            <ac:cxnSpMk id="41" creationId="{C5025DAC-8B93-4160-B017-3A274A5828C0}"/>
          </ac:cxnSpMkLst>
        </pc:cxnChg>
        <pc:cxnChg chg="add del">
          <ac:chgData name="BEN KHALFALLAH Hela ItimAsrScoVdf" userId="d55be94f-4073-46ba-88ef-465599598fde" providerId="ADAL" clId="{F4C6D9C5-BD47-44C2-9B57-275B6642FEE1}" dt="2022-06-19T13:12:11.993" v="50" actId="26606"/>
          <ac:cxnSpMkLst>
            <pc:docMk/>
            <pc:sldMk cId="3094322510" sldId="463"/>
            <ac:cxnSpMk id="43" creationId="{5A0A5CF6-407C-4691-8122-49DF69D0020D}"/>
          </ac:cxnSpMkLst>
        </pc:cxnChg>
        <pc:cxnChg chg="add del">
          <ac:chgData name="BEN KHALFALLAH Hela ItimAsrScoVdf" userId="d55be94f-4073-46ba-88ef-465599598fde" providerId="ADAL" clId="{F4C6D9C5-BD47-44C2-9B57-275B6642FEE1}" dt="2022-06-19T13:12:24.267" v="52" actId="26606"/>
          <ac:cxnSpMkLst>
            <pc:docMk/>
            <pc:sldMk cId="3094322510" sldId="463"/>
            <ac:cxnSpMk id="47" creationId="{C5025DAC-8B93-4160-B017-3A274A5828C0}"/>
          </ac:cxnSpMkLst>
        </pc:cxnChg>
        <pc:cxnChg chg="add del">
          <ac:chgData name="BEN KHALFALLAH Hela ItimAsrScoVdf" userId="d55be94f-4073-46ba-88ef-465599598fde" providerId="ADAL" clId="{F4C6D9C5-BD47-44C2-9B57-275B6642FEE1}" dt="2022-06-19T13:12:32.205" v="54" actId="26606"/>
          <ac:cxnSpMkLst>
            <pc:docMk/>
            <pc:sldMk cId="3094322510" sldId="463"/>
            <ac:cxnSpMk id="51" creationId="{C5025DAC-8B93-4160-B017-3A274A5828C0}"/>
          </ac:cxnSpMkLst>
        </pc:cxnChg>
        <pc:cxnChg chg="add del">
          <ac:chgData name="BEN KHALFALLAH Hela ItimAsrScoVdf" userId="d55be94f-4073-46ba-88ef-465599598fde" providerId="ADAL" clId="{F4C6D9C5-BD47-44C2-9B57-275B6642FEE1}" dt="2022-06-19T13:13:18.540" v="64" actId="26606"/>
          <ac:cxnSpMkLst>
            <pc:docMk/>
            <pc:sldMk cId="3094322510" sldId="463"/>
            <ac:cxnSpMk id="58" creationId="{C5025DAC-8B93-4160-B017-3A274A5828C0}"/>
          </ac:cxnSpMkLst>
        </pc:cxnChg>
        <pc:cxnChg chg="add del">
          <ac:chgData name="BEN KHALFALLAH Hela ItimAsrScoVdf" userId="d55be94f-4073-46ba-88ef-465599598fde" providerId="ADAL" clId="{F4C6D9C5-BD47-44C2-9B57-275B6642FEE1}" dt="2022-06-19T13:13:18.540" v="64" actId="26606"/>
          <ac:cxnSpMkLst>
            <pc:docMk/>
            <pc:sldMk cId="3094322510" sldId="463"/>
            <ac:cxnSpMk id="60" creationId="{5A0A5CF6-407C-4691-8122-49DF69D0020D}"/>
          </ac:cxnSpMkLst>
        </pc:cxnChg>
        <pc:cxnChg chg="add del">
          <ac:chgData name="BEN KHALFALLAH Hela ItimAsrScoVdf" userId="d55be94f-4073-46ba-88ef-465599598fde" providerId="ADAL" clId="{F4C6D9C5-BD47-44C2-9B57-275B6642FEE1}" dt="2022-06-19T13:13:01.951" v="58" actId="26606"/>
          <ac:cxnSpMkLst>
            <pc:docMk/>
            <pc:sldMk cId="3094322510" sldId="463"/>
            <ac:cxnSpMk id="69" creationId="{C5025DAC-8B93-4160-B017-3A274A5828C0}"/>
          </ac:cxnSpMkLst>
        </pc:cxnChg>
        <pc:cxnChg chg="add del">
          <ac:chgData name="BEN KHALFALLAH Hela ItimAsrScoVdf" userId="d55be94f-4073-46ba-88ef-465599598fde" providerId="ADAL" clId="{F4C6D9C5-BD47-44C2-9B57-275B6642FEE1}" dt="2022-06-19T13:13:01.951" v="58" actId="26606"/>
          <ac:cxnSpMkLst>
            <pc:docMk/>
            <pc:sldMk cId="3094322510" sldId="463"/>
            <ac:cxnSpMk id="73" creationId="{5A0A5CF6-407C-4691-8122-49DF69D0020D}"/>
          </ac:cxnSpMkLst>
        </pc:cxnChg>
        <pc:cxnChg chg="add del">
          <ac:chgData name="BEN KHALFALLAH Hela ItimAsrScoVdf" userId="d55be94f-4073-46ba-88ef-465599598fde" providerId="ADAL" clId="{F4C6D9C5-BD47-44C2-9B57-275B6642FEE1}" dt="2022-06-19T13:13:04.514" v="60" actId="26606"/>
          <ac:cxnSpMkLst>
            <pc:docMk/>
            <pc:sldMk cId="3094322510" sldId="463"/>
            <ac:cxnSpMk id="79" creationId="{C5025DAC-8B93-4160-B017-3A274A5828C0}"/>
          </ac:cxnSpMkLst>
        </pc:cxnChg>
        <pc:cxnChg chg="add del">
          <ac:chgData name="BEN KHALFALLAH Hela ItimAsrScoVdf" userId="d55be94f-4073-46ba-88ef-465599598fde" providerId="ADAL" clId="{F4C6D9C5-BD47-44C2-9B57-275B6642FEE1}" dt="2022-06-19T13:13:04.514" v="60" actId="26606"/>
          <ac:cxnSpMkLst>
            <pc:docMk/>
            <pc:sldMk cId="3094322510" sldId="463"/>
            <ac:cxnSpMk id="81" creationId="{89EB8C68-FF1B-4849-867B-32D29B19F102}"/>
          </ac:cxnSpMkLst>
        </pc:cxnChg>
        <pc:cxnChg chg="add del">
          <ac:chgData name="BEN KHALFALLAH Hela ItimAsrScoVdf" userId="d55be94f-4073-46ba-88ef-465599598fde" providerId="ADAL" clId="{F4C6D9C5-BD47-44C2-9B57-275B6642FEE1}" dt="2022-06-19T13:13:10.832" v="62" actId="26606"/>
          <ac:cxnSpMkLst>
            <pc:docMk/>
            <pc:sldMk cId="3094322510" sldId="463"/>
            <ac:cxnSpMk id="85" creationId="{C5025DAC-8B93-4160-B017-3A274A5828C0}"/>
          </ac:cxnSpMkLst>
        </pc:cxnChg>
        <pc:cxnChg chg="add del">
          <ac:chgData name="BEN KHALFALLAH Hela ItimAsrScoVdf" userId="d55be94f-4073-46ba-88ef-465599598fde" providerId="ADAL" clId="{F4C6D9C5-BD47-44C2-9B57-275B6642FEE1}" dt="2022-06-19T13:13:18.540" v="64" actId="26606"/>
          <ac:cxnSpMkLst>
            <pc:docMk/>
            <pc:sldMk cId="3094322510" sldId="463"/>
            <ac:cxnSpMk id="89" creationId="{1F5DC8C3-BA5F-4EED-BB9A-A14272BD82A1}"/>
          </ac:cxnSpMkLst>
        </pc:cxnChg>
      </pc:sldChg>
      <pc:sldChg chg="addSp delSp modSp new del mod setBg">
        <pc:chgData name="BEN KHALFALLAH Hela ItimAsrScoVdf" userId="d55be94f-4073-46ba-88ef-465599598fde" providerId="ADAL" clId="{F4C6D9C5-BD47-44C2-9B57-275B6642FEE1}" dt="2022-06-19T13:30:34.847" v="287" actId="47"/>
        <pc:sldMkLst>
          <pc:docMk/>
          <pc:sldMk cId="1139980682" sldId="464"/>
        </pc:sldMkLst>
        <pc:spChg chg="add del">
          <ac:chgData name="BEN KHALFALLAH Hela ItimAsrScoVdf" userId="d55be94f-4073-46ba-88ef-465599598fde" providerId="ADAL" clId="{F4C6D9C5-BD47-44C2-9B57-275B6642FEE1}" dt="2022-06-19T13:20:35.911" v="156" actId="26606"/>
          <ac:spMkLst>
            <pc:docMk/>
            <pc:sldMk cId="1139980682" sldId="464"/>
            <ac:spMk id="3079" creationId="{CDD85225-4221-4672-B1DE-C34BFFF5FDFA}"/>
          </ac:spMkLst>
        </pc:spChg>
        <pc:spChg chg="add del">
          <ac:chgData name="BEN KHALFALLAH Hela ItimAsrScoVdf" userId="d55be94f-4073-46ba-88ef-465599598fde" providerId="ADAL" clId="{F4C6D9C5-BD47-44C2-9B57-275B6642FEE1}" dt="2022-06-19T13:20:35.911" v="156" actId="26606"/>
          <ac:spMkLst>
            <pc:docMk/>
            <pc:sldMk cId="1139980682" sldId="464"/>
            <ac:spMk id="3081" creationId="{6FB55C46-EDB8-4EC2-AD52-94B111D3A956}"/>
          </ac:spMkLst>
        </pc:spChg>
        <pc:spChg chg="add del">
          <ac:chgData name="BEN KHALFALLAH Hela ItimAsrScoVdf" userId="d55be94f-4073-46ba-88ef-465599598fde" providerId="ADAL" clId="{F4C6D9C5-BD47-44C2-9B57-275B6642FEE1}" dt="2022-06-19T13:20:37.896" v="158" actId="26606"/>
          <ac:spMkLst>
            <pc:docMk/>
            <pc:sldMk cId="1139980682" sldId="464"/>
            <ac:spMk id="3083" creationId="{BCD2D517-BC35-4439-AC31-06DF764F25FC}"/>
          </ac:spMkLst>
        </pc:spChg>
        <pc:spChg chg="add del">
          <ac:chgData name="BEN KHALFALLAH Hela ItimAsrScoVdf" userId="d55be94f-4073-46ba-88ef-465599598fde" providerId="ADAL" clId="{F4C6D9C5-BD47-44C2-9B57-275B6642FEE1}" dt="2022-06-19T13:20:37.896" v="158" actId="26606"/>
          <ac:spMkLst>
            <pc:docMk/>
            <pc:sldMk cId="1139980682" sldId="464"/>
            <ac:spMk id="3084" creationId="{2DD3F846-0483-40F5-A881-0C1AD2A0CAD7}"/>
          </ac:spMkLst>
        </pc:spChg>
        <pc:spChg chg="add del">
          <ac:chgData name="BEN KHALFALLAH Hela ItimAsrScoVdf" userId="d55be94f-4073-46ba-88ef-465599598fde" providerId="ADAL" clId="{F4C6D9C5-BD47-44C2-9B57-275B6642FEE1}" dt="2022-06-19T13:20:39.526" v="160" actId="26606"/>
          <ac:spMkLst>
            <pc:docMk/>
            <pc:sldMk cId="1139980682" sldId="464"/>
            <ac:spMk id="3086" creationId="{41497DE5-0939-4D1D-9350-0C5E1B209C68}"/>
          </ac:spMkLst>
        </pc:spChg>
        <pc:spChg chg="add del">
          <ac:chgData name="BEN KHALFALLAH Hela ItimAsrScoVdf" userId="d55be94f-4073-46ba-88ef-465599598fde" providerId="ADAL" clId="{F4C6D9C5-BD47-44C2-9B57-275B6642FEE1}" dt="2022-06-19T13:20:39.526" v="160" actId="26606"/>
          <ac:spMkLst>
            <pc:docMk/>
            <pc:sldMk cId="1139980682" sldId="464"/>
            <ac:spMk id="3087" creationId="{5CCC70ED-6C63-4537-B7EB-51990D6C0A6F}"/>
          </ac:spMkLst>
        </pc:spChg>
        <pc:spChg chg="add del">
          <ac:chgData name="BEN KHALFALLAH Hela ItimAsrScoVdf" userId="d55be94f-4073-46ba-88ef-465599598fde" providerId="ADAL" clId="{F4C6D9C5-BD47-44C2-9B57-275B6642FEE1}" dt="2022-06-19T13:20:39.526" v="160" actId="26606"/>
          <ac:spMkLst>
            <pc:docMk/>
            <pc:sldMk cId="1139980682" sldId="464"/>
            <ac:spMk id="3088" creationId="{B76E24C1-2968-40DC-A36E-F6B85F0F0752}"/>
          </ac:spMkLst>
        </pc:spChg>
        <pc:picChg chg="add del mod">
          <ac:chgData name="BEN KHALFALLAH Hela ItimAsrScoVdf" userId="d55be94f-4073-46ba-88ef-465599598fde" providerId="ADAL" clId="{F4C6D9C5-BD47-44C2-9B57-275B6642FEE1}" dt="2022-06-19T13:20:42.189" v="162" actId="478"/>
          <ac:picMkLst>
            <pc:docMk/>
            <pc:sldMk cId="1139980682" sldId="464"/>
            <ac:picMk id="3074" creationId="{BE134F23-CDE6-48DA-B9DF-4097389E9652}"/>
          </ac:picMkLst>
        </pc:picChg>
      </pc:sldChg>
      <pc:sldChg chg="new del">
        <pc:chgData name="BEN KHALFALLAH Hela ItimAsrScoVdf" userId="d55be94f-4073-46ba-88ef-465599598fde" providerId="ADAL" clId="{F4C6D9C5-BD47-44C2-9B57-275B6642FEE1}" dt="2022-06-19T13:24:36.890" v="178" actId="47"/>
        <pc:sldMkLst>
          <pc:docMk/>
          <pc:sldMk cId="1267971032" sldId="465"/>
        </pc:sldMkLst>
      </pc:sldChg>
      <pc:sldChg chg="addSp delSp modSp new mod ord setBg addAnim setClrOvrMap delDesignElem">
        <pc:chgData name="BEN KHALFALLAH Hela ItimAsrScoVdf" userId="d55be94f-4073-46ba-88ef-465599598fde" providerId="ADAL" clId="{F4C6D9C5-BD47-44C2-9B57-275B6642FEE1}" dt="2022-06-19T16:46:05.671" v="1600"/>
        <pc:sldMkLst>
          <pc:docMk/>
          <pc:sldMk cId="2873386610" sldId="465"/>
        </pc:sldMkLst>
        <pc:spChg chg="mod ord">
          <ac:chgData name="BEN KHALFALLAH Hela ItimAsrScoVdf" userId="d55be94f-4073-46ba-88ef-465599598fde" providerId="ADAL" clId="{F4C6D9C5-BD47-44C2-9B57-275B6642FEE1}" dt="2022-06-19T15:51:49.853" v="992" actId="26606"/>
          <ac:spMkLst>
            <pc:docMk/>
            <pc:sldMk cId="2873386610" sldId="465"/>
            <ac:spMk id="2" creationId="{F8767182-A951-4CB5-A3CD-F61BCCDF9876}"/>
          </ac:spMkLst>
        </pc:spChg>
        <pc:spChg chg="del">
          <ac:chgData name="BEN KHALFALLAH Hela ItimAsrScoVdf" userId="d55be94f-4073-46ba-88ef-465599598fde" providerId="ADAL" clId="{F4C6D9C5-BD47-44C2-9B57-275B6642FEE1}" dt="2022-06-19T13:25:15.421" v="180" actId="931"/>
          <ac:spMkLst>
            <pc:docMk/>
            <pc:sldMk cId="2873386610" sldId="465"/>
            <ac:spMk id="3" creationId="{A88EF5D8-CAB3-47AA-B2C3-45288D8152A1}"/>
          </ac:spMkLst>
        </pc:spChg>
        <pc:spChg chg="mod ord">
          <ac:chgData name="BEN KHALFALLAH Hela ItimAsrScoVdf" userId="d55be94f-4073-46ba-88ef-465599598fde" providerId="ADAL" clId="{F4C6D9C5-BD47-44C2-9B57-275B6642FEE1}" dt="2022-06-19T15:51:49.853" v="992" actId="26606"/>
          <ac:spMkLst>
            <pc:docMk/>
            <pc:sldMk cId="2873386610" sldId="465"/>
            <ac:spMk id="4" creationId="{DF3008E8-3BD9-429C-BF15-820EF554D09E}"/>
          </ac:spMkLst>
        </pc:spChg>
        <pc:spChg chg="add del mod">
          <ac:chgData name="BEN KHALFALLAH Hela ItimAsrScoVdf" userId="d55be94f-4073-46ba-88ef-465599598fde" providerId="ADAL" clId="{F4C6D9C5-BD47-44C2-9B57-275B6642FEE1}" dt="2022-06-19T13:26:00.310" v="205" actId="478"/>
          <ac:spMkLst>
            <pc:docMk/>
            <pc:sldMk cId="2873386610" sldId="465"/>
            <ac:spMk id="8" creationId="{FC357B40-A6EE-4210-BC14-B6A53CED9DFD}"/>
          </ac:spMkLst>
        </pc:spChg>
        <pc:spChg chg="add del">
          <ac:chgData name="BEN KHALFALLAH Hela ItimAsrScoVdf" userId="d55be94f-4073-46ba-88ef-465599598fde" providerId="ADAL" clId="{F4C6D9C5-BD47-44C2-9B57-275B6642FEE1}" dt="2022-06-19T13:25:22.706" v="182" actId="26606"/>
          <ac:spMkLst>
            <pc:docMk/>
            <pc:sldMk cId="2873386610" sldId="465"/>
            <ac:spMk id="11" creationId="{F240A2FC-E2C3-458D-96B4-5DF9028D93A5}"/>
          </ac:spMkLst>
        </pc:spChg>
        <pc:spChg chg="add del">
          <ac:chgData name="BEN KHALFALLAH Hela ItimAsrScoVdf" userId="d55be94f-4073-46ba-88ef-465599598fde" providerId="ADAL" clId="{F4C6D9C5-BD47-44C2-9B57-275B6642FEE1}" dt="2022-06-19T13:25:22.706" v="182" actId="26606"/>
          <ac:spMkLst>
            <pc:docMk/>
            <pc:sldMk cId="2873386610" sldId="465"/>
            <ac:spMk id="13" creationId="{5F097929-F3D6-4D1F-8AFC-CF348171A9E1}"/>
          </ac:spMkLst>
        </pc:spChg>
        <pc:spChg chg="add del">
          <ac:chgData name="BEN KHALFALLAH Hela ItimAsrScoVdf" userId="d55be94f-4073-46ba-88ef-465599598fde" providerId="ADAL" clId="{F4C6D9C5-BD47-44C2-9B57-275B6642FEE1}" dt="2022-06-19T13:25:22.706" v="182" actId="26606"/>
          <ac:spMkLst>
            <pc:docMk/>
            <pc:sldMk cId="2873386610" sldId="465"/>
            <ac:spMk id="17" creationId="{990BAFCD-EA0A-47F4-8B00-AAB1E67A90CC}"/>
          </ac:spMkLst>
        </pc:spChg>
        <pc:spChg chg="add del">
          <ac:chgData name="BEN KHALFALLAH Hela ItimAsrScoVdf" userId="d55be94f-4073-46ba-88ef-465599598fde" providerId="ADAL" clId="{F4C6D9C5-BD47-44C2-9B57-275B6642FEE1}" dt="2022-06-19T13:25:22.706" v="182" actId="26606"/>
          <ac:spMkLst>
            <pc:docMk/>
            <pc:sldMk cId="2873386610" sldId="465"/>
            <ac:spMk id="19" creationId="{621D8EC4-8163-48C9-89D6-8555E98AB9A8}"/>
          </ac:spMkLst>
        </pc:spChg>
        <pc:spChg chg="add del">
          <ac:chgData name="BEN KHALFALLAH Hela ItimAsrScoVdf" userId="d55be94f-4073-46ba-88ef-465599598fde" providerId="ADAL" clId="{F4C6D9C5-BD47-44C2-9B57-275B6642FEE1}" dt="2022-06-19T13:25:22.706" v="182" actId="26606"/>
          <ac:spMkLst>
            <pc:docMk/>
            <pc:sldMk cId="2873386610" sldId="465"/>
            <ac:spMk id="21" creationId="{7B7C6C2A-33C4-4D5D-8EB1-A8803DCB7566}"/>
          </ac:spMkLst>
        </pc:spChg>
        <pc:spChg chg="add del">
          <ac:chgData name="BEN KHALFALLAH Hela ItimAsrScoVdf" userId="d55be94f-4073-46ba-88ef-465599598fde" providerId="ADAL" clId="{F4C6D9C5-BD47-44C2-9B57-275B6642FEE1}" dt="2022-06-19T13:25:31.075" v="184" actId="26606"/>
          <ac:spMkLst>
            <pc:docMk/>
            <pc:sldMk cId="2873386610" sldId="465"/>
            <ac:spMk id="23" creationId="{95635077-9890-4CC8-9792-28743EBFE01D}"/>
          </ac:spMkLst>
        </pc:spChg>
        <pc:spChg chg="add del">
          <ac:chgData name="BEN KHALFALLAH Hela ItimAsrScoVdf" userId="d55be94f-4073-46ba-88ef-465599598fde" providerId="ADAL" clId="{F4C6D9C5-BD47-44C2-9B57-275B6642FEE1}" dt="2022-06-19T13:25:31.075" v="184" actId="26606"/>
          <ac:spMkLst>
            <pc:docMk/>
            <pc:sldMk cId="2873386610" sldId="465"/>
            <ac:spMk id="24" creationId="{F240A2FC-E2C3-458D-96B4-5DF9028D93A5}"/>
          </ac:spMkLst>
        </pc:spChg>
        <pc:spChg chg="add del">
          <ac:chgData name="BEN KHALFALLAH Hela ItimAsrScoVdf" userId="d55be94f-4073-46ba-88ef-465599598fde" providerId="ADAL" clId="{F4C6D9C5-BD47-44C2-9B57-275B6642FEE1}" dt="2022-06-19T13:25:31.075" v="184" actId="26606"/>
          <ac:spMkLst>
            <pc:docMk/>
            <pc:sldMk cId="2873386610" sldId="465"/>
            <ac:spMk id="25" creationId="{5F097929-F3D6-4D1F-8AFC-CF348171A9E1}"/>
          </ac:spMkLst>
        </pc:spChg>
        <pc:spChg chg="add del">
          <ac:chgData name="BEN KHALFALLAH Hela ItimAsrScoVdf" userId="d55be94f-4073-46ba-88ef-465599598fde" providerId="ADAL" clId="{F4C6D9C5-BD47-44C2-9B57-275B6642FEE1}" dt="2022-06-19T13:25:31.075" v="184" actId="26606"/>
          <ac:spMkLst>
            <pc:docMk/>
            <pc:sldMk cId="2873386610" sldId="465"/>
            <ac:spMk id="27" creationId="{34461041-8413-4023-ABA7-9E499B0AD995}"/>
          </ac:spMkLst>
        </pc:spChg>
        <pc:spChg chg="add del">
          <ac:chgData name="BEN KHALFALLAH Hela ItimAsrScoVdf" userId="d55be94f-4073-46ba-88ef-465599598fde" providerId="ADAL" clId="{F4C6D9C5-BD47-44C2-9B57-275B6642FEE1}" dt="2022-06-19T13:25:31.075" v="184" actId="26606"/>
          <ac:spMkLst>
            <pc:docMk/>
            <pc:sldMk cId="2873386610" sldId="465"/>
            <ac:spMk id="29" creationId="{D841E764-4629-49E0-994A-6F92FEFB9B5D}"/>
          </ac:spMkLst>
        </pc:spChg>
        <pc:spChg chg="add del">
          <ac:chgData name="BEN KHALFALLAH Hela ItimAsrScoVdf" userId="d55be94f-4073-46ba-88ef-465599598fde" providerId="ADAL" clId="{F4C6D9C5-BD47-44C2-9B57-275B6642FEE1}" dt="2022-06-19T13:25:35.562" v="186" actId="26606"/>
          <ac:spMkLst>
            <pc:docMk/>
            <pc:sldMk cId="2873386610" sldId="465"/>
            <ac:spMk id="31" creationId="{416A0E3C-60E6-4F39-BC55-5F7C224E1F7C}"/>
          </ac:spMkLst>
        </pc:spChg>
        <pc:spChg chg="add del">
          <ac:chgData name="BEN KHALFALLAH Hela ItimAsrScoVdf" userId="d55be94f-4073-46ba-88ef-465599598fde" providerId="ADAL" clId="{F4C6D9C5-BD47-44C2-9B57-275B6642FEE1}" dt="2022-06-19T13:25:35.562" v="186" actId="26606"/>
          <ac:spMkLst>
            <pc:docMk/>
            <pc:sldMk cId="2873386610" sldId="465"/>
            <ac:spMk id="32" creationId="{1A03258A-52C6-4288-AA56-C3262A0D2584}"/>
          </ac:spMkLst>
        </pc:spChg>
        <pc:spChg chg="add del">
          <ac:chgData name="BEN KHALFALLAH Hela ItimAsrScoVdf" userId="d55be94f-4073-46ba-88ef-465599598fde" providerId="ADAL" clId="{F4C6D9C5-BD47-44C2-9B57-275B6642FEE1}" dt="2022-06-19T13:25:35.562" v="186" actId="26606"/>
          <ac:spMkLst>
            <pc:docMk/>
            <pc:sldMk cId="2873386610" sldId="465"/>
            <ac:spMk id="34" creationId="{A4F00451-4BD6-4902-BC68-A80FA0185801}"/>
          </ac:spMkLst>
        </pc:spChg>
        <pc:spChg chg="add del">
          <ac:chgData name="BEN KHALFALLAH Hela ItimAsrScoVdf" userId="d55be94f-4073-46ba-88ef-465599598fde" providerId="ADAL" clId="{F4C6D9C5-BD47-44C2-9B57-275B6642FEE1}" dt="2022-06-19T13:25:35.562" v="186" actId="26606"/>
          <ac:spMkLst>
            <pc:docMk/>
            <pc:sldMk cId="2873386610" sldId="465"/>
            <ac:spMk id="35" creationId="{BFE5EB49-4981-42B2-B377-A1A2BE1ECBE1}"/>
          </ac:spMkLst>
        </pc:spChg>
        <pc:spChg chg="add del">
          <ac:chgData name="BEN KHALFALLAH Hela ItimAsrScoVdf" userId="d55be94f-4073-46ba-88ef-465599598fde" providerId="ADAL" clId="{F4C6D9C5-BD47-44C2-9B57-275B6642FEE1}" dt="2022-06-19T13:25:35.562" v="186" actId="26606"/>
          <ac:spMkLst>
            <pc:docMk/>
            <pc:sldMk cId="2873386610" sldId="465"/>
            <ac:spMk id="36" creationId="{DE00BD20-6BB9-4B6A-971A-BA5D2A5470AE}"/>
          </ac:spMkLst>
        </pc:spChg>
        <pc:spChg chg="add del">
          <ac:chgData name="BEN KHALFALLAH Hela ItimAsrScoVdf" userId="d55be94f-4073-46ba-88ef-465599598fde" providerId="ADAL" clId="{F4C6D9C5-BD47-44C2-9B57-275B6642FEE1}" dt="2022-06-19T13:25:38.429" v="188" actId="26606"/>
          <ac:spMkLst>
            <pc:docMk/>
            <pc:sldMk cId="2873386610" sldId="465"/>
            <ac:spMk id="38" creationId="{7DE3B1B8-DC38-48E8-8C31-EF790659B582}"/>
          </ac:spMkLst>
        </pc:spChg>
        <pc:spChg chg="add del">
          <ac:chgData name="BEN KHALFALLAH Hela ItimAsrScoVdf" userId="d55be94f-4073-46ba-88ef-465599598fde" providerId="ADAL" clId="{F4C6D9C5-BD47-44C2-9B57-275B6642FEE1}" dt="2022-06-19T13:25:38.429" v="188" actId="26606"/>
          <ac:spMkLst>
            <pc:docMk/>
            <pc:sldMk cId="2873386610" sldId="465"/>
            <ac:spMk id="39" creationId="{9E63FFFE-1DB2-4A0F-B495-35782F162299}"/>
          </ac:spMkLst>
        </pc:spChg>
        <pc:spChg chg="add del">
          <ac:chgData name="BEN KHALFALLAH Hela ItimAsrScoVdf" userId="d55be94f-4073-46ba-88ef-465599598fde" providerId="ADAL" clId="{F4C6D9C5-BD47-44C2-9B57-275B6642FEE1}" dt="2022-06-19T13:25:38.429" v="188" actId="26606"/>
          <ac:spMkLst>
            <pc:docMk/>
            <pc:sldMk cId="2873386610" sldId="465"/>
            <ac:spMk id="41" creationId="{39B4056F-1959-4627-A683-77F6C0603FCD}"/>
          </ac:spMkLst>
        </pc:spChg>
        <pc:spChg chg="add del">
          <ac:chgData name="BEN KHALFALLAH Hela ItimAsrScoVdf" userId="d55be94f-4073-46ba-88ef-465599598fde" providerId="ADAL" clId="{F4C6D9C5-BD47-44C2-9B57-275B6642FEE1}" dt="2022-06-19T13:25:38.429" v="188" actId="26606"/>
          <ac:spMkLst>
            <pc:docMk/>
            <pc:sldMk cId="2873386610" sldId="465"/>
            <ac:spMk id="42" creationId="{D8D7349B-C9FA-4FCE-A1FF-948F460A3A9A}"/>
          </ac:spMkLst>
        </pc:spChg>
        <pc:spChg chg="add del">
          <ac:chgData name="BEN KHALFALLAH Hela ItimAsrScoVdf" userId="d55be94f-4073-46ba-88ef-465599598fde" providerId="ADAL" clId="{F4C6D9C5-BD47-44C2-9B57-275B6642FEE1}" dt="2022-06-19T13:25:38.429" v="188" actId="26606"/>
          <ac:spMkLst>
            <pc:docMk/>
            <pc:sldMk cId="2873386610" sldId="465"/>
            <ac:spMk id="43" creationId="{4AF746F9-E85F-4BED-9D7E-562262E8B3D2}"/>
          </ac:spMkLst>
        </pc:spChg>
        <pc:spChg chg="add del">
          <ac:chgData name="BEN KHALFALLAH Hela ItimAsrScoVdf" userId="d55be94f-4073-46ba-88ef-465599598fde" providerId="ADAL" clId="{F4C6D9C5-BD47-44C2-9B57-275B6642FEE1}" dt="2022-06-19T13:25:42.010" v="190" actId="26606"/>
          <ac:spMkLst>
            <pc:docMk/>
            <pc:sldMk cId="2873386610" sldId="465"/>
            <ac:spMk id="46" creationId="{F240A2FC-E2C3-458D-96B4-5DF9028D93A5}"/>
          </ac:spMkLst>
        </pc:spChg>
        <pc:spChg chg="add del">
          <ac:chgData name="BEN KHALFALLAH Hela ItimAsrScoVdf" userId="d55be94f-4073-46ba-88ef-465599598fde" providerId="ADAL" clId="{F4C6D9C5-BD47-44C2-9B57-275B6642FEE1}" dt="2022-06-19T13:25:42.010" v="190" actId="26606"/>
          <ac:spMkLst>
            <pc:docMk/>
            <pc:sldMk cId="2873386610" sldId="465"/>
            <ac:spMk id="47" creationId="{5F097929-F3D6-4D1F-8AFC-CF348171A9E1}"/>
          </ac:spMkLst>
        </pc:spChg>
        <pc:spChg chg="add del">
          <ac:chgData name="BEN KHALFALLAH Hela ItimAsrScoVdf" userId="d55be94f-4073-46ba-88ef-465599598fde" providerId="ADAL" clId="{F4C6D9C5-BD47-44C2-9B57-275B6642FEE1}" dt="2022-06-19T13:25:42.010" v="190" actId="26606"/>
          <ac:spMkLst>
            <pc:docMk/>
            <pc:sldMk cId="2873386610" sldId="465"/>
            <ac:spMk id="49" creationId="{34461041-8413-4023-ABA7-9E499B0AD995}"/>
          </ac:spMkLst>
        </pc:spChg>
        <pc:spChg chg="add del">
          <ac:chgData name="BEN KHALFALLAH Hela ItimAsrScoVdf" userId="d55be94f-4073-46ba-88ef-465599598fde" providerId="ADAL" clId="{F4C6D9C5-BD47-44C2-9B57-275B6642FEE1}" dt="2022-06-19T13:25:42.010" v="190" actId="26606"/>
          <ac:spMkLst>
            <pc:docMk/>
            <pc:sldMk cId="2873386610" sldId="465"/>
            <ac:spMk id="51" creationId="{D841E764-4629-49E0-994A-6F92FEFB9B5D}"/>
          </ac:spMkLst>
        </pc:spChg>
        <pc:spChg chg="add del">
          <ac:chgData name="BEN KHALFALLAH Hela ItimAsrScoVdf" userId="d55be94f-4073-46ba-88ef-465599598fde" providerId="ADAL" clId="{F4C6D9C5-BD47-44C2-9B57-275B6642FEE1}" dt="2022-06-19T13:25:42.010" v="190" actId="26606"/>
          <ac:spMkLst>
            <pc:docMk/>
            <pc:sldMk cId="2873386610" sldId="465"/>
            <ac:spMk id="52" creationId="{95635077-9890-4CC8-9792-28743EBFE01D}"/>
          </ac:spMkLst>
        </pc:spChg>
        <pc:spChg chg="add del">
          <ac:chgData name="BEN KHALFALLAH Hela ItimAsrScoVdf" userId="d55be94f-4073-46ba-88ef-465599598fde" providerId="ADAL" clId="{F4C6D9C5-BD47-44C2-9B57-275B6642FEE1}" dt="2022-06-19T13:25:44.773" v="192" actId="26606"/>
          <ac:spMkLst>
            <pc:docMk/>
            <pc:sldMk cId="2873386610" sldId="465"/>
            <ac:spMk id="54" creationId="{F240A2FC-E2C3-458D-96B4-5DF9028D93A5}"/>
          </ac:spMkLst>
        </pc:spChg>
        <pc:spChg chg="add del">
          <ac:chgData name="BEN KHALFALLAH Hela ItimAsrScoVdf" userId="d55be94f-4073-46ba-88ef-465599598fde" providerId="ADAL" clId="{F4C6D9C5-BD47-44C2-9B57-275B6642FEE1}" dt="2022-06-19T13:25:44.773" v="192" actId="26606"/>
          <ac:spMkLst>
            <pc:docMk/>
            <pc:sldMk cId="2873386610" sldId="465"/>
            <ac:spMk id="55" creationId="{5F097929-F3D6-4D1F-8AFC-CF348171A9E1}"/>
          </ac:spMkLst>
        </pc:spChg>
        <pc:spChg chg="add del">
          <ac:chgData name="BEN KHALFALLAH Hela ItimAsrScoVdf" userId="d55be94f-4073-46ba-88ef-465599598fde" providerId="ADAL" clId="{F4C6D9C5-BD47-44C2-9B57-275B6642FEE1}" dt="2022-06-19T13:25:44.773" v="192" actId="26606"/>
          <ac:spMkLst>
            <pc:docMk/>
            <pc:sldMk cId="2873386610" sldId="465"/>
            <ac:spMk id="57" creationId="{990BAFCD-EA0A-47F4-8B00-AAB1E67A90CC}"/>
          </ac:spMkLst>
        </pc:spChg>
        <pc:spChg chg="add del">
          <ac:chgData name="BEN KHALFALLAH Hela ItimAsrScoVdf" userId="d55be94f-4073-46ba-88ef-465599598fde" providerId="ADAL" clId="{F4C6D9C5-BD47-44C2-9B57-275B6642FEE1}" dt="2022-06-19T13:25:44.773" v="192" actId="26606"/>
          <ac:spMkLst>
            <pc:docMk/>
            <pc:sldMk cId="2873386610" sldId="465"/>
            <ac:spMk id="58" creationId="{621D8EC4-8163-48C9-89D6-8555E98AB9A8}"/>
          </ac:spMkLst>
        </pc:spChg>
        <pc:spChg chg="add del">
          <ac:chgData name="BEN KHALFALLAH Hela ItimAsrScoVdf" userId="d55be94f-4073-46ba-88ef-465599598fde" providerId="ADAL" clId="{F4C6D9C5-BD47-44C2-9B57-275B6642FEE1}" dt="2022-06-19T13:25:44.773" v="192" actId="26606"/>
          <ac:spMkLst>
            <pc:docMk/>
            <pc:sldMk cId="2873386610" sldId="465"/>
            <ac:spMk id="59" creationId="{7B7C6C2A-33C4-4D5D-8EB1-A8803DCB7566}"/>
          </ac:spMkLst>
        </pc:spChg>
        <pc:spChg chg="add del">
          <ac:chgData name="BEN KHALFALLAH Hela ItimAsrScoVdf" userId="d55be94f-4073-46ba-88ef-465599598fde" providerId="ADAL" clId="{F4C6D9C5-BD47-44C2-9B57-275B6642FEE1}" dt="2022-06-19T13:25:46.969" v="194" actId="26606"/>
          <ac:spMkLst>
            <pc:docMk/>
            <pc:sldMk cId="2873386610" sldId="465"/>
            <ac:spMk id="61" creationId="{7DE3B1B8-DC38-48E8-8C31-EF790659B582}"/>
          </ac:spMkLst>
        </pc:spChg>
        <pc:spChg chg="add del">
          <ac:chgData name="BEN KHALFALLAH Hela ItimAsrScoVdf" userId="d55be94f-4073-46ba-88ef-465599598fde" providerId="ADAL" clId="{F4C6D9C5-BD47-44C2-9B57-275B6642FEE1}" dt="2022-06-19T13:25:46.969" v="194" actId="26606"/>
          <ac:spMkLst>
            <pc:docMk/>
            <pc:sldMk cId="2873386610" sldId="465"/>
            <ac:spMk id="62" creationId="{9E63FFFE-1DB2-4A0F-B495-35782F162299}"/>
          </ac:spMkLst>
        </pc:spChg>
        <pc:spChg chg="add del">
          <ac:chgData name="BEN KHALFALLAH Hela ItimAsrScoVdf" userId="d55be94f-4073-46ba-88ef-465599598fde" providerId="ADAL" clId="{F4C6D9C5-BD47-44C2-9B57-275B6642FEE1}" dt="2022-06-19T13:25:46.969" v="194" actId="26606"/>
          <ac:spMkLst>
            <pc:docMk/>
            <pc:sldMk cId="2873386610" sldId="465"/>
            <ac:spMk id="64" creationId="{39B4056F-1959-4627-A683-77F6C0603FCD}"/>
          </ac:spMkLst>
        </pc:spChg>
        <pc:spChg chg="add del">
          <ac:chgData name="BEN KHALFALLAH Hela ItimAsrScoVdf" userId="d55be94f-4073-46ba-88ef-465599598fde" providerId="ADAL" clId="{F4C6D9C5-BD47-44C2-9B57-275B6642FEE1}" dt="2022-06-19T13:25:46.969" v="194" actId="26606"/>
          <ac:spMkLst>
            <pc:docMk/>
            <pc:sldMk cId="2873386610" sldId="465"/>
            <ac:spMk id="65" creationId="{D8D7349B-C9FA-4FCE-A1FF-948F460A3A9A}"/>
          </ac:spMkLst>
        </pc:spChg>
        <pc:spChg chg="add del">
          <ac:chgData name="BEN KHALFALLAH Hela ItimAsrScoVdf" userId="d55be94f-4073-46ba-88ef-465599598fde" providerId="ADAL" clId="{F4C6D9C5-BD47-44C2-9B57-275B6642FEE1}" dt="2022-06-19T13:25:46.969" v="194" actId="26606"/>
          <ac:spMkLst>
            <pc:docMk/>
            <pc:sldMk cId="2873386610" sldId="465"/>
            <ac:spMk id="66" creationId="{4AF746F9-E85F-4BED-9D7E-562262E8B3D2}"/>
          </ac:spMkLst>
        </pc:spChg>
        <pc:spChg chg="add del">
          <ac:chgData name="BEN KHALFALLAH Hela ItimAsrScoVdf" userId="d55be94f-4073-46ba-88ef-465599598fde" providerId="ADAL" clId="{F4C6D9C5-BD47-44C2-9B57-275B6642FEE1}" dt="2022-06-19T13:25:47.600" v="196" actId="26606"/>
          <ac:spMkLst>
            <pc:docMk/>
            <pc:sldMk cId="2873386610" sldId="465"/>
            <ac:spMk id="69" creationId="{7DE3B1B8-DC38-48E8-8C31-EF790659B582}"/>
          </ac:spMkLst>
        </pc:spChg>
        <pc:spChg chg="add del">
          <ac:chgData name="BEN KHALFALLAH Hela ItimAsrScoVdf" userId="d55be94f-4073-46ba-88ef-465599598fde" providerId="ADAL" clId="{F4C6D9C5-BD47-44C2-9B57-275B6642FEE1}" dt="2022-06-19T13:25:47.600" v="196" actId="26606"/>
          <ac:spMkLst>
            <pc:docMk/>
            <pc:sldMk cId="2873386610" sldId="465"/>
            <ac:spMk id="70" creationId="{9E63FFFE-1DB2-4A0F-B495-35782F162299}"/>
          </ac:spMkLst>
        </pc:spChg>
        <pc:spChg chg="add del">
          <ac:chgData name="BEN KHALFALLAH Hela ItimAsrScoVdf" userId="d55be94f-4073-46ba-88ef-465599598fde" providerId="ADAL" clId="{F4C6D9C5-BD47-44C2-9B57-275B6642FEE1}" dt="2022-06-19T13:25:47.600" v="196" actId="26606"/>
          <ac:spMkLst>
            <pc:docMk/>
            <pc:sldMk cId="2873386610" sldId="465"/>
            <ac:spMk id="72" creationId="{08CB54FC-0B2A-4107-9A70-958B90B76585}"/>
          </ac:spMkLst>
        </pc:spChg>
        <pc:spChg chg="add del">
          <ac:chgData name="BEN KHALFALLAH Hela ItimAsrScoVdf" userId="d55be94f-4073-46ba-88ef-465599598fde" providerId="ADAL" clId="{F4C6D9C5-BD47-44C2-9B57-275B6642FEE1}" dt="2022-06-19T13:25:47.600" v="196" actId="26606"/>
          <ac:spMkLst>
            <pc:docMk/>
            <pc:sldMk cId="2873386610" sldId="465"/>
            <ac:spMk id="74" creationId="{6587DBF8-5C50-4034-8B79-FE54A01A8E15}"/>
          </ac:spMkLst>
        </pc:spChg>
        <pc:spChg chg="add del">
          <ac:chgData name="BEN KHALFALLAH Hela ItimAsrScoVdf" userId="d55be94f-4073-46ba-88ef-465599598fde" providerId="ADAL" clId="{F4C6D9C5-BD47-44C2-9B57-275B6642FEE1}" dt="2022-06-19T13:25:47.600" v="196" actId="26606"/>
          <ac:spMkLst>
            <pc:docMk/>
            <pc:sldMk cId="2873386610" sldId="465"/>
            <ac:spMk id="75" creationId="{14720853-E885-4BE5-BFE2-24004CEF6952}"/>
          </ac:spMkLst>
        </pc:spChg>
        <pc:spChg chg="add del">
          <ac:chgData name="BEN KHALFALLAH Hela ItimAsrScoVdf" userId="d55be94f-4073-46ba-88ef-465599598fde" providerId="ADAL" clId="{F4C6D9C5-BD47-44C2-9B57-275B6642FEE1}" dt="2022-06-19T13:25:49.296" v="198" actId="26606"/>
          <ac:spMkLst>
            <pc:docMk/>
            <pc:sldMk cId="2873386610" sldId="465"/>
            <ac:spMk id="77" creationId="{7DE3B1B8-DC38-48E8-8C31-EF790659B582}"/>
          </ac:spMkLst>
        </pc:spChg>
        <pc:spChg chg="add del">
          <ac:chgData name="BEN KHALFALLAH Hela ItimAsrScoVdf" userId="d55be94f-4073-46ba-88ef-465599598fde" providerId="ADAL" clId="{F4C6D9C5-BD47-44C2-9B57-275B6642FEE1}" dt="2022-06-19T13:25:49.296" v="198" actId="26606"/>
          <ac:spMkLst>
            <pc:docMk/>
            <pc:sldMk cId="2873386610" sldId="465"/>
            <ac:spMk id="78" creationId="{9E63FFFE-1DB2-4A0F-B495-35782F162299}"/>
          </ac:spMkLst>
        </pc:spChg>
        <pc:spChg chg="add del">
          <ac:chgData name="BEN KHALFALLAH Hela ItimAsrScoVdf" userId="d55be94f-4073-46ba-88ef-465599598fde" providerId="ADAL" clId="{F4C6D9C5-BD47-44C2-9B57-275B6642FEE1}" dt="2022-06-19T13:25:49.296" v="198" actId="26606"/>
          <ac:spMkLst>
            <pc:docMk/>
            <pc:sldMk cId="2873386610" sldId="465"/>
            <ac:spMk id="80" creationId="{73734CDA-1CE8-4F1C-B0B3-AAB252B0135C}"/>
          </ac:spMkLst>
        </pc:spChg>
        <pc:spChg chg="add del">
          <ac:chgData name="BEN KHALFALLAH Hela ItimAsrScoVdf" userId="d55be94f-4073-46ba-88ef-465599598fde" providerId="ADAL" clId="{F4C6D9C5-BD47-44C2-9B57-275B6642FEE1}" dt="2022-06-19T13:25:49.296" v="198" actId="26606"/>
          <ac:spMkLst>
            <pc:docMk/>
            <pc:sldMk cId="2873386610" sldId="465"/>
            <ac:spMk id="82" creationId="{29765C2F-E3D0-4261-9A4A-F97B2C609AD8}"/>
          </ac:spMkLst>
        </pc:spChg>
        <pc:spChg chg="add del">
          <ac:chgData name="BEN KHALFALLAH Hela ItimAsrScoVdf" userId="d55be94f-4073-46ba-88ef-465599598fde" providerId="ADAL" clId="{F4C6D9C5-BD47-44C2-9B57-275B6642FEE1}" dt="2022-06-19T13:25:49.296" v="198" actId="26606"/>
          <ac:spMkLst>
            <pc:docMk/>
            <pc:sldMk cId="2873386610" sldId="465"/>
            <ac:spMk id="83" creationId="{6638892E-C2A5-4DB9-B4D3-22B4DA4B3687}"/>
          </ac:spMkLst>
        </pc:spChg>
        <pc:spChg chg="add del">
          <ac:chgData name="BEN KHALFALLAH Hela ItimAsrScoVdf" userId="d55be94f-4073-46ba-88ef-465599598fde" providerId="ADAL" clId="{F4C6D9C5-BD47-44C2-9B57-275B6642FEE1}" dt="2022-06-19T13:25:50.282" v="200" actId="26606"/>
          <ac:spMkLst>
            <pc:docMk/>
            <pc:sldMk cId="2873386610" sldId="465"/>
            <ac:spMk id="85" creationId="{416A0E3C-60E6-4F39-BC55-5F7C224E1F7C}"/>
          </ac:spMkLst>
        </pc:spChg>
        <pc:spChg chg="add del">
          <ac:chgData name="BEN KHALFALLAH Hela ItimAsrScoVdf" userId="d55be94f-4073-46ba-88ef-465599598fde" providerId="ADAL" clId="{F4C6D9C5-BD47-44C2-9B57-275B6642FEE1}" dt="2022-06-19T13:25:50.282" v="200" actId="26606"/>
          <ac:spMkLst>
            <pc:docMk/>
            <pc:sldMk cId="2873386610" sldId="465"/>
            <ac:spMk id="86" creationId="{1A03258A-52C6-4288-AA56-C3262A0D2584}"/>
          </ac:spMkLst>
        </pc:spChg>
        <pc:spChg chg="add del">
          <ac:chgData name="BEN KHALFALLAH Hela ItimAsrScoVdf" userId="d55be94f-4073-46ba-88ef-465599598fde" providerId="ADAL" clId="{F4C6D9C5-BD47-44C2-9B57-275B6642FEE1}" dt="2022-06-19T13:25:55.567" v="202" actId="26606"/>
          <ac:spMkLst>
            <pc:docMk/>
            <pc:sldMk cId="2873386610" sldId="465"/>
            <ac:spMk id="89" creationId="{416A0E3C-60E6-4F39-BC55-5F7C224E1F7C}"/>
          </ac:spMkLst>
        </pc:spChg>
        <pc:spChg chg="add del">
          <ac:chgData name="BEN KHALFALLAH Hela ItimAsrScoVdf" userId="d55be94f-4073-46ba-88ef-465599598fde" providerId="ADAL" clId="{F4C6D9C5-BD47-44C2-9B57-275B6642FEE1}" dt="2022-06-19T13:25:55.567" v="202" actId="26606"/>
          <ac:spMkLst>
            <pc:docMk/>
            <pc:sldMk cId="2873386610" sldId="465"/>
            <ac:spMk id="90" creationId="{1A03258A-52C6-4288-AA56-C3262A0D2584}"/>
          </ac:spMkLst>
        </pc:spChg>
        <pc:spChg chg="add del">
          <ac:chgData name="BEN KHALFALLAH Hela ItimAsrScoVdf" userId="d55be94f-4073-46ba-88ef-465599598fde" providerId="ADAL" clId="{F4C6D9C5-BD47-44C2-9B57-275B6642FEE1}" dt="2022-06-19T13:25:55.567" v="202" actId="26606"/>
          <ac:spMkLst>
            <pc:docMk/>
            <pc:sldMk cId="2873386610" sldId="465"/>
            <ac:spMk id="92" creationId="{A4F00451-4BD6-4902-BC68-A80FA0185801}"/>
          </ac:spMkLst>
        </pc:spChg>
        <pc:spChg chg="add del">
          <ac:chgData name="BEN KHALFALLAH Hela ItimAsrScoVdf" userId="d55be94f-4073-46ba-88ef-465599598fde" providerId="ADAL" clId="{F4C6D9C5-BD47-44C2-9B57-275B6642FEE1}" dt="2022-06-19T13:25:55.567" v="202" actId="26606"/>
          <ac:spMkLst>
            <pc:docMk/>
            <pc:sldMk cId="2873386610" sldId="465"/>
            <ac:spMk id="93" creationId="{BFE5EB49-4981-42B2-B377-A1A2BE1ECBE1}"/>
          </ac:spMkLst>
        </pc:spChg>
        <pc:spChg chg="add del">
          <ac:chgData name="BEN KHALFALLAH Hela ItimAsrScoVdf" userId="d55be94f-4073-46ba-88ef-465599598fde" providerId="ADAL" clId="{F4C6D9C5-BD47-44C2-9B57-275B6642FEE1}" dt="2022-06-19T13:25:55.567" v="202" actId="26606"/>
          <ac:spMkLst>
            <pc:docMk/>
            <pc:sldMk cId="2873386610" sldId="465"/>
            <ac:spMk id="94" creationId="{DE00BD20-6BB9-4B6A-971A-BA5D2A5470AE}"/>
          </ac:spMkLst>
        </pc:spChg>
        <pc:spChg chg="add del">
          <ac:chgData name="BEN KHALFALLAH Hela ItimAsrScoVdf" userId="d55be94f-4073-46ba-88ef-465599598fde" providerId="ADAL" clId="{F4C6D9C5-BD47-44C2-9B57-275B6642FEE1}" dt="2022-06-19T13:26:03.941" v="207" actId="26606"/>
          <ac:spMkLst>
            <pc:docMk/>
            <pc:sldMk cId="2873386610" sldId="465"/>
            <ac:spMk id="96" creationId="{F240A2FC-E2C3-458D-96B4-5DF9028D93A5}"/>
          </ac:spMkLst>
        </pc:spChg>
        <pc:spChg chg="add del">
          <ac:chgData name="BEN KHALFALLAH Hela ItimAsrScoVdf" userId="d55be94f-4073-46ba-88ef-465599598fde" providerId="ADAL" clId="{F4C6D9C5-BD47-44C2-9B57-275B6642FEE1}" dt="2022-06-19T13:26:03.941" v="207" actId="26606"/>
          <ac:spMkLst>
            <pc:docMk/>
            <pc:sldMk cId="2873386610" sldId="465"/>
            <ac:spMk id="97" creationId="{5F097929-F3D6-4D1F-8AFC-CF348171A9E1}"/>
          </ac:spMkLst>
        </pc:spChg>
        <pc:spChg chg="add del">
          <ac:chgData name="BEN KHALFALLAH Hela ItimAsrScoVdf" userId="d55be94f-4073-46ba-88ef-465599598fde" providerId="ADAL" clId="{F4C6D9C5-BD47-44C2-9B57-275B6642FEE1}" dt="2022-06-19T13:26:03.941" v="207" actId="26606"/>
          <ac:spMkLst>
            <pc:docMk/>
            <pc:sldMk cId="2873386610" sldId="465"/>
            <ac:spMk id="99" creationId="{34461041-8413-4023-ABA7-9E499B0AD995}"/>
          </ac:spMkLst>
        </pc:spChg>
        <pc:spChg chg="add del">
          <ac:chgData name="BEN KHALFALLAH Hela ItimAsrScoVdf" userId="d55be94f-4073-46ba-88ef-465599598fde" providerId="ADAL" clId="{F4C6D9C5-BD47-44C2-9B57-275B6642FEE1}" dt="2022-06-19T13:26:03.941" v="207" actId="26606"/>
          <ac:spMkLst>
            <pc:docMk/>
            <pc:sldMk cId="2873386610" sldId="465"/>
            <ac:spMk id="101" creationId="{D841E764-4629-49E0-994A-6F92FEFB9B5D}"/>
          </ac:spMkLst>
        </pc:spChg>
        <pc:spChg chg="add del">
          <ac:chgData name="BEN KHALFALLAH Hela ItimAsrScoVdf" userId="d55be94f-4073-46ba-88ef-465599598fde" providerId="ADAL" clId="{F4C6D9C5-BD47-44C2-9B57-275B6642FEE1}" dt="2022-06-19T13:26:03.941" v="207" actId="26606"/>
          <ac:spMkLst>
            <pc:docMk/>
            <pc:sldMk cId="2873386610" sldId="465"/>
            <ac:spMk id="102" creationId="{95635077-9890-4CC8-9792-28743EBFE01D}"/>
          </ac:spMkLst>
        </pc:spChg>
        <pc:spChg chg="add del">
          <ac:chgData name="BEN KHALFALLAH Hela ItimAsrScoVdf" userId="d55be94f-4073-46ba-88ef-465599598fde" providerId="ADAL" clId="{F4C6D9C5-BD47-44C2-9B57-275B6642FEE1}" dt="2022-06-19T13:28:09.544" v="275" actId="26606"/>
          <ac:spMkLst>
            <pc:docMk/>
            <pc:sldMk cId="2873386610" sldId="465"/>
            <ac:spMk id="107" creationId="{F240A2FC-E2C3-458D-96B4-5DF9028D93A5}"/>
          </ac:spMkLst>
        </pc:spChg>
        <pc:spChg chg="add del">
          <ac:chgData name="BEN KHALFALLAH Hela ItimAsrScoVdf" userId="d55be94f-4073-46ba-88ef-465599598fde" providerId="ADAL" clId="{F4C6D9C5-BD47-44C2-9B57-275B6642FEE1}" dt="2022-06-19T13:28:09.544" v="275" actId="26606"/>
          <ac:spMkLst>
            <pc:docMk/>
            <pc:sldMk cId="2873386610" sldId="465"/>
            <ac:spMk id="109" creationId="{5F097929-F3D6-4D1F-8AFC-CF348171A9E1}"/>
          </ac:spMkLst>
        </pc:spChg>
        <pc:spChg chg="add del">
          <ac:chgData name="BEN KHALFALLAH Hela ItimAsrScoVdf" userId="d55be94f-4073-46ba-88ef-465599598fde" providerId="ADAL" clId="{F4C6D9C5-BD47-44C2-9B57-275B6642FEE1}" dt="2022-06-19T13:28:09.544" v="275" actId="26606"/>
          <ac:spMkLst>
            <pc:docMk/>
            <pc:sldMk cId="2873386610" sldId="465"/>
            <ac:spMk id="113" creationId="{34461041-8413-4023-ABA7-9E499B0AD995}"/>
          </ac:spMkLst>
        </pc:spChg>
        <pc:spChg chg="add del">
          <ac:chgData name="BEN KHALFALLAH Hela ItimAsrScoVdf" userId="d55be94f-4073-46ba-88ef-465599598fde" providerId="ADAL" clId="{F4C6D9C5-BD47-44C2-9B57-275B6642FEE1}" dt="2022-06-19T13:28:09.544" v="275" actId="26606"/>
          <ac:spMkLst>
            <pc:docMk/>
            <pc:sldMk cId="2873386610" sldId="465"/>
            <ac:spMk id="117" creationId="{D841E764-4629-49E0-994A-6F92FEFB9B5D}"/>
          </ac:spMkLst>
        </pc:spChg>
        <pc:spChg chg="add del">
          <ac:chgData name="BEN KHALFALLAH Hela ItimAsrScoVdf" userId="d55be94f-4073-46ba-88ef-465599598fde" providerId="ADAL" clId="{F4C6D9C5-BD47-44C2-9B57-275B6642FEE1}" dt="2022-06-19T13:28:09.544" v="275" actId="26606"/>
          <ac:spMkLst>
            <pc:docMk/>
            <pc:sldMk cId="2873386610" sldId="465"/>
            <ac:spMk id="119" creationId="{95635077-9890-4CC8-9792-28743EBFE01D}"/>
          </ac:spMkLst>
        </pc:spChg>
        <pc:spChg chg="add del">
          <ac:chgData name="BEN KHALFALLAH Hela ItimAsrScoVdf" userId="d55be94f-4073-46ba-88ef-465599598fde" providerId="ADAL" clId="{F4C6D9C5-BD47-44C2-9B57-275B6642FEE1}" dt="2022-06-19T15:49:55.685" v="966"/>
          <ac:spMkLst>
            <pc:docMk/>
            <pc:sldMk cId="2873386610" sldId="465"/>
            <ac:spMk id="4100" creationId="{AD0ACA03-FC39-4E1D-8A50-8453A83BE073}"/>
          </ac:spMkLst>
        </pc:spChg>
        <pc:spChg chg="add del">
          <ac:chgData name="BEN KHALFALLAH Hela ItimAsrScoVdf" userId="d55be94f-4073-46ba-88ef-465599598fde" providerId="ADAL" clId="{F4C6D9C5-BD47-44C2-9B57-275B6642FEE1}" dt="2022-06-19T15:49:55.685" v="966"/>
          <ac:spMkLst>
            <pc:docMk/>
            <pc:sldMk cId="2873386610" sldId="465"/>
            <ac:spMk id="4101" creationId="{05FD7B22-47FD-4909-9BE1-B8F33D0CCF74}"/>
          </ac:spMkLst>
        </pc:spChg>
        <pc:spChg chg="add del">
          <ac:chgData name="BEN KHALFALLAH Hela ItimAsrScoVdf" userId="d55be94f-4073-46ba-88ef-465599598fde" providerId="ADAL" clId="{F4C6D9C5-BD47-44C2-9B57-275B6642FEE1}" dt="2022-06-19T13:28:09.529" v="274" actId="26606"/>
          <ac:spMkLst>
            <pc:docMk/>
            <pc:sldMk cId="2873386610" sldId="465"/>
            <ac:spMk id="4103" creationId="{58331D47-DE7A-4F51-9D59-FD68F3BDD20E}"/>
          </ac:spMkLst>
        </pc:spChg>
        <pc:spChg chg="add del">
          <ac:chgData name="BEN KHALFALLAH Hela ItimAsrScoVdf" userId="d55be94f-4073-46ba-88ef-465599598fde" providerId="ADAL" clId="{F4C6D9C5-BD47-44C2-9B57-275B6642FEE1}" dt="2022-06-19T15:49:55.685" v="966"/>
          <ac:spMkLst>
            <pc:docMk/>
            <pc:sldMk cId="2873386610" sldId="465"/>
            <ac:spMk id="4104" creationId="{A1849349-117E-42BE-B246-0E110BCCDCCB}"/>
          </ac:spMkLst>
        </pc:spChg>
        <pc:spChg chg="add del">
          <ac:chgData name="BEN KHALFALLAH Hela ItimAsrScoVdf" userId="d55be94f-4073-46ba-88ef-465599598fde" providerId="ADAL" clId="{F4C6D9C5-BD47-44C2-9B57-275B6642FEE1}" dt="2022-06-19T13:28:09.529" v="274" actId="26606"/>
          <ac:spMkLst>
            <pc:docMk/>
            <pc:sldMk cId="2873386610" sldId="465"/>
            <ac:spMk id="4105" creationId="{99DEDC60-6312-4214-B219-E46479D7E137}"/>
          </ac:spMkLst>
        </pc:spChg>
        <pc:spChg chg="add del">
          <ac:chgData name="BEN KHALFALLAH Hela ItimAsrScoVdf" userId="d55be94f-4073-46ba-88ef-465599598fde" providerId="ADAL" clId="{F4C6D9C5-BD47-44C2-9B57-275B6642FEE1}" dt="2022-06-19T15:49:55.685" v="966"/>
          <ac:spMkLst>
            <pc:docMk/>
            <pc:sldMk cId="2873386610" sldId="465"/>
            <ac:spMk id="4106" creationId="{81BC0B3E-16E3-466C-A965-BACCAEFB43C1}"/>
          </ac:spMkLst>
        </pc:spChg>
        <pc:spChg chg="add del">
          <ac:chgData name="BEN KHALFALLAH Hela ItimAsrScoVdf" userId="d55be94f-4073-46ba-88ef-465599598fde" providerId="ADAL" clId="{F4C6D9C5-BD47-44C2-9B57-275B6642FEE1}" dt="2022-06-19T15:49:55.685" v="966"/>
          <ac:spMkLst>
            <pc:docMk/>
            <pc:sldMk cId="2873386610" sldId="465"/>
            <ac:spMk id="4108" creationId="{34CF7BE6-A7DD-47DF-A1B1-69749C0B8364}"/>
          </ac:spMkLst>
        </pc:spChg>
        <pc:spChg chg="add del">
          <ac:chgData name="BEN KHALFALLAH Hela ItimAsrScoVdf" userId="d55be94f-4073-46ba-88ef-465599598fde" providerId="ADAL" clId="{F4C6D9C5-BD47-44C2-9B57-275B6642FEE1}" dt="2022-06-19T13:28:09.529" v="274" actId="26606"/>
          <ac:spMkLst>
            <pc:docMk/>
            <pc:sldMk cId="2873386610" sldId="465"/>
            <ac:spMk id="4109" creationId="{BD447334-7A13-4AAB-B92F-9B3990794C75}"/>
          </ac:spMkLst>
        </pc:spChg>
        <pc:spChg chg="add del">
          <ac:chgData name="BEN KHALFALLAH Hela ItimAsrScoVdf" userId="d55be94f-4073-46ba-88ef-465599598fde" providerId="ADAL" clId="{F4C6D9C5-BD47-44C2-9B57-275B6642FEE1}" dt="2022-06-19T15:49:55.685" v="966"/>
          <ac:spMkLst>
            <pc:docMk/>
            <pc:sldMk cId="2873386610" sldId="465"/>
            <ac:spMk id="4110" creationId="{A69A7105-383C-4831-BD7F-E344EB08B9CF}"/>
          </ac:spMkLst>
        </pc:spChg>
        <pc:spChg chg="add del">
          <ac:chgData name="BEN KHALFALLAH Hela ItimAsrScoVdf" userId="d55be94f-4073-46ba-88ef-465599598fde" providerId="ADAL" clId="{F4C6D9C5-BD47-44C2-9B57-275B6642FEE1}" dt="2022-06-19T13:28:09.529" v="274" actId="26606"/>
          <ac:spMkLst>
            <pc:docMk/>
            <pc:sldMk cId="2873386610" sldId="465"/>
            <ac:spMk id="4111" creationId="{A80859B2-E631-44CD-80CE-0B9E3CAA70C2}"/>
          </ac:spMkLst>
        </pc:spChg>
        <pc:spChg chg="add del">
          <ac:chgData name="BEN KHALFALLAH Hela ItimAsrScoVdf" userId="d55be94f-4073-46ba-88ef-465599598fde" providerId="ADAL" clId="{F4C6D9C5-BD47-44C2-9B57-275B6642FEE1}" dt="2022-06-19T15:51:33.717" v="983" actId="26606"/>
          <ac:spMkLst>
            <pc:docMk/>
            <pc:sldMk cId="2873386610" sldId="465"/>
            <ac:spMk id="4112" creationId="{1E5E4503-CC62-4DA9-9121-0A15719984CE}"/>
          </ac:spMkLst>
        </pc:spChg>
        <pc:spChg chg="add del">
          <ac:chgData name="BEN KHALFALLAH Hela ItimAsrScoVdf" userId="d55be94f-4073-46ba-88ef-465599598fde" providerId="ADAL" clId="{F4C6D9C5-BD47-44C2-9B57-275B6642FEE1}" dt="2022-06-19T13:28:09.529" v="274" actId="26606"/>
          <ac:spMkLst>
            <pc:docMk/>
            <pc:sldMk cId="2873386610" sldId="465"/>
            <ac:spMk id="4113" creationId="{6330B6DB-1B88-4062-A0B5-6360AA0200AB}"/>
          </ac:spMkLst>
        </pc:spChg>
        <pc:spChg chg="add del">
          <ac:chgData name="BEN KHALFALLAH Hela ItimAsrScoVdf" userId="d55be94f-4073-46ba-88ef-465599598fde" providerId="ADAL" clId="{F4C6D9C5-BD47-44C2-9B57-275B6642FEE1}" dt="2022-06-19T15:51:33.717" v="983" actId="26606"/>
          <ac:spMkLst>
            <pc:docMk/>
            <pc:sldMk cId="2873386610" sldId="465"/>
            <ac:spMk id="4114" creationId="{D8D61A1B-3C4C-4F0E-965F-15837624CF5B}"/>
          </ac:spMkLst>
        </pc:spChg>
        <pc:spChg chg="add del">
          <ac:chgData name="BEN KHALFALLAH Hela ItimAsrScoVdf" userId="d55be94f-4073-46ba-88ef-465599598fde" providerId="ADAL" clId="{F4C6D9C5-BD47-44C2-9B57-275B6642FEE1}" dt="2022-06-19T13:28:09.529" v="274" actId="26606"/>
          <ac:spMkLst>
            <pc:docMk/>
            <pc:sldMk cId="2873386610" sldId="465"/>
            <ac:spMk id="4115" creationId="{8E79B4B5-4912-4114-A02C-CE476EEE966F}"/>
          </ac:spMkLst>
        </pc:spChg>
        <pc:spChg chg="add del">
          <ac:chgData name="BEN KHALFALLAH Hela ItimAsrScoVdf" userId="d55be94f-4073-46ba-88ef-465599598fde" providerId="ADAL" clId="{F4C6D9C5-BD47-44C2-9B57-275B6642FEE1}" dt="2022-06-19T13:28:43.121" v="282" actId="26606"/>
          <ac:spMkLst>
            <pc:docMk/>
            <pc:sldMk cId="2873386610" sldId="465"/>
            <ac:spMk id="4117" creationId="{0A95E83E-3C35-4C05-B1FC-CBF86CCB7C21}"/>
          </ac:spMkLst>
        </pc:spChg>
        <pc:spChg chg="add del">
          <ac:chgData name="BEN KHALFALLAH Hela ItimAsrScoVdf" userId="d55be94f-4073-46ba-88ef-465599598fde" providerId="ADAL" clId="{F4C6D9C5-BD47-44C2-9B57-275B6642FEE1}" dt="2022-06-19T13:28:43.121" v="282" actId="26606"/>
          <ac:spMkLst>
            <pc:docMk/>
            <pc:sldMk cId="2873386610" sldId="465"/>
            <ac:spMk id="4118" creationId="{58331D47-DE7A-4F51-9D59-FD68F3BDD20E}"/>
          </ac:spMkLst>
        </pc:spChg>
        <pc:spChg chg="add del">
          <ac:chgData name="BEN KHALFALLAH Hela ItimAsrScoVdf" userId="d55be94f-4073-46ba-88ef-465599598fde" providerId="ADAL" clId="{F4C6D9C5-BD47-44C2-9B57-275B6642FEE1}" dt="2022-06-19T13:28:43.121" v="282" actId="26606"/>
          <ac:spMkLst>
            <pc:docMk/>
            <pc:sldMk cId="2873386610" sldId="465"/>
            <ac:spMk id="4119" creationId="{99DEDC60-6312-4214-B219-E46479D7E137}"/>
          </ac:spMkLst>
        </pc:spChg>
        <pc:spChg chg="add del">
          <ac:chgData name="BEN KHALFALLAH Hela ItimAsrScoVdf" userId="d55be94f-4073-46ba-88ef-465599598fde" providerId="ADAL" clId="{F4C6D9C5-BD47-44C2-9B57-275B6642FEE1}" dt="2022-06-19T13:28:43.121" v="282" actId="26606"/>
          <ac:spMkLst>
            <pc:docMk/>
            <pc:sldMk cId="2873386610" sldId="465"/>
            <ac:spMk id="4121" creationId="{66B8738D-6184-4200-93C8-A38B49E39D94}"/>
          </ac:spMkLst>
        </pc:spChg>
        <pc:spChg chg="add del">
          <ac:chgData name="BEN KHALFALLAH Hela ItimAsrScoVdf" userId="d55be94f-4073-46ba-88ef-465599598fde" providerId="ADAL" clId="{F4C6D9C5-BD47-44C2-9B57-275B6642FEE1}" dt="2022-06-19T13:28:43.121" v="282" actId="26606"/>
          <ac:spMkLst>
            <pc:docMk/>
            <pc:sldMk cId="2873386610" sldId="465"/>
            <ac:spMk id="4122" creationId="{5B73017D-B127-4D47-BB33-0DA52359F549}"/>
          </ac:spMkLst>
        </pc:spChg>
        <pc:spChg chg="add del">
          <ac:chgData name="BEN KHALFALLAH Hela ItimAsrScoVdf" userId="d55be94f-4073-46ba-88ef-465599598fde" providerId="ADAL" clId="{F4C6D9C5-BD47-44C2-9B57-275B6642FEE1}" dt="2022-06-19T13:28:43.121" v="282" actId="26606"/>
          <ac:spMkLst>
            <pc:docMk/>
            <pc:sldMk cId="2873386610" sldId="465"/>
            <ac:spMk id="4124" creationId="{C1AD70F9-2AA8-40AD-81F2-0D7BC881C9A9}"/>
          </ac:spMkLst>
        </pc:spChg>
        <pc:spChg chg="add del">
          <ac:chgData name="BEN KHALFALLAH Hela ItimAsrScoVdf" userId="d55be94f-4073-46ba-88ef-465599598fde" providerId="ADAL" clId="{F4C6D9C5-BD47-44C2-9B57-275B6642FEE1}" dt="2022-06-19T15:51:33.717" v="983" actId="26606"/>
          <ac:spMkLst>
            <pc:docMk/>
            <pc:sldMk cId="2873386610" sldId="465"/>
            <ac:spMk id="4125" creationId="{00E56243-9701-44E8-8A92-319433305195}"/>
          </ac:spMkLst>
        </pc:spChg>
        <pc:spChg chg="add del">
          <ac:chgData name="BEN KHALFALLAH Hela ItimAsrScoVdf" userId="d55be94f-4073-46ba-88ef-465599598fde" providerId="ADAL" clId="{F4C6D9C5-BD47-44C2-9B57-275B6642FEE1}" dt="2022-06-19T15:51:33.717" v="983" actId="26606"/>
          <ac:spMkLst>
            <pc:docMk/>
            <pc:sldMk cId="2873386610" sldId="465"/>
            <ac:spMk id="4126" creationId="{5B1F1915-E076-48EB-BB4A-EE9808EB40CB}"/>
          </ac:spMkLst>
        </pc:spChg>
        <pc:spChg chg="add del">
          <ac:chgData name="BEN KHALFALLAH Hela ItimAsrScoVdf" userId="d55be94f-4073-46ba-88ef-465599598fde" providerId="ADAL" clId="{F4C6D9C5-BD47-44C2-9B57-275B6642FEE1}" dt="2022-06-19T15:51:33.717" v="983" actId="26606"/>
          <ac:spMkLst>
            <pc:docMk/>
            <pc:sldMk cId="2873386610" sldId="465"/>
            <ac:spMk id="4127" creationId="{C946306D-5ADD-463A-949A-DEEBA39D70DC}"/>
          </ac:spMkLst>
        </pc:spChg>
        <pc:spChg chg="add del">
          <ac:chgData name="BEN KHALFALLAH Hela ItimAsrScoVdf" userId="d55be94f-4073-46ba-88ef-465599598fde" providerId="ADAL" clId="{F4C6D9C5-BD47-44C2-9B57-275B6642FEE1}" dt="2022-06-19T15:51:33.717" v="983" actId="26606"/>
          <ac:spMkLst>
            <pc:docMk/>
            <pc:sldMk cId="2873386610" sldId="465"/>
            <ac:spMk id="4128" creationId="{9180D5DB-9658-40A6-A418-7C69982226F4}"/>
          </ac:spMkLst>
        </pc:spChg>
        <pc:spChg chg="add del">
          <ac:chgData name="BEN KHALFALLAH Hela ItimAsrScoVdf" userId="d55be94f-4073-46ba-88ef-465599598fde" providerId="ADAL" clId="{F4C6D9C5-BD47-44C2-9B57-275B6642FEE1}" dt="2022-06-19T13:28:32.241" v="277" actId="26606"/>
          <ac:spMkLst>
            <pc:docMk/>
            <pc:sldMk cId="2873386610" sldId="465"/>
            <ac:spMk id="4129" creationId="{116A904D-80BE-42BB-A96F-14D33FFE0D88}"/>
          </ac:spMkLst>
        </pc:spChg>
        <pc:spChg chg="add del">
          <ac:chgData name="BEN KHALFALLAH Hela ItimAsrScoVdf" userId="d55be94f-4073-46ba-88ef-465599598fde" providerId="ADAL" clId="{F4C6D9C5-BD47-44C2-9B57-275B6642FEE1}" dt="2022-06-19T13:28:32.241" v="277" actId="26606"/>
          <ac:spMkLst>
            <pc:docMk/>
            <pc:sldMk cId="2873386610" sldId="465"/>
            <ac:spMk id="4131" creationId="{3E49CA6A-AA0D-433F-BA6F-E0F8DCBA8BD9}"/>
          </ac:spMkLst>
        </pc:spChg>
        <pc:spChg chg="add del">
          <ac:chgData name="BEN KHALFALLAH Hela ItimAsrScoVdf" userId="d55be94f-4073-46ba-88ef-465599598fde" providerId="ADAL" clId="{F4C6D9C5-BD47-44C2-9B57-275B6642FEE1}" dt="2022-06-19T13:28:32.241" v="277" actId="26606"/>
          <ac:spMkLst>
            <pc:docMk/>
            <pc:sldMk cId="2873386610" sldId="465"/>
            <ac:spMk id="4135" creationId="{43513350-EEFC-4994-980C-5535C025E13B}"/>
          </ac:spMkLst>
        </pc:spChg>
        <pc:spChg chg="add del">
          <ac:chgData name="BEN KHALFALLAH Hela ItimAsrScoVdf" userId="d55be94f-4073-46ba-88ef-465599598fde" providerId="ADAL" clId="{F4C6D9C5-BD47-44C2-9B57-275B6642FEE1}" dt="2022-06-19T15:51:39.555" v="985" actId="26606"/>
          <ac:spMkLst>
            <pc:docMk/>
            <pc:sldMk cId="2873386610" sldId="465"/>
            <ac:spMk id="4136" creationId="{1E5E4503-CC62-4DA9-9121-0A15719984CE}"/>
          </ac:spMkLst>
        </pc:spChg>
        <pc:spChg chg="add del">
          <ac:chgData name="BEN KHALFALLAH Hela ItimAsrScoVdf" userId="d55be94f-4073-46ba-88ef-465599598fde" providerId="ADAL" clId="{F4C6D9C5-BD47-44C2-9B57-275B6642FEE1}" dt="2022-06-19T13:28:32.241" v="277" actId="26606"/>
          <ac:spMkLst>
            <pc:docMk/>
            <pc:sldMk cId="2873386610" sldId="465"/>
            <ac:spMk id="4137" creationId="{3D1BFB41-9A9B-4E62-8E04-C63421ABE0D6}"/>
          </ac:spMkLst>
        </pc:spChg>
        <pc:spChg chg="add del">
          <ac:chgData name="BEN KHALFALLAH Hela ItimAsrScoVdf" userId="d55be94f-4073-46ba-88ef-465599598fde" providerId="ADAL" clId="{F4C6D9C5-BD47-44C2-9B57-275B6642FEE1}" dt="2022-06-19T15:51:39.555" v="985" actId="26606"/>
          <ac:spMkLst>
            <pc:docMk/>
            <pc:sldMk cId="2873386610" sldId="465"/>
            <ac:spMk id="4138" creationId="{D8D61A1B-3C4C-4F0E-965F-15837624CF5B}"/>
          </ac:spMkLst>
        </pc:spChg>
        <pc:spChg chg="add del">
          <ac:chgData name="BEN KHALFALLAH Hela ItimAsrScoVdf" userId="d55be94f-4073-46ba-88ef-465599598fde" providerId="ADAL" clId="{F4C6D9C5-BD47-44C2-9B57-275B6642FEE1}" dt="2022-06-19T13:28:32.241" v="277" actId="26606"/>
          <ac:spMkLst>
            <pc:docMk/>
            <pc:sldMk cId="2873386610" sldId="465"/>
            <ac:spMk id="4139" creationId="{49C96FCA-DCE6-4ADC-A2DE-1CA1064BA551}"/>
          </ac:spMkLst>
        </pc:spChg>
        <pc:spChg chg="add del">
          <ac:chgData name="BEN KHALFALLAH Hela ItimAsrScoVdf" userId="d55be94f-4073-46ba-88ef-465599598fde" providerId="ADAL" clId="{F4C6D9C5-BD47-44C2-9B57-275B6642FEE1}" dt="2022-06-19T15:51:39.555" v="985" actId="26606"/>
          <ac:spMkLst>
            <pc:docMk/>
            <pc:sldMk cId="2873386610" sldId="465"/>
            <ac:spMk id="4140" creationId="{00E56243-9701-44E8-8A92-319433305195}"/>
          </ac:spMkLst>
        </pc:spChg>
        <pc:spChg chg="add del">
          <ac:chgData name="BEN KHALFALLAH Hela ItimAsrScoVdf" userId="d55be94f-4073-46ba-88ef-465599598fde" providerId="ADAL" clId="{F4C6D9C5-BD47-44C2-9B57-275B6642FEE1}" dt="2022-06-19T15:51:39.555" v="985" actId="26606"/>
          <ac:spMkLst>
            <pc:docMk/>
            <pc:sldMk cId="2873386610" sldId="465"/>
            <ac:spMk id="4142" creationId="{5B1F1915-E076-48EB-BB4A-EE9808EB40CB}"/>
          </ac:spMkLst>
        </pc:spChg>
        <pc:spChg chg="add del">
          <ac:chgData name="BEN KHALFALLAH Hela ItimAsrScoVdf" userId="d55be94f-4073-46ba-88ef-465599598fde" providerId="ADAL" clId="{F4C6D9C5-BD47-44C2-9B57-275B6642FEE1}" dt="2022-06-19T13:28:38.500" v="279" actId="26606"/>
          <ac:spMkLst>
            <pc:docMk/>
            <pc:sldMk cId="2873386610" sldId="465"/>
            <ac:spMk id="4143" creationId="{116A904D-80BE-42BB-A96F-14D33FFE0D88}"/>
          </ac:spMkLst>
        </pc:spChg>
        <pc:spChg chg="add del">
          <ac:chgData name="BEN KHALFALLAH Hela ItimAsrScoVdf" userId="d55be94f-4073-46ba-88ef-465599598fde" providerId="ADAL" clId="{F4C6D9C5-BD47-44C2-9B57-275B6642FEE1}" dt="2022-06-19T13:28:38.500" v="279" actId="26606"/>
          <ac:spMkLst>
            <pc:docMk/>
            <pc:sldMk cId="2873386610" sldId="465"/>
            <ac:spMk id="4144" creationId="{3E49CA6A-AA0D-433F-BA6F-E0F8DCBA8BD9}"/>
          </ac:spMkLst>
        </pc:spChg>
        <pc:spChg chg="add del">
          <ac:chgData name="BEN KHALFALLAH Hela ItimAsrScoVdf" userId="d55be94f-4073-46ba-88ef-465599598fde" providerId="ADAL" clId="{F4C6D9C5-BD47-44C2-9B57-275B6642FEE1}" dt="2022-06-19T13:28:38.500" v="279" actId="26606"/>
          <ac:spMkLst>
            <pc:docMk/>
            <pc:sldMk cId="2873386610" sldId="465"/>
            <ac:spMk id="4146" creationId="{9697E6AC-6804-4C48-B880-E7F681C322C3}"/>
          </ac:spMkLst>
        </pc:spChg>
        <pc:spChg chg="add del">
          <ac:chgData name="BEN KHALFALLAH Hela ItimAsrScoVdf" userId="d55be94f-4073-46ba-88ef-465599598fde" providerId="ADAL" clId="{F4C6D9C5-BD47-44C2-9B57-275B6642FEE1}" dt="2022-06-19T13:28:38.500" v="279" actId="26606"/>
          <ac:spMkLst>
            <pc:docMk/>
            <pc:sldMk cId="2873386610" sldId="465"/>
            <ac:spMk id="4147" creationId="{49C6682F-D09B-4565-B5C0-F84DC0A9A025}"/>
          </ac:spMkLst>
        </pc:spChg>
        <pc:spChg chg="add del">
          <ac:chgData name="BEN KHALFALLAH Hela ItimAsrScoVdf" userId="d55be94f-4073-46ba-88ef-465599598fde" providerId="ADAL" clId="{F4C6D9C5-BD47-44C2-9B57-275B6642FEE1}" dt="2022-06-19T13:28:38.500" v="279" actId="26606"/>
          <ac:spMkLst>
            <pc:docMk/>
            <pc:sldMk cId="2873386610" sldId="465"/>
            <ac:spMk id="4148" creationId="{5D6F28C4-EE25-4830-BA48-68FD27747094}"/>
          </ac:spMkLst>
        </pc:spChg>
        <pc:spChg chg="add del">
          <ac:chgData name="BEN KHALFALLAH Hela ItimAsrScoVdf" userId="d55be94f-4073-46ba-88ef-465599598fde" providerId="ADAL" clId="{F4C6D9C5-BD47-44C2-9B57-275B6642FEE1}" dt="2022-06-19T15:51:39.555" v="985" actId="26606"/>
          <ac:spMkLst>
            <pc:docMk/>
            <pc:sldMk cId="2873386610" sldId="465"/>
            <ac:spMk id="4150" creationId="{E6ACBC51-0931-4DC1-87B2-C9EF42BC6494}"/>
          </ac:spMkLst>
        </pc:spChg>
        <pc:spChg chg="add del">
          <ac:chgData name="BEN KHALFALLAH Hela ItimAsrScoVdf" userId="d55be94f-4073-46ba-88ef-465599598fde" providerId="ADAL" clId="{F4C6D9C5-BD47-44C2-9B57-275B6642FEE1}" dt="2022-06-19T13:28:43.109" v="281" actId="26606"/>
          <ac:spMkLst>
            <pc:docMk/>
            <pc:sldMk cId="2873386610" sldId="465"/>
            <ac:spMk id="4151" creationId="{116A904D-80BE-42BB-A96F-14D33FFE0D88}"/>
          </ac:spMkLst>
        </pc:spChg>
        <pc:spChg chg="add del">
          <ac:chgData name="BEN KHALFALLAH Hela ItimAsrScoVdf" userId="d55be94f-4073-46ba-88ef-465599598fde" providerId="ADAL" clId="{F4C6D9C5-BD47-44C2-9B57-275B6642FEE1}" dt="2022-06-19T13:28:43.109" v="281" actId="26606"/>
          <ac:spMkLst>
            <pc:docMk/>
            <pc:sldMk cId="2873386610" sldId="465"/>
            <ac:spMk id="4152" creationId="{3E49CA6A-AA0D-433F-BA6F-E0F8DCBA8BD9}"/>
          </ac:spMkLst>
        </pc:spChg>
        <pc:spChg chg="add del">
          <ac:chgData name="BEN KHALFALLAH Hela ItimAsrScoVdf" userId="d55be94f-4073-46ba-88ef-465599598fde" providerId="ADAL" clId="{F4C6D9C5-BD47-44C2-9B57-275B6642FEE1}" dt="2022-06-19T13:28:43.109" v="281" actId="26606"/>
          <ac:spMkLst>
            <pc:docMk/>
            <pc:sldMk cId="2873386610" sldId="465"/>
            <ac:spMk id="4154" creationId="{F6C87967-61BE-4FDD-90CE-5DE1A894F78C}"/>
          </ac:spMkLst>
        </pc:spChg>
        <pc:spChg chg="add del">
          <ac:chgData name="BEN KHALFALLAH Hela ItimAsrScoVdf" userId="d55be94f-4073-46ba-88ef-465599598fde" providerId="ADAL" clId="{F4C6D9C5-BD47-44C2-9B57-275B6642FEE1}" dt="2022-06-19T13:28:43.109" v="281" actId="26606"/>
          <ac:spMkLst>
            <pc:docMk/>
            <pc:sldMk cId="2873386610" sldId="465"/>
            <ac:spMk id="4155" creationId="{8B00AEC3-8E52-42B8-8660-C55D89D8B10C}"/>
          </ac:spMkLst>
        </pc:spChg>
        <pc:spChg chg="add del">
          <ac:chgData name="BEN KHALFALLAH Hela ItimAsrScoVdf" userId="d55be94f-4073-46ba-88ef-465599598fde" providerId="ADAL" clId="{F4C6D9C5-BD47-44C2-9B57-275B6642FEE1}" dt="2022-06-19T13:28:43.109" v="281" actId="26606"/>
          <ac:spMkLst>
            <pc:docMk/>
            <pc:sldMk cId="2873386610" sldId="465"/>
            <ac:spMk id="4156" creationId="{BE27637F-C688-41C1-9BCB-AA4F1C8ABA8B}"/>
          </ac:spMkLst>
        </pc:spChg>
        <pc:spChg chg="add del">
          <ac:chgData name="BEN KHALFALLAH Hela ItimAsrScoVdf" userId="d55be94f-4073-46ba-88ef-465599598fde" providerId="ADAL" clId="{F4C6D9C5-BD47-44C2-9B57-275B6642FEE1}" dt="2022-06-19T13:29:23.051" v="285"/>
          <ac:spMkLst>
            <pc:docMk/>
            <pc:sldMk cId="2873386610" sldId="465"/>
            <ac:spMk id="4158" creationId="{116A904D-80BE-42BB-A96F-14D33FFE0D88}"/>
          </ac:spMkLst>
        </pc:spChg>
        <pc:spChg chg="add del">
          <ac:chgData name="BEN KHALFALLAH Hela ItimAsrScoVdf" userId="d55be94f-4073-46ba-88ef-465599598fde" providerId="ADAL" clId="{F4C6D9C5-BD47-44C2-9B57-275B6642FEE1}" dt="2022-06-19T13:29:23.051" v="285"/>
          <ac:spMkLst>
            <pc:docMk/>
            <pc:sldMk cId="2873386610" sldId="465"/>
            <ac:spMk id="4159" creationId="{3E49CA6A-AA0D-433F-BA6F-E0F8DCBA8BD9}"/>
          </ac:spMkLst>
        </pc:spChg>
        <pc:spChg chg="add del">
          <ac:chgData name="BEN KHALFALLAH Hela ItimAsrScoVdf" userId="d55be94f-4073-46ba-88ef-465599598fde" providerId="ADAL" clId="{F4C6D9C5-BD47-44C2-9B57-275B6642FEE1}" dt="2022-06-19T13:29:23.051" v="285"/>
          <ac:spMkLst>
            <pc:docMk/>
            <pc:sldMk cId="2873386610" sldId="465"/>
            <ac:spMk id="4161" creationId="{7922E103-EA9F-4D5F-BBFE-665CD04D3AE6}"/>
          </ac:spMkLst>
        </pc:spChg>
        <pc:spChg chg="add del">
          <ac:chgData name="BEN KHALFALLAH Hela ItimAsrScoVdf" userId="d55be94f-4073-46ba-88ef-465599598fde" providerId="ADAL" clId="{F4C6D9C5-BD47-44C2-9B57-275B6642FEE1}" dt="2022-06-19T13:29:23.051" v="285"/>
          <ac:spMkLst>
            <pc:docMk/>
            <pc:sldMk cId="2873386610" sldId="465"/>
            <ac:spMk id="4162" creationId="{B3757773-73E3-45F6-A349-807BD9C1E477}"/>
          </ac:spMkLst>
        </pc:spChg>
        <pc:spChg chg="add del">
          <ac:chgData name="BEN KHALFALLAH Hela ItimAsrScoVdf" userId="d55be94f-4073-46ba-88ef-465599598fde" providerId="ADAL" clId="{F4C6D9C5-BD47-44C2-9B57-275B6642FEE1}" dt="2022-06-19T13:29:23.051" v="285"/>
          <ac:spMkLst>
            <pc:docMk/>
            <pc:sldMk cId="2873386610" sldId="465"/>
            <ac:spMk id="4163" creationId="{8581EFCE-891A-48B2-A1B0-9C358FFB8ED7}"/>
          </ac:spMkLst>
        </pc:spChg>
        <pc:spChg chg="add del">
          <ac:chgData name="BEN KHALFALLAH Hela ItimAsrScoVdf" userId="d55be94f-4073-46ba-88ef-465599598fde" providerId="ADAL" clId="{F4C6D9C5-BD47-44C2-9B57-275B6642FEE1}" dt="2022-06-19T15:51:43.937" v="987" actId="26606"/>
          <ac:spMkLst>
            <pc:docMk/>
            <pc:sldMk cId="2873386610" sldId="465"/>
            <ac:spMk id="4168" creationId="{1BB1D3B0-1E2E-48E2-ACCC-EE147A9A0CE0}"/>
          </ac:spMkLst>
        </pc:spChg>
        <pc:spChg chg="add del">
          <ac:chgData name="BEN KHALFALLAH Hela ItimAsrScoVdf" userId="d55be94f-4073-46ba-88ef-465599598fde" providerId="ADAL" clId="{F4C6D9C5-BD47-44C2-9B57-275B6642FEE1}" dt="2022-06-19T15:51:43.937" v="987" actId="26606"/>
          <ac:spMkLst>
            <pc:docMk/>
            <pc:sldMk cId="2873386610" sldId="465"/>
            <ac:spMk id="4169" creationId="{4BB8B191-5BC6-486A-8E6E-13B1C9EEE83D}"/>
          </ac:spMkLst>
        </pc:spChg>
        <pc:spChg chg="add del">
          <ac:chgData name="BEN KHALFALLAH Hela ItimAsrScoVdf" userId="d55be94f-4073-46ba-88ef-465599598fde" providerId="ADAL" clId="{F4C6D9C5-BD47-44C2-9B57-275B6642FEE1}" dt="2022-06-19T15:51:43.937" v="987" actId="26606"/>
          <ac:spMkLst>
            <pc:docMk/>
            <pc:sldMk cId="2873386610" sldId="465"/>
            <ac:spMk id="4170" creationId="{06E3DE27-4115-4B5D-A9DB-3C7CDC82B121}"/>
          </ac:spMkLst>
        </pc:spChg>
        <pc:spChg chg="add del">
          <ac:chgData name="BEN KHALFALLAH Hela ItimAsrScoVdf" userId="d55be94f-4073-46ba-88ef-465599598fde" providerId="ADAL" clId="{F4C6D9C5-BD47-44C2-9B57-275B6642FEE1}" dt="2022-06-19T15:51:43.937" v="987" actId="26606"/>
          <ac:spMkLst>
            <pc:docMk/>
            <pc:sldMk cId="2873386610" sldId="465"/>
            <ac:spMk id="4171" creationId="{AA5196B7-638B-4DC2-897C-9F49E9D46FD9}"/>
          </ac:spMkLst>
        </pc:spChg>
        <pc:spChg chg="add del">
          <ac:chgData name="BEN KHALFALLAH Hela ItimAsrScoVdf" userId="d55be94f-4073-46ba-88ef-465599598fde" providerId="ADAL" clId="{F4C6D9C5-BD47-44C2-9B57-275B6642FEE1}" dt="2022-06-19T15:51:43.937" v="987" actId="26606"/>
          <ac:spMkLst>
            <pc:docMk/>
            <pc:sldMk cId="2873386610" sldId="465"/>
            <ac:spMk id="4172" creationId="{D262CFB0-CBAC-4B42-B115-C04986CD0098}"/>
          </ac:spMkLst>
        </pc:spChg>
        <pc:spChg chg="add del">
          <ac:chgData name="BEN KHALFALLAH Hela ItimAsrScoVdf" userId="d55be94f-4073-46ba-88ef-465599598fde" providerId="ADAL" clId="{F4C6D9C5-BD47-44C2-9B57-275B6642FEE1}" dt="2022-06-19T15:51:43.937" v="987" actId="26606"/>
          <ac:spMkLst>
            <pc:docMk/>
            <pc:sldMk cId="2873386610" sldId="465"/>
            <ac:spMk id="4173" creationId="{B7860C09-10C8-4D70-86B6-FA78FFFEDB55}"/>
          </ac:spMkLst>
        </pc:spChg>
        <pc:spChg chg="add del">
          <ac:chgData name="BEN KHALFALLAH Hela ItimAsrScoVdf" userId="d55be94f-4073-46ba-88ef-465599598fde" providerId="ADAL" clId="{F4C6D9C5-BD47-44C2-9B57-275B6642FEE1}" dt="2022-06-19T15:51:43.937" v="987" actId="26606"/>
          <ac:spMkLst>
            <pc:docMk/>
            <pc:sldMk cId="2873386610" sldId="465"/>
            <ac:spMk id="4174" creationId="{DA49CA3B-6AD6-42CD-9E47-524DF818BE51}"/>
          </ac:spMkLst>
        </pc:spChg>
        <pc:spChg chg="add del">
          <ac:chgData name="BEN KHALFALLAH Hela ItimAsrScoVdf" userId="d55be94f-4073-46ba-88ef-465599598fde" providerId="ADAL" clId="{F4C6D9C5-BD47-44C2-9B57-275B6642FEE1}" dt="2022-06-19T15:51:43.937" v="987" actId="26606"/>
          <ac:spMkLst>
            <pc:docMk/>
            <pc:sldMk cId="2873386610" sldId="465"/>
            <ac:spMk id="4175" creationId="{80C35990-E81C-43AE-B207-1CAD6CFC8F4E}"/>
          </ac:spMkLst>
        </pc:spChg>
        <pc:spChg chg="add del">
          <ac:chgData name="BEN KHALFALLAH Hela ItimAsrScoVdf" userId="d55be94f-4073-46ba-88ef-465599598fde" providerId="ADAL" clId="{F4C6D9C5-BD47-44C2-9B57-275B6642FEE1}" dt="2022-06-19T15:51:45.825" v="989" actId="26606"/>
          <ac:spMkLst>
            <pc:docMk/>
            <pc:sldMk cId="2873386610" sldId="465"/>
            <ac:spMk id="4177" creationId="{1E5E4503-CC62-4DA9-9121-0A15719984CE}"/>
          </ac:spMkLst>
        </pc:spChg>
        <pc:spChg chg="add del">
          <ac:chgData name="BEN KHALFALLAH Hela ItimAsrScoVdf" userId="d55be94f-4073-46ba-88ef-465599598fde" providerId="ADAL" clId="{F4C6D9C5-BD47-44C2-9B57-275B6642FEE1}" dt="2022-06-19T15:51:45.825" v="989" actId="26606"/>
          <ac:spMkLst>
            <pc:docMk/>
            <pc:sldMk cId="2873386610" sldId="465"/>
            <ac:spMk id="4178" creationId="{D8D61A1B-3C4C-4F0E-965F-15837624CF5B}"/>
          </ac:spMkLst>
        </pc:spChg>
        <pc:spChg chg="add del">
          <ac:chgData name="BEN KHALFALLAH Hela ItimAsrScoVdf" userId="d55be94f-4073-46ba-88ef-465599598fde" providerId="ADAL" clId="{F4C6D9C5-BD47-44C2-9B57-275B6642FEE1}" dt="2022-06-19T15:51:45.825" v="989" actId="26606"/>
          <ac:spMkLst>
            <pc:docMk/>
            <pc:sldMk cId="2873386610" sldId="465"/>
            <ac:spMk id="4179" creationId="{00E56243-9701-44E8-8A92-319433305195}"/>
          </ac:spMkLst>
        </pc:spChg>
        <pc:spChg chg="add del">
          <ac:chgData name="BEN KHALFALLAH Hela ItimAsrScoVdf" userId="d55be94f-4073-46ba-88ef-465599598fde" providerId="ADAL" clId="{F4C6D9C5-BD47-44C2-9B57-275B6642FEE1}" dt="2022-06-19T15:51:45.825" v="989" actId="26606"/>
          <ac:spMkLst>
            <pc:docMk/>
            <pc:sldMk cId="2873386610" sldId="465"/>
            <ac:spMk id="4180" creationId="{5B1F1915-E076-48EB-BB4A-EE9808EB40CB}"/>
          </ac:spMkLst>
        </pc:spChg>
        <pc:spChg chg="add del">
          <ac:chgData name="BEN KHALFALLAH Hela ItimAsrScoVdf" userId="d55be94f-4073-46ba-88ef-465599598fde" providerId="ADAL" clId="{F4C6D9C5-BD47-44C2-9B57-275B6642FEE1}" dt="2022-06-19T15:51:49.839" v="991" actId="26606"/>
          <ac:spMkLst>
            <pc:docMk/>
            <pc:sldMk cId="2873386610" sldId="465"/>
            <ac:spMk id="4185" creationId="{1BB1D3B0-1E2E-48E2-ACCC-EE147A9A0CE0}"/>
          </ac:spMkLst>
        </pc:spChg>
        <pc:spChg chg="add del">
          <ac:chgData name="BEN KHALFALLAH Hela ItimAsrScoVdf" userId="d55be94f-4073-46ba-88ef-465599598fde" providerId="ADAL" clId="{F4C6D9C5-BD47-44C2-9B57-275B6642FEE1}" dt="2022-06-19T15:51:49.839" v="991" actId="26606"/>
          <ac:spMkLst>
            <pc:docMk/>
            <pc:sldMk cId="2873386610" sldId="465"/>
            <ac:spMk id="4186" creationId="{4BB8B191-5BC6-486A-8E6E-13B1C9EEE83D}"/>
          </ac:spMkLst>
        </pc:spChg>
        <pc:spChg chg="add del">
          <ac:chgData name="BEN KHALFALLAH Hela ItimAsrScoVdf" userId="d55be94f-4073-46ba-88ef-465599598fde" providerId="ADAL" clId="{F4C6D9C5-BD47-44C2-9B57-275B6642FEE1}" dt="2022-06-19T15:51:49.839" v="991" actId="26606"/>
          <ac:spMkLst>
            <pc:docMk/>
            <pc:sldMk cId="2873386610" sldId="465"/>
            <ac:spMk id="4187" creationId="{06E3DE27-4115-4B5D-A9DB-3C7CDC82B121}"/>
          </ac:spMkLst>
        </pc:spChg>
        <pc:spChg chg="add del">
          <ac:chgData name="BEN KHALFALLAH Hela ItimAsrScoVdf" userId="d55be94f-4073-46ba-88ef-465599598fde" providerId="ADAL" clId="{F4C6D9C5-BD47-44C2-9B57-275B6642FEE1}" dt="2022-06-19T15:51:49.839" v="991" actId="26606"/>
          <ac:spMkLst>
            <pc:docMk/>
            <pc:sldMk cId="2873386610" sldId="465"/>
            <ac:spMk id="4188" creationId="{AA5196B7-638B-4DC2-897C-9F49E9D46FD9}"/>
          </ac:spMkLst>
        </pc:spChg>
        <pc:spChg chg="add del">
          <ac:chgData name="BEN KHALFALLAH Hela ItimAsrScoVdf" userId="d55be94f-4073-46ba-88ef-465599598fde" providerId="ADAL" clId="{F4C6D9C5-BD47-44C2-9B57-275B6642FEE1}" dt="2022-06-19T15:51:49.839" v="991" actId="26606"/>
          <ac:spMkLst>
            <pc:docMk/>
            <pc:sldMk cId="2873386610" sldId="465"/>
            <ac:spMk id="4189" creationId="{D262CFB0-CBAC-4B42-B115-C04986CD0098}"/>
          </ac:spMkLst>
        </pc:spChg>
        <pc:spChg chg="add del">
          <ac:chgData name="BEN KHALFALLAH Hela ItimAsrScoVdf" userId="d55be94f-4073-46ba-88ef-465599598fde" providerId="ADAL" clId="{F4C6D9C5-BD47-44C2-9B57-275B6642FEE1}" dt="2022-06-19T15:51:49.839" v="991" actId="26606"/>
          <ac:spMkLst>
            <pc:docMk/>
            <pc:sldMk cId="2873386610" sldId="465"/>
            <ac:spMk id="4190" creationId="{80C35990-E81C-43AE-B207-1CAD6CFC8F4E}"/>
          </ac:spMkLst>
        </pc:spChg>
        <pc:spChg chg="add del">
          <ac:chgData name="BEN KHALFALLAH Hela ItimAsrScoVdf" userId="d55be94f-4073-46ba-88ef-465599598fde" providerId="ADAL" clId="{F4C6D9C5-BD47-44C2-9B57-275B6642FEE1}" dt="2022-06-19T16:46:05.671" v="1600"/>
          <ac:spMkLst>
            <pc:docMk/>
            <pc:sldMk cId="2873386610" sldId="465"/>
            <ac:spMk id="4192" creationId="{1BB1D3B0-1E2E-48E2-ACCC-EE147A9A0CE0}"/>
          </ac:spMkLst>
        </pc:spChg>
        <pc:spChg chg="add del">
          <ac:chgData name="BEN KHALFALLAH Hela ItimAsrScoVdf" userId="d55be94f-4073-46ba-88ef-465599598fde" providerId="ADAL" clId="{F4C6D9C5-BD47-44C2-9B57-275B6642FEE1}" dt="2022-06-19T16:46:05.671" v="1600"/>
          <ac:spMkLst>
            <pc:docMk/>
            <pc:sldMk cId="2873386610" sldId="465"/>
            <ac:spMk id="4193" creationId="{4BB8B191-5BC6-486A-8E6E-13B1C9EEE83D}"/>
          </ac:spMkLst>
        </pc:spChg>
        <pc:spChg chg="add del">
          <ac:chgData name="BEN KHALFALLAH Hela ItimAsrScoVdf" userId="d55be94f-4073-46ba-88ef-465599598fde" providerId="ADAL" clId="{F4C6D9C5-BD47-44C2-9B57-275B6642FEE1}" dt="2022-06-19T16:46:05.671" v="1600"/>
          <ac:spMkLst>
            <pc:docMk/>
            <pc:sldMk cId="2873386610" sldId="465"/>
            <ac:spMk id="4194" creationId="{06E3DE27-4115-4B5D-A9DB-3C7CDC82B121}"/>
          </ac:spMkLst>
        </pc:spChg>
        <pc:spChg chg="add del">
          <ac:chgData name="BEN KHALFALLAH Hela ItimAsrScoVdf" userId="d55be94f-4073-46ba-88ef-465599598fde" providerId="ADAL" clId="{F4C6D9C5-BD47-44C2-9B57-275B6642FEE1}" dt="2022-06-19T16:46:05.671" v="1600"/>
          <ac:spMkLst>
            <pc:docMk/>
            <pc:sldMk cId="2873386610" sldId="465"/>
            <ac:spMk id="4195" creationId="{AA5196B7-638B-4DC2-897C-9F49E9D46FD9}"/>
          </ac:spMkLst>
        </pc:spChg>
        <pc:spChg chg="add del">
          <ac:chgData name="BEN KHALFALLAH Hela ItimAsrScoVdf" userId="d55be94f-4073-46ba-88ef-465599598fde" providerId="ADAL" clId="{F4C6D9C5-BD47-44C2-9B57-275B6642FEE1}" dt="2022-06-19T16:46:05.671" v="1600"/>
          <ac:spMkLst>
            <pc:docMk/>
            <pc:sldMk cId="2873386610" sldId="465"/>
            <ac:spMk id="4196" creationId="{D262CFB0-CBAC-4B42-B115-C04986CD0098}"/>
          </ac:spMkLst>
        </pc:spChg>
        <pc:spChg chg="add del">
          <ac:chgData name="BEN KHALFALLAH Hela ItimAsrScoVdf" userId="d55be94f-4073-46ba-88ef-465599598fde" providerId="ADAL" clId="{F4C6D9C5-BD47-44C2-9B57-275B6642FEE1}" dt="2022-06-19T16:46:05.671" v="1600"/>
          <ac:spMkLst>
            <pc:docMk/>
            <pc:sldMk cId="2873386610" sldId="465"/>
            <ac:spMk id="4197" creationId="{B7860C09-10C8-4D70-86B6-FA78FFFEDB55}"/>
          </ac:spMkLst>
        </pc:spChg>
        <pc:spChg chg="add del">
          <ac:chgData name="BEN KHALFALLAH Hela ItimAsrScoVdf" userId="d55be94f-4073-46ba-88ef-465599598fde" providerId="ADAL" clId="{F4C6D9C5-BD47-44C2-9B57-275B6642FEE1}" dt="2022-06-19T16:46:05.671" v="1600"/>
          <ac:spMkLst>
            <pc:docMk/>
            <pc:sldMk cId="2873386610" sldId="465"/>
            <ac:spMk id="4198" creationId="{DA49CA3B-6AD6-42CD-9E47-524DF818BE51}"/>
          </ac:spMkLst>
        </pc:spChg>
        <pc:spChg chg="add del">
          <ac:chgData name="BEN KHALFALLAH Hela ItimAsrScoVdf" userId="d55be94f-4073-46ba-88ef-465599598fde" providerId="ADAL" clId="{F4C6D9C5-BD47-44C2-9B57-275B6642FEE1}" dt="2022-06-19T16:46:05.671" v="1600"/>
          <ac:spMkLst>
            <pc:docMk/>
            <pc:sldMk cId="2873386610" sldId="465"/>
            <ac:spMk id="4199" creationId="{80C35990-E81C-43AE-B207-1CAD6CFC8F4E}"/>
          </ac:spMkLst>
        </pc:spChg>
        <pc:grpChg chg="add del">
          <ac:chgData name="BEN KHALFALLAH Hela ItimAsrScoVdf" userId="d55be94f-4073-46ba-88ef-465599598fde" providerId="ADAL" clId="{F4C6D9C5-BD47-44C2-9B57-275B6642FEE1}" dt="2022-06-19T15:51:33.717" v="983" actId="26606"/>
          <ac:grpSpMkLst>
            <pc:docMk/>
            <pc:sldMk cId="2873386610" sldId="465"/>
            <ac:grpSpMk id="4130" creationId="{632810AB-1783-4EC2-BA98-A04B50D03855}"/>
          </ac:grpSpMkLst>
        </pc:grpChg>
        <pc:grpChg chg="add del">
          <ac:chgData name="BEN KHALFALLAH Hela ItimAsrScoVdf" userId="d55be94f-4073-46ba-88ef-465599598fde" providerId="ADAL" clId="{F4C6D9C5-BD47-44C2-9B57-275B6642FEE1}" dt="2022-06-19T15:51:39.555" v="985" actId="26606"/>
          <ac:grpSpMkLst>
            <pc:docMk/>
            <pc:sldMk cId="2873386610" sldId="465"/>
            <ac:grpSpMk id="4157" creationId="{5F88F116-99A5-4B74-9998-47730F9E629B}"/>
          </ac:grpSpMkLst>
        </pc:grpChg>
        <pc:grpChg chg="add del">
          <ac:chgData name="BEN KHALFALLAH Hela ItimAsrScoVdf" userId="d55be94f-4073-46ba-88ef-465599598fde" providerId="ADAL" clId="{F4C6D9C5-BD47-44C2-9B57-275B6642FEE1}" dt="2022-06-19T15:51:45.825" v="989" actId="26606"/>
          <ac:grpSpMkLst>
            <pc:docMk/>
            <pc:sldMk cId="2873386610" sldId="465"/>
            <ac:grpSpMk id="4181" creationId="{B68E32D4-E512-45F8-943F-34175191A711}"/>
          </ac:grpSpMkLst>
        </pc:grpChg>
        <pc:picChg chg="add del mod ord">
          <ac:chgData name="BEN KHALFALLAH Hela ItimAsrScoVdf" userId="d55be94f-4073-46ba-88ef-465599598fde" providerId="ADAL" clId="{F4C6D9C5-BD47-44C2-9B57-275B6642FEE1}" dt="2022-06-19T13:25:58.437" v="204" actId="478"/>
          <ac:picMkLst>
            <pc:docMk/>
            <pc:sldMk cId="2873386610" sldId="465"/>
            <ac:picMk id="6" creationId="{7615A3F6-565F-49DE-90C9-340C4CC6D34A}"/>
          </ac:picMkLst>
        </pc:picChg>
        <pc:picChg chg="add mod ord">
          <ac:chgData name="BEN KHALFALLAH Hela ItimAsrScoVdf" userId="d55be94f-4073-46ba-88ef-465599598fde" providerId="ADAL" clId="{F4C6D9C5-BD47-44C2-9B57-275B6642FEE1}" dt="2022-06-19T15:51:49.853" v="992" actId="26606"/>
          <ac:picMkLst>
            <pc:docMk/>
            <pc:sldMk cId="2873386610" sldId="465"/>
            <ac:picMk id="88" creationId="{3F78F743-719A-4D46-A545-903BFC2569BD}"/>
          </ac:picMkLst>
        </pc:picChg>
        <pc:picChg chg="add mod ord">
          <ac:chgData name="BEN KHALFALLAH Hela ItimAsrScoVdf" userId="d55be94f-4073-46ba-88ef-465599598fde" providerId="ADAL" clId="{F4C6D9C5-BD47-44C2-9B57-275B6642FEE1}" dt="2022-06-19T15:51:49.853" v="992" actId="26606"/>
          <ac:picMkLst>
            <pc:docMk/>
            <pc:sldMk cId="2873386610" sldId="465"/>
            <ac:picMk id="4098" creationId="{0BA64FAA-9D39-477C-AE8C-070EAAF26728}"/>
          </ac:picMkLst>
        </pc:picChg>
        <pc:cxnChg chg="add del">
          <ac:chgData name="BEN KHALFALLAH Hela ItimAsrScoVdf" userId="d55be94f-4073-46ba-88ef-465599598fde" providerId="ADAL" clId="{F4C6D9C5-BD47-44C2-9B57-275B6642FEE1}" dt="2022-06-19T13:25:22.706" v="182" actId="26606"/>
          <ac:cxnSpMkLst>
            <pc:docMk/>
            <pc:sldMk cId="2873386610" sldId="465"/>
            <ac:cxnSpMk id="15" creationId="{43074C91-9045-414B-B5F9-567DAE3EED25}"/>
          </ac:cxnSpMkLst>
        </pc:cxnChg>
        <pc:cxnChg chg="add del">
          <ac:chgData name="BEN KHALFALLAH Hela ItimAsrScoVdf" userId="d55be94f-4073-46ba-88ef-465599598fde" providerId="ADAL" clId="{F4C6D9C5-BD47-44C2-9B57-275B6642FEE1}" dt="2022-06-19T13:25:31.075" v="184" actId="26606"/>
          <ac:cxnSpMkLst>
            <pc:docMk/>
            <pc:sldMk cId="2873386610" sldId="465"/>
            <ac:cxnSpMk id="26" creationId="{43074C91-9045-414B-B5F9-567DAE3EED25}"/>
          </ac:cxnSpMkLst>
        </pc:cxnChg>
        <pc:cxnChg chg="add del">
          <ac:chgData name="BEN KHALFALLAH Hela ItimAsrScoVdf" userId="d55be94f-4073-46ba-88ef-465599598fde" providerId="ADAL" clId="{F4C6D9C5-BD47-44C2-9B57-275B6642FEE1}" dt="2022-06-19T13:25:31.075" v="184" actId="26606"/>
          <ac:cxnSpMkLst>
            <pc:docMk/>
            <pc:sldMk cId="2873386610" sldId="465"/>
            <ac:cxnSpMk id="28" creationId="{F05BCF04-4702-43D0-BE8F-DBF6C2F65131}"/>
          </ac:cxnSpMkLst>
        </pc:cxnChg>
        <pc:cxnChg chg="add del">
          <ac:chgData name="BEN KHALFALLAH Hela ItimAsrScoVdf" userId="d55be94f-4073-46ba-88ef-465599598fde" providerId="ADAL" clId="{F4C6D9C5-BD47-44C2-9B57-275B6642FEE1}" dt="2022-06-19T13:25:35.562" v="186" actId="26606"/>
          <ac:cxnSpMkLst>
            <pc:docMk/>
            <pc:sldMk cId="2873386610" sldId="465"/>
            <ac:cxnSpMk id="33" creationId="{C5025DAC-8B93-4160-B017-3A274A5828C0}"/>
          </ac:cxnSpMkLst>
        </pc:cxnChg>
        <pc:cxnChg chg="add del">
          <ac:chgData name="BEN KHALFALLAH Hela ItimAsrScoVdf" userId="d55be94f-4073-46ba-88ef-465599598fde" providerId="ADAL" clId="{F4C6D9C5-BD47-44C2-9B57-275B6642FEE1}" dt="2022-06-19T13:25:38.429" v="188" actId="26606"/>
          <ac:cxnSpMkLst>
            <pc:docMk/>
            <pc:sldMk cId="2873386610" sldId="465"/>
            <ac:cxnSpMk id="40" creationId="{32BB9A07-8AB8-4D82-B3BC-B500DDEC79A1}"/>
          </ac:cxnSpMkLst>
        </pc:cxnChg>
        <pc:cxnChg chg="add del">
          <ac:chgData name="BEN KHALFALLAH Hela ItimAsrScoVdf" userId="d55be94f-4073-46ba-88ef-465599598fde" providerId="ADAL" clId="{F4C6D9C5-BD47-44C2-9B57-275B6642FEE1}" dt="2022-06-19T13:25:38.429" v="188" actId="26606"/>
          <ac:cxnSpMkLst>
            <pc:docMk/>
            <pc:sldMk cId="2873386610" sldId="465"/>
            <ac:cxnSpMk id="44" creationId="{55646586-8E5D-4A2B-BDA9-01CE28AC89A1}"/>
          </ac:cxnSpMkLst>
        </pc:cxnChg>
        <pc:cxnChg chg="add del">
          <ac:chgData name="BEN KHALFALLAH Hela ItimAsrScoVdf" userId="d55be94f-4073-46ba-88ef-465599598fde" providerId="ADAL" clId="{F4C6D9C5-BD47-44C2-9B57-275B6642FEE1}" dt="2022-06-19T13:25:42.010" v="190" actId="26606"/>
          <ac:cxnSpMkLst>
            <pc:docMk/>
            <pc:sldMk cId="2873386610" sldId="465"/>
            <ac:cxnSpMk id="48" creationId="{43074C91-9045-414B-B5F9-567DAE3EED25}"/>
          </ac:cxnSpMkLst>
        </pc:cxnChg>
        <pc:cxnChg chg="add del">
          <ac:chgData name="BEN KHALFALLAH Hela ItimAsrScoVdf" userId="d55be94f-4073-46ba-88ef-465599598fde" providerId="ADAL" clId="{F4C6D9C5-BD47-44C2-9B57-275B6642FEE1}" dt="2022-06-19T13:25:42.010" v="190" actId="26606"/>
          <ac:cxnSpMkLst>
            <pc:docMk/>
            <pc:sldMk cId="2873386610" sldId="465"/>
            <ac:cxnSpMk id="50" creationId="{F05BCF04-4702-43D0-BE8F-DBF6C2F65131}"/>
          </ac:cxnSpMkLst>
        </pc:cxnChg>
        <pc:cxnChg chg="add del">
          <ac:chgData name="BEN KHALFALLAH Hela ItimAsrScoVdf" userId="d55be94f-4073-46ba-88ef-465599598fde" providerId="ADAL" clId="{F4C6D9C5-BD47-44C2-9B57-275B6642FEE1}" dt="2022-06-19T13:25:44.773" v="192" actId="26606"/>
          <ac:cxnSpMkLst>
            <pc:docMk/>
            <pc:sldMk cId="2873386610" sldId="465"/>
            <ac:cxnSpMk id="56" creationId="{43074C91-9045-414B-B5F9-567DAE3EED25}"/>
          </ac:cxnSpMkLst>
        </pc:cxnChg>
        <pc:cxnChg chg="add del">
          <ac:chgData name="BEN KHALFALLAH Hela ItimAsrScoVdf" userId="d55be94f-4073-46ba-88ef-465599598fde" providerId="ADAL" clId="{F4C6D9C5-BD47-44C2-9B57-275B6642FEE1}" dt="2022-06-19T13:25:46.969" v="194" actId="26606"/>
          <ac:cxnSpMkLst>
            <pc:docMk/>
            <pc:sldMk cId="2873386610" sldId="465"/>
            <ac:cxnSpMk id="63" creationId="{32BB9A07-8AB8-4D82-B3BC-B500DDEC79A1}"/>
          </ac:cxnSpMkLst>
        </pc:cxnChg>
        <pc:cxnChg chg="add del">
          <ac:chgData name="BEN KHALFALLAH Hela ItimAsrScoVdf" userId="d55be94f-4073-46ba-88ef-465599598fde" providerId="ADAL" clId="{F4C6D9C5-BD47-44C2-9B57-275B6642FEE1}" dt="2022-06-19T13:25:46.969" v="194" actId="26606"/>
          <ac:cxnSpMkLst>
            <pc:docMk/>
            <pc:sldMk cId="2873386610" sldId="465"/>
            <ac:cxnSpMk id="67" creationId="{55646586-8E5D-4A2B-BDA9-01CE28AC89A1}"/>
          </ac:cxnSpMkLst>
        </pc:cxnChg>
        <pc:cxnChg chg="add del">
          <ac:chgData name="BEN KHALFALLAH Hela ItimAsrScoVdf" userId="d55be94f-4073-46ba-88ef-465599598fde" providerId="ADAL" clId="{F4C6D9C5-BD47-44C2-9B57-275B6642FEE1}" dt="2022-06-19T13:25:47.600" v="196" actId="26606"/>
          <ac:cxnSpMkLst>
            <pc:docMk/>
            <pc:sldMk cId="2873386610" sldId="465"/>
            <ac:cxnSpMk id="71" creationId="{32BB9A07-8AB8-4D82-B3BC-B500DDEC79A1}"/>
          </ac:cxnSpMkLst>
        </pc:cxnChg>
        <pc:cxnChg chg="add del">
          <ac:chgData name="BEN KHALFALLAH Hela ItimAsrScoVdf" userId="d55be94f-4073-46ba-88ef-465599598fde" providerId="ADAL" clId="{F4C6D9C5-BD47-44C2-9B57-275B6642FEE1}" dt="2022-06-19T13:25:47.600" v="196" actId="26606"/>
          <ac:cxnSpMkLst>
            <pc:docMk/>
            <pc:sldMk cId="2873386610" sldId="465"/>
            <ac:cxnSpMk id="73" creationId="{7855A9B5-1710-4B19-B0F1-CDFDD4ED5B7E}"/>
          </ac:cxnSpMkLst>
        </pc:cxnChg>
        <pc:cxnChg chg="add del">
          <ac:chgData name="BEN KHALFALLAH Hela ItimAsrScoVdf" userId="d55be94f-4073-46ba-88ef-465599598fde" providerId="ADAL" clId="{F4C6D9C5-BD47-44C2-9B57-275B6642FEE1}" dt="2022-06-19T13:25:49.296" v="198" actId="26606"/>
          <ac:cxnSpMkLst>
            <pc:docMk/>
            <pc:sldMk cId="2873386610" sldId="465"/>
            <ac:cxnSpMk id="79" creationId="{32BB9A07-8AB8-4D82-B3BC-B500DDEC79A1}"/>
          </ac:cxnSpMkLst>
        </pc:cxnChg>
        <pc:cxnChg chg="add del">
          <ac:chgData name="BEN KHALFALLAH Hela ItimAsrScoVdf" userId="d55be94f-4073-46ba-88ef-465599598fde" providerId="ADAL" clId="{F4C6D9C5-BD47-44C2-9B57-275B6642FEE1}" dt="2022-06-19T13:25:49.296" v="198" actId="26606"/>
          <ac:cxnSpMkLst>
            <pc:docMk/>
            <pc:sldMk cId="2873386610" sldId="465"/>
            <ac:cxnSpMk id="81" creationId="{D7143990-FA50-4B23-AE6D-E17D22F52676}"/>
          </ac:cxnSpMkLst>
        </pc:cxnChg>
        <pc:cxnChg chg="add del">
          <ac:chgData name="BEN KHALFALLAH Hela ItimAsrScoVdf" userId="d55be94f-4073-46ba-88ef-465599598fde" providerId="ADAL" clId="{F4C6D9C5-BD47-44C2-9B57-275B6642FEE1}" dt="2022-06-19T13:25:50.282" v="200" actId="26606"/>
          <ac:cxnSpMkLst>
            <pc:docMk/>
            <pc:sldMk cId="2873386610" sldId="465"/>
            <ac:cxnSpMk id="87" creationId="{C5025DAC-8B93-4160-B017-3A274A5828C0}"/>
          </ac:cxnSpMkLst>
        </pc:cxnChg>
        <pc:cxnChg chg="add del">
          <ac:chgData name="BEN KHALFALLAH Hela ItimAsrScoVdf" userId="d55be94f-4073-46ba-88ef-465599598fde" providerId="ADAL" clId="{F4C6D9C5-BD47-44C2-9B57-275B6642FEE1}" dt="2022-06-19T13:25:55.567" v="202" actId="26606"/>
          <ac:cxnSpMkLst>
            <pc:docMk/>
            <pc:sldMk cId="2873386610" sldId="465"/>
            <ac:cxnSpMk id="91" creationId="{C5025DAC-8B93-4160-B017-3A274A5828C0}"/>
          </ac:cxnSpMkLst>
        </pc:cxnChg>
        <pc:cxnChg chg="add del">
          <ac:chgData name="BEN KHALFALLAH Hela ItimAsrScoVdf" userId="d55be94f-4073-46ba-88ef-465599598fde" providerId="ADAL" clId="{F4C6D9C5-BD47-44C2-9B57-275B6642FEE1}" dt="2022-06-19T13:26:03.941" v="207" actId="26606"/>
          <ac:cxnSpMkLst>
            <pc:docMk/>
            <pc:sldMk cId="2873386610" sldId="465"/>
            <ac:cxnSpMk id="98" creationId="{43074C91-9045-414B-B5F9-567DAE3EED25}"/>
          </ac:cxnSpMkLst>
        </pc:cxnChg>
        <pc:cxnChg chg="add del">
          <ac:chgData name="BEN KHALFALLAH Hela ItimAsrScoVdf" userId="d55be94f-4073-46ba-88ef-465599598fde" providerId="ADAL" clId="{F4C6D9C5-BD47-44C2-9B57-275B6642FEE1}" dt="2022-06-19T13:26:03.941" v="207" actId="26606"/>
          <ac:cxnSpMkLst>
            <pc:docMk/>
            <pc:sldMk cId="2873386610" sldId="465"/>
            <ac:cxnSpMk id="100" creationId="{F05BCF04-4702-43D0-BE8F-DBF6C2F65131}"/>
          </ac:cxnSpMkLst>
        </pc:cxnChg>
        <pc:cxnChg chg="add del">
          <ac:chgData name="BEN KHALFALLAH Hela ItimAsrScoVdf" userId="d55be94f-4073-46ba-88ef-465599598fde" providerId="ADAL" clId="{F4C6D9C5-BD47-44C2-9B57-275B6642FEE1}" dt="2022-06-19T13:28:09.544" v="275" actId="26606"/>
          <ac:cxnSpMkLst>
            <pc:docMk/>
            <pc:sldMk cId="2873386610" sldId="465"/>
            <ac:cxnSpMk id="111" creationId="{43074C91-9045-414B-B5F9-567DAE3EED25}"/>
          </ac:cxnSpMkLst>
        </pc:cxnChg>
        <pc:cxnChg chg="add del">
          <ac:chgData name="BEN KHALFALLAH Hela ItimAsrScoVdf" userId="d55be94f-4073-46ba-88ef-465599598fde" providerId="ADAL" clId="{F4C6D9C5-BD47-44C2-9B57-275B6642FEE1}" dt="2022-06-19T13:28:09.544" v="275" actId="26606"/>
          <ac:cxnSpMkLst>
            <pc:docMk/>
            <pc:sldMk cId="2873386610" sldId="465"/>
            <ac:cxnSpMk id="115" creationId="{F05BCF04-4702-43D0-BE8F-DBF6C2F65131}"/>
          </ac:cxnSpMkLst>
        </pc:cxnChg>
        <pc:cxnChg chg="add del">
          <ac:chgData name="BEN KHALFALLAH Hela ItimAsrScoVdf" userId="d55be94f-4073-46ba-88ef-465599598fde" providerId="ADAL" clId="{F4C6D9C5-BD47-44C2-9B57-275B6642FEE1}" dt="2022-06-19T15:49:55.685" v="966"/>
          <ac:cxnSpMkLst>
            <pc:docMk/>
            <pc:sldMk cId="2873386610" sldId="465"/>
            <ac:cxnSpMk id="4102" creationId="{38BB4A3C-C45F-4412-B720-A78D3B93A37E}"/>
          </ac:cxnSpMkLst>
        </pc:cxnChg>
        <pc:cxnChg chg="add del">
          <ac:chgData name="BEN KHALFALLAH Hela ItimAsrScoVdf" userId="d55be94f-4073-46ba-88ef-465599598fde" providerId="ADAL" clId="{F4C6D9C5-BD47-44C2-9B57-275B6642FEE1}" dt="2022-06-19T13:28:09.529" v="274" actId="26606"/>
          <ac:cxnSpMkLst>
            <pc:docMk/>
            <pc:sldMk cId="2873386610" sldId="465"/>
            <ac:cxnSpMk id="4107" creationId="{D92A1B31-DB63-435D-93E6-9712CDFB20FE}"/>
          </ac:cxnSpMkLst>
        </pc:cxnChg>
        <pc:cxnChg chg="add del">
          <ac:chgData name="BEN KHALFALLAH Hela ItimAsrScoVdf" userId="d55be94f-4073-46ba-88ef-465599598fde" providerId="ADAL" clId="{F4C6D9C5-BD47-44C2-9B57-275B6642FEE1}" dt="2022-06-19T13:28:43.121" v="282" actId="26606"/>
          <ac:cxnSpMkLst>
            <pc:docMk/>
            <pc:sldMk cId="2873386610" sldId="465"/>
            <ac:cxnSpMk id="4120" creationId="{D92A1B31-DB63-435D-93E6-9712CDFB20FE}"/>
          </ac:cxnSpMkLst>
        </pc:cxnChg>
        <pc:cxnChg chg="add del">
          <ac:chgData name="BEN KHALFALLAH Hela ItimAsrScoVdf" userId="d55be94f-4073-46ba-88ef-465599598fde" providerId="ADAL" clId="{F4C6D9C5-BD47-44C2-9B57-275B6642FEE1}" dt="2022-06-19T13:28:43.121" v="282" actId="26606"/>
          <ac:cxnSpMkLst>
            <pc:docMk/>
            <pc:sldMk cId="2873386610" sldId="465"/>
            <ac:cxnSpMk id="4123" creationId="{C2B7B8EB-0638-43BD-9A64-62F95F505484}"/>
          </ac:cxnSpMkLst>
        </pc:cxnChg>
        <pc:cxnChg chg="add del">
          <ac:chgData name="BEN KHALFALLAH Hela ItimAsrScoVdf" userId="d55be94f-4073-46ba-88ef-465599598fde" providerId="ADAL" clId="{F4C6D9C5-BD47-44C2-9B57-275B6642FEE1}" dt="2022-06-19T13:28:32.241" v="277" actId="26606"/>
          <ac:cxnSpMkLst>
            <pc:docMk/>
            <pc:sldMk cId="2873386610" sldId="465"/>
            <ac:cxnSpMk id="4133" creationId="{17706B1B-4321-47A1-B97B-3364729F7291}"/>
          </ac:cxnSpMkLst>
        </pc:cxnChg>
        <pc:cxnChg chg="add del">
          <ac:chgData name="BEN KHALFALLAH Hela ItimAsrScoVdf" userId="d55be94f-4073-46ba-88ef-465599598fde" providerId="ADAL" clId="{F4C6D9C5-BD47-44C2-9B57-275B6642FEE1}" dt="2022-06-19T13:28:32.241" v="277" actId="26606"/>
          <ac:cxnSpMkLst>
            <pc:docMk/>
            <pc:sldMk cId="2873386610" sldId="465"/>
            <ac:cxnSpMk id="4141" creationId="{1F355988-3E0A-4954-A101-A02896109D8F}"/>
          </ac:cxnSpMkLst>
        </pc:cxnChg>
        <pc:cxnChg chg="add del">
          <ac:chgData name="BEN KHALFALLAH Hela ItimAsrScoVdf" userId="d55be94f-4073-46ba-88ef-465599598fde" providerId="ADAL" clId="{F4C6D9C5-BD47-44C2-9B57-275B6642FEE1}" dt="2022-06-19T13:28:38.500" v="279" actId="26606"/>
          <ac:cxnSpMkLst>
            <pc:docMk/>
            <pc:sldMk cId="2873386610" sldId="465"/>
            <ac:cxnSpMk id="4145" creationId="{17706B1B-4321-47A1-B97B-3364729F7291}"/>
          </ac:cxnSpMkLst>
        </pc:cxnChg>
        <pc:cxnChg chg="add del">
          <ac:chgData name="BEN KHALFALLAH Hela ItimAsrScoVdf" userId="d55be94f-4073-46ba-88ef-465599598fde" providerId="ADAL" clId="{F4C6D9C5-BD47-44C2-9B57-275B6642FEE1}" dt="2022-06-19T13:28:38.500" v="279" actId="26606"/>
          <ac:cxnSpMkLst>
            <pc:docMk/>
            <pc:sldMk cId="2873386610" sldId="465"/>
            <ac:cxnSpMk id="4149" creationId="{243D2655-DE82-4D51-89BE-DB6BC13061E3}"/>
          </ac:cxnSpMkLst>
        </pc:cxnChg>
        <pc:cxnChg chg="add del">
          <ac:chgData name="BEN KHALFALLAH Hela ItimAsrScoVdf" userId="d55be94f-4073-46ba-88ef-465599598fde" providerId="ADAL" clId="{F4C6D9C5-BD47-44C2-9B57-275B6642FEE1}" dt="2022-06-19T13:28:43.109" v="281" actId="26606"/>
          <ac:cxnSpMkLst>
            <pc:docMk/>
            <pc:sldMk cId="2873386610" sldId="465"/>
            <ac:cxnSpMk id="4153" creationId="{17706B1B-4321-47A1-B97B-3364729F7291}"/>
          </ac:cxnSpMkLst>
        </pc:cxnChg>
        <pc:cxnChg chg="add del">
          <ac:chgData name="BEN KHALFALLAH Hela ItimAsrScoVdf" userId="d55be94f-4073-46ba-88ef-465599598fde" providerId="ADAL" clId="{F4C6D9C5-BD47-44C2-9B57-275B6642FEE1}" dt="2022-06-19T13:29:23.051" v="285"/>
          <ac:cxnSpMkLst>
            <pc:docMk/>
            <pc:sldMk cId="2873386610" sldId="465"/>
            <ac:cxnSpMk id="4160" creationId="{17706B1B-4321-47A1-B97B-3364729F7291}"/>
          </ac:cxnSpMkLst>
        </pc:cxnChg>
        <pc:cxnChg chg="add del">
          <ac:chgData name="BEN KHALFALLAH Hela ItimAsrScoVdf" userId="d55be94f-4073-46ba-88ef-465599598fde" providerId="ADAL" clId="{F4C6D9C5-BD47-44C2-9B57-275B6642FEE1}" dt="2022-06-19T13:29:23.051" v="285"/>
          <ac:cxnSpMkLst>
            <pc:docMk/>
            <pc:sldMk cId="2873386610" sldId="465"/>
            <ac:cxnSpMk id="4164" creationId="{159D0A5E-A7B4-47B9-A9EC-8A1D3E2C0232}"/>
          </ac:cxnSpMkLst>
        </pc:cxnChg>
      </pc:sldChg>
      <pc:sldChg chg="new del">
        <pc:chgData name="BEN KHALFALLAH Hela ItimAsrScoVdf" userId="d55be94f-4073-46ba-88ef-465599598fde" providerId="ADAL" clId="{F4C6D9C5-BD47-44C2-9B57-275B6642FEE1}" dt="2022-06-19T13:50:58.725" v="369" actId="47"/>
        <pc:sldMkLst>
          <pc:docMk/>
          <pc:sldMk cId="1428996140" sldId="466"/>
        </pc:sldMkLst>
      </pc:sldChg>
      <pc:sldChg chg="addSp delSp modSp new mod setBg addAnim delAnim delDesignElem">
        <pc:chgData name="BEN KHALFALLAH Hela ItimAsrScoVdf" userId="d55be94f-4073-46ba-88ef-465599598fde" providerId="ADAL" clId="{F4C6D9C5-BD47-44C2-9B57-275B6642FEE1}" dt="2022-06-19T16:46:05.671" v="1600"/>
        <pc:sldMkLst>
          <pc:docMk/>
          <pc:sldMk cId="2979540289" sldId="467"/>
        </pc:sldMkLst>
        <pc:spChg chg="del mod">
          <ac:chgData name="BEN KHALFALLAH Hela ItimAsrScoVdf" userId="d55be94f-4073-46ba-88ef-465599598fde" providerId="ADAL" clId="{F4C6D9C5-BD47-44C2-9B57-275B6642FEE1}" dt="2022-06-19T13:53:29.562" v="381" actId="478"/>
          <ac:spMkLst>
            <pc:docMk/>
            <pc:sldMk cId="2979540289" sldId="467"/>
            <ac:spMk id="2" creationId="{176570B4-C4D0-4989-83DD-6D6733DC2E97}"/>
          </ac:spMkLst>
        </pc:spChg>
        <pc:spChg chg="add del mod ord">
          <ac:chgData name="BEN KHALFALLAH Hela ItimAsrScoVdf" userId="d55be94f-4073-46ba-88ef-465599598fde" providerId="ADAL" clId="{F4C6D9C5-BD47-44C2-9B57-275B6642FEE1}" dt="2022-06-19T13:53:26.664" v="380" actId="478"/>
          <ac:spMkLst>
            <pc:docMk/>
            <pc:sldMk cId="2979540289" sldId="467"/>
            <ac:spMk id="3" creationId="{39C1E989-320C-48A2-B492-9ADF62B241E6}"/>
          </ac:spMkLst>
        </pc:spChg>
        <pc:spChg chg="add del mod">
          <ac:chgData name="BEN KHALFALLAH Hela ItimAsrScoVdf" userId="d55be94f-4073-46ba-88ef-465599598fde" providerId="ADAL" clId="{F4C6D9C5-BD47-44C2-9B57-275B6642FEE1}" dt="2022-06-19T13:53:31.680" v="382" actId="478"/>
          <ac:spMkLst>
            <pc:docMk/>
            <pc:sldMk cId="2979540289" sldId="467"/>
            <ac:spMk id="5" creationId="{8D502187-66F6-470D-9CFA-0CB81062D0CB}"/>
          </ac:spMkLst>
        </pc:spChg>
        <pc:spChg chg="add del mod">
          <ac:chgData name="BEN KHALFALLAH Hela ItimAsrScoVdf" userId="d55be94f-4073-46ba-88ef-465599598fde" providerId="ADAL" clId="{F4C6D9C5-BD47-44C2-9B57-275B6642FEE1}" dt="2022-06-19T13:53:46.309" v="389" actId="478"/>
          <ac:spMkLst>
            <pc:docMk/>
            <pc:sldMk cId="2979540289" sldId="467"/>
            <ac:spMk id="6" creationId="{66BC2A13-877B-4F92-B72F-B9931C2E0CE8}"/>
          </ac:spMkLst>
        </pc:spChg>
        <pc:spChg chg="add del mod">
          <ac:chgData name="BEN KHALFALLAH Hela ItimAsrScoVdf" userId="d55be94f-4073-46ba-88ef-465599598fde" providerId="ADAL" clId="{F4C6D9C5-BD47-44C2-9B57-275B6642FEE1}" dt="2022-06-19T13:53:45.187" v="388" actId="478"/>
          <ac:spMkLst>
            <pc:docMk/>
            <pc:sldMk cId="2979540289" sldId="467"/>
            <ac:spMk id="76" creationId="{79C73030-86DC-40C1-A852-64DAEB52E970}"/>
          </ac:spMkLst>
        </pc:spChg>
        <pc:spChg chg="add del">
          <ac:chgData name="BEN KHALFALLAH Hela ItimAsrScoVdf" userId="d55be94f-4073-46ba-88ef-465599598fde" providerId="ADAL" clId="{F4C6D9C5-BD47-44C2-9B57-275B6642FEE1}" dt="2022-06-19T15:53:11.619" v="1005" actId="26606"/>
          <ac:spMkLst>
            <pc:docMk/>
            <pc:sldMk cId="2979540289" sldId="467"/>
            <ac:spMk id="5120" creationId="{CEAEE08A-C572-438F-9753-B0D527A515A7}"/>
          </ac:spMkLst>
        </pc:spChg>
        <pc:spChg chg="add del">
          <ac:chgData name="BEN KHALFALLAH Hela ItimAsrScoVdf" userId="d55be94f-4073-46ba-88ef-465599598fde" providerId="ADAL" clId="{F4C6D9C5-BD47-44C2-9B57-275B6642FEE1}" dt="2022-06-19T15:53:11.619" v="1005" actId="26606"/>
          <ac:spMkLst>
            <pc:docMk/>
            <pc:sldMk cId="2979540289" sldId="467"/>
            <ac:spMk id="5121" creationId="{993F09C6-4F57-4B05-9592-E253D8BC6286}"/>
          </ac:spMkLst>
        </pc:spChg>
        <pc:spChg chg="add del">
          <ac:chgData name="BEN KHALFALLAH Hela ItimAsrScoVdf" userId="d55be94f-4073-46ba-88ef-465599598fde" providerId="ADAL" clId="{F4C6D9C5-BD47-44C2-9B57-275B6642FEE1}" dt="2022-06-19T15:53:11.619" v="1005" actId="26606"/>
          <ac:spMkLst>
            <pc:docMk/>
            <pc:sldMk cId="2979540289" sldId="467"/>
            <ac:spMk id="5123" creationId="{9E661D03-4DD4-45E7-A047-ED722E826D59}"/>
          </ac:spMkLst>
        </pc:spChg>
        <pc:spChg chg="add del">
          <ac:chgData name="BEN KHALFALLAH Hela ItimAsrScoVdf" userId="d55be94f-4073-46ba-88ef-465599598fde" providerId="ADAL" clId="{F4C6D9C5-BD47-44C2-9B57-275B6642FEE1}" dt="2022-06-19T15:53:16.741" v="1007" actId="26606"/>
          <ac:spMkLst>
            <pc:docMk/>
            <pc:sldMk cId="2979540289" sldId="467"/>
            <ac:spMk id="5125" creationId="{DB691D59-8F51-4DD8-AD41-D568D29B08F8}"/>
          </ac:spMkLst>
        </pc:spChg>
        <pc:spChg chg="add del">
          <ac:chgData name="BEN KHALFALLAH Hela ItimAsrScoVdf" userId="d55be94f-4073-46ba-88ef-465599598fde" providerId="ADAL" clId="{F4C6D9C5-BD47-44C2-9B57-275B6642FEE1}" dt="2022-06-19T13:37:13.770" v="326" actId="26606"/>
          <ac:spMkLst>
            <pc:docMk/>
            <pc:sldMk cId="2979540289" sldId="467"/>
            <ac:spMk id="5127" creationId="{C1CEA5B3-F026-4EA7-8ECF-E1F5465E5684}"/>
          </ac:spMkLst>
        </pc:spChg>
        <pc:spChg chg="add del">
          <ac:chgData name="BEN KHALFALLAH Hela ItimAsrScoVdf" userId="d55be94f-4073-46ba-88ef-465599598fde" providerId="ADAL" clId="{F4C6D9C5-BD47-44C2-9B57-275B6642FEE1}" dt="2022-06-19T13:37:13.770" v="326" actId="26606"/>
          <ac:spMkLst>
            <pc:docMk/>
            <pc:sldMk cId="2979540289" sldId="467"/>
            <ac:spMk id="5129" creationId="{4B486FE1-17CE-45A4-9CBC-8C0B185E1963}"/>
          </ac:spMkLst>
        </pc:spChg>
        <pc:spChg chg="add del">
          <ac:chgData name="BEN KHALFALLAH Hela ItimAsrScoVdf" userId="d55be94f-4073-46ba-88ef-465599598fde" providerId="ADAL" clId="{F4C6D9C5-BD47-44C2-9B57-275B6642FEE1}" dt="2022-06-19T15:52:48.206" v="997" actId="26606"/>
          <ac:spMkLst>
            <pc:docMk/>
            <pc:sldMk cId="2979540289" sldId="467"/>
            <ac:spMk id="5130" creationId="{1BB1D3B0-1E2E-48E2-ACCC-EE147A9A0CE0}"/>
          </ac:spMkLst>
        </pc:spChg>
        <pc:spChg chg="add del">
          <ac:chgData name="BEN KHALFALLAH Hela ItimAsrScoVdf" userId="d55be94f-4073-46ba-88ef-465599598fde" providerId="ADAL" clId="{F4C6D9C5-BD47-44C2-9B57-275B6642FEE1}" dt="2022-06-19T15:52:48.206" v="997" actId="26606"/>
          <ac:spMkLst>
            <pc:docMk/>
            <pc:sldMk cId="2979540289" sldId="467"/>
            <ac:spMk id="5132" creationId="{4BB8B191-5BC6-486A-8E6E-13B1C9EEE83D}"/>
          </ac:spMkLst>
        </pc:spChg>
        <pc:spChg chg="add del">
          <ac:chgData name="BEN KHALFALLAH Hela ItimAsrScoVdf" userId="d55be94f-4073-46ba-88ef-465599598fde" providerId="ADAL" clId="{F4C6D9C5-BD47-44C2-9B57-275B6642FEE1}" dt="2022-06-19T13:37:13.770" v="326" actId="26606"/>
          <ac:spMkLst>
            <pc:docMk/>
            <pc:sldMk cId="2979540289" sldId="467"/>
            <ac:spMk id="5133" creationId="{D3428378-496A-48BA-9F4E-5FA80936834F}"/>
          </ac:spMkLst>
        </pc:spChg>
        <pc:spChg chg="add del">
          <ac:chgData name="BEN KHALFALLAH Hela ItimAsrScoVdf" userId="d55be94f-4073-46ba-88ef-465599598fde" providerId="ADAL" clId="{F4C6D9C5-BD47-44C2-9B57-275B6642FEE1}" dt="2022-06-19T15:52:48.206" v="997" actId="26606"/>
          <ac:spMkLst>
            <pc:docMk/>
            <pc:sldMk cId="2979540289" sldId="467"/>
            <ac:spMk id="5134" creationId="{06E3DE27-4115-4B5D-A9DB-3C7CDC82B121}"/>
          </ac:spMkLst>
        </pc:spChg>
        <pc:spChg chg="add del">
          <ac:chgData name="BEN KHALFALLAH Hela ItimAsrScoVdf" userId="d55be94f-4073-46ba-88ef-465599598fde" providerId="ADAL" clId="{F4C6D9C5-BD47-44C2-9B57-275B6642FEE1}" dt="2022-06-19T15:52:48.206" v="997" actId="26606"/>
          <ac:spMkLst>
            <pc:docMk/>
            <pc:sldMk cId="2979540289" sldId="467"/>
            <ac:spMk id="5136" creationId="{FC4E03DE-1C4E-4337-B54B-247C1E94822D}"/>
          </ac:spMkLst>
        </pc:spChg>
        <pc:spChg chg="add del">
          <ac:chgData name="BEN KHALFALLAH Hela ItimAsrScoVdf" userId="d55be94f-4073-46ba-88ef-465599598fde" providerId="ADAL" clId="{F4C6D9C5-BD47-44C2-9B57-275B6642FEE1}" dt="2022-06-19T13:37:13.770" v="326" actId="26606"/>
          <ac:spMkLst>
            <pc:docMk/>
            <pc:sldMk cId="2979540289" sldId="467"/>
            <ac:spMk id="5137" creationId="{93354B4B-2604-4054-A40A-904065AF69F9}"/>
          </ac:spMkLst>
        </pc:spChg>
        <pc:spChg chg="add del">
          <ac:chgData name="BEN KHALFALLAH Hela ItimAsrScoVdf" userId="d55be94f-4073-46ba-88ef-465599598fde" providerId="ADAL" clId="{F4C6D9C5-BD47-44C2-9B57-275B6642FEE1}" dt="2022-06-19T15:52:48.206" v="997" actId="26606"/>
          <ac:spMkLst>
            <pc:docMk/>
            <pc:sldMk cId="2979540289" sldId="467"/>
            <ac:spMk id="5138" creationId="{CBCA6A07-D398-4F95-900C-1136AF30B921}"/>
          </ac:spMkLst>
        </pc:spChg>
        <pc:spChg chg="add del">
          <ac:chgData name="BEN KHALFALLAH Hela ItimAsrScoVdf" userId="d55be94f-4073-46ba-88ef-465599598fde" providerId="ADAL" clId="{F4C6D9C5-BD47-44C2-9B57-275B6642FEE1}" dt="2022-06-19T13:37:13.770" v="326" actId="26606"/>
          <ac:spMkLst>
            <pc:docMk/>
            <pc:sldMk cId="2979540289" sldId="467"/>
            <ac:spMk id="5139" creationId="{15EDE521-E027-4672-BD68-57EC9D567D41}"/>
          </ac:spMkLst>
        </pc:spChg>
        <pc:spChg chg="add del">
          <ac:chgData name="BEN KHALFALLAH Hela ItimAsrScoVdf" userId="d55be94f-4073-46ba-88ef-465599598fde" providerId="ADAL" clId="{F4C6D9C5-BD47-44C2-9B57-275B6642FEE1}" dt="2022-06-19T15:53:32.950" v="1014" actId="26606"/>
          <ac:spMkLst>
            <pc:docMk/>
            <pc:sldMk cId="2979540289" sldId="467"/>
            <ac:spMk id="5140" creationId="{1BB1D3B0-1E2E-48E2-ACCC-EE147A9A0CE0}"/>
          </ac:spMkLst>
        </pc:spChg>
        <pc:spChg chg="add del">
          <ac:chgData name="BEN KHALFALLAH Hela ItimAsrScoVdf" userId="d55be94f-4073-46ba-88ef-465599598fde" providerId="ADAL" clId="{F4C6D9C5-BD47-44C2-9B57-275B6642FEE1}" dt="2022-06-19T13:37:22.472" v="328" actId="26606"/>
          <ac:spMkLst>
            <pc:docMk/>
            <pc:sldMk cId="2979540289" sldId="467"/>
            <ac:spMk id="5141" creationId="{07E0C2E9-66FE-4939-B00E-F2F8A16051FD}"/>
          </ac:spMkLst>
        </pc:spChg>
        <pc:spChg chg="add del">
          <ac:chgData name="BEN KHALFALLAH Hela ItimAsrScoVdf" userId="d55be94f-4073-46ba-88ef-465599598fde" providerId="ADAL" clId="{F4C6D9C5-BD47-44C2-9B57-275B6642FEE1}" dt="2022-06-19T13:37:22.472" v="328" actId="26606"/>
          <ac:spMkLst>
            <pc:docMk/>
            <pc:sldMk cId="2979540289" sldId="467"/>
            <ac:spMk id="5142" creationId="{497D3963-DBF6-4A94-8855-A3F7086A8364}"/>
          </ac:spMkLst>
        </pc:spChg>
        <pc:spChg chg="add del">
          <ac:chgData name="BEN KHALFALLAH Hela ItimAsrScoVdf" userId="d55be94f-4073-46ba-88ef-465599598fde" providerId="ADAL" clId="{F4C6D9C5-BD47-44C2-9B57-275B6642FEE1}" dt="2022-06-19T13:37:22.472" v="328" actId="26606"/>
          <ac:spMkLst>
            <pc:docMk/>
            <pc:sldMk cId="2979540289" sldId="467"/>
            <ac:spMk id="5144" creationId="{4A3B8F7B-58B2-4803-B612-237C1A174E20}"/>
          </ac:spMkLst>
        </pc:spChg>
        <pc:spChg chg="add del">
          <ac:chgData name="BEN KHALFALLAH Hela ItimAsrScoVdf" userId="d55be94f-4073-46ba-88ef-465599598fde" providerId="ADAL" clId="{F4C6D9C5-BD47-44C2-9B57-275B6642FEE1}" dt="2022-06-19T13:37:22.472" v="328" actId="26606"/>
          <ac:spMkLst>
            <pc:docMk/>
            <pc:sldMk cId="2979540289" sldId="467"/>
            <ac:spMk id="5146" creationId="{FE9C685B-6705-4AB5-A918-264357D59B3C}"/>
          </ac:spMkLst>
        </pc:spChg>
        <pc:spChg chg="add del">
          <ac:chgData name="BEN KHALFALLAH Hela ItimAsrScoVdf" userId="d55be94f-4073-46ba-88ef-465599598fde" providerId="ADAL" clId="{F4C6D9C5-BD47-44C2-9B57-275B6642FEE1}" dt="2022-06-19T13:37:22.472" v="328" actId="26606"/>
          <ac:spMkLst>
            <pc:docMk/>
            <pc:sldMk cId="2979540289" sldId="467"/>
            <ac:spMk id="5147" creationId="{9B638F85-FACA-4D7A-868B-6FCE74EAFC8C}"/>
          </ac:spMkLst>
        </pc:spChg>
        <pc:spChg chg="add del">
          <ac:chgData name="BEN KHALFALLAH Hela ItimAsrScoVdf" userId="d55be94f-4073-46ba-88ef-465599598fde" providerId="ADAL" clId="{F4C6D9C5-BD47-44C2-9B57-275B6642FEE1}" dt="2022-06-19T15:53:32.950" v="1014" actId="26606"/>
          <ac:spMkLst>
            <pc:docMk/>
            <pc:sldMk cId="2979540289" sldId="467"/>
            <ac:spMk id="5148" creationId="{4BB8B191-5BC6-486A-8E6E-13B1C9EEE83D}"/>
          </ac:spMkLst>
        </pc:spChg>
        <pc:spChg chg="add del">
          <ac:chgData name="BEN KHALFALLAH Hela ItimAsrScoVdf" userId="d55be94f-4073-46ba-88ef-465599598fde" providerId="ADAL" clId="{F4C6D9C5-BD47-44C2-9B57-275B6642FEE1}" dt="2022-06-19T13:39:28.446" v="333" actId="26606"/>
          <ac:spMkLst>
            <pc:docMk/>
            <pc:sldMk cId="2979540289" sldId="467"/>
            <ac:spMk id="5149" creationId="{07E0C2E9-66FE-4939-B00E-F2F8A16051FD}"/>
          </ac:spMkLst>
        </pc:spChg>
        <pc:spChg chg="add del">
          <ac:chgData name="BEN KHALFALLAH Hela ItimAsrScoVdf" userId="d55be94f-4073-46ba-88ef-465599598fde" providerId="ADAL" clId="{F4C6D9C5-BD47-44C2-9B57-275B6642FEE1}" dt="2022-06-19T13:39:28.446" v="333" actId="26606"/>
          <ac:spMkLst>
            <pc:docMk/>
            <pc:sldMk cId="2979540289" sldId="467"/>
            <ac:spMk id="5150" creationId="{497D3963-DBF6-4A94-8855-A3F7086A8364}"/>
          </ac:spMkLst>
        </pc:spChg>
        <pc:spChg chg="add del">
          <ac:chgData name="BEN KHALFALLAH Hela ItimAsrScoVdf" userId="d55be94f-4073-46ba-88ef-465599598fde" providerId="ADAL" clId="{F4C6D9C5-BD47-44C2-9B57-275B6642FEE1}" dt="2022-06-19T13:39:28.446" v="333" actId="26606"/>
          <ac:spMkLst>
            <pc:docMk/>
            <pc:sldMk cId="2979540289" sldId="467"/>
            <ac:spMk id="5152" creationId="{FE8B4A2C-1DF4-427D-8928-14B50EB02B5B}"/>
          </ac:spMkLst>
        </pc:spChg>
        <pc:spChg chg="add del">
          <ac:chgData name="BEN KHALFALLAH Hela ItimAsrScoVdf" userId="d55be94f-4073-46ba-88ef-465599598fde" providerId="ADAL" clId="{F4C6D9C5-BD47-44C2-9B57-275B6642FEE1}" dt="2022-06-19T13:39:28.446" v="333" actId="26606"/>
          <ac:spMkLst>
            <pc:docMk/>
            <pc:sldMk cId="2979540289" sldId="467"/>
            <ac:spMk id="5154" creationId="{A068873E-E0BC-42BE-B27E-3FCF89A44C21}"/>
          </ac:spMkLst>
        </pc:spChg>
        <pc:spChg chg="add del">
          <ac:chgData name="BEN KHALFALLAH Hela ItimAsrScoVdf" userId="d55be94f-4073-46ba-88ef-465599598fde" providerId="ADAL" clId="{F4C6D9C5-BD47-44C2-9B57-275B6642FEE1}" dt="2022-06-19T13:39:28.446" v="333" actId="26606"/>
          <ac:spMkLst>
            <pc:docMk/>
            <pc:sldMk cId="2979540289" sldId="467"/>
            <ac:spMk id="5155" creationId="{82D5DC2E-FCC1-4CC9-BC42-C54E53292C63}"/>
          </ac:spMkLst>
        </pc:spChg>
        <pc:spChg chg="add del">
          <ac:chgData name="BEN KHALFALLAH Hela ItimAsrScoVdf" userId="d55be94f-4073-46ba-88ef-465599598fde" providerId="ADAL" clId="{F4C6D9C5-BD47-44C2-9B57-275B6642FEE1}" dt="2022-06-19T15:53:32.950" v="1014" actId="26606"/>
          <ac:spMkLst>
            <pc:docMk/>
            <pc:sldMk cId="2979540289" sldId="467"/>
            <ac:spMk id="5156" creationId="{06E3DE27-4115-4B5D-A9DB-3C7CDC82B121}"/>
          </ac:spMkLst>
        </pc:spChg>
        <pc:spChg chg="add del">
          <ac:chgData name="BEN KHALFALLAH Hela ItimAsrScoVdf" userId="d55be94f-4073-46ba-88ef-465599598fde" providerId="ADAL" clId="{F4C6D9C5-BD47-44C2-9B57-275B6642FEE1}" dt="2022-06-19T15:53:32.950" v="1014" actId="26606"/>
          <ac:spMkLst>
            <pc:docMk/>
            <pc:sldMk cId="2979540289" sldId="467"/>
            <ac:spMk id="5157" creationId="{FC4E03DE-1C4E-4337-B54B-247C1E94822D}"/>
          </ac:spMkLst>
        </pc:spChg>
        <pc:spChg chg="add del">
          <ac:chgData name="BEN KHALFALLAH Hela ItimAsrScoVdf" userId="d55be94f-4073-46ba-88ef-465599598fde" providerId="ADAL" clId="{F4C6D9C5-BD47-44C2-9B57-275B6642FEE1}" dt="2022-06-19T15:53:32.950" v="1014" actId="26606"/>
          <ac:spMkLst>
            <pc:docMk/>
            <pc:sldMk cId="2979540289" sldId="467"/>
            <ac:spMk id="5158" creationId="{CBCA6A07-D398-4F95-900C-1136AF30B921}"/>
          </ac:spMkLst>
        </pc:spChg>
        <pc:spChg chg="add del">
          <ac:chgData name="BEN KHALFALLAH Hela ItimAsrScoVdf" userId="d55be94f-4073-46ba-88ef-465599598fde" providerId="ADAL" clId="{F4C6D9C5-BD47-44C2-9B57-275B6642FEE1}" dt="2022-06-19T13:44:54.909" v="359" actId="26606"/>
          <ac:spMkLst>
            <pc:docMk/>
            <pc:sldMk cId="2979540289" sldId="467"/>
            <ac:spMk id="5160" creationId="{07E0C2E9-66FE-4939-B00E-F2F8A16051FD}"/>
          </ac:spMkLst>
        </pc:spChg>
        <pc:spChg chg="add del">
          <ac:chgData name="BEN KHALFALLAH Hela ItimAsrScoVdf" userId="d55be94f-4073-46ba-88ef-465599598fde" providerId="ADAL" clId="{F4C6D9C5-BD47-44C2-9B57-275B6642FEE1}" dt="2022-06-19T13:44:54.909" v="359" actId="26606"/>
          <ac:spMkLst>
            <pc:docMk/>
            <pc:sldMk cId="2979540289" sldId="467"/>
            <ac:spMk id="5162" creationId="{497D3963-DBF6-4A94-8855-A3F7086A8364}"/>
          </ac:spMkLst>
        </pc:spChg>
        <pc:spChg chg="add del">
          <ac:chgData name="BEN KHALFALLAH Hela ItimAsrScoVdf" userId="d55be94f-4073-46ba-88ef-465599598fde" providerId="ADAL" clId="{F4C6D9C5-BD47-44C2-9B57-275B6642FEE1}" dt="2022-06-19T15:53:06.859" v="1001" actId="26606"/>
          <ac:spMkLst>
            <pc:docMk/>
            <pc:sldMk cId="2979540289" sldId="467"/>
            <ac:spMk id="5163" creationId="{DB691D59-8F51-4DD8-AD41-D568D29B08F8}"/>
          </ac:spMkLst>
        </pc:spChg>
        <pc:spChg chg="add del">
          <ac:chgData name="BEN KHALFALLAH Hela ItimAsrScoVdf" userId="d55be94f-4073-46ba-88ef-465599598fde" providerId="ADAL" clId="{F4C6D9C5-BD47-44C2-9B57-275B6642FEE1}" dt="2022-06-19T15:53:06.859" v="1001" actId="26606"/>
          <ac:spMkLst>
            <pc:docMk/>
            <pc:sldMk cId="2979540289" sldId="467"/>
            <ac:spMk id="5165" creationId="{204AEF18-0627-48F3-9B3D-F7E8F050B1D4}"/>
          </ac:spMkLst>
        </pc:spChg>
        <pc:spChg chg="add del">
          <ac:chgData name="BEN KHALFALLAH Hela ItimAsrScoVdf" userId="d55be94f-4073-46ba-88ef-465599598fde" providerId="ADAL" clId="{F4C6D9C5-BD47-44C2-9B57-275B6642FEE1}" dt="2022-06-19T13:44:54.909" v="359" actId="26606"/>
          <ac:spMkLst>
            <pc:docMk/>
            <pc:sldMk cId="2979540289" sldId="467"/>
            <ac:spMk id="5166" creationId="{FE8B4A2C-1DF4-427D-8928-14B50EB02B5B}"/>
          </ac:spMkLst>
        </pc:spChg>
        <pc:spChg chg="add del">
          <ac:chgData name="BEN KHALFALLAH Hela ItimAsrScoVdf" userId="d55be94f-4073-46ba-88ef-465599598fde" providerId="ADAL" clId="{F4C6D9C5-BD47-44C2-9B57-275B6642FEE1}" dt="2022-06-19T15:53:06.859" v="1001" actId="26606"/>
          <ac:spMkLst>
            <pc:docMk/>
            <pc:sldMk cId="2979540289" sldId="467"/>
            <ac:spMk id="5167" creationId="{CEAEE08A-C572-438F-9753-B0D527A515A7}"/>
          </ac:spMkLst>
        </pc:spChg>
        <pc:spChg chg="add del">
          <ac:chgData name="BEN KHALFALLAH Hela ItimAsrScoVdf" userId="d55be94f-4073-46ba-88ef-465599598fde" providerId="ADAL" clId="{F4C6D9C5-BD47-44C2-9B57-275B6642FEE1}" dt="2022-06-19T15:53:06.859" v="1001" actId="26606"/>
          <ac:spMkLst>
            <pc:docMk/>
            <pc:sldMk cId="2979540289" sldId="467"/>
            <ac:spMk id="5169" creationId="{993F09C6-4F57-4B05-9592-E253D8BC6286}"/>
          </ac:spMkLst>
        </pc:spChg>
        <pc:spChg chg="add del">
          <ac:chgData name="BEN KHALFALLAH Hela ItimAsrScoVdf" userId="d55be94f-4073-46ba-88ef-465599598fde" providerId="ADAL" clId="{F4C6D9C5-BD47-44C2-9B57-275B6642FEE1}" dt="2022-06-19T13:44:54.909" v="359" actId="26606"/>
          <ac:spMkLst>
            <pc:docMk/>
            <pc:sldMk cId="2979540289" sldId="467"/>
            <ac:spMk id="5170" creationId="{A068873E-E0BC-42BE-B27E-3FCF89A44C21}"/>
          </ac:spMkLst>
        </pc:spChg>
        <pc:spChg chg="add del">
          <ac:chgData name="BEN KHALFALLAH Hela ItimAsrScoVdf" userId="d55be94f-4073-46ba-88ef-465599598fde" providerId="ADAL" clId="{F4C6D9C5-BD47-44C2-9B57-275B6642FEE1}" dt="2022-06-19T15:53:06.859" v="1001" actId="26606"/>
          <ac:spMkLst>
            <pc:docMk/>
            <pc:sldMk cId="2979540289" sldId="467"/>
            <ac:spMk id="5171" creationId="{9E661D03-4DD4-45E7-A047-ED722E826D59}"/>
          </ac:spMkLst>
        </pc:spChg>
        <pc:spChg chg="add del">
          <ac:chgData name="BEN KHALFALLAH Hela ItimAsrScoVdf" userId="d55be94f-4073-46ba-88ef-465599598fde" providerId="ADAL" clId="{F4C6D9C5-BD47-44C2-9B57-275B6642FEE1}" dt="2022-06-19T13:44:54.909" v="359" actId="26606"/>
          <ac:spMkLst>
            <pc:docMk/>
            <pc:sldMk cId="2979540289" sldId="467"/>
            <ac:spMk id="5172" creationId="{82D5DC2E-FCC1-4CC9-BC42-C54E53292C63}"/>
          </ac:spMkLst>
        </pc:spChg>
        <pc:spChg chg="add del">
          <ac:chgData name="BEN KHALFALLAH Hela ItimAsrScoVdf" userId="d55be94f-4073-46ba-88ef-465599598fde" providerId="ADAL" clId="{F4C6D9C5-BD47-44C2-9B57-275B6642FEE1}" dt="2022-06-19T15:53:08.887" v="1003" actId="26606"/>
          <ac:spMkLst>
            <pc:docMk/>
            <pc:sldMk cId="2979540289" sldId="467"/>
            <ac:spMk id="5173" creationId="{DB691D59-8F51-4DD8-AD41-D568D29B08F8}"/>
          </ac:spMkLst>
        </pc:spChg>
        <pc:spChg chg="add del">
          <ac:chgData name="BEN KHALFALLAH Hela ItimAsrScoVdf" userId="d55be94f-4073-46ba-88ef-465599598fde" providerId="ADAL" clId="{F4C6D9C5-BD47-44C2-9B57-275B6642FEE1}" dt="2022-06-19T15:53:08.887" v="1003" actId="26606"/>
          <ac:spMkLst>
            <pc:docMk/>
            <pc:sldMk cId="2979540289" sldId="467"/>
            <ac:spMk id="5174" creationId="{204AEF18-0627-48F3-9B3D-F7E8F050B1D4}"/>
          </ac:spMkLst>
        </pc:spChg>
        <pc:spChg chg="add del">
          <ac:chgData name="BEN KHALFALLAH Hela ItimAsrScoVdf" userId="d55be94f-4073-46ba-88ef-465599598fde" providerId="ADAL" clId="{F4C6D9C5-BD47-44C2-9B57-275B6642FEE1}" dt="2022-06-19T15:53:08.887" v="1003" actId="26606"/>
          <ac:spMkLst>
            <pc:docMk/>
            <pc:sldMk cId="2979540289" sldId="467"/>
            <ac:spMk id="5175" creationId="{CEAEE08A-C572-438F-9753-B0D527A515A7}"/>
          </ac:spMkLst>
        </pc:spChg>
        <pc:spChg chg="add del">
          <ac:chgData name="BEN KHALFALLAH Hela ItimAsrScoVdf" userId="d55be94f-4073-46ba-88ef-465599598fde" providerId="ADAL" clId="{F4C6D9C5-BD47-44C2-9B57-275B6642FEE1}" dt="2022-06-19T15:53:08.887" v="1003" actId="26606"/>
          <ac:spMkLst>
            <pc:docMk/>
            <pc:sldMk cId="2979540289" sldId="467"/>
            <ac:spMk id="5176" creationId="{993F09C6-4F57-4B05-9592-E253D8BC6286}"/>
          </ac:spMkLst>
        </pc:spChg>
        <pc:spChg chg="add del">
          <ac:chgData name="BEN KHALFALLAH Hela ItimAsrScoVdf" userId="d55be94f-4073-46ba-88ef-465599598fde" providerId="ADAL" clId="{F4C6D9C5-BD47-44C2-9B57-275B6642FEE1}" dt="2022-06-19T13:44:46.529" v="354" actId="26606"/>
          <ac:spMkLst>
            <pc:docMk/>
            <pc:sldMk cId="2979540289" sldId="467"/>
            <ac:spMk id="5177" creationId="{379E5B23-E80B-4562-A603-B59B1AD65D0F}"/>
          </ac:spMkLst>
        </pc:spChg>
        <pc:spChg chg="add del">
          <ac:chgData name="BEN KHALFALLAH Hela ItimAsrScoVdf" userId="d55be94f-4073-46ba-88ef-465599598fde" providerId="ADAL" clId="{F4C6D9C5-BD47-44C2-9B57-275B6642FEE1}" dt="2022-06-19T15:53:08.887" v="1003" actId="26606"/>
          <ac:spMkLst>
            <pc:docMk/>
            <pc:sldMk cId="2979540289" sldId="467"/>
            <ac:spMk id="5178" creationId="{9E661D03-4DD4-45E7-A047-ED722E826D59}"/>
          </ac:spMkLst>
        </pc:spChg>
        <pc:spChg chg="add del">
          <ac:chgData name="BEN KHALFALLAH Hela ItimAsrScoVdf" userId="d55be94f-4073-46ba-88ef-465599598fde" providerId="ADAL" clId="{F4C6D9C5-BD47-44C2-9B57-275B6642FEE1}" dt="2022-06-19T13:44:46.529" v="354" actId="26606"/>
          <ac:spMkLst>
            <pc:docMk/>
            <pc:sldMk cId="2979540289" sldId="467"/>
            <ac:spMk id="5179" creationId="{4BBB5C4F-83F1-460E-B6AD-8414947319A9}"/>
          </ac:spMkLst>
        </pc:spChg>
        <pc:spChg chg="add del">
          <ac:chgData name="BEN KHALFALLAH Hela ItimAsrScoVdf" userId="d55be94f-4073-46ba-88ef-465599598fde" providerId="ADAL" clId="{F4C6D9C5-BD47-44C2-9B57-275B6642FEE1}" dt="2022-06-19T15:53:11.619" v="1005" actId="26606"/>
          <ac:spMkLst>
            <pc:docMk/>
            <pc:sldMk cId="2979540289" sldId="467"/>
            <ac:spMk id="5180" creationId="{DB691D59-8F51-4DD8-AD41-D568D29B08F8}"/>
          </ac:spMkLst>
        </pc:spChg>
        <pc:spChg chg="add del">
          <ac:chgData name="BEN KHALFALLAH Hela ItimAsrScoVdf" userId="d55be94f-4073-46ba-88ef-465599598fde" providerId="ADAL" clId="{F4C6D9C5-BD47-44C2-9B57-275B6642FEE1}" dt="2022-06-19T15:53:11.619" v="1005" actId="26606"/>
          <ac:spMkLst>
            <pc:docMk/>
            <pc:sldMk cId="2979540289" sldId="467"/>
            <ac:spMk id="5182" creationId="{204AEF18-0627-48F3-9B3D-F7E8F050B1D4}"/>
          </ac:spMkLst>
        </pc:spChg>
        <pc:spChg chg="add del">
          <ac:chgData name="BEN KHALFALLAH Hela ItimAsrScoVdf" userId="d55be94f-4073-46ba-88ef-465599598fde" providerId="ADAL" clId="{F4C6D9C5-BD47-44C2-9B57-275B6642FEE1}" dt="2022-06-19T13:44:46.529" v="354" actId="26606"/>
          <ac:spMkLst>
            <pc:docMk/>
            <pc:sldMk cId="2979540289" sldId="467"/>
            <ac:spMk id="5183" creationId="{999E5CD5-9662-4EF3-AACB-A8E0654F2BA2}"/>
          </ac:spMkLst>
        </pc:spChg>
        <pc:spChg chg="add del">
          <ac:chgData name="BEN KHALFALLAH Hela ItimAsrScoVdf" userId="d55be94f-4073-46ba-88ef-465599598fde" providerId="ADAL" clId="{F4C6D9C5-BD47-44C2-9B57-275B6642FEE1}" dt="2022-06-19T15:53:16.741" v="1007" actId="26606"/>
          <ac:spMkLst>
            <pc:docMk/>
            <pc:sldMk cId="2979540289" sldId="467"/>
            <ac:spMk id="5184" creationId="{204AEF18-0627-48F3-9B3D-F7E8F050B1D4}"/>
          </ac:spMkLst>
        </pc:spChg>
        <pc:spChg chg="add del">
          <ac:chgData name="BEN KHALFALLAH Hela ItimAsrScoVdf" userId="d55be94f-4073-46ba-88ef-465599598fde" providerId="ADAL" clId="{F4C6D9C5-BD47-44C2-9B57-275B6642FEE1}" dt="2022-06-19T13:44:46.529" v="354" actId="26606"/>
          <ac:spMkLst>
            <pc:docMk/>
            <pc:sldMk cId="2979540289" sldId="467"/>
            <ac:spMk id="5185" creationId="{3BD90BCB-414D-4938-90B6-B847A7451D5D}"/>
          </ac:spMkLst>
        </pc:spChg>
        <pc:spChg chg="add del">
          <ac:chgData name="BEN KHALFALLAH Hela ItimAsrScoVdf" userId="d55be94f-4073-46ba-88ef-465599598fde" providerId="ADAL" clId="{F4C6D9C5-BD47-44C2-9B57-275B6642FEE1}" dt="2022-06-19T15:53:16.741" v="1007" actId="26606"/>
          <ac:spMkLst>
            <pc:docMk/>
            <pc:sldMk cId="2979540289" sldId="467"/>
            <ac:spMk id="5186" creationId="{CEAEE08A-C572-438F-9753-B0D527A515A7}"/>
          </ac:spMkLst>
        </pc:spChg>
        <pc:spChg chg="add del">
          <ac:chgData name="BEN KHALFALLAH Hela ItimAsrScoVdf" userId="d55be94f-4073-46ba-88ef-465599598fde" providerId="ADAL" clId="{F4C6D9C5-BD47-44C2-9B57-275B6642FEE1}" dt="2022-06-19T13:44:46.529" v="354" actId="26606"/>
          <ac:spMkLst>
            <pc:docMk/>
            <pc:sldMk cId="2979540289" sldId="467"/>
            <ac:spMk id="5187" creationId="{CB10CA74-5251-4B3B-8E17-EB8236704F29}"/>
          </ac:spMkLst>
        </pc:spChg>
        <pc:spChg chg="add del">
          <ac:chgData name="BEN KHALFALLAH Hela ItimAsrScoVdf" userId="d55be94f-4073-46ba-88ef-465599598fde" providerId="ADAL" clId="{F4C6D9C5-BD47-44C2-9B57-275B6642FEE1}" dt="2022-06-19T15:53:16.741" v="1007" actId="26606"/>
          <ac:spMkLst>
            <pc:docMk/>
            <pc:sldMk cId="2979540289" sldId="467"/>
            <ac:spMk id="5188" creationId="{993F09C6-4F57-4B05-9592-E253D8BC6286}"/>
          </ac:spMkLst>
        </pc:spChg>
        <pc:spChg chg="add del">
          <ac:chgData name="BEN KHALFALLAH Hela ItimAsrScoVdf" userId="d55be94f-4073-46ba-88ef-465599598fde" providerId="ADAL" clId="{F4C6D9C5-BD47-44C2-9B57-275B6642FEE1}" dt="2022-06-19T13:44:46.529" v="354" actId="26606"/>
          <ac:spMkLst>
            <pc:docMk/>
            <pc:sldMk cId="2979540289" sldId="467"/>
            <ac:spMk id="5189" creationId="{20BE02D2-56F6-4014-99B5-78F75D900FDD}"/>
          </ac:spMkLst>
        </pc:spChg>
        <pc:spChg chg="add del">
          <ac:chgData name="BEN KHALFALLAH Hela ItimAsrScoVdf" userId="d55be94f-4073-46ba-88ef-465599598fde" providerId="ADAL" clId="{F4C6D9C5-BD47-44C2-9B57-275B6642FEE1}" dt="2022-06-19T15:53:16.741" v="1007" actId="26606"/>
          <ac:spMkLst>
            <pc:docMk/>
            <pc:sldMk cId="2979540289" sldId="467"/>
            <ac:spMk id="5190" creationId="{9E661D03-4DD4-45E7-A047-ED722E826D59}"/>
          </ac:spMkLst>
        </pc:spChg>
        <pc:spChg chg="add del">
          <ac:chgData name="BEN KHALFALLAH Hela ItimAsrScoVdf" userId="d55be94f-4073-46ba-88ef-465599598fde" providerId="ADAL" clId="{F4C6D9C5-BD47-44C2-9B57-275B6642FEE1}" dt="2022-06-19T15:53:18.324" v="1009" actId="26606"/>
          <ac:spMkLst>
            <pc:docMk/>
            <pc:sldMk cId="2979540289" sldId="467"/>
            <ac:spMk id="5192" creationId="{1BB1D3B0-1E2E-48E2-ACCC-EE147A9A0CE0}"/>
          </ac:spMkLst>
        </pc:spChg>
        <pc:spChg chg="add del">
          <ac:chgData name="BEN KHALFALLAH Hela ItimAsrScoVdf" userId="d55be94f-4073-46ba-88ef-465599598fde" providerId="ADAL" clId="{F4C6D9C5-BD47-44C2-9B57-275B6642FEE1}" dt="2022-06-19T13:44:46.529" v="354" actId="26606"/>
          <ac:spMkLst>
            <pc:docMk/>
            <pc:sldMk cId="2979540289" sldId="467"/>
            <ac:spMk id="5193" creationId="{05C365A5-6103-4217-8653-5FF1AE5C0423}"/>
          </ac:spMkLst>
        </pc:spChg>
        <pc:spChg chg="add del">
          <ac:chgData name="BEN KHALFALLAH Hela ItimAsrScoVdf" userId="d55be94f-4073-46ba-88ef-465599598fde" providerId="ADAL" clId="{F4C6D9C5-BD47-44C2-9B57-275B6642FEE1}" dt="2022-06-19T15:53:18.324" v="1009" actId="26606"/>
          <ac:spMkLst>
            <pc:docMk/>
            <pc:sldMk cId="2979540289" sldId="467"/>
            <ac:spMk id="5194" creationId="{4BB8B191-5BC6-486A-8E6E-13B1C9EEE83D}"/>
          </ac:spMkLst>
        </pc:spChg>
        <pc:spChg chg="add del">
          <ac:chgData name="BEN KHALFALLAH Hela ItimAsrScoVdf" userId="d55be94f-4073-46ba-88ef-465599598fde" providerId="ADAL" clId="{F4C6D9C5-BD47-44C2-9B57-275B6642FEE1}" dt="2022-06-19T13:44:46.529" v="354" actId="26606"/>
          <ac:spMkLst>
            <pc:docMk/>
            <pc:sldMk cId="2979540289" sldId="467"/>
            <ac:spMk id="5195" creationId="{D38FBFD3-9A68-403D-BB72-42A371B72BE9}"/>
          </ac:spMkLst>
        </pc:spChg>
        <pc:spChg chg="add del">
          <ac:chgData name="BEN KHALFALLAH Hela ItimAsrScoVdf" userId="d55be94f-4073-46ba-88ef-465599598fde" providerId="ADAL" clId="{F4C6D9C5-BD47-44C2-9B57-275B6642FEE1}" dt="2022-06-19T15:53:18.324" v="1009" actId="26606"/>
          <ac:spMkLst>
            <pc:docMk/>
            <pc:sldMk cId="2979540289" sldId="467"/>
            <ac:spMk id="5196" creationId="{06E3DE27-4115-4B5D-A9DB-3C7CDC82B121}"/>
          </ac:spMkLst>
        </pc:spChg>
        <pc:spChg chg="add del">
          <ac:chgData name="BEN KHALFALLAH Hela ItimAsrScoVdf" userId="d55be94f-4073-46ba-88ef-465599598fde" providerId="ADAL" clId="{F4C6D9C5-BD47-44C2-9B57-275B6642FEE1}" dt="2022-06-19T13:44:46.529" v="354" actId="26606"/>
          <ac:spMkLst>
            <pc:docMk/>
            <pc:sldMk cId="2979540289" sldId="467"/>
            <ac:spMk id="5197" creationId="{522B6273-2FFA-4590-A2DE-BA200B2BD66E}"/>
          </ac:spMkLst>
        </pc:spChg>
        <pc:spChg chg="add del">
          <ac:chgData name="BEN KHALFALLAH Hela ItimAsrScoVdf" userId="d55be94f-4073-46ba-88ef-465599598fde" providerId="ADAL" clId="{F4C6D9C5-BD47-44C2-9B57-275B6642FEE1}" dt="2022-06-19T15:53:18.324" v="1009" actId="26606"/>
          <ac:spMkLst>
            <pc:docMk/>
            <pc:sldMk cId="2979540289" sldId="467"/>
            <ac:spMk id="5198" creationId="{FC4E03DE-1C4E-4337-B54B-247C1E94822D}"/>
          </ac:spMkLst>
        </pc:spChg>
        <pc:spChg chg="add del">
          <ac:chgData name="BEN KHALFALLAH Hela ItimAsrScoVdf" userId="d55be94f-4073-46ba-88ef-465599598fde" providerId="ADAL" clId="{F4C6D9C5-BD47-44C2-9B57-275B6642FEE1}" dt="2022-06-19T13:44:46.529" v="354" actId="26606"/>
          <ac:spMkLst>
            <pc:docMk/>
            <pc:sldMk cId="2979540289" sldId="467"/>
            <ac:spMk id="5199" creationId="{F56FAEA5-4D27-4180-827C-878D97B5E4A1}"/>
          </ac:spMkLst>
        </pc:spChg>
        <pc:spChg chg="add del">
          <ac:chgData name="BEN KHALFALLAH Hela ItimAsrScoVdf" userId="d55be94f-4073-46ba-88ef-465599598fde" providerId="ADAL" clId="{F4C6D9C5-BD47-44C2-9B57-275B6642FEE1}" dt="2022-06-19T15:53:18.324" v="1009" actId="26606"/>
          <ac:spMkLst>
            <pc:docMk/>
            <pc:sldMk cId="2979540289" sldId="467"/>
            <ac:spMk id="5200" creationId="{CBCA6A07-D398-4F95-900C-1136AF30B921}"/>
          </ac:spMkLst>
        </pc:spChg>
        <pc:spChg chg="add del">
          <ac:chgData name="BEN KHALFALLAH Hela ItimAsrScoVdf" userId="d55be94f-4073-46ba-88ef-465599598fde" providerId="ADAL" clId="{F4C6D9C5-BD47-44C2-9B57-275B6642FEE1}" dt="2022-06-19T13:44:50.304" v="356" actId="26606"/>
          <ac:spMkLst>
            <pc:docMk/>
            <pc:sldMk cId="2979540289" sldId="467"/>
            <ac:spMk id="5201" creationId="{379E5B23-E80B-4562-A603-B59B1AD65D0F}"/>
          </ac:spMkLst>
        </pc:spChg>
        <pc:spChg chg="add del">
          <ac:chgData name="BEN KHALFALLAH Hela ItimAsrScoVdf" userId="d55be94f-4073-46ba-88ef-465599598fde" providerId="ADAL" clId="{F4C6D9C5-BD47-44C2-9B57-275B6642FEE1}" dt="2022-06-19T13:44:50.304" v="356" actId="26606"/>
          <ac:spMkLst>
            <pc:docMk/>
            <pc:sldMk cId="2979540289" sldId="467"/>
            <ac:spMk id="5202" creationId="{4BBB5C4F-83F1-460E-B6AD-8414947319A9}"/>
          </ac:spMkLst>
        </pc:spChg>
        <pc:spChg chg="add del">
          <ac:chgData name="BEN KHALFALLAH Hela ItimAsrScoVdf" userId="d55be94f-4073-46ba-88ef-465599598fde" providerId="ADAL" clId="{F4C6D9C5-BD47-44C2-9B57-275B6642FEE1}" dt="2022-06-19T13:44:50.304" v="356" actId="26606"/>
          <ac:spMkLst>
            <pc:docMk/>
            <pc:sldMk cId="2979540289" sldId="467"/>
            <ac:spMk id="5204" creationId="{576613DB-8BB6-4311-AB01-33A1B852A435}"/>
          </ac:spMkLst>
        </pc:spChg>
        <pc:spChg chg="add del">
          <ac:chgData name="BEN KHALFALLAH Hela ItimAsrScoVdf" userId="d55be94f-4073-46ba-88ef-465599598fde" providerId="ADAL" clId="{F4C6D9C5-BD47-44C2-9B57-275B6642FEE1}" dt="2022-06-19T13:44:50.304" v="356" actId="26606"/>
          <ac:spMkLst>
            <pc:docMk/>
            <pc:sldMk cId="2979540289" sldId="467"/>
            <ac:spMk id="5205" creationId="{CA0DD02C-129D-4040-9C3F-C90591F8DEC5}"/>
          </ac:spMkLst>
        </pc:spChg>
        <pc:spChg chg="add del">
          <ac:chgData name="BEN KHALFALLAH Hela ItimAsrScoVdf" userId="d55be94f-4073-46ba-88ef-465599598fde" providerId="ADAL" clId="{F4C6D9C5-BD47-44C2-9B57-275B6642FEE1}" dt="2022-06-19T13:44:50.304" v="356" actId="26606"/>
          <ac:spMkLst>
            <pc:docMk/>
            <pc:sldMk cId="2979540289" sldId="467"/>
            <ac:spMk id="5206" creationId="{630B0C08-8933-47C2-8078-3627731EDA3E}"/>
          </ac:spMkLst>
        </pc:spChg>
        <pc:spChg chg="add del">
          <ac:chgData name="BEN KHALFALLAH Hela ItimAsrScoVdf" userId="d55be94f-4073-46ba-88ef-465599598fde" providerId="ADAL" clId="{F4C6D9C5-BD47-44C2-9B57-275B6642FEE1}" dt="2022-06-19T13:44:50.304" v="356" actId="26606"/>
          <ac:spMkLst>
            <pc:docMk/>
            <pc:sldMk cId="2979540289" sldId="467"/>
            <ac:spMk id="5208" creationId="{F3DB89D5-3DBA-45B3-80C8-DED8851E956E}"/>
          </ac:spMkLst>
        </pc:spChg>
        <pc:spChg chg="add del">
          <ac:chgData name="BEN KHALFALLAH Hela ItimAsrScoVdf" userId="d55be94f-4073-46ba-88ef-465599598fde" providerId="ADAL" clId="{F4C6D9C5-BD47-44C2-9B57-275B6642FEE1}" dt="2022-06-19T13:44:50.304" v="356" actId="26606"/>
          <ac:spMkLst>
            <pc:docMk/>
            <pc:sldMk cId="2979540289" sldId="467"/>
            <ac:spMk id="5209" creationId="{2BB24D11-D328-42AA-A0B1-F0D620F1F929}"/>
          </ac:spMkLst>
        </pc:spChg>
        <pc:spChg chg="add del">
          <ac:chgData name="BEN KHALFALLAH Hela ItimAsrScoVdf" userId="d55be94f-4073-46ba-88ef-465599598fde" providerId="ADAL" clId="{F4C6D9C5-BD47-44C2-9B57-275B6642FEE1}" dt="2022-06-19T13:44:50.304" v="356" actId="26606"/>
          <ac:spMkLst>
            <pc:docMk/>
            <pc:sldMk cId="2979540289" sldId="467"/>
            <ac:spMk id="5210" creationId="{AD6DFB97-A19C-4BE5-807D-76A2ED017720}"/>
          </ac:spMkLst>
        </pc:spChg>
        <pc:spChg chg="add del">
          <ac:chgData name="BEN KHALFALLAH Hela ItimAsrScoVdf" userId="d55be94f-4073-46ba-88ef-465599598fde" providerId="ADAL" clId="{F4C6D9C5-BD47-44C2-9B57-275B6642FEE1}" dt="2022-06-19T13:44:50.304" v="356" actId="26606"/>
          <ac:spMkLst>
            <pc:docMk/>
            <pc:sldMk cId="2979540289" sldId="467"/>
            <ac:spMk id="5211" creationId="{BC71CE2F-B8E6-4FB7-9210-2E3104B344C8}"/>
          </ac:spMkLst>
        </pc:spChg>
        <pc:spChg chg="add del">
          <ac:chgData name="BEN KHALFALLAH Hela ItimAsrScoVdf" userId="d55be94f-4073-46ba-88ef-465599598fde" providerId="ADAL" clId="{F4C6D9C5-BD47-44C2-9B57-275B6642FEE1}" dt="2022-06-19T15:53:28.103" v="1011" actId="26606"/>
          <ac:spMkLst>
            <pc:docMk/>
            <pc:sldMk cId="2979540289" sldId="467"/>
            <ac:spMk id="5212" creationId="{1BB1D3B0-1E2E-48E2-ACCC-EE147A9A0CE0}"/>
          </ac:spMkLst>
        </pc:spChg>
        <pc:spChg chg="add del">
          <ac:chgData name="BEN KHALFALLAH Hela ItimAsrScoVdf" userId="d55be94f-4073-46ba-88ef-465599598fde" providerId="ADAL" clId="{F4C6D9C5-BD47-44C2-9B57-275B6642FEE1}" dt="2022-06-19T13:44:54.896" v="358" actId="26606"/>
          <ac:spMkLst>
            <pc:docMk/>
            <pc:sldMk cId="2979540289" sldId="467"/>
            <ac:spMk id="5213" creationId="{4CBC4565-132D-43FE-9FCA-75F18851A487}"/>
          </ac:spMkLst>
        </pc:spChg>
        <pc:spChg chg="add del">
          <ac:chgData name="BEN KHALFALLAH Hela ItimAsrScoVdf" userId="d55be94f-4073-46ba-88ef-465599598fde" providerId="ADAL" clId="{F4C6D9C5-BD47-44C2-9B57-275B6642FEE1}" dt="2022-06-19T13:44:54.896" v="358" actId="26606"/>
          <ac:spMkLst>
            <pc:docMk/>
            <pc:sldMk cId="2979540289" sldId="467"/>
            <ac:spMk id="5214" creationId="{FFBC372C-C9BB-4C6B-A913-47404B436A1A}"/>
          </ac:spMkLst>
        </pc:spChg>
        <pc:spChg chg="add del">
          <ac:chgData name="BEN KHALFALLAH Hela ItimAsrScoVdf" userId="d55be94f-4073-46ba-88ef-465599598fde" providerId="ADAL" clId="{F4C6D9C5-BD47-44C2-9B57-275B6642FEE1}" dt="2022-06-19T13:44:54.896" v="358" actId="26606"/>
          <ac:spMkLst>
            <pc:docMk/>
            <pc:sldMk cId="2979540289" sldId="467"/>
            <ac:spMk id="5216" creationId="{AAB9632E-AA1F-4691-909F-0C12460C0FC0}"/>
          </ac:spMkLst>
        </pc:spChg>
        <pc:spChg chg="add del">
          <ac:chgData name="BEN KHALFALLAH Hela ItimAsrScoVdf" userId="d55be94f-4073-46ba-88ef-465599598fde" providerId="ADAL" clId="{F4C6D9C5-BD47-44C2-9B57-275B6642FEE1}" dt="2022-06-19T13:44:54.896" v="358" actId="26606"/>
          <ac:spMkLst>
            <pc:docMk/>
            <pc:sldMk cId="2979540289" sldId="467"/>
            <ac:spMk id="5218" creationId="{4347685E-C0AA-459E-B4B6-C1E869EAFF68}"/>
          </ac:spMkLst>
        </pc:spChg>
        <pc:spChg chg="add del">
          <ac:chgData name="BEN KHALFALLAH Hela ItimAsrScoVdf" userId="d55be94f-4073-46ba-88ef-465599598fde" providerId="ADAL" clId="{F4C6D9C5-BD47-44C2-9B57-275B6642FEE1}" dt="2022-06-19T13:44:54.896" v="358" actId="26606"/>
          <ac:spMkLst>
            <pc:docMk/>
            <pc:sldMk cId="2979540289" sldId="467"/>
            <ac:spMk id="5219" creationId="{082AEB7C-97CF-43AF-AECF-CBBE7F260834}"/>
          </ac:spMkLst>
        </pc:spChg>
        <pc:spChg chg="add del">
          <ac:chgData name="BEN KHALFALLAH Hela ItimAsrScoVdf" userId="d55be94f-4073-46ba-88ef-465599598fde" providerId="ADAL" clId="{F4C6D9C5-BD47-44C2-9B57-275B6642FEE1}" dt="2022-06-19T15:53:28.103" v="1011" actId="26606"/>
          <ac:spMkLst>
            <pc:docMk/>
            <pc:sldMk cId="2979540289" sldId="467"/>
            <ac:spMk id="5220" creationId="{4BB8B191-5BC6-486A-8E6E-13B1C9EEE83D}"/>
          </ac:spMkLst>
        </pc:spChg>
        <pc:spChg chg="add del">
          <ac:chgData name="BEN KHALFALLAH Hela ItimAsrScoVdf" userId="d55be94f-4073-46ba-88ef-465599598fde" providerId="ADAL" clId="{F4C6D9C5-BD47-44C2-9B57-275B6642FEE1}" dt="2022-06-19T15:49:55.685" v="966"/>
          <ac:spMkLst>
            <pc:docMk/>
            <pc:sldMk cId="2979540289" sldId="467"/>
            <ac:spMk id="5221" creationId="{379E5B23-E80B-4562-A603-B59B1AD65D0F}"/>
          </ac:spMkLst>
        </pc:spChg>
        <pc:spChg chg="add del">
          <ac:chgData name="BEN KHALFALLAH Hela ItimAsrScoVdf" userId="d55be94f-4073-46ba-88ef-465599598fde" providerId="ADAL" clId="{F4C6D9C5-BD47-44C2-9B57-275B6642FEE1}" dt="2022-06-19T15:49:55.685" v="966"/>
          <ac:spMkLst>
            <pc:docMk/>
            <pc:sldMk cId="2979540289" sldId="467"/>
            <ac:spMk id="5222" creationId="{4BBB5C4F-83F1-460E-B6AD-8414947319A9}"/>
          </ac:spMkLst>
        </pc:spChg>
        <pc:spChg chg="add del">
          <ac:chgData name="BEN KHALFALLAH Hela ItimAsrScoVdf" userId="d55be94f-4073-46ba-88ef-465599598fde" providerId="ADAL" clId="{F4C6D9C5-BD47-44C2-9B57-275B6642FEE1}" dt="2022-06-19T15:49:55.685" v="966"/>
          <ac:spMkLst>
            <pc:docMk/>
            <pc:sldMk cId="2979540289" sldId="467"/>
            <ac:spMk id="5224" creationId="{7ACCFB90-C57D-430F-A2F4-08FC90BC9AC6}"/>
          </ac:spMkLst>
        </pc:spChg>
        <pc:spChg chg="add del">
          <ac:chgData name="BEN KHALFALLAH Hela ItimAsrScoVdf" userId="d55be94f-4073-46ba-88ef-465599598fde" providerId="ADAL" clId="{F4C6D9C5-BD47-44C2-9B57-275B6642FEE1}" dt="2022-06-19T15:49:55.685" v="966"/>
          <ac:spMkLst>
            <pc:docMk/>
            <pc:sldMk cId="2979540289" sldId="467"/>
            <ac:spMk id="5225" creationId="{02A84202-319B-431F-9EA5-7AD2F56988D5}"/>
          </ac:spMkLst>
        </pc:spChg>
        <pc:spChg chg="add del">
          <ac:chgData name="BEN KHALFALLAH Hela ItimAsrScoVdf" userId="d55be94f-4073-46ba-88ef-465599598fde" providerId="ADAL" clId="{F4C6D9C5-BD47-44C2-9B57-275B6642FEE1}" dt="2022-06-19T15:49:55.685" v="966"/>
          <ac:spMkLst>
            <pc:docMk/>
            <pc:sldMk cId="2979540289" sldId="467"/>
            <ac:spMk id="5226" creationId="{04623902-9C57-48C5-9575-4F36CD21249E}"/>
          </ac:spMkLst>
        </pc:spChg>
        <pc:spChg chg="add del">
          <ac:chgData name="BEN KHALFALLAH Hela ItimAsrScoVdf" userId="d55be94f-4073-46ba-88ef-465599598fde" providerId="ADAL" clId="{F4C6D9C5-BD47-44C2-9B57-275B6642FEE1}" dt="2022-06-19T15:49:55.685" v="966"/>
          <ac:spMkLst>
            <pc:docMk/>
            <pc:sldMk cId="2979540289" sldId="467"/>
            <ac:spMk id="5227" creationId="{EA6227DC-4CDD-4287-9F70-3F08D70F185B}"/>
          </ac:spMkLst>
        </pc:spChg>
        <pc:spChg chg="add del">
          <ac:chgData name="BEN KHALFALLAH Hela ItimAsrScoVdf" userId="d55be94f-4073-46ba-88ef-465599598fde" providerId="ADAL" clId="{F4C6D9C5-BD47-44C2-9B57-275B6642FEE1}" dt="2022-06-19T15:53:28.103" v="1011" actId="26606"/>
          <ac:spMkLst>
            <pc:docMk/>
            <pc:sldMk cId="2979540289" sldId="467"/>
            <ac:spMk id="5228" creationId="{06E3DE27-4115-4B5D-A9DB-3C7CDC82B121}"/>
          </ac:spMkLst>
        </pc:spChg>
        <pc:spChg chg="add del">
          <ac:chgData name="BEN KHALFALLAH Hela ItimAsrScoVdf" userId="d55be94f-4073-46ba-88ef-465599598fde" providerId="ADAL" clId="{F4C6D9C5-BD47-44C2-9B57-275B6642FEE1}" dt="2022-06-19T15:53:28.103" v="1011" actId="26606"/>
          <ac:spMkLst>
            <pc:docMk/>
            <pc:sldMk cId="2979540289" sldId="467"/>
            <ac:spMk id="5229" creationId="{FC4E03DE-1C4E-4337-B54B-247C1E94822D}"/>
          </ac:spMkLst>
        </pc:spChg>
        <pc:spChg chg="add del">
          <ac:chgData name="BEN KHALFALLAH Hela ItimAsrScoVdf" userId="d55be94f-4073-46ba-88ef-465599598fde" providerId="ADAL" clId="{F4C6D9C5-BD47-44C2-9B57-275B6642FEE1}" dt="2022-06-19T15:53:28.103" v="1011" actId="26606"/>
          <ac:spMkLst>
            <pc:docMk/>
            <pc:sldMk cId="2979540289" sldId="467"/>
            <ac:spMk id="5230" creationId="{CBCA6A07-D398-4F95-900C-1136AF30B921}"/>
          </ac:spMkLst>
        </pc:spChg>
        <pc:spChg chg="add del">
          <ac:chgData name="BEN KHALFALLAH Hela ItimAsrScoVdf" userId="d55be94f-4073-46ba-88ef-465599598fde" providerId="ADAL" clId="{F4C6D9C5-BD47-44C2-9B57-275B6642FEE1}" dt="2022-06-19T15:53:32.931" v="1013" actId="26606"/>
          <ac:spMkLst>
            <pc:docMk/>
            <pc:sldMk cId="2979540289" sldId="467"/>
            <ac:spMk id="5232" creationId="{DB691D59-8F51-4DD8-AD41-D568D29B08F8}"/>
          </ac:spMkLst>
        </pc:spChg>
        <pc:spChg chg="add del">
          <ac:chgData name="BEN KHALFALLAH Hela ItimAsrScoVdf" userId="d55be94f-4073-46ba-88ef-465599598fde" providerId="ADAL" clId="{F4C6D9C5-BD47-44C2-9B57-275B6642FEE1}" dt="2022-06-19T15:53:32.931" v="1013" actId="26606"/>
          <ac:spMkLst>
            <pc:docMk/>
            <pc:sldMk cId="2979540289" sldId="467"/>
            <ac:spMk id="5233" creationId="{204AEF18-0627-48F3-9B3D-F7E8F050B1D4}"/>
          </ac:spMkLst>
        </pc:spChg>
        <pc:spChg chg="add del">
          <ac:chgData name="BEN KHALFALLAH Hela ItimAsrScoVdf" userId="d55be94f-4073-46ba-88ef-465599598fde" providerId="ADAL" clId="{F4C6D9C5-BD47-44C2-9B57-275B6642FEE1}" dt="2022-06-19T15:53:32.931" v="1013" actId="26606"/>
          <ac:spMkLst>
            <pc:docMk/>
            <pc:sldMk cId="2979540289" sldId="467"/>
            <ac:spMk id="5234" creationId="{CEAEE08A-C572-438F-9753-B0D527A515A7}"/>
          </ac:spMkLst>
        </pc:spChg>
        <pc:spChg chg="add del">
          <ac:chgData name="BEN KHALFALLAH Hela ItimAsrScoVdf" userId="d55be94f-4073-46ba-88ef-465599598fde" providerId="ADAL" clId="{F4C6D9C5-BD47-44C2-9B57-275B6642FEE1}" dt="2022-06-19T15:53:32.931" v="1013" actId="26606"/>
          <ac:spMkLst>
            <pc:docMk/>
            <pc:sldMk cId="2979540289" sldId="467"/>
            <ac:spMk id="5235" creationId="{993F09C6-4F57-4B05-9592-E253D8BC6286}"/>
          </ac:spMkLst>
        </pc:spChg>
        <pc:spChg chg="add del">
          <ac:chgData name="BEN KHALFALLAH Hela ItimAsrScoVdf" userId="d55be94f-4073-46ba-88ef-465599598fde" providerId="ADAL" clId="{F4C6D9C5-BD47-44C2-9B57-275B6642FEE1}" dt="2022-06-19T15:53:32.931" v="1013" actId="26606"/>
          <ac:spMkLst>
            <pc:docMk/>
            <pc:sldMk cId="2979540289" sldId="467"/>
            <ac:spMk id="5236" creationId="{9E661D03-4DD4-45E7-A047-ED722E826D59}"/>
          </ac:spMkLst>
        </pc:spChg>
        <pc:spChg chg="add del">
          <ac:chgData name="BEN KHALFALLAH Hela ItimAsrScoVdf" userId="d55be94f-4073-46ba-88ef-465599598fde" providerId="ADAL" clId="{F4C6D9C5-BD47-44C2-9B57-275B6642FEE1}" dt="2022-06-19T16:46:05.671" v="1600"/>
          <ac:spMkLst>
            <pc:docMk/>
            <pc:sldMk cId="2979540289" sldId="467"/>
            <ac:spMk id="5238" creationId="{1BB1D3B0-1E2E-48E2-ACCC-EE147A9A0CE0}"/>
          </ac:spMkLst>
        </pc:spChg>
        <pc:spChg chg="add del">
          <ac:chgData name="BEN KHALFALLAH Hela ItimAsrScoVdf" userId="d55be94f-4073-46ba-88ef-465599598fde" providerId="ADAL" clId="{F4C6D9C5-BD47-44C2-9B57-275B6642FEE1}" dt="2022-06-19T16:46:05.671" v="1600"/>
          <ac:spMkLst>
            <pc:docMk/>
            <pc:sldMk cId="2979540289" sldId="467"/>
            <ac:spMk id="5239" creationId="{4BB8B191-5BC6-486A-8E6E-13B1C9EEE83D}"/>
          </ac:spMkLst>
        </pc:spChg>
        <pc:spChg chg="add del">
          <ac:chgData name="BEN KHALFALLAH Hela ItimAsrScoVdf" userId="d55be94f-4073-46ba-88ef-465599598fde" providerId="ADAL" clId="{F4C6D9C5-BD47-44C2-9B57-275B6642FEE1}" dt="2022-06-19T16:46:05.671" v="1600"/>
          <ac:spMkLst>
            <pc:docMk/>
            <pc:sldMk cId="2979540289" sldId="467"/>
            <ac:spMk id="5240" creationId="{06E3DE27-4115-4B5D-A9DB-3C7CDC82B121}"/>
          </ac:spMkLst>
        </pc:spChg>
        <pc:spChg chg="add del">
          <ac:chgData name="BEN KHALFALLAH Hela ItimAsrScoVdf" userId="d55be94f-4073-46ba-88ef-465599598fde" providerId="ADAL" clId="{F4C6D9C5-BD47-44C2-9B57-275B6642FEE1}" dt="2022-06-19T16:46:05.671" v="1600"/>
          <ac:spMkLst>
            <pc:docMk/>
            <pc:sldMk cId="2979540289" sldId="467"/>
            <ac:spMk id="5241" creationId="{FC4E03DE-1C4E-4337-B54B-247C1E94822D}"/>
          </ac:spMkLst>
        </pc:spChg>
        <pc:spChg chg="add del">
          <ac:chgData name="BEN KHALFALLAH Hela ItimAsrScoVdf" userId="d55be94f-4073-46ba-88ef-465599598fde" providerId="ADAL" clId="{F4C6D9C5-BD47-44C2-9B57-275B6642FEE1}" dt="2022-06-19T16:46:05.671" v="1600"/>
          <ac:spMkLst>
            <pc:docMk/>
            <pc:sldMk cId="2979540289" sldId="467"/>
            <ac:spMk id="5242" creationId="{CBCA6A07-D398-4F95-900C-1136AF30B921}"/>
          </ac:spMkLst>
        </pc:spChg>
        <pc:spChg chg="add del">
          <ac:chgData name="BEN KHALFALLAH Hela ItimAsrScoVdf" userId="d55be94f-4073-46ba-88ef-465599598fde" providerId="ADAL" clId="{F4C6D9C5-BD47-44C2-9B57-275B6642FEE1}" dt="2022-06-19T15:55:06.615" v="1028" actId="26606"/>
          <ac:spMkLst>
            <pc:docMk/>
            <pc:sldMk cId="2979540289" sldId="467"/>
            <ac:spMk id="5247" creationId="{DB691D59-8F51-4DD8-AD41-D568D29B08F8}"/>
          </ac:spMkLst>
        </pc:spChg>
        <pc:spChg chg="add del">
          <ac:chgData name="BEN KHALFALLAH Hela ItimAsrScoVdf" userId="d55be94f-4073-46ba-88ef-465599598fde" providerId="ADAL" clId="{F4C6D9C5-BD47-44C2-9B57-275B6642FEE1}" dt="2022-06-19T15:55:06.615" v="1028" actId="26606"/>
          <ac:spMkLst>
            <pc:docMk/>
            <pc:sldMk cId="2979540289" sldId="467"/>
            <ac:spMk id="5249" creationId="{204AEF18-0627-48F3-9B3D-F7E8F050B1D4}"/>
          </ac:spMkLst>
        </pc:spChg>
        <pc:spChg chg="add del">
          <ac:chgData name="BEN KHALFALLAH Hela ItimAsrScoVdf" userId="d55be94f-4073-46ba-88ef-465599598fde" providerId="ADAL" clId="{F4C6D9C5-BD47-44C2-9B57-275B6642FEE1}" dt="2022-06-19T15:55:06.615" v="1028" actId="26606"/>
          <ac:spMkLst>
            <pc:docMk/>
            <pc:sldMk cId="2979540289" sldId="467"/>
            <ac:spMk id="5251" creationId="{CEAEE08A-C572-438F-9753-B0D527A515A7}"/>
          </ac:spMkLst>
        </pc:spChg>
        <pc:spChg chg="add del">
          <ac:chgData name="BEN KHALFALLAH Hela ItimAsrScoVdf" userId="d55be94f-4073-46ba-88ef-465599598fde" providerId="ADAL" clId="{F4C6D9C5-BD47-44C2-9B57-275B6642FEE1}" dt="2022-06-19T15:55:06.615" v="1028" actId="26606"/>
          <ac:spMkLst>
            <pc:docMk/>
            <pc:sldMk cId="2979540289" sldId="467"/>
            <ac:spMk id="5253" creationId="{993F09C6-4F57-4B05-9592-E253D8BC6286}"/>
          </ac:spMkLst>
        </pc:spChg>
        <pc:spChg chg="add del">
          <ac:chgData name="BEN KHALFALLAH Hela ItimAsrScoVdf" userId="d55be94f-4073-46ba-88ef-465599598fde" providerId="ADAL" clId="{F4C6D9C5-BD47-44C2-9B57-275B6642FEE1}" dt="2022-06-19T15:55:06.615" v="1028" actId="26606"/>
          <ac:spMkLst>
            <pc:docMk/>
            <pc:sldMk cId="2979540289" sldId="467"/>
            <ac:spMk id="5255" creationId="{90137588-E70B-486E-AFA8-21B0111C4698}"/>
          </ac:spMkLst>
        </pc:spChg>
        <pc:spChg chg="add del">
          <ac:chgData name="BEN KHALFALLAH Hela ItimAsrScoVdf" userId="d55be94f-4073-46ba-88ef-465599598fde" providerId="ADAL" clId="{F4C6D9C5-BD47-44C2-9B57-275B6642FEE1}" dt="2022-06-19T15:55:07.955" v="1030" actId="26606"/>
          <ac:spMkLst>
            <pc:docMk/>
            <pc:sldMk cId="2979540289" sldId="467"/>
            <ac:spMk id="5257" creationId="{DB691D59-8F51-4DD8-AD41-D568D29B08F8}"/>
          </ac:spMkLst>
        </pc:spChg>
        <pc:spChg chg="add del">
          <ac:chgData name="BEN KHALFALLAH Hela ItimAsrScoVdf" userId="d55be94f-4073-46ba-88ef-465599598fde" providerId="ADAL" clId="{F4C6D9C5-BD47-44C2-9B57-275B6642FEE1}" dt="2022-06-19T15:55:07.955" v="1030" actId="26606"/>
          <ac:spMkLst>
            <pc:docMk/>
            <pc:sldMk cId="2979540289" sldId="467"/>
            <ac:spMk id="5258" creationId="{204AEF18-0627-48F3-9B3D-F7E8F050B1D4}"/>
          </ac:spMkLst>
        </pc:spChg>
        <pc:spChg chg="add del">
          <ac:chgData name="BEN KHALFALLAH Hela ItimAsrScoVdf" userId="d55be94f-4073-46ba-88ef-465599598fde" providerId="ADAL" clId="{F4C6D9C5-BD47-44C2-9B57-275B6642FEE1}" dt="2022-06-19T15:55:07.955" v="1030" actId="26606"/>
          <ac:spMkLst>
            <pc:docMk/>
            <pc:sldMk cId="2979540289" sldId="467"/>
            <ac:spMk id="5259" creationId="{CEAEE08A-C572-438F-9753-B0D527A515A7}"/>
          </ac:spMkLst>
        </pc:spChg>
        <pc:spChg chg="add del">
          <ac:chgData name="BEN KHALFALLAH Hela ItimAsrScoVdf" userId="d55be94f-4073-46ba-88ef-465599598fde" providerId="ADAL" clId="{F4C6D9C5-BD47-44C2-9B57-275B6642FEE1}" dt="2022-06-19T15:55:07.955" v="1030" actId="26606"/>
          <ac:spMkLst>
            <pc:docMk/>
            <pc:sldMk cId="2979540289" sldId="467"/>
            <ac:spMk id="5260" creationId="{993F09C6-4F57-4B05-9592-E253D8BC6286}"/>
          </ac:spMkLst>
        </pc:spChg>
        <pc:spChg chg="add del">
          <ac:chgData name="BEN KHALFALLAH Hela ItimAsrScoVdf" userId="d55be94f-4073-46ba-88ef-465599598fde" providerId="ADAL" clId="{F4C6D9C5-BD47-44C2-9B57-275B6642FEE1}" dt="2022-06-19T15:55:07.955" v="1030" actId="26606"/>
          <ac:spMkLst>
            <pc:docMk/>
            <pc:sldMk cId="2979540289" sldId="467"/>
            <ac:spMk id="5261" creationId="{90137588-E70B-486E-AFA8-21B0111C4698}"/>
          </ac:spMkLst>
        </pc:spChg>
        <pc:spChg chg="add del">
          <ac:chgData name="BEN KHALFALLAH Hela ItimAsrScoVdf" userId="d55be94f-4073-46ba-88ef-465599598fde" providerId="ADAL" clId="{F4C6D9C5-BD47-44C2-9B57-275B6642FEE1}" dt="2022-06-19T15:55:10.838" v="1032" actId="26606"/>
          <ac:spMkLst>
            <pc:docMk/>
            <pc:sldMk cId="2979540289" sldId="467"/>
            <ac:spMk id="5263" creationId="{DB691D59-8F51-4DD8-AD41-D568D29B08F8}"/>
          </ac:spMkLst>
        </pc:spChg>
        <pc:spChg chg="add del">
          <ac:chgData name="BEN KHALFALLAH Hela ItimAsrScoVdf" userId="d55be94f-4073-46ba-88ef-465599598fde" providerId="ADAL" clId="{F4C6D9C5-BD47-44C2-9B57-275B6642FEE1}" dt="2022-06-19T15:55:10.838" v="1032" actId="26606"/>
          <ac:spMkLst>
            <pc:docMk/>
            <pc:sldMk cId="2979540289" sldId="467"/>
            <ac:spMk id="5264" creationId="{204AEF18-0627-48F3-9B3D-F7E8F050B1D4}"/>
          </ac:spMkLst>
        </pc:spChg>
        <pc:spChg chg="add del">
          <ac:chgData name="BEN KHALFALLAH Hela ItimAsrScoVdf" userId="d55be94f-4073-46ba-88ef-465599598fde" providerId="ADAL" clId="{F4C6D9C5-BD47-44C2-9B57-275B6642FEE1}" dt="2022-06-19T15:55:10.838" v="1032" actId="26606"/>
          <ac:spMkLst>
            <pc:docMk/>
            <pc:sldMk cId="2979540289" sldId="467"/>
            <ac:spMk id="5265" creationId="{CEAEE08A-C572-438F-9753-B0D527A515A7}"/>
          </ac:spMkLst>
        </pc:spChg>
        <pc:spChg chg="add del">
          <ac:chgData name="BEN KHALFALLAH Hela ItimAsrScoVdf" userId="d55be94f-4073-46ba-88ef-465599598fde" providerId="ADAL" clId="{F4C6D9C5-BD47-44C2-9B57-275B6642FEE1}" dt="2022-06-19T15:55:10.838" v="1032" actId="26606"/>
          <ac:spMkLst>
            <pc:docMk/>
            <pc:sldMk cId="2979540289" sldId="467"/>
            <ac:spMk id="5266" creationId="{993F09C6-4F57-4B05-9592-E253D8BC6286}"/>
          </ac:spMkLst>
        </pc:spChg>
        <pc:spChg chg="add del">
          <ac:chgData name="BEN KHALFALLAH Hela ItimAsrScoVdf" userId="d55be94f-4073-46ba-88ef-465599598fde" providerId="ADAL" clId="{F4C6D9C5-BD47-44C2-9B57-275B6642FEE1}" dt="2022-06-19T15:55:10.838" v="1032" actId="26606"/>
          <ac:spMkLst>
            <pc:docMk/>
            <pc:sldMk cId="2979540289" sldId="467"/>
            <ac:spMk id="5267" creationId="{90137588-E70B-486E-AFA8-21B0111C4698}"/>
          </ac:spMkLst>
        </pc:spChg>
        <pc:spChg chg="add del">
          <ac:chgData name="BEN KHALFALLAH Hela ItimAsrScoVdf" userId="d55be94f-4073-46ba-88ef-465599598fde" providerId="ADAL" clId="{F4C6D9C5-BD47-44C2-9B57-275B6642FEE1}" dt="2022-06-19T15:55:18.206" v="1034" actId="26606"/>
          <ac:spMkLst>
            <pc:docMk/>
            <pc:sldMk cId="2979540289" sldId="467"/>
            <ac:spMk id="5269" creationId="{DB691D59-8F51-4DD8-AD41-D568D29B08F8}"/>
          </ac:spMkLst>
        </pc:spChg>
        <pc:spChg chg="add del">
          <ac:chgData name="BEN KHALFALLAH Hela ItimAsrScoVdf" userId="d55be94f-4073-46ba-88ef-465599598fde" providerId="ADAL" clId="{F4C6D9C5-BD47-44C2-9B57-275B6642FEE1}" dt="2022-06-19T15:55:18.206" v="1034" actId="26606"/>
          <ac:spMkLst>
            <pc:docMk/>
            <pc:sldMk cId="2979540289" sldId="467"/>
            <ac:spMk id="5270" creationId="{204AEF18-0627-48F3-9B3D-F7E8F050B1D4}"/>
          </ac:spMkLst>
        </pc:spChg>
        <pc:spChg chg="add del">
          <ac:chgData name="BEN KHALFALLAH Hela ItimAsrScoVdf" userId="d55be94f-4073-46ba-88ef-465599598fde" providerId="ADAL" clId="{F4C6D9C5-BD47-44C2-9B57-275B6642FEE1}" dt="2022-06-19T15:55:18.206" v="1034" actId="26606"/>
          <ac:spMkLst>
            <pc:docMk/>
            <pc:sldMk cId="2979540289" sldId="467"/>
            <ac:spMk id="5271" creationId="{CEAEE08A-C572-438F-9753-B0D527A515A7}"/>
          </ac:spMkLst>
        </pc:spChg>
        <pc:spChg chg="add del">
          <ac:chgData name="BEN KHALFALLAH Hela ItimAsrScoVdf" userId="d55be94f-4073-46ba-88ef-465599598fde" providerId="ADAL" clId="{F4C6D9C5-BD47-44C2-9B57-275B6642FEE1}" dt="2022-06-19T15:55:18.206" v="1034" actId="26606"/>
          <ac:spMkLst>
            <pc:docMk/>
            <pc:sldMk cId="2979540289" sldId="467"/>
            <ac:spMk id="5272" creationId="{993F09C6-4F57-4B05-9592-E253D8BC6286}"/>
          </ac:spMkLst>
        </pc:spChg>
        <pc:spChg chg="add del">
          <ac:chgData name="BEN KHALFALLAH Hela ItimAsrScoVdf" userId="d55be94f-4073-46ba-88ef-465599598fde" providerId="ADAL" clId="{F4C6D9C5-BD47-44C2-9B57-275B6642FEE1}" dt="2022-06-19T15:55:18.206" v="1034" actId="26606"/>
          <ac:spMkLst>
            <pc:docMk/>
            <pc:sldMk cId="2979540289" sldId="467"/>
            <ac:spMk id="5273" creationId="{90137588-E70B-486E-AFA8-21B0111C4698}"/>
          </ac:spMkLst>
        </pc:spChg>
        <pc:spChg chg="add del">
          <ac:chgData name="BEN KHALFALLAH Hela ItimAsrScoVdf" userId="d55be94f-4073-46ba-88ef-465599598fde" providerId="ADAL" clId="{F4C6D9C5-BD47-44C2-9B57-275B6642FEE1}" dt="2022-06-19T15:55:22.530" v="1036" actId="26606"/>
          <ac:spMkLst>
            <pc:docMk/>
            <pc:sldMk cId="2979540289" sldId="467"/>
            <ac:spMk id="5275" creationId="{1BB1D3B0-1E2E-48E2-ACCC-EE147A9A0CE0}"/>
          </ac:spMkLst>
        </pc:spChg>
        <pc:spChg chg="add del">
          <ac:chgData name="BEN KHALFALLAH Hela ItimAsrScoVdf" userId="d55be94f-4073-46ba-88ef-465599598fde" providerId="ADAL" clId="{F4C6D9C5-BD47-44C2-9B57-275B6642FEE1}" dt="2022-06-19T15:55:22.530" v="1036" actId="26606"/>
          <ac:spMkLst>
            <pc:docMk/>
            <pc:sldMk cId="2979540289" sldId="467"/>
            <ac:spMk id="5276" creationId="{4BB8B191-5BC6-486A-8E6E-13B1C9EEE83D}"/>
          </ac:spMkLst>
        </pc:spChg>
        <pc:spChg chg="add del">
          <ac:chgData name="BEN KHALFALLAH Hela ItimAsrScoVdf" userId="d55be94f-4073-46ba-88ef-465599598fde" providerId="ADAL" clId="{F4C6D9C5-BD47-44C2-9B57-275B6642FEE1}" dt="2022-06-19T15:55:22.530" v="1036" actId="26606"/>
          <ac:spMkLst>
            <pc:docMk/>
            <pc:sldMk cId="2979540289" sldId="467"/>
            <ac:spMk id="5277" creationId="{06E3DE27-4115-4B5D-A9DB-3C7CDC82B121}"/>
          </ac:spMkLst>
        </pc:spChg>
        <pc:spChg chg="add del">
          <ac:chgData name="BEN KHALFALLAH Hela ItimAsrScoVdf" userId="d55be94f-4073-46ba-88ef-465599598fde" providerId="ADAL" clId="{F4C6D9C5-BD47-44C2-9B57-275B6642FEE1}" dt="2022-06-19T15:55:22.530" v="1036" actId="26606"/>
          <ac:spMkLst>
            <pc:docMk/>
            <pc:sldMk cId="2979540289" sldId="467"/>
            <ac:spMk id="5278" creationId="{FC4E03DE-1C4E-4337-B54B-247C1E94822D}"/>
          </ac:spMkLst>
        </pc:spChg>
        <pc:spChg chg="add del">
          <ac:chgData name="BEN KHALFALLAH Hela ItimAsrScoVdf" userId="d55be94f-4073-46ba-88ef-465599598fde" providerId="ADAL" clId="{F4C6D9C5-BD47-44C2-9B57-275B6642FEE1}" dt="2022-06-19T15:55:22.530" v="1036" actId="26606"/>
          <ac:spMkLst>
            <pc:docMk/>
            <pc:sldMk cId="2979540289" sldId="467"/>
            <ac:spMk id="5279" creationId="{CBCA6A07-D398-4F95-900C-1136AF30B921}"/>
          </ac:spMkLst>
        </pc:spChg>
        <pc:spChg chg="add del">
          <ac:chgData name="BEN KHALFALLAH Hela ItimAsrScoVdf" userId="d55be94f-4073-46ba-88ef-465599598fde" providerId="ADAL" clId="{F4C6D9C5-BD47-44C2-9B57-275B6642FEE1}" dt="2022-06-19T15:55:26.279" v="1038" actId="26606"/>
          <ac:spMkLst>
            <pc:docMk/>
            <pc:sldMk cId="2979540289" sldId="467"/>
            <ac:spMk id="5281" creationId="{1BB1D3B0-1E2E-48E2-ACCC-EE147A9A0CE0}"/>
          </ac:spMkLst>
        </pc:spChg>
        <pc:spChg chg="add del">
          <ac:chgData name="BEN KHALFALLAH Hela ItimAsrScoVdf" userId="d55be94f-4073-46ba-88ef-465599598fde" providerId="ADAL" clId="{F4C6D9C5-BD47-44C2-9B57-275B6642FEE1}" dt="2022-06-19T15:55:26.279" v="1038" actId="26606"/>
          <ac:spMkLst>
            <pc:docMk/>
            <pc:sldMk cId="2979540289" sldId="467"/>
            <ac:spMk id="5282" creationId="{4BB8B191-5BC6-486A-8E6E-13B1C9EEE83D}"/>
          </ac:spMkLst>
        </pc:spChg>
        <pc:spChg chg="add del">
          <ac:chgData name="BEN KHALFALLAH Hela ItimAsrScoVdf" userId="d55be94f-4073-46ba-88ef-465599598fde" providerId="ADAL" clId="{F4C6D9C5-BD47-44C2-9B57-275B6642FEE1}" dt="2022-06-19T15:55:26.279" v="1038" actId="26606"/>
          <ac:spMkLst>
            <pc:docMk/>
            <pc:sldMk cId="2979540289" sldId="467"/>
            <ac:spMk id="5283" creationId="{06E3DE27-4115-4B5D-A9DB-3C7CDC82B121}"/>
          </ac:spMkLst>
        </pc:spChg>
        <pc:spChg chg="add del">
          <ac:chgData name="BEN KHALFALLAH Hela ItimAsrScoVdf" userId="d55be94f-4073-46ba-88ef-465599598fde" providerId="ADAL" clId="{F4C6D9C5-BD47-44C2-9B57-275B6642FEE1}" dt="2022-06-19T15:55:26.279" v="1038" actId="26606"/>
          <ac:spMkLst>
            <pc:docMk/>
            <pc:sldMk cId="2979540289" sldId="467"/>
            <ac:spMk id="5284" creationId="{FC4E03DE-1C4E-4337-B54B-247C1E94822D}"/>
          </ac:spMkLst>
        </pc:spChg>
        <pc:spChg chg="add del">
          <ac:chgData name="BEN KHALFALLAH Hela ItimAsrScoVdf" userId="d55be94f-4073-46ba-88ef-465599598fde" providerId="ADAL" clId="{F4C6D9C5-BD47-44C2-9B57-275B6642FEE1}" dt="2022-06-19T15:55:26.279" v="1038" actId="26606"/>
          <ac:spMkLst>
            <pc:docMk/>
            <pc:sldMk cId="2979540289" sldId="467"/>
            <ac:spMk id="5285" creationId="{CBCA6A07-D398-4F95-900C-1136AF30B921}"/>
          </ac:spMkLst>
        </pc:spChg>
        <pc:graphicFrameChg chg="add mod modGraphic">
          <ac:chgData name="BEN KHALFALLAH Hela ItimAsrScoVdf" userId="d55be94f-4073-46ba-88ef-465599598fde" providerId="ADAL" clId="{F4C6D9C5-BD47-44C2-9B57-275B6642FEE1}" dt="2022-06-19T15:55:26.279" v="1038" actId="26606"/>
          <ac:graphicFrameMkLst>
            <pc:docMk/>
            <pc:sldMk cId="2979540289" sldId="467"/>
            <ac:graphicFrameMk id="7" creationId="{744E90D6-12BD-407C-A378-799ECF2460DC}"/>
          </ac:graphicFrameMkLst>
        </pc:graphicFrameChg>
        <pc:picChg chg="add del mod">
          <ac:chgData name="BEN KHALFALLAH Hela ItimAsrScoVdf" userId="d55be94f-4073-46ba-88ef-465599598fde" providerId="ADAL" clId="{F4C6D9C5-BD47-44C2-9B57-275B6642FEE1}" dt="2022-06-19T13:39:03.940" v="330" actId="478"/>
          <ac:picMkLst>
            <pc:docMk/>
            <pc:sldMk cId="2979540289" sldId="467"/>
            <ac:picMk id="5122" creationId="{529FD09C-A167-4577-8699-97AA1F76E985}"/>
          </ac:picMkLst>
        </pc:picChg>
        <pc:picChg chg="add mod ord">
          <ac:chgData name="BEN KHALFALLAH Hela ItimAsrScoVdf" userId="d55be94f-4073-46ba-88ef-465599598fde" providerId="ADAL" clId="{F4C6D9C5-BD47-44C2-9B57-275B6642FEE1}" dt="2022-06-19T15:55:38.963" v="1042" actId="1076"/>
          <ac:picMkLst>
            <pc:docMk/>
            <pc:sldMk cId="2979540289" sldId="467"/>
            <ac:picMk id="5124" creationId="{46912C43-F140-4664-BB0C-C6F09F629B09}"/>
          </ac:picMkLst>
        </pc:picChg>
        <pc:picChg chg="add del mod ord">
          <ac:chgData name="BEN KHALFALLAH Hela ItimAsrScoVdf" userId="d55be94f-4073-46ba-88ef-465599598fde" providerId="ADAL" clId="{F4C6D9C5-BD47-44C2-9B57-275B6642FEE1}" dt="2022-06-19T15:52:54.249" v="999" actId="478"/>
          <ac:picMkLst>
            <pc:docMk/>
            <pc:sldMk cId="2979540289" sldId="467"/>
            <ac:picMk id="5126" creationId="{F035BCC7-CFAF-4571-926A-C03D274211FF}"/>
          </ac:picMkLst>
        </pc:picChg>
        <pc:picChg chg="add del mod">
          <ac:chgData name="BEN KHALFALLAH Hela ItimAsrScoVdf" userId="d55be94f-4073-46ba-88ef-465599598fde" providerId="ADAL" clId="{F4C6D9C5-BD47-44C2-9B57-275B6642FEE1}" dt="2022-06-19T13:47:23.291" v="368" actId="478"/>
          <ac:picMkLst>
            <pc:docMk/>
            <pc:sldMk cId="2979540289" sldId="467"/>
            <ac:picMk id="5128" creationId="{D261A9F8-29F1-419D-8342-C09E6B67E637}"/>
          </ac:picMkLst>
        </pc:picChg>
        <pc:cxnChg chg="add del">
          <ac:chgData name="BEN KHALFALLAH Hela ItimAsrScoVdf" userId="d55be94f-4073-46ba-88ef-465599598fde" providerId="ADAL" clId="{F4C6D9C5-BD47-44C2-9B57-275B6642FEE1}" dt="2022-06-19T13:37:13.770" v="326" actId="26606"/>
          <ac:cxnSpMkLst>
            <pc:docMk/>
            <pc:sldMk cId="2979540289" sldId="467"/>
            <ac:cxnSpMk id="5131" creationId="{2AF0217B-4943-4BF1-8CDF-A5FB04C876DA}"/>
          </ac:cxnSpMkLst>
        </pc:cxnChg>
        <pc:cxnChg chg="add del">
          <ac:chgData name="BEN KHALFALLAH Hela ItimAsrScoVdf" userId="d55be94f-4073-46ba-88ef-465599598fde" providerId="ADAL" clId="{F4C6D9C5-BD47-44C2-9B57-275B6642FEE1}" dt="2022-06-19T13:37:13.770" v="326" actId="26606"/>
          <ac:cxnSpMkLst>
            <pc:docMk/>
            <pc:sldMk cId="2979540289" sldId="467"/>
            <ac:cxnSpMk id="5135" creationId="{37B095BA-4211-4222-B780-E5E6F5FE33BB}"/>
          </ac:cxnSpMkLst>
        </pc:cxnChg>
        <pc:cxnChg chg="add del">
          <ac:chgData name="BEN KHALFALLAH Hela ItimAsrScoVdf" userId="d55be94f-4073-46ba-88ef-465599598fde" providerId="ADAL" clId="{F4C6D9C5-BD47-44C2-9B57-275B6642FEE1}" dt="2022-06-19T13:37:22.472" v="328" actId="26606"/>
          <ac:cxnSpMkLst>
            <pc:docMk/>
            <pc:sldMk cId="2979540289" sldId="467"/>
            <ac:cxnSpMk id="5143" creationId="{BCA29A2A-9A2D-43BC-8094-36C9D9365FE2}"/>
          </ac:cxnSpMkLst>
        </pc:cxnChg>
        <pc:cxnChg chg="add del">
          <ac:chgData name="BEN KHALFALLAH Hela ItimAsrScoVdf" userId="d55be94f-4073-46ba-88ef-465599598fde" providerId="ADAL" clId="{F4C6D9C5-BD47-44C2-9B57-275B6642FEE1}" dt="2022-06-19T13:37:22.472" v="328" actId="26606"/>
          <ac:cxnSpMkLst>
            <pc:docMk/>
            <pc:sldMk cId="2979540289" sldId="467"/>
            <ac:cxnSpMk id="5145" creationId="{AB7B4D43-EE51-40E9-9AB3-B325665F1287}"/>
          </ac:cxnSpMkLst>
        </pc:cxnChg>
        <pc:cxnChg chg="add del">
          <ac:chgData name="BEN KHALFALLAH Hela ItimAsrScoVdf" userId="d55be94f-4073-46ba-88ef-465599598fde" providerId="ADAL" clId="{F4C6D9C5-BD47-44C2-9B57-275B6642FEE1}" dt="2022-06-19T13:39:28.446" v="333" actId="26606"/>
          <ac:cxnSpMkLst>
            <pc:docMk/>
            <pc:sldMk cId="2979540289" sldId="467"/>
            <ac:cxnSpMk id="5151" creationId="{BCA29A2A-9A2D-43BC-8094-36C9D9365FE2}"/>
          </ac:cxnSpMkLst>
        </pc:cxnChg>
        <pc:cxnChg chg="add del">
          <ac:chgData name="BEN KHALFALLAH Hela ItimAsrScoVdf" userId="d55be94f-4073-46ba-88ef-465599598fde" providerId="ADAL" clId="{F4C6D9C5-BD47-44C2-9B57-275B6642FEE1}" dt="2022-06-19T13:39:28.446" v="333" actId="26606"/>
          <ac:cxnSpMkLst>
            <pc:docMk/>
            <pc:sldMk cId="2979540289" sldId="467"/>
            <ac:cxnSpMk id="5153" creationId="{1FD49643-9DE3-4B1D-B8B2-622A7D2C60A8}"/>
          </ac:cxnSpMkLst>
        </pc:cxnChg>
        <pc:cxnChg chg="add del">
          <ac:chgData name="BEN KHALFALLAH Hela ItimAsrScoVdf" userId="d55be94f-4073-46ba-88ef-465599598fde" providerId="ADAL" clId="{F4C6D9C5-BD47-44C2-9B57-275B6642FEE1}" dt="2022-06-19T13:44:54.909" v="359" actId="26606"/>
          <ac:cxnSpMkLst>
            <pc:docMk/>
            <pc:sldMk cId="2979540289" sldId="467"/>
            <ac:cxnSpMk id="5164" creationId="{BCA29A2A-9A2D-43BC-8094-36C9D9365FE2}"/>
          </ac:cxnSpMkLst>
        </pc:cxnChg>
        <pc:cxnChg chg="add del">
          <ac:chgData name="BEN KHALFALLAH Hela ItimAsrScoVdf" userId="d55be94f-4073-46ba-88ef-465599598fde" providerId="ADAL" clId="{F4C6D9C5-BD47-44C2-9B57-275B6642FEE1}" dt="2022-06-19T13:44:54.909" v="359" actId="26606"/>
          <ac:cxnSpMkLst>
            <pc:docMk/>
            <pc:sldMk cId="2979540289" sldId="467"/>
            <ac:cxnSpMk id="5168" creationId="{1FD49643-9DE3-4B1D-B8B2-622A7D2C60A8}"/>
          </ac:cxnSpMkLst>
        </pc:cxnChg>
        <pc:cxnChg chg="add del">
          <ac:chgData name="BEN KHALFALLAH Hela ItimAsrScoVdf" userId="d55be94f-4073-46ba-88ef-465599598fde" providerId="ADAL" clId="{F4C6D9C5-BD47-44C2-9B57-275B6642FEE1}" dt="2022-06-19T13:44:46.529" v="354" actId="26606"/>
          <ac:cxnSpMkLst>
            <pc:docMk/>
            <pc:sldMk cId="2979540289" sldId="467"/>
            <ac:cxnSpMk id="5181" creationId="{E99F5B9F-4276-4D87-B760-9BF50776ED7D}"/>
          </ac:cxnSpMkLst>
        </pc:cxnChg>
        <pc:cxnChg chg="add del">
          <ac:chgData name="BEN KHALFALLAH Hela ItimAsrScoVdf" userId="d55be94f-4073-46ba-88ef-465599598fde" providerId="ADAL" clId="{F4C6D9C5-BD47-44C2-9B57-275B6642FEE1}" dt="2022-06-19T13:44:46.529" v="354" actId="26606"/>
          <ac:cxnSpMkLst>
            <pc:docMk/>
            <pc:sldMk cId="2979540289" sldId="467"/>
            <ac:cxnSpMk id="5191" creationId="{A1A9F2EA-327A-42E8-AA07-36BA9A1DD09D}"/>
          </ac:cxnSpMkLst>
        </pc:cxnChg>
        <pc:cxnChg chg="add del">
          <ac:chgData name="BEN KHALFALLAH Hela ItimAsrScoVdf" userId="d55be94f-4073-46ba-88ef-465599598fde" providerId="ADAL" clId="{F4C6D9C5-BD47-44C2-9B57-275B6642FEE1}" dt="2022-06-19T13:44:50.304" v="356" actId="26606"/>
          <ac:cxnSpMkLst>
            <pc:docMk/>
            <pc:sldMk cId="2979540289" sldId="467"/>
            <ac:cxnSpMk id="5203" creationId="{E99F5B9F-4276-4D87-B760-9BF50776ED7D}"/>
          </ac:cxnSpMkLst>
        </pc:cxnChg>
        <pc:cxnChg chg="add del">
          <ac:chgData name="BEN KHALFALLAH Hela ItimAsrScoVdf" userId="d55be94f-4073-46ba-88ef-465599598fde" providerId="ADAL" clId="{F4C6D9C5-BD47-44C2-9B57-275B6642FEE1}" dt="2022-06-19T13:44:50.304" v="356" actId="26606"/>
          <ac:cxnSpMkLst>
            <pc:docMk/>
            <pc:sldMk cId="2979540289" sldId="467"/>
            <ac:cxnSpMk id="5207" creationId="{7BD32ED0-7FED-401B-9336-CEBFD9059935}"/>
          </ac:cxnSpMkLst>
        </pc:cxnChg>
        <pc:cxnChg chg="add del">
          <ac:chgData name="BEN KHALFALLAH Hela ItimAsrScoVdf" userId="d55be94f-4073-46ba-88ef-465599598fde" providerId="ADAL" clId="{F4C6D9C5-BD47-44C2-9B57-275B6642FEE1}" dt="2022-06-19T13:44:54.896" v="358" actId="26606"/>
          <ac:cxnSpMkLst>
            <pc:docMk/>
            <pc:sldMk cId="2979540289" sldId="467"/>
            <ac:cxnSpMk id="5215" creationId="{5C911BEA-94CA-4A81-8CC4-953FE3F5B2A2}"/>
          </ac:cxnSpMkLst>
        </pc:cxnChg>
        <pc:cxnChg chg="add del">
          <ac:chgData name="BEN KHALFALLAH Hela ItimAsrScoVdf" userId="d55be94f-4073-46ba-88ef-465599598fde" providerId="ADAL" clId="{F4C6D9C5-BD47-44C2-9B57-275B6642FEE1}" dt="2022-06-19T13:44:54.896" v="358" actId="26606"/>
          <ac:cxnSpMkLst>
            <pc:docMk/>
            <pc:sldMk cId="2979540289" sldId="467"/>
            <ac:cxnSpMk id="5217" creationId="{0918C8C2-A288-43CD-BBBE-138CA80C788E}"/>
          </ac:cxnSpMkLst>
        </pc:cxnChg>
        <pc:cxnChg chg="add del">
          <ac:chgData name="BEN KHALFALLAH Hela ItimAsrScoVdf" userId="d55be94f-4073-46ba-88ef-465599598fde" providerId="ADAL" clId="{F4C6D9C5-BD47-44C2-9B57-275B6642FEE1}" dt="2022-06-19T15:49:55.685" v="966"/>
          <ac:cxnSpMkLst>
            <pc:docMk/>
            <pc:sldMk cId="2979540289" sldId="467"/>
            <ac:cxnSpMk id="5223" creationId="{E99F5B9F-4276-4D87-B760-9BF50776ED7D}"/>
          </ac:cxnSpMkLst>
        </pc:cxnChg>
      </pc:sldChg>
      <pc:sldChg chg="addSp delSp modSp add mod setBg addAnim delAnim setClrOvrMap delDesignElem">
        <pc:chgData name="BEN KHALFALLAH Hela ItimAsrScoVdf" userId="d55be94f-4073-46ba-88ef-465599598fde" providerId="ADAL" clId="{F4C6D9C5-BD47-44C2-9B57-275B6642FEE1}" dt="2022-06-19T16:46:05.671" v="1600"/>
        <pc:sldMkLst>
          <pc:docMk/>
          <pc:sldMk cId="472007409" sldId="468"/>
        </pc:sldMkLst>
        <pc:spChg chg="mod ord">
          <ac:chgData name="BEN KHALFALLAH Hela ItimAsrScoVdf" userId="d55be94f-4073-46ba-88ef-465599598fde" providerId="ADAL" clId="{F4C6D9C5-BD47-44C2-9B57-275B6642FEE1}" dt="2022-06-19T15:59:47.487" v="1083" actId="26606"/>
          <ac:spMkLst>
            <pc:docMk/>
            <pc:sldMk cId="472007409" sldId="468"/>
            <ac:spMk id="2" creationId="{176570B4-C4D0-4989-83DD-6D6733DC2E97}"/>
          </ac:spMkLst>
        </pc:spChg>
        <pc:spChg chg="add del">
          <ac:chgData name="BEN KHALFALLAH Hela ItimAsrScoVdf" userId="d55be94f-4073-46ba-88ef-465599598fde" providerId="ADAL" clId="{F4C6D9C5-BD47-44C2-9B57-275B6642FEE1}" dt="2022-06-19T14:03:37.855" v="414" actId="478"/>
          <ac:spMkLst>
            <pc:docMk/>
            <pc:sldMk cId="472007409" sldId="468"/>
            <ac:spMk id="3" creationId="{69F51E7F-E640-422E-8A57-300B79CA5CA0}"/>
          </ac:spMkLst>
        </pc:spChg>
        <pc:spChg chg="add del mod">
          <ac:chgData name="BEN KHALFALLAH Hela ItimAsrScoVdf" userId="d55be94f-4073-46ba-88ef-465599598fde" providerId="ADAL" clId="{F4C6D9C5-BD47-44C2-9B57-275B6642FEE1}" dt="2022-06-19T14:38:52.670" v="488" actId="478"/>
          <ac:spMkLst>
            <pc:docMk/>
            <pc:sldMk cId="472007409" sldId="468"/>
            <ac:spMk id="4" creationId="{7ACF2D2C-49F3-4951-A005-480216DA7BB8}"/>
          </ac:spMkLst>
        </pc:spChg>
        <pc:spChg chg="add del mod">
          <ac:chgData name="BEN KHALFALLAH Hela ItimAsrScoVdf" userId="d55be94f-4073-46ba-88ef-465599598fde" providerId="ADAL" clId="{F4C6D9C5-BD47-44C2-9B57-275B6642FEE1}" dt="2022-06-19T15:59:04.664" v="1076" actId="478"/>
          <ac:spMkLst>
            <pc:docMk/>
            <pc:sldMk cId="472007409" sldId="468"/>
            <ac:spMk id="6" creationId="{9A62688B-4DCC-4343-B59E-CA0CF62C1A2A}"/>
          </ac:spMkLst>
        </pc:spChg>
        <pc:spChg chg="add mod">
          <ac:chgData name="BEN KHALFALLAH Hela ItimAsrScoVdf" userId="d55be94f-4073-46ba-88ef-465599598fde" providerId="ADAL" clId="{F4C6D9C5-BD47-44C2-9B57-275B6642FEE1}" dt="2022-06-19T16:00:13.372" v="1097" actId="1035"/>
          <ac:spMkLst>
            <pc:docMk/>
            <pc:sldMk cId="472007409" sldId="468"/>
            <ac:spMk id="10" creationId="{3A693FC3-CAF5-4E90-8FF7-09D990ACAAAD}"/>
          </ac:spMkLst>
        </pc:spChg>
        <pc:spChg chg="add del mod">
          <ac:chgData name="BEN KHALFALLAH Hela ItimAsrScoVdf" userId="d55be94f-4073-46ba-88ef-465599598fde" providerId="ADAL" clId="{F4C6D9C5-BD47-44C2-9B57-275B6642FEE1}" dt="2022-06-19T14:38:52.670" v="488" actId="478"/>
          <ac:spMkLst>
            <pc:docMk/>
            <pc:sldMk cId="472007409" sldId="468"/>
            <ac:spMk id="20" creationId="{27F2B203-9AC4-478E-BF1F-F107BCBC67AB}"/>
          </ac:spMkLst>
        </pc:spChg>
        <pc:spChg chg="add del mod">
          <ac:chgData name="BEN KHALFALLAH Hela ItimAsrScoVdf" userId="d55be94f-4073-46ba-88ef-465599598fde" providerId="ADAL" clId="{F4C6D9C5-BD47-44C2-9B57-275B6642FEE1}" dt="2022-06-19T14:38:52.670" v="488" actId="478"/>
          <ac:spMkLst>
            <pc:docMk/>
            <pc:sldMk cId="472007409" sldId="468"/>
            <ac:spMk id="21" creationId="{AD20ECDC-CEF4-495F-B6C5-72768F0A7D04}"/>
          </ac:spMkLst>
        </pc:spChg>
        <pc:spChg chg="add del mod">
          <ac:chgData name="BEN KHALFALLAH Hela ItimAsrScoVdf" userId="d55be94f-4073-46ba-88ef-465599598fde" providerId="ADAL" clId="{F4C6D9C5-BD47-44C2-9B57-275B6642FEE1}" dt="2022-06-19T14:38:52.670" v="488" actId="478"/>
          <ac:spMkLst>
            <pc:docMk/>
            <pc:sldMk cId="472007409" sldId="468"/>
            <ac:spMk id="22" creationId="{C238D54B-9EAF-46E8-A7DE-5D33FB609FF0}"/>
          </ac:spMkLst>
        </pc:spChg>
        <pc:spChg chg="add del mod">
          <ac:chgData name="BEN KHALFALLAH Hela ItimAsrScoVdf" userId="d55be94f-4073-46ba-88ef-465599598fde" providerId="ADAL" clId="{F4C6D9C5-BD47-44C2-9B57-275B6642FEE1}" dt="2022-06-19T14:38:52.670" v="488" actId="478"/>
          <ac:spMkLst>
            <pc:docMk/>
            <pc:sldMk cId="472007409" sldId="468"/>
            <ac:spMk id="23" creationId="{52350F05-41E7-413A-A37B-773AB07ED0D9}"/>
          </ac:spMkLst>
        </pc:spChg>
        <pc:spChg chg="add del mod">
          <ac:chgData name="BEN KHALFALLAH Hela ItimAsrScoVdf" userId="d55be94f-4073-46ba-88ef-465599598fde" providerId="ADAL" clId="{F4C6D9C5-BD47-44C2-9B57-275B6642FEE1}" dt="2022-06-19T14:38:52.670" v="488" actId="478"/>
          <ac:spMkLst>
            <pc:docMk/>
            <pc:sldMk cId="472007409" sldId="468"/>
            <ac:spMk id="24" creationId="{03354599-3557-4914-B95D-3407FC6891E5}"/>
          </ac:spMkLst>
        </pc:spChg>
        <pc:spChg chg="add del mod">
          <ac:chgData name="BEN KHALFALLAH Hela ItimAsrScoVdf" userId="d55be94f-4073-46ba-88ef-465599598fde" providerId="ADAL" clId="{F4C6D9C5-BD47-44C2-9B57-275B6642FEE1}" dt="2022-06-19T14:38:52.670" v="488" actId="478"/>
          <ac:spMkLst>
            <pc:docMk/>
            <pc:sldMk cId="472007409" sldId="468"/>
            <ac:spMk id="25" creationId="{9668CC82-B5CA-40CC-BB27-3D3D3B01A636}"/>
          </ac:spMkLst>
        </pc:spChg>
        <pc:spChg chg="add del mod">
          <ac:chgData name="BEN KHALFALLAH Hela ItimAsrScoVdf" userId="d55be94f-4073-46ba-88ef-465599598fde" providerId="ADAL" clId="{F4C6D9C5-BD47-44C2-9B57-275B6642FEE1}" dt="2022-06-19T14:38:37.527" v="487" actId="478"/>
          <ac:spMkLst>
            <pc:docMk/>
            <pc:sldMk cId="472007409" sldId="468"/>
            <ac:spMk id="26" creationId="{878271B5-E358-4A2F-AA7F-E596A41E5B97}"/>
          </ac:spMkLst>
        </pc:spChg>
        <pc:spChg chg="add del mod">
          <ac:chgData name="BEN KHALFALLAH Hela ItimAsrScoVdf" userId="d55be94f-4073-46ba-88ef-465599598fde" providerId="ADAL" clId="{F4C6D9C5-BD47-44C2-9B57-275B6642FEE1}" dt="2022-06-19T15:56:06.001" v="1045" actId="478"/>
          <ac:spMkLst>
            <pc:docMk/>
            <pc:sldMk cId="472007409" sldId="468"/>
            <ac:spMk id="38" creationId="{0F3DC2CB-D892-4790-A723-AAB36BD6159E}"/>
          </ac:spMkLst>
        </pc:spChg>
        <pc:spChg chg="add del mod">
          <ac:chgData name="BEN KHALFALLAH Hela ItimAsrScoVdf" userId="d55be94f-4073-46ba-88ef-465599598fde" providerId="ADAL" clId="{F4C6D9C5-BD47-44C2-9B57-275B6642FEE1}" dt="2022-06-19T15:55:59.852" v="1043" actId="21"/>
          <ac:spMkLst>
            <pc:docMk/>
            <pc:sldMk cId="472007409" sldId="468"/>
            <ac:spMk id="40" creationId="{D63748E2-44DF-46E9-9185-74B6397CC347}"/>
          </ac:spMkLst>
        </pc:spChg>
        <pc:spChg chg="add del mod">
          <ac:chgData name="BEN KHALFALLAH Hela ItimAsrScoVdf" userId="d55be94f-4073-46ba-88ef-465599598fde" providerId="ADAL" clId="{F4C6D9C5-BD47-44C2-9B57-275B6642FEE1}" dt="2022-06-19T15:58:49.360" v="1072" actId="21"/>
          <ac:spMkLst>
            <pc:docMk/>
            <pc:sldMk cId="472007409" sldId="468"/>
            <ac:spMk id="46" creationId="{4733A73F-DEDD-44FC-8188-6409BCD25EAD}"/>
          </ac:spMkLst>
        </pc:spChg>
        <pc:spChg chg="add del mod">
          <ac:chgData name="BEN KHALFALLAH Hela ItimAsrScoVdf" userId="d55be94f-4073-46ba-88ef-465599598fde" providerId="ADAL" clId="{F4C6D9C5-BD47-44C2-9B57-275B6642FEE1}" dt="2022-06-19T15:58:59.230" v="1074" actId="478"/>
          <ac:spMkLst>
            <pc:docMk/>
            <pc:sldMk cId="472007409" sldId="468"/>
            <ac:spMk id="48" creationId="{2A8A130D-8DFE-43FF-86AA-CA7145CD74FC}"/>
          </ac:spMkLst>
        </pc:spChg>
        <pc:spChg chg="add mod">
          <ac:chgData name="BEN KHALFALLAH Hela ItimAsrScoVdf" userId="d55be94f-4073-46ba-88ef-465599598fde" providerId="ADAL" clId="{F4C6D9C5-BD47-44C2-9B57-275B6642FEE1}" dt="2022-06-19T15:57:43.443" v="1060" actId="571"/>
          <ac:spMkLst>
            <pc:docMk/>
            <pc:sldMk cId="472007409" sldId="468"/>
            <ac:spMk id="51" creationId="{EDAF0940-0B71-4980-8EBC-2CF763CCB1FE}"/>
          </ac:spMkLst>
        </pc:spChg>
        <pc:spChg chg="add del mod">
          <ac:chgData name="BEN KHALFALLAH Hela ItimAsrScoVdf" userId="d55be94f-4073-46ba-88ef-465599598fde" providerId="ADAL" clId="{F4C6D9C5-BD47-44C2-9B57-275B6642FEE1}" dt="2022-06-19T15:57:46.140" v="1062"/>
          <ac:spMkLst>
            <pc:docMk/>
            <pc:sldMk cId="472007409" sldId="468"/>
            <ac:spMk id="53" creationId="{FC7BF6BD-8235-4B2E-8E24-39B8B648681E}"/>
          </ac:spMkLst>
        </pc:spChg>
        <pc:spChg chg="add del mod">
          <ac:chgData name="BEN KHALFALLAH Hela ItimAsrScoVdf" userId="d55be94f-4073-46ba-88ef-465599598fde" providerId="ADAL" clId="{F4C6D9C5-BD47-44C2-9B57-275B6642FEE1}" dt="2022-06-19T15:59:02.957" v="1075" actId="478"/>
          <ac:spMkLst>
            <pc:docMk/>
            <pc:sldMk cId="472007409" sldId="468"/>
            <ac:spMk id="54" creationId="{8A3E9A38-C795-4F67-87A5-852C5144D4F2}"/>
          </ac:spMkLst>
        </pc:spChg>
        <pc:spChg chg="add del mod">
          <ac:chgData name="BEN KHALFALLAH Hela ItimAsrScoVdf" userId="d55be94f-4073-46ba-88ef-465599598fde" providerId="ADAL" clId="{F4C6D9C5-BD47-44C2-9B57-275B6642FEE1}" dt="2022-06-19T15:59:09.043" v="1077" actId="478"/>
          <ac:spMkLst>
            <pc:docMk/>
            <pc:sldMk cId="472007409" sldId="468"/>
            <ac:spMk id="55" creationId="{E115E5A1-0A82-4D7B-80D9-C0D6FFBA6614}"/>
          </ac:spMkLst>
        </pc:spChg>
        <pc:spChg chg="add del">
          <ac:chgData name="BEN KHALFALLAH Hela ItimAsrScoVdf" userId="d55be94f-4073-46ba-88ef-465599598fde" providerId="ADAL" clId="{F4C6D9C5-BD47-44C2-9B57-275B6642FEE1}" dt="2022-06-19T14:00:45.217" v="411" actId="26606"/>
          <ac:spMkLst>
            <pc:docMk/>
            <pc:sldMk cId="472007409" sldId="468"/>
            <ac:spMk id="6151" creationId="{07E0C2E9-66FE-4939-B00E-F2F8A16051FD}"/>
          </ac:spMkLst>
        </pc:spChg>
        <pc:spChg chg="add del">
          <ac:chgData name="BEN KHALFALLAH Hela ItimAsrScoVdf" userId="d55be94f-4073-46ba-88ef-465599598fde" providerId="ADAL" clId="{F4C6D9C5-BD47-44C2-9B57-275B6642FEE1}" dt="2022-06-19T14:00:45.217" v="411" actId="26606"/>
          <ac:spMkLst>
            <pc:docMk/>
            <pc:sldMk cId="472007409" sldId="468"/>
            <ac:spMk id="6153" creationId="{497D3963-DBF6-4A94-8855-A3F7086A8364}"/>
          </ac:spMkLst>
        </pc:spChg>
        <pc:spChg chg="add del">
          <ac:chgData name="BEN KHALFALLAH Hela ItimAsrScoVdf" userId="d55be94f-4073-46ba-88ef-465599598fde" providerId="ADAL" clId="{F4C6D9C5-BD47-44C2-9B57-275B6642FEE1}" dt="2022-06-19T14:39:13.665" v="492" actId="26606"/>
          <ac:spMkLst>
            <pc:docMk/>
            <pc:sldMk cId="472007409" sldId="468"/>
            <ac:spMk id="6154" creationId="{07E0C2E9-66FE-4939-B00E-F2F8A16051FD}"/>
          </ac:spMkLst>
        </pc:spChg>
        <pc:spChg chg="add del">
          <ac:chgData name="BEN KHALFALLAH Hela ItimAsrScoVdf" userId="d55be94f-4073-46ba-88ef-465599598fde" providerId="ADAL" clId="{F4C6D9C5-BD47-44C2-9B57-275B6642FEE1}" dt="2022-06-19T14:39:13.665" v="492" actId="26606"/>
          <ac:spMkLst>
            <pc:docMk/>
            <pc:sldMk cId="472007409" sldId="468"/>
            <ac:spMk id="6156" creationId="{497D3963-DBF6-4A94-8855-A3F7086A8364}"/>
          </ac:spMkLst>
        </pc:spChg>
        <pc:spChg chg="add del">
          <ac:chgData name="BEN KHALFALLAH Hela ItimAsrScoVdf" userId="d55be94f-4073-46ba-88ef-465599598fde" providerId="ADAL" clId="{F4C6D9C5-BD47-44C2-9B57-275B6642FEE1}" dt="2022-06-19T14:00:45.217" v="411" actId="26606"/>
          <ac:spMkLst>
            <pc:docMk/>
            <pc:sldMk cId="472007409" sldId="468"/>
            <ac:spMk id="6157" creationId="{53EC61C0-8A0B-4004-8A6E-119C93E7FDDC}"/>
          </ac:spMkLst>
        </pc:spChg>
        <pc:spChg chg="add del">
          <ac:chgData name="BEN KHALFALLAH Hela ItimAsrScoVdf" userId="d55be94f-4073-46ba-88ef-465599598fde" providerId="ADAL" clId="{F4C6D9C5-BD47-44C2-9B57-275B6642FEE1}" dt="2022-06-19T14:00:45.217" v="411" actId="26606"/>
          <ac:spMkLst>
            <pc:docMk/>
            <pc:sldMk cId="472007409" sldId="468"/>
            <ac:spMk id="6159" creationId="{4234D2D6-D94D-4632-984E-C32463C2A5D3}"/>
          </ac:spMkLst>
        </pc:spChg>
        <pc:spChg chg="add del">
          <ac:chgData name="BEN KHALFALLAH Hela ItimAsrScoVdf" userId="d55be94f-4073-46ba-88ef-465599598fde" providerId="ADAL" clId="{F4C6D9C5-BD47-44C2-9B57-275B6642FEE1}" dt="2022-06-19T15:59:23.220" v="1080" actId="26606"/>
          <ac:spMkLst>
            <pc:docMk/>
            <pc:sldMk cId="472007409" sldId="468"/>
            <ac:spMk id="6160" creationId="{DB691D59-8F51-4DD8-AD41-D568D29B08F8}"/>
          </ac:spMkLst>
        </pc:spChg>
        <pc:spChg chg="add del">
          <ac:chgData name="BEN KHALFALLAH Hela ItimAsrScoVdf" userId="d55be94f-4073-46ba-88ef-465599598fde" providerId="ADAL" clId="{F4C6D9C5-BD47-44C2-9B57-275B6642FEE1}" dt="2022-06-19T14:00:45.217" v="411" actId="26606"/>
          <ac:spMkLst>
            <pc:docMk/>
            <pc:sldMk cId="472007409" sldId="468"/>
            <ac:spMk id="6161" creationId="{ACBD1B97-D7C2-4B69-AA6F-A43A94841A54}"/>
          </ac:spMkLst>
        </pc:spChg>
        <pc:spChg chg="add del">
          <ac:chgData name="BEN KHALFALLAH Hela ItimAsrScoVdf" userId="d55be94f-4073-46ba-88ef-465599598fde" providerId="ADAL" clId="{F4C6D9C5-BD47-44C2-9B57-275B6642FEE1}" dt="2022-06-19T15:59:23.220" v="1080" actId="26606"/>
          <ac:spMkLst>
            <pc:docMk/>
            <pc:sldMk cId="472007409" sldId="468"/>
            <ac:spMk id="6162" creationId="{204AEF18-0627-48F3-9B3D-F7E8F050B1D4}"/>
          </ac:spMkLst>
        </pc:spChg>
        <pc:spChg chg="add del">
          <ac:chgData name="BEN KHALFALLAH Hela ItimAsrScoVdf" userId="d55be94f-4073-46ba-88ef-465599598fde" providerId="ADAL" clId="{F4C6D9C5-BD47-44C2-9B57-275B6642FEE1}" dt="2022-06-19T14:39:13.665" v="492" actId="26606"/>
          <ac:spMkLst>
            <pc:docMk/>
            <pc:sldMk cId="472007409" sldId="468"/>
            <ac:spMk id="6163" creationId="{6CC28829-072C-4710-B3EB-9046653DACF6}"/>
          </ac:spMkLst>
        </pc:spChg>
        <pc:spChg chg="add del">
          <ac:chgData name="BEN KHALFALLAH Hela ItimAsrScoVdf" userId="d55be94f-4073-46ba-88ef-465599598fde" providerId="ADAL" clId="{F4C6D9C5-BD47-44C2-9B57-275B6642FEE1}" dt="2022-06-19T15:59:23.220" v="1080" actId="26606"/>
          <ac:spMkLst>
            <pc:docMk/>
            <pc:sldMk cId="472007409" sldId="468"/>
            <ac:spMk id="6164" creationId="{CEAEE08A-C572-438F-9753-B0D527A515A7}"/>
          </ac:spMkLst>
        </pc:spChg>
        <pc:spChg chg="add del">
          <ac:chgData name="BEN KHALFALLAH Hela ItimAsrScoVdf" userId="d55be94f-4073-46ba-88ef-465599598fde" providerId="ADAL" clId="{F4C6D9C5-BD47-44C2-9B57-275B6642FEE1}" dt="2022-06-19T14:39:13.665" v="492" actId="26606"/>
          <ac:spMkLst>
            <pc:docMk/>
            <pc:sldMk cId="472007409" sldId="468"/>
            <ac:spMk id="6165" creationId="{27016C17-D291-4F7F-A583-52873F145A3B}"/>
          </ac:spMkLst>
        </pc:spChg>
        <pc:spChg chg="add del">
          <ac:chgData name="BEN KHALFALLAH Hela ItimAsrScoVdf" userId="d55be94f-4073-46ba-88ef-465599598fde" providerId="ADAL" clId="{F4C6D9C5-BD47-44C2-9B57-275B6642FEE1}" dt="2022-06-19T15:59:23.220" v="1080" actId="26606"/>
          <ac:spMkLst>
            <pc:docMk/>
            <pc:sldMk cId="472007409" sldId="468"/>
            <ac:spMk id="6166" creationId="{DB93146F-62ED-4C59-844C-0935D0FB5031}"/>
          </ac:spMkLst>
        </pc:spChg>
        <pc:spChg chg="add del">
          <ac:chgData name="BEN KHALFALLAH Hela ItimAsrScoVdf" userId="d55be94f-4073-46ba-88ef-465599598fde" providerId="ADAL" clId="{F4C6D9C5-BD47-44C2-9B57-275B6642FEE1}" dt="2022-06-19T14:39:13.665" v="492" actId="26606"/>
          <ac:spMkLst>
            <pc:docMk/>
            <pc:sldMk cId="472007409" sldId="468"/>
            <ac:spMk id="6167" creationId="{02C4B944-7936-4826-BE64-072986976320}"/>
          </ac:spMkLst>
        </pc:spChg>
        <pc:spChg chg="add del">
          <ac:chgData name="BEN KHALFALLAH Hela ItimAsrScoVdf" userId="d55be94f-4073-46ba-88ef-465599598fde" providerId="ADAL" clId="{F4C6D9C5-BD47-44C2-9B57-275B6642FEE1}" dt="2022-06-19T15:59:23.220" v="1080" actId="26606"/>
          <ac:spMkLst>
            <pc:docMk/>
            <pc:sldMk cId="472007409" sldId="468"/>
            <ac:spMk id="6168" creationId="{F9CD4BEB-C391-4F7E-9838-95411A832349}"/>
          </ac:spMkLst>
        </pc:spChg>
        <pc:spChg chg="add del">
          <ac:chgData name="BEN KHALFALLAH Hela ItimAsrScoVdf" userId="d55be94f-4073-46ba-88ef-465599598fde" providerId="ADAL" clId="{F4C6D9C5-BD47-44C2-9B57-275B6642FEE1}" dt="2022-06-19T15:59:23.207" v="1079" actId="26606"/>
          <ac:spMkLst>
            <pc:docMk/>
            <pc:sldMk cId="472007409" sldId="468"/>
            <ac:spMk id="6171" creationId="{4179E790-E691-4202-B7FA-62924FC8D195}"/>
          </ac:spMkLst>
        </pc:spChg>
        <pc:spChg chg="add del">
          <ac:chgData name="BEN KHALFALLAH Hela ItimAsrScoVdf" userId="d55be94f-4073-46ba-88ef-465599598fde" providerId="ADAL" clId="{F4C6D9C5-BD47-44C2-9B57-275B6642FEE1}" dt="2022-06-19T14:39:13.655" v="491" actId="26606"/>
          <ac:spMkLst>
            <pc:docMk/>
            <pc:sldMk cId="472007409" sldId="468"/>
            <ac:spMk id="6172" creationId="{C1CEA5B3-F026-4EA7-8ECF-E1F5465E5684}"/>
          </ac:spMkLst>
        </pc:spChg>
        <pc:spChg chg="add del">
          <ac:chgData name="BEN KHALFALLAH Hela ItimAsrScoVdf" userId="d55be94f-4073-46ba-88ef-465599598fde" providerId="ADAL" clId="{F4C6D9C5-BD47-44C2-9B57-275B6642FEE1}" dt="2022-06-19T15:59:23.207" v="1079" actId="26606"/>
          <ac:spMkLst>
            <pc:docMk/>
            <pc:sldMk cId="472007409" sldId="468"/>
            <ac:spMk id="6173" creationId="{1BB1D3B0-1E2E-48E2-ACCC-EE147A9A0CE0}"/>
          </ac:spMkLst>
        </pc:spChg>
        <pc:spChg chg="add del">
          <ac:chgData name="BEN KHALFALLAH Hela ItimAsrScoVdf" userId="d55be94f-4073-46ba-88ef-465599598fde" providerId="ADAL" clId="{F4C6D9C5-BD47-44C2-9B57-275B6642FEE1}" dt="2022-06-19T14:39:13.655" v="491" actId="26606"/>
          <ac:spMkLst>
            <pc:docMk/>
            <pc:sldMk cId="472007409" sldId="468"/>
            <ac:spMk id="6174" creationId="{4B486FE1-17CE-45A4-9CBC-8C0B185E1963}"/>
          </ac:spMkLst>
        </pc:spChg>
        <pc:spChg chg="add del">
          <ac:chgData name="BEN KHALFALLAH Hela ItimAsrScoVdf" userId="d55be94f-4073-46ba-88ef-465599598fde" providerId="ADAL" clId="{F4C6D9C5-BD47-44C2-9B57-275B6642FEE1}" dt="2022-06-19T15:59:23.207" v="1079" actId="26606"/>
          <ac:spMkLst>
            <pc:docMk/>
            <pc:sldMk cId="472007409" sldId="468"/>
            <ac:spMk id="6175" creationId="{4BB8B191-5BC6-486A-8E6E-13B1C9EEE83D}"/>
          </ac:spMkLst>
        </pc:spChg>
        <pc:spChg chg="add del">
          <ac:chgData name="BEN KHALFALLAH Hela ItimAsrScoVdf" userId="d55be94f-4073-46ba-88ef-465599598fde" providerId="ADAL" clId="{F4C6D9C5-BD47-44C2-9B57-275B6642FEE1}" dt="2022-06-19T15:59:23.207" v="1079" actId="26606"/>
          <ac:spMkLst>
            <pc:docMk/>
            <pc:sldMk cId="472007409" sldId="468"/>
            <ac:spMk id="6177" creationId="{06E3DE27-4115-4B5D-A9DB-3C7CDC82B121}"/>
          </ac:spMkLst>
        </pc:spChg>
        <pc:spChg chg="add del">
          <ac:chgData name="BEN KHALFALLAH Hela ItimAsrScoVdf" userId="d55be94f-4073-46ba-88ef-465599598fde" providerId="ADAL" clId="{F4C6D9C5-BD47-44C2-9B57-275B6642FEE1}" dt="2022-06-19T14:39:13.655" v="491" actId="26606"/>
          <ac:spMkLst>
            <pc:docMk/>
            <pc:sldMk cId="472007409" sldId="468"/>
            <ac:spMk id="6178" creationId="{947A5FA4-F7D9-4BD2-BCEA-016B70DC8E02}"/>
          </ac:spMkLst>
        </pc:spChg>
        <pc:spChg chg="add del">
          <ac:chgData name="BEN KHALFALLAH Hela ItimAsrScoVdf" userId="d55be94f-4073-46ba-88ef-465599598fde" providerId="ADAL" clId="{F4C6D9C5-BD47-44C2-9B57-275B6642FEE1}" dt="2022-06-19T15:59:23.207" v="1079" actId="26606"/>
          <ac:spMkLst>
            <pc:docMk/>
            <pc:sldMk cId="472007409" sldId="468"/>
            <ac:spMk id="6179" creationId="{AA5196B7-638B-4DC2-897C-9F49E9D46FD9}"/>
          </ac:spMkLst>
        </pc:spChg>
        <pc:spChg chg="add del">
          <ac:chgData name="BEN KHALFALLAH Hela ItimAsrScoVdf" userId="d55be94f-4073-46ba-88ef-465599598fde" providerId="ADAL" clId="{F4C6D9C5-BD47-44C2-9B57-275B6642FEE1}" dt="2022-06-19T14:39:13.655" v="491" actId="26606"/>
          <ac:spMkLst>
            <pc:docMk/>
            <pc:sldMk cId="472007409" sldId="468"/>
            <ac:spMk id="6180" creationId="{D5AADE08-A85D-4367-AF35-82927B65BCD5}"/>
          </ac:spMkLst>
        </pc:spChg>
        <pc:spChg chg="add del">
          <ac:chgData name="BEN KHALFALLAH Hela ItimAsrScoVdf" userId="d55be94f-4073-46ba-88ef-465599598fde" providerId="ADAL" clId="{F4C6D9C5-BD47-44C2-9B57-275B6642FEE1}" dt="2022-06-19T15:59:23.207" v="1079" actId="26606"/>
          <ac:spMkLst>
            <pc:docMk/>
            <pc:sldMk cId="472007409" sldId="468"/>
            <ac:spMk id="6181" creationId="{C1FA8F66-3B85-411D-A2A6-A50DF3026D9A}"/>
          </ac:spMkLst>
        </pc:spChg>
        <pc:spChg chg="add del">
          <ac:chgData name="BEN KHALFALLAH Hela ItimAsrScoVdf" userId="d55be94f-4073-46ba-88ef-465599598fde" providerId="ADAL" clId="{F4C6D9C5-BD47-44C2-9B57-275B6642FEE1}" dt="2022-06-19T15:49:55.685" v="966"/>
          <ac:spMkLst>
            <pc:docMk/>
            <pc:sldMk cId="472007409" sldId="468"/>
            <ac:spMk id="6182" creationId="{02C4B944-7936-4826-BE64-072986976320}"/>
          </ac:spMkLst>
        </pc:spChg>
        <pc:spChg chg="add del">
          <ac:chgData name="BEN KHALFALLAH Hela ItimAsrScoVdf" userId="d55be94f-4073-46ba-88ef-465599598fde" providerId="ADAL" clId="{F4C6D9C5-BD47-44C2-9B57-275B6642FEE1}" dt="2022-06-19T15:49:55.685" v="966"/>
          <ac:spMkLst>
            <pc:docMk/>
            <pc:sldMk cId="472007409" sldId="468"/>
            <ac:spMk id="6183" creationId="{07E0C2E9-66FE-4939-B00E-F2F8A16051FD}"/>
          </ac:spMkLst>
        </pc:spChg>
        <pc:spChg chg="add del">
          <ac:chgData name="BEN KHALFALLAH Hela ItimAsrScoVdf" userId="d55be94f-4073-46ba-88ef-465599598fde" providerId="ADAL" clId="{F4C6D9C5-BD47-44C2-9B57-275B6642FEE1}" dt="2022-06-19T15:49:55.685" v="966"/>
          <ac:spMkLst>
            <pc:docMk/>
            <pc:sldMk cId="472007409" sldId="468"/>
            <ac:spMk id="6184" creationId="{497D3963-DBF6-4A94-8855-A3F7086A8364}"/>
          </ac:spMkLst>
        </pc:spChg>
        <pc:spChg chg="add del">
          <ac:chgData name="BEN KHALFALLAH Hela ItimAsrScoVdf" userId="d55be94f-4073-46ba-88ef-465599598fde" providerId="ADAL" clId="{F4C6D9C5-BD47-44C2-9B57-275B6642FEE1}" dt="2022-06-19T15:49:55.685" v="966"/>
          <ac:spMkLst>
            <pc:docMk/>
            <pc:sldMk cId="472007409" sldId="468"/>
            <ac:spMk id="6186" creationId="{6CC28829-072C-4710-B3EB-9046653DACF6}"/>
          </ac:spMkLst>
        </pc:spChg>
        <pc:spChg chg="add del">
          <ac:chgData name="BEN KHALFALLAH Hela ItimAsrScoVdf" userId="d55be94f-4073-46ba-88ef-465599598fde" providerId="ADAL" clId="{F4C6D9C5-BD47-44C2-9B57-275B6642FEE1}" dt="2022-06-19T15:49:55.685" v="966"/>
          <ac:spMkLst>
            <pc:docMk/>
            <pc:sldMk cId="472007409" sldId="468"/>
            <ac:spMk id="6187" creationId="{27016C17-D291-4F7F-A583-52873F145A3B}"/>
          </ac:spMkLst>
        </pc:spChg>
        <pc:spChg chg="add del">
          <ac:chgData name="BEN KHALFALLAH Hela ItimAsrScoVdf" userId="d55be94f-4073-46ba-88ef-465599598fde" providerId="ADAL" clId="{F4C6D9C5-BD47-44C2-9B57-275B6642FEE1}" dt="2022-06-19T15:59:23.207" v="1079" actId="26606"/>
          <ac:spMkLst>
            <pc:docMk/>
            <pc:sldMk cId="472007409" sldId="468"/>
            <ac:spMk id="6188" creationId="{065EE0A0-4DA6-4AA2-A475-14DB03C55AFA}"/>
          </ac:spMkLst>
        </pc:spChg>
        <pc:spChg chg="add del">
          <ac:chgData name="BEN KHALFALLAH Hela ItimAsrScoVdf" userId="d55be94f-4073-46ba-88ef-465599598fde" providerId="ADAL" clId="{F4C6D9C5-BD47-44C2-9B57-275B6642FEE1}" dt="2022-06-19T15:59:47.487" v="1083" actId="26606"/>
          <ac:spMkLst>
            <pc:docMk/>
            <pc:sldMk cId="472007409" sldId="468"/>
            <ac:spMk id="6190" creationId="{1BB1D3B0-1E2E-48E2-ACCC-EE147A9A0CE0}"/>
          </ac:spMkLst>
        </pc:spChg>
        <pc:spChg chg="add del">
          <ac:chgData name="BEN KHALFALLAH Hela ItimAsrScoVdf" userId="d55be94f-4073-46ba-88ef-465599598fde" providerId="ADAL" clId="{F4C6D9C5-BD47-44C2-9B57-275B6642FEE1}" dt="2022-06-19T15:59:47.487" v="1083" actId="26606"/>
          <ac:spMkLst>
            <pc:docMk/>
            <pc:sldMk cId="472007409" sldId="468"/>
            <ac:spMk id="6191" creationId="{4BB8B191-5BC6-486A-8E6E-13B1C9EEE83D}"/>
          </ac:spMkLst>
        </pc:spChg>
        <pc:spChg chg="add del">
          <ac:chgData name="BEN KHALFALLAH Hela ItimAsrScoVdf" userId="d55be94f-4073-46ba-88ef-465599598fde" providerId="ADAL" clId="{F4C6D9C5-BD47-44C2-9B57-275B6642FEE1}" dt="2022-06-19T15:59:47.487" v="1083" actId="26606"/>
          <ac:spMkLst>
            <pc:docMk/>
            <pc:sldMk cId="472007409" sldId="468"/>
            <ac:spMk id="6192" creationId="{06E3DE27-4115-4B5D-A9DB-3C7CDC82B121}"/>
          </ac:spMkLst>
        </pc:spChg>
        <pc:spChg chg="add del">
          <ac:chgData name="BEN KHALFALLAH Hela ItimAsrScoVdf" userId="d55be94f-4073-46ba-88ef-465599598fde" providerId="ADAL" clId="{F4C6D9C5-BD47-44C2-9B57-275B6642FEE1}" dt="2022-06-19T15:59:47.487" v="1083" actId="26606"/>
          <ac:spMkLst>
            <pc:docMk/>
            <pc:sldMk cId="472007409" sldId="468"/>
            <ac:spMk id="6193" creationId="{AA5196B7-638B-4DC2-897C-9F49E9D46FD9}"/>
          </ac:spMkLst>
        </pc:spChg>
        <pc:spChg chg="add del">
          <ac:chgData name="BEN KHALFALLAH Hela ItimAsrScoVdf" userId="d55be94f-4073-46ba-88ef-465599598fde" providerId="ADAL" clId="{F4C6D9C5-BD47-44C2-9B57-275B6642FEE1}" dt="2022-06-19T15:59:47.487" v="1083" actId="26606"/>
          <ac:spMkLst>
            <pc:docMk/>
            <pc:sldMk cId="472007409" sldId="468"/>
            <ac:spMk id="6194" creationId="{875485B9-8EE1-447A-9C08-F7D6B532A8CF}"/>
          </ac:spMkLst>
        </pc:spChg>
        <pc:spChg chg="add del">
          <ac:chgData name="BEN KHALFALLAH Hela ItimAsrScoVdf" userId="d55be94f-4073-46ba-88ef-465599598fde" providerId="ADAL" clId="{F4C6D9C5-BD47-44C2-9B57-275B6642FEE1}" dt="2022-06-19T15:59:47.487" v="1083" actId="26606"/>
          <ac:spMkLst>
            <pc:docMk/>
            <pc:sldMk cId="472007409" sldId="468"/>
            <ac:spMk id="6195" creationId="{B963707F-B98C-4143-AFCF-D6B56C975C5A}"/>
          </ac:spMkLst>
        </pc:spChg>
        <pc:spChg chg="add del">
          <ac:chgData name="BEN KHALFALLAH Hela ItimAsrScoVdf" userId="d55be94f-4073-46ba-88ef-465599598fde" providerId="ADAL" clId="{F4C6D9C5-BD47-44C2-9B57-275B6642FEE1}" dt="2022-06-19T15:59:47.487" v="1083" actId="26606"/>
          <ac:spMkLst>
            <pc:docMk/>
            <pc:sldMk cId="472007409" sldId="468"/>
            <ac:spMk id="6196" creationId="{88D2DFBB-460D-4ECB-BD76-509C99DAD65A}"/>
          </ac:spMkLst>
        </pc:spChg>
        <pc:spChg chg="add del">
          <ac:chgData name="BEN KHALFALLAH Hela ItimAsrScoVdf" userId="d55be94f-4073-46ba-88ef-465599598fde" providerId="ADAL" clId="{F4C6D9C5-BD47-44C2-9B57-275B6642FEE1}" dt="2022-06-19T16:46:05.671" v="1600"/>
          <ac:spMkLst>
            <pc:docMk/>
            <pc:sldMk cId="472007409" sldId="468"/>
            <ac:spMk id="6201" creationId="{1BB1D3B0-1E2E-48E2-ACCC-EE147A9A0CE0}"/>
          </ac:spMkLst>
        </pc:spChg>
        <pc:spChg chg="add del">
          <ac:chgData name="BEN KHALFALLAH Hela ItimAsrScoVdf" userId="d55be94f-4073-46ba-88ef-465599598fde" providerId="ADAL" clId="{F4C6D9C5-BD47-44C2-9B57-275B6642FEE1}" dt="2022-06-19T16:46:05.671" v="1600"/>
          <ac:spMkLst>
            <pc:docMk/>
            <pc:sldMk cId="472007409" sldId="468"/>
            <ac:spMk id="6203" creationId="{4BB8B191-5BC6-486A-8E6E-13B1C9EEE83D}"/>
          </ac:spMkLst>
        </pc:spChg>
        <pc:spChg chg="add del">
          <ac:chgData name="BEN KHALFALLAH Hela ItimAsrScoVdf" userId="d55be94f-4073-46ba-88ef-465599598fde" providerId="ADAL" clId="{F4C6D9C5-BD47-44C2-9B57-275B6642FEE1}" dt="2022-06-19T16:46:05.671" v="1600"/>
          <ac:spMkLst>
            <pc:docMk/>
            <pc:sldMk cId="472007409" sldId="468"/>
            <ac:spMk id="6205" creationId="{06E3DE27-4115-4B5D-A9DB-3C7CDC82B121}"/>
          </ac:spMkLst>
        </pc:spChg>
        <pc:spChg chg="add del">
          <ac:chgData name="BEN KHALFALLAH Hela ItimAsrScoVdf" userId="d55be94f-4073-46ba-88ef-465599598fde" providerId="ADAL" clId="{F4C6D9C5-BD47-44C2-9B57-275B6642FEE1}" dt="2022-06-19T16:46:05.671" v="1600"/>
          <ac:spMkLst>
            <pc:docMk/>
            <pc:sldMk cId="472007409" sldId="468"/>
            <ac:spMk id="6207" creationId="{AA5196B7-638B-4DC2-897C-9F49E9D46FD9}"/>
          </ac:spMkLst>
        </pc:spChg>
        <pc:spChg chg="add del">
          <ac:chgData name="BEN KHALFALLAH Hela ItimAsrScoVdf" userId="d55be94f-4073-46ba-88ef-465599598fde" providerId="ADAL" clId="{F4C6D9C5-BD47-44C2-9B57-275B6642FEE1}" dt="2022-06-19T16:46:05.671" v="1600"/>
          <ac:spMkLst>
            <pc:docMk/>
            <pc:sldMk cId="472007409" sldId="468"/>
            <ac:spMk id="6209" creationId="{C1FA8F66-3B85-411D-A2A6-A50DF3026D9A}"/>
          </ac:spMkLst>
        </pc:spChg>
        <pc:spChg chg="add del">
          <ac:chgData name="BEN KHALFALLAH Hela ItimAsrScoVdf" userId="d55be94f-4073-46ba-88ef-465599598fde" providerId="ADAL" clId="{F4C6D9C5-BD47-44C2-9B57-275B6642FEE1}" dt="2022-06-19T16:46:05.671" v="1600"/>
          <ac:spMkLst>
            <pc:docMk/>
            <pc:sldMk cId="472007409" sldId="468"/>
            <ac:spMk id="6213" creationId="{4179E790-E691-4202-B7FA-62924FC8D195}"/>
          </ac:spMkLst>
        </pc:spChg>
        <pc:spChg chg="add del">
          <ac:chgData name="BEN KHALFALLAH Hela ItimAsrScoVdf" userId="d55be94f-4073-46ba-88ef-465599598fde" providerId="ADAL" clId="{F4C6D9C5-BD47-44C2-9B57-275B6642FEE1}" dt="2022-06-19T16:46:05.671" v="1600"/>
          <ac:spMkLst>
            <pc:docMk/>
            <pc:sldMk cId="472007409" sldId="468"/>
            <ac:spMk id="6215" creationId="{065EE0A0-4DA6-4AA2-A475-14DB03C55AFA}"/>
          </ac:spMkLst>
        </pc:spChg>
        <pc:picChg chg="add del mod">
          <ac:chgData name="BEN KHALFALLAH Hela ItimAsrScoVdf" userId="d55be94f-4073-46ba-88ef-465599598fde" providerId="ADAL" clId="{F4C6D9C5-BD47-44C2-9B57-275B6642FEE1}" dt="2022-06-19T15:59:40.343" v="1081" actId="478"/>
          <ac:picMkLst>
            <pc:docMk/>
            <pc:sldMk cId="472007409" sldId="468"/>
            <ac:picMk id="7" creationId="{756B2C7A-1D2B-4981-A24B-F9C9DF7D182F}"/>
          </ac:picMkLst>
        </pc:picChg>
        <pc:picChg chg="add mod">
          <ac:chgData name="BEN KHALFALLAH Hela ItimAsrScoVdf" userId="d55be94f-4073-46ba-88ef-465599598fde" providerId="ADAL" clId="{F4C6D9C5-BD47-44C2-9B57-275B6642FEE1}" dt="2022-06-19T15:59:47.487" v="1083" actId="26606"/>
          <ac:picMkLst>
            <pc:docMk/>
            <pc:sldMk cId="472007409" sldId="468"/>
            <ac:picMk id="8" creationId="{F4F47866-D8A4-41A0-9CE0-8B30D121E232}"/>
          </ac:picMkLst>
        </pc:picChg>
        <pc:picChg chg="add del">
          <ac:chgData name="BEN KHALFALLAH Hela ItimAsrScoVdf" userId="d55be94f-4073-46ba-88ef-465599598fde" providerId="ADAL" clId="{F4C6D9C5-BD47-44C2-9B57-275B6642FEE1}" dt="2022-06-19T15:59:54.457" v="1085"/>
          <ac:picMkLst>
            <pc:docMk/>
            <pc:sldMk cId="472007409" sldId="468"/>
            <ac:picMk id="9" creationId="{32D9A1C8-91EE-489A-A4A7-81767C3EE3EE}"/>
          </ac:picMkLst>
        </pc:picChg>
        <pc:picChg chg="add mod">
          <ac:chgData name="BEN KHALFALLAH Hela ItimAsrScoVdf" userId="d55be94f-4073-46ba-88ef-465599598fde" providerId="ADAL" clId="{F4C6D9C5-BD47-44C2-9B57-275B6642FEE1}" dt="2022-06-19T15:57:39.615" v="1058" actId="571"/>
          <ac:picMkLst>
            <pc:docMk/>
            <pc:sldMk cId="472007409" sldId="468"/>
            <ac:picMk id="49" creationId="{98993133-0392-4720-9212-ADB84D0C0916}"/>
          </ac:picMkLst>
        </pc:picChg>
        <pc:picChg chg="add mod">
          <ac:chgData name="BEN KHALFALLAH Hela ItimAsrScoVdf" userId="d55be94f-4073-46ba-88ef-465599598fde" providerId="ADAL" clId="{F4C6D9C5-BD47-44C2-9B57-275B6642FEE1}" dt="2022-06-19T15:57:43.443" v="1060" actId="571"/>
          <ac:picMkLst>
            <pc:docMk/>
            <pc:sldMk cId="472007409" sldId="468"/>
            <ac:picMk id="50" creationId="{06F2A815-3588-4634-9C24-26335DF37A70}"/>
          </ac:picMkLst>
        </pc:picChg>
        <pc:picChg chg="add del mod">
          <ac:chgData name="BEN KHALFALLAH Hela ItimAsrScoVdf" userId="d55be94f-4073-46ba-88ef-465599598fde" providerId="ADAL" clId="{F4C6D9C5-BD47-44C2-9B57-275B6642FEE1}" dt="2022-06-19T15:57:46.140" v="1062"/>
          <ac:picMkLst>
            <pc:docMk/>
            <pc:sldMk cId="472007409" sldId="468"/>
            <ac:picMk id="52" creationId="{5100000C-300B-4CF3-BE13-E8967B640B83}"/>
          </ac:picMkLst>
        </pc:picChg>
        <pc:picChg chg="add del mod">
          <ac:chgData name="BEN KHALFALLAH Hela ItimAsrScoVdf" userId="d55be94f-4073-46ba-88ef-465599598fde" providerId="ADAL" clId="{F4C6D9C5-BD47-44C2-9B57-275B6642FEE1}" dt="2022-06-19T14:00:46.332" v="412" actId="478"/>
          <ac:picMkLst>
            <pc:docMk/>
            <pc:sldMk cId="472007409" sldId="468"/>
            <ac:picMk id="6146" creationId="{D1FC27C7-8660-461D-AA61-6CBC001CEC63}"/>
          </ac:picMkLst>
        </pc:picChg>
        <pc:picChg chg="add del">
          <ac:chgData name="BEN KHALFALLAH Hela ItimAsrScoVdf" userId="d55be94f-4073-46ba-88ef-465599598fde" providerId="ADAL" clId="{F4C6D9C5-BD47-44C2-9B57-275B6642FEE1}" dt="2022-06-19T14:33:38.719" v="416" actId="478"/>
          <ac:picMkLst>
            <pc:docMk/>
            <pc:sldMk cId="472007409" sldId="468"/>
            <ac:picMk id="6150" creationId="{FE9069F2-5A5B-438C-B3AD-08929E6DB9AD}"/>
          </ac:picMkLst>
        </pc:picChg>
        <pc:picChg chg="add mod ord">
          <ac:chgData name="BEN KHALFALLAH Hela ItimAsrScoVdf" userId="d55be94f-4073-46ba-88ef-465599598fde" providerId="ADAL" clId="{F4C6D9C5-BD47-44C2-9B57-275B6642FEE1}" dt="2022-06-19T15:59:47.487" v="1083" actId="26606"/>
          <ac:picMkLst>
            <pc:docMk/>
            <pc:sldMk cId="472007409" sldId="468"/>
            <ac:picMk id="6152" creationId="{AF2C32B2-3FD5-40B7-9889-1A3AB8F61DF3}"/>
          </ac:picMkLst>
        </pc:picChg>
        <pc:cxnChg chg="add del">
          <ac:chgData name="BEN KHALFALLAH Hela ItimAsrScoVdf" userId="d55be94f-4073-46ba-88ef-465599598fde" providerId="ADAL" clId="{F4C6D9C5-BD47-44C2-9B57-275B6642FEE1}" dt="2022-06-19T14:00:45.217" v="411" actId="26606"/>
          <ac:cxnSpMkLst>
            <pc:docMk/>
            <pc:sldMk cId="472007409" sldId="468"/>
            <ac:cxnSpMk id="6155" creationId="{BCA29A2A-9A2D-43BC-8094-36C9D9365FE2}"/>
          </ac:cxnSpMkLst>
        </pc:cxnChg>
        <pc:cxnChg chg="add del">
          <ac:chgData name="BEN KHALFALLAH Hela ItimAsrScoVdf" userId="d55be94f-4073-46ba-88ef-465599598fde" providerId="ADAL" clId="{F4C6D9C5-BD47-44C2-9B57-275B6642FEE1}" dt="2022-06-19T14:39:13.665" v="492" actId="26606"/>
          <ac:cxnSpMkLst>
            <pc:docMk/>
            <pc:sldMk cId="472007409" sldId="468"/>
            <ac:cxnSpMk id="6158" creationId="{BCA29A2A-9A2D-43BC-8094-36C9D9365FE2}"/>
          </ac:cxnSpMkLst>
        </pc:cxnChg>
        <pc:cxnChg chg="add del">
          <ac:chgData name="BEN KHALFALLAH Hela ItimAsrScoVdf" userId="d55be94f-4073-46ba-88ef-465599598fde" providerId="ADAL" clId="{F4C6D9C5-BD47-44C2-9B57-275B6642FEE1}" dt="2022-06-19T15:59:23.207" v="1079" actId="26606"/>
          <ac:cxnSpMkLst>
            <pc:docMk/>
            <pc:sldMk cId="472007409" sldId="468"/>
            <ac:cxnSpMk id="6170" creationId="{169958B5-5C27-4A9A-983B-AC6A83EFD542}"/>
          </ac:cxnSpMkLst>
        </pc:cxnChg>
        <pc:cxnChg chg="add del">
          <ac:chgData name="BEN KHALFALLAH Hela ItimAsrScoVdf" userId="d55be94f-4073-46ba-88ef-465599598fde" providerId="ADAL" clId="{F4C6D9C5-BD47-44C2-9B57-275B6642FEE1}" dt="2022-06-19T14:39:13.655" v="491" actId="26606"/>
          <ac:cxnSpMkLst>
            <pc:docMk/>
            <pc:sldMk cId="472007409" sldId="468"/>
            <ac:cxnSpMk id="6176" creationId="{2AF0217B-4943-4BF1-8CDF-A5FB04C876DA}"/>
          </ac:cxnSpMkLst>
        </pc:cxnChg>
        <pc:cxnChg chg="add del">
          <ac:chgData name="BEN KHALFALLAH Hela ItimAsrScoVdf" userId="d55be94f-4073-46ba-88ef-465599598fde" providerId="ADAL" clId="{F4C6D9C5-BD47-44C2-9B57-275B6642FEE1}" dt="2022-06-19T15:49:55.685" v="966"/>
          <ac:cxnSpMkLst>
            <pc:docMk/>
            <pc:sldMk cId="472007409" sldId="468"/>
            <ac:cxnSpMk id="6185" creationId="{BCA29A2A-9A2D-43BC-8094-36C9D9365FE2}"/>
          </ac:cxnSpMkLst>
        </pc:cxnChg>
        <pc:cxnChg chg="add del">
          <ac:chgData name="BEN KHALFALLAH Hela ItimAsrScoVdf" userId="d55be94f-4073-46ba-88ef-465599598fde" providerId="ADAL" clId="{F4C6D9C5-BD47-44C2-9B57-275B6642FEE1}" dt="2022-06-19T16:46:05.671" v="1600"/>
          <ac:cxnSpMkLst>
            <pc:docMk/>
            <pc:sldMk cId="472007409" sldId="468"/>
            <ac:cxnSpMk id="6211" creationId="{169958B5-5C27-4A9A-983B-AC6A83EFD542}"/>
          </ac:cxnSpMkLst>
        </pc:cxnChg>
      </pc:sldChg>
      <pc:sldChg chg="addSp delSp modSp new del mod setBg">
        <pc:chgData name="BEN KHALFALLAH Hela ItimAsrScoVdf" userId="d55be94f-4073-46ba-88ef-465599598fde" providerId="ADAL" clId="{F4C6D9C5-BD47-44C2-9B57-275B6642FEE1}" dt="2022-06-19T14:47:04.135" v="536" actId="47"/>
        <pc:sldMkLst>
          <pc:docMk/>
          <pc:sldMk cId="2994296927" sldId="469"/>
        </pc:sldMkLst>
        <pc:spChg chg="del mod">
          <ac:chgData name="BEN KHALFALLAH Hela ItimAsrScoVdf" userId="d55be94f-4073-46ba-88ef-465599598fde" providerId="ADAL" clId="{F4C6D9C5-BD47-44C2-9B57-275B6642FEE1}" dt="2022-06-19T14:46:30.879" v="528" actId="478"/>
          <ac:spMkLst>
            <pc:docMk/>
            <pc:sldMk cId="2994296927" sldId="469"/>
            <ac:spMk id="2" creationId="{79DA13C7-36CC-4D2A-92C2-51883D34B66E}"/>
          </ac:spMkLst>
        </pc:spChg>
        <pc:spChg chg="del">
          <ac:chgData name="BEN KHALFALLAH Hela ItimAsrScoVdf" userId="d55be94f-4073-46ba-88ef-465599598fde" providerId="ADAL" clId="{F4C6D9C5-BD47-44C2-9B57-275B6642FEE1}" dt="2022-06-19T14:40:15.292" v="518" actId="478"/>
          <ac:spMkLst>
            <pc:docMk/>
            <pc:sldMk cId="2994296927" sldId="469"/>
            <ac:spMk id="3" creationId="{864C5546-AD29-4A13-BF8C-F32B04282FB4}"/>
          </ac:spMkLst>
        </pc:spChg>
        <pc:spChg chg="del">
          <ac:chgData name="BEN KHALFALLAH Hela ItimAsrScoVdf" userId="d55be94f-4073-46ba-88ef-465599598fde" providerId="ADAL" clId="{F4C6D9C5-BD47-44C2-9B57-275B6642FEE1}" dt="2022-06-19T14:40:10.921" v="517" actId="478"/>
          <ac:spMkLst>
            <pc:docMk/>
            <pc:sldMk cId="2994296927" sldId="469"/>
            <ac:spMk id="4" creationId="{C6357C72-B311-480B-AFDA-D48BE57E3136}"/>
          </ac:spMkLst>
        </pc:spChg>
        <pc:spChg chg="add mod">
          <ac:chgData name="BEN KHALFALLAH Hela ItimAsrScoVdf" userId="d55be94f-4073-46ba-88ef-465599598fde" providerId="ADAL" clId="{F4C6D9C5-BD47-44C2-9B57-275B6642FEE1}" dt="2022-06-19T14:45:17.685" v="519"/>
          <ac:spMkLst>
            <pc:docMk/>
            <pc:sldMk cId="2994296927" sldId="469"/>
            <ac:spMk id="6" creationId="{A585779D-9564-4E17-AF52-DEDDFA775E51}"/>
          </ac:spMkLst>
        </pc:spChg>
        <pc:spChg chg="add del mod">
          <ac:chgData name="BEN KHALFALLAH Hela ItimAsrScoVdf" userId="d55be94f-4073-46ba-88ef-465599598fde" providerId="ADAL" clId="{F4C6D9C5-BD47-44C2-9B57-275B6642FEE1}" dt="2022-06-19T14:46:34.399" v="529" actId="478"/>
          <ac:spMkLst>
            <pc:docMk/>
            <pc:sldMk cId="2994296927" sldId="469"/>
            <ac:spMk id="10" creationId="{7D06A179-65C8-4E3F-BA18-B732D9822584}"/>
          </ac:spMkLst>
        </pc:spChg>
        <pc:graphicFrameChg chg="add del mod modGraphic">
          <ac:chgData name="BEN KHALFALLAH Hela ItimAsrScoVdf" userId="d55be94f-4073-46ba-88ef-465599598fde" providerId="ADAL" clId="{F4C6D9C5-BD47-44C2-9B57-275B6642FEE1}" dt="2022-06-19T14:45:50.376" v="526" actId="478"/>
          <ac:graphicFrameMkLst>
            <pc:docMk/>
            <pc:sldMk cId="2994296927" sldId="469"/>
            <ac:graphicFrameMk id="5" creationId="{CA0B589F-E599-47CE-B185-3EBE20DF49CB}"/>
          </ac:graphicFrameMkLst>
        </pc:graphicFrameChg>
        <pc:picChg chg="add del">
          <ac:chgData name="BEN KHALFALLAH Hela ItimAsrScoVdf" userId="d55be94f-4073-46ba-88ef-465599598fde" providerId="ADAL" clId="{F4C6D9C5-BD47-44C2-9B57-275B6642FEE1}" dt="2022-06-19T14:46:42.852" v="531" actId="21"/>
          <ac:picMkLst>
            <pc:docMk/>
            <pc:sldMk cId="2994296927" sldId="469"/>
            <ac:picMk id="8" creationId="{8CA70774-14D7-49D7-BEB3-AED2C251691C}"/>
          </ac:picMkLst>
        </pc:picChg>
      </pc:sldChg>
      <pc:sldChg chg="addSp delSp modSp add mod setBg delDesignElem">
        <pc:chgData name="BEN KHALFALLAH Hela ItimAsrScoVdf" userId="d55be94f-4073-46ba-88ef-465599598fde" providerId="ADAL" clId="{F4C6D9C5-BD47-44C2-9B57-275B6642FEE1}" dt="2022-06-19T16:46:05.671" v="1600"/>
        <pc:sldMkLst>
          <pc:docMk/>
          <pc:sldMk cId="4125043555" sldId="469"/>
        </pc:sldMkLst>
        <pc:spChg chg="mod">
          <ac:chgData name="BEN KHALFALLAH Hela ItimAsrScoVdf" userId="d55be94f-4073-46ba-88ef-465599598fde" providerId="ADAL" clId="{F4C6D9C5-BD47-44C2-9B57-275B6642FEE1}" dt="2022-06-19T16:46:05.671" v="1600"/>
          <ac:spMkLst>
            <pc:docMk/>
            <pc:sldMk cId="4125043555" sldId="469"/>
            <ac:spMk id="2" creationId="{909970F2-4A91-4D0C-9BD7-891897D9ED49}"/>
          </ac:spMkLst>
        </pc:spChg>
        <pc:spChg chg="add del mod">
          <ac:chgData name="BEN KHALFALLAH Hela ItimAsrScoVdf" userId="d55be94f-4073-46ba-88ef-465599598fde" providerId="ADAL" clId="{F4C6D9C5-BD47-44C2-9B57-275B6642FEE1}" dt="2022-06-19T16:22:10.788" v="1310" actId="26606"/>
          <ac:spMkLst>
            <pc:docMk/>
            <pc:sldMk cId="4125043555" sldId="469"/>
            <ac:spMk id="3" creationId="{0924840D-75E9-4005-AEF6-3E812ACDEB76}"/>
          </ac:spMkLst>
        </pc:spChg>
        <pc:spChg chg="mod">
          <ac:chgData name="BEN KHALFALLAH Hela ItimAsrScoVdf" userId="d55be94f-4073-46ba-88ef-465599598fde" providerId="ADAL" clId="{F4C6D9C5-BD47-44C2-9B57-275B6642FEE1}" dt="2022-06-19T16:22:01.195" v="1307" actId="1076"/>
          <ac:spMkLst>
            <pc:docMk/>
            <pc:sldMk cId="4125043555" sldId="469"/>
            <ac:spMk id="4" creationId="{E383AFF9-07CA-4AD9-B9F7-1422AEFDB9EF}"/>
          </ac:spMkLst>
        </pc:spChg>
        <pc:spChg chg="add del">
          <ac:chgData name="BEN KHALFALLAH Hela ItimAsrScoVdf" userId="d55be94f-4073-46ba-88ef-465599598fde" providerId="ADAL" clId="{F4C6D9C5-BD47-44C2-9B57-275B6642FEE1}" dt="2022-06-19T16:21:53.180" v="1303" actId="26606"/>
          <ac:spMkLst>
            <pc:docMk/>
            <pc:sldMk cId="4125043555" sldId="469"/>
            <ac:spMk id="12297" creationId="{FF48D04A-B18A-4669-86FA-1F7C104C46B5}"/>
          </ac:spMkLst>
        </pc:spChg>
        <pc:spChg chg="add del">
          <ac:chgData name="BEN KHALFALLAH Hela ItimAsrScoVdf" userId="d55be94f-4073-46ba-88ef-465599598fde" providerId="ADAL" clId="{F4C6D9C5-BD47-44C2-9B57-275B6642FEE1}" dt="2022-06-19T16:21:55.031" v="1305" actId="26606"/>
          <ac:spMkLst>
            <pc:docMk/>
            <pc:sldMk cId="4125043555" sldId="469"/>
            <ac:spMk id="12299" creationId="{9E661D03-4DD4-45E7-A047-ED722E826D59}"/>
          </ac:spMkLst>
        </pc:spChg>
        <pc:spChg chg="add del">
          <ac:chgData name="BEN KHALFALLAH Hela ItimAsrScoVdf" userId="d55be94f-4073-46ba-88ef-465599598fde" providerId="ADAL" clId="{F4C6D9C5-BD47-44C2-9B57-275B6642FEE1}" dt="2022-06-19T16:46:05.671" v="1600"/>
          <ac:spMkLst>
            <pc:docMk/>
            <pc:sldMk cId="4125043555" sldId="469"/>
            <ac:spMk id="12301" creationId="{FF48D04A-B18A-4669-86FA-1F7C104C46B5}"/>
          </ac:spMkLst>
        </pc:spChg>
        <pc:graphicFrameChg chg="add del">
          <ac:chgData name="BEN KHALFALLAH Hela ItimAsrScoVdf" userId="d55be94f-4073-46ba-88ef-465599598fde" providerId="ADAL" clId="{F4C6D9C5-BD47-44C2-9B57-275B6642FEE1}" dt="2022-06-19T16:22:10.760" v="1309" actId="26606"/>
          <ac:graphicFrameMkLst>
            <pc:docMk/>
            <pc:sldMk cId="4125043555" sldId="469"/>
            <ac:graphicFrameMk id="12303" creationId="{F59F70BC-3A1A-5DB4-AA4E-2A13F499ADCD}"/>
          </ac:graphicFrameMkLst>
        </pc:graphicFrameChg>
        <pc:graphicFrameChg chg="add">
          <ac:chgData name="BEN KHALFALLAH Hela ItimAsrScoVdf" userId="d55be94f-4073-46ba-88ef-465599598fde" providerId="ADAL" clId="{F4C6D9C5-BD47-44C2-9B57-275B6642FEE1}" dt="2022-06-19T16:22:10.788" v="1310" actId="26606"/>
          <ac:graphicFrameMkLst>
            <pc:docMk/>
            <pc:sldMk cId="4125043555" sldId="469"/>
            <ac:graphicFrameMk id="12305" creationId="{55C6777D-6398-FB1B-C9C8-EA9F511CFDEA}"/>
          </ac:graphicFrameMkLst>
        </pc:graphicFrameChg>
        <pc:picChg chg="add del mod">
          <ac:chgData name="BEN KHALFALLAH Hela ItimAsrScoVdf" userId="d55be94f-4073-46ba-88ef-465599598fde" providerId="ADAL" clId="{F4C6D9C5-BD47-44C2-9B57-275B6642FEE1}" dt="2022-06-19T15:20:06.438" v="744" actId="478"/>
          <ac:picMkLst>
            <pc:docMk/>
            <pc:sldMk cId="4125043555" sldId="469"/>
            <ac:picMk id="12290" creationId="{F8BBDFCD-E317-498A-84ED-8701897A9B5E}"/>
          </ac:picMkLst>
        </pc:picChg>
        <pc:picChg chg="add mod ord">
          <ac:chgData name="BEN KHALFALLAH Hela ItimAsrScoVdf" userId="d55be94f-4073-46ba-88ef-465599598fde" providerId="ADAL" clId="{F4C6D9C5-BD47-44C2-9B57-275B6642FEE1}" dt="2022-06-19T16:21:55.039" v="1306" actId="26606"/>
          <ac:picMkLst>
            <pc:docMk/>
            <pc:sldMk cId="4125043555" sldId="469"/>
            <ac:picMk id="12292" creationId="{F5823F55-C067-4C33-BCBE-7C3651464684}"/>
          </ac:picMkLst>
        </pc:picChg>
      </pc:sldChg>
      <pc:sldChg chg="addSp delSp modSp new mod setBg delDesignElem">
        <pc:chgData name="BEN KHALFALLAH Hela ItimAsrScoVdf" userId="d55be94f-4073-46ba-88ef-465599598fde" providerId="ADAL" clId="{F4C6D9C5-BD47-44C2-9B57-275B6642FEE1}" dt="2022-06-19T16:50:01.620" v="1601" actId="1076"/>
        <pc:sldMkLst>
          <pc:docMk/>
          <pc:sldMk cId="3662492543" sldId="470"/>
        </pc:sldMkLst>
        <pc:spChg chg="add mod">
          <ac:chgData name="BEN KHALFALLAH Hela ItimAsrScoVdf" userId="d55be94f-4073-46ba-88ef-465599598fde" providerId="ADAL" clId="{F4C6D9C5-BD47-44C2-9B57-275B6642FEE1}" dt="2022-06-19T15:54:12.643" v="1020" actId="26606"/>
          <ac:spMkLst>
            <pc:docMk/>
            <pc:sldMk cId="3662492543" sldId="470"/>
            <ac:spMk id="3" creationId="{4706D0B0-BC06-4B5A-8A7C-73F09294A151}"/>
          </ac:spMkLst>
        </pc:spChg>
        <pc:spChg chg="add del">
          <ac:chgData name="BEN KHALFALLAH Hela ItimAsrScoVdf" userId="d55be94f-4073-46ba-88ef-465599598fde" providerId="ADAL" clId="{F4C6D9C5-BD47-44C2-9B57-275B6642FEE1}" dt="2022-06-19T15:54:10.560" v="1017" actId="26606"/>
          <ac:spMkLst>
            <pc:docMk/>
            <pc:sldMk cId="3662492543" sldId="470"/>
            <ac:spMk id="5" creationId="{DB93146F-62ED-4C59-844C-0935D0FB5031}"/>
          </ac:spMkLst>
        </pc:spChg>
        <pc:spChg chg="add del">
          <ac:chgData name="BEN KHALFALLAH Hela ItimAsrScoVdf" userId="d55be94f-4073-46ba-88ef-465599598fde" providerId="ADAL" clId="{F4C6D9C5-BD47-44C2-9B57-275B6642FEE1}" dt="2022-06-19T15:54:10.560" v="1017" actId="26606"/>
          <ac:spMkLst>
            <pc:docMk/>
            <pc:sldMk cId="3662492543" sldId="470"/>
            <ac:spMk id="6" creationId="{B5D795CF-5F70-4821-BB11-0B2B8FCCD45A}"/>
          </ac:spMkLst>
        </pc:spChg>
        <pc:spChg chg="add del">
          <ac:chgData name="BEN KHALFALLAH Hela ItimAsrScoVdf" userId="d55be94f-4073-46ba-88ef-465599598fde" providerId="ADAL" clId="{F4C6D9C5-BD47-44C2-9B57-275B6642FEE1}" dt="2022-06-19T14:47:35.574" v="558" actId="26606"/>
          <ac:spMkLst>
            <pc:docMk/>
            <pc:sldMk cId="3662492543" sldId="470"/>
            <ac:spMk id="7" creationId="{41497DE5-0939-4D1D-9350-0C5E1B209C68}"/>
          </ac:spMkLst>
        </pc:spChg>
        <pc:spChg chg="add del">
          <ac:chgData name="BEN KHALFALLAH Hela ItimAsrScoVdf" userId="d55be94f-4073-46ba-88ef-465599598fde" providerId="ADAL" clId="{F4C6D9C5-BD47-44C2-9B57-275B6642FEE1}" dt="2022-06-19T15:54:10.560" v="1017" actId="26606"/>
          <ac:spMkLst>
            <pc:docMk/>
            <pc:sldMk cId="3662492543" sldId="470"/>
            <ac:spMk id="8" creationId="{DB691D59-8F51-4DD8-AD41-D568D29B08F8}"/>
          </ac:spMkLst>
        </pc:spChg>
        <pc:spChg chg="add del">
          <ac:chgData name="BEN KHALFALLAH Hela ItimAsrScoVdf" userId="d55be94f-4073-46ba-88ef-465599598fde" providerId="ADAL" clId="{F4C6D9C5-BD47-44C2-9B57-275B6642FEE1}" dt="2022-06-19T14:47:35.574" v="558" actId="26606"/>
          <ac:spMkLst>
            <pc:docMk/>
            <pc:sldMk cId="3662492543" sldId="470"/>
            <ac:spMk id="9" creationId="{5CCC70ED-6C63-4537-B7EB-51990D6C0A6F}"/>
          </ac:spMkLst>
        </pc:spChg>
        <pc:spChg chg="add del">
          <ac:chgData name="BEN KHALFALLAH Hela ItimAsrScoVdf" userId="d55be94f-4073-46ba-88ef-465599598fde" providerId="ADAL" clId="{F4C6D9C5-BD47-44C2-9B57-275B6642FEE1}" dt="2022-06-19T15:54:10.560" v="1017" actId="26606"/>
          <ac:spMkLst>
            <pc:docMk/>
            <pc:sldMk cId="3662492543" sldId="470"/>
            <ac:spMk id="10" creationId="{204AEF18-0627-48F3-9B3D-F7E8F050B1D4}"/>
          </ac:spMkLst>
        </pc:spChg>
        <pc:spChg chg="add del">
          <ac:chgData name="BEN KHALFALLAH Hela ItimAsrScoVdf" userId="d55be94f-4073-46ba-88ef-465599598fde" providerId="ADAL" clId="{F4C6D9C5-BD47-44C2-9B57-275B6642FEE1}" dt="2022-06-19T14:47:35.574" v="558" actId="26606"/>
          <ac:spMkLst>
            <pc:docMk/>
            <pc:sldMk cId="3662492543" sldId="470"/>
            <ac:spMk id="11" creationId="{B76E24C1-2968-40DC-A36E-F6B85F0F0752}"/>
          </ac:spMkLst>
        </pc:spChg>
        <pc:spChg chg="add del">
          <ac:chgData name="BEN KHALFALLAH Hela ItimAsrScoVdf" userId="d55be94f-4073-46ba-88ef-465599598fde" providerId="ADAL" clId="{F4C6D9C5-BD47-44C2-9B57-275B6642FEE1}" dt="2022-06-19T15:54:10.560" v="1017" actId="26606"/>
          <ac:spMkLst>
            <pc:docMk/>
            <pc:sldMk cId="3662492543" sldId="470"/>
            <ac:spMk id="12" creationId="{CEAEE08A-C572-438F-9753-B0D527A515A7}"/>
          </ac:spMkLst>
        </pc:spChg>
        <pc:spChg chg="add del">
          <ac:chgData name="BEN KHALFALLAH Hela ItimAsrScoVdf" userId="d55be94f-4073-46ba-88ef-465599598fde" providerId="ADAL" clId="{F4C6D9C5-BD47-44C2-9B57-275B6642FEE1}" dt="2022-06-19T15:54:10.560" v="1017" actId="26606"/>
          <ac:spMkLst>
            <pc:docMk/>
            <pc:sldMk cId="3662492543" sldId="470"/>
            <ac:spMk id="13" creationId="{73B1AC31-0B6C-4781-BA06-16BE17F8AFBE}"/>
          </ac:spMkLst>
        </pc:spChg>
        <pc:spChg chg="add del mod">
          <ac:chgData name="BEN KHALFALLAH Hela ItimAsrScoVdf" userId="d55be94f-4073-46ba-88ef-465599598fde" providerId="ADAL" clId="{F4C6D9C5-BD47-44C2-9B57-275B6642FEE1}" dt="2022-06-19T15:53:51.467" v="1015" actId="21"/>
          <ac:spMkLst>
            <pc:docMk/>
            <pc:sldMk cId="3662492543" sldId="470"/>
            <ac:spMk id="14" creationId="{E75394D6-8531-4212-8D19-1274CCC85462}"/>
          </ac:spMkLst>
        </pc:spChg>
        <pc:spChg chg="add del">
          <ac:chgData name="BEN KHALFALLAH Hela ItimAsrScoVdf" userId="d55be94f-4073-46ba-88ef-465599598fde" providerId="ADAL" clId="{F4C6D9C5-BD47-44C2-9B57-275B6642FEE1}" dt="2022-06-19T15:54:12.631" v="1019" actId="26606"/>
          <ac:spMkLst>
            <pc:docMk/>
            <pc:sldMk cId="3662492543" sldId="470"/>
            <ac:spMk id="15" creationId="{DB691D59-8F51-4DD8-AD41-D568D29B08F8}"/>
          </ac:spMkLst>
        </pc:spChg>
        <pc:spChg chg="add del">
          <ac:chgData name="BEN KHALFALLAH Hela ItimAsrScoVdf" userId="d55be94f-4073-46ba-88ef-465599598fde" providerId="ADAL" clId="{F4C6D9C5-BD47-44C2-9B57-275B6642FEE1}" dt="2022-06-19T15:49:55.685" v="966"/>
          <ac:spMkLst>
            <pc:docMk/>
            <pc:sldMk cId="3662492543" sldId="470"/>
            <ac:spMk id="16" creationId="{07E0C2E9-66FE-4939-B00E-F2F8A16051FD}"/>
          </ac:spMkLst>
        </pc:spChg>
        <pc:spChg chg="add del">
          <ac:chgData name="BEN KHALFALLAH Hela ItimAsrScoVdf" userId="d55be94f-4073-46ba-88ef-465599598fde" providerId="ADAL" clId="{F4C6D9C5-BD47-44C2-9B57-275B6642FEE1}" dt="2022-06-19T15:54:12.631" v="1019" actId="26606"/>
          <ac:spMkLst>
            <pc:docMk/>
            <pc:sldMk cId="3662492543" sldId="470"/>
            <ac:spMk id="17" creationId="{204AEF18-0627-48F3-9B3D-F7E8F050B1D4}"/>
          </ac:spMkLst>
        </pc:spChg>
        <pc:spChg chg="add del">
          <ac:chgData name="BEN KHALFALLAH Hela ItimAsrScoVdf" userId="d55be94f-4073-46ba-88ef-465599598fde" providerId="ADAL" clId="{F4C6D9C5-BD47-44C2-9B57-275B6642FEE1}" dt="2022-06-19T15:49:55.685" v="966"/>
          <ac:spMkLst>
            <pc:docMk/>
            <pc:sldMk cId="3662492543" sldId="470"/>
            <ac:spMk id="18" creationId="{497D3963-DBF6-4A94-8855-A3F7086A8364}"/>
          </ac:spMkLst>
        </pc:spChg>
        <pc:spChg chg="add del">
          <ac:chgData name="BEN KHALFALLAH Hela ItimAsrScoVdf" userId="d55be94f-4073-46ba-88ef-465599598fde" providerId="ADAL" clId="{F4C6D9C5-BD47-44C2-9B57-275B6642FEE1}" dt="2022-06-19T15:54:12.631" v="1019" actId="26606"/>
          <ac:spMkLst>
            <pc:docMk/>
            <pc:sldMk cId="3662492543" sldId="470"/>
            <ac:spMk id="19" creationId="{CEAEE08A-C572-438F-9753-B0D527A515A7}"/>
          </ac:spMkLst>
        </pc:spChg>
        <pc:spChg chg="add del">
          <ac:chgData name="BEN KHALFALLAH Hela ItimAsrScoVdf" userId="d55be94f-4073-46ba-88ef-465599598fde" providerId="ADAL" clId="{F4C6D9C5-BD47-44C2-9B57-275B6642FEE1}" dt="2022-06-19T15:54:12.631" v="1019" actId="26606"/>
          <ac:spMkLst>
            <pc:docMk/>
            <pc:sldMk cId="3662492543" sldId="470"/>
            <ac:spMk id="21" creationId="{DB93146F-62ED-4C59-844C-0935D0FB5031}"/>
          </ac:spMkLst>
        </pc:spChg>
        <pc:spChg chg="add del">
          <ac:chgData name="BEN KHALFALLAH Hela ItimAsrScoVdf" userId="d55be94f-4073-46ba-88ef-465599598fde" providerId="ADAL" clId="{F4C6D9C5-BD47-44C2-9B57-275B6642FEE1}" dt="2022-06-19T15:49:55.685" v="966"/>
          <ac:spMkLst>
            <pc:docMk/>
            <pc:sldMk cId="3662492543" sldId="470"/>
            <ac:spMk id="22" creationId="{53EC61C0-8A0B-4004-8A6E-119C93E7FDDC}"/>
          </ac:spMkLst>
        </pc:spChg>
        <pc:spChg chg="add del">
          <ac:chgData name="BEN KHALFALLAH Hela ItimAsrScoVdf" userId="d55be94f-4073-46ba-88ef-465599598fde" providerId="ADAL" clId="{F4C6D9C5-BD47-44C2-9B57-275B6642FEE1}" dt="2022-06-19T15:54:12.631" v="1019" actId="26606"/>
          <ac:spMkLst>
            <pc:docMk/>
            <pc:sldMk cId="3662492543" sldId="470"/>
            <ac:spMk id="23" creationId="{BF3D65BA-1C65-40FB-92EF-83951BDC1D7C}"/>
          </ac:spMkLst>
        </pc:spChg>
        <pc:spChg chg="add del">
          <ac:chgData name="BEN KHALFALLAH Hela ItimAsrScoVdf" userId="d55be94f-4073-46ba-88ef-465599598fde" providerId="ADAL" clId="{F4C6D9C5-BD47-44C2-9B57-275B6642FEE1}" dt="2022-06-19T15:49:55.685" v="966"/>
          <ac:spMkLst>
            <pc:docMk/>
            <pc:sldMk cId="3662492543" sldId="470"/>
            <ac:spMk id="24" creationId="{4234D2D6-D94D-4632-984E-C32463C2A5D3}"/>
          </ac:spMkLst>
        </pc:spChg>
        <pc:spChg chg="add del">
          <ac:chgData name="BEN KHALFALLAH Hela ItimAsrScoVdf" userId="d55be94f-4073-46ba-88ef-465599598fde" providerId="ADAL" clId="{F4C6D9C5-BD47-44C2-9B57-275B6642FEE1}" dt="2022-06-19T15:54:12.631" v="1019" actId="26606"/>
          <ac:spMkLst>
            <pc:docMk/>
            <pc:sldMk cId="3662492543" sldId="470"/>
            <ac:spMk id="25" creationId="{ADF52CCA-FCDD-49A0-BFFC-3BD41F1B827A}"/>
          </ac:spMkLst>
        </pc:spChg>
        <pc:spChg chg="add del">
          <ac:chgData name="BEN KHALFALLAH Hela ItimAsrScoVdf" userId="d55be94f-4073-46ba-88ef-465599598fde" providerId="ADAL" clId="{F4C6D9C5-BD47-44C2-9B57-275B6642FEE1}" dt="2022-06-19T15:49:55.685" v="966"/>
          <ac:spMkLst>
            <pc:docMk/>
            <pc:sldMk cId="3662492543" sldId="470"/>
            <ac:spMk id="26" creationId="{ACBD1B97-D7C2-4B69-AA6F-A43A94841A54}"/>
          </ac:spMkLst>
        </pc:spChg>
        <pc:spChg chg="add del">
          <ac:chgData name="BEN KHALFALLAH Hela ItimAsrScoVdf" userId="d55be94f-4073-46ba-88ef-465599598fde" providerId="ADAL" clId="{F4C6D9C5-BD47-44C2-9B57-275B6642FEE1}" dt="2022-06-19T16:46:05.671" v="1600"/>
          <ac:spMkLst>
            <pc:docMk/>
            <pc:sldMk cId="3662492543" sldId="470"/>
            <ac:spMk id="27" creationId="{DB691D59-8F51-4DD8-AD41-D568D29B08F8}"/>
          </ac:spMkLst>
        </pc:spChg>
        <pc:spChg chg="add del">
          <ac:chgData name="BEN KHALFALLAH Hela ItimAsrScoVdf" userId="d55be94f-4073-46ba-88ef-465599598fde" providerId="ADAL" clId="{F4C6D9C5-BD47-44C2-9B57-275B6642FEE1}" dt="2022-06-19T16:46:05.671" v="1600"/>
          <ac:spMkLst>
            <pc:docMk/>
            <pc:sldMk cId="3662492543" sldId="470"/>
            <ac:spMk id="28" creationId="{204AEF18-0627-48F3-9B3D-F7E8F050B1D4}"/>
          </ac:spMkLst>
        </pc:spChg>
        <pc:spChg chg="add del">
          <ac:chgData name="BEN KHALFALLAH Hela ItimAsrScoVdf" userId="d55be94f-4073-46ba-88ef-465599598fde" providerId="ADAL" clId="{F4C6D9C5-BD47-44C2-9B57-275B6642FEE1}" dt="2022-06-19T16:46:05.671" v="1600"/>
          <ac:spMkLst>
            <pc:docMk/>
            <pc:sldMk cId="3662492543" sldId="470"/>
            <ac:spMk id="29" creationId="{CEAEE08A-C572-438F-9753-B0D527A515A7}"/>
          </ac:spMkLst>
        </pc:spChg>
        <pc:spChg chg="add del">
          <ac:chgData name="BEN KHALFALLAH Hela ItimAsrScoVdf" userId="d55be94f-4073-46ba-88ef-465599598fde" providerId="ADAL" clId="{F4C6D9C5-BD47-44C2-9B57-275B6642FEE1}" dt="2022-06-19T16:46:05.671" v="1600"/>
          <ac:spMkLst>
            <pc:docMk/>
            <pc:sldMk cId="3662492543" sldId="470"/>
            <ac:spMk id="30" creationId="{DB93146F-62ED-4C59-844C-0935D0FB5031}"/>
          </ac:spMkLst>
        </pc:spChg>
        <pc:spChg chg="add del">
          <ac:chgData name="BEN KHALFALLAH Hela ItimAsrScoVdf" userId="d55be94f-4073-46ba-88ef-465599598fde" providerId="ADAL" clId="{F4C6D9C5-BD47-44C2-9B57-275B6642FEE1}" dt="2022-06-19T16:46:05.671" v="1600"/>
          <ac:spMkLst>
            <pc:docMk/>
            <pc:sldMk cId="3662492543" sldId="470"/>
            <ac:spMk id="31" creationId="{B5D795CF-5F70-4821-BB11-0B2B8FCCD45A}"/>
          </ac:spMkLst>
        </pc:spChg>
        <pc:spChg chg="add del">
          <ac:chgData name="BEN KHALFALLAH Hela ItimAsrScoVdf" userId="d55be94f-4073-46ba-88ef-465599598fde" providerId="ADAL" clId="{F4C6D9C5-BD47-44C2-9B57-275B6642FEE1}" dt="2022-06-19T16:46:05.671" v="1600"/>
          <ac:spMkLst>
            <pc:docMk/>
            <pc:sldMk cId="3662492543" sldId="470"/>
            <ac:spMk id="32" creationId="{73B1AC31-0B6C-4781-BA06-16BE17F8AFBE}"/>
          </ac:spMkLst>
        </pc:spChg>
        <pc:spChg chg="add mod">
          <ac:chgData name="BEN KHALFALLAH Hela ItimAsrScoVdf" userId="d55be94f-4073-46ba-88ef-465599598fde" providerId="ADAL" clId="{F4C6D9C5-BD47-44C2-9B57-275B6642FEE1}" dt="2022-06-19T16:50:01.620" v="1601" actId="1076"/>
          <ac:spMkLst>
            <pc:docMk/>
            <pc:sldMk cId="3662492543" sldId="470"/>
            <ac:spMk id="33" creationId="{D6687A1D-F4AC-42E9-8526-4496A99DFF5B}"/>
          </ac:spMkLst>
        </pc:spChg>
        <pc:picChg chg="add del mod ord">
          <ac:chgData name="BEN KHALFALLAH Hela ItimAsrScoVdf" userId="d55be94f-4073-46ba-88ef-465599598fde" providerId="ADAL" clId="{F4C6D9C5-BD47-44C2-9B57-275B6642FEE1}" dt="2022-06-19T15:54:12.643" v="1020" actId="26606"/>
          <ac:picMkLst>
            <pc:docMk/>
            <pc:sldMk cId="3662492543" sldId="470"/>
            <ac:picMk id="2" creationId="{0859DC67-5CC4-4B31-A5E1-F229BA732C95}"/>
          </ac:picMkLst>
        </pc:picChg>
        <pc:cxnChg chg="add del">
          <ac:chgData name="BEN KHALFALLAH Hela ItimAsrScoVdf" userId="d55be94f-4073-46ba-88ef-465599598fde" providerId="ADAL" clId="{F4C6D9C5-BD47-44C2-9B57-275B6642FEE1}" dt="2022-06-19T15:49:55.685" v="966"/>
          <ac:cxnSpMkLst>
            <pc:docMk/>
            <pc:sldMk cId="3662492543" sldId="470"/>
            <ac:cxnSpMk id="20" creationId="{BCA29A2A-9A2D-43BC-8094-36C9D9365FE2}"/>
          </ac:cxnSpMkLst>
        </pc:cxnChg>
      </pc:sldChg>
      <pc:sldChg chg="addSp delSp modSp new mod setBg">
        <pc:chgData name="BEN KHALFALLAH Hela ItimAsrScoVdf" userId="d55be94f-4073-46ba-88ef-465599598fde" providerId="ADAL" clId="{F4C6D9C5-BD47-44C2-9B57-275B6642FEE1}" dt="2022-06-19T15:49:30.908" v="954"/>
        <pc:sldMkLst>
          <pc:docMk/>
          <pc:sldMk cId="867875771" sldId="471"/>
        </pc:sldMkLst>
        <pc:spChg chg="add del">
          <ac:chgData name="BEN KHALFALLAH Hela ItimAsrScoVdf" userId="d55be94f-4073-46ba-88ef-465599598fde" providerId="ADAL" clId="{F4C6D9C5-BD47-44C2-9B57-275B6642FEE1}" dt="2022-06-19T14:53:05.823" v="582"/>
          <ac:spMkLst>
            <pc:docMk/>
            <pc:sldMk cId="867875771" sldId="471"/>
            <ac:spMk id="2" creationId="{2DCE4942-6945-4820-93E5-BBAF953658EA}"/>
          </ac:spMkLst>
        </pc:spChg>
        <pc:picChg chg="add mod">
          <ac:chgData name="BEN KHALFALLAH Hela ItimAsrScoVdf" userId="d55be94f-4073-46ba-88ef-465599598fde" providerId="ADAL" clId="{F4C6D9C5-BD47-44C2-9B57-275B6642FEE1}" dt="2022-06-19T14:53:59.701" v="584" actId="26606"/>
          <ac:picMkLst>
            <pc:docMk/>
            <pc:sldMk cId="867875771" sldId="471"/>
            <ac:picMk id="8196" creationId="{3D9B91F4-C1D1-49A6-956D-83F73660CAA9}"/>
          </ac:picMkLst>
        </pc:picChg>
      </pc:sldChg>
      <pc:sldChg chg="addSp delSp modSp add mod setBg addAnim delAnim delDesignElem">
        <pc:chgData name="BEN KHALFALLAH Hela ItimAsrScoVdf" userId="d55be94f-4073-46ba-88ef-465599598fde" providerId="ADAL" clId="{F4C6D9C5-BD47-44C2-9B57-275B6642FEE1}" dt="2022-06-19T16:46:05.671" v="1600"/>
        <pc:sldMkLst>
          <pc:docMk/>
          <pc:sldMk cId="4047209297" sldId="472"/>
        </pc:sldMkLst>
        <pc:spChg chg="mod">
          <ac:chgData name="BEN KHALFALLAH Hela ItimAsrScoVdf" userId="d55be94f-4073-46ba-88ef-465599598fde" providerId="ADAL" clId="{F4C6D9C5-BD47-44C2-9B57-275B6642FEE1}" dt="2022-06-19T16:12:49.322" v="1194" actId="26606"/>
          <ac:spMkLst>
            <pc:docMk/>
            <pc:sldMk cId="4047209297" sldId="472"/>
            <ac:spMk id="2" creationId="{1AD79AAB-69C4-4E8E-A2A4-69B351E0BB53}"/>
          </ac:spMkLst>
        </pc:spChg>
        <pc:spChg chg="mod">
          <ac:chgData name="BEN KHALFALLAH Hela ItimAsrScoVdf" userId="d55be94f-4073-46ba-88ef-465599598fde" providerId="ADAL" clId="{F4C6D9C5-BD47-44C2-9B57-275B6642FEE1}" dt="2022-06-19T16:13:03.989" v="1197" actId="1076"/>
          <ac:spMkLst>
            <pc:docMk/>
            <pc:sldMk cId="4047209297" sldId="472"/>
            <ac:spMk id="6" creationId="{47A6A0C2-9C8F-44E7-80E5-23147DE53EAD}"/>
          </ac:spMkLst>
        </pc:spChg>
        <pc:spChg chg="add del">
          <ac:chgData name="BEN KHALFALLAH Hela ItimAsrScoVdf" userId="d55be94f-4073-46ba-88ef-465599598fde" providerId="ADAL" clId="{F4C6D9C5-BD47-44C2-9B57-275B6642FEE1}" dt="2022-06-19T16:01:50.969" v="1113" actId="26606"/>
          <ac:spMkLst>
            <pc:docMk/>
            <pc:sldMk cId="4047209297" sldId="472"/>
            <ac:spMk id="8" creationId="{B373F125-DEF3-41D6-9918-AB21A2ACC37A}"/>
          </ac:spMkLst>
        </pc:spChg>
        <pc:spChg chg="add del">
          <ac:chgData name="BEN KHALFALLAH Hela ItimAsrScoVdf" userId="d55be94f-4073-46ba-88ef-465599598fde" providerId="ADAL" clId="{F4C6D9C5-BD47-44C2-9B57-275B6642FEE1}" dt="2022-06-19T16:01:50.969" v="1113" actId="26606"/>
          <ac:spMkLst>
            <pc:docMk/>
            <pc:sldMk cId="4047209297" sldId="472"/>
            <ac:spMk id="9" creationId="{71E9F226-EB6E-48C9-ADDA-636DE4BF4EBE}"/>
          </ac:spMkLst>
        </pc:spChg>
        <pc:spChg chg="add del">
          <ac:chgData name="BEN KHALFALLAH Hela ItimAsrScoVdf" userId="d55be94f-4073-46ba-88ef-465599598fde" providerId="ADAL" clId="{F4C6D9C5-BD47-44C2-9B57-275B6642FEE1}" dt="2022-06-19T16:01:25.066" v="1106" actId="26606"/>
          <ac:spMkLst>
            <pc:docMk/>
            <pc:sldMk cId="4047209297" sldId="472"/>
            <ac:spMk id="11" creationId="{1A59258C-AAC2-41CD-973C-7439B122A3FF}"/>
          </ac:spMkLst>
        </pc:spChg>
        <pc:spChg chg="add del">
          <ac:chgData name="BEN KHALFALLAH Hela ItimAsrScoVdf" userId="d55be94f-4073-46ba-88ef-465599598fde" providerId="ADAL" clId="{F4C6D9C5-BD47-44C2-9B57-275B6642FEE1}" dt="2022-06-19T16:06:03.571" v="1123" actId="26606"/>
          <ac:spMkLst>
            <pc:docMk/>
            <pc:sldMk cId="4047209297" sldId="472"/>
            <ac:spMk id="12" creationId="{1A59258C-AAC2-41CD-973C-7439B122A3FF}"/>
          </ac:spMkLst>
        </pc:spChg>
        <pc:spChg chg="add del">
          <ac:chgData name="BEN KHALFALLAH Hela ItimAsrScoVdf" userId="d55be94f-4073-46ba-88ef-465599598fde" providerId="ADAL" clId="{F4C6D9C5-BD47-44C2-9B57-275B6642FEE1}" dt="2022-06-19T16:01:25.066" v="1106" actId="26606"/>
          <ac:spMkLst>
            <pc:docMk/>
            <pc:sldMk cId="4047209297" sldId="472"/>
            <ac:spMk id="13" creationId="{54516B72-0116-42B2-82A2-B11218A36636}"/>
          </ac:spMkLst>
        </pc:spChg>
        <pc:spChg chg="add del">
          <ac:chgData name="BEN KHALFALLAH Hela ItimAsrScoVdf" userId="d55be94f-4073-46ba-88ef-465599598fde" providerId="ADAL" clId="{F4C6D9C5-BD47-44C2-9B57-275B6642FEE1}" dt="2022-06-19T16:06:03.571" v="1123" actId="26606"/>
          <ac:spMkLst>
            <pc:docMk/>
            <pc:sldMk cId="4047209297" sldId="472"/>
            <ac:spMk id="14" creationId="{54516B72-0116-42B2-82A2-B11218A36636}"/>
          </ac:spMkLst>
        </pc:spChg>
        <pc:spChg chg="add del">
          <ac:chgData name="BEN KHALFALLAH Hela ItimAsrScoVdf" userId="d55be94f-4073-46ba-88ef-465599598fde" providerId="ADAL" clId="{F4C6D9C5-BD47-44C2-9B57-275B6642FEE1}" dt="2022-06-19T16:01:25.066" v="1106" actId="26606"/>
          <ac:spMkLst>
            <pc:docMk/>
            <pc:sldMk cId="4047209297" sldId="472"/>
            <ac:spMk id="15" creationId="{7CDB507F-21B7-4C27-B0FC-D9C465C6DB44}"/>
          </ac:spMkLst>
        </pc:spChg>
        <pc:spChg chg="add del">
          <ac:chgData name="BEN KHALFALLAH Hela ItimAsrScoVdf" userId="d55be94f-4073-46ba-88ef-465599598fde" providerId="ADAL" clId="{F4C6D9C5-BD47-44C2-9B57-275B6642FEE1}" dt="2022-06-19T16:06:03.571" v="1123" actId="26606"/>
          <ac:spMkLst>
            <pc:docMk/>
            <pc:sldMk cId="4047209297" sldId="472"/>
            <ac:spMk id="16" creationId="{7CDB507F-21B7-4C27-B0FC-D9C465C6DB44}"/>
          </ac:spMkLst>
        </pc:spChg>
        <pc:spChg chg="add del">
          <ac:chgData name="BEN KHALFALLAH Hela ItimAsrScoVdf" userId="d55be94f-4073-46ba-88ef-465599598fde" providerId="ADAL" clId="{F4C6D9C5-BD47-44C2-9B57-275B6642FEE1}" dt="2022-06-19T16:01:25.066" v="1106" actId="26606"/>
          <ac:spMkLst>
            <pc:docMk/>
            <pc:sldMk cId="4047209297" sldId="472"/>
            <ac:spMk id="17" creationId="{7AB1AE17-B7A3-4363-95CD-25441E2FF1F3}"/>
          </ac:spMkLst>
        </pc:spChg>
        <pc:spChg chg="add del">
          <ac:chgData name="BEN KHALFALLAH Hela ItimAsrScoVdf" userId="d55be94f-4073-46ba-88ef-465599598fde" providerId="ADAL" clId="{F4C6D9C5-BD47-44C2-9B57-275B6642FEE1}" dt="2022-06-19T16:06:03.571" v="1123" actId="26606"/>
          <ac:spMkLst>
            <pc:docMk/>
            <pc:sldMk cId="4047209297" sldId="472"/>
            <ac:spMk id="18" creationId="{7AB1AE17-B7A3-4363-95CD-25441E2FF1F3}"/>
          </ac:spMkLst>
        </pc:spChg>
        <pc:spChg chg="add del">
          <ac:chgData name="BEN KHALFALLAH Hela ItimAsrScoVdf" userId="d55be94f-4073-46ba-88ef-465599598fde" providerId="ADAL" clId="{F4C6D9C5-BD47-44C2-9B57-275B6642FEE1}" dt="2022-06-19T16:01:28.761" v="1108" actId="26606"/>
          <ac:spMkLst>
            <pc:docMk/>
            <pc:sldMk cId="4047209297" sldId="472"/>
            <ac:spMk id="19" creationId="{660FAA44-950B-4B8B-812E-B19BA4A7621B}"/>
          </ac:spMkLst>
        </pc:spChg>
        <pc:spChg chg="add del">
          <ac:chgData name="BEN KHALFALLAH Hela ItimAsrScoVdf" userId="d55be94f-4073-46ba-88ef-465599598fde" providerId="ADAL" clId="{F4C6D9C5-BD47-44C2-9B57-275B6642FEE1}" dt="2022-06-19T16:01:28.761" v="1108" actId="26606"/>
          <ac:spMkLst>
            <pc:docMk/>
            <pc:sldMk cId="4047209297" sldId="472"/>
            <ac:spMk id="20" creationId="{ABD35255-F6AD-483C-8736-3BA2E77D79D6}"/>
          </ac:spMkLst>
        </pc:spChg>
        <pc:spChg chg="add del">
          <ac:chgData name="BEN KHALFALLAH Hela ItimAsrScoVdf" userId="d55be94f-4073-46ba-88ef-465599598fde" providerId="ADAL" clId="{F4C6D9C5-BD47-44C2-9B57-275B6642FEE1}" dt="2022-06-19T16:01:28.761" v="1108" actId="26606"/>
          <ac:spMkLst>
            <pc:docMk/>
            <pc:sldMk cId="4047209297" sldId="472"/>
            <ac:spMk id="21" creationId="{9E3CC4EC-DB06-46D9-AFDB-90C92162D0EF}"/>
          </ac:spMkLst>
        </pc:spChg>
        <pc:spChg chg="add del">
          <ac:chgData name="BEN KHALFALLAH Hela ItimAsrScoVdf" userId="d55be94f-4073-46ba-88ef-465599598fde" providerId="ADAL" clId="{F4C6D9C5-BD47-44C2-9B57-275B6642FEE1}" dt="2022-06-19T16:01:28.761" v="1108" actId="26606"/>
          <ac:spMkLst>
            <pc:docMk/>
            <pc:sldMk cId="4047209297" sldId="472"/>
            <ac:spMk id="22" creationId="{DD1E467B-4F3D-4B02-B4F6-B1F6066105E4}"/>
          </ac:spMkLst>
        </pc:spChg>
        <pc:spChg chg="add del">
          <ac:chgData name="BEN KHALFALLAH Hela ItimAsrScoVdf" userId="d55be94f-4073-46ba-88ef-465599598fde" providerId="ADAL" clId="{F4C6D9C5-BD47-44C2-9B57-275B6642FEE1}" dt="2022-06-19T16:01:28.761" v="1108" actId="26606"/>
          <ac:spMkLst>
            <pc:docMk/>
            <pc:sldMk cId="4047209297" sldId="472"/>
            <ac:spMk id="23" creationId="{92B8FFC3-0702-4F80-A25F-DCE76F0DCF1D}"/>
          </ac:spMkLst>
        </pc:spChg>
        <pc:spChg chg="add del">
          <ac:chgData name="BEN KHALFALLAH Hela ItimAsrScoVdf" userId="d55be94f-4073-46ba-88ef-465599598fde" providerId="ADAL" clId="{F4C6D9C5-BD47-44C2-9B57-275B6642FEE1}" dt="2022-06-19T16:04:22.559" v="1118" actId="478"/>
          <ac:spMkLst>
            <pc:docMk/>
            <pc:sldMk cId="4047209297" sldId="472"/>
            <ac:spMk id="24" creationId="{4FFD1A6A-442C-4F20-B1DC-7D2FBBEEF796}"/>
          </ac:spMkLst>
        </pc:spChg>
        <pc:spChg chg="add del mod">
          <ac:chgData name="BEN KHALFALLAH Hela ItimAsrScoVdf" userId="d55be94f-4073-46ba-88ef-465599598fde" providerId="ADAL" clId="{F4C6D9C5-BD47-44C2-9B57-275B6642FEE1}" dt="2022-06-19T16:05:58.033" v="1122"/>
          <ac:spMkLst>
            <pc:docMk/>
            <pc:sldMk cId="4047209297" sldId="472"/>
            <ac:spMk id="25" creationId="{23949793-795D-4A8A-8009-0CC252028833}"/>
          </ac:spMkLst>
        </pc:spChg>
        <pc:spChg chg="add del mod">
          <ac:chgData name="BEN KHALFALLAH Hela ItimAsrScoVdf" userId="d55be94f-4073-46ba-88ef-465599598fde" providerId="ADAL" clId="{F4C6D9C5-BD47-44C2-9B57-275B6642FEE1}" dt="2022-06-19T16:05:58.033" v="1122"/>
          <ac:spMkLst>
            <pc:docMk/>
            <pc:sldMk cId="4047209297" sldId="472"/>
            <ac:spMk id="26" creationId="{807AA608-8B7D-4BD4-80CF-2C1ECC56CAB4}"/>
          </ac:spMkLst>
        </pc:spChg>
        <pc:spChg chg="add del mod">
          <ac:chgData name="BEN KHALFALLAH Hela ItimAsrScoVdf" userId="d55be94f-4073-46ba-88ef-465599598fde" providerId="ADAL" clId="{F4C6D9C5-BD47-44C2-9B57-275B6642FEE1}" dt="2022-06-19T16:05:58.033" v="1122"/>
          <ac:spMkLst>
            <pc:docMk/>
            <pc:sldMk cId="4047209297" sldId="472"/>
            <ac:spMk id="27" creationId="{9D1FAA54-63D3-4A8F-9A5C-7985312E0D49}"/>
          </ac:spMkLst>
        </pc:spChg>
        <pc:spChg chg="add del mod">
          <ac:chgData name="BEN KHALFALLAH Hela ItimAsrScoVdf" userId="d55be94f-4073-46ba-88ef-465599598fde" providerId="ADAL" clId="{F4C6D9C5-BD47-44C2-9B57-275B6642FEE1}" dt="2022-06-19T16:05:58.033" v="1122"/>
          <ac:spMkLst>
            <pc:docMk/>
            <pc:sldMk cId="4047209297" sldId="472"/>
            <ac:spMk id="28" creationId="{FAA946A5-DD20-4477-A86A-FD358374EC1C}"/>
          </ac:spMkLst>
        </pc:spChg>
        <pc:spChg chg="add del mod">
          <ac:chgData name="BEN KHALFALLAH Hela ItimAsrScoVdf" userId="d55be94f-4073-46ba-88ef-465599598fde" providerId="ADAL" clId="{F4C6D9C5-BD47-44C2-9B57-275B6642FEE1}" dt="2022-06-19T16:05:58.033" v="1122"/>
          <ac:spMkLst>
            <pc:docMk/>
            <pc:sldMk cId="4047209297" sldId="472"/>
            <ac:spMk id="29" creationId="{CE993546-4581-4BF2-9B56-50252D864E5F}"/>
          </ac:spMkLst>
        </pc:spChg>
        <pc:spChg chg="add del">
          <ac:chgData name="BEN KHALFALLAH Hela ItimAsrScoVdf" userId="d55be94f-4073-46ba-88ef-465599598fde" providerId="ADAL" clId="{F4C6D9C5-BD47-44C2-9B57-275B6642FEE1}" dt="2022-06-19T16:07:34.492" v="1140" actId="26606"/>
          <ac:spMkLst>
            <pc:docMk/>
            <pc:sldMk cId="4047209297" sldId="472"/>
            <ac:spMk id="30" creationId="{E2B7D02C-F642-492B-8E97-FDE1C0FDA332}"/>
          </ac:spMkLst>
        </pc:spChg>
        <pc:spChg chg="add del">
          <ac:chgData name="BEN KHALFALLAH Hela ItimAsrScoVdf" userId="d55be94f-4073-46ba-88ef-465599598fde" providerId="ADAL" clId="{F4C6D9C5-BD47-44C2-9B57-275B6642FEE1}" dt="2022-06-19T16:07:34.492" v="1140" actId="26606"/>
          <ac:spMkLst>
            <pc:docMk/>
            <pc:sldMk cId="4047209297" sldId="472"/>
            <ac:spMk id="31" creationId="{A2D0BA34-24BC-4C63-945A-90AA854E19E8}"/>
          </ac:spMkLst>
        </pc:spChg>
        <pc:spChg chg="add del">
          <ac:chgData name="BEN KHALFALLAH Hela ItimAsrScoVdf" userId="d55be94f-4073-46ba-88ef-465599598fde" providerId="ADAL" clId="{F4C6D9C5-BD47-44C2-9B57-275B6642FEE1}" dt="2022-06-19T16:07:34.492" v="1140" actId="26606"/>
          <ac:spMkLst>
            <pc:docMk/>
            <pc:sldMk cId="4047209297" sldId="472"/>
            <ac:spMk id="32" creationId="{0647415D-11C2-4BA0-A3EE-E0DA219B3A08}"/>
          </ac:spMkLst>
        </pc:spChg>
        <pc:spChg chg="add del mod">
          <ac:chgData name="BEN KHALFALLAH Hela ItimAsrScoVdf" userId="d55be94f-4073-46ba-88ef-465599598fde" providerId="ADAL" clId="{F4C6D9C5-BD47-44C2-9B57-275B6642FEE1}" dt="2022-06-19T16:07:26.742" v="1139" actId="21"/>
          <ac:spMkLst>
            <pc:docMk/>
            <pc:sldMk cId="4047209297" sldId="472"/>
            <ac:spMk id="33" creationId="{4EDEEC51-658D-4CCC-9034-FB0583A76235}"/>
          </ac:spMkLst>
        </pc:spChg>
        <pc:spChg chg="add del mod">
          <ac:chgData name="BEN KHALFALLAH Hela ItimAsrScoVdf" userId="d55be94f-4073-46ba-88ef-465599598fde" providerId="ADAL" clId="{F4C6D9C5-BD47-44C2-9B57-275B6642FEE1}" dt="2022-06-19T16:07:26.742" v="1139" actId="21"/>
          <ac:spMkLst>
            <pc:docMk/>
            <pc:sldMk cId="4047209297" sldId="472"/>
            <ac:spMk id="34" creationId="{4C55902A-C22A-4FE4-8707-F03C359C40AD}"/>
          </ac:spMkLst>
        </pc:spChg>
        <pc:spChg chg="add del mod">
          <ac:chgData name="BEN KHALFALLAH Hela ItimAsrScoVdf" userId="d55be94f-4073-46ba-88ef-465599598fde" providerId="ADAL" clId="{F4C6D9C5-BD47-44C2-9B57-275B6642FEE1}" dt="2022-06-19T16:07:26.742" v="1139" actId="21"/>
          <ac:spMkLst>
            <pc:docMk/>
            <pc:sldMk cId="4047209297" sldId="472"/>
            <ac:spMk id="35" creationId="{2942B6F3-E2B1-47FD-9FBF-07E3FCBD7CBB}"/>
          </ac:spMkLst>
        </pc:spChg>
        <pc:spChg chg="add del mod">
          <ac:chgData name="BEN KHALFALLAH Hela ItimAsrScoVdf" userId="d55be94f-4073-46ba-88ef-465599598fde" providerId="ADAL" clId="{F4C6D9C5-BD47-44C2-9B57-275B6642FEE1}" dt="2022-06-19T16:07:26.742" v="1139" actId="21"/>
          <ac:spMkLst>
            <pc:docMk/>
            <pc:sldMk cId="4047209297" sldId="472"/>
            <ac:spMk id="36" creationId="{D3FE98F8-BA48-49B5-94C1-4FC6191D9907}"/>
          </ac:spMkLst>
        </pc:spChg>
        <pc:spChg chg="add del mod">
          <ac:chgData name="BEN KHALFALLAH Hela ItimAsrScoVdf" userId="d55be94f-4073-46ba-88ef-465599598fde" providerId="ADAL" clId="{F4C6D9C5-BD47-44C2-9B57-275B6642FEE1}" dt="2022-06-19T16:07:26.742" v="1139" actId="21"/>
          <ac:spMkLst>
            <pc:docMk/>
            <pc:sldMk cId="4047209297" sldId="472"/>
            <ac:spMk id="37" creationId="{36C17D7D-8459-42D8-891F-BFF4A24533A8}"/>
          </ac:spMkLst>
        </pc:spChg>
        <pc:spChg chg="add del">
          <ac:chgData name="BEN KHALFALLAH Hela ItimAsrScoVdf" userId="d55be94f-4073-46ba-88ef-465599598fde" providerId="ADAL" clId="{F4C6D9C5-BD47-44C2-9B57-275B6642FEE1}" dt="2022-06-19T16:12:49.322" v="1194" actId="26606"/>
          <ac:spMkLst>
            <pc:docMk/>
            <pc:sldMk cId="4047209297" sldId="472"/>
            <ac:spMk id="38" creationId="{ABD35255-F6AD-483C-8736-3BA2E77D79D6}"/>
          </ac:spMkLst>
        </pc:spChg>
        <pc:spChg chg="add del">
          <ac:chgData name="BEN KHALFALLAH Hela ItimAsrScoVdf" userId="d55be94f-4073-46ba-88ef-465599598fde" providerId="ADAL" clId="{F4C6D9C5-BD47-44C2-9B57-275B6642FEE1}" dt="2022-06-19T16:12:49.322" v="1194" actId="26606"/>
          <ac:spMkLst>
            <pc:docMk/>
            <pc:sldMk cId="4047209297" sldId="472"/>
            <ac:spMk id="39" creationId="{9E3CC4EC-DB06-46D9-AFDB-90C92162D0EF}"/>
          </ac:spMkLst>
        </pc:spChg>
        <pc:spChg chg="add del mod">
          <ac:chgData name="BEN KHALFALLAH Hela ItimAsrScoVdf" userId="d55be94f-4073-46ba-88ef-465599598fde" providerId="ADAL" clId="{F4C6D9C5-BD47-44C2-9B57-275B6642FEE1}" dt="2022-06-19T16:08:03.603" v="1148"/>
          <ac:spMkLst>
            <pc:docMk/>
            <pc:sldMk cId="4047209297" sldId="472"/>
            <ac:spMk id="40" creationId="{B5E7C15B-DFBA-4597-8374-3220018CD703}"/>
          </ac:spMkLst>
        </pc:spChg>
        <pc:spChg chg="add del">
          <ac:chgData name="BEN KHALFALLAH Hela ItimAsrScoVdf" userId="d55be94f-4073-46ba-88ef-465599598fde" providerId="ADAL" clId="{F4C6D9C5-BD47-44C2-9B57-275B6642FEE1}" dt="2022-06-19T16:12:49.322" v="1194" actId="26606"/>
          <ac:spMkLst>
            <pc:docMk/>
            <pc:sldMk cId="4047209297" sldId="472"/>
            <ac:spMk id="41" creationId="{DD1E467B-4F3D-4B02-B4F6-B1F6066105E4}"/>
          </ac:spMkLst>
        </pc:spChg>
        <pc:spChg chg="add del mod">
          <ac:chgData name="BEN KHALFALLAH Hela ItimAsrScoVdf" userId="d55be94f-4073-46ba-88ef-465599598fde" providerId="ADAL" clId="{F4C6D9C5-BD47-44C2-9B57-275B6642FEE1}" dt="2022-06-19T16:08:03.603" v="1148"/>
          <ac:spMkLst>
            <pc:docMk/>
            <pc:sldMk cId="4047209297" sldId="472"/>
            <ac:spMk id="42" creationId="{FAE36A21-DF3D-47AA-B8A6-2A05C7178CA8}"/>
          </ac:spMkLst>
        </pc:spChg>
        <pc:spChg chg="add del">
          <ac:chgData name="BEN KHALFALLAH Hela ItimAsrScoVdf" userId="d55be94f-4073-46ba-88ef-465599598fde" providerId="ADAL" clId="{F4C6D9C5-BD47-44C2-9B57-275B6642FEE1}" dt="2022-06-19T16:12:49.322" v="1194" actId="26606"/>
          <ac:spMkLst>
            <pc:docMk/>
            <pc:sldMk cId="4047209297" sldId="472"/>
            <ac:spMk id="43" creationId="{92B8FFC3-0702-4F80-A25F-DCE76F0DCF1D}"/>
          </ac:spMkLst>
        </pc:spChg>
        <pc:spChg chg="add del mod">
          <ac:chgData name="BEN KHALFALLAH Hela ItimAsrScoVdf" userId="d55be94f-4073-46ba-88ef-465599598fde" providerId="ADAL" clId="{F4C6D9C5-BD47-44C2-9B57-275B6642FEE1}" dt="2022-06-19T16:08:03.603" v="1148"/>
          <ac:spMkLst>
            <pc:docMk/>
            <pc:sldMk cId="4047209297" sldId="472"/>
            <ac:spMk id="44" creationId="{BEECFD7B-3630-47F3-88A6-B40B06FB36E6}"/>
          </ac:spMkLst>
        </pc:spChg>
        <pc:spChg chg="add del">
          <ac:chgData name="BEN KHALFALLAH Hela ItimAsrScoVdf" userId="d55be94f-4073-46ba-88ef-465599598fde" providerId="ADAL" clId="{F4C6D9C5-BD47-44C2-9B57-275B6642FEE1}" dt="2022-06-19T16:12:49.322" v="1194" actId="26606"/>
          <ac:spMkLst>
            <pc:docMk/>
            <pc:sldMk cId="4047209297" sldId="472"/>
            <ac:spMk id="45" creationId="{660FAA44-950B-4B8B-812E-B19BA4A7621B}"/>
          </ac:spMkLst>
        </pc:spChg>
        <pc:spChg chg="add del mod">
          <ac:chgData name="BEN KHALFALLAH Hela ItimAsrScoVdf" userId="d55be94f-4073-46ba-88ef-465599598fde" providerId="ADAL" clId="{F4C6D9C5-BD47-44C2-9B57-275B6642FEE1}" dt="2022-06-19T16:08:03.603" v="1148"/>
          <ac:spMkLst>
            <pc:docMk/>
            <pc:sldMk cId="4047209297" sldId="472"/>
            <ac:spMk id="46" creationId="{64B6FD52-9C48-4E00-BFB4-E6C2BD6A7642}"/>
          </ac:spMkLst>
        </pc:spChg>
        <pc:spChg chg="add del mod">
          <ac:chgData name="BEN KHALFALLAH Hela ItimAsrScoVdf" userId="d55be94f-4073-46ba-88ef-465599598fde" providerId="ADAL" clId="{F4C6D9C5-BD47-44C2-9B57-275B6642FEE1}" dt="2022-06-19T16:08:03.603" v="1148"/>
          <ac:spMkLst>
            <pc:docMk/>
            <pc:sldMk cId="4047209297" sldId="472"/>
            <ac:spMk id="47" creationId="{C90486EA-8FF1-486C-B3AB-F7646F6AA5E4}"/>
          </ac:spMkLst>
        </pc:spChg>
        <pc:spChg chg="add del mod">
          <ac:chgData name="BEN KHALFALLAH Hela ItimAsrScoVdf" userId="d55be94f-4073-46ba-88ef-465599598fde" providerId="ADAL" clId="{F4C6D9C5-BD47-44C2-9B57-275B6642FEE1}" dt="2022-06-19T16:08:30.086" v="1152"/>
          <ac:spMkLst>
            <pc:docMk/>
            <pc:sldMk cId="4047209297" sldId="472"/>
            <ac:spMk id="48" creationId="{C9803FB4-5AF6-400B-B433-FB085012A2F3}"/>
          </ac:spMkLst>
        </pc:spChg>
        <pc:spChg chg="add del mod">
          <ac:chgData name="BEN KHALFALLAH Hela ItimAsrScoVdf" userId="d55be94f-4073-46ba-88ef-465599598fde" providerId="ADAL" clId="{F4C6D9C5-BD47-44C2-9B57-275B6642FEE1}" dt="2022-06-19T16:08:30.086" v="1152"/>
          <ac:spMkLst>
            <pc:docMk/>
            <pc:sldMk cId="4047209297" sldId="472"/>
            <ac:spMk id="49" creationId="{E86A7ADA-4D57-42F9-8802-FF06D78EF9EE}"/>
          </ac:spMkLst>
        </pc:spChg>
        <pc:spChg chg="add del mod">
          <ac:chgData name="BEN KHALFALLAH Hela ItimAsrScoVdf" userId="d55be94f-4073-46ba-88ef-465599598fde" providerId="ADAL" clId="{F4C6D9C5-BD47-44C2-9B57-275B6642FEE1}" dt="2022-06-19T16:08:30.086" v="1152"/>
          <ac:spMkLst>
            <pc:docMk/>
            <pc:sldMk cId="4047209297" sldId="472"/>
            <ac:spMk id="50" creationId="{1C169D3F-1E56-4A14-B18C-1EB0DC0B467A}"/>
          </ac:spMkLst>
        </pc:spChg>
        <pc:spChg chg="add del mod">
          <ac:chgData name="BEN KHALFALLAH Hela ItimAsrScoVdf" userId="d55be94f-4073-46ba-88ef-465599598fde" providerId="ADAL" clId="{F4C6D9C5-BD47-44C2-9B57-275B6642FEE1}" dt="2022-06-19T16:08:30.086" v="1152"/>
          <ac:spMkLst>
            <pc:docMk/>
            <pc:sldMk cId="4047209297" sldId="472"/>
            <ac:spMk id="51" creationId="{E3BE9A36-0ACA-4C2A-AEAF-E0FFC0B9B2C2}"/>
          </ac:spMkLst>
        </pc:spChg>
        <pc:spChg chg="add del mod">
          <ac:chgData name="BEN KHALFALLAH Hela ItimAsrScoVdf" userId="d55be94f-4073-46ba-88ef-465599598fde" providerId="ADAL" clId="{F4C6D9C5-BD47-44C2-9B57-275B6642FEE1}" dt="2022-06-19T16:08:30.086" v="1152"/>
          <ac:spMkLst>
            <pc:docMk/>
            <pc:sldMk cId="4047209297" sldId="472"/>
            <ac:spMk id="52" creationId="{01076698-9BD7-43BE-BAF6-9973ADD87E61}"/>
          </ac:spMkLst>
        </pc:spChg>
        <pc:spChg chg="add del mod">
          <ac:chgData name="BEN KHALFALLAH Hela ItimAsrScoVdf" userId="d55be94f-4073-46ba-88ef-465599598fde" providerId="ADAL" clId="{F4C6D9C5-BD47-44C2-9B57-275B6642FEE1}" dt="2022-06-19T16:12:40.030" v="1191" actId="21"/>
          <ac:spMkLst>
            <pc:docMk/>
            <pc:sldMk cId="4047209297" sldId="472"/>
            <ac:spMk id="53" creationId="{200CA8D8-817B-4A9F-8BD0-3C3FF7F51E28}"/>
          </ac:spMkLst>
        </pc:spChg>
        <pc:spChg chg="add del mod">
          <ac:chgData name="BEN KHALFALLAH Hela ItimAsrScoVdf" userId="d55be94f-4073-46ba-88ef-465599598fde" providerId="ADAL" clId="{F4C6D9C5-BD47-44C2-9B57-275B6642FEE1}" dt="2022-06-19T16:12:40.030" v="1191" actId="21"/>
          <ac:spMkLst>
            <pc:docMk/>
            <pc:sldMk cId="4047209297" sldId="472"/>
            <ac:spMk id="54" creationId="{F79AF243-57C1-46D2-85FA-7351A9C657D3}"/>
          </ac:spMkLst>
        </pc:spChg>
        <pc:spChg chg="add del mod">
          <ac:chgData name="BEN KHALFALLAH Hela ItimAsrScoVdf" userId="d55be94f-4073-46ba-88ef-465599598fde" providerId="ADAL" clId="{F4C6D9C5-BD47-44C2-9B57-275B6642FEE1}" dt="2022-06-19T16:12:40.030" v="1191" actId="21"/>
          <ac:spMkLst>
            <pc:docMk/>
            <pc:sldMk cId="4047209297" sldId="472"/>
            <ac:spMk id="55" creationId="{B2B1D35E-6ADC-4B06-B9AB-4CE9427BE0A0}"/>
          </ac:spMkLst>
        </pc:spChg>
        <pc:spChg chg="add del mod">
          <ac:chgData name="BEN KHALFALLAH Hela ItimAsrScoVdf" userId="d55be94f-4073-46ba-88ef-465599598fde" providerId="ADAL" clId="{F4C6D9C5-BD47-44C2-9B57-275B6642FEE1}" dt="2022-06-19T16:12:40.030" v="1191" actId="21"/>
          <ac:spMkLst>
            <pc:docMk/>
            <pc:sldMk cId="4047209297" sldId="472"/>
            <ac:spMk id="56" creationId="{65F4C64E-57E2-4005-819D-5DB9D6369D06}"/>
          </ac:spMkLst>
        </pc:spChg>
        <pc:spChg chg="add del mod">
          <ac:chgData name="BEN KHALFALLAH Hela ItimAsrScoVdf" userId="d55be94f-4073-46ba-88ef-465599598fde" providerId="ADAL" clId="{F4C6D9C5-BD47-44C2-9B57-275B6642FEE1}" dt="2022-06-19T16:12:40.030" v="1191" actId="21"/>
          <ac:spMkLst>
            <pc:docMk/>
            <pc:sldMk cId="4047209297" sldId="472"/>
            <ac:spMk id="57" creationId="{A1234CDF-844E-4CAA-9A89-ACA8B44B75AB}"/>
          </ac:spMkLst>
        </pc:spChg>
        <pc:spChg chg="add del">
          <ac:chgData name="BEN KHALFALLAH Hela ItimAsrScoVdf" userId="d55be94f-4073-46ba-88ef-465599598fde" providerId="ADAL" clId="{F4C6D9C5-BD47-44C2-9B57-275B6642FEE1}" dt="2022-06-19T16:12:49.313" v="1193" actId="26606"/>
          <ac:spMkLst>
            <pc:docMk/>
            <pc:sldMk cId="4047209297" sldId="472"/>
            <ac:spMk id="58" creationId="{D70130DC-F780-43D2-B26A-92EACD78951B}"/>
          </ac:spMkLst>
        </pc:spChg>
        <pc:spChg chg="add del">
          <ac:chgData name="BEN KHALFALLAH Hela ItimAsrScoVdf" userId="d55be94f-4073-46ba-88ef-465599598fde" providerId="ADAL" clId="{F4C6D9C5-BD47-44C2-9B57-275B6642FEE1}" dt="2022-06-19T16:12:49.313" v="1193" actId="26606"/>
          <ac:spMkLst>
            <pc:docMk/>
            <pc:sldMk cId="4047209297" sldId="472"/>
            <ac:spMk id="59" creationId="{17676E0E-5B44-4166-8EDD-CFDBAC622C26}"/>
          </ac:spMkLst>
        </pc:spChg>
        <pc:spChg chg="add mod">
          <ac:chgData name="BEN KHALFALLAH Hela ItimAsrScoVdf" userId="d55be94f-4073-46ba-88ef-465599598fde" providerId="ADAL" clId="{F4C6D9C5-BD47-44C2-9B57-275B6642FEE1}" dt="2022-06-19T16:14:33.534" v="1227" actId="1076"/>
          <ac:spMkLst>
            <pc:docMk/>
            <pc:sldMk cId="4047209297" sldId="472"/>
            <ac:spMk id="60" creationId="{7232F088-9C2F-4F0B-A99B-74648280AD7E}"/>
          </ac:spMkLst>
        </pc:spChg>
        <pc:spChg chg="add del">
          <ac:chgData name="BEN KHALFALLAH Hela ItimAsrScoVdf" userId="d55be94f-4073-46ba-88ef-465599598fde" providerId="ADAL" clId="{F4C6D9C5-BD47-44C2-9B57-275B6642FEE1}" dt="2022-06-19T16:46:05.671" v="1600"/>
          <ac:spMkLst>
            <pc:docMk/>
            <pc:sldMk cId="4047209297" sldId="472"/>
            <ac:spMk id="61" creationId="{1A59258C-AAC2-41CD-973C-7439B122A3FF}"/>
          </ac:spMkLst>
        </pc:spChg>
        <pc:spChg chg="add del">
          <ac:chgData name="BEN KHALFALLAH Hela ItimAsrScoVdf" userId="d55be94f-4073-46ba-88ef-465599598fde" providerId="ADAL" clId="{F4C6D9C5-BD47-44C2-9B57-275B6642FEE1}" dt="2022-06-19T16:46:05.671" v="1600"/>
          <ac:spMkLst>
            <pc:docMk/>
            <pc:sldMk cId="4047209297" sldId="472"/>
            <ac:spMk id="62" creationId="{54516B72-0116-42B2-82A2-B11218A36636}"/>
          </ac:spMkLst>
        </pc:spChg>
        <pc:spChg chg="add del">
          <ac:chgData name="BEN KHALFALLAH Hela ItimAsrScoVdf" userId="d55be94f-4073-46ba-88ef-465599598fde" providerId="ADAL" clId="{F4C6D9C5-BD47-44C2-9B57-275B6642FEE1}" dt="2022-06-19T16:46:05.671" v="1600"/>
          <ac:spMkLst>
            <pc:docMk/>
            <pc:sldMk cId="4047209297" sldId="472"/>
            <ac:spMk id="63" creationId="{7CDB507F-21B7-4C27-B0FC-D9C465C6DB44}"/>
          </ac:spMkLst>
        </pc:spChg>
        <pc:spChg chg="add del">
          <ac:chgData name="BEN KHALFALLAH Hela ItimAsrScoVdf" userId="d55be94f-4073-46ba-88ef-465599598fde" providerId="ADAL" clId="{F4C6D9C5-BD47-44C2-9B57-275B6642FEE1}" dt="2022-06-19T16:46:05.671" v="1600"/>
          <ac:spMkLst>
            <pc:docMk/>
            <pc:sldMk cId="4047209297" sldId="472"/>
            <ac:spMk id="64" creationId="{7AB1AE17-B7A3-4363-95CD-25441E2FF1F3}"/>
          </ac:spMkLst>
        </pc:spChg>
        <pc:spChg chg="add mod">
          <ac:chgData name="BEN KHALFALLAH Hela ItimAsrScoVdf" userId="d55be94f-4073-46ba-88ef-465599598fde" providerId="ADAL" clId="{F4C6D9C5-BD47-44C2-9B57-275B6642FEE1}" dt="2022-06-19T16:14:33.534" v="1227" actId="1076"/>
          <ac:spMkLst>
            <pc:docMk/>
            <pc:sldMk cId="4047209297" sldId="472"/>
            <ac:spMk id="65" creationId="{823060AF-4A1F-4CD4-9153-E52C949CDC28}"/>
          </ac:spMkLst>
        </pc:spChg>
        <pc:spChg chg="add mod">
          <ac:chgData name="BEN KHALFALLAH Hela ItimAsrScoVdf" userId="d55be94f-4073-46ba-88ef-465599598fde" providerId="ADAL" clId="{F4C6D9C5-BD47-44C2-9B57-275B6642FEE1}" dt="2022-06-19T16:14:33.534" v="1227" actId="1076"/>
          <ac:spMkLst>
            <pc:docMk/>
            <pc:sldMk cId="4047209297" sldId="472"/>
            <ac:spMk id="66" creationId="{1181663C-08E7-4EC2-A78D-51A13BDF3048}"/>
          </ac:spMkLst>
        </pc:spChg>
        <pc:spChg chg="add mod">
          <ac:chgData name="BEN KHALFALLAH Hela ItimAsrScoVdf" userId="d55be94f-4073-46ba-88ef-465599598fde" providerId="ADAL" clId="{F4C6D9C5-BD47-44C2-9B57-275B6642FEE1}" dt="2022-06-19T16:14:33.534" v="1227" actId="1076"/>
          <ac:spMkLst>
            <pc:docMk/>
            <pc:sldMk cId="4047209297" sldId="472"/>
            <ac:spMk id="67" creationId="{CAE3F9CA-7C80-4B2A-9147-C0E64313EAB2}"/>
          </ac:spMkLst>
        </pc:spChg>
        <pc:spChg chg="add mod">
          <ac:chgData name="BEN KHALFALLAH Hela ItimAsrScoVdf" userId="d55be94f-4073-46ba-88ef-465599598fde" providerId="ADAL" clId="{F4C6D9C5-BD47-44C2-9B57-275B6642FEE1}" dt="2022-06-19T16:16:15.255" v="1238" actId="1076"/>
          <ac:spMkLst>
            <pc:docMk/>
            <pc:sldMk cId="4047209297" sldId="472"/>
            <ac:spMk id="68" creationId="{AEC6C36B-EF32-4CF1-AA61-EF83556550E1}"/>
          </ac:spMkLst>
        </pc:spChg>
        <pc:picChg chg="add del mod">
          <ac:chgData name="BEN KHALFALLAH Hela ItimAsrScoVdf" userId="d55be94f-4073-46ba-88ef-465599598fde" providerId="ADAL" clId="{F4C6D9C5-BD47-44C2-9B57-275B6642FEE1}" dt="2022-06-19T16:17:36.643" v="1242" actId="478"/>
          <ac:picMkLst>
            <pc:docMk/>
            <pc:sldMk cId="4047209297" sldId="472"/>
            <ac:picMk id="18434" creationId="{15FA54D0-1FD5-4E70-BF0B-890B314862CB}"/>
          </ac:picMkLst>
        </pc:picChg>
      </pc:sldChg>
      <pc:sldChg chg="addSp delSp modSp add mod setBg addAnim delAnim delDesignElem">
        <pc:chgData name="BEN KHALFALLAH Hela ItimAsrScoVdf" userId="d55be94f-4073-46ba-88ef-465599598fde" providerId="ADAL" clId="{F4C6D9C5-BD47-44C2-9B57-275B6642FEE1}" dt="2022-06-19T16:51:55.439" v="1604" actId="207"/>
        <pc:sldMkLst>
          <pc:docMk/>
          <pc:sldMk cId="1406703445" sldId="473"/>
        </pc:sldMkLst>
        <pc:spChg chg="mod">
          <ac:chgData name="BEN KHALFALLAH Hela ItimAsrScoVdf" userId="d55be94f-4073-46ba-88ef-465599598fde" providerId="ADAL" clId="{F4C6D9C5-BD47-44C2-9B57-275B6642FEE1}" dt="2022-06-19T16:18:58.013" v="1248" actId="26606"/>
          <ac:spMkLst>
            <pc:docMk/>
            <pc:sldMk cId="1406703445" sldId="473"/>
            <ac:spMk id="2" creationId="{1AD79AAB-69C4-4E8E-A2A4-69B351E0BB53}"/>
          </ac:spMkLst>
        </pc:spChg>
        <pc:spChg chg="del mod">
          <ac:chgData name="BEN KHALFALLAH Hela ItimAsrScoVdf" userId="d55be94f-4073-46ba-88ef-465599598fde" providerId="ADAL" clId="{F4C6D9C5-BD47-44C2-9B57-275B6642FEE1}" dt="2022-06-19T16:19:09.311" v="1250" actId="478"/>
          <ac:spMkLst>
            <pc:docMk/>
            <pc:sldMk cId="1406703445" sldId="473"/>
            <ac:spMk id="3" creationId="{C544ABEA-FD51-4F0B-B42D-823402EE4BBB}"/>
          </ac:spMkLst>
        </pc:spChg>
        <pc:spChg chg="del">
          <ac:chgData name="BEN KHALFALLAH Hela ItimAsrScoVdf" userId="d55be94f-4073-46ba-88ef-465599598fde" providerId="ADAL" clId="{F4C6D9C5-BD47-44C2-9B57-275B6642FEE1}" dt="2022-06-19T16:18:36.108" v="1243" actId="478"/>
          <ac:spMkLst>
            <pc:docMk/>
            <pc:sldMk cId="1406703445" sldId="473"/>
            <ac:spMk id="4" creationId="{6EB6D016-6180-4F3E-952C-138FCBF977EB}"/>
          </ac:spMkLst>
        </pc:spChg>
        <pc:spChg chg="add del">
          <ac:chgData name="BEN KHALFALLAH Hela ItimAsrScoVdf" userId="d55be94f-4073-46ba-88ef-465599598fde" providerId="ADAL" clId="{F4C6D9C5-BD47-44C2-9B57-275B6642FEE1}" dt="2022-06-19T16:18:58.001" v="1247" actId="26606"/>
          <ac:spMkLst>
            <pc:docMk/>
            <pc:sldMk cId="1406703445" sldId="473"/>
            <ac:spMk id="8" creationId="{B373F125-DEF3-41D6-9918-AB21A2ACC37A}"/>
          </ac:spMkLst>
        </pc:spChg>
        <pc:spChg chg="add del">
          <ac:chgData name="BEN KHALFALLAH Hela ItimAsrScoVdf" userId="d55be94f-4073-46ba-88ef-465599598fde" providerId="ADAL" clId="{F4C6D9C5-BD47-44C2-9B57-275B6642FEE1}" dt="2022-06-19T16:18:58.001" v="1247" actId="26606"/>
          <ac:spMkLst>
            <pc:docMk/>
            <pc:sldMk cId="1406703445" sldId="473"/>
            <ac:spMk id="10" creationId="{71E9F226-EB6E-48C9-ADDA-636DE4BF4EBE}"/>
          </ac:spMkLst>
        </pc:spChg>
        <pc:spChg chg="add mod">
          <ac:chgData name="BEN KHALFALLAH Hela ItimAsrScoVdf" userId="d55be94f-4073-46ba-88ef-465599598fde" providerId="ADAL" clId="{F4C6D9C5-BD47-44C2-9B57-275B6642FEE1}" dt="2022-06-19T16:19:29.299" v="1285" actId="20577"/>
          <ac:spMkLst>
            <pc:docMk/>
            <pc:sldMk cId="1406703445" sldId="473"/>
            <ac:spMk id="11" creationId="{95199C66-7692-4539-B9E9-E051BFFB6FF9}"/>
          </ac:spMkLst>
        </pc:spChg>
        <pc:spChg chg="add del">
          <ac:chgData name="BEN KHALFALLAH Hela ItimAsrScoVdf" userId="d55be94f-4073-46ba-88ef-465599598fde" providerId="ADAL" clId="{F4C6D9C5-BD47-44C2-9B57-275B6642FEE1}" dt="2022-06-19T16:46:05.671" v="1600"/>
          <ac:spMkLst>
            <pc:docMk/>
            <pc:sldMk cId="1406703445" sldId="473"/>
            <ac:spMk id="12" creationId="{7CDB507F-21B7-4C27-B0FC-D9C465C6DB44}"/>
          </ac:spMkLst>
        </pc:spChg>
        <pc:spChg chg="add del">
          <ac:chgData name="BEN KHALFALLAH Hela ItimAsrScoVdf" userId="d55be94f-4073-46ba-88ef-465599598fde" providerId="ADAL" clId="{F4C6D9C5-BD47-44C2-9B57-275B6642FEE1}" dt="2022-06-19T16:46:05.671" v="1600"/>
          <ac:spMkLst>
            <pc:docMk/>
            <pc:sldMk cId="1406703445" sldId="473"/>
            <ac:spMk id="13" creationId="{1A59258C-AAC2-41CD-973C-7439B122A3FF}"/>
          </ac:spMkLst>
        </pc:spChg>
        <pc:spChg chg="add del">
          <ac:chgData name="BEN KHALFALLAH Hela ItimAsrScoVdf" userId="d55be94f-4073-46ba-88ef-465599598fde" providerId="ADAL" clId="{F4C6D9C5-BD47-44C2-9B57-275B6642FEE1}" dt="2022-06-19T16:46:05.671" v="1600"/>
          <ac:spMkLst>
            <pc:docMk/>
            <pc:sldMk cId="1406703445" sldId="473"/>
            <ac:spMk id="14" creationId="{7AB1AE17-B7A3-4363-95CD-25441E2FF1F3}"/>
          </ac:spMkLst>
        </pc:spChg>
        <pc:spChg chg="add del">
          <ac:chgData name="BEN KHALFALLAH Hela ItimAsrScoVdf" userId="d55be94f-4073-46ba-88ef-465599598fde" providerId="ADAL" clId="{F4C6D9C5-BD47-44C2-9B57-275B6642FEE1}" dt="2022-06-19T16:46:05.671" v="1600"/>
          <ac:spMkLst>
            <pc:docMk/>
            <pc:sldMk cId="1406703445" sldId="473"/>
            <ac:spMk id="15" creationId="{54516B72-0116-42B2-82A2-B11218A36636}"/>
          </ac:spMkLst>
        </pc:spChg>
        <pc:graphicFrameChg chg="add mod">
          <ac:chgData name="BEN KHALFALLAH Hela ItimAsrScoVdf" userId="d55be94f-4073-46ba-88ef-465599598fde" providerId="ADAL" clId="{F4C6D9C5-BD47-44C2-9B57-275B6642FEE1}" dt="2022-06-19T16:51:55.439" v="1604" actId="207"/>
          <ac:graphicFrameMkLst>
            <pc:docMk/>
            <pc:sldMk cId="1406703445" sldId="473"/>
            <ac:graphicFrameMk id="16" creationId="{1893F53A-69F6-4500-AB21-6D6DF4E55F5B}"/>
          </ac:graphicFrameMkLst>
        </pc:graphicFrameChg>
      </pc:sldChg>
      <pc:sldChg chg="addSp delSp modSp add mod setBg addAnim setClrOvrMap delDesignElem">
        <pc:chgData name="BEN KHALFALLAH Hela ItimAsrScoVdf" userId="d55be94f-4073-46ba-88ef-465599598fde" providerId="ADAL" clId="{F4C6D9C5-BD47-44C2-9B57-275B6642FEE1}" dt="2022-06-19T16:46:05.671" v="1600"/>
        <pc:sldMkLst>
          <pc:docMk/>
          <pc:sldMk cId="2977527217" sldId="474"/>
        </pc:sldMkLst>
        <pc:spChg chg="mod">
          <ac:chgData name="BEN KHALFALLAH Hela ItimAsrScoVdf" userId="d55be94f-4073-46ba-88ef-465599598fde" providerId="ADAL" clId="{F4C6D9C5-BD47-44C2-9B57-275B6642FEE1}" dt="2022-06-19T16:46:05.671" v="1600"/>
          <ac:spMkLst>
            <pc:docMk/>
            <pc:sldMk cId="2977527217" sldId="474"/>
            <ac:spMk id="2" creationId="{1AD79AAB-69C4-4E8E-A2A4-69B351E0BB53}"/>
          </ac:spMkLst>
        </pc:spChg>
        <pc:spChg chg="del mod">
          <ac:chgData name="BEN KHALFALLAH Hela ItimAsrScoVdf" userId="d55be94f-4073-46ba-88ef-465599598fde" providerId="ADAL" clId="{F4C6D9C5-BD47-44C2-9B57-275B6642FEE1}" dt="2022-06-19T16:23:36.241" v="1320" actId="478"/>
          <ac:spMkLst>
            <pc:docMk/>
            <pc:sldMk cId="2977527217" sldId="474"/>
            <ac:spMk id="3" creationId="{6B6A0283-EAA1-4BEC-BC5B-991743BBA78C}"/>
          </ac:spMkLst>
        </pc:spChg>
        <pc:spChg chg="add del mod">
          <ac:chgData name="BEN KHALFALLAH Hela ItimAsrScoVdf" userId="d55be94f-4073-46ba-88ef-465599598fde" providerId="ADAL" clId="{F4C6D9C5-BD47-44C2-9B57-275B6642FEE1}" dt="2022-06-19T16:29:19.082" v="1349" actId="121"/>
          <ac:spMkLst>
            <pc:docMk/>
            <pc:sldMk cId="2977527217" sldId="474"/>
            <ac:spMk id="6" creationId="{47A6A0C2-9C8F-44E7-80E5-23147DE53EAD}"/>
          </ac:spMkLst>
        </pc:spChg>
        <pc:spChg chg="add del">
          <ac:chgData name="BEN KHALFALLAH Hela ItimAsrScoVdf" userId="d55be94f-4073-46ba-88ef-465599598fde" providerId="ADAL" clId="{F4C6D9C5-BD47-44C2-9B57-275B6642FEE1}" dt="2022-06-19T16:23:14.415" v="1314" actId="26606"/>
          <ac:spMkLst>
            <pc:docMk/>
            <pc:sldMk cId="2977527217" sldId="474"/>
            <ac:spMk id="13" creationId="{879A26B8-6C4E-452B-ADD3-ED324A7AB7E8}"/>
          </ac:spMkLst>
        </pc:spChg>
        <pc:spChg chg="add del">
          <ac:chgData name="BEN KHALFALLAH Hela ItimAsrScoVdf" userId="d55be94f-4073-46ba-88ef-465599598fde" providerId="ADAL" clId="{F4C6D9C5-BD47-44C2-9B57-275B6642FEE1}" dt="2022-06-19T16:23:14.415" v="1314" actId="26606"/>
          <ac:spMkLst>
            <pc:docMk/>
            <pc:sldMk cId="2977527217" sldId="474"/>
            <ac:spMk id="15" creationId="{9B4167E1-E2B0-4192-8DA2-6967DDFF87A5}"/>
          </ac:spMkLst>
        </pc:spChg>
        <pc:spChg chg="add del">
          <ac:chgData name="BEN KHALFALLAH Hela ItimAsrScoVdf" userId="d55be94f-4073-46ba-88ef-465599598fde" providerId="ADAL" clId="{F4C6D9C5-BD47-44C2-9B57-275B6642FEE1}" dt="2022-06-19T16:23:14.415" v="1314" actId="26606"/>
          <ac:spMkLst>
            <pc:docMk/>
            <pc:sldMk cId="2977527217" sldId="474"/>
            <ac:spMk id="17" creationId="{D03E4FEE-2E6A-44AB-B6BA-C1AD0CD6D93B}"/>
          </ac:spMkLst>
        </pc:spChg>
        <pc:spChg chg="add del">
          <ac:chgData name="BEN KHALFALLAH Hela ItimAsrScoVdf" userId="d55be94f-4073-46ba-88ef-465599598fde" providerId="ADAL" clId="{F4C6D9C5-BD47-44C2-9B57-275B6642FEE1}" dt="2022-06-19T16:23:14.415" v="1314" actId="26606"/>
          <ac:spMkLst>
            <pc:docMk/>
            <pc:sldMk cId="2977527217" sldId="474"/>
            <ac:spMk id="19" creationId="{0817EB59-13B3-43DA-9B91-A7CC174A6069}"/>
          </ac:spMkLst>
        </pc:spChg>
        <pc:spChg chg="add del">
          <ac:chgData name="BEN KHALFALLAH Hela ItimAsrScoVdf" userId="d55be94f-4073-46ba-88ef-465599598fde" providerId="ADAL" clId="{F4C6D9C5-BD47-44C2-9B57-275B6642FEE1}" dt="2022-06-19T16:46:05.671" v="1600"/>
          <ac:spMkLst>
            <pc:docMk/>
            <pc:sldMk cId="2977527217" sldId="474"/>
            <ac:spMk id="21" creationId="{90137588-E70B-486E-AFA8-21B0111C4698}"/>
          </ac:spMkLst>
        </pc:spChg>
        <pc:spChg chg="add del">
          <ac:chgData name="BEN KHALFALLAH Hela ItimAsrScoVdf" userId="d55be94f-4073-46ba-88ef-465599598fde" providerId="ADAL" clId="{F4C6D9C5-BD47-44C2-9B57-275B6642FEE1}" dt="2022-06-19T16:24:16.402" v="1332" actId="26606"/>
          <ac:spMkLst>
            <pc:docMk/>
            <pc:sldMk cId="2977527217" sldId="474"/>
            <ac:spMk id="26" creationId="{47A6A0C2-9C8F-44E7-80E5-23147DE53EAD}"/>
          </ac:spMkLst>
        </pc:spChg>
        <pc:spChg chg="add del">
          <ac:chgData name="BEN KHALFALLAH Hela ItimAsrScoVdf" userId="d55be94f-4073-46ba-88ef-465599598fde" providerId="ADAL" clId="{F4C6D9C5-BD47-44C2-9B57-275B6642FEE1}" dt="2022-06-19T16:24:16.402" v="1332" actId="26606"/>
          <ac:spMkLst>
            <pc:docMk/>
            <pc:sldMk cId="2977527217" sldId="474"/>
            <ac:spMk id="27" creationId="{90137588-E70B-486E-AFA8-21B0111C4698}"/>
          </ac:spMkLst>
        </pc:spChg>
        <pc:graphicFrameChg chg="add del">
          <ac:chgData name="BEN KHALFALLAH Hela ItimAsrScoVdf" userId="d55be94f-4073-46ba-88ef-465599598fde" providerId="ADAL" clId="{F4C6D9C5-BD47-44C2-9B57-275B6642FEE1}" dt="2022-06-19T16:24:14.388" v="1330" actId="26606"/>
          <ac:graphicFrameMkLst>
            <pc:docMk/>
            <pc:sldMk cId="2977527217" sldId="474"/>
            <ac:graphicFrameMk id="24" creationId="{F78E7CF8-B8D7-8542-ED64-F5922938A4C6}"/>
          </ac:graphicFrameMkLst>
        </pc:graphicFrameChg>
        <pc:picChg chg="add del">
          <ac:chgData name="BEN KHALFALLAH Hela ItimAsrScoVdf" userId="d55be94f-4073-46ba-88ef-465599598fde" providerId="ADAL" clId="{F4C6D9C5-BD47-44C2-9B57-275B6642FEE1}" dt="2022-06-19T16:23:14.415" v="1314" actId="26606"/>
          <ac:picMkLst>
            <pc:docMk/>
            <pc:sldMk cId="2977527217" sldId="474"/>
            <ac:picMk id="10" creationId="{FC7589BC-6D40-B339-2474-52CC8DAD3A58}"/>
          </ac:picMkLst>
        </pc:picChg>
        <pc:picChg chg="add mod">
          <ac:chgData name="BEN KHALFALLAH Hela ItimAsrScoVdf" userId="d55be94f-4073-46ba-88ef-465599598fde" providerId="ADAL" clId="{F4C6D9C5-BD47-44C2-9B57-275B6642FEE1}" dt="2022-06-19T16:28:34.239" v="1336" actId="14826"/>
          <ac:picMkLst>
            <pc:docMk/>
            <pc:sldMk cId="2977527217" sldId="474"/>
            <ac:picMk id="22" creationId="{ED48ECE8-2435-184C-0DB5-2A54162BE88B}"/>
          </ac:picMkLst>
        </pc:picChg>
      </pc:sldChg>
      <pc:sldChg chg="add del">
        <pc:chgData name="BEN KHALFALLAH Hela ItimAsrScoVdf" userId="d55be94f-4073-46ba-88ef-465599598fde" providerId="ADAL" clId="{F4C6D9C5-BD47-44C2-9B57-275B6642FEE1}" dt="2022-06-19T15:20:42.355" v="749" actId="47"/>
        <pc:sldMkLst>
          <pc:docMk/>
          <pc:sldMk cId="2992291534" sldId="475"/>
        </pc:sldMkLst>
      </pc:sldChg>
      <pc:sldChg chg="addSp delSp modSp add del mod">
        <pc:chgData name="BEN KHALFALLAH Hela ItimAsrScoVdf" userId="d55be94f-4073-46ba-88ef-465599598fde" providerId="ADAL" clId="{F4C6D9C5-BD47-44C2-9B57-275B6642FEE1}" dt="2022-06-19T15:29:11.159" v="820" actId="47"/>
        <pc:sldMkLst>
          <pc:docMk/>
          <pc:sldMk cId="1417619331" sldId="476"/>
        </pc:sldMkLst>
        <pc:spChg chg="mod">
          <ac:chgData name="BEN KHALFALLAH Hela ItimAsrScoVdf" userId="d55be94f-4073-46ba-88ef-465599598fde" providerId="ADAL" clId="{F4C6D9C5-BD47-44C2-9B57-275B6642FEE1}" dt="2022-06-19T15:28:57.050" v="817" actId="20577"/>
          <ac:spMkLst>
            <pc:docMk/>
            <pc:sldMk cId="1417619331" sldId="476"/>
            <ac:spMk id="2" creationId="{1AD79AAB-69C4-4E8E-A2A4-69B351E0BB53}"/>
          </ac:spMkLst>
        </pc:spChg>
        <pc:spChg chg="add del mod">
          <ac:chgData name="BEN KHALFALLAH Hela ItimAsrScoVdf" userId="d55be94f-4073-46ba-88ef-465599598fde" providerId="ADAL" clId="{F4C6D9C5-BD47-44C2-9B57-275B6642FEE1}" dt="2022-06-19T15:26:22.739" v="797" actId="22"/>
          <ac:spMkLst>
            <pc:docMk/>
            <pc:sldMk cId="1417619331" sldId="476"/>
            <ac:spMk id="5" creationId="{B35C9EF3-69FD-4277-B1BA-0C75DC67EFC8}"/>
          </ac:spMkLst>
        </pc:spChg>
        <pc:spChg chg="mod">
          <ac:chgData name="BEN KHALFALLAH Hela ItimAsrScoVdf" userId="d55be94f-4073-46ba-88ef-465599598fde" providerId="ADAL" clId="{F4C6D9C5-BD47-44C2-9B57-275B6642FEE1}" dt="2022-06-19T15:26:49.592" v="807" actId="313"/>
          <ac:spMkLst>
            <pc:docMk/>
            <pc:sldMk cId="1417619331" sldId="476"/>
            <ac:spMk id="6" creationId="{47A6A0C2-9C8F-44E7-80E5-23147DE53EAD}"/>
          </ac:spMkLst>
        </pc:spChg>
      </pc:sldChg>
      <pc:sldChg chg="add del">
        <pc:chgData name="BEN KHALFALLAH Hela ItimAsrScoVdf" userId="d55be94f-4073-46ba-88ef-465599598fde" providerId="ADAL" clId="{F4C6D9C5-BD47-44C2-9B57-275B6642FEE1}" dt="2022-06-19T15:20:59.170" v="750" actId="47"/>
        <pc:sldMkLst>
          <pc:docMk/>
          <pc:sldMk cId="3037858248" sldId="477"/>
        </pc:sldMkLst>
      </pc:sldChg>
      <pc:sldChg chg="addSp delSp modSp add mod setBg setClrOvrMap delDesignElem">
        <pc:chgData name="BEN KHALFALLAH Hela ItimAsrScoVdf" userId="d55be94f-4073-46ba-88ef-465599598fde" providerId="ADAL" clId="{F4C6D9C5-BD47-44C2-9B57-275B6642FEE1}" dt="2022-06-19T17:07:39.904" v="1706" actId="1076"/>
        <pc:sldMkLst>
          <pc:docMk/>
          <pc:sldMk cId="739162873" sldId="478"/>
        </pc:sldMkLst>
        <pc:spChg chg="mod">
          <ac:chgData name="BEN KHALFALLAH Hela ItimAsrScoVdf" userId="d55be94f-4073-46ba-88ef-465599598fde" providerId="ADAL" clId="{F4C6D9C5-BD47-44C2-9B57-275B6642FEE1}" dt="2022-06-19T17:07:30.586" v="1704" actId="1076"/>
          <ac:spMkLst>
            <pc:docMk/>
            <pc:sldMk cId="739162873" sldId="478"/>
            <ac:spMk id="2" creationId="{909970F2-4A91-4D0C-9BD7-891897D9ED49}"/>
          </ac:spMkLst>
        </pc:spChg>
        <pc:spChg chg="mod">
          <ac:chgData name="BEN KHALFALLAH Hela ItimAsrScoVdf" userId="d55be94f-4073-46ba-88ef-465599598fde" providerId="ADAL" clId="{F4C6D9C5-BD47-44C2-9B57-275B6642FEE1}" dt="2022-06-19T17:07:33.643" v="1705" actId="1076"/>
          <ac:spMkLst>
            <pc:docMk/>
            <pc:sldMk cId="739162873" sldId="478"/>
            <ac:spMk id="3" creationId="{0924840D-75E9-4005-AEF6-3E812ACDEB76}"/>
          </ac:spMkLst>
        </pc:spChg>
        <pc:spChg chg="del">
          <ac:chgData name="BEN KHALFALLAH Hela ItimAsrScoVdf" userId="d55be94f-4073-46ba-88ef-465599598fde" providerId="ADAL" clId="{F4C6D9C5-BD47-44C2-9B57-275B6642FEE1}" dt="2022-06-19T16:38:39.736" v="1419" actId="21"/>
          <ac:spMkLst>
            <pc:docMk/>
            <pc:sldMk cId="739162873" sldId="478"/>
            <ac:spMk id="5" creationId="{40ED1FDB-757F-4F13-AC01-C2B44BFECDBD}"/>
          </ac:spMkLst>
        </pc:spChg>
        <pc:spChg chg="add del">
          <ac:chgData name="BEN KHALFALLAH Hela ItimAsrScoVdf" userId="d55be94f-4073-46ba-88ef-465599598fde" providerId="ADAL" clId="{F4C6D9C5-BD47-44C2-9B57-275B6642FEE1}" dt="2022-06-19T17:05:26.784" v="1679" actId="26606"/>
          <ac:spMkLst>
            <pc:docMk/>
            <pc:sldMk cId="739162873" sldId="478"/>
            <ac:spMk id="8" creationId="{E2B7D02C-F642-492B-8E97-FDE1C0FDA332}"/>
          </ac:spMkLst>
        </pc:spChg>
        <pc:spChg chg="add del mod">
          <ac:chgData name="BEN KHALFALLAH Hela ItimAsrScoVdf" userId="d55be94f-4073-46ba-88ef-465599598fde" providerId="ADAL" clId="{F4C6D9C5-BD47-44C2-9B57-275B6642FEE1}" dt="2022-06-19T17:05:17.354" v="1678" actId="21"/>
          <ac:spMkLst>
            <pc:docMk/>
            <pc:sldMk cId="739162873" sldId="478"/>
            <ac:spMk id="9" creationId="{73EDD0E5-B0D8-41A6-AD3B-AE35559DAB5B}"/>
          </ac:spMkLst>
        </pc:spChg>
        <pc:spChg chg="add del">
          <ac:chgData name="BEN KHALFALLAH Hela ItimAsrScoVdf" userId="d55be94f-4073-46ba-88ef-465599598fde" providerId="ADAL" clId="{F4C6D9C5-BD47-44C2-9B57-275B6642FEE1}" dt="2022-06-19T17:05:26.784" v="1679" actId="26606"/>
          <ac:spMkLst>
            <pc:docMk/>
            <pc:sldMk cId="739162873" sldId="478"/>
            <ac:spMk id="10" creationId="{A2D0BA34-24BC-4C63-945A-90AA854E19E8}"/>
          </ac:spMkLst>
        </pc:spChg>
        <pc:spChg chg="add del">
          <ac:chgData name="BEN KHALFALLAH Hela ItimAsrScoVdf" userId="d55be94f-4073-46ba-88ef-465599598fde" providerId="ADAL" clId="{F4C6D9C5-BD47-44C2-9B57-275B6642FEE1}" dt="2022-06-19T17:05:26.784" v="1679" actId="26606"/>
          <ac:spMkLst>
            <pc:docMk/>
            <pc:sldMk cId="739162873" sldId="478"/>
            <ac:spMk id="12" creationId="{0647415D-11C2-4BA0-A3EE-E0DA219B3A08}"/>
          </ac:spMkLst>
        </pc:spChg>
        <pc:spChg chg="add mod">
          <ac:chgData name="BEN KHALFALLAH Hela ItimAsrScoVdf" userId="d55be94f-4073-46ba-88ef-465599598fde" providerId="ADAL" clId="{F4C6D9C5-BD47-44C2-9B57-275B6642FEE1}" dt="2022-06-19T17:07:39.904" v="1706" actId="1076"/>
          <ac:spMkLst>
            <pc:docMk/>
            <pc:sldMk cId="739162873" sldId="478"/>
            <ac:spMk id="13" creationId="{EC57B0A7-011D-4859-A95A-D5DAA71D890F}"/>
          </ac:spMkLst>
        </pc:spChg>
        <pc:spChg chg="add">
          <ac:chgData name="BEN KHALFALLAH Hela ItimAsrScoVdf" userId="d55be94f-4073-46ba-88ef-465599598fde" providerId="ADAL" clId="{F4C6D9C5-BD47-44C2-9B57-275B6642FEE1}" dt="2022-06-19T17:05:26.784" v="1679" actId="26606"/>
          <ac:spMkLst>
            <pc:docMk/>
            <pc:sldMk cId="739162873" sldId="478"/>
            <ac:spMk id="17" creationId="{E2B7D02C-F642-492B-8E97-FDE1C0FDA332}"/>
          </ac:spMkLst>
        </pc:spChg>
        <pc:spChg chg="add">
          <ac:chgData name="BEN KHALFALLAH Hela ItimAsrScoVdf" userId="d55be94f-4073-46ba-88ef-465599598fde" providerId="ADAL" clId="{F4C6D9C5-BD47-44C2-9B57-275B6642FEE1}" dt="2022-06-19T17:05:26.784" v="1679" actId="26606"/>
          <ac:spMkLst>
            <pc:docMk/>
            <pc:sldMk cId="739162873" sldId="478"/>
            <ac:spMk id="19" creationId="{A2D0BA34-24BC-4C63-945A-90AA854E19E8}"/>
          </ac:spMkLst>
        </pc:spChg>
        <pc:spChg chg="add">
          <ac:chgData name="BEN KHALFALLAH Hela ItimAsrScoVdf" userId="d55be94f-4073-46ba-88ef-465599598fde" providerId="ADAL" clId="{F4C6D9C5-BD47-44C2-9B57-275B6642FEE1}" dt="2022-06-19T17:05:26.784" v="1679" actId="26606"/>
          <ac:spMkLst>
            <pc:docMk/>
            <pc:sldMk cId="739162873" sldId="478"/>
            <ac:spMk id="21" creationId="{0647415D-11C2-4BA0-A3EE-E0DA219B3A08}"/>
          </ac:spMkLst>
        </pc:spChg>
      </pc:sldChg>
      <pc:sldChg chg="modSp add del mod ord">
        <pc:chgData name="BEN KHALFALLAH Hela ItimAsrScoVdf" userId="d55be94f-4073-46ba-88ef-465599598fde" providerId="ADAL" clId="{F4C6D9C5-BD47-44C2-9B57-275B6642FEE1}" dt="2022-06-19T15:31:23.510" v="830" actId="47"/>
        <pc:sldMkLst>
          <pc:docMk/>
          <pc:sldMk cId="3708037310" sldId="479"/>
        </pc:sldMkLst>
        <pc:spChg chg="mod">
          <ac:chgData name="BEN KHALFALLAH Hela ItimAsrScoVdf" userId="d55be94f-4073-46ba-88ef-465599598fde" providerId="ADAL" clId="{F4C6D9C5-BD47-44C2-9B57-275B6642FEE1}" dt="2022-06-19T15:22:25.615" v="781" actId="20577"/>
          <ac:spMkLst>
            <pc:docMk/>
            <pc:sldMk cId="3708037310" sldId="479"/>
            <ac:spMk id="6" creationId="{47A6A0C2-9C8F-44E7-80E5-23147DE53EAD}"/>
          </ac:spMkLst>
        </pc:spChg>
      </pc:sldChg>
      <pc:sldChg chg="addSp delSp modSp new mod setBg delDesignElem">
        <pc:chgData name="BEN KHALFALLAH Hela ItimAsrScoVdf" userId="d55be94f-4073-46ba-88ef-465599598fde" providerId="ADAL" clId="{F4C6D9C5-BD47-44C2-9B57-275B6642FEE1}" dt="2022-06-19T16:53:10.169" v="1613" actId="255"/>
        <pc:sldMkLst>
          <pc:docMk/>
          <pc:sldMk cId="230713600" sldId="480"/>
        </pc:sldMkLst>
        <pc:spChg chg="add mod ord">
          <ac:chgData name="BEN KHALFALLAH Hela ItimAsrScoVdf" userId="d55be94f-4073-46ba-88ef-465599598fde" providerId="ADAL" clId="{F4C6D9C5-BD47-44C2-9B57-275B6642FEE1}" dt="2022-06-19T16:53:10.169" v="1613" actId="255"/>
          <ac:spMkLst>
            <pc:docMk/>
            <pc:sldMk cId="230713600" sldId="480"/>
            <ac:spMk id="7" creationId="{97821C73-C9F9-4C27-9FC6-1FC395D9055C}"/>
          </ac:spMkLst>
        </pc:spChg>
        <pc:spChg chg="add">
          <ac:chgData name="BEN KHALFALLAH Hela ItimAsrScoVdf" userId="d55be94f-4073-46ba-88ef-465599598fde" providerId="ADAL" clId="{F4C6D9C5-BD47-44C2-9B57-275B6642FEE1}" dt="2022-06-19T16:52:50.288" v="1610" actId="26606"/>
          <ac:spMkLst>
            <pc:docMk/>
            <pc:sldMk cId="230713600" sldId="480"/>
            <ac:spMk id="10250" creationId="{DB691D59-8F51-4DD8-AD41-D568D29B08F8}"/>
          </ac:spMkLst>
        </pc:spChg>
        <pc:spChg chg="add">
          <ac:chgData name="BEN KHALFALLAH Hela ItimAsrScoVdf" userId="d55be94f-4073-46ba-88ef-465599598fde" providerId="ADAL" clId="{F4C6D9C5-BD47-44C2-9B57-275B6642FEE1}" dt="2022-06-19T16:52:50.288" v="1610" actId="26606"/>
          <ac:spMkLst>
            <pc:docMk/>
            <pc:sldMk cId="230713600" sldId="480"/>
            <ac:spMk id="10251" creationId="{204AEF18-0627-48F3-9B3D-F7E8F050B1D4}"/>
          </ac:spMkLst>
        </pc:spChg>
        <pc:spChg chg="add">
          <ac:chgData name="BEN KHALFALLAH Hela ItimAsrScoVdf" userId="d55be94f-4073-46ba-88ef-465599598fde" providerId="ADAL" clId="{F4C6D9C5-BD47-44C2-9B57-275B6642FEE1}" dt="2022-06-19T16:52:50.288" v="1610" actId="26606"/>
          <ac:spMkLst>
            <pc:docMk/>
            <pc:sldMk cId="230713600" sldId="480"/>
            <ac:spMk id="10252" creationId="{CEAEE08A-C572-438F-9753-B0D527A515A7}"/>
          </ac:spMkLst>
        </pc:spChg>
        <pc:spChg chg="add del">
          <ac:chgData name="BEN KHALFALLAH Hela ItimAsrScoVdf" userId="d55be94f-4073-46ba-88ef-465599598fde" providerId="ADAL" clId="{F4C6D9C5-BD47-44C2-9B57-275B6642FEE1}" dt="2022-06-19T15:49:55.685" v="966"/>
          <ac:spMkLst>
            <pc:docMk/>
            <pc:sldMk cId="230713600" sldId="480"/>
            <ac:spMk id="10253" creationId="{84A9D65C-4889-48EC-85F0-FA5463D530EF}"/>
          </ac:spMkLst>
        </pc:spChg>
        <pc:spChg chg="add">
          <ac:chgData name="BEN KHALFALLAH Hela ItimAsrScoVdf" userId="d55be94f-4073-46ba-88ef-465599598fde" providerId="ADAL" clId="{F4C6D9C5-BD47-44C2-9B57-275B6642FEE1}" dt="2022-06-19T16:52:50.288" v="1610" actId="26606"/>
          <ac:spMkLst>
            <pc:docMk/>
            <pc:sldMk cId="230713600" sldId="480"/>
            <ac:spMk id="10254" creationId="{993F09C6-4F57-4B05-9592-E253D8BC6286}"/>
          </ac:spMkLst>
        </pc:spChg>
        <pc:spChg chg="add del">
          <ac:chgData name="BEN KHALFALLAH Hela ItimAsrScoVdf" userId="d55be94f-4073-46ba-88ef-465599598fde" providerId="ADAL" clId="{F4C6D9C5-BD47-44C2-9B57-275B6642FEE1}" dt="2022-06-19T15:49:55.685" v="966"/>
          <ac:spMkLst>
            <pc:docMk/>
            <pc:sldMk cId="230713600" sldId="480"/>
            <ac:spMk id="10255" creationId="{49E9FF77-B152-4337-A21B-BA1B1E48107E}"/>
          </ac:spMkLst>
        </pc:spChg>
        <pc:spChg chg="add">
          <ac:chgData name="BEN KHALFALLAH Hela ItimAsrScoVdf" userId="d55be94f-4073-46ba-88ef-465599598fde" providerId="ADAL" clId="{F4C6D9C5-BD47-44C2-9B57-275B6642FEE1}" dt="2022-06-19T16:52:50.288" v="1610" actId="26606"/>
          <ac:spMkLst>
            <pc:docMk/>
            <pc:sldMk cId="230713600" sldId="480"/>
            <ac:spMk id="10256" creationId="{00401440-1DC9-4C9E-A3BA-4DECEEB46503}"/>
          </ac:spMkLst>
        </pc:spChg>
        <pc:spChg chg="add">
          <ac:chgData name="BEN KHALFALLAH Hela ItimAsrScoVdf" userId="d55be94f-4073-46ba-88ef-465599598fde" providerId="ADAL" clId="{F4C6D9C5-BD47-44C2-9B57-275B6642FEE1}" dt="2022-06-19T16:52:50.288" v="1610" actId="26606"/>
          <ac:spMkLst>
            <pc:docMk/>
            <pc:sldMk cId="230713600" sldId="480"/>
            <ac:spMk id="10258" creationId="{36B822CC-7DA9-4417-AA94-64CEB676F0B8}"/>
          </ac:spMkLst>
        </pc:spChg>
        <pc:spChg chg="add del">
          <ac:chgData name="BEN KHALFALLAH Hela ItimAsrScoVdf" userId="d55be94f-4073-46ba-88ef-465599598fde" providerId="ADAL" clId="{F4C6D9C5-BD47-44C2-9B57-275B6642FEE1}" dt="2022-06-19T15:49:55.685" v="966"/>
          <ac:spMkLst>
            <pc:docMk/>
            <pc:sldMk cId="230713600" sldId="480"/>
            <ac:spMk id="10259" creationId="{05670695-BABB-487A-9D4A-6B549E1C4F3C}"/>
          </ac:spMkLst>
        </pc:spChg>
        <pc:spChg chg="add del">
          <ac:chgData name="BEN KHALFALLAH Hela ItimAsrScoVdf" userId="d55be94f-4073-46ba-88ef-465599598fde" providerId="ADAL" clId="{F4C6D9C5-BD47-44C2-9B57-275B6642FEE1}" dt="2022-06-19T15:49:55.685" v="966"/>
          <ac:spMkLst>
            <pc:docMk/>
            <pc:sldMk cId="230713600" sldId="480"/>
            <ac:spMk id="10261" creationId="{0E639418-A68B-41C9-8706-DAD1D3E21DE1}"/>
          </ac:spMkLst>
        </pc:spChg>
        <pc:spChg chg="add del">
          <ac:chgData name="BEN KHALFALLAH Hela ItimAsrScoVdf" userId="d55be94f-4073-46ba-88ef-465599598fde" providerId="ADAL" clId="{F4C6D9C5-BD47-44C2-9B57-275B6642FEE1}" dt="2022-06-19T15:49:55.685" v="966"/>
          <ac:spMkLst>
            <pc:docMk/>
            <pc:sldMk cId="230713600" sldId="480"/>
            <ac:spMk id="10263" creationId="{E579711D-7383-441E-8339-9A2B566677DB}"/>
          </ac:spMkLst>
        </pc:spChg>
        <pc:spChg chg="add">
          <ac:chgData name="BEN KHALFALLAH Hela ItimAsrScoVdf" userId="d55be94f-4073-46ba-88ef-465599598fde" providerId="ADAL" clId="{F4C6D9C5-BD47-44C2-9B57-275B6642FEE1}" dt="2022-06-19T16:52:50.288" v="1610" actId="26606"/>
          <ac:spMkLst>
            <pc:docMk/>
            <pc:sldMk cId="230713600" sldId="480"/>
            <ac:spMk id="10265" creationId="{AFA01E88-71CC-4FF3-9E81-51E0C32B45E4}"/>
          </ac:spMkLst>
        </pc:spChg>
        <pc:picChg chg="add del">
          <ac:chgData name="BEN KHALFALLAH Hela ItimAsrScoVdf" userId="d55be94f-4073-46ba-88ef-465599598fde" providerId="ADAL" clId="{F4C6D9C5-BD47-44C2-9B57-275B6642FEE1}" dt="2022-06-19T15:01:25.173" v="633" actId="478"/>
          <ac:picMkLst>
            <pc:docMk/>
            <pc:sldMk cId="230713600" sldId="480"/>
            <ac:picMk id="10242" creationId="{0D8B2817-E8F8-4CF7-B302-CA85322CF933}"/>
          </ac:picMkLst>
        </pc:picChg>
        <pc:picChg chg="add del">
          <ac:chgData name="BEN KHALFALLAH Hela ItimAsrScoVdf" userId="d55be94f-4073-46ba-88ef-465599598fde" providerId="ADAL" clId="{F4C6D9C5-BD47-44C2-9B57-275B6642FEE1}" dt="2022-06-19T15:01:00.252" v="631"/>
          <ac:picMkLst>
            <pc:docMk/>
            <pc:sldMk cId="230713600" sldId="480"/>
            <ac:picMk id="10244" creationId="{7A954C1E-4BD6-4A5C-9D33-179EFFD703FF}"/>
          </ac:picMkLst>
        </pc:picChg>
        <pc:picChg chg="add del mod">
          <ac:chgData name="BEN KHALFALLAH Hela ItimAsrScoVdf" userId="d55be94f-4073-46ba-88ef-465599598fde" providerId="ADAL" clId="{F4C6D9C5-BD47-44C2-9B57-275B6642FEE1}" dt="2022-06-19T15:04:28.244" v="637" actId="478"/>
          <ac:picMkLst>
            <pc:docMk/>
            <pc:sldMk cId="230713600" sldId="480"/>
            <ac:picMk id="10246" creationId="{60256780-E270-4034-BFC1-45A2D5ED2AB6}"/>
          </ac:picMkLst>
        </pc:picChg>
        <pc:picChg chg="add mod ord">
          <ac:chgData name="BEN KHALFALLAH Hela ItimAsrScoVdf" userId="d55be94f-4073-46ba-88ef-465599598fde" providerId="ADAL" clId="{F4C6D9C5-BD47-44C2-9B57-275B6642FEE1}" dt="2022-06-19T16:52:50.288" v="1610" actId="26606"/>
          <ac:picMkLst>
            <pc:docMk/>
            <pc:sldMk cId="230713600" sldId="480"/>
            <ac:picMk id="10248" creationId="{759BBC66-FE47-4B74-B64D-382EA6795265}"/>
          </ac:picMkLst>
        </pc:picChg>
        <pc:cxnChg chg="add del">
          <ac:chgData name="BEN KHALFALLAH Hela ItimAsrScoVdf" userId="d55be94f-4073-46ba-88ef-465599598fde" providerId="ADAL" clId="{F4C6D9C5-BD47-44C2-9B57-275B6642FEE1}" dt="2022-06-19T15:49:55.685" v="966"/>
          <ac:cxnSpMkLst>
            <pc:docMk/>
            <pc:sldMk cId="230713600" sldId="480"/>
            <ac:cxnSpMk id="10257" creationId="{417BD3EA-8E15-40B6-8D88-8A5AF56C5F3B}"/>
          </ac:cxnSpMkLst>
        </pc:cxnChg>
      </pc:sldChg>
      <pc:sldChg chg="addSp delSp modSp new del mod setBg delDesignElem">
        <pc:chgData name="BEN KHALFALLAH Hela ItimAsrScoVdf" userId="d55be94f-4073-46ba-88ef-465599598fde" providerId="ADAL" clId="{F4C6D9C5-BD47-44C2-9B57-275B6642FEE1}" dt="2022-06-19T16:21:07.154" v="1296" actId="47"/>
        <pc:sldMkLst>
          <pc:docMk/>
          <pc:sldMk cId="4191019231" sldId="481"/>
        </pc:sldMkLst>
        <pc:spChg chg="add del">
          <ac:chgData name="BEN KHALFALLAH Hela ItimAsrScoVdf" userId="d55be94f-4073-46ba-88ef-465599598fde" providerId="ADAL" clId="{F4C6D9C5-BD47-44C2-9B57-275B6642FEE1}" dt="2022-06-19T15:49:55.685" v="966"/>
          <ac:spMkLst>
            <pc:docMk/>
            <pc:sldMk cId="4191019231" sldId="481"/>
            <ac:spMk id="7" creationId="{3F644A85-C3C1-4379-B895-07833E37D2D6}"/>
          </ac:spMkLst>
        </pc:spChg>
        <pc:spChg chg="add del">
          <ac:chgData name="BEN KHALFALLAH Hela ItimAsrScoVdf" userId="d55be94f-4073-46ba-88ef-465599598fde" providerId="ADAL" clId="{F4C6D9C5-BD47-44C2-9B57-275B6642FEE1}" dt="2022-06-19T15:49:55.685" v="966"/>
          <ac:spMkLst>
            <pc:docMk/>
            <pc:sldMk cId="4191019231" sldId="481"/>
            <ac:spMk id="9" creationId="{F3BEE37D-1E11-4F16-B8E0-7F45B2E34EBE}"/>
          </ac:spMkLst>
        </pc:spChg>
        <pc:spChg chg="add mod">
          <ac:chgData name="BEN KHALFALLAH Hela ItimAsrScoVdf" userId="d55be94f-4073-46ba-88ef-465599598fde" providerId="ADAL" clId="{F4C6D9C5-BD47-44C2-9B57-275B6642FEE1}" dt="2022-06-19T16:19:41.614" v="1286" actId="26606"/>
          <ac:spMkLst>
            <pc:docMk/>
            <pc:sldMk cId="4191019231" sldId="481"/>
            <ac:spMk id="10" creationId="{0BB6DB13-0E02-4935-ABEA-5261A9F9EA9E}"/>
          </ac:spMkLst>
        </pc:spChg>
        <pc:spChg chg="add">
          <ac:chgData name="BEN KHALFALLAH Hela ItimAsrScoVdf" userId="d55be94f-4073-46ba-88ef-465599598fde" providerId="ADAL" clId="{F4C6D9C5-BD47-44C2-9B57-275B6642FEE1}" dt="2022-06-19T16:19:41.614" v="1286" actId="26606"/>
          <ac:spMkLst>
            <pc:docMk/>
            <pc:sldMk cId="4191019231" sldId="481"/>
            <ac:spMk id="12" creationId="{DB691D59-8F51-4DD8-AD41-D568D29B08F8}"/>
          </ac:spMkLst>
        </pc:spChg>
        <pc:spChg chg="add del">
          <ac:chgData name="BEN KHALFALLAH Hela ItimAsrScoVdf" userId="d55be94f-4073-46ba-88ef-465599598fde" providerId="ADAL" clId="{F4C6D9C5-BD47-44C2-9B57-275B6642FEE1}" dt="2022-06-19T15:49:55.685" v="966"/>
          <ac:spMkLst>
            <pc:docMk/>
            <pc:sldMk cId="4191019231" sldId="481"/>
            <ac:spMk id="13" creationId="{51057C6D-CCCA-403B-9CEC-B76B7703B53D}"/>
          </ac:spMkLst>
        </pc:spChg>
        <pc:spChg chg="add">
          <ac:chgData name="BEN KHALFALLAH Hela ItimAsrScoVdf" userId="d55be94f-4073-46ba-88ef-465599598fde" providerId="ADAL" clId="{F4C6D9C5-BD47-44C2-9B57-275B6642FEE1}" dt="2022-06-19T16:19:41.614" v="1286" actId="26606"/>
          <ac:spMkLst>
            <pc:docMk/>
            <pc:sldMk cId="4191019231" sldId="481"/>
            <ac:spMk id="14" creationId="{204AEF18-0627-48F3-9B3D-F7E8F050B1D4}"/>
          </ac:spMkLst>
        </pc:spChg>
        <pc:spChg chg="add del">
          <ac:chgData name="BEN KHALFALLAH Hela ItimAsrScoVdf" userId="d55be94f-4073-46ba-88ef-465599598fde" providerId="ADAL" clId="{F4C6D9C5-BD47-44C2-9B57-275B6642FEE1}" dt="2022-06-19T15:49:55.685" v="966"/>
          <ac:spMkLst>
            <pc:docMk/>
            <pc:sldMk cId="4191019231" sldId="481"/>
            <ac:spMk id="15" creationId="{C34FA5FE-E54B-4C0E-B9F9-55CE13FCC7BE}"/>
          </ac:spMkLst>
        </pc:spChg>
        <pc:spChg chg="add del">
          <ac:chgData name="BEN KHALFALLAH Hela ItimAsrScoVdf" userId="d55be94f-4073-46ba-88ef-465599598fde" providerId="ADAL" clId="{F4C6D9C5-BD47-44C2-9B57-275B6642FEE1}" dt="2022-06-19T15:49:55.685" v="966"/>
          <ac:spMkLst>
            <pc:docMk/>
            <pc:sldMk cId="4191019231" sldId="481"/>
            <ac:spMk id="17" creationId="{F760188E-2A5C-4426-BA57-5B0B23334AED}"/>
          </ac:spMkLst>
        </pc:spChg>
        <pc:spChg chg="add">
          <ac:chgData name="BEN KHALFALLAH Hela ItimAsrScoVdf" userId="d55be94f-4073-46ba-88ef-465599598fde" providerId="ADAL" clId="{F4C6D9C5-BD47-44C2-9B57-275B6642FEE1}" dt="2022-06-19T16:19:41.614" v="1286" actId="26606"/>
          <ac:spMkLst>
            <pc:docMk/>
            <pc:sldMk cId="4191019231" sldId="481"/>
            <ac:spMk id="19" creationId="{CEAEE08A-C572-438F-9753-B0D527A515A7}"/>
          </ac:spMkLst>
        </pc:spChg>
        <pc:spChg chg="add">
          <ac:chgData name="BEN KHALFALLAH Hela ItimAsrScoVdf" userId="d55be94f-4073-46ba-88ef-465599598fde" providerId="ADAL" clId="{F4C6D9C5-BD47-44C2-9B57-275B6642FEE1}" dt="2022-06-19T16:19:41.614" v="1286" actId="26606"/>
          <ac:spMkLst>
            <pc:docMk/>
            <pc:sldMk cId="4191019231" sldId="481"/>
            <ac:spMk id="21" creationId="{993F09C6-4F57-4B05-9592-E253D8BC6286}"/>
          </ac:spMkLst>
        </pc:spChg>
        <pc:spChg chg="add">
          <ac:chgData name="BEN KHALFALLAH Hela ItimAsrScoVdf" userId="d55be94f-4073-46ba-88ef-465599598fde" providerId="ADAL" clId="{F4C6D9C5-BD47-44C2-9B57-275B6642FEE1}" dt="2022-06-19T16:19:41.614" v="1286" actId="26606"/>
          <ac:spMkLst>
            <pc:docMk/>
            <pc:sldMk cId="4191019231" sldId="481"/>
            <ac:spMk id="23" creationId="{9ADDB9E1-AB12-462E-8E0D-83CA31C6EB7F}"/>
          </ac:spMkLst>
        </pc:spChg>
        <pc:spChg chg="add">
          <ac:chgData name="BEN KHALFALLAH Hela ItimAsrScoVdf" userId="d55be94f-4073-46ba-88ef-465599598fde" providerId="ADAL" clId="{F4C6D9C5-BD47-44C2-9B57-275B6642FEE1}" dt="2022-06-19T16:19:41.614" v="1286" actId="26606"/>
          <ac:spMkLst>
            <pc:docMk/>
            <pc:sldMk cId="4191019231" sldId="481"/>
            <ac:spMk id="25" creationId="{214040EB-4842-44D5-9380-BDF41FB7BA8F}"/>
          </ac:spMkLst>
        </pc:spChg>
        <pc:spChg chg="add">
          <ac:chgData name="BEN KHALFALLAH Hela ItimAsrScoVdf" userId="d55be94f-4073-46ba-88ef-465599598fde" providerId="ADAL" clId="{F4C6D9C5-BD47-44C2-9B57-275B6642FEE1}" dt="2022-06-19T16:19:41.614" v="1286" actId="26606"/>
          <ac:spMkLst>
            <pc:docMk/>
            <pc:sldMk cId="4191019231" sldId="481"/>
            <ac:spMk id="27" creationId="{0C076E08-C160-41E7-8D09-E2436B5917C9}"/>
          </ac:spMkLst>
        </pc:spChg>
        <pc:spChg chg="add">
          <ac:chgData name="BEN KHALFALLAH Hela ItimAsrScoVdf" userId="d55be94f-4073-46ba-88ef-465599598fde" providerId="ADAL" clId="{F4C6D9C5-BD47-44C2-9B57-275B6642FEE1}" dt="2022-06-19T16:19:41.614" v="1286" actId="26606"/>
          <ac:spMkLst>
            <pc:docMk/>
            <pc:sldMk cId="4191019231" sldId="481"/>
            <ac:spMk id="29" creationId="{25A65B62-07C4-4876-A101-9C85F48A0257}"/>
          </ac:spMkLst>
        </pc:spChg>
        <pc:spChg chg="add">
          <ac:chgData name="BEN KHALFALLAH Hela ItimAsrScoVdf" userId="d55be94f-4073-46ba-88ef-465599598fde" providerId="ADAL" clId="{F4C6D9C5-BD47-44C2-9B57-275B6642FEE1}" dt="2022-06-19T16:19:41.614" v="1286" actId="26606"/>
          <ac:spMkLst>
            <pc:docMk/>
            <pc:sldMk cId="4191019231" sldId="481"/>
            <ac:spMk id="31" creationId="{D02BCE7C-4E97-4627-9FD1-DD7B633E558D}"/>
          </ac:spMkLst>
        </pc:spChg>
        <pc:graphicFrameChg chg="add mod ord modGraphic">
          <ac:chgData name="BEN KHALFALLAH Hela ItimAsrScoVdf" userId="d55be94f-4073-46ba-88ef-465599598fde" providerId="ADAL" clId="{F4C6D9C5-BD47-44C2-9B57-275B6642FEE1}" dt="2022-06-19T16:19:41.614" v="1286" actId="26606"/>
          <ac:graphicFrameMkLst>
            <pc:docMk/>
            <pc:sldMk cId="4191019231" sldId="481"/>
            <ac:graphicFrameMk id="2" creationId="{80A20E28-04D3-451E-B8CC-94950C022022}"/>
          </ac:graphicFrameMkLst>
        </pc:graphicFrameChg>
        <pc:picChg chg="add del mod">
          <ac:chgData name="BEN KHALFALLAH Hela ItimAsrScoVdf" userId="d55be94f-4073-46ba-88ef-465599598fde" providerId="ADAL" clId="{F4C6D9C5-BD47-44C2-9B57-275B6642FEE1}" dt="2022-06-19T15:11:18.598" v="654" actId="478"/>
          <ac:picMkLst>
            <pc:docMk/>
            <pc:sldMk cId="4191019231" sldId="481"/>
            <ac:picMk id="11266" creationId="{ACB962B7-1CA4-44E5-8FEB-550ADE2415A1}"/>
          </ac:picMkLst>
        </pc:picChg>
        <pc:picChg chg="add del mod">
          <ac:chgData name="BEN KHALFALLAH Hela ItimAsrScoVdf" userId="d55be94f-4073-46ba-88ef-465599598fde" providerId="ADAL" clId="{F4C6D9C5-BD47-44C2-9B57-275B6642FEE1}" dt="2022-06-19T15:42:48.247" v="928" actId="478"/>
          <ac:picMkLst>
            <pc:docMk/>
            <pc:sldMk cId="4191019231" sldId="481"/>
            <ac:picMk id="11268" creationId="{627F91EF-F482-46FC-8B6A-C09BB8B74108}"/>
          </ac:picMkLst>
        </pc:picChg>
        <pc:cxnChg chg="add del">
          <ac:chgData name="BEN KHALFALLAH Hela ItimAsrScoVdf" userId="d55be94f-4073-46ba-88ef-465599598fde" providerId="ADAL" clId="{F4C6D9C5-BD47-44C2-9B57-275B6642FEE1}" dt="2022-06-19T15:49:55.685" v="966"/>
          <ac:cxnSpMkLst>
            <pc:docMk/>
            <pc:sldMk cId="4191019231" sldId="481"/>
            <ac:cxnSpMk id="11" creationId="{4A5385E6-DE8D-4149-9250-04378099F83A}"/>
          </ac:cxnSpMkLst>
        </pc:cxnChg>
      </pc:sldChg>
      <pc:sldChg chg="addSp delSp modSp new mod setBg setClrOvrMap delDesignElem">
        <pc:chgData name="BEN KHALFALLAH Hela ItimAsrScoVdf" userId="d55be94f-4073-46ba-88ef-465599598fde" providerId="ADAL" clId="{F4C6D9C5-BD47-44C2-9B57-275B6642FEE1}" dt="2022-06-19T16:46:05.671" v="1600"/>
        <pc:sldMkLst>
          <pc:docMk/>
          <pc:sldMk cId="1557583197" sldId="482"/>
        </pc:sldMkLst>
        <pc:spChg chg="add mod ord">
          <ac:chgData name="BEN KHALFALLAH Hela ItimAsrScoVdf" userId="d55be94f-4073-46ba-88ef-465599598fde" providerId="ADAL" clId="{F4C6D9C5-BD47-44C2-9B57-275B6642FEE1}" dt="2022-06-19T16:35:33.409" v="1396" actId="26606"/>
          <ac:spMkLst>
            <pc:docMk/>
            <pc:sldMk cId="1557583197" sldId="482"/>
            <ac:spMk id="2" creationId="{45ECA27B-F443-4EF9-9305-BA9002EE8CDC}"/>
          </ac:spMkLst>
        </pc:spChg>
        <pc:spChg chg="add del">
          <ac:chgData name="BEN KHALFALLAH Hela ItimAsrScoVdf" userId="d55be94f-4073-46ba-88ef-465599598fde" providerId="ADAL" clId="{F4C6D9C5-BD47-44C2-9B57-275B6642FEE1}" dt="2022-06-19T15:35:40.913" v="896" actId="26606"/>
          <ac:spMkLst>
            <pc:docMk/>
            <pc:sldMk cId="1557583197" sldId="482"/>
            <ac:spMk id="14343" creationId="{07E0C2E9-66FE-4939-B00E-F2F8A16051FD}"/>
          </ac:spMkLst>
        </pc:spChg>
        <pc:spChg chg="add del">
          <ac:chgData name="BEN KHALFALLAH Hela ItimAsrScoVdf" userId="d55be94f-4073-46ba-88ef-465599598fde" providerId="ADAL" clId="{F4C6D9C5-BD47-44C2-9B57-275B6642FEE1}" dt="2022-06-19T15:35:40.913" v="896" actId="26606"/>
          <ac:spMkLst>
            <pc:docMk/>
            <pc:sldMk cId="1557583197" sldId="482"/>
            <ac:spMk id="14345" creationId="{497D3963-DBF6-4A94-8855-A3F7086A8364}"/>
          </ac:spMkLst>
        </pc:spChg>
        <pc:spChg chg="add del">
          <ac:chgData name="BEN KHALFALLAH Hela ItimAsrScoVdf" userId="d55be94f-4073-46ba-88ef-465599598fde" providerId="ADAL" clId="{F4C6D9C5-BD47-44C2-9B57-275B6642FEE1}" dt="2022-06-19T15:37:49.597" v="906" actId="26606"/>
          <ac:spMkLst>
            <pc:docMk/>
            <pc:sldMk cId="1557583197" sldId="482"/>
            <ac:spMk id="14346" creationId="{762F2E6F-6010-435E-83D7-CEE52FC70FDF}"/>
          </ac:spMkLst>
        </pc:spChg>
        <pc:spChg chg="add del">
          <ac:chgData name="BEN KHALFALLAH Hela ItimAsrScoVdf" userId="d55be94f-4073-46ba-88ef-465599598fde" providerId="ADAL" clId="{F4C6D9C5-BD47-44C2-9B57-275B6642FEE1}" dt="2022-06-19T15:37:49.597" v="906" actId="26606"/>
          <ac:spMkLst>
            <pc:docMk/>
            <pc:sldMk cId="1557583197" sldId="482"/>
            <ac:spMk id="14348" creationId="{A3E3090E-F726-4FAE-B4F4-3DE6404A7327}"/>
          </ac:spMkLst>
        </pc:spChg>
        <pc:spChg chg="add del">
          <ac:chgData name="BEN KHALFALLAH Hela ItimAsrScoVdf" userId="d55be94f-4073-46ba-88ef-465599598fde" providerId="ADAL" clId="{F4C6D9C5-BD47-44C2-9B57-275B6642FEE1}" dt="2022-06-19T15:35:40.913" v="896" actId="26606"/>
          <ac:spMkLst>
            <pc:docMk/>
            <pc:sldMk cId="1557583197" sldId="482"/>
            <ac:spMk id="14349" creationId="{53EC61C0-8A0B-4004-8A6E-119C93E7FDDC}"/>
          </ac:spMkLst>
        </pc:spChg>
        <pc:spChg chg="add del">
          <ac:chgData name="BEN KHALFALLAH Hela ItimAsrScoVdf" userId="d55be94f-4073-46ba-88ef-465599598fde" providerId="ADAL" clId="{F4C6D9C5-BD47-44C2-9B57-275B6642FEE1}" dt="2022-06-19T15:35:40.913" v="896" actId="26606"/>
          <ac:spMkLst>
            <pc:docMk/>
            <pc:sldMk cId="1557583197" sldId="482"/>
            <ac:spMk id="14351" creationId="{4234D2D6-D94D-4632-984E-C32463C2A5D3}"/>
          </ac:spMkLst>
        </pc:spChg>
        <pc:spChg chg="add del">
          <ac:chgData name="BEN KHALFALLAH Hela ItimAsrScoVdf" userId="d55be94f-4073-46ba-88ef-465599598fde" providerId="ADAL" clId="{F4C6D9C5-BD47-44C2-9B57-275B6642FEE1}" dt="2022-06-19T16:30:01.116" v="1351" actId="26606"/>
          <ac:spMkLst>
            <pc:docMk/>
            <pc:sldMk cId="1557583197" sldId="482"/>
            <ac:spMk id="14352" creationId="{1BB1D3B0-1E2E-48E2-ACCC-EE147A9A0CE0}"/>
          </ac:spMkLst>
        </pc:spChg>
        <pc:spChg chg="add del">
          <ac:chgData name="BEN KHALFALLAH Hela ItimAsrScoVdf" userId="d55be94f-4073-46ba-88ef-465599598fde" providerId="ADAL" clId="{F4C6D9C5-BD47-44C2-9B57-275B6642FEE1}" dt="2022-06-19T15:35:40.913" v="896" actId="26606"/>
          <ac:spMkLst>
            <pc:docMk/>
            <pc:sldMk cId="1557583197" sldId="482"/>
            <ac:spMk id="14353" creationId="{ACBD1B97-D7C2-4B69-AA6F-A43A94841A54}"/>
          </ac:spMkLst>
        </pc:spChg>
        <pc:spChg chg="add del">
          <ac:chgData name="BEN KHALFALLAH Hela ItimAsrScoVdf" userId="d55be94f-4073-46ba-88ef-465599598fde" providerId="ADAL" clId="{F4C6D9C5-BD47-44C2-9B57-275B6642FEE1}" dt="2022-06-19T16:30:01.116" v="1351" actId="26606"/>
          <ac:spMkLst>
            <pc:docMk/>
            <pc:sldMk cId="1557583197" sldId="482"/>
            <ac:spMk id="14354" creationId="{4BB8B191-5BC6-486A-8E6E-13B1C9EEE83D}"/>
          </ac:spMkLst>
        </pc:spChg>
        <pc:spChg chg="add del">
          <ac:chgData name="BEN KHALFALLAH Hela ItimAsrScoVdf" userId="d55be94f-4073-46ba-88ef-465599598fde" providerId="ADAL" clId="{F4C6D9C5-BD47-44C2-9B57-275B6642FEE1}" dt="2022-06-19T15:37:49.597" v="906" actId="26606"/>
          <ac:spMkLst>
            <pc:docMk/>
            <pc:sldMk cId="1557583197" sldId="482"/>
            <ac:spMk id="14355" creationId="{1AF63E5B-AF04-450C-95D4-340EEDCCD6B2}"/>
          </ac:spMkLst>
        </pc:spChg>
        <pc:spChg chg="add del">
          <ac:chgData name="BEN KHALFALLAH Hela ItimAsrScoVdf" userId="d55be94f-4073-46ba-88ef-465599598fde" providerId="ADAL" clId="{F4C6D9C5-BD47-44C2-9B57-275B6642FEE1}" dt="2022-06-19T16:30:01.116" v="1351" actId="26606"/>
          <ac:spMkLst>
            <pc:docMk/>
            <pc:sldMk cId="1557583197" sldId="482"/>
            <ac:spMk id="14356" creationId="{06E3DE27-4115-4B5D-A9DB-3C7CDC82B121}"/>
          </ac:spMkLst>
        </pc:spChg>
        <pc:spChg chg="add del">
          <ac:chgData name="BEN KHALFALLAH Hela ItimAsrScoVdf" userId="d55be94f-4073-46ba-88ef-465599598fde" providerId="ADAL" clId="{F4C6D9C5-BD47-44C2-9B57-275B6642FEE1}" dt="2022-06-19T15:37:49.597" v="906" actId="26606"/>
          <ac:spMkLst>
            <pc:docMk/>
            <pc:sldMk cId="1557583197" sldId="482"/>
            <ac:spMk id="14357" creationId="{6959A7A2-5000-4C02-9C7C-6A1C654E75D7}"/>
          </ac:spMkLst>
        </pc:spChg>
        <pc:spChg chg="add del">
          <ac:chgData name="BEN KHALFALLAH Hela ItimAsrScoVdf" userId="d55be94f-4073-46ba-88ef-465599598fde" providerId="ADAL" clId="{F4C6D9C5-BD47-44C2-9B57-275B6642FEE1}" dt="2022-06-19T16:30:01.116" v="1351" actId="26606"/>
          <ac:spMkLst>
            <pc:docMk/>
            <pc:sldMk cId="1557583197" sldId="482"/>
            <ac:spMk id="14358" creationId="{AA5196B7-638B-4DC2-897C-9F49E9D46FD9}"/>
          </ac:spMkLst>
        </pc:spChg>
        <pc:spChg chg="add del">
          <ac:chgData name="BEN KHALFALLAH Hela ItimAsrScoVdf" userId="d55be94f-4073-46ba-88ef-465599598fde" providerId="ADAL" clId="{F4C6D9C5-BD47-44C2-9B57-275B6642FEE1}" dt="2022-06-19T15:37:49.597" v="906" actId="26606"/>
          <ac:spMkLst>
            <pc:docMk/>
            <pc:sldMk cId="1557583197" sldId="482"/>
            <ac:spMk id="14359" creationId="{3A89C15F-4D0F-4D9D-8DCE-C14244C17AF4}"/>
          </ac:spMkLst>
        </pc:spChg>
        <pc:spChg chg="add del">
          <ac:chgData name="BEN KHALFALLAH Hela ItimAsrScoVdf" userId="d55be94f-4073-46ba-88ef-465599598fde" providerId="ADAL" clId="{F4C6D9C5-BD47-44C2-9B57-275B6642FEE1}" dt="2022-06-19T16:30:01.116" v="1351" actId="26606"/>
          <ac:spMkLst>
            <pc:docMk/>
            <pc:sldMk cId="1557583197" sldId="482"/>
            <ac:spMk id="14360" creationId="{D262CFB0-CBAC-4B42-B115-C04986CD0098}"/>
          </ac:spMkLst>
        </pc:spChg>
        <pc:spChg chg="add del">
          <ac:chgData name="BEN KHALFALLAH Hela ItimAsrScoVdf" userId="d55be94f-4073-46ba-88ef-465599598fde" providerId="ADAL" clId="{F4C6D9C5-BD47-44C2-9B57-275B6642FEE1}" dt="2022-06-19T16:30:01.116" v="1351" actId="26606"/>
          <ac:spMkLst>
            <pc:docMk/>
            <pc:sldMk cId="1557583197" sldId="482"/>
            <ac:spMk id="14362" creationId="{80C35990-E81C-43AE-B207-1CAD6CFC8F4E}"/>
          </ac:spMkLst>
        </pc:spChg>
        <pc:spChg chg="add del">
          <ac:chgData name="BEN KHALFALLAH Hela ItimAsrScoVdf" userId="d55be94f-4073-46ba-88ef-465599598fde" providerId="ADAL" clId="{F4C6D9C5-BD47-44C2-9B57-275B6642FEE1}" dt="2022-06-19T15:37:49.597" v="906" actId="26606"/>
          <ac:spMkLst>
            <pc:docMk/>
            <pc:sldMk cId="1557583197" sldId="482"/>
            <ac:spMk id="14363" creationId="{134D36C6-C342-440D-9139-359888141100}"/>
          </ac:spMkLst>
        </pc:spChg>
        <pc:spChg chg="add del">
          <ac:chgData name="BEN KHALFALLAH Hela ItimAsrScoVdf" userId="d55be94f-4073-46ba-88ef-465599598fde" providerId="ADAL" clId="{F4C6D9C5-BD47-44C2-9B57-275B6642FEE1}" dt="2022-06-19T16:31:17.906" v="1357" actId="26606"/>
          <ac:spMkLst>
            <pc:docMk/>
            <pc:sldMk cId="1557583197" sldId="482"/>
            <ac:spMk id="14364" creationId="{1BB1D3B0-1E2E-48E2-ACCC-EE147A9A0CE0}"/>
          </ac:spMkLst>
        </pc:spChg>
        <pc:spChg chg="add del">
          <ac:chgData name="BEN KHALFALLAH Hela ItimAsrScoVdf" userId="d55be94f-4073-46ba-88ef-465599598fde" providerId="ADAL" clId="{F4C6D9C5-BD47-44C2-9B57-275B6642FEE1}" dt="2022-06-19T15:37:49.597" v="906" actId="26606"/>
          <ac:spMkLst>
            <pc:docMk/>
            <pc:sldMk cId="1557583197" sldId="482"/>
            <ac:spMk id="14365" creationId="{8AC1CDF7-7732-47E3-A5A0-F01E253CC4C7}"/>
          </ac:spMkLst>
        </pc:spChg>
        <pc:spChg chg="add del">
          <ac:chgData name="BEN KHALFALLAH Hela ItimAsrScoVdf" userId="d55be94f-4073-46ba-88ef-465599598fde" providerId="ADAL" clId="{F4C6D9C5-BD47-44C2-9B57-275B6642FEE1}" dt="2022-06-19T16:31:17.906" v="1357" actId="26606"/>
          <ac:spMkLst>
            <pc:docMk/>
            <pc:sldMk cId="1557583197" sldId="482"/>
            <ac:spMk id="14366" creationId="{4BB8B191-5BC6-486A-8E6E-13B1C9EEE83D}"/>
          </ac:spMkLst>
        </pc:spChg>
        <pc:spChg chg="add del">
          <ac:chgData name="BEN KHALFALLAH Hela ItimAsrScoVdf" userId="d55be94f-4073-46ba-88ef-465599598fde" providerId="ADAL" clId="{F4C6D9C5-BD47-44C2-9B57-275B6642FEE1}" dt="2022-06-19T16:31:17.906" v="1357" actId="26606"/>
          <ac:spMkLst>
            <pc:docMk/>
            <pc:sldMk cId="1557583197" sldId="482"/>
            <ac:spMk id="14367" creationId="{06E3DE27-4115-4B5D-A9DB-3C7CDC82B121}"/>
          </ac:spMkLst>
        </pc:spChg>
        <pc:spChg chg="add del">
          <ac:chgData name="BEN KHALFALLAH Hela ItimAsrScoVdf" userId="d55be94f-4073-46ba-88ef-465599598fde" providerId="ADAL" clId="{F4C6D9C5-BD47-44C2-9B57-275B6642FEE1}" dt="2022-06-19T16:31:17.906" v="1357" actId="26606"/>
          <ac:spMkLst>
            <pc:docMk/>
            <pc:sldMk cId="1557583197" sldId="482"/>
            <ac:spMk id="14368" creationId="{AA5196B7-638B-4DC2-897C-9F49E9D46FD9}"/>
          </ac:spMkLst>
        </pc:spChg>
        <pc:spChg chg="add del">
          <ac:chgData name="BEN KHALFALLAH Hela ItimAsrScoVdf" userId="d55be94f-4073-46ba-88ef-465599598fde" providerId="ADAL" clId="{F4C6D9C5-BD47-44C2-9B57-275B6642FEE1}" dt="2022-06-19T16:31:17.906" v="1357" actId="26606"/>
          <ac:spMkLst>
            <pc:docMk/>
            <pc:sldMk cId="1557583197" sldId="482"/>
            <ac:spMk id="14369" creationId="{C1FA8F66-3B85-411D-A2A6-A50DF3026D9A}"/>
          </ac:spMkLst>
        </pc:spChg>
        <pc:spChg chg="add del">
          <ac:chgData name="BEN KHALFALLAH Hela ItimAsrScoVdf" userId="d55be94f-4073-46ba-88ef-465599598fde" providerId="ADAL" clId="{F4C6D9C5-BD47-44C2-9B57-275B6642FEE1}" dt="2022-06-19T15:49:55.685" v="966"/>
          <ac:spMkLst>
            <pc:docMk/>
            <pc:sldMk cId="1557583197" sldId="482"/>
            <ac:spMk id="14370" creationId="{AD0ACA03-FC39-4E1D-8A50-8453A83BE073}"/>
          </ac:spMkLst>
        </pc:spChg>
        <pc:spChg chg="add del">
          <ac:chgData name="BEN KHALFALLAH Hela ItimAsrScoVdf" userId="d55be94f-4073-46ba-88ef-465599598fde" providerId="ADAL" clId="{F4C6D9C5-BD47-44C2-9B57-275B6642FEE1}" dt="2022-06-19T15:49:55.685" v="966"/>
          <ac:spMkLst>
            <pc:docMk/>
            <pc:sldMk cId="1557583197" sldId="482"/>
            <ac:spMk id="14372" creationId="{05FD7B22-47FD-4909-9BE1-B8F33D0CCF74}"/>
          </ac:spMkLst>
        </pc:spChg>
        <pc:spChg chg="add del">
          <ac:chgData name="BEN KHALFALLAH Hela ItimAsrScoVdf" userId="d55be94f-4073-46ba-88ef-465599598fde" providerId="ADAL" clId="{F4C6D9C5-BD47-44C2-9B57-275B6642FEE1}" dt="2022-06-19T16:31:17.906" v="1357" actId="26606"/>
          <ac:spMkLst>
            <pc:docMk/>
            <pc:sldMk cId="1557583197" sldId="482"/>
            <ac:spMk id="14373" creationId="{4179E790-E691-4202-B7FA-62924FC8D195}"/>
          </ac:spMkLst>
        </pc:spChg>
        <pc:spChg chg="add del">
          <ac:chgData name="BEN KHALFALLAH Hela ItimAsrScoVdf" userId="d55be94f-4073-46ba-88ef-465599598fde" providerId="ADAL" clId="{F4C6D9C5-BD47-44C2-9B57-275B6642FEE1}" dt="2022-06-19T16:31:17.906" v="1357" actId="26606"/>
          <ac:spMkLst>
            <pc:docMk/>
            <pc:sldMk cId="1557583197" sldId="482"/>
            <ac:spMk id="14375" creationId="{065EE0A0-4DA6-4AA2-A475-14DB03C55AFA}"/>
          </ac:spMkLst>
        </pc:spChg>
        <pc:spChg chg="add del">
          <ac:chgData name="BEN KHALFALLAH Hela ItimAsrScoVdf" userId="d55be94f-4073-46ba-88ef-465599598fde" providerId="ADAL" clId="{F4C6D9C5-BD47-44C2-9B57-275B6642FEE1}" dt="2022-06-19T15:49:55.685" v="966"/>
          <ac:spMkLst>
            <pc:docMk/>
            <pc:sldMk cId="1557583197" sldId="482"/>
            <ac:spMk id="14376" creationId="{99E89893-DFFA-4421-B915-4E222119CA0C}"/>
          </ac:spMkLst>
        </pc:spChg>
        <pc:spChg chg="add del">
          <ac:chgData name="BEN KHALFALLAH Hela ItimAsrScoVdf" userId="d55be94f-4073-46ba-88ef-465599598fde" providerId="ADAL" clId="{F4C6D9C5-BD47-44C2-9B57-275B6642FEE1}" dt="2022-06-19T16:31:17.884" v="1356" actId="26606"/>
          <ac:spMkLst>
            <pc:docMk/>
            <pc:sldMk cId="1557583197" sldId="482"/>
            <ac:spMk id="14377" creationId="{1BB1D3B0-1E2E-48E2-ACCC-EE147A9A0CE0}"/>
          </ac:spMkLst>
        </pc:spChg>
        <pc:spChg chg="add del">
          <ac:chgData name="BEN KHALFALLAH Hela ItimAsrScoVdf" userId="d55be94f-4073-46ba-88ef-465599598fde" providerId="ADAL" clId="{F4C6D9C5-BD47-44C2-9B57-275B6642FEE1}" dt="2022-06-19T15:49:55.685" v="966"/>
          <ac:spMkLst>
            <pc:docMk/>
            <pc:sldMk cId="1557583197" sldId="482"/>
            <ac:spMk id="14378" creationId="{791D6C9E-DDC7-4C32-8670-CB71D1231AFE}"/>
          </ac:spMkLst>
        </pc:spChg>
        <pc:spChg chg="add del">
          <ac:chgData name="BEN KHALFALLAH Hela ItimAsrScoVdf" userId="d55be94f-4073-46ba-88ef-465599598fde" providerId="ADAL" clId="{F4C6D9C5-BD47-44C2-9B57-275B6642FEE1}" dt="2022-06-19T16:31:17.884" v="1356" actId="26606"/>
          <ac:spMkLst>
            <pc:docMk/>
            <pc:sldMk cId="1557583197" sldId="482"/>
            <ac:spMk id="14379" creationId="{4BB8B191-5BC6-486A-8E6E-13B1C9EEE83D}"/>
          </ac:spMkLst>
        </pc:spChg>
        <pc:spChg chg="add del">
          <ac:chgData name="BEN KHALFALLAH Hela ItimAsrScoVdf" userId="d55be94f-4073-46ba-88ef-465599598fde" providerId="ADAL" clId="{F4C6D9C5-BD47-44C2-9B57-275B6642FEE1}" dt="2022-06-19T16:31:17.884" v="1356" actId="26606"/>
          <ac:spMkLst>
            <pc:docMk/>
            <pc:sldMk cId="1557583197" sldId="482"/>
            <ac:spMk id="14381" creationId="{06E3DE27-4115-4B5D-A9DB-3C7CDC82B121}"/>
          </ac:spMkLst>
        </pc:spChg>
        <pc:spChg chg="add del">
          <ac:chgData name="BEN KHALFALLAH Hela ItimAsrScoVdf" userId="d55be94f-4073-46ba-88ef-465599598fde" providerId="ADAL" clId="{F4C6D9C5-BD47-44C2-9B57-275B6642FEE1}" dt="2022-06-19T15:49:55.685" v="966"/>
          <ac:spMkLst>
            <pc:docMk/>
            <pc:sldMk cId="1557583197" sldId="482"/>
            <ac:spMk id="14382" creationId="{E833E5BE-374A-4C79-A6B3-483F2717440E}"/>
          </ac:spMkLst>
        </pc:spChg>
        <pc:spChg chg="add del">
          <ac:chgData name="BEN KHALFALLAH Hela ItimAsrScoVdf" userId="d55be94f-4073-46ba-88ef-465599598fde" providerId="ADAL" clId="{F4C6D9C5-BD47-44C2-9B57-275B6642FEE1}" dt="2022-06-19T15:49:55.685" v="966"/>
          <ac:spMkLst>
            <pc:docMk/>
            <pc:sldMk cId="1557583197" sldId="482"/>
            <ac:spMk id="14384" creationId="{B6DB1BEE-6A8E-4560-952A-669A38B0948D}"/>
          </ac:spMkLst>
        </pc:spChg>
        <pc:spChg chg="add del">
          <ac:chgData name="BEN KHALFALLAH Hela ItimAsrScoVdf" userId="d55be94f-4073-46ba-88ef-465599598fde" providerId="ADAL" clId="{F4C6D9C5-BD47-44C2-9B57-275B6642FEE1}" dt="2022-06-19T16:31:17.884" v="1356" actId="26606"/>
          <ac:spMkLst>
            <pc:docMk/>
            <pc:sldMk cId="1557583197" sldId="482"/>
            <ac:spMk id="14386" creationId="{AA5196B7-638B-4DC2-897C-9F49E9D46FD9}"/>
          </ac:spMkLst>
        </pc:spChg>
        <pc:spChg chg="add del">
          <ac:chgData name="BEN KHALFALLAH Hela ItimAsrScoVdf" userId="d55be94f-4073-46ba-88ef-465599598fde" providerId="ADAL" clId="{F4C6D9C5-BD47-44C2-9B57-275B6642FEE1}" dt="2022-06-19T16:31:17.884" v="1356" actId="26606"/>
          <ac:spMkLst>
            <pc:docMk/>
            <pc:sldMk cId="1557583197" sldId="482"/>
            <ac:spMk id="14388" creationId="{D262CFB0-CBAC-4B42-B115-C04986CD0098}"/>
          </ac:spMkLst>
        </pc:spChg>
        <pc:spChg chg="add del">
          <ac:chgData name="BEN KHALFALLAH Hela ItimAsrScoVdf" userId="d55be94f-4073-46ba-88ef-465599598fde" providerId="ADAL" clId="{F4C6D9C5-BD47-44C2-9B57-275B6642FEE1}" dt="2022-06-19T16:31:17.884" v="1356" actId="26606"/>
          <ac:spMkLst>
            <pc:docMk/>
            <pc:sldMk cId="1557583197" sldId="482"/>
            <ac:spMk id="14390" creationId="{80C35990-E81C-43AE-B207-1CAD6CFC8F4E}"/>
          </ac:spMkLst>
        </pc:spChg>
        <pc:spChg chg="add del">
          <ac:chgData name="BEN KHALFALLAH Hela ItimAsrScoVdf" userId="d55be94f-4073-46ba-88ef-465599598fde" providerId="ADAL" clId="{F4C6D9C5-BD47-44C2-9B57-275B6642FEE1}" dt="2022-06-19T16:46:05.671" v="1600"/>
          <ac:spMkLst>
            <pc:docMk/>
            <pc:sldMk cId="1557583197" sldId="482"/>
            <ac:spMk id="14392" creationId="{DA49CA3B-6AD6-42CD-9E47-524DF818BE51}"/>
          </ac:spMkLst>
        </pc:spChg>
        <pc:spChg chg="add del">
          <ac:chgData name="BEN KHALFALLAH Hela ItimAsrScoVdf" userId="d55be94f-4073-46ba-88ef-465599598fde" providerId="ADAL" clId="{F4C6D9C5-BD47-44C2-9B57-275B6642FEE1}" dt="2022-06-19T16:46:05.671" v="1600"/>
          <ac:spMkLst>
            <pc:docMk/>
            <pc:sldMk cId="1557583197" sldId="482"/>
            <ac:spMk id="14393" creationId="{1BB1D3B0-1E2E-48E2-ACCC-EE147A9A0CE0}"/>
          </ac:spMkLst>
        </pc:spChg>
        <pc:spChg chg="add del">
          <ac:chgData name="BEN KHALFALLAH Hela ItimAsrScoVdf" userId="d55be94f-4073-46ba-88ef-465599598fde" providerId="ADAL" clId="{F4C6D9C5-BD47-44C2-9B57-275B6642FEE1}" dt="2022-06-19T16:46:05.671" v="1600"/>
          <ac:spMkLst>
            <pc:docMk/>
            <pc:sldMk cId="1557583197" sldId="482"/>
            <ac:spMk id="14394" creationId="{80C35990-E81C-43AE-B207-1CAD6CFC8F4E}"/>
          </ac:spMkLst>
        </pc:spChg>
        <pc:spChg chg="add del">
          <ac:chgData name="BEN KHALFALLAH Hela ItimAsrScoVdf" userId="d55be94f-4073-46ba-88ef-465599598fde" providerId="ADAL" clId="{F4C6D9C5-BD47-44C2-9B57-275B6642FEE1}" dt="2022-06-19T16:46:05.671" v="1600"/>
          <ac:spMkLst>
            <pc:docMk/>
            <pc:sldMk cId="1557583197" sldId="482"/>
            <ac:spMk id="14395" creationId="{4BB8B191-5BC6-486A-8E6E-13B1C9EEE83D}"/>
          </ac:spMkLst>
        </pc:spChg>
        <pc:spChg chg="add del">
          <ac:chgData name="BEN KHALFALLAH Hela ItimAsrScoVdf" userId="d55be94f-4073-46ba-88ef-465599598fde" providerId="ADAL" clId="{F4C6D9C5-BD47-44C2-9B57-275B6642FEE1}" dt="2022-06-19T16:46:05.671" v="1600"/>
          <ac:spMkLst>
            <pc:docMk/>
            <pc:sldMk cId="1557583197" sldId="482"/>
            <ac:spMk id="14396" creationId="{06E3DE27-4115-4B5D-A9DB-3C7CDC82B121}"/>
          </ac:spMkLst>
        </pc:spChg>
        <pc:spChg chg="add del">
          <ac:chgData name="BEN KHALFALLAH Hela ItimAsrScoVdf" userId="d55be94f-4073-46ba-88ef-465599598fde" providerId="ADAL" clId="{F4C6D9C5-BD47-44C2-9B57-275B6642FEE1}" dt="2022-06-19T16:46:05.671" v="1600"/>
          <ac:spMkLst>
            <pc:docMk/>
            <pc:sldMk cId="1557583197" sldId="482"/>
            <ac:spMk id="14397" creationId="{AA5196B7-638B-4DC2-897C-9F49E9D46FD9}"/>
          </ac:spMkLst>
        </pc:spChg>
        <pc:spChg chg="add del">
          <ac:chgData name="BEN KHALFALLAH Hela ItimAsrScoVdf" userId="d55be94f-4073-46ba-88ef-465599598fde" providerId="ADAL" clId="{F4C6D9C5-BD47-44C2-9B57-275B6642FEE1}" dt="2022-06-19T16:46:05.671" v="1600"/>
          <ac:spMkLst>
            <pc:docMk/>
            <pc:sldMk cId="1557583197" sldId="482"/>
            <ac:spMk id="14398" creationId="{D262CFB0-CBAC-4B42-B115-C04986CD0098}"/>
          </ac:spMkLst>
        </pc:spChg>
        <pc:spChg chg="add del">
          <ac:chgData name="BEN KHALFALLAH Hela ItimAsrScoVdf" userId="d55be94f-4073-46ba-88ef-465599598fde" providerId="ADAL" clId="{F4C6D9C5-BD47-44C2-9B57-275B6642FEE1}" dt="2022-06-19T16:46:05.671" v="1600"/>
          <ac:spMkLst>
            <pc:docMk/>
            <pc:sldMk cId="1557583197" sldId="482"/>
            <ac:spMk id="14399" creationId="{B7860C09-10C8-4D70-86B6-FA78FFFEDB55}"/>
          </ac:spMkLst>
        </pc:spChg>
        <pc:spChg chg="add del">
          <ac:chgData name="BEN KHALFALLAH Hela ItimAsrScoVdf" userId="d55be94f-4073-46ba-88ef-465599598fde" providerId="ADAL" clId="{F4C6D9C5-BD47-44C2-9B57-275B6642FEE1}" dt="2022-06-19T16:35:33.409" v="1396" actId="26606"/>
          <ac:spMkLst>
            <pc:docMk/>
            <pc:sldMk cId="1557583197" sldId="482"/>
            <ac:spMk id="14404" creationId="{1BB1D3B0-1E2E-48E2-ACCC-EE147A9A0CE0}"/>
          </ac:spMkLst>
        </pc:spChg>
        <pc:spChg chg="add del">
          <ac:chgData name="BEN KHALFALLAH Hela ItimAsrScoVdf" userId="d55be94f-4073-46ba-88ef-465599598fde" providerId="ADAL" clId="{F4C6D9C5-BD47-44C2-9B57-275B6642FEE1}" dt="2022-06-19T16:35:33.409" v="1396" actId="26606"/>
          <ac:spMkLst>
            <pc:docMk/>
            <pc:sldMk cId="1557583197" sldId="482"/>
            <ac:spMk id="14406" creationId="{4BB8B191-5BC6-486A-8E6E-13B1C9EEE83D}"/>
          </ac:spMkLst>
        </pc:spChg>
        <pc:spChg chg="add del">
          <ac:chgData name="BEN KHALFALLAH Hela ItimAsrScoVdf" userId="d55be94f-4073-46ba-88ef-465599598fde" providerId="ADAL" clId="{F4C6D9C5-BD47-44C2-9B57-275B6642FEE1}" dt="2022-06-19T16:35:33.409" v="1396" actId="26606"/>
          <ac:spMkLst>
            <pc:docMk/>
            <pc:sldMk cId="1557583197" sldId="482"/>
            <ac:spMk id="14408" creationId="{06E3DE27-4115-4B5D-A9DB-3C7CDC82B121}"/>
          </ac:spMkLst>
        </pc:spChg>
        <pc:spChg chg="add del">
          <ac:chgData name="BEN KHALFALLAH Hela ItimAsrScoVdf" userId="d55be94f-4073-46ba-88ef-465599598fde" providerId="ADAL" clId="{F4C6D9C5-BD47-44C2-9B57-275B6642FEE1}" dt="2022-06-19T16:35:33.409" v="1396" actId="26606"/>
          <ac:spMkLst>
            <pc:docMk/>
            <pc:sldMk cId="1557583197" sldId="482"/>
            <ac:spMk id="14410" creationId="{AA5196B7-638B-4DC2-897C-9F49E9D46FD9}"/>
          </ac:spMkLst>
        </pc:spChg>
        <pc:spChg chg="add del">
          <ac:chgData name="BEN KHALFALLAH Hela ItimAsrScoVdf" userId="d55be94f-4073-46ba-88ef-465599598fde" providerId="ADAL" clId="{F4C6D9C5-BD47-44C2-9B57-275B6642FEE1}" dt="2022-06-19T16:35:33.409" v="1396" actId="26606"/>
          <ac:spMkLst>
            <pc:docMk/>
            <pc:sldMk cId="1557583197" sldId="482"/>
            <ac:spMk id="14412" creationId="{C1FA8F66-3B85-411D-A2A6-A50DF3026D9A}"/>
          </ac:spMkLst>
        </pc:spChg>
        <pc:spChg chg="add del">
          <ac:chgData name="BEN KHALFALLAH Hela ItimAsrScoVdf" userId="d55be94f-4073-46ba-88ef-465599598fde" providerId="ADAL" clId="{F4C6D9C5-BD47-44C2-9B57-275B6642FEE1}" dt="2022-06-19T16:35:33.409" v="1396" actId="26606"/>
          <ac:spMkLst>
            <pc:docMk/>
            <pc:sldMk cId="1557583197" sldId="482"/>
            <ac:spMk id="14416" creationId="{4179E790-E691-4202-B7FA-62924FC8D195}"/>
          </ac:spMkLst>
        </pc:spChg>
        <pc:spChg chg="add del">
          <ac:chgData name="BEN KHALFALLAH Hela ItimAsrScoVdf" userId="d55be94f-4073-46ba-88ef-465599598fde" providerId="ADAL" clId="{F4C6D9C5-BD47-44C2-9B57-275B6642FEE1}" dt="2022-06-19T16:35:33.409" v="1396" actId="26606"/>
          <ac:spMkLst>
            <pc:docMk/>
            <pc:sldMk cId="1557583197" sldId="482"/>
            <ac:spMk id="14418" creationId="{065EE0A0-4DA6-4AA2-A475-14DB03C55AFA}"/>
          </ac:spMkLst>
        </pc:spChg>
        <pc:picChg chg="add del mod">
          <ac:chgData name="BEN KHALFALLAH Hela ItimAsrScoVdf" userId="d55be94f-4073-46ba-88ef-465599598fde" providerId="ADAL" clId="{F4C6D9C5-BD47-44C2-9B57-275B6642FEE1}" dt="2022-06-19T15:37:07.301" v="902" actId="478"/>
          <ac:picMkLst>
            <pc:docMk/>
            <pc:sldMk cId="1557583197" sldId="482"/>
            <ac:picMk id="14338" creationId="{73931BA7-9758-4967-8045-60D3BD3225A5}"/>
          </ac:picMkLst>
        </pc:picChg>
        <pc:picChg chg="add mod ord">
          <ac:chgData name="BEN KHALFALLAH Hela ItimAsrScoVdf" userId="d55be94f-4073-46ba-88ef-465599598fde" providerId="ADAL" clId="{F4C6D9C5-BD47-44C2-9B57-275B6642FEE1}" dt="2022-06-19T16:35:33.409" v="1396" actId="26606"/>
          <ac:picMkLst>
            <pc:docMk/>
            <pc:sldMk cId="1557583197" sldId="482"/>
            <ac:picMk id="14340" creationId="{06A3A653-4203-4BF4-86F2-30C57F7680E5}"/>
          </ac:picMkLst>
        </pc:picChg>
        <pc:picChg chg="add mod ord">
          <ac:chgData name="BEN KHALFALLAH Hela ItimAsrScoVdf" userId="d55be94f-4073-46ba-88ef-465599598fde" providerId="ADAL" clId="{F4C6D9C5-BD47-44C2-9B57-275B6642FEE1}" dt="2022-06-19T16:35:33.409" v="1396" actId="26606"/>
          <ac:picMkLst>
            <pc:docMk/>
            <pc:sldMk cId="1557583197" sldId="482"/>
            <ac:picMk id="14342" creationId="{DF2F3578-9542-4CEF-8465-7133AB2B4FC1}"/>
          </ac:picMkLst>
        </pc:picChg>
        <pc:picChg chg="add del mod">
          <ac:chgData name="BEN KHALFALLAH Hela ItimAsrScoVdf" userId="d55be94f-4073-46ba-88ef-465599598fde" providerId="ADAL" clId="{F4C6D9C5-BD47-44C2-9B57-275B6642FEE1}" dt="2022-06-19T15:37:47.516" v="905" actId="478"/>
          <ac:picMkLst>
            <pc:docMk/>
            <pc:sldMk cId="1557583197" sldId="482"/>
            <ac:picMk id="14344" creationId="{536F822D-00F9-4A08-BC1A-C6A17BA23BDF}"/>
          </ac:picMkLst>
        </pc:picChg>
        <pc:cxnChg chg="add del">
          <ac:chgData name="BEN KHALFALLAH Hela ItimAsrScoVdf" userId="d55be94f-4073-46ba-88ef-465599598fde" providerId="ADAL" clId="{F4C6D9C5-BD47-44C2-9B57-275B6642FEE1}" dt="2022-06-19T15:35:40.913" v="896" actId="26606"/>
          <ac:cxnSpMkLst>
            <pc:docMk/>
            <pc:sldMk cId="1557583197" sldId="482"/>
            <ac:cxnSpMk id="14347" creationId="{BCA29A2A-9A2D-43BC-8094-36C9D9365FE2}"/>
          </ac:cxnSpMkLst>
        </pc:cxnChg>
        <pc:cxnChg chg="add del">
          <ac:chgData name="BEN KHALFALLAH Hela ItimAsrScoVdf" userId="d55be94f-4073-46ba-88ef-465599598fde" providerId="ADAL" clId="{F4C6D9C5-BD47-44C2-9B57-275B6642FEE1}" dt="2022-06-19T15:37:49.597" v="906" actId="26606"/>
          <ac:cxnSpMkLst>
            <pc:docMk/>
            <pc:sldMk cId="1557583197" sldId="482"/>
            <ac:cxnSpMk id="14350" creationId="{46BEA0A5-66DB-46A1-9A6D-FCA8D93DFC05}"/>
          </ac:cxnSpMkLst>
        </pc:cxnChg>
        <pc:cxnChg chg="add del">
          <ac:chgData name="BEN KHALFALLAH Hela ItimAsrScoVdf" userId="d55be94f-4073-46ba-88ef-465599598fde" providerId="ADAL" clId="{F4C6D9C5-BD47-44C2-9B57-275B6642FEE1}" dt="2022-06-19T15:37:49.597" v="906" actId="26606"/>
          <ac:cxnSpMkLst>
            <pc:docMk/>
            <pc:sldMk cId="1557583197" sldId="482"/>
            <ac:cxnSpMk id="14361" creationId="{CD3CE3F9-5582-4F38-AD04-C517EF597311}"/>
          </ac:cxnSpMkLst>
        </pc:cxnChg>
        <pc:cxnChg chg="add del">
          <ac:chgData name="BEN KHALFALLAH Hela ItimAsrScoVdf" userId="d55be94f-4073-46ba-88ef-465599598fde" providerId="ADAL" clId="{F4C6D9C5-BD47-44C2-9B57-275B6642FEE1}" dt="2022-06-19T16:31:17.906" v="1357" actId="26606"/>
          <ac:cxnSpMkLst>
            <pc:docMk/>
            <pc:sldMk cId="1557583197" sldId="482"/>
            <ac:cxnSpMk id="14371" creationId="{169958B5-5C27-4A9A-983B-AC6A83EFD542}"/>
          </ac:cxnSpMkLst>
        </pc:cxnChg>
        <pc:cxnChg chg="add del">
          <ac:chgData name="BEN KHALFALLAH Hela ItimAsrScoVdf" userId="d55be94f-4073-46ba-88ef-465599598fde" providerId="ADAL" clId="{F4C6D9C5-BD47-44C2-9B57-275B6642FEE1}" dt="2022-06-19T15:49:55.685" v="966"/>
          <ac:cxnSpMkLst>
            <pc:docMk/>
            <pc:sldMk cId="1557583197" sldId="482"/>
            <ac:cxnSpMk id="14374" creationId="{38BB4A3C-C45F-4412-B720-A78D3B93A37E}"/>
          </ac:cxnSpMkLst>
        </pc:cxnChg>
        <pc:cxnChg chg="add del">
          <ac:chgData name="BEN KHALFALLAH Hela ItimAsrScoVdf" userId="d55be94f-4073-46ba-88ef-465599598fde" providerId="ADAL" clId="{F4C6D9C5-BD47-44C2-9B57-275B6642FEE1}" dt="2022-06-19T15:49:55.685" v="966"/>
          <ac:cxnSpMkLst>
            <pc:docMk/>
            <pc:sldMk cId="1557583197" sldId="482"/>
            <ac:cxnSpMk id="14380" creationId="{7A53075C-1C2E-4C71-B354-4D1283B874C4}"/>
          </ac:cxnSpMkLst>
        </pc:cxnChg>
        <pc:cxnChg chg="add del">
          <ac:chgData name="BEN KHALFALLAH Hela ItimAsrScoVdf" userId="d55be94f-4073-46ba-88ef-465599598fde" providerId="ADAL" clId="{F4C6D9C5-BD47-44C2-9B57-275B6642FEE1}" dt="2022-06-19T16:35:33.409" v="1396" actId="26606"/>
          <ac:cxnSpMkLst>
            <pc:docMk/>
            <pc:sldMk cId="1557583197" sldId="482"/>
            <ac:cxnSpMk id="14414" creationId="{169958B5-5C27-4A9A-983B-AC6A83EFD542}"/>
          </ac:cxnSpMkLst>
        </pc:cxnChg>
      </pc:sldChg>
      <pc:sldChg chg="addSp delSp modSp add del mod ord setBg delDesignElem">
        <pc:chgData name="BEN KHALFALLAH Hela ItimAsrScoVdf" userId="d55be94f-4073-46ba-88ef-465599598fde" providerId="ADAL" clId="{F4C6D9C5-BD47-44C2-9B57-275B6642FEE1}" dt="2022-06-19T16:44:15.386" v="1517" actId="47"/>
        <pc:sldMkLst>
          <pc:docMk/>
          <pc:sldMk cId="3671826212" sldId="483"/>
        </pc:sldMkLst>
        <pc:spChg chg="mod ord">
          <ac:chgData name="BEN KHALFALLAH Hela ItimAsrScoVdf" userId="d55be94f-4073-46ba-88ef-465599598fde" providerId="ADAL" clId="{F4C6D9C5-BD47-44C2-9B57-275B6642FEE1}" dt="2022-06-19T16:31:49.633" v="1358" actId="26606"/>
          <ac:spMkLst>
            <pc:docMk/>
            <pc:sldMk cId="3671826212" sldId="483"/>
            <ac:spMk id="2" creationId="{45ECA27B-F443-4EF9-9305-BA9002EE8CDC}"/>
          </ac:spMkLst>
        </pc:spChg>
        <pc:spChg chg="add">
          <ac:chgData name="BEN KHALFALLAH Hela ItimAsrScoVdf" userId="d55be94f-4073-46ba-88ef-465599598fde" providerId="ADAL" clId="{F4C6D9C5-BD47-44C2-9B57-275B6642FEE1}" dt="2022-06-19T16:31:49.633" v="1358" actId="26606"/>
          <ac:spMkLst>
            <pc:docMk/>
            <pc:sldMk cId="3671826212" sldId="483"/>
            <ac:spMk id="15364" creationId="{2928117C-9446-4E7F-AE62-95E0F6DB5B27}"/>
          </ac:spMkLst>
        </pc:spChg>
        <pc:spChg chg="add">
          <ac:chgData name="BEN KHALFALLAH Hela ItimAsrScoVdf" userId="d55be94f-4073-46ba-88ef-465599598fde" providerId="ADAL" clId="{F4C6D9C5-BD47-44C2-9B57-275B6642FEE1}" dt="2022-06-19T16:31:49.633" v="1358" actId="26606"/>
          <ac:spMkLst>
            <pc:docMk/>
            <pc:sldMk cId="3671826212" sldId="483"/>
            <ac:spMk id="15365" creationId="{84D30AFB-4D71-48B0-AA00-28EE92363A5F}"/>
          </ac:spMkLst>
        </pc:spChg>
        <pc:spChg chg="add">
          <ac:chgData name="BEN KHALFALLAH Hela ItimAsrScoVdf" userId="d55be94f-4073-46ba-88ef-465599598fde" providerId="ADAL" clId="{F4C6D9C5-BD47-44C2-9B57-275B6642FEE1}" dt="2022-06-19T16:31:49.633" v="1358" actId="26606"/>
          <ac:spMkLst>
            <pc:docMk/>
            <pc:sldMk cId="3671826212" sldId="483"/>
            <ac:spMk id="15366" creationId="{96A0B76F-8010-4C62-B4B6-C5FC438C059E}"/>
          </ac:spMkLst>
        </pc:spChg>
        <pc:spChg chg="add del">
          <ac:chgData name="BEN KHALFALLAH Hela ItimAsrScoVdf" userId="d55be94f-4073-46ba-88ef-465599598fde" providerId="ADAL" clId="{F4C6D9C5-BD47-44C2-9B57-275B6642FEE1}" dt="2022-06-19T15:40:42.064" v="909" actId="26606"/>
          <ac:spMkLst>
            <pc:docMk/>
            <pc:sldMk cId="3671826212" sldId="483"/>
            <ac:spMk id="15367" creationId="{C1CEA5B3-F026-4EA7-8ECF-E1F5465E5684}"/>
          </ac:spMkLst>
        </pc:spChg>
        <pc:spChg chg="add">
          <ac:chgData name="BEN KHALFALLAH Hela ItimAsrScoVdf" userId="d55be94f-4073-46ba-88ef-465599598fde" providerId="ADAL" clId="{F4C6D9C5-BD47-44C2-9B57-275B6642FEE1}" dt="2022-06-19T16:31:49.633" v="1358" actId="26606"/>
          <ac:spMkLst>
            <pc:docMk/>
            <pc:sldMk cId="3671826212" sldId="483"/>
            <ac:spMk id="15368" creationId="{9FC936C0-4624-438D-BDD0-6B296BD6409D}"/>
          </ac:spMkLst>
        </pc:spChg>
        <pc:spChg chg="add del">
          <ac:chgData name="BEN KHALFALLAH Hela ItimAsrScoVdf" userId="d55be94f-4073-46ba-88ef-465599598fde" providerId="ADAL" clId="{F4C6D9C5-BD47-44C2-9B57-275B6642FEE1}" dt="2022-06-19T15:40:42.064" v="909" actId="26606"/>
          <ac:spMkLst>
            <pc:docMk/>
            <pc:sldMk cId="3671826212" sldId="483"/>
            <ac:spMk id="15369" creationId="{4B486FE1-17CE-45A4-9CBC-8C0B185E1963}"/>
          </ac:spMkLst>
        </pc:spChg>
        <pc:spChg chg="add">
          <ac:chgData name="BEN KHALFALLAH Hela ItimAsrScoVdf" userId="d55be94f-4073-46ba-88ef-465599598fde" providerId="ADAL" clId="{F4C6D9C5-BD47-44C2-9B57-275B6642FEE1}" dt="2022-06-19T16:31:49.633" v="1358" actId="26606"/>
          <ac:spMkLst>
            <pc:docMk/>
            <pc:sldMk cId="3671826212" sldId="483"/>
            <ac:spMk id="15370" creationId="{EECC1BA8-D744-4BAD-B3FB-227CB5EA7C10}"/>
          </ac:spMkLst>
        </pc:spChg>
        <pc:spChg chg="add del">
          <ac:chgData name="BEN KHALFALLAH Hela ItimAsrScoVdf" userId="d55be94f-4073-46ba-88ef-465599598fde" providerId="ADAL" clId="{F4C6D9C5-BD47-44C2-9B57-275B6642FEE1}" dt="2022-06-19T15:40:42.064" v="909" actId="26606"/>
          <ac:spMkLst>
            <pc:docMk/>
            <pc:sldMk cId="3671826212" sldId="483"/>
            <ac:spMk id="15373" creationId="{947A5FA4-F7D9-4BD2-BCEA-016B70DC8E02}"/>
          </ac:spMkLst>
        </pc:spChg>
        <pc:spChg chg="add del">
          <ac:chgData name="BEN KHALFALLAH Hela ItimAsrScoVdf" userId="d55be94f-4073-46ba-88ef-465599598fde" providerId="ADAL" clId="{F4C6D9C5-BD47-44C2-9B57-275B6642FEE1}" dt="2022-06-19T15:40:42.064" v="909" actId="26606"/>
          <ac:spMkLst>
            <pc:docMk/>
            <pc:sldMk cId="3671826212" sldId="483"/>
            <ac:spMk id="15375" creationId="{D5AADE08-A85D-4367-AF35-82927B65BCD5}"/>
          </ac:spMkLst>
        </pc:spChg>
        <pc:spChg chg="add del">
          <ac:chgData name="BEN KHALFALLAH Hela ItimAsrScoVdf" userId="d55be94f-4073-46ba-88ef-465599598fde" providerId="ADAL" clId="{F4C6D9C5-BD47-44C2-9B57-275B6642FEE1}" dt="2022-06-19T15:40:43.088" v="911" actId="26606"/>
          <ac:spMkLst>
            <pc:docMk/>
            <pc:sldMk cId="3671826212" sldId="483"/>
            <ac:spMk id="15377" creationId="{FE9C685B-6705-4AB5-A918-264357D59B3C}"/>
          </ac:spMkLst>
        </pc:spChg>
        <pc:spChg chg="add del">
          <ac:chgData name="BEN KHALFALLAH Hela ItimAsrScoVdf" userId="d55be94f-4073-46ba-88ef-465599598fde" providerId="ADAL" clId="{F4C6D9C5-BD47-44C2-9B57-275B6642FEE1}" dt="2022-06-19T15:40:43.088" v="911" actId="26606"/>
          <ac:spMkLst>
            <pc:docMk/>
            <pc:sldMk cId="3671826212" sldId="483"/>
            <ac:spMk id="15378" creationId="{07E0C2E9-66FE-4939-B00E-F2F8A16051FD}"/>
          </ac:spMkLst>
        </pc:spChg>
        <pc:spChg chg="add del">
          <ac:chgData name="BEN KHALFALLAH Hela ItimAsrScoVdf" userId="d55be94f-4073-46ba-88ef-465599598fde" providerId="ADAL" clId="{F4C6D9C5-BD47-44C2-9B57-275B6642FEE1}" dt="2022-06-19T15:40:43.088" v="911" actId="26606"/>
          <ac:spMkLst>
            <pc:docMk/>
            <pc:sldMk cId="3671826212" sldId="483"/>
            <ac:spMk id="15379" creationId="{9B638F85-FACA-4D7A-868B-6FCE74EAFC8C}"/>
          </ac:spMkLst>
        </pc:spChg>
        <pc:spChg chg="add del">
          <ac:chgData name="BEN KHALFALLAH Hela ItimAsrScoVdf" userId="d55be94f-4073-46ba-88ef-465599598fde" providerId="ADAL" clId="{F4C6D9C5-BD47-44C2-9B57-275B6642FEE1}" dt="2022-06-19T15:40:43.088" v="911" actId="26606"/>
          <ac:spMkLst>
            <pc:docMk/>
            <pc:sldMk cId="3671826212" sldId="483"/>
            <ac:spMk id="15380" creationId="{497D3963-DBF6-4A94-8855-A3F7086A8364}"/>
          </ac:spMkLst>
        </pc:spChg>
        <pc:spChg chg="add del">
          <ac:chgData name="BEN KHALFALLAH Hela ItimAsrScoVdf" userId="d55be94f-4073-46ba-88ef-465599598fde" providerId="ADAL" clId="{F4C6D9C5-BD47-44C2-9B57-275B6642FEE1}" dt="2022-06-19T15:40:43.088" v="911" actId="26606"/>
          <ac:spMkLst>
            <pc:docMk/>
            <pc:sldMk cId="3671826212" sldId="483"/>
            <ac:spMk id="15382" creationId="{4A3B8F7B-58B2-4803-B612-237C1A174E20}"/>
          </ac:spMkLst>
        </pc:spChg>
        <pc:spChg chg="add del">
          <ac:chgData name="BEN KHALFALLAH Hela ItimAsrScoVdf" userId="d55be94f-4073-46ba-88ef-465599598fde" providerId="ADAL" clId="{F4C6D9C5-BD47-44C2-9B57-275B6642FEE1}" dt="2022-06-19T15:40:45.081" v="913" actId="26606"/>
          <ac:spMkLst>
            <pc:docMk/>
            <pc:sldMk cId="3671826212" sldId="483"/>
            <ac:spMk id="15385" creationId="{C1CEA5B3-F026-4EA7-8ECF-E1F5465E5684}"/>
          </ac:spMkLst>
        </pc:spChg>
        <pc:spChg chg="add del">
          <ac:chgData name="BEN KHALFALLAH Hela ItimAsrScoVdf" userId="d55be94f-4073-46ba-88ef-465599598fde" providerId="ADAL" clId="{F4C6D9C5-BD47-44C2-9B57-275B6642FEE1}" dt="2022-06-19T15:40:45.081" v="913" actId="26606"/>
          <ac:spMkLst>
            <pc:docMk/>
            <pc:sldMk cId="3671826212" sldId="483"/>
            <ac:spMk id="15386" creationId="{4B486FE1-17CE-45A4-9CBC-8C0B185E1963}"/>
          </ac:spMkLst>
        </pc:spChg>
        <pc:spChg chg="add del">
          <ac:chgData name="BEN KHALFALLAH Hela ItimAsrScoVdf" userId="d55be94f-4073-46ba-88ef-465599598fde" providerId="ADAL" clId="{F4C6D9C5-BD47-44C2-9B57-275B6642FEE1}" dt="2022-06-19T15:40:45.081" v="913" actId="26606"/>
          <ac:spMkLst>
            <pc:docMk/>
            <pc:sldMk cId="3671826212" sldId="483"/>
            <ac:spMk id="15388" creationId="{D3428378-496A-48BA-9F4E-5FA80936834F}"/>
          </ac:spMkLst>
        </pc:spChg>
        <pc:spChg chg="add del">
          <ac:chgData name="BEN KHALFALLAH Hela ItimAsrScoVdf" userId="d55be94f-4073-46ba-88ef-465599598fde" providerId="ADAL" clId="{F4C6D9C5-BD47-44C2-9B57-275B6642FEE1}" dt="2022-06-19T15:40:45.081" v="913" actId="26606"/>
          <ac:spMkLst>
            <pc:docMk/>
            <pc:sldMk cId="3671826212" sldId="483"/>
            <ac:spMk id="15390" creationId="{93354B4B-2604-4054-A40A-904065AF69F9}"/>
          </ac:spMkLst>
        </pc:spChg>
        <pc:spChg chg="add del">
          <ac:chgData name="BEN KHALFALLAH Hela ItimAsrScoVdf" userId="d55be94f-4073-46ba-88ef-465599598fde" providerId="ADAL" clId="{F4C6D9C5-BD47-44C2-9B57-275B6642FEE1}" dt="2022-06-19T15:40:45.081" v="913" actId="26606"/>
          <ac:spMkLst>
            <pc:docMk/>
            <pc:sldMk cId="3671826212" sldId="483"/>
            <ac:spMk id="15391" creationId="{15EDE521-E027-4672-BD68-57EC9D567D41}"/>
          </ac:spMkLst>
        </pc:spChg>
        <pc:spChg chg="add del">
          <ac:chgData name="BEN KHALFALLAH Hela ItimAsrScoVdf" userId="d55be94f-4073-46ba-88ef-465599598fde" providerId="ADAL" clId="{F4C6D9C5-BD47-44C2-9B57-275B6642FEE1}" dt="2022-06-19T15:40:48.232" v="915" actId="26606"/>
          <ac:spMkLst>
            <pc:docMk/>
            <pc:sldMk cId="3671826212" sldId="483"/>
            <ac:spMk id="15393" creationId="{07E0C2E9-66FE-4939-B00E-F2F8A16051FD}"/>
          </ac:spMkLst>
        </pc:spChg>
        <pc:spChg chg="add del">
          <ac:chgData name="BEN KHALFALLAH Hela ItimAsrScoVdf" userId="d55be94f-4073-46ba-88ef-465599598fde" providerId="ADAL" clId="{F4C6D9C5-BD47-44C2-9B57-275B6642FEE1}" dt="2022-06-19T15:40:48.232" v="915" actId="26606"/>
          <ac:spMkLst>
            <pc:docMk/>
            <pc:sldMk cId="3671826212" sldId="483"/>
            <ac:spMk id="15394" creationId="{497D3963-DBF6-4A94-8855-A3F7086A8364}"/>
          </ac:spMkLst>
        </pc:spChg>
        <pc:spChg chg="add del">
          <ac:chgData name="BEN KHALFALLAH Hela ItimAsrScoVdf" userId="d55be94f-4073-46ba-88ef-465599598fde" providerId="ADAL" clId="{F4C6D9C5-BD47-44C2-9B57-275B6642FEE1}" dt="2022-06-19T15:40:48.232" v="915" actId="26606"/>
          <ac:spMkLst>
            <pc:docMk/>
            <pc:sldMk cId="3671826212" sldId="483"/>
            <ac:spMk id="15396" creationId="{4A3B8F7B-58B2-4803-B612-237C1A174E20}"/>
          </ac:spMkLst>
        </pc:spChg>
        <pc:spChg chg="add del">
          <ac:chgData name="BEN KHALFALLAH Hela ItimAsrScoVdf" userId="d55be94f-4073-46ba-88ef-465599598fde" providerId="ADAL" clId="{F4C6D9C5-BD47-44C2-9B57-275B6642FEE1}" dt="2022-06-19T15:40:48.232" v="915" actId="26606"/>
          <ac:spMkLst>
            <pc:docMk/>
            <pc:sldMk cId="3671826212" sldId="483"/>
            <ac:spMk id="15398" creationId="{FE9C685B-6705-4AB5-A918-264357D59B3C}"/>
          </ac:spMkLst>
        </pc:spChg>
        <pc:spChg chg="add del">
          <ac:chgData name="BEN KHALFALLAH Hela ItimAsrScoVdf" userId="d55be94f-4073-46ba-88ef-465599598fde" providerId="ADAL" clId="{F4C6D9C5-BD47-44C2-9B57-275B6642FEE1}" dt="2022-06-19T15:40:48.232" v="915" actId="26606"/>
          <ac:spMkLst>
            <pc:docMk/>
            <pc:sldMk cId="3671826212" sldId="483"/>
            <ac:spMk id="15399" creationId="{9B638F85-FACA-4D7A-868B-6FCE74EAFC8C}"/>
          </ac:spMkLst>
        </pc:spChg>
        <pc:spChg chg="add del">
          <ac:chgData name="BEN KHALFALLAH Hela ItimAsrScoVdf" userId="d55be94f-4073-46ba-88ef-465599598fde" providerId="ADAL" clId="{F4C6D9C5-BD47-44C2-9B57-275B6642FEE1}" dt="2022-06-19T15:40:49.180" v="917" actId="26606"/>
          <ac:spMkLst>
            <pc:docMk/>
            <pc:sldMk cId="3671826212" sldId="483"/>
            <ac:spMk id="15401" creationId="{07E0C2E9-66FE-4939-B00E-F2F8A16051FD}"/>
          </ac:spMkLst>
        </pc:spChg>
        <pc:spChg chg="add del">
          <ac:chgData name="BEN KHALFALLAH Hela ItimAsrScoVdf" userId="d55be94f-4073-46ba-88ef-465599598fde" providerId="ADAL" clId="{F4C6D9C5-BD47-44C2-9B57-275B6642FEE1}" dt="2022-06-19T15:40:49.180" v="917" actId="26606"/>
          <ac:spMkLst>
            <pc:docMk/>
            <pc:sldMk cId="3671826212" sldId="483"/>
            <ac:spMk id="15402" creationId="{497D3963-DBF6-4A94-8855-A3F7086A8364}"/>
          </ac:spMkLst>
        </pc:spChg>
        <pc:spChg chg="add del">
          <ac:chgData name="BEN KHALFALLAH Hela ItimAsrScoVdf" userId="d55be94f-4073-46ba-88ef-465599598fde" providerId="ADAL" clId="{F4C6D9C5-BD47-44C2-9B57-275B6642FEE1}" dt="2022-06-19T15:40:49.180" v="917" actId="26606"/>
          <ac:spMkLst>
            <pc:docMk/>
            <pc:sldMk cId="3671826212" sldId="483"/>
            <ac:spMk id="15404" creationId="{6CC28829-072C-4710-B3EB-9046653DACF6}"/>
          </ac:spMkLst>
        </pc:spChg>
        <pc:spChg chg="add del">
          <ac:chgData name="BEN KHALFALLAH Hela ItimAsrScoVdf" userId="d55be94f-4073-46ba-88ef-465599598fde" providerId="ADAL" clId="{F4C6D9C5-BD47-44C2-9B57-275B6642FEE1}" dt="2022-06-19T15:40:49.180" v="917" actId="26606"/>
          <ac:spMkLst>
            <pc:docMk/>
            <pc:sldMk cId="3671826212" sldId="483"/>
            <ac:spMk id="15405" creationId="{27016C17-D291-4F7F-A583-52873F145A3B}"/>
          </ac:spMkLst>
        </pc:spChg>
        <pc:spChg chg="add del">
          <ac:chgData name="BEN KHALFALLAH Hela ItimAsrScoVdf" userId="d55be94f-4073-46ba-88ef-465599598fde" providerId="ADAL" clId="{F4C6D9C5-BD47-44C2-9B57-275B6642FEE1}" dt="2022-06-19T15:40:49.180" v="917" actId="26606"/>
          <ac:spMkLst>
            <pc:docMk/>
            <pc:sldMk cId="3671826212" sldId="483"/>
            <ac:spMk id="15406" creationId="{02C4B944-7936-4826-BE64-072986976320}"/>
          </ac:spMkLst>
        </pc:spChg>
        <pc:spChg chg="add del">
          <ac:chgData name="BEN KHALFALLAH Hela ItimAsrScoVdf" userId="d55be94f-4073-46ba-88ef-465599598fde" providerId="ADAL" clId="{F4C6D9C5-BD47-44C2-9B57-275B6642FEE1}" dt="2022-06-19T15:49:55.685" v="966"/>
          <ac:spMkLst>
            <pc:docMk/>
            <pc:sldMk cId="3671826212" sldId="483"/>
            <ac:spMk id="15408" creationId="{C1CEA5B3-F026-4EA7-8ECF-E1F5465E5684}"/>
          </ac:spMkLst>
        </pc:spChg>
        <pc:spChg chg="add del">
          <ac:chgData name="BEN KHALFALLAH Hela ItimAsrScoVdf" userId="d55be94f-4073-46ba-88ef-465599598fde" providerId="ADAL" clId="{F4C6D9C5-BD47-44C2-9B57-275B6642FEE1}" dt="2022-06-19T15:49:55.685" v="966"/>
          <ac:spMkLst>
            <pc:docMk/>
            <pc:sldMk cId="3671826212" sldId="483"/>
            <ac:spMk id="15409" creationId="{4B486FE1-17CE-45A4-9CBC-8C0B185E1963}"/>
          </ac:spMkLst>
        </pc:spChg>
        <pc:spChg chg="add del">
          <ac:chgData name="BEN KHALFALLAH Hela ItimAsrScoVdf" userId="d55be94f-4073-46ba-88ef-465599598fde" providerId="ADAL" clId="{F4C6D9C5-BD47-44C2-9B57-275B6642FEE1}" dt="2022-06-19T15:49:55.685" v="966"/>
          <ac:spMkLst>
            <pc:docMk/>
            <pc:sldMk cId="3671826212" sldId="483"/>
            <ac:spMk id="15411" creationId="{947A5FA4-F7D9-4BD2-BCEA-016B70DC8E02}"/>
          </ac:spMkLst>
        </pc:spChg>
        <pc:spChg chg="add del">
          <ac:chgData name="BEN KHALFALLAH Hela ItimAsrScoVdf" userId="d55be94f-4073-46ba-88ef-465599598fde" providerId="ADAL" clId="{F4C6D9C5-BD47-44C2-9B57-275B6642FEE1}" dt="2022-06-19T15:49:55.685" v="966"/>
          <ac:spMkLst>
            <pc:docMk/>
            <pc:sldMk cId="3671826212" sldId="483"/>
            <ac:spMk id="15412" creationId="{D5AADE08-A85D-4367-AF35-82927B65BCD5}"/>
          </ac:spMkLst>
        </pc:spChg>
        <pc:grpChg chg="add">
          <ac:chgData name="BEN KHALFALLAH Hela ItimAsrScoVdf" userId="d55be94f-4073-46ba-88ef-465599598fde" providerId="ADAL" clId="{F4C6D9C5-BD47-44C2-9B57-275B6642FEE1}" dt="2022-06-19T16:31:49.633" v="1358" actId="26606"/>
          <ac:grpSpMkLst>
            <pc:docMk/>
            <pc:sldMk cId="3671826212" sldId="483"/>
            <ac:grpSpMk id="15372" creationId="{7587C8C6-99DF-4425-A538-D09A9D1B3EF4}"/>
          </ac:grpSpMkLst>
        </pc:grpChg>
        <pc:picChg chg="add mod ord">
          <ac:chgData name="BEN KHALFALLAH Hela ItimAsrScoVdf" userId="d55be94f-4073-46ba-88ef-465599598fde" providerId="ADAL" clId="{F4C6D9C5-BD47-44C2-9B57-275B6642FEE1}" dt="2022-06-19T16:31:49.633" v="1358" actId="26606"/>
          <ac:picMkLst>
            <pc:docMk/>
            <pc:sldMk cId="3671826212" sldId="483"/>
            <ac:picMk id="15362" creationId="{D321AD5E-A7B3-4B67-A747-3684F220952A}"/>
          </ac:picMkLst>
        </pc:picChg>
        <pc:cxnChg chg="add del">
          <ac:chgData name="BEN KHALFALLAH Hela ItimAsrScoVdf" userId="d55be94f-4073-46ba-88ef-465599598fde" providerId="ADAL" clId="{F4C6D9C5-BD47-44C2-9B57-275B6642FEE1}" dt="2022-06-19T15:40:42.064" v="909" actId="26606"/>
          <ac:cxnSpMkLst>
            <pc:docMk/>
            <pc:sldMk cId="3671826212" sldId="483"/>
            <ac:cxnSpMk id="15371" creationId="{2AF0217B-4943-4BF1-8CDF-A5FB04C876DA}"/>
          </ac:cxnSpMkLst>
        </pc:cxnChg>
        <pc:cxnChg chg="add del">
          <ac:chgData name="BEN KHALFALLAH Hela ItimAsrScoVdf" userId="d55be94f-4073-46ba-88ef-465599598fde" providerId="ADAL" clId="{F4C6D9C5-BD47-44C2-9B57-275B6642FEE1}" dt="2022-06-19T15:40:43.088" v="911" actId="26606"/>
          <ac:cxnSpMkLst>
            <pc:docMk/>
            <pc:sldMk cId="3671826212" sldId="483"/>
            <ac:cxnSpMk id="15381" creationId="{BCA29A2A-9A2D-43BC-8094-36C9D9365FE2}"/>
          </ac:cxnSpMkLst>
        </pc:cxnChg>
        <pc:cxnChg chg="add del">
          <ac:chgData name="BEN KHALFALLAH Hela ItimAsrScoVdf" userId="d55be94f-4073-46ba-88ef-465599598fde" providerId="ADAL" clId="{F4C6D9C5-BD47-44C2-9B57-275B6642FEE1}" dt="2022-06-19T15:40:43.088" v="911" actId="26606"/>
          <ac:cxnSpMkLst>
            <pc:docMk/>
            <pc:sldMk cId="3671826212" sldId="483"/>
            <ac:cxnSpMk id="15383" creationId="{AB7B4D43-EE51-40E9-9AB3-B325665F1287}"/>
          </ac:cxnSpMkLst>
        </pc:cxnChg>
        <pc:cxnChg chg="add del">
          <ac:chgData name="BEN KHALFALLAH Hela ItimAsrScoVdf" userId="d55be94f-4073-46ba-88ef-465599598fde" providerId="ADAL" clId="{F4C6D9C5-BD47-44C2-9B57-275B6642FEE1}" dt="2022-06-19T15:40:45.081" v="913" actId="26606"/>
          <ac:cxnSpMkLst>
            <pc:docMk/>
            <pc:sldMk cId="3671826212" sldId="483"/>
            <ac:cxnSpMk id="15387" creationId="{2AF0217B-4943-4BF1-8CDF-A5FB04C876DA}"/>
          </ac:cxnSpMkLst>
        </pc:cxnChg>
        <pc:cxnChg chg="add del">
          <ac:chgData name="BEN KHALFALLAH Hela ItimAsrScoVdf" userId="d55be94f-4073-46ba-88ef-465599598fde" providerId="ADAL" clId="{F4C6D9C5-BD47-44C2-9B57-275B6642FEE1}" dt="2022-06-19T15:40:45.081" v="913" actId="26606"/>
          <ac:cxnSpMkLst>
            <pc:docMk/>
            <pc:sldMk cId="3671826212" sldId="483"/>
            <ac:cxnSpMk id="15389" creationId="{37B095BA-4211-4222-B780-E5E6F5FE33BB}"/>
          </ac:cxnSpMkLst>
        </pc:cxnChg>
        <pc:cxnChg chg="add del">
          <ac:chgData name="BEN KHALFALLAH Hela ItimAsrScoVdf" userId="d55be94f-4073-46ba-88ef-465599598fde" providerId="ADAL" clId="{F4C6D9C5-BD47-44C2-9B57-275B6642FEE1}" dt="2022-06-19T15:40:48.232" v="915" actId="26606"/>
          <ac:cxnSpMkLst>
            <pc:docMk/>
            <pc:sldMk cId="3671826212" sldId="483"/>
            <ac:cxnSpMk id="15395" creationId="{BCA29A2A-9A2D-43BC-8094-36C9D9365FE2}"/>
          </ac:cxnSpMkLst>
        </pc:cxnChg>
        <pc:cxnChg chg="add del">
          <ac:chgData name="BEN KHALFALLAH Hela ItimAsrScoVdf" userId="d55be94f-4073-46ba-88ef-465599598fde" providerId="ADAL" clId="{F4C6D9C5-BD47-44C2-9B57-275B6642FEE1}" dt="2022-06-19T15:40:48.232" v="915" actId="26606"/>
          <ac:cxnSpMkLst>
            <pc:docMk/>
            <pc:sldMk cId="3671826212" sldId="483"/>
            <ac:cxnSpMk id="15397" creationId="{AB7B4D43-EE51-40E9-9AB3-B325665F1287}"/>
          </ac:cxnSpMkLst>
        </pc:cxnChg>
        <pc:cxnChg chg="add del">
          <ac:chgData name="BEN KHALFALLAH Hela ItimAsrScoVdf" userId="d55be94f-4073-46ba-88ef-465599598fde" providerId="ADAL" clId="{F4C6D9C5-BD47-44C2-9B57-275B6642FEE1}" dt="2022-06-19T15:40:49.180" v="917" actId="26606"/>
          <ac:cxnSpMkLst>
            <pc:docMk/>
            <pc:sldMk cId="3671826212" sldId="483"/>
            <ac:cxnSpMk id="15403" creationId="{BCA29A2A-9A2D-43BC-8094-36C9D9365FE2}"/>
          </ac:cxnSpMkLst>
        </pc:cxnChg>
        <pc:cxnChg chg="add del">
          <ac:chgData name="BEN KHALFALLAH Hela ItimAsrScoVdf" userId="d55be94f-4073-46ba-88ef-465599598fde" providerId="ADAL" clId="{F4C6D9C5-BD47-44C2-9B57-275B6642FEE1}" dt="2022-06-19T15:49:55.685" v="966"/>
          <ac:cxnSpMkLst>
            <pc:docMk/>
            <pc:sldMk cId="3671826212" sldId="483"/>
            <ac:cxnSpMk id="15410" creationId="{2AF0217B-4943-4BF1-8CDF-A5FB04C876DA}"/>
          </ac:cxnSpMkLst>
        </pc:cxnChg>
      </pc:sldChg>
      <pc:sldChg chg="addSp delSp modSp add mod setBg setClrOvrMap delDesignElem">
        <pc:chgData name="BEN KHALFALLAH Hela ItimAsrScoVdf" userId="d55be94f-4073-46ba-88ef-465599598fde" providerId="ADAL" clId="{F4C6D9C5-BD47-44C2-9B57-275B6642FEE1}" dt="2022-06-19T16:46:05.671" v="1600"/>
        <pc:sldMkLst>
          <pc:docMk/>
          <pc:sldMk cId="4203534046" sldId="484"/>
        </pc:sldMkLst>
        <pc:spChg chg="mod ord">
          <ac:chgData name="BEN KHALFALLAH Hela ItimAsrScoVdf" userId="d55be94f-4073-46ba-88ef-465599598fde" providerId="ADAL" clId="{F4C6D9C5-BD47-44C2-9B57-275B6642FEE1}" dt="2022-06-19T16:34:59.054" v="1394" actId="26606"/>
          <ac:spMkLst>
            <pc:docMk/>
            <pc:sldMk cId="4203534046" sldId="484"/>
            <ac:spMk id="2" creationId="{45ECA27B-F443-4EF9-9305-BA9002EE8CDC}"/>
          </ac:spMkLst>
        </pc:spChg>
        <pc:spChg chg="add del">
          <ac:chgData name="BEN KHALFALLAH Hela ItimAsrScoVdf" userId="d55be94f-4073-46ba-88ef-465599598fde" providerId="ADAL" clId="{F4C6D9C5-BD47-44C2-9B57-275B6642FEE1}" dt="2022-06-19T15:41:16.032" v="920"/>
          <ac:spMkLst>
            <pc:docMk/>
            <pc:sldMk cId="4203534046" sldId="484"/>
            <ac:spMk id="3" creationId="{900E3AAE-7078-4766-9560-B76924D4CDE6}"/>
          </ac:spMkLst>
        </pc:spChg>
        <pc:spChg chg="add del">
          <ac:chgData name="BEN KHALFALLAH Hela ItimAsrScoVdf" userId="d55be94f-4073-46ba-88ef-465599598fde" providerId="ADAL" clId="{F4C6D9C5-BD47-44C2-9B57-275B6642FEE1}" dt="2022-06-19T15:41:58.892" v="923"/>
          <ac:spMkLst>
            <pc:docMk/>
            <pc:sldMk cId="4203534046" sldId="484"/>
            <ac:spMk id="4" creationId="{067FA610-F5CB-4C33-9764-6B8B8154D5E8}"/>
          </ac:spMkLst>
        </pc:spChg>
        <pc:spChg chg="add del">
          <ac:chgData name="BEN KHALFALLAH Hela ItimAsrScoVdf" userId="d55be94f-4073-46ba-88ef-465599598fde" providerId="ADAL" clId="{F4C6D9C5-BD47-44C2-9B57-275B6642FEE1}" dt="2022-06-19T15:45:46.259" v="931" actId="26606"/>
          <ac:spMkLst>
            <pc:docMk/>
            <pc:sldMk cId="4203534046" sldId="484"/>
            <ac:spMk id="16393" creationId="{07E0C2E9-66FE-4939-B00E-F2F8A16051FD}"/>
          </ac:spMkLst>
        </pc:spChg>
        <pc:spChg chg="add del">
          <ac:chgData name="BEN KHALFALLAH Hela ItimAsrScoVdf" userId="d55be94f-4073-46ba-88ef-465599598fde" providerId="ADAL" clId="{F4C6D9C5-BD47-44C2-9B57-275B6642FEE1}" dt="2022-06-19T15:45:46.259" v="931" actId="26606"/>
          <ac:spMkLst>
            <pc:docMk/>
            <pc:sldMk cId="4203534046" sldId="484"/>
            <ac:spMk id="16395" creationId="{497D3963-DBF6-4A94-8855-A3F7086A8364}"/>
          </ac:spMkLst>
        </pc:spChg>
        <pc:spChg chg="add del">
          <ac:chgData name="BEN KHALFALLAH Hela ItimAsrScoVdf" userId="d55be94f-4073-46ba-88ef-465599598fde" providerId="ADAL" clId="{F4C6D9C5-BD47-44C2-9B57-275B6642FEE1}" dt="2022-06-19T16:32:59.675" v="1365" actId="26606"/>
          <ac:spMkLst>
            <pc:docMk/>
            <pc:sldMk cId="4203534046" sldId="484"/>
            <ac:spMk id="16396" creationId="{1BB1D3B0-1E2E-48E2-ACCC-EE147A9A0CE0}"/>
          </ac:spMkLst>
        </pc:spChg>
        <pc:spChg chg="add del">
          <ac:chgData name="BEN KHALFALLAH Hela ItimAsrScoVdf" userId="d55be94f-4073-46ba-88ef-465599598fde" providerId="ADAL" clId="{F4C6D9C5-BD47-44C2-9B57-275B6642FEE1}" dt="2022-06-19T16:32:59.675" v="1365" actId="26606"/>
          <ac:spMkLst>
            <pc:docMk/>
            <pc:sldMk cId="4203534046" sldId="484"/>
            <ac:spMk id="16398" creationId="{4BB8B191-5BC6-486A-8E6E-13B1C9EEE83D}"/>
          </ac:spMkLst>
        </pc:spChg>
        <pc:spChg chg="add del">
          <ac:chgData name="BEN KHALFALLAH Hela ItimAsrScoVdf" userId="d55be94f-4073-46ba-88ef-465599598fde" providerId="ADAL" clId="{F4C6D9C5-BD47-44C2-9B57-275B6642FEE1}" dt="2022-06-19T15:45:46.259" v="931" actId="26606"/>
          <ac:spMkLst>
            <pc:docMk/>
            <pc:sldMk cId="4203534046" sldId="484"/>
            <ac:spMk id="16399" creationId="{FE8B4A2C-1DF4-427D-8928-14B50EB02B5B}"/>
          </ac:spMkLst>
        </pc:spChg>
        <pc:spChg chg="add del">
          <ac:chgData name="BEN KHALFALLAH Hela ItimAsrScoVdf" userId="d55be94f-4073-46ba-88ef-465599598fde" providerId="ADAL" clId="{F4C6D9C5-BD47-44C2-9B57-275B6642FEE1}" dt="2022-06-19T16:32:59.675" v="1365" actId="26606"/>
          <ac:spMkLst>
            <pc:docMk/>
            <pc:sldMk cId="4203534046" sldId="484"/>
            <ac:spMk id="16400" creationId="{06E3DE27-4115-4B5D-A9DB-3C7CDC82B121}"/>
          </ac:spMkLst>
        </pc:spChg>
        <pc:spChg chg="add del">
          <ac:chgData name="BEN KHALFALLAH Hela ItimAsrScoVdf" userId="d55be94f-4073-46ba-88ef-465599598fde" providerId="ADAL" clId="{F4C6D9C5-BD47-44C2-9B57-275B6642FEE1}" dt="2022-06-19T16:32:59.675" v="1365" actId="26606"/>
          <ac:spMkLst>
            <pc:docMk/>
            <pc:sldMk cId="4203534046" sldId="484"/>
            <ac:spMk id="16402" creationId="{AA5196B7-638B-4DC2-897C-9F49E9D46FD9}"/>
          </ac:spMkLst>
        </pc:spChg>
        <pc:spChg chg="add del">
          <ac:chgData name="BEN KHALFALLAH Hela ItimAsrScoVdf" userId="d55be94f-4073-46ba-88ef-465599598fde" providerId="ADAL" clId="{F4C6D9C5-BD47-44C2-9B57-275B6642FEE1}" dt="2022-06-19T15:45:46.259" v="931" actId="26606"/>
          <ac:spMkLst>
            <pc:docMk/>
            <pc:sldMk cId="4203534046" sldId="484"/>
            <ac:spMk id="16403" creationId="{A068873E-E0BC-42BE-B27E-3FCF89A44C21}"/>
          </ac:spMkLst>
        </pc:spChg>
        <pc:spChg chg="add del">
          <ac:chgData name="BEN KHALFALLAH Hela ItimAsrScoVdf" userId="d55be94f-4073-46ba-88ef-465599598fde" providerId="ADAL" clId="{F4C6D9C5-BD47-44C2-9B57-275B6642FEE1}" dt="2022-06-19T15:45:46.259" v="931" actId="26606"/>
          <ac:spMkLst>
            <pc:docMk/>
            <pc:sldMk cId="4203534046" sldId="484"/>
            <ac:spMk id="16405" creationId="{82D5DC2E-FCC1-4CC9-BC42-C54E53292C63}"/>
          </ac:spMkLst>
        </pc:spChg>
        <pc:spChg chg="add del">
          <ac:chgData name="BEN KHALFALLAH Hela ItimAsrScoVdf" userId="d55be94f-4073-46ba-88ef-465599598fde" providerId="ADAL" clId="{F4C6D9C5-BD47-44C2-9B57-275B6642FEE1}" dt="2022-06-19T16:32:59.675" v="1365" actId="26606"/>
          <ac:spMkLst>
            <pc:docMk/>
            <pc:sldMk cId="4203534046" sldId="484"/>
            <ac:spMk id="16407" creationId="{C1FA8F66-3B85-411D-A2A6-A50DF3026D9A}"/>
          </ac:spMkLst>
        </pc:spChg>
        <pc:spChg chg="add del">
          <ac:chgData name="BEN KHALFALLAH Hela ItimAsrScoVdf" userId="d55be94f-4073-46ba-88ef-465599598fde" providerId="ADAL" clId="{F4C6D9C5-BD47-44C2-9B57-275B6642FEE1}" dt="2022-06-19T15:46:46.943" v="934" actId="26606"/>
          <ac:spMkLst>
            <pc:docMk/>
            <pc:sldMk cId="4203534046" sldId="484"/>
            <ac:spMk id="16410" creationId="{AD0ACA03-FC39-4E1D-8A50-8453A83BE073}"/>
          </ac:spMkLst>
        </pc:spChg>
        <pc:spChg chg="add del">
          <ac:chgData name="BEN KHALFALLAH Hela ItimAsrScoVdf" userId="d55be94f-4073-46ba-88ef-465599598fde" providerId="ADAL" clId="{F4C6D9C5-BD47-44C2-9B57-275B6642FEE1}" dt="2022-06-19T16:32:59.675" v="1365" actId="26606"/>
          <ac:spMkLst>
            <pc:docMk/>
            <pc:sldMk cId="4203534046" sldId="484"/>
            <ac:spMk id="16411" creationId="{4179E790-E691-4202-B7FA-62924FC8D195}"/>
          </ac:spMkLst>
        </pc:spChg>
        <pc:spChg chg="add del">
          <ac:chgData name="BEN KHALFALLAH Hela ItimAsrScoVdf" userId="d55be94f-4073-46ba-88ef-465599598fde" providerId="ADAL" clId="{F4C6D9C5-BD47-44C2-9B57-275B6642FEE1}" dt="2022-06-19T15:46:46.943" v="934" actId="26606"/>
          <ac:spMkLst>
            <pc:docMk/>
            <pc:sldMk cId="4203534046" sldId="484"/>
            <ac:spMk id="16412" creationId="{05FD7B22-47FD-4909-9BE1-B8F33D0CCF74}"/>
          </ac:spMkLst>
        </pc:spChg>
        <pc:spChg chg="add del">
          <ac:chgData name="BEN KHALFALLAH Hela ItimAsrScoVdf" userId="d55be94f-4073-46ba-88ef-465599598fde" providerId="ADAL" clId="{F4C6D9C5-BD47-44C2-9B57-275B6642FEE1}" dt="2022-06-19T16:32:59.675" v="1365" actId="26606"/>
          <ac:spMkLst>
            <pc:docMk/>
            <pc:sldMk cId="4203534046" sldId="484"/>
            <ac:spMk id="16413" creationId="{065EE0A0-4DA6-4AA2-A475-14DB03C55AFA}"/>
          </ac:spMkLst>
        </pc:spChg>
        <pc:spChg chg="add del">
          <ac:chgData name="BEN KHALFALLAH Hela ItimAsrScoVdf" userId="d55be94f-4073-46ba-88ef-465599598fde" providerId="ADAL" clId="{F4C6D9C5-BD47-44C2-9B57-275B6642FEE1}" dt="2022-06-19T16:33:01.927" v="1367" actId="26606"/>
          <ac:spMkLst>
            <pc:docMk/>
            <pc:sldMk cId="4203534046" sldId="484"/>
            <ac:spMk id="16415" creationId="{1BB1D3B0-1E2E-48E2-ACCC-EE147A9A0CE0}"/>
          </ac:spMkLst>
        </pc:spChg>
        <pc:spChg chg="add del">
          <ac:chgData name="BEN KHALFALLAH Hela ItimAsrScoVdf" userId="d55be94f-4073-46ba-88ef-465599598fde" providerId="ADAL" clId="{F4C6D9C5-BD47-44C2-9B57-275B6642FEE1}" dt="2022-06-19T15:46:46.943" v="934" actId="26606"/>
          <ac:spMkLst>
            <pc:docMk/>
            <pc:sldMk cId="4203534046" sldId="484"/>
            <ac:spMk id="16416" creationId="{99E89893-DFFA-4421-B915-4E222119CA0C}"/>
          </ac:spMkLst>
        </pc:spChg>
        <pc:spChg chg="add del">
          <ac:chgData name="BEN KHALFALLAH Hela ItimAsrScoVdf" userId="d55be94f-4073-46ba-88ef-465599598fde" providerId="ADAL" clId="{F4C6D9C5-BD47-44C2-9B57-275B6642FEE1}" dt="2022-06-19T16:33:01.927" v="1367" actId="26606"/>
          <ac:spMkLst>
            <pc:docMk/>
            <pc:sldMk cId="4203534046" sldId="484"/>
            <ac:spMk id="16417" creationId="{4BB8B191-5BC6-486A-8E6E-13B1C9EEE83D}"/>
          </ac:spMkLst>
        </pc:spChg>
        <pc:spChg chg="add del">
          <ac:chgData name="BEN KHALFALLAH Hela ItimAsrScoVdf" userId="d55be94f-4073-46ba-88ef-465599598fde" providerId="ADAL" clId="{F4C6D9C5-BD47-44C2-9B57-275B6642FEE1}" dt="2022-06-19T15:46:46.943" v="934" actId="26606"/>
          <ac:spMkLst>
            <pc:docMk/>
            <pc:sldMk cId="4203534046" sldId="484"/>
            <ac:spMk id="16418" creationId="{791D6C9E-DDC7-4C32-8670-CB71D1231AFE}"/>
          </ac:spMkLst>
        </pc:spChg>
        <pc:spChg chg="add del">
          <ac:chgData name="BEN KHALFALLAH Hela ItimAsrScoVdf" userId="d55be94f-4073-46ba-88ef-465599598fde" providerId="ADAL" clId="{F4C6D9C5-BD47-44C2-9B57-275B6642FEE1}" dt="2022-06-19T16:33:01.927" v="1367" actId="26606"/>
          <ac:spMkLst>
            <pc:docMk/>
            <pc:sldMk cId="4203534046" sldId="484"/>
            <ac:spMk id="16419" creationId="{06E3DE27-4115-4B5D-A9DB-3C7CDC82B121}"/>
          </ac:spMkLst>
        </pc:spChg>
        <pc:spChg chg="add del">
          <ac:chgData name="BEN KHALFALLAH Hela ItimAsrScoVdf" userId="d55be94f-4073-46ba-88ef-465599598fde" providerId="ADAL" clId="{F4C6D9C5-BD47-44C2-9B57-275B6642FEE1}" dt="2022-06-19T16:33:01.927" v="1367" actId="26606"/>
          <ac:spMkLst>
            <pc:docMk/>
            <pc:sldMk cId="4203534046" sldId="484"/>
            <ac:spMk id="16421" creationId="{AA5196B7-638B-4DC2-897C-9F49E9D46FD9}"/>
          </ac:spMkLst>
        </pc:spChg>
        <pc:spChg chg="add del">
          <ac:chgData name="BEN KHALFALLAH Hela ItimAsrScoVdf" userId="d55be94f-4073-46ba-88ef-465599598fde" providerId="ADAL" clId="{F4C6D9C5-BD47-44C2-9B57-275B6642FEE1}" dt="2022-06-19T15:46:46.943" v="934" actId="26606"/>
          <ac:spMkLst>
            <pc:docMk/>
            <pc:sldMk cId="4203534046" sldId="484"/>
            <ac:spMk id="16422" creationId="{E833E5BE-374A-4C79-A6B3-483F2717440E}"/>
          </ac:spMkLst>
        </pc:spChg>
        <pc:spChg chg="add del">
          <ac:chgData name="BEN KHALFALLAH Hela ItimAsrScoVdf" userId="d55be94f-4073-46ba-88ef-465599598fde" providerId="ADAL" clId="{F4C6D9C5-BD47-44C2-9B57-275B6642FEE1}" dt="2022-06-19T16:33:01.927" v="1367" actId="26606"/>
          <ac:spMkLst>
            <pc:docMk/>
            <pc:sldMk cId="4203534046" sldId="484"/>
            <ac:spMk id="16423" creationId="{D262CFB0-CBAC-4B42-B115-C04986CD0098}"/>
          </ac:spMkLst>
        </pc:spChg>
        <pc:spChg chg="add del">
          <ac:chgData name="BEN KHALFALLAH Hela ItimAsrScoVdf" userId="d55be94f-4073-46ba-88ef-465599598fde" providerId="ADAL" clId="{F4C6D9C5-BD47-44C2-9B57-275B6642FEE1}" dt="2022-06-19T15:46:46.943" v="934" actId="26606"/>
          <ac:spMkLst>
            <pc:docMk/>
            <pc:sldMk cId="4203534046" sldId="484"/>
            <ac:spMk id="16424" creationId="{B6DB1BEE-6A8E-4560-952A-669A38B0948D}"/>
          </ac:spMkLst>
        </pc:spChg>
        <pc:spChg chg="add del">
          <ac:chgData name="BEN KHALFALLAH Hela ItimAsrScoVdf" userId="d55be94f-4073-46ba-88ef-465599598fde" providerId="ADAL" clId="{F4C6D9C5-BD47-44C2-9B57-275B6642FEE1}" dt="2022-06-19T16:33:01.927" v="1367" actId="26606"/>
          <ac:spMkLst>
            <pc:docMk/>
            <pc:sldMk cId="4203534046" sldId="484"/>
            <ac:spMk id="16425" creationId="{80C35990-E81C-43AE-B207-1CAD6CFC8F4E}"/>
          </ac:spMkLst>
        </pc:spChg>
        <pc:spChg chg="add del">
          <ac:chgData name="BEN KHALFALLAH Hela ItimAsrScoVdf" userId="d55be94f-4073-46ba-88ef-465599598fde" providerId="ADAL" clId="{F4C6D9C5-BD47-44C2-9B57-275B6642FEE1}" dt="2022-06-19T16:33:08.770" v="1369" actId="26606"/>
          <ac:spMkLst>
            <pc:docMk/>
            <pc:sldMk cId="4203534046" sldId="484"/>
            <ac:spMk id="16427" creationId="{1BB1D3B0-1E2E-48E2-ACCC-EE147A9A0CE0}"/>
          </ac:spMkLst>
        </pc:spChg>
        <pc:spChg chg="add del">
          <ac:chgData name="BEN KHALFALLAH Hela ItimAsrScoVdf" userId="d55be94f-4073-46ba-88ef-465599598fde" providerId="ADAL" clId="{F4C6D9C5-BD47-44C2-9B57-275B6642FEE1}" dt="2022-06-19T16:33:08.770" v="1369" actId="26606"/>
          <ac:spMkLst>
            <pc:docMk/>
            <pc:sldMk cId="4203534046" sldId="484"/>
            <ac:spMk id="16428" creationId="{4BB8B191-5BC6-486A-8E6E-13B1C9EEE83D}"/>
          </ac:spMkLst>
        </pc:spChg>
        <pc:spChg chg="add del">
          <ac:chgData name="BEN KHALFALLAH Hela ItimAsrScoVdf" userId="d55be94f-4073-46ba-88ef-465599598fde" providerId="ADAL" clId="{F4C6D9C5-BD47-44C2-9B57-275B6642FEE1}" dt="2022-06-19T15:49:55.685" v="966"/>
          <ac:spMkLst>
            <pc:docMk/>
            <pc:sldMk cId="4203534046" sldId="484"/>
            <ac:spMk id="16429" creationId="{AD0ACA03-FC39-4E1D-8A50-8453A83BE073}"/>
          </ac:spMkLst>
        </pc:spChg>
        <pc:spChg chg="add del">
          <ac:chgData name="BEN KHALFALLAH Hela ItimAsrScoVdf" userId="d55be94f-4073-46ba-88ef-465599598fde" providerId="ADAL" clId="{F4C6D9C5-BD47-44C2-9B57-275B6642FEE1}" dt="2022-06-19T16:33:08.770" v="1369" actId="26606"/>
          <ac:spMkLst>
            <pc:docMk/>
            <pc:sldMk cId="4203534046" sldId="484"/>
            <ac:spMk id="16430" creationId="{06E3DE27-4115-4B5D-A9DB-3C7CDC82B121}"/>
          </ac:spMkLst>
        </pc:spChg>
        <pc:spChg chg="add del">
          <ac:chgData name="BEN KHALFALLAH Hela ItimAsrScoVdf" userId="d55be94f-4073-46ba-88ef-465599598fde" providerId="ADAL" clId="{F4C6D9C5-BD47-44C2-9B57-275B6642FEE1}" dt="2022-06-19T15:49:55.685" v="966"/>
          <ac:spMkLst>
            <pc:docMk/>
            <pc:sldMk cId="4203534046" sldId="484"/>
            <ac:spMk id="16431" creationId="{05FD7B22-47FD-4909-9BE1-B8F33D0CCF74}"/>
          </ac:spMkLst>
        </pc:spChg>
        <pc:spChg chg="add del">
          <ac:chgData name="BEN KHALFALLAH Hela ItimAsrScoVdf" userId="d55be94f-4073-46ba-88ef-465599598fde" providerId="ADAL" clId="{F4C6D9C5-BD47-44C2-9B57-275B6642FEE1}" dt="2022-06-19T16:33:08.770" v="1369" actId="26606"/>
          <ac:spMkLst>
            <pc:docMk/>
            <pc:sldMk cId="4203534046" sldId="484"/>
            <ac:spMk id="16432" creationId="{AA5196B7-638B-4DC2-897C-9F49E9D46FD9}"/>
          </ac:spMkLst>
        </pc:spChg>
        <pc:spChg chg="add del">
          <ac:chgData name="BEN KHALFALLAH Hela ItimAsrScoVdf" userId="d55be94f-4073-46ba-88ef-465599598fde" providerId="ADAL" clId="{F4C6D9C5-BD47-44C2-9B57-275B6642FEE1}" dt="2022-06-19T16:33:08.770" v="1369" actId="26606"/>
          <ac:spMkLst>
            <pc:docMk/>
            <pc:sldMk cId="4203534046" sldId="484"/>
            <ac:spMk id="16434" creationId="{D262CFB0-CBAC-4B42-B115-C04986CD0098}"/>
          </ac:spMkLst>
        </pc:spChg>
        <pc:spChg chg="add del">
          <ac:chgData name="BEN KHALFALLAH Hela ItimAsrScoVdf" userId="d55be94f-4073-46ba-88ef-465599598fde" providerId="ADAL" clId="{F4C6D9C5-BD47-44C2-9B57-275B6642FEE1}" dt="2022-06-19T15:49:55.685" v="966"/>
          <ac:spMkLst>
            <pc:docMk/>
            <pc:sldMk cId="4203534046" sldId="484"/>
            <ac:spMk id="16435" creationId="{99E89893-DFFA-4421-B915-4E222119CA0C}"/>
          </ac:spMkLst>
        </pc:spChg>
        <pc:spChg chg="add del">
          <ac:chgData name="BEN KHALFALLAH Hela ItimAsrScoVdf" userId="d55be94f-4073-46ba-88ef-465599598fde" providerId="ADAL" clId="{F4C6D9C5-BD47-44C2-9B57-275B6642FEE1}" dt="2022-06-19T16:33:08.770" v="1369" actId="26606"/>
          <ac:spMkLst>
            <pc:docMk/>
            <pc:sldMk cId="4203534046" sldId="484"/>
            <ac:spMk id="16436" creationId="{B7860C09-10C8-4D70-86B6-FA78FFFEDB55}"/>
          </ac:spMkLst>
        </pc:spChg>
        <pc:spChg chg="add del">
          <ac:chgData name="BEN KHALFALLAH Hela ItimAsrScoVdf" userId="d55be94f-4073-46ba-88ef-465599598fde" providerId="ADAL" clId="{F4C6D9C5-BD47-44C2-9B57-275B6642FEE1}" dt="2022-06-19T15:49:55.685" v="966"/>
          <ac:spMkLst>
            <pc:docMk/>
            <pc:sldMk cId="4203534046" sldId="484"/>
            <ac:spMk id="16437" creationId="{791D6C9E-DDC7-4C32-8670-CB71D1231AFE}"/>
          </ac:spMkLst>
        </pc:spChg>
        <pc:spChg chg="add del">
          <ac:chgData name="BEN KHALFALLAH Hela ItimAsrScoVdf" userId="d55be94f-4073-46ba-88ef-465599598fde" providerId="ADAL" clId="{F4C6D9C5-BD47-44C2-9B57-275B6642FEE1}" dt="2022-06-19T16:33:08.770" v="1369" actId="26606"/>
          <ac:spMkLst>
            <pc:docMk/>
            <pc:sldMk cId="4203534046" sldId="484"/>
            <ac:spMk id="16438" creationId="{DA49CA3B-6AD6-42CD-9E47-524DF818BE51}"/>
          </ac:spMkLst>
        </pc:spChg>
        <pc:spChg chg="add del">
          <ac:chgData name="BEN KHALFALLAH Hela ItimAsrScoVdf" userId="d55be94f-4073-46ba-88ef-465599598fde" providerId="ADAL" clId="{F4C6D9C5-BD47-44C2-9B57-275B6642FEE1}" dt="2022-06-19T16:33:08.770" v="1369" actId="26606"/>
          <ac:spMkLst>
            <pc:docMk/>
            <pc:sldMk cId="4203534046" sldId="484"/>
            <ac:spMk id="16440" creationId="{80C35990-E81C-43AE-B207-1CAD6CFC8F4E}"/>
          </ac:spMkLst>
        </pc:spChg>
        <pc:spChg chg="add del">
          <ac:chgData name="BEN KHALFALLAH Hela ItimAsrScoVdf" userId="d55be94f-4073-46ba-88ef-465599598fde" providerId="ADAL" clId="{F4C6D9C5-BD47-44C2-9B57-275B6642FEE1}" dt="2022-06-19T15:49:55.685" v="966"/>
          <ac:spMkLst>
            <pc:docMk/>
            <pc:sldMk cId="4203534046" sldId="484"/>
            <ac:spMk id="16441" creationId="{E833E5BE-374A-4C79-A6B3-483F2717440E}"/>
          </ac:spMkLst>
        </pc:spChg>
        <pc:spChg chg="add del">
          <ac:chgData name="BEN KHALFALLAH Hela ItimAsrScoVdf" userId="d55be94f-4073-46ba-88ef-465599598fde" providerId="ADAL" clId="{F4C6D9C5-BD47-44C2-9B57-275B6642FEE1}" dt="2022-06-19T16:33:17.883" v="1371" actId="26606"/>
          <ac:spMkLst>
            <pc:docMk/>
            <pc:sldMk cId="4203534046" sldId="484"/>
            <ac:spMk id="16442" creationId="{1E5E4503-CC62-4DA9-9121-0A15719984CE}"/>
          </ac:spMkLst>
        </pc:spChg>
        <pc:spChg chg="add del">
          <ac:chgData name="BEN KHALFALLAH Hela ItimAsrScoVdf" userId="d55be94f-4073-46ba-88ef-465599598fde" providerId="ADAL" clId="{F4C6D9C5-BD47-44C2-9B57-275B6642FEE1}" dt="2022-06-19T15:49:55.685" v="966"/>
          <ac:spMkLst>
            <pc:docMk/>
            <pc:sldMk cId="4203534046" sldId="484"/>
            <ac:spMk id="16443" creationId="{B6DB1BEE-6A8E-4560-952A-669A38B0948D}"/>
          </ac:spMkLst>
        </pc:spChg>
        <pc:spChg chg="add del">
          <ac:chgData name="BEN KHALFALLAH Hela ItimAsrScoVdf" userId="d55be94f-4073-46ba-88ef-465599598fde" providerId="ADAL" clId="{F4C6D9C5-BD47-44C2-9B57-275B6642FEE1}" dt="2022-06-19T16:33:17.883" v="1371" actId="26606"/>
          <ac:spMkLst>
            <pc:docMk/>
            <pc:sldMk cId="4203534046" sldId="484"/>
            <ac:spMk id="16444" creationId="{D8D61A1B-3C4C-4F0E-965F-15837624CF5B}"/>
          </ac:spMkLst>
        </pc:spChg>
        <pc:spChg chg="add del">
          <ac:chgData name="BEN KHALFALLAH Hela ItimAsrScoVdf" userId="d55be94f-4073-46ba-88ef-465599598fde" providerId="ADAL" clId="{F4C6D9C5-BD47-44C2-9B57-275B6642FEE1}" dt="2022-06-19T16:33:17.883" v="1371" actId="26606"/>
          <ac:spMkLst>
            <pc:docMk/>
            <pc:sldMk cId="4203534046" sldId="484"/>
            <ac:spMk id="16445" creationId="{00E56243-9701-44E8-8A92-319433305195}"/>
          </ac:spMkLst>
        </pc:spChg>
        <pc:spChg chg="add del">
          <ac:chgData name="BEN KHALFALLAH Hela ItimAsrScoVdf" userId="d55be94f-4073-46ba-88ef-465599598fde" providerId="ADAL" clId="{F4C6D9C5-BD47-44C2-9B57-275B6642FEE1}" dt="2022-06-19T16:33:17.883" v="1371" actId="26606"/>
          <ac:spMkLst>
            <pc:docMk/>
            <pc:sldMk cId="4203534046" sldId="484"/>
            <ac:spMk id="16446" creationId="{5B1F1915-E076-48EB-BB4A-EE9808EB40CB}"/>
          </ac:spMkLst>
        </pc:spChg>
        <pc:spChg chg="add del">
          <ac:chgData name="BEN KHALFALLAH Hela ItimAsrScoVdf" userId="d55be94f-4073-46ba-88ef-465599598fde" providerId="ADAL" clId="{F4C6D9C5-BD47-44C2-9B57-275B6642FEE1}" dt="2022-06-19T16:33:17.883" v="1371" actId="26606"/>
          <ac:spMkLst>
            <pc:docMk/>
            <pc:sldMk cId="4203534046" sldId="484"/>
            <ac:spMk id="16447" creationId="{C946306D-5ADD-463A-949A-DEEBA39D70DC}"/>
          </ac:spMkLst>
        </pc:spChg>
        <pc:spChg chg="add del">
          <ac:chgData name="BEN KHALFALLAH Hela ItimAsrScoVdf" userId="d55be94f-4073-46ba-88ef-465599598fde" providerId="ADAL" clId="{F4C6D9C5-BD47-44C2-9B57-275B6642FEE1}" dt="2022-06-19T16:33:17.883" v="1371" actId="26606"/>
          <ac:spMkLst>
            <pc:docMk/>
            <pc:sldMk cId="4203534046" sldId="484"/>
            <ac:spMk id="16448" creationId="{9180D5DB-9658-40A6-A418-7C69982226F4}"/>
          </ac:spMkLst>
        </pc:spChg>
        <pc:spChg chg="add del">
          <ac:chgData name="BEN KHALFALLAH Hela ItimAsrScoVdf" userId="d55be94f-4073-46ba-88ef-465599598fde" providerId="ADAL" clId="{F4C6D9C5-BD47-44C2-9B57-275B6642FEE1}" dt="2022-06-19T16:33:24.124" v="1373" actId="26606"/>
          <ac:spMkLst>
            <pc:docMk/>
            <pc:sldMk cId="4203534046" sldId="484"/>
            <ac:spMk id="16454" creationId="{1E5E4503-CC62-4DA9-9121-0A15719984CE}"/>
          </ac:spMkLst>
        </pc:spChg>
        <pc:spChg chg="add del">
          <ac:chgData name="BEN KHALFALLAH Hela ItimAsrScoVdf" userId="d55be94f-4073-46ba-88ef-465599598fde" providerId="ADAL" clId="{F4C6D9C5-BD47-44C2-9B57-275B6642FEE1}" dt="2022-06-19T16:33:24.124" v="1373" actId="26606"/>
          <ac:spMkLst>
            <pc:docMk/>
            <pc:sldMk cId="4203534046" sldId="484"/>
            <ac:spMk id="16455" creationId="{D8D61A1B-3C4C-4F0E-965F-15837624CF5B}"/>
          </ac:spMkLst>
        </pc:spChg>
        <pc:spChg chg="add del">
          <ac:chgData name="BEN KHALFALLAH Hela ItimAsrScoVdf" userId="d55be94f-4073-46ba-88ef-465599598fde" providerId="ADAL" clId="{F4C6D9C5-BD47-44C2-9B57-275B6642FEE1}" dt="2022-06-19T16:33:24.124" v="1373" actId="26606"/>
          <ac:spMkLst>
            <pc:docMk/>
            <pc:sldMk cId="4203534046" sldId="484"/>
            <ac:spMk id="16456" creationId="{00E56243-9701-44E8-8A92-319433305195}"/>
          </ac:spMkLst>
        </pc:spChg>
        <pc:spChg chg="add del">
          <ac:chgData name="BEN KHALFALLAH Hela ItimAsrScoVdf" userId="d55be94f-4073-46ba-88ef-465599598fde" providerId="ADAL" clId="{F4C6D9C5-BD47-44C2-9B57-275B6642FEE1}" dt="2022-06-19T16:33:24.124" v="1373" actId="26606"/>
          <ac:spMkLst>
            <pc:docMk/>
            <pc:sldMk cId="4203534046" sldId="484"/>
            <ac:spMk id="16457" creationId="{5B1F1915-E076-48EB-BB4A-EE9808EB40CB}"/>
          </ac:spMkLst>
        </pc:spChg>
        <pc:spChg chg="add del">
          <ac:chgData name="BEN KHALFALLAH Hela ItimAsrScoVdf" userId="d55be94f-4073-46ba-88ef-465599598fde" providerId="ADAL" clId="{F4C6D9C5-BD47-44C2-9B57-275B6642FEE1}" dt="2022-06-19T16:33:24.124" v="1373" actId="26606"/>
          <ac:spMkLst>
            <pc:docMk/>
            <pc:sldMk cId="4203534046" sldId="484"/>
            <ac:spMk id="16458" creationId="{E6ACBC51-0931-4DC1-87B2-C9EF42BC6494}"/>
          </ac:spMkLst>
        </pc:spChg>
        <pc:spChg chg="add del">
          <ac:chgData name="BEN KHALFALLAH Hela ItimAsrScoVdf" userId="d55be94f-4073-46ba-88ef-465599598fde" providerId="ADAL" clId="{F4C6D9C5-BD47-44C2-9B57-275B6642FEE1}" dt="2022-06-19T16:33:30.997" v="1375" actId="26606"/>
          <ac:spMkLst>
            <pc:docMk/>
            <pc:sldMk cId="4203534046" sldId="484"/>
            <ac:spMk id="16464" creationId="{1BB1D3B0-1E2E-48E2-ACCC-EE147A9A0CE0}"/>
          </ac:spMkLst>
        </pc:spChg>
        <pc:spChg chg="add del">
          <ac:chgData name="BEN KHALFALLAH Hela ItimAsrScoVdf" userId="d55be94f-4073-46ba-88ef-465599598fde" providerId="ADAL" clId="{F4C6D9C5-BD47-44C2-9B57-275B6642FEE1}" dt="2022-06-19T16:33:30.997" v="1375" actId="26606"/>
          <ac:spMkLst>
            <pc:docMk/>
            <pc:sldMk cId="4203534046" sldId="484"/>
            <ac:spMk id="16465" creationId="{4BB8B191-5BC6-486A-8E6E-13B1C9EEE83D}"/>
          </ac:spMkLst>
        </pc:spChg>
        <pc:spChg chg="add del">
          <ac:chgData name="BEN KHALFALLAH Hela ItimAsrScoVdf" userId="d55be94f-4073-46ba-88ef-465599598fde" providerId="ADAL" clId="{F4C6D9C5-BD47-44C2-9B57-275B6642FEE1}" dt="2022-06-19T16:33:30.997" v="1375" actId="26606"/>
          <ac:spMkLst>
            <pc:docMk/>
            <pc:sldMk cId="4203534046" sldId="484"/>
            <ac:spMk id="16466" creationId="{06E3DE27-4115-4B5D-A9DB-3C7CDC82B121}"/>
          </ac:spMkLst>
        </pc:spChg>
        <pc:spChg chg="add del">
          <ac:chgData name="BEN KHALFALLAH Hela ItimAsrScoVdf" userId="d55be94f-4073-46ba-88ef-465599598fde" providerId="ADAL" clId="{F4C6D9C5-BD47-44C2-9B57-275B6642FEE1}" dt="2022-06-19T16:33:30.997" v="1375" actId="26606"/>
          <ac:spMkLst>
            <pc:docMk/>
            <pc:sldMk cId="4203534046" sldId="484"/>
            <ac:spMk id="16467" creationId="{AA5196B7-638B-4DC2-897C-9F49E9D46FD9}"/>
          </ac:spMkLst>
        </pc:spChg>
        <pc:spChg chg="add del">
          <ac:chgData name="BEN KHALFALLAH Hela ItimAsrScoVdf" userId="d55be94f-4073-46ba-88ef-465599598fde" providerId="ADAL" clId="{F4C6D9C5-BD47-44C2-9B57-275B6642FEE1}" dt="2022-06-19T16:33:30.997" v="1375" actId="26606"/>
          <ac:spMkLst>
            <pc:docMk/>
            <pc:sldMk cId="4203534046" sldId="484"/>
            <ac:spMk id="16468" creationId="{C1FA8F66-3B85-411D-A2A6-A50DF3026D9A}"/>
          </ac:spMkLst>
        </pc:spChg>
        <pc:spChg chg="add del">
          <ac:chgData name="BEN KHALFALLAH Hela ItimAsrScoVdf" userId="d55be94f-4073-46ba-88ef-465599598fde" providerId="ADAL" clId="{F4C6D9C5-BD47-44C2-9B57-275B6642FEE1}" dt="2022-06-19T16:33:30.997" v="1375" actId="26606"/>
          <ac:spMkLst>
            <pc:docMk/>
            <pc:sldMk cId="4203534046" sldId="484"/>
            <ac:spMk id="16470" creationId="{4179E790-E691-4202-B7FA-62924FC8D195}"/>
          </ac:spMkLst>
        </pc:spChg>
        <pc:spChg chg="add del">
          <ac:chgData name="BEN KHALFALLAH Hela ItimAsrScoVdf" userId="d55be94f-4073-46ba-88ef-465599598fde" providerId="ADAL" clId="{F4C6D9C5-BD47-44C2-9B57-275B6642FEE1}" dt="2022-06-19T16:33:30.997" v="1375" actId="26606"/>
          <ac:spMkLst>
            <pc:docMk/>
            <pc:sldMk cId="4203534046" sldId="484"/>
            <ac:spMk id="16471" creationId="{065EE0A0-4DA6-4AA2-A475-14DB03C55AFA}"/>
          </ac:spMkLst>
        </pc:spChg>
        <pc:spChg chg="add del">
          <ac:chgData name="BEN KHALFALLAH Hela ItimAsrScoVdf" userId="d55be94f-4073-46ba-88ef-465599598fde" providerId="ADAL" clId="{F4C6D9C5-BD47-44C2-9B57-275B6642FEE1}" dt="2022-06-19T16:33:35.614" v="1377" actId="26606"/>
          <ac:spMkLst>
            <pc:docMk/>
            <pc:sldMk cId="4203534046" sldId="484"/>
            <ac:spMk id="16473" creationId="{1BB1D3B0-1E2E-48E2-ACCC-EE147A9A0CE0}"/>
          </ac:spMkLst>
        </pc:spChg>
        <pc:spChg chg="add del">
          <ac:chgData name="BEN KHALFALLAH Hela ItimAsrScoVdf" userId="d55be94f-4073-46ba-88ef-465599598fde" providerId="ADAL" clId="{F4C6D9C5-BD47-44C2-9B57-275B6642FEE1}" dt="2022-06-19T16:33:35.614" v="1377" actId="26606"/>
          <ac:spMkLst>
            <pc:docMk/>
            <pc:sldMk cId="4203534046" sldId="484"/>
            <ac:spMk id="16474" creationId="{4BB8B191-5BC6-486A-8E6E-13B1C9EEE83D}"/>
          </ac:spMkLst>
        </pc:spChg>
        <pc:spChg chg="add del">
          <ac:chgData name="BEN KHALFALLAH Hela ItimAsrScoVdf" userId="d55be94f-4073-46ba-88ef-465599598fde" providerId="ADAL" clId="{F4C6D9C5-BD47-44C2-9B57-275B6642FEE1}" dt="2022-06-19T16:33:35.614" v="1377" actId="26606"/>
          <ac:spMkLst>
            <pc:docMk/>
            <pc:sldMk cId="4203534046" sldId="484"/>
            <ac:spMk id="16475" creationId="{06E3DE27-4115-4B5D-A9DB-3C7CDC82B121}"/>
          </ac:spMkLst>
        </pc:spChg>
        <pc:spChg chg="add del">
          <ac:chgData name="BEN KHALFALLAH Hela ItimAsrScoVdf" userId="d55be94f-4073-46ba-88ef-465599598fde" providerId="ADAL" clId="{F4C6D9C5-BD47-44C2-9B57-275B6642FEE1}" dt="2022-06-19T16:33:35.614" v="1377" actId="26606"/>
          <ac:spMkLst>
            <pc:docMk/>
            <pc:sldMk cId="4203534046" sldId="484"/>
            <ac:spMk id="16476" creationId="{AA5196B7-638B-4DC2-897C-9F49E9D46FD9}"/>
          </ac:spMkLst>
        </pc:spChg>
        <pc:spChg chg="add del">
          <ac:chgData name="BEN KHALFALLAH Hela ItimAsrScoVdf" userId="d55be94f-4073-46ba-88ef-465599598fde" providerId="ADAL" clId="{F4C6D9C5-BD47-44C2-9B57-275B6642FEE1}" dt="2022-06-19T16:33:35.614" v="1377" actId="26606"/>
          <ac:spMkLst>
            <pc:docMk/>
            <pc:sldMk cId="4203534046" sldId="484"/>
            <ac:spMk id="16477" creationId="{6893B82E-854C-4EBE-9181-3233D76DECAB}"/>
          </ac:spMkLst>
        </pc:spChg>
        <pc:spChg chg="add del">
          <ac:chgData name="BEN KHALFALLAH Hela ItimAsrScoVdf" userId="d55be94f-4073-46ba-88ef-465599598fde" providerId="ADAL" clId="{F4C6D9C5-BD47-44C2-9B57-275B6642FEE1}" dt="2022-06-19T16:33:35.614" v="1377" actId="26606"/>
          <ac:spMkLst>
            <pc:docMk/>
            <pc:sldMk cId="4203534046" sldId="484"/>
            <ac:spMk id="16478" creationId="{962D338C-33B8-4AD2-95E1-F78D10F83801}"/>
          </ac:spMkLst>
        </pc:spChg>
        <pc:spChg chg="add del">
          <ac:chgData name="BEN KHALFALLAH Hela ItimAsrScoVdf" userId="d55be94f-4073-46ba-88ef-465599598fde" providerId="ADAL" clId="{F4C6D9C5-BD47-44C2-9B57-275B6642FEE1}" dt="2022-06-19T16:33:35.614" v="1377" actId="26606"/>
          <ac:spMkLst>
            <pc:docMk/>
            <pc:sldMk cId="4203534046" sldId="484"/>
            <ac:spMk id="16479" creationId="{9E7C66B9-3219-4743-A8FC-126889285E36}"/>
          </ac:spMkLst>
        </pc:spChg>
        <pc:spChg chg="add del">
          <ac:chgData name="BEN KHALFALLAH Hela ItimAsrScoVdf" userId="d55be94f-4073-46ba-88ef-465599598fde" providerId="ADAL" clId="{F4C6D9C5-BD47-44C2-9B57-275B6642FEE1}" dt="2022-06-19T16:33:35.614" v="1377" actId="26606"/>
          <ac:spMkLst>
            <pc:docMk/>
            <pc:sldMk cId="4203534046" sldId="484"/>
            <ac:spMk id="16480" creationId="{AFC1AFF3-F2FF-40D8-90BB-FBEF2745213D}"/>
          </ac:spMkLst>
        </pc:spChg>
        <pc:spChg chg="add del">
          <ac:chgData name="BEN KHALFALLAH Hela ItimAsrScoVdf" userId="d55be94f-4073-46ba-88ef-465599598fde" providerId="ADAL" clId="{F4C6D9C5-BD47-44C2-9B57-275B6642FEE1}" dt="2022-06-19T16:33:37.732" v="1379" actId="26606"/>
          <ac:spMkLst>
            <pc:docMk/>
            <pc:sldMk cId="4203534046" sldId="484"/>
            <ac:spMk id="16482" creationId="{1E5E4503-CC62-4DA9-9121-0A15719984CE}"/>
          </ac:spMkLst>
        </pc:spChg>
        <pc:spChg chg="add del">
          <ac:chgData name="BEN KHALFALLAH Hela ItimAsrScoVdf" userId="d55be94f-4073-46ba-88ef-465599598fde" providerId="ADAL" clId="{F4C6D9C5-BD47-44C2-9B57-275B6642FEE1}" dt="2022-06-19T16:33:37.732" v="1379" actId="26606"/>
          <ac:spMkLst>
            <pc:docMk/>
            <pc:sldMk cId="4203534046" sldId="484"/>
            <ac:spMk id="16483" creationId="{D8D61A1B-3C4C-4F0E-965F-15837624CF5B}"/>
          </ac:spMkLst>
        </pc:spChg>
        <pc:spChg chg="add del">
          <ac:chgData name="BEN KHALFALLAH Hela ItimAsrScoVdf" userId="d55be94f-4073-46ba-88ef-465599598fde" providerId="ADAL" clId="{F4C6D9C5-BD47-44C2-9B57-275B6642FEE1}" dt="2022-06-19T16:33:37.732" v="1379" actId="26606"/>
          <ac:spMkLst>
            <pc:docMk/>
            <pc:sldMk cId="4203534046" sldId="484"/>
            <ac:spMk id="16484" creationId="{00E56243-9701-44E8-8A92-319433305195}"/>
          </ac:spMkLst>
        </pc:spChg>
        <pc:spChg chg="add del">
          <ac:chgData name="BEN KHALFALLAH Hela ItimAsrScoVdf" userId="d55be94f-4073-46ba-88ef-465599598fde" providerId="ADAL" clId="{F4C6D9C5-BD47-44C2-9B57-275B6642FEE1}" dt="2022-06-19T16:33:37.732" v="1379" actId="26606"/>
          <ac:spMkLst>
            <pc:docMk/>
            <pc:sldMk cId="4203534046" sldId="484"/>
            <ac:spMk id="16485" creationId="{5B1F1915-E076-48EB-BB4A-EE9808EB40CB}"/>
          </ac:spMkLst>
        </pc:spChg>
        <pc:spChg chg="add del">
          <ac:chgData name="BEN KHALFALLAH Hela ItimAsrScoVdf" userId="d55be94f-4073-46ba-88ef-465599598fde" providerId="ADAL" clId="{F4C6D9C5-BD47-44C2-9B57-275B6642FEE1}" dt="2022-06-19T16:33:37.732" v="1379" actId="26606"/>
          <ac:spMkLst>
            <pc:docMk/>
            <pc:sldMk cId="4203534046" sldId="484"/>
            <ac:spMk id="16486" creationId="{DBAE429C-3A94-4C39-B88C-596F1E4C0AB0}"/>
          </ac:spMkLst>
        </pc:spChg>
        <pc:spChg chg="add del">
          <ac:chgData name="BEN KHALFALLAH Hela ItimAsrScoVdf" userId="d55be94f-4073-46ba-88ef-465599598fde" providerId="ADAL" clId="{F4C6D9C5-BD47-44C2-9B57-275B6642FEE1}" dt="2022-06-19T16:33:37.732" v="1379" actId="26606"/>
          <ac:spMkLst>
            <pc:docMk/>
            <pc:sldMk cId="4203534046" sldId="484"/>
            <ac:spMk id="16487" creationId="{FBEA2C8A-CA20-494E-8DAA-985E842EDB7F}"/>
          </ac:spMkLst>
        </pc:spChg>
        <pc:spChg chg="add del">
          <ac:chgData name="BEN KHALFALLAH Hela ItimAsrScoVdf" userId="d55be94f-4073-46ba-88ef-465599598fde" providerId="ADAL" clId="{F4C6D9C5-BD47-44C2-9B57-275B6642FEE1}" dt="2022-06-19T16:33:42.245" v="1381" actId="26606"/>
          <ac:spMkLst>
            <pc:docMk/>
            <pc:sldMk cId="4203534046" sldId="484"/>
            <ac:spMk id="16489" creationId="{1BB1D3B0-1E2E-48E2-ACCC-EE147A9A0CE0}"/>
          </ac:spMkLst>
        </pc:spChg>
        <pc:spChg chg="add del">
          <ac:chgData name="BEN KHALFALLAH Hela ItimAsrScoVdf" userId="d55be94f-4073-46ba-88ef-465599598fde" providerId="ADAL" clId="{F4C6D9C5-BD47-44C2-9B57-275B6642FEE1}" dt="2022-06-19T16:33:42.245" v="1381" actId="26606"/>
          <ac:spMkLst>
            <pc:docMk/>
            <pc:sldMk cId="4203534046" sldId="484"/>
            <ac:spMk id="16490" creationId="{4BB8B191-5BC6-486A-8E6E-13B1C9EEE83D}"/>
          </ac:spMkLst>
        </pc:spChg>
        <pc:spChg chg="add del">
          <ac:chgData name="BEN KHALFALLAH Hela ItimAsrScoVdf" userId="d55be94f-4073-46ba-88ef-465599598fde" providerId="ADAL" clId="{F4C6D9C5-BD47-44C2-9B57-275B6642FEE1}" dt="2022-06-19T16:33:42.245" v="1381" actId="26606"/>
          <ac:spMkLst>
            <pc:docMk/>
            <pc:sldMk cId="4203534046" sldId="484"/>
            <ac:spMk id="16491" creationId="{06E3DE27-4115-4B5D-A9DB-3C7CDC82B121}"/>
          </ac:spMkLst>
        </pc:spChg>
        <pc:spChg chg="add del">
          <ac:chgData name="BEN KHALFALLAH Hela ItimAsrScoVdf" userId="d55be94f-4073-46ba-88ef-465599598fde" providerId="ADAL" clId="{F4C6D9C5-BD47-44C2-9B57-275B6642FEE1}" dt="2022-06-19T16:33:42.245" v="1381" actId="26606"/>
          <ac:spMkLst>
            <pc:docMk/>
            <pc:sldMk cId="4203534046" sldId="484"/>
            <ac:spMk id="16492" creationId="{AA5196B7-638B-4DC2-897C-9F49E9D46FD9}"/>
          </ac:spMkLst>
        </pc:spChg>
        <pc:spChg chg="add del">
          <ac:chgData name="BEN KHALFALLAH Hela ItimAsrScoVdf" userId="d55be94f-4073-46ba-88ef-465599598fde" providerId="ADAL" clId="{F4C6D9C5-BD47-44C2-9B57-275B6642FEE1}" dt="2022-06-19T16:33:42.245" v="1381" actId="26606"/>
          <ac:spMkLst>
            <pc:docMk/>
            <pc:sldMk cId="4203534046" sldId="484"/>
            <ac:spMk id="16493" creationId="{6893B82E-854C-4EBE-9181-3233D76DECAB}"/>
          </ac:spMkLst>
        </pc:spChg>
        <pc:spChg chg="add del">
          <ac:chgData name="BEN KHALFALLAH Hela ItimAsrScoVdf" userId="d55be94f-4073-46ba-88ef-465599598fde" providerId="ADAL" clId="{F4C6D9C5-BD47-44C2-9B57-275B6642FEE1}" dt="2022-06-19T16:33:42.245" v="1381" actId="26606"/>
          <ac:spMkLst>
            <pc:docMk/>
            <pc:sldMk cId="4203534046" sldId="484"/>
            <ac:spMk id="16494" creationId="{962D338C-33B8-4AD2-95E1-F78D10F83801}"/>
          </ac:spMkLst>
        </pc:spChg>
        <pc:spChg chg="add del">
          <ac:chgData name="BEN KHALFALLAH Hela ItimAsrScoVdf" userId="d55be94f-4073-46ba-88ef-465599598fde" providerId="ADAL" clId="{F4C6D9C5-BD47-44C2-9B57-275B6642FEE1}" dt="2022-06-19T16:33:42.245" v="1381" actId="26606"/>
          <ac:spMkLst>
            <pc:docMk/>
            <pc:sldMk cId="4203534046" sldId="484"/>
            <ac:spMk id="16495" creationId="{9E7C66B9-3219-4743-A8FC-126889285E36}"/>
          </ac:spMkLst>
        </pc:spChg>
        <pc:spChg chg="add del">
          <ac:chgData name="BEN KHALFALLAH Hela ItimAsrScoVdf" userId="d55be94f-4073-46ba-88ef-465599598fde" providerId="ADAL" clId="{F4C6D9C5-BD47-44C2-9B57-275B6642FEE1}" dt="2022-06-19T16:33:42.245" v="1381" actId="26606"/>
          <ac:spMkLst>
            <pc:docMk/>
            <pc:sldMk cId="4203534046" sldId="484"/>
            <ac:spMk id="16496" creationId="{AFC1AFF3-F2FF-40D8-90BB-FBEF2745213D}"/>
          </ac:spMkLst>
        </pc:spChg>
        <pc:spChg chg="add del">
          <ac:chgData name="BEN KHALFALLAH Hela ItimAsrScoVdf" userId="d55be94f-4073-46ba-88ef-465599598fde" providerId="ADAL" clId="{F4C6D9C5-BD47-44C2-9B57-275B6642FEE1}" dt="2022-06-19T16:34:59.054" v="1394" actId="26606"/>
          <ac:spMkLst>
            <pc:docMk/>
            <pc:sldMk cId="4203534046" sldId="484"/>
            <ac:spMk id="16498" creationId="{1BB1D3B0-1E2E-48E2-ACCC-EE147A9A0CE0}"/>
          </ac:spMkLst>
        </pc:spChg>
        <pc:spChg chg="add del">
          <ac:chgData name="BEN KHALFALLAH Hela ItimAsrScoVdf" userId="d55be94f-4073-46ba-88ef-465599598fde" providerId="ADAL" clId="{F4C6D9C5-BD47-44C2-9B57-275B6642FEE1}" dt="2022-06-19T16:34:59.054" v="1394" actId="26606"/>
          <ac:spMkLst>
            <pc:docMk/>
            <pc:sldMk cId="4203534046" sldId="484"/>
            <ac:spMk id="16499" creationId="{4BB8B191-5BC6-486A-8E6E-13B1C9EEE83D}"/>
          </ac:spMkLst>
        </pc:spChg>
        <pc:spChg chg="add del">
          <ac:chgData name="BEN KHALFALLAH Hela ItimAsrScoVdf" userId="d55be94f-4073-46ba-88ef-465599598fde" providerId="ADAL" clId="{F4C6D9C5-BD47-44C2-9B57-275B6642FEE1}" dt="2022-06-19T16:34:59.054" v="1394" actId="26606"/>
          <ac:spMkLst>
            <pc:docMk/>
            <pc:sldMk cId="4203534046" sldId="484"/>
            <ac:spMk id="16500" creationId="{06E3DE27-4115-4B5D-A9DB-3C7CDC82B121}"/>
          </ac:spMkLst>
        </pc:spChg>
        <pc:spChg chg="add del">
          <ac:chgData name="BEN KHALFALLAH Hela ItimAsrScoVdf" userId="d55be94f-4073-46ba-88ef-465599598fde" providerId="ADAL" clId="{F4C6D9C5-BD47-44C2-9B57-275B6642FEE1}" dt="2022-06-19T16:34:59.054" v="1394" actId="26606"/>
          <ac:spMkLst>
            <pc:docMk/>
            <pc:sldMk cId="4203534046" sldId="484"/>
            <ac:spMk id="16501" creationId="{AA5196B7-638B-4DC2-897C-9F49E9D46FD9}"/>
          </ac:spMkLst>
        </pc:spChg>
        <pc:spChg chg="add del">
          <ac:chgData name="BEN KHALFALLAH Hela ItimAsrScoVdf" userId="d55be94f-4073-46ba-88ef-465599598fde" providerId="ADAL" clId="{F4C6D9C5-BD47-44C2-9B57-275B6642FEE1}" dt="2022-06-19T16:34:59.054" v="1394" actId="26606"/>
          <ac:spMkLst>
            <pc:docMk/>
            <pc:sldMk cId="4203534046" sldId="484"/>
            <ac:spMk id="16502" creationId="{875485B9-8EE1-447A-9C08-F7D6B532A8CF}"/>
          </ac:spMkLst>
        </pc:spChg>
        <pc:spChg chg="add del">
          <ac:chgData name="BEN KHALFALLAH Hela ItimAsrScoVdf" userId="d55be94f-4073-46ba-88ef-465599598fde" providerId="ADAL" clId="{F4C6D9C5-BD47-44C2-9B57-275B6642FEE1}" dt="2022-06-19T16:34:59.054" v="1394" actId="26606"/>
          <ac:spMkLst>
            <pc:docMk/>
            <pc:sldMk cId="4203534046" sldId="484"/>
            <ac:spMk id="16503" creationId="{B963707F-B98C-4143-AFCF-D6B56C975C5A}"/>
          </ac:spMkLst>
        </pc:spChg>
        <pc:spChg chg="add del">
          <ac:chgData name="BEN KHALFALLAH Hela ItimAsrScoVdf" userId="d55be94f-4073-46ba-88ef-465599598fde" providerId="ADAL" clId="{F4C6D9C5-BD47-44C2-9B57-275B6642FEE1}" dt="2022-06-19T16:34:59.054" v="1394" actId="26606"/>
          <ac:spMkLst>
            <pc:docMk/>
            <pc:sldMk cId="4203534046" sldId="484"/>
            <ac:spMk id="16504" creationId="{88D2DFBB-460D-4ECB-BD76-509C99DAD65A}"/>
          </ac:spMkLst>
        </pc:spChg>
        <pc:spChg chg="add del">
          <ac:chgData name="BEN KHALFALLAH Hela ItimAsrScoVdf" userId="d55be94f-4073-46ba-88ef-465599598fde" providerId="ADAL" clId="{F4C6D9C5-BD47-44C2-9B57-275B6642FEE1}" dt="2022-06-19T16:34:02.591" v="1385" actId="26606"/>
          <ac:spMkLst>
            <pc:docMk/>
            <pc:sldMk cId="4203534046" sldId="484"/>
            <ac:spMk id="16509" creationId="{1BB1D3B0-1E2E-48E2-ACCC-EE147A9A0CE0}"/>
          </ac:spMkLst>
        </pc:spChg>
        <pc:spChg chg="add del">
          <ac:chgData name="BEN KHALFALLAH Hela ItimAsrScoVdf" userId="d55be94f-4073-46ba-88ef-465599598fde" providerId="ADAL" clId="{F4C6D9C5-BD47-44C2-9B57-275B6642FEE1}" dt="2022-06-19T16:34:02.591" v="1385" actId="26606"/>
          <ac:spMkLst>
            <pc:docMk/>
            <pc:sldMk cId="4203534046" sldId="484"/>
            <ac:spMk id="16511" creationId="{4BB8B191-5BC6-486A-8E6E-13B1C9EEE83D}"/>
          </ac:spMkLst>
        </pc:spChg>
        <pc:spChg chg="add del">
          <ac:chgData name="BEN KHALFALLAH Hela ItimAsrScoVdf" userId="d55be94f-4073-46ba-88ef-465599598fde" providerId="ADAL" clId="{F4C6D9C5-BD47-44C2-9B57-275B6642FEE1}" dt="2022-06-19T16:34:02.591" v="1385" actId="26606"/>
          <ac:spMkLst>
            <pc:docMk/>
            <pc:sldMk cId="4203534046" sldId="484"/>
            <ac:spMk id="16513" creationId="{06E3DE27-4115-4B5D-A9DB-3C7CDC82B121}"/>
          </ac:spMkLst>
        </pc:spChg>
        <pc:spChg chg="add del">
          <ac:chgData name="BEN KHALFALLAH Hela ItimAsrScoVdf" userId="d55be94f-4073-46ba-88ef-465599598fde" providerId="ADAL" clId="{F4C6D9C5-BD47-44C2-9B57-275B6642FEE1}" dt="2022-06-19T16:34:02.591" v="1385" actId="26606"/>
          <ac:spMkLst>
            <pc:docMk/>
            <pc:sldMk cId="4203534046" sldId="484"/>
            <ac:spMk id="16515" creationId="{AA5196B7-638B-4DC2-897C-9F49E9D46FD9}"/>
          </ac:spMkLst>
        </pc:spChg>
        <pc:spChg chg="add del">
          <ac:chgData name="BEN KHALFALLAH Hela ItimAsrScoVdf" userId="d55be94f-4073-46ba-88ef-465599598fde" providerId="ADAL" clId="{F4C6D9C5-BD47-44C2-9B57-275B6642FEE1}" dt="2022-06-19T16:34:02.591" v="1385" actId="26606"/>
          <ac:spMkLst>
            <pc:docMk/>
            <pc:sldMk cId="4203534046" sldId="484"/>
            <ac:spMk id="16517" creationId="{C1FA8F66-3B85-411D-A2A6-A50DF3026D9A}"/>
          </ac:spMkLst>
        </pc:spChg>
        <pc:spChg chg="add del">
          <ac:chgData name="BEN KHALFALLAH Hela ItimAsrScoVdf" userId="d55be94f-4073-46ba-88ef-465599598fde" providerId="ADAL" clId="{F4C6D9C5-BD47-44C2-9B57-275B6642FEE1}" dt="2022-06-19T16:34:02.591" v="1385" actId="26606"/>
          <ac:spMkLst>
            <pc:docMk/>
            <pc:sldMk cId="4203534046" sldId="484"/>
            <ac:spMk id="16521" creationId="{4179E790-E691-4202-B7FA-62924FC8D195}"/>
          </ac:spMkLst>
        </pc:spChg>
        <pc:spChg chg="add del">
          <ac:chgData name="BEN KHALFALLAH Hela ItimAsrScoVdf" userId="d55be94f-4073-46ba-88ef-465599598fde" providerId="ADAL" clId="{F4C6D9C5-BD47-44C2-9B57-275B6642FEE1}" dt="2022-06-19T16:34:02.591" v="1385" actId="26606"/>
          <ac:spMkLst>
            <pc:docMk/>
            <pc:sldMk cId="4203534046" sldId="484"/>
            <ac:spMk id="16523" creationId="{065EE0A0-4DA6-4AA2-A475-14DB03C55AFA}"/>
          </ac:spMkLst>
        </pc:spChg>
        <pc:spChg chg="add del">
          <ac:chgData name="BEN KHALFALLAH Hela ItimAsrScoVdf" userId="d55be94f-4073-46ba-88ef-465599598fde" providerId="ADAL" clId="{F4C6D9C5-BD47-44C2-9B57-275B6642FEE1}" dt="2022-06-19T16:34:14.031" v="1387" actId="26606"/>
          <ac:spMkLst>
            <pc:docMk/>
            <pc:sldMk cId="4203534046" sldId="484"/>
            <ac:spMk id="16525" creationId="{1BB1D3B0-1E2E-48E2-ACCC-EE147A9A0CE0}"/>
          </ac:spMkLst>
        </pc:spChg>
        <pc:spChg chg="add del">
          <ac:chgData name="BEN KHALFALLAH Hela ItimAsrScoVdf" userId="d55be94f-4073-46ba-88ef-465599598fde" providerId="ADAL" clId="{F4C6D9C5-BD47-44C2-9B57-275B6642FEE1}" dt="2022-06-19T16:34:14.031" v="1387" actId="26606"/>
          <ac:spMkLst>
            <pc:docMk/>
            <pc:sldMk cId="4203534046" sldId="484"/>
            <ac:spMk id="16526" creationId="{4BB8B191-5BC6-486A-8E6E-13B1C9EEE83D}"/>
          </ac:spMkLst>
        </pc:spChg>
        <pc:spChg chg="add del">
          <ac:chgData name="BEN KHALFALLAH Hela ItimAsrScoVdf" userId="d55be94f-4073-46ba-88ef-465599598fde" providerId="ADAL" clId="{F4C6D9C5-BD47-44C2-9B57-275B6642FEE1}" dt="2022-06-19T16:34:14.031" v="1387" actId="26606"/>
          <ac:spMkLst>
            <pc:docMk/>
            <pc:sldMk cId="4203534046" sldId="484"/>
            <ac:spMk id="16527" creationId="{06E3DE27-4115-4B5D-A9DB-3C7CDC82B121}"/>
          </ac:spMkLst>
        </pc:spChg>
        <pc:spChg chg="add del">
          <ac:chgData name="BEN KHALFALLAH Hela ItimAsrScoVdf" userId="d55be94f-4073-46ba-88ef-465599598fde" providerId="ADAL" clId="{F4C6D9C5-BD47-44C2-9B57-275B6642FEE1}" dt="2022-06-19T16:34:14.031" v="1387" actId="26606"/>
          <ac:spMkLst>
            <pc:docMk/>
            <pc:sldMk cId="4203534046" sldId="484"/>
            <ac:spMk id="16528" creationId="{AA5196B7-638B-4DC2-897C-9F49E9D46FD9}"/>
          </ac:spMkLst>
        </pc:spChg>
        <pc:spChg chg="add del">
          <ac:chgData name="BEN KHALFALLAH Hela ItimAsrScoVdf" userId="d55be94f-4073-46ba-88ef-465599598fde" providerId="ADAL" clId="{F4C6D9C5-BD47-44C2-9B57-275B6642FEE1}" dt="2022-06-19T16:34:14.031" v="1387" actId="26606"/>
          <ac:spMkLst>
            <pc:docMk/>
            <pc:sldMk cId="4203534046" sldId="484"/>
            <ac:spMk id="16529" creationId="{D262CFB0-CBAC-4B42-B115-C04986CD0098}"/>
          </ac:spMkLst>
        </pc:spChg>
        <pc:spChg chg="add del">
          <ac:chgData name="BEN KHALFALLAH Hela ItimAsrScoVdf" userId="d55be94f-4073-46ba-88ef-465599598fde" providerId="ADAL" clId="{F4C6D9C5-BD47-44C2-9B57-275B6642FEE1}" dt="2022-06-19T16:34:14.031" v="1387" actId="26606"/>
          <ac:spMkLst>
            <pc:docMk/>
            <pc:sldMk cId="4203534046" sldId="484"/>
            <ac:spMk id="16530" creationId="{B7860C09-10C8-4D70-86B6-FA78FFFEDB55}"/>
          </ac:spMkLst>
        </pc:spChg>
        <pc:spChg chg="add del">
          <ac:chgData name="BEN KHALFALLAH Hela ItimAsrScoVdf" userId="d55be94f-4073-46ba-88ef-465599598fde" providerId="ADAL" clId="{F4C6D9C5-BD47-44C2-9B57-275B6642FEE1}" dt="2022-06-19T16:34:14.031" v="1387" actId="26606"/>
          <ac:spMkLst>
            <pc:docMk/>
            <pc:sldMk cId="4203534046" sldId="484"/>
            <ac:spMk id="16531" creationId="{DA49CA3B-6AD6-42CD-9E47-524DF818BE51}"/>
          </ac:spMkLst>
        </pc:spChg>
        <pc:spChg chg="add del">
          <ac:chgData name="BEN KHALFALLAH Hela ItimAsrScoVdf" userId="d55be94f-4073-46ba-88ef-465599598fde" providerId="ADAL" clId="{F4C6D9C5-BD47-44C2-9B57-275B6642FEE1}" dt="2022-06-19T16:34:14.031" v="1387" actId="26606"/>
          <ac:spMkLst>
            <pc:docMk/>
            <pc:sldMk cId="4203534046" sldId="484"/>
            <ac:spMk id="16532" creationId="{80C35990-E81C-43AE-B207-1CAD6CFC8F4E}"/>
          </ac:spMkLst>
        </pc:spChg>
        <pc:spChg chg="add del">
          <ac:chgData name="BEN KHALFALLAH Hela ItimAsrScoVdf" userId="d55be94f-4073-46ba-88ef-465599598fde" providerId="ADAL" clId="{F4C6D9C5-BD47-44C2-9B57-275B6642FEE1}" dt="2022-06-19T16:34:19.819" v="1389" actId="26606"/>
          <ac:spMkLst>
            <pc:docMk/>
            <pc:sldMk cId="4203534046" sldId="484"/>
            <ac:spMk id="16534" creationId="{1E5E4503-CC62-4DA9-9121-0A15719984CE}"/>
          </ac:spMkLst>
        </pc:spChg>
        <pc:spChg chg="add del">
          <ac:chgData name="BEN KHALFALLAH Hela ItimAsrScoVdf" userId="d55be94f-4073-46ba-88ef-465599598fde" providerId="ADAL" clId="{F4C6D9C5-BD47-44C2-9B57-275B6642FEE1}" dt="2022-06-19T16:34:19.819" v="1389" actId="26606"/>
          <ac:spMkLst>
            <pc:docMk/>
            <pc:sldMk cId="4203534046" sldId="484"/>
            <ac:spMk id="16535" creationId="{D8D61A1B-3C4C-4F0E-965F-15837624CF5B}"/>
          </ac:spMkLst>
        </pc:spChg>
        <pc:spChg chg="add del">
          <ac:chgData name="BEN KHALFALLAH Hela ItimAsrScoVdf" userId="d55be94f-4073-46ba-88ef-465599598fde" providerId="ADAL" clId="{F4C6D9C5-BD47-44C2-9B57-275B6642FEE1}" dt="2022-06-19T16:34:19.819" v="1389" actId="26606"/>
          <ac:spMkLst>
            <pc:docMk/>
            <pc:sldMk cId="4203534046" sldId="484"/>
            <ac:spMk id="16536" creationId="{00E56243-9701-44E8-8A92-319433305195}"/>
          </ac:spMkLst>
        </pc:spChg>
        <pc:spChg chg="add del">
          <ac:chgData name="BEN KHALFALLAH Hela ItimAsrScoVdf" userId="d55be94f-4073-46ba-88ef-465599598fde" providerId="ADAL" clId="{F4C6D9C5-BD47-44C2-9B57-275B6642FEE1}" dt="2022-06-19T16:34:19.819" v="1389" actId="26606"/>
          <ac:spMkLst>
            <pc:docMk/>
            <pc:sldMk cId="4203534046" sldId="484"/>
            <ac:spMk id="16537" creationId="{5B1F1915-E076-48EB-BB4A-EE9808EB40CB}"/>
          </ac:spMkLst>
        </pc:spChg>
        <pc:spChg chg="add del">
          <ac:chgData name="BEN KHALFALLAH Hela ItimAsrScoVdf" userId="d55be94f-4073-46ba-88ef-465599598fde" providerId="ADAL" clId="{F4C6D9C5-BD47-44C2-9B57-275B6642FEE1}" dt="2022-06-19T16:34:19.819" v="1389" actId="26606"/>
          <ac:spMkLst>
            <pc:docMk/>
            <pc:sldMk cId="4203534046" sldId="484"/>
            <ac:spMk id="16538" creationId="{9571AD9F-71E5-446F-A415-884671DD9741}"/>
          </ac:spMkLst>
        </pc:spChg>
        <pc:spChg chg="add del">
          <ac:chgData name="BEN KHALFALLAH Hela ItimAsrScoVdf" userId="d55be94f-4073-46ba-88ef-465599598fde" providerId="ADAL" clId="{F4C6D9C5-BD47-44C2-9B57-275B6642FEE1}" dt="2022-06-19T16:34:19.819" v="1389" actId="26606"/>
          <ac:spMkLst>
            <pc:docMk/>
            <pc:sldMk cId="4203534046" sldId="484"/>
            <ac:spMk id="16539" creationId="{042602FD-1CFF-4343-8524-DD0FF5C6A58A}"/>
          </ac:spMkLst>
        </pc:spChg>
        <pc:spChg chg="add del">
          <ac:chgData name="BEN KHALFALLAH Hela ItimAsrScoVdf" userId="d55be94f-4073-46ba-88ef-465599598fde" providerId="ADAL" clId="{F4C6D9C5-BD47-44C2-9B57-275B6642FEE1}" dt="2022-06-19T16:34:45.548" v="1391" actId="26606"/>
          <ac:spMkLst>
            <pc:docMk/>
            <pc:sldMk cId="4203534046" sldId="484"/>
            <ac:spMk id="16541" creationId="{1BB1D3B0-1E2E-48E2-ACCC-EE147A9A0CE0}"/>
          </ac:spMkLst>
        </pc:spChg>
        <pc:spChg chg="add del">
          <ac:chgData name="BEN KHALFALLAH Hela ItimAsrScoVdf" userId="d55be94f-4073-46ba-88ef-465599598fde" providerId="ADAL" clId="{F4C6D9C5-BD47-44C2-9B57-275B6642FEE1}" dt="2022-06-19T16:34:45.548" v="1391" actId="26606"/>
          <ac:spMkLst>
            <pc:docMk/>
            <pc:sldMk cId="4203534046" sldId="484"/>
            <ac:spMk id="16542" creationId="{4BB8B191-5BC6-486A-8E6E-13B1C9EEE83D}"/>
          </ac:spMkLst>
        </pc:spChg>
        <pc:spChg chg="add del">
          <ac:chgData name="BEN KHALFALLAH Hela ItimAsrScoVdf" userId="d55be94f-4073-46ba-88ef-465599598fde" providerId="ADAL" clId="{F4C6D9C5-BD47-44C2-9B57-275B6642FEE1}" dt="2022-06-19T16:34:45.548" v="1391" actId="26606"/>
          <ac:spMkLst>
            <pc:docMk/>
            <pc:sldMk cId="4203534046" sldId="484"/>
            <ac:spMk id="16543" creationId="{06E3DE27-4115-4B5D-A9DB-3C7CDC82B121}"/>
          </ac:spMkLst>
        </pc:spChg>
        <pc:spChg chg="add del">
          <ac:chgData name="BEN KHALFALLAH Hela ItimAsrScoVdf" userId="d55be94f-4073-46ba-88ef-465599598fde" providerId="ADAL" clId="{F4C6D9C5-BD47-44C2-9B57-275B6642FEE1}" dt="2022-06-19T16:34:45.548" v="1391" actId="26606"/>
          <ac:spMkLst>
            <pc:docMk/>
            <pc:sldMk cId="4203534046" sldId="484"/>
            <ac:spMk id="16544" creationId="{AA5196B7-638B-4DC2-897C-9F49E9D46FD9}"/>
          </ac:spMkLst>
        </pc:spChg>
        <pc:spChg chg="add del">
          <ac:chgData name="BEN KHALFALLAH Hela ItimAsrScoVdf" userId="d55be94f-4073-46ba-88ef-465599598fde" providerId="ADAL" clId="{F4C6D9C5-BD47-44C2-9B57-275B6642FEE1}" dt="2022-06-19T16:34:45.548" v="1391" actId="26606"/>
          <ac:spMkLst>
            <pc:docMk/>
            <pc:sldMk cId="4203534046" sldId="484"/>
            <ac:spMk id="16545" creationId="{6893B82E-854C-4EBE-9181-3233D76DECAB}"/>
          </ac:spMkLst>
        </pc:spChg>
        <pc:spChg chg="add del">
          <ac:chgData name="BEN KHALFALLAH Hela ItimAsrScoVdf" userId="d55be94f-4073-46ba-88ef-465599598fde" providerId="ADAL" clId="{F4C6D9C5-BD47-44C2-9B57-275B6642FEE1}" dt="2022-06-19T16:34:45.548" v="1391" actId="26606"/>
          <ac:spMkLst>
            <pc:docMk/>
            <pc:sldMk cId="4203534046" sldId="484"/>
            <ac:spMk id="16546" creationId="{962D338C-33B8-4AD2-95E1-F78D10F83801}"/>
          </ac:spMkLst>
        </pc:spChg>
        <pc:spChg chg="add del">
          <ac:chgData name="BEN KHALFALLAH Hela ItimAsrScoVdf" userId="d55be94f-4073-46ba-88ef-465599598fde" providerId="ADAL" clId="{F4C6D9C5-BD47-44C2-9B57-275B6642FEE1}" dt="2022-06-19T16:34:45.548" v="1391" actId="26606"/>
          <ac:spMkLst>
            <pc:docMk/>
            <pc:sldMk cId="4203534046" sldId="484"/>
            <ac:spMk id="16547" creationId="{9E7C66B9-3219-4743-A8FC-126889285E36}"/>
          </ac:spMkLst>
        </pc:spChg>
        <pc:spChg chg="add del">
          <ac:chgData name="BEN KHALFALLAH Hela ItimAsrScoVdf" userId="d55be94f-4073-46ba-88ef-465599598fde" providerId="ADAL" clId="{F4C6D9C5-BD47-44C2-9B57-275B6642FEE1}" dt="2022-06-19T16:34:45.548" v="1391" actId="26606"/>
          <ac:spMkLst>
            <pc:docMk/>
            <pc:sldMk cId="4203534046" sldId="484"/>
            <ac:spMk id="16548" creationId="{AFC1AFF3-F2FF-40D8-90BB-FBEF2745213D}"/>
          </ac:spMkLst>
        </pc:spChg>
        <pc:spChg chg="add del">
          <ac:chgData name="BEN KHALFALLAH Hela ItimAsrScoVdf" userId="d55be94f-4073-46ba-88ef-465599598fde" providerId="ADAL" clId="{F4C6D9C5-BD47-44C2-9B57-275B6642FEE1}" dt="2022-06-19T16:34:59.040" v="1393" actId="26606"/>
          <ac:spMkLst>
            <pc:docMk/>
            <pc:sldMk cId="4203534046" sldId="484"/>
            <ac:spMk id="16550" creationId="{1BB1D3B0-1E2E-48E2-ACCC-EE147A9A0CE0}"/>
          </ac:spMkLst>
        </pc:spChg>
        <pc:spChg chg="add del">
          <ac:chgData name="BEN KHALFALLAH Hela ItimAsrScoVdf" userId="d55be94f-4073-46ba-88ef-465599598fde" providerId="ADAL" clId="{F4C6D9C5-BD47-44C2-9B57-275B6642FEE1}" dt="2022-06-19T16:34:59.040" v="1393" actId="26606"/>
          <ac:spMkLst>
            <pc:docMk/>
            <pc:sldMk cId="4203534046" sldId="484"/>
            <ac:spMk id="16551" creationId="{4BB8B191-5BC6-486A-8E6E-13B1C9EEE83D}"/>
          </ac:spMkLst>
        </pc:spChg>
        <pc:spChg chg="add del">
          <ac:chgData name="BEN KHALFALLAH Hela ItimAsrScoVdf" userId="d55be94f-4073-46ba-88ef-465599598fde" providerId="ADAL" clId="{F4C6D9C5-BD47-44C2-9B57-275B6642FEE1}" dt="2022-06-19T16:34:59.040" v="1393" actId="26606"/>
          <ac:spMkLst>
            <pc:docMk/>
            <pc:sldMk cId="4203534046" sldId="484"/>
            <ac:spMk id="16552" creationId="{06E3DE27-4115-4B5D-A9DB-3C7CDC82B121}"/>
          </ac:spMkLst>
        </pc:spChg>
        <pc:spChg chg="add del">
          <ac:chgData name="BEN KHALFALLAH Hela ItimAsrScoVdf" userId="d55be94f-4073-46ba-88ef-465599598fde" providerId="ADAL" clId="{F4C6D9C5-BD47-44C2-9B57-275B6642FEE1}" dt="2022-06-19T16:34:59.040" v="1393" actId="26606"/>
          <ac:spMkLst>
            <pc:docMk/>
            <pc:sldMk cId="4203534046" sldId="484"/>
            <ac:spMk id="16553" creationId="{AA5196B7-638B-4DC2-897C-9F49E9D46FD9}"/>
          </ac:spMkLst>
        </pc:spChg>
        <pc:spChg chg="add del">
          <ac:chgData name="BEN KHALFALLAH Hela ItimAsrScoVdf" userId="d55be94f-4073-46ba-88ef-465599598fde" providerId="ADAL" clId="{F4C6D9C5-BD47-44C2-9B57-275B6642FEE1}" dt="2022-06-19T16:34:59.040" v="1393" actId="26606"/>
          <ac:spMkLst>
            <pc:docMk/>
            <pc:sldMk cId="4203534046" sldId="484"/>
            <ac:spMk id="16554" creationId="{3B8A8A31-6665-4A34-93ED-22023102D01D}"/>
          </ac:spMkLst>
        </pc:spChg>
        <pc:spChg chg="add del">
          <ac:chgData name="BEN KHALFALLAH Hela ItimAsrScoVdf" userId="d55be94f-4073-46ba-88ef-465599598fde" providerId="ADAL" clId="{F4C6D9C5-BD47-44C2-9B57-275B6642FEE1}" dt="2022-06-19T16:34:59.040" v="1393" actId="26606"/>
          <ac:spMkLst>
            <pc:docMk/>
            <pc:sldMk cId="4203534046" sldId="484"/>
            <ac:spMk id="16555" creationId="{3D0CBFFB-33F7-413F-839A-EC686683559C}"/>
          </ac:spMkLst>
        </pc:spChg>
        <pc:spChg chg="add del">
          <ac:chgData name="BEN KHALFALLAH Hela ItimAsrScoVdf" userId="d55be94f-4073-46ba-88ef-465599598fde" providerId="ADAL" clId="{F4C6D9C5-BD47-44C2-9B57-275B6642FEE1}" dt="2022-06-19T16:34:59.040" v="1393" actId="26606"/>
          <ac:spMkLst>
            <pc:docMk/>
            <pc:sldMk cId="4203534046" sldId="484"/>
            <ac:spMk id="16556" creationId="{27E5AD21-3601-4841-A4EB-1679B344FDD8}"/>
          </ac:spMkLst>
        </pc:spChg>
        <pc:spChg chg="add del">
          <ac:chgData name="BEN KHALFALLAH Hela ItimAsrScoVdf" userId="d55be94f-4073-46ba-88ef-465599598fde" providerId="ADAL" clId="{F4C6D9C5-BD47-44C2-9B57-275B6642FEE1}" dt="2022-06-19T16:46:05.671" v="1600"/>
          <ac:spMkLst>
            <pc:docMk/>
            <pc:sldMk cId="4203534046" sldId="484"/>
            <ac:spMk id="16558" creationId="{1BB1D3B0-1E2E-48E2-ACCC-EE147A9A0CE0}"/>
          </ac:spMkLst>
        </pc:spChg>
        <pc:spChg chg="add del">
          <ac:chgData name="BEN KHALFALLAH Hela ItimAsrScoVdf" userId="d55be94f-4073-46ba-88ef-465599598fde" providerId="ADAL" clId="{F4C6D9C5-BD47-44C2-9B57-275B6642FEE1}" dt="2022-06-19T16:46:05.671" v="1600"/>
          <ac:spMkLst>
            <pc:docMk/>
            <pc:sldMk cId="4203534046" sldId="484"/>
            <ac:spMk id="16559" creationId="{4BB8B191-5BC6-486A-8E6E-13B1C9EEE83D}"/>
          </ac:spMkLst>
        </pc:spChg>
        <pc:spChg chg="add del">
          <ac:chgData name="BEN KHALFALLAH Hela ItimAsrScoVdf" userId="d55be94f-4073-46ba-88ef-465599598fde" providerId="ADAL" clId="{F4C6D9C5-BD47-44C2-9B57-275B6642FEE1}" dt="2022-06-19T16:46:05.671" v="1600"/>
          <ac:spMkLst>
            <pc:docMk/>
            <pc:sldMk cId="4203534046" sldId="484"/>
            <ac:spMk id="16560" creationId="{06E3DE27-4115-4B5D-A9DB-3C7CDC82B121}"/>
          </ac:spMkLst>
        </pc:spChg>
        <pc:spChg chg="add del">
          <ac:chgData name="BEN KHALFALLAH Hela ItimAsrScoVdf" userId="d55be94f-4073-46ba-88ef-465599598fde" providerId="ADAL" clId="{F4C6D9C5-BD47-44C2-9B57-275B6642FEE1}" dt="2022-06-19T16:46:05.671" v="1600"/>
          <ac:spMkLst>
            <pc:docMk/>
            <pc:sldMk cId="4203534046" sldId="484"/>
            <ac:spMk id="16561" creationId="{AA5196B7-638B-4DC2-897C-9F49E9D46FD9}"/>
          </ac:spMkLst>
        </pc:spChg>
        <pc:spChg chg="add del">
          <ac:chgData name="BEN KHALFALLAH Hela ItimAsrScoVdf" userId="d55be94f-4073-46ba-88ef-465599598fde" providerId="ADAL" clId="{F4C6D9C5-BD47-44C2-9B57-275B6642FEE1}" dt="2022-06-19T16:46:05.671" v="1600"/>
          <ac:spMkLst>
            <pc:docMk/>
            <pc:sldMk cId="4203534046" sldId="484"/>
            <ac:spMk id="16562" creationId="{EE997D3B-4ECD-4397-A989-D5882BB322B6}"/>
          </ac:spMkLst>
        </pc:spChg>
        <pc:spChg chg="add del">
          <ac:chgData name="BEN KHALFALLAH Hela ItimAsrScoVdf" userId="d55be94f-4073-46ba-88ef-465599598fde" providerId="ADAL" clId="{F4C6D9C5-BD47-44C2-9B57-275B6642FEE1}" dt="2022-06-19T16:46:05.671" v="1600"/>
          <ac:spMkLst>
            <pc:docMk/>
            <pc:sldMk cId="4203534046" sldId="484"/>
            <ac:spMk id="16563" creationId="{DBAE429C-3A94-4C39-B88C-596F1E4C0AB0}"/>
          </ac:spMkLst>
        </pc:spChg>
        <pc:spChg chg="add del">
          <ac:chgData name="BEN KHALFALLAH Hela ItimAsrScoVdf" userId="d55be94f-4073-46ba-88ef-465599598fde" providerId="ADAL" clId="{F4C6D9C5-BD47-44C2-9B57-275B6642FEE1}" dt="2022-06-19T16:46:05.671" v="1600"/>
          <ac:spMkLst>
            <pc:docMk/>
            <pc:sldMk cId="4203534046" sldId="484"/>
            <ac:spMk id="16564" creationId="{FBEA2C8A-CA20-494E-8DAA-985E842EDB7F}"/>
          </ac:spMkLst>
        </pc:spChg>
        <pc:grpChg chg="add del">
          <ac:chgData name="BEN KHALFALLAH Hela ItimAsrScoVdf" userId="d55be94f-4073-46ba-88ef-465599598fde" providerId="ADAL" clId="{F4C6D9C5-BD47-44C2-9B57-275B6642FEE1}" dt="2022-06-19T16:33:17.883" v="1371" actId="26606"/>
          <ac:grpSpMkLst>
            <pc:docMk/>
            <pc:sldMk cId="4203534046" sldId="484"/>
            <ac:grpSpMk id="16449" creationId="{632810AB-1783-4EC2-BA98-A04B50D03855}"/>
          </ac:grpSpMkLst>
        </pc:grpChg>
        <pc:grpChg chg="add del">
          <ac:chgData name="BEN KHALFALLAH Hela ItimAsrScoVdf" userId="d55be94f-4073-46ba-88ef-465599598fde" providerId="ADAL" clId="{F4C6D9C5-BD47-44C2-9B57-275B6642FEE1}" dt="2022-06-19T16:33:24.124" v="1373" actId="26606"/>
          <ac:grpSpMkLst>
            <pc:docMk/>
            <pc:sldMk cId="4203534046" sldId="484"/>
            <ac:grpSpMk id="16459" creationId="{5F88F116-99A5-4B74-9998-47730F9E629B}"/>
          </ac:grpSpMkLst>
        </pc:grpChg>
        <pc:picChg chg="add mod ord">
          <ac:chgData name="BEN KHALFALLAH Hela ItimAsrScoVdf" userId="d55be94f-4073-46ba-88ef-465599598fde" providerId="ADAL" clId="{F4C6D9C5-BD47-44C2-9B57-275B6642FEE1}" dt="2022-06-19T16:34:59.054" v="1394" actId="26606"/>
          <ac:picMkLst>
            <pc:docMk/>
            <pc:sldMk cId="4203534046" sldId="484"/>
            <ac:picMk id="16388" creationId="{D0D614B7-DFBF-4703-82F0-ACEBC71158F0}"/>
          </ac:picMkLst>
        </pc:picChg>
        <pc:picChg chg="add del mod">
          <ac:chgData name="BEN KHALFALLAH Hela ItimAsrScoVdf" userId="d55be94f-4073-46ba-88ef-465599598fde" providerId="ADAL" clId="{F4C6D9C5-BD47-44C2-9B57-275B6642FEE1}" dt="2022-06-19T15:45:48.520" v="932" actId="478"/>
          <ac:picMkLst>
            <pc:docMk/>
            <pc:sldMk cId="4203534046" sldId="484"/>
            <ac:picMk id="16392" creationId="{026A9557-F43C-402A-A47E-14E27E73C602}"/>
          </ac:picMkLst>
        </pc:picChg>
        <pc:picChg chg="add mod ord">
          <ac:chgData name="BEN KHALFALLAH Hela ItimAsrScoVdf" userId="d55be94f-4073-46ba-88ef-465599598fde" providerId="ADAL" clId="{F4C6D9C5-BD47-44C2-9B57-275B6642FEE1}" dt="2022-06-19T16:34:59.054" v="1394" actId="26606"/>
          <ac:picMkLst>
            <pc:docMk/>
            <pc:sldMk cId="4203534046" sldId="484"/>
            <ac:picMk id="16394" creationId="{CEBEC0CC-6DE1-412F-B381-E1C3CFC71342}"/>
          </ac:picMkLst>
        </pc:picChg>
        <pc:cxnChg chg="add del">
          <ac:chgData name="BEN KHALFALLAH Hela ItimAsrScoVdf" userId="d55be94f-4073-46ba-88ef-465599598fde" providerId="ADAL" clId="{F4C6D9C5-BD47-44C2-9B57-275B6642FEE1}" dt="2022-06-19T15:45:46.259" v="931" actId="26606"/>
          <ac:cxnSpMkLst>
            <pc:docMk/>
            <pc:sldMk cId="4203534046" sldId="484"/>
            <ac:cxnSpMk id="16397" creationId="{BCA29A2A-9A2D-43BC-8094-36C9D9365FE2}"/>
          </ac:cxnSpMkLst>
        </pc:cxnChg>
        <pc:cxnChg chg="add del">
          <ac:chgData name="BEN KHALFALLAH Hela ItimAsrScoVdf" userId="d55be94f-4073-46ba-88ef-465599598fde" providerId="ADAL" clId="{F4C6D9C5-BD47-44C2-9B57-275B6642FEE1}" dt="2022-06-19T15:45:46.259" v="931" actId="26606"/>
          <ac:cxnSpMkLst>
            <pc:docMk/>
            <pc:sldMk cId="4203534046" sldId="484"/>
            <ac:cxnSpMk id="16401" creationId="{1FD49643-9DE3-4B1D-B8B2-622A7D2C60A8}"/>
          </ac:cxnSpMkLst>
        </pc:cxnChg>
        <pc:cxnChg chg="add del">
          <ac:chgData name="BEN KHALFALLAH Hela ItimAsrScoVdf" userId="d55be94f-4073-46ba-88ef-465599598fde" providerId="ADAL" clId="{F4C6D9C5-BD47-44C2-9B57-275B6642FEE1}" dt="2022-06-19T16:32:59.675" v="1365" actId="26606"/>
          <ac:cxnSpMkLst>
            <pc:docMk/>
            <pc:sldMk cId="4203534046" sldId="484"/>
            <ac:cxnSpMk id="16409" creationId="{169958B5-5C27-4A9A-983B-AC6A83EFD542}"/>
          </ac:cxnSpMkLst>
        </pc:cxnChg>
        <pc:cxnChg chg="add del">
          <ac:chgData name="BEN KHALFALLAH Hela ItimAsrScoVdf" userId="d55be94f-4073-46ba-88ef-465599598fde" providerId="ADAL" clId="{F4C6D9C5-BD47-44C2-9B57-275B6642FEE1}" dt="2022-06-19T15:46:46.943" v="934" actId="26606"/>
          <ac:cxnSpMkLst>
            <pc:docMk/>
            <pc:sldMk cId="4203534046" sldId="484"/>
            <ac:cxnSpMk id="16414" creationId="{38BB4A3C-C45F-4412-B720-A78D3B93A37E}"/>
          </ac:cxnSpMkLst>
        </pc:cxnChg>
        <pc:cxnChg chg="add del">
          <ac:chgData name="BEN KHALFALLAH Hela ItimAsrScoVdf" userId="d55be94f-4073-46ba-88ef-465599598fde" providerId="ADAL" clId="{F4C6D9C5-BD47-44C2-9B57-275B6642FEE1}" dt="2022-06-19T15:46:46.943" v="934" actId="26606"/>
          <ac:cxnSpMkLst>
            <pc:docMk/>
            <pc:sldMk cId="4203534046" sldId="484"/>
            <ac:cxnSpMk id="16420" creationId="{7A53075C-1C2E-4C71-B354-4D1283B874C4}"/>
          </ac:cxnSpMkLst>
        </pc:cxnChg>
        <pc:cxnChg chg="add del">
          <ac:chgData name="BEN KHALFALLAH Hela ItimAsrScoVdf" userId="d55be94f-4073-46ba-88ef-465599598fde" providerId="ADAL" clId="{F4C6D9C5-BD47-44C2-9B57-275B6642FEE1}" dt="2022-06-19T15:49:55.685" v="966"/>
          <ac:cxnSpMkLst>
            <pc:docMk/>
            <pc:sldMk cId="4203534046" sldId="484"/>
            <ac:cxnSpMk id="16433" creationId="{38BB4A3C-C45F-4412-B720-A78D3B93A37E}"/>
          </ac:cxnSpMkLst>
        </pc:cxnChg>
        <pc:cxnChg chg="add del">
          <ac:chgData name="BEN KHALFALLAH Hela ItimAsrScoVdf" userId="d55be94f-4073-46ba-88ef-465599598fde" providerId="ADAL" clId="{F4C6D9C5-BD47-44C2-9B57-275B6642FEE1}" dt="2022-06-19T15:49:55.685" v="966"/>
          <ac:cxnSpMkLst>
            <pc:docMk/>
            <pc:sldMk cId="4203534046" sldId="484"/>
            <ac:cxnSpMk id="16439" creationId="{7A53075C-1C2E-4C71-B354-4D1283B874C4}"/>
          </ac:cxnSpMkLst>
        </pc:cxnChg>
        <pc:cxnChg chg="add del">
          <ac:chgData name="BEN KHALFALLAH Hela ItimAsrScoVdf" userId="d55be94f-4073-46ba-88ef-465599598fde" providerId="ADAL" clId="{F4C6D9C5-BD47-44C2-9B57-275B6642FEE1}" dt="2022-06-19T16:33:30.997" v="1375" actId="26606"/>
          <ac:cxnSpMkLst>
            <pc:docMk/>
            <pc:sldMk cId="4203534046" sldId="484"/>
            <ac:cxnSpMk id="16469" creationId="{169958B5-5C27-4A9A-983B-AC6A83EFD542}"/>
          </ac:cxnSpMkLst>
        </pc:cxnChg>
        <pc:cxnChg chg="add del">
          <ac:chgData name="BEN KHALFALLAH Hela ItimAsrScoVdf" userId="d55be94f-4073-46ba-88ef-465599598fde" providerId="ADAL" clId="{F4C6D9C5-BD47-44C2-9B57-275B6642FEE1}" dt="2022-06-19T16:34:02.591" v="1385" actId="26606"/>
          <ac:cxnSpMkLst>
            <pc:docMk/>
            <pc:sldMk cId="4203534046" sldId="484"/>
            <ac:cxnSpMk id="16519" creationId="{169958B5-5C27-4A9A-983B-AC6A83EFD542}"/>
          </ac:cxnSpMkLst>
        </pc:cxnChg>
      </pc:sldChg>
      <pc:sldChg chg="addSp delSp modSp add mod setBg delDesignElem">
        <pc:chgData name="BEN KHALFALLAH Hela ItimAsrScoVdf" userId="d55be94f-4073-46ba-88ef-465599598fde" providerId="ADAL" clId="{F4C6D9C5-BD47-44C2-9B57-275B6642FEE1}" dt="2022-06-19T17:01:38.475" v="1659" actId="1076"/>
        <pc:sldMkLst>
          <pc:docMk/>
          <pc:sldMk cId="3183447487" sldId="485"/>
        </pc:sldMkLst>
        <pc:spChg chg="del">
          <ac:chgData name="BEN KHALFALLAH Hela ItimAsrScoVdf" userId="d55be94f-4073-46ba-88ef-465599598fde" providerId="ADAL" clId="{F4C6D9C5-BD47-44C2-9B57-275B6642FEE1}" dt="2022-06-19T15:31:37.810" v="832" actId="478"/>
          <ac:spMkLst>
            <pc:docMk/>
            <pc:sldMk cId="3183447487" sldId="485"/>
            <ac:spMk id="2" creationId="{45ECA27B-F443-4EF9-9305-BA9002EE8CDC}"/>
          </ac:spMkLst>
        </pc:spChg>
        <pc:spChg chg="add del mod">
          <ac:chgData name="BEN KHALFALLAH Hela ItimAsrScoVdf" userId="d55be94f-4073-46ba-88ef-465599598fde" providerId="ADAL" clId="{F4C6D9C5-BD47-44C2-9B57-275B6642FEE1}" dt="2022-06-19T15:33:04.235" v="883" actId="21"/>
          <ac:spMkLst>
            <pc:docMk/>
            <pc:sldMk cId="3183447487" sldId="485"/>
            <ac:spMk id="3" creationId="{C1644720-5999-4073-90E7-BB4222F6E347}"/>
          </ac:spMkLst>
        </pc:spChg>
        <pc:spChg chg="add del mod">
          <ac:chgData name="BEN KHALFALLAH Hela ItimAsrScoVdf" userId="d55be94f-4073-46ba-88ef-465599598fde" providerId="ADAL" clId="{F4C6D9C5-BD47-44C2-9B57-275B6642FEE1}" dt="2022-06-19T15:33:04.235" v="883" actId="21"/>
          <ac:spMkLst>
            <pc:docMk/>
            <pc:sldMk cId="3183447487" sldId="485"/>
            <ac:spMk id="8" creationId="{E9AE89AA-825F-41E1-A5ED-57DB0BDBD8B3}"/>
          </ac:spMkLst>
        </pc:spChg>
        <pc:spChg chg="add del mod">
          <ac:chgData name="BEN KHALFALLAH Hela ItimAsrScoVdf" userId="d55be94f-4073-46ba-88ef-465599598fde" providerId="ADAL" clId="{F4C6D9C5-BD47-44C2-9B57-275B6642FEE1}" dt="2022-06-19T16:35:53.187" v="1397" actId="21"/>
          <ac:spMkLst>
            <pc:docMk/>
            <pc:sldMk cId="3183447487" sldId="485"/>
            <ac:spMk id="14" creationId="{76B333C7-B702-4664-B4B1-E2321E57597C}"/>
          </ac:spMkLst>
        </pc:spChg>
        <pc:spChg chg="add del mod">
          <ac:chgData name="BEN KHALFALLAH Hela ItimAsrScoVdf" userId="d55be94f-4073-46ba-88ef-465599598fde" providerId="ADAL" clId="{F4C6D9C5-BD47-44C2-9B57-275B6642FEE1}" dt="2022-06-19T16:35:53.187" v="1397" actId="21"/>
          <ac:spMkLst>
            <pc:docMk/>
            <pc:sldMk cId="3183447487" sldId="485"/>
            <ac:spMk id="15" creationId="{08C7254A-AB4A-40A3-86BD-D40786EC5061}"/>
          </ac:spMkLst>
        </pc:spChg>
        <pc:spChg chg="add del mod">
          <ac:chgData name="BEN KHALFALLAH Hela ItimAsrScoVdf" userId="d55be94f-4073-46ba-88ef-465599598fde" providerId="ADAL" clId="{F4C6D9C5-BD47-44C2-9B57-275B6642FEE1}" dt="2022-06-19T16:58:31.206" v="1626" actId="21"/>
          <ac:spMkLst>
            <pc:docMk/>
            <pc:sldMk cId="3183447487" sldId="485"/>
            <ac:spMk id="19" creationId="{5BC75E7F-A652-4DDD-A67E-407A96E05A2B}"/>
          </ac:spMkLst>
        </pc:spChg>
        <pc:spChg chg="add del mod">
          <ac:chgData name="BEN KHALFALLAH Hela ItimAsrScoVdf" userId="d55be94f-4073-46ba-88ef-465599598fde" providerId="ADAL" clId="{F4C6D9C5-BD47-44C2-9B57-275B6642FEE1}" dt="2022-06-19T16:58:31.206" v="1626" actId="21"/>
          <ac:spMkLst>
            <pc:docMk/>
            <pc:sldMk cId="3183447487" sldId="485"/>
            <ac:spMk id="20" creationId="{8896B77A-B6C5-4E6B-8EDE-65D690F89183}"/>
          </ac:spMkLst>
        </pc:spChg>
        <pc:spChg chg="add mod">
          <ac:chgData name="BEN KHALFALLAH Hela ItimAsrScoVdf" userId="d55be94f-4073-46ba-88ef-465599598fde" providerId="ADAL" clId="{F4C6D9C5-BD47-44C2-9B57-275B6642FEE1}" dt="2022-06-19T17:01:08.792" v="1655" actId="1076"/>
          <ac:spMkLst>
            <pc:docMk/>
            <pc:sldMk cId="3183447487" sldId="485"/>
            <ac:spMk id="47" creationId="{D7A91DAA-826D-4994-8769-5A0979F223C8}"/>
          </ac:spMkLst>
        </pc:spChg>
        <pc:spChg chg="add mod">
          <ac:chgData name="BEN KHALFALLAH Hela ItimAsrScoVdf" userId="d55be94f-4073-46ba-88ef-465599598fde" providerId="ADAL" clId="{F4C6D9C5-BD47-44C2-9B57-275B6642FEE1}" dt="2022-06-19T17:01:08.792" v="1655" actId="1076"/>
          <ac:spMkLst>
            <pc:docMk/>
            <pc:sldMk cId="3183447487" sldId="485"/>
            <ac:spMk id="48" creationId="{54A14A4E-BBAA-4219-B6E5-514EAA905258}"/>
          </ac:spMkLst>
        </pc:spChg>
        <pc:spChg chg="add del">
          <ac:chgData name="BEN KHALFALLAH Hela ItimAsrScoVdf" userId="d55be94f-4073-46ba-88ef-465599598fde" providerId="ADAL" clId="{F4C6D9C5-BD47-44C2-9B57-275B6642FEE1}" dt="2022-06-19T17:00:32.503" v="1644" actId="26606"/>
          <ac:spMkLst>
            <pc:docMk/>
            <pc:sldMk cId="3183447487" sldId="485"/>
            <ac:spMk id="13316" creationId="{2F8F80BB-E8B6-43B3-9462-B4D497D2802A}"/>
          </ac:spMkLst>
        </pc:spChg>
        <pc:spChg chg="add del">
          <ac:chgData name="BEN KHALFALLAH Hela ItimAsrScoVdf" userId="d55be94f-4073-46ba-88ef-465599598fde" providerId="ADAL" clId="{F4C6D9C5-BD47-44C2-9B57-275B6642FEE1}" dt="2022-06-19T17:00:32.503" v="1644" actId="26606"/>
          <ac:spMkLst>
            <pc:docMk/>
            <pc:sldMk cId="3183447487" sldId="485"/>
            <ac:spMk id="13317" creationId="{942C8AD6-8796-482B-ACC1-6D686B08E7AC}"/>
          </ac:spMkLst>
        </pc:spChg>
        <pc:spChg chg="add del">
          <ac:chgData name="BEN KHALFALLAH Hela ItimAsrScoVdf" userId="d55be94f-4073-46ba-88ef-465599598fde" providerId="ADAL" clId="{F4C6D9C5-BD47-44C2-9B57-275B6642FEE1}" dt="2022-06-19T17:00:32.503" v="1644" actId="26606"/>
          <ac:spMkLst>
            <pc:docMk/>
            <pc:sldMk cId="3183447487" sldId="485"/>
            <ac:spMk id="13318" creationId="{B6B3BF72-6DFA-42DA-A667-9E3A1BCFF7EB}"/>
          </ac:spMkLst>
        </pc:spChg>
        <pc:spChg chg="add del">
          <ac:chgData name="BEN KHALFALLAH Hela ItimAsrScoVdf" userId="d55be94f-4073-46ba-88ef-465599598fde" providerId="ADAL" clId="{F4C6D9C5-BD47-44C2-9B57-275B6642FEE1}" dt="2022-06-19T15:33:12.429" v="888" actId="26606"/>
          <ac:spMkLst>
            <pc:docMk/>
            <pc:sldMk cId="3183447487" sldId="485"/>
            <ac:spMk id="13319" creationId="{41497DE5-0939-4D1D-9350-0C5E1B209C68}"/>
          </ac:spMkLst>
        </pc:spChg>
        <pc:spChg chg="add del">
          <ac:chgData name="BEN KHALFALLAH Hela ItimAsrScoVdf" userId="d55be94f-4073-46ba-88ef-465599598fde" providerId="ADAL" clId="{F4C6D9C5-BD47-44C2-9B57-275B6642FEE1}" dt="2022-06-19T15:33:12.429" v="888" actId="26606"/>
          <ac:spMkLst>
            <pc:docMk/>
            <pc:sldMk cId="3183447487" sldId="485"/>
            <ac:spMk id="13321" creationId="{5CCC70ED-6C63-4537-B7EB-51990D6C0A6F}"/>
          </ac:spMkLst>
        </pc:spChg>
        <pc:spChg chg="add del">
          <ac:chgData name="BEN KHALFALLAH Hela ItimAsrScoVdf" userId="d55be94f-4073-46ba-88ef-465599598fde" providerId="ADAL" clId="{F4C6D9C5-BD47-44C2-9B57-275B6642FEE1}" dt="2022-06-19T17:00:27.266" v="1641" actId="26606"/>
          <ac:spMkLst>
            <pc:docMk/>
            <pc:sldMk cId="3183447487" sldId="485"/>
            <ac:spMk id="13322" creationId="{12E8CD4E-6381-4807-AA5B-CE0024A8BE19}"/>
          </ac:spMkLst>
        </pc:spChg>
        <pc:spChg chg="add del">
          <ac:chgData name="BEN KHALFALLAH Hela ItimAsrScoVdf" userId="d55be94f-4073-46ba-88ef-465599598fde" providerId="ADAL" clId="{F4C6D9C5-BD47-44C2-9B57-275B6642FEE1}" dt="2022-06-19T15:33:12.429" v="888" actId="26606"/>
          <ac:spMkLst>
            <pc:docMk/>
            <pc:sldMk cId="3183447487" sldId="485"/>
            <ac:spMk id="13323" creationId="{B76E24C1-2968-40DC-A36E-F6B85F0F0752}"/>
          </ac:spMkLst>
        </pc:spChg>
        <pc:spChg chg="add del">
          <ac:chgData name="BEN KHALFALLAH Hela ItimAsrScoVdf" userId="d55be94f-4073-46ba-88ef-465599598fde" providerId="ADAL" clId="{F4C6D9C5-BD47-44C2-9B57-275B6642FEE1}" dt="2022-06-19T15:49:55.685" v="966"/>
          <ac:spMkLst>
            <pc:docMk/>
            <pc:sldMk cId="3183447487" sldId="485"/>
            <ac:spMk id="13325" creationId="{41497DE5-0939-4D1D-9350-0C5E1B209C68}"/>
          </ac:spMkLst>
        </pc:spChg>
        <pc:spChg chg="add del">
          <ac:chgData name="BEN KHALFALLAH Hela ItimAsrScoVdf" userId="d55be94f-4073-46ba-88ef-465599598fde" providerId="ADAL" clId="{F4C6D9C5-BD47-44C2-9B57-275B6642FEE1}" dt="2022-06-19T15:49:55.685" v="966"/>
          <ac:spMkLst>
            <pc:docMk/>
            <pc:sldMk cId="3183447487" sldId="485"/>
            <ac:spMk id="13326" creationId="{5CCC70ED-6C63-4537-B7EB-51990D6C0A6F}"/>
          </ac:spMkLst>
        </pc:spChg>
        <pc:spChg chg="add del">
          <ac:chgData name="BEN KHALFALLAH Hela ItimAsrScoVdf" userId="d55be94f-4073-46ba-88ef-465599598fde" providerId="ADAL" clId="{F4C6D9C5-BD47-44C2-9B57-275B6642FEE1}" dt="2022-06-19T17:00:27.266" v="1641" actId="26606"/>
          <ac:spMkLst>
            <pc:docMk/>
            <pc:sldMk cId="3183447487" sldId="485"/>
            <ac:spMk id="13327" creationId="{7C6A4DDC-3049-4FEA-B9FF-CBCF8B277BBF}"/>
          </ac:spMkLst>
        </pc:spChg>
        <pc:spChg chg="add del">
          <ac:chgData name="BEN KHALFALLAH Hela ItimAsrScoVdf" userId="d55be94f-4073-46ba-88ef-465599598fde" providerId="ADAL" clId="{F4C6D9C5-BD47-44C2-9B57-275B6642FEE1}" dt="2022-06-19T15:33:11.080" v="885" actId="26606"/>
          <ac:spMkLst>
            <pc:docMk/>
            <pc:sldMk cId="3183447487" sldId="485"/>
            <ac:spMk id="13328" creationId="{BCD2D517-BC35-4439-AC31-06DF764F25FC}"/>
          </ac:spMkLst>
        </pc:spChg>
        <pc:spChg chg="add del">
          <ac:chgData name="BEN KHALFALLAH Hela ItimAsrScoVdf" userId="d55be94f-4073-46ba-88ef-465599598fde" providerId="ADAL" clId="{F4C6D9C5-BD47-44C2-9B57-275B6642FEE1}" dt="2022-06-19T17:00:27.266" v="1641" actId="26606"/>
          <ac:spMkLst>
            <pc:docMk/>
            <pc:sldMk cId="3183447487" sldId="485"/>
            <ac:spMk id="13329" creationId="{87BCB2CF-F2CE-43B5-93CB-386479577889}"/>
          </ac:spMkLst>
        </pc:spChg>
        <pc:spChg chg="add del">
          <ac:chgData name="BEN KHALFALLAH Hela ItimAsrScoVdf" userId="d55be94f-4073-46ba-88ef-465599598fde" providerId="ADAL" clId="{F4C6D9C5-BD47-44C2-9B57-275B6642FEE1}" dt="2022-06-19T15:33:11.080" v="885" actId="26606"/>
          <ac:spMkLst>
            <pc:docMk/>
            <pc:sldMk cId="3183447487" sldId="485"/>
            <ac:spMk id="13330" creationId="{2DD3F846-0483-40F5-A881-0C1AD2A0CAD7}"/>
          </ac:spMkLst>
        </pc:spChg>
        <pc:spChg chg="add del">
          <ac:chgData name="BEN KHALFALLAH Hela ItimAsrScoVdf" userId="d55be94f-4073-46ba-88ef-465599598fde" providerId="ADAL" clId="{F4C6D9C5-BD47-44C2-9B57-275B6642FEE1}" dt="2022-06-19T17:00:27.266" v="1641" actId="26606"/>
          <ac:spMkLst>
            <pc:docMk/>
            <pc:sldMk cId="3183447487" sldId="485"/>
            <ac:spMk id="13331" creationId="{2C68A941-4039-4496-9008-274182DFFEDF}"/>
          </ac:spMkLst>
        </pc:spChg>
        <pc:spChg chg="add del">
          <ac:chgData name="BEN KHALFALLAH Hela ItimAsrScoVdf" userId="d55be94f-4073-46ba-88ef-465599598fde" providerId="ADAL" clId="{F4C6D9C5-BD47-44C2-9B57-275B6642FEE1}" dt="2022-06-19T15:49:55.685" v="966"/>
          <ac:spMkLst>
            <pc:docMk/>
            <pc:sldMk cId="3183447487" sldId="485"/>
            <ac:spMk id="13332" creationId="{B76E24C1-2968-40DC-A36E-F6B85F0F0752}"/>
          </ac:spMkLst>
        </pc:spChg>
        <pc:spChg chg="add del">
          <ac:chgData name="BEN KHALFALLAH Hela ItimAsrScoVdf" userId="d55be94f-4073-46ba-88ef-465599598fde" providerId="ADAL" clId="{F4C6D9C5-BD47-44C2-9B57-275B6642FEE1}" dt="2022-06-19T17:00:27.266" v="1641" actId="26606"/>
          <ac:spMkLst>
            <pc:docMk/>
            <pc:sldMk cId="3183447487" sldId="485"/>
            <ac:spMk id="13333" creationId="{878B897E-FBB2-4D71-AA1C-3C4DA4A264C9}"/>
          </ac:spMkLst>
        </pc:spChg>
        <pc:spChg chg="add del">
          <ac:chgData name="BEN KHALFALLAH Hela ItimAsrScoVdf" userId="d55be94f-4073-46ba-88ef-465599598fde" providerId="ADAL" clId="{F4C6D9C5-BD47-44C2-9B57-275B6642FEE1}" dt="2022-06-19T17:00:32.492" v="1643" actId="26606"/>
          <ac:spMkLst>
            <pc:docMk/>
            <pc:sldMk cId="3183447487" sldId="485"/>
            <ac:spMk id="13338" creationId="{19B2EB12-332C-4DCC-9746-30DD4690F95F}"/>
          </ac:spMkLst>
        </pc:spChg>
        <pc:spChg chg="add">
          <ac:chgData name="BEN KHALFALLAH Hela ItimAsrScoVdf" userId="d55be94f-4073-46ba-88ef-465599598fde" providerId="ADAL" clId="{F4C6D9C5-BD47-44C2-9B57-275B6642FEE1}" dt="2022-06-19T17:00:32.503" v="1644" actId="26606"/>
          <ac:spMkLst>
            <pc:docMk/>
            <pc:sldMk cId="3183447487" sldId="485"/>
            <ac:spMk id="13349" creationId="{12E8CD4E-6381-4807-AA5B-CE0024A8BE19}"/>
          </ac:spMkLst>
        </pc:spChg>
        <pc:spChg chg="add">
          <ac:chgData name="BEN KHALFALLAH Hela ItimAsrScoVdf" userId="d55be94f-4073-46ba-88ef-465599598fde" providerId="ADAL" clId="{F4C6D9C5-BD47-44C2-9B57-275B6642FEE1}" dt="2022-06-19T17:00:32.503" v="1644" actId="26606"/>
          <ac:spMkLst>
            <pc:docMk/>
            <pc:sldMk cId="3183447487" sldId="485"/>
            <ac:spMk id="13350" creationId="{7C6A4DDC-3049-4FEA-B9FF-CBCF8B277BBF}"/>
          </ac:spMkLst>
        </pc:spChg>
        <pc:spChg chg="add">
          <ac:chgData name="BEN KHALFALLAH Hela ItimAsrScoVdf" userId="d55be94f-4073-46ba-88ef-465599598fde" providerId="ADAL" clId="{F4C6D9C5-BD47-44C2-9B57-275B6642FEE1}" dt="2022-06-19T17:00:32.503" v="1644" actId="26606"/>
          <ac:spMkLst>
            <pc:docMk/>
            <pc:sldMk cId="3183447487" sldId="485"/>
            <ac:spMk id="13351" creationId="{87BCB2CF-F2CE-43B5-93CB-386479577889}"/>
          </ac:spMkLst>
        </pc:spChg>
        <pc:spChg chg="add">
          <ac:chgData name="BEN KHALFALLAH Hela ItimAsrScoVdf" userId="d55be94f-4073-46ba-88ef-465599598fde" providerId="ADAL" clId="{F4C6D9C5-BD47-44C2-9B57-275B6642FEE1}" dt="2022-06-19T17:00:32.503" v="1644" actId="26606"/>
          <ac:spMkLst>
            <pc:docMk/>
            <pc:sldMk cId="3183447487" sldId="485"/>
            <ac:spMk id="13352" creationId="{2C68A941-4039-4496-9008-274182DFFEDF}"/>
          </ac:spMkLst>
        </pc:spChg>
        <pc:spChg chg="add">
          <ac:chgData name="BEN KHALFALLAH Hela ItimAsrScoVdf" userId="d55be94f-4073-46ba-88ef-465599598fde" providerId="ADAL" clId="{F4C6D9C5-BD47-44C2-9B57-275B6642FEE1}" dt="2022-06-19T17:00:32.503" v="1644" actId="26606"/>
          <ac:spMkLst>
            <pc:docMk/>
            <pc:sldMk cId="3183447487" sldId="485"/>
            <ac:spMk id="13353" creationId="{878B897E-FBB2-4D71-AA1C-3C4DA4A264C9}"/>
          </ac:spMkLst>
        </pc:spChg>
        <pc:grpChg chg="add del">
          <ac:chgData name="BEN KHALFALLAH Hela ItimAsrScoVdf" userId="d55be94f-4073-46ba-88ef-465599598fde" providerId="ADAL" clId="{F4C6D9C5-BD47-44C2-9B57-275B6642FEE1}" dt="2022-06-19T17:00:32.492" v="1643" actId="26606"/>
          <ac:grpSpMkLst>
            <pc:docMk/>
            <pc:sldMk cId="3183447487" sldId="485"/>
            <ac:grpSpMk id="13335" creationId="{718BCC2B-0684-4382-A2D3-C9ADC776876E}"/>
          </ac:grpSpMkLst>
        </pc:grpChg>
        <pc:grpChg chg="add del">
          <ac:chgData name="BEN KHALFALLAH Hela ItimAsrScoVdf" userId="d55be94f-4073-46ba-88ef-465599598fde" providerId="ADAL" clId="{F4C6D9C5-BD47-44C2-9B57-275B6642FEE1}" dt="2022-06-19T17:00:32.492" v="1643" actId="26606"/>
          <ac:grpSpMkLst>
            <pc:docMk/>
            <pc:sldMk cId="3183447487" sldId="485"/>
            <ac:grpSpMk id="13339" creationId="{B5D0BDB0-2E17-4D86-BEE1-1A1817E04694}"/>
          </ac:grpSpMkLst>
        </pc:grpChg>
        <pc:grpChg chg="add del">
          <ac:chgData name="BEN KHALFALLAH Hela ItimAsrScoVdf" userId="d55be94f-4073-46ba-88ef-465599598fde" providerId="ADAL" clId="{F4C6D9C5-BD47-44C2-9B57-275B6642FEE1}" dt="2022-06-19T17:00:32.492" v="1643" actId="26606"/>
          <ac:grpSpMkLst>
            <pc:docMk/>
            <pc:sldMk cId="3183447487" sldId="485"/>
            <ac:grpSpMk id="13342" creationId="{AFD40B55-BABB-4B33-ADD3-0C2340430678}"/>
          </ac:grpSpMkLst>
        </pc:grpChg>
        <pc:grpChg chg="add del">
          <ac:chgData name="BEN KHALFALLAH Hela ItimAsrScoVdf" userId="d55be94f-4073-46ba-88ef-465599598fde" providerId="ADAL" clId="{F4C6D9C5-BD47-44C2-9B57-275B6642FEE1}" dt="2022-06-19T17:00:32.492" v="1643" actId="26606"/>
          <ac:grpSpMkLst>
            <pc:docMk/>
            <pc:sldMk cId="3183447487" sldId="485"/>
            <ac:grpSpMk id="13345" creationId="{E616EDA1-F722-4C6A-AD2F-E487C7EBE6BD}"/>
          </ac:grpSpMkLst>
        </pc:grpChg>
        <pc:picChg chg="add mod ord">
          <ac:chgData name="BEN KHALFALLAH Hela ItimAsrScoVdf" userId="d55be94f-4073-46ba-88ef-465599598fde" providerId="ADAL" clId="{F4C6D9C5-BD47-44C2-9B57-275B6642FEE1}" dt="2022-06-19T17:01:38.475" v="1659" actId="1076"/>
          <ac:picMkLst>
            <pc:docMk/>
            <pc:sldMk cId="3183447487" sldId="485"/>
            <ac:picMk id="4" creationId="{1F3DE708-DAC4-4EA8-8BB1-1FE053A115AA}"/>
          </ac:picMkLst>
        </pc:picChg>
        <pc:picChg chg="add mod ord">
          <ac:chgData name="BEN KHALFALLAH Hela ItimAsrScoVdf" userId="d55be94f-4073-46ba-88ef-465599598fde" providerId="ADAL" clId="{F4C6D9C5-BD47-44C2-9B57-275B6642FEE1}" dt="2022-06-19T17:00:32.503" v="1644" actId="26606"/>
          <ac:picMkLst>
            <pc:docMk/>
            <pc:sldMk cId="3183447487" sldId="485"/>
            <ac:picMk id="5" creationId="{284365C8-0F68-4500-B5A2-21F077AB7F1C}"/>
          </ac:picMkLst>
        </pc:picChg>
        <pc:picChg chg="add mod ord">
          <ac:chgData name="BEN KHALFALLAH Hela ItimAsrScoVdf" userId="d55be94f-4073-46ba-88ef-465599598fde" providerId="ADAL" clId="{F4C6D9C5-BD47-44C2-9B57-275B6642FEE1}" dt="2022-06-19T17:00:59.350" v="1653" actId="1076"/>
          <ac:picMkLst>
            <pc:docMk/>
            <pc:sldMk cId="3183447487" sldId="485"/>
            <ac:picMk id="13314" creationId="{3226A955-9829-4709-8DDF-7D1EC8198120}"/>
          </ac:picMkLst>
        </pc:picChg>
        <pc:picChg chg="add mod">
          <ac:chgData name="BEN KHALFALLAH Hela ItimAsrScoVdf" userId="d55be94f-4073-46ba-88ef-465599598fde" providerId="ADAL" clId="{F4C6D9C5-BD47-44C2-9B57-275B6642FEE1}" dt="2022-06-19T17:01:21.211" v="1657" actId="1076"/>
          <ac:picMkLst>
            <pc:docMk/>
            <pc:sldMk cId="3183447487" sldId="485"/>
            <ac:picMk id="13320" creationId="{4062C2B7-3C92-46EE-A3FB-CEADBF4902CB}"/>
          </ac:picMkLst>
        </pc:picChg>
      </pc:sldChg>
      <pc:sldChg chg="addSp delSp modSp new mod setBg delDesignElem">
        <pc:chgData name="BEN KHALFALLAH Hela ItimAsrScoVdf" userId="d55be94f-4073-46ba-88ef-465599598fde" providerId="ADAL" clId="{F4C6D9C5-BD47-44C2-9B57-275B6642FEE1}" dt="2022-06-19T17:04:50.468" v="1677" actId="26606"/>
        <pc:sldMkLst>
          <pc:docMk/>
          <pc:sldMk cId="4214092377" sldId="486"/>
        </pc:sldMkLst>
        <pc:spChg chg="add del">
          <ac:chgData name="BEN KHALFALLAH Hela ItimAsrScoVdf" userId="d55be94f-4073-46ba-88ef-465599598fde" providerId="ADAL" clId="{F4C6D9C5-BD47-44C2-9B57-275B6642FEE1}" dt="2022-06-19T15:48:29.232" v="950" actId="26606"/>
          <ac:spMkLst>
            <pc:docMk/>
            <pc:sldMk cId="4214092377" sldId="486"/>
            <ac:spMk id="17412" creationId="{AFF43A89-FF65-44A9-BE4C-DC7389FF9CE1}"/>
          </ac:spMkLst>
        </pc:spChg>
        <pc:spChg chg="add del">
          <ac:chgData name="BEN KHALFALLAH Hela ItimAsrScoVdf" userId="d55be94f-4073-46ba-88ef-465599598fde" providerId="ADAL" clId="{F4C6D9C5-BD47-44C2-9B57-275B6642FEE1}" dt="2022-06-19T15:48:29.232" v="950" actId="26606"/>
          <ac:spMkLst>
            <pc:docMk/>
            <pc:sldMk cId="4214092377" sldId="486"/>
            <ac:spMk id="17413" creationId="{3CBC4341-33FB-4D46-A7B4-62039B616233}"/>
          </ac:spMkLst>
        </pc:spChg>
        <pc:spChg chg="add del">
          <ac:chgData name="BEN KHALFALLAH Hela ItimAsrScoVdf" userId="d55be94f-4073-46ba-88ef-465599598fde" providerId="ADAL" clId="{F4C6D9C5-BD47-44C2-9B57-275B6642FEE1}" dt="2022-06-19T15:48:29.232" v="950" actId="26606"/>
          <ac:spMkLst>
            <pc:docMk/>
            <pc:sldMk cId="4214092377" sldId="486"/>
            <ac:spMk id="17414" creationId="{89394C5B-B8DE-4221-8CA4-A30237DB3241}"/>
          </ac:spMkLst>
        </pc:spChg>
        <pc:spChg chg="add del">
          <ac:chgData name="BEN KHALFALLAH Hela ItimAsrScoVdf" userId="d55be94f-4073-46ba-88ef-465599598fde" providerId="ADAL" clId="{F4C6D9C5-BD47-44C2-9B57-275B6642FEE1}" dt="2022-06-19T15:48:12.593" v="940" actId="26606"/>
          <ac:spMkLst>
            <pc:docMk/>
            <pc:sldMk cId="4214092377" sldId="486"/>
            <ac:spMk id="17415" creationId="{2C7211D9-E545-4D00-9874-641EC7C7BD85}"/>
          </ac:spMkLst>
        </pc:spChg>
        <pc:spChg chg="add del">
          <ac:chgData name="BEN KHALFALLAH Hela ItimAsrScoVdf" userId="d55be94f-4073-46ba-88ef-465599598fde" providerId="ADAL" clId="{F4C6D9C5-BD47-44C2-9B57-275B6642FEE1}" dt="2022-06-19T15:49:55.685" v="966"/>
          <ac:spMkLst>
            <pc:docMk/>
            <pc:sldMk cId="4214092377" sldId="486"/>
            <ac:spMk id="17416" creationId="{2C7211D9-E545-4D00-9874-641EC7C7BD85}"/>
          </ac:spMkLst>
        </pc:spChg>
        <pc:spChg chg="add del">
          <ac:chgData name="BEN KHALFALLAH Hela ItimAsrScoVdf" userId="d55be94f-4073-46ba-88ef-465599598fde" providerId="ADAL" clId="{F4C6D9C5-BD47-44C2-9B57-275B6642FEE1}" dt="2022-06-19T15:48:12.593" v="940" actId="26606"/>
          <ac:spMkLst>
            <pc:docMk/>
            <pc:sldMk cId="4214092377" sldId="486"/>
            <ac:spMk id="17417" creationId="{5DBBC34A-8C43-4368-951E-A04EB7C00E32}"/>
          </ac:spMkLst>
        </pc:spChg>
        <pc:spChg chg="add del">
          <ac:chgData name="BEN KHALFALLAH Hela ItimAsrScoVdf" userId="d55be94f-4073-46ba-88ef-465599598fde" providerId="ADAL" clId="{F4C6D9C5-BD47-44C2-9B57-275B6642FEE1}" dt="2022-06-19T15:49:55.685" v="966"/>
          <ac:spMkLst>
            <pc:docMk/>
            <pc:sldMk cId="4214092377" sldId="486"/>
            <ac:spMk id="17418" creationId="{5DBBC34A-8C43-4368-951E-A04EB7C00E32}"/>
          </ac:spMkLst>
        </pc:spChg>
        <pc:spChg chg="add del">
          <ac:chgData name="BEN KHALFALLAH Hela ItimAsrScoVdf" userId="d55be94f-4073-46ba-88ef-465599598fde" providerId="ADAL" clId="{F4C6D9C5-BD47-44C2-9B57-275B6642FEE1}" dt="2022-06-19T15:48:21.397" v="942" actId="26606"/>
          <ac:spMkLst>
            <pc:docMk/>
            <pc:sldMk cId="4214092377" sldId="486"/>
            <ac:spMk id="17419" creationId="{B76E24C1-2968-40DC-A36E-F6B85F0F0752}"/>
          </ac:spMkLst>
        </pc:spChg>
        <pc:spChg chg="add del">
          <ac:chgData name="BEN KHALFALLAH Hela ItimAsrScoVdf" userId="d55be94f-4073-46ba-88ef-465599598fde" providerId="ADAL" clId="{F4C6D9C5-BD47-44C2-9B57-275B6642FEE1}" dt="2022-06-19T15:48:21.397" v="942" actId="26606"/>
          <ac:spMkLst>
            <pc:docMk/>
            <pc:sldMk cId="4214092377" sldId="486"/>
            <ac:spMk id="17420" creationId="{41497DE5-0939-4D1D-9350-0C5E1B209C68}"/>
          </ac:spMkLst>
        </pc:spChg>
        <pc:spChg chg="add del">
          <ac:chgData name="BEN KHALFALLAH Hela ItimAsrScoVdf" userId="d55be94f-4073-46ba-88ef-465599598fde" providerId="ADAL" clId="{F4C6D9C5-BD47-44C2-9B57-275B6642FEE1}" dt="2022-06-19T15:48:21.397" v="942" actId="26606"/>
          <ac:spMkLst>
            <pc:docMk/>
            <pc:sldMk cId="4214092377" sldId="486"/>
            <ac:spMk id="17421" creationId="{5CCC70ED-6C63-4537-B7EB-51990D6C0A6F}"/>
          </ac:spMkLst>
        </pc:spChg>
        <pc:spChg chg="add del">
          <ac:chgData name="BEN KHALFALLAH Hela ItimAsrScoVdf" userId="d55be94f-4073-46ba-88ef-465599598fde" providerId="ADAL" clId="{F4C6D9C5-BD47-44C2-9B57-275B6642FEE1}" dt="2022-06-19T16:37:02.262" v="1404" actId="26606"/>
          <ac:spMkLst>
            <pc:docMk/>
            <pc:sldMk cId="4214092377" sldId="486"/>
            <ac:spMk id="17422" creationId="{8C266B9D-DC87-430A-8D3A-2E83639A1768}"/>
          </ac:spMkLst>
        </pc:spChg>
        <pc:spChg chg="add del">
          <ac:chgData name="BEN KHALFALLAH Hela ItimAsrScoVdf" userId="d55be94f-4073-46ba-88ef-465599598fde" providerId="ADAL" clId="{F4C6D9C5-BD47-44C2-9B57-275B6642FEE1}" dt="2022-06-19T15:48:24.673" v="944" actId="26606"/>
          <ac:spMkLst>
            <pc:docMk/>
            <pc:sldMk cId="4214092377" sldId="486"/>
            <ac:spMk id="17423" creationId="{2C7211D9-E545-4D00-9874-641EC7C7BD85}"/>
          </ac:spMkLst>
        </pc:spChg>
        <pc:spChg chg="add del">
          <ac:chgData name="BEN KHALFALLAH Hela ItimAsrScoVdf" userId="d55be94f-4073-46ba-88ef-465599598fde" providerId="ADAL" clId="{F4C6D9C5-BD47-44C2-9B57-275B6642FEE1}" dt="2022-06-19T15:48:24.673" v="944" actId="26606"/>
          <ac:spMkLst>
            <pc:docMk/>
            <pc:sldMk cId="4214092377" sldId="486"/>
            <ac:spMk id="17424" creationId="{5DBBC34A-8C43-4368-951E-A04EB7C00E32}"/>
          </ac:spMkLst>
        </pc:spChg>
        <pc:spChg chg="add del">
          <ac:chgData name="BEN KHALFALLAH Hela ItimAsrScoVdf" userId="d55be94f-4073-46ba-88ef-465599598fde" providerId="ADAL" clId="{F4C6D9C5-BD47-44C2-9B57-275B6642FEE1}" dt="2022-06-19T16:37:02.262" v="1404" actId="26606"/>
          <ac:spMkLst>
            <pc:docMk/>
            <pc:sldMk cId="4214092377" sldId="486"/>
            <ac:spMk id="17425" creationId="{69282F36-261B-49B3-8CA9-FB857C475A0E}"/>
          </ac:spMkLst>
        </pc:spChg>
        <pc:spChg chg="add del">
          <ac:chgData name="BEN KHALFALLAH Hela ItimAsrScoVdf" userId="d55be94f-4073-46ba-88ef-465599598fde" providerId="ADAL" clId="{F4C6D9C5-BD47-44C2-9B57-275B6642FEE1}" dt="2022-06-19T15:48:25.649" v="946" actId="26606"/>
          <ac:spMkLst>
            <pc:docMk/>
            <pc:sldMk cId="4214092377" sldId="486"/>
            <ac:spMk id="17426" creationId="{25ED69BC-66D4-439D-9739-69DA08317B18}"/>
          </ac:spMkLst>
        </pc:spChg>
        <pc:spChg chg="add del">
          <ac:chgData name="BEN KHALFALLAH Hela ItimAsrScoVdf" userId="d55be94f-4073-46ba-88ef-465599598fde" providerId="ADAL" clId="{F4C6D9C5-BD47-44C2-9B57-275B6642FEE1}" dt="2022-06-19T15:48:25.649" v="946" actId="26606"/>
          <ac:spMkLst>
            <pc:docMk/>
            <pc:sldMk cId="4214092377" sldId="486"/>
            <ac:spMk id="17427" creationId="{9D7312F7-2B85-4A98-BE37-BB99514D3508}"/>
          </ac:spMkLst>
        </pc:spChg>
        <pc:spChg chg="add del">
          <ac:chgData name="BEN KHALFALLAH Hela ItimAsrScoVdf" userId="d55be94f-4073-46ba-88ef-465599598fde" providerId="ADAL" clId="{F4C6D9C5-BD47-44C2-9B57-275B6642FEE1}" dt="2022-06-19T16:37:02.262" v="1404" actId="26606"/>
          <ac:spMkLst>
            <pc:docMk/>
            <pc:sldMk cId="4214092377" sldId="486"/>
            <ac:spMk id="17428" creationId="{B87215C3-3B83-4BE7-9213-26E084BD6158}"/>
          </ac:spMkLst>
        </pc:spChg>
        <pc:spChg chg="add del">
          <ac:chgData name="BEN KHALFALLAH Hela ItimAsrScoVdf" userId="d55be94f-4073-46ba-88ef-465599598fde" providerId="ADAL" clId="{F4C6D9C5-BD47-44C2-9B57-275B6642FEE1}" dt="2022-06-19T16:37:02.262" v="1404" actId="26606"/>
          <ac:spMkLst>
            <pc:docMk/>
            <pc:sldMk cId="4214092377" sldId="486"/>
            <ac:spMk id="17429" creationId="{13A105D4-2907-419E-8223-4C266BA1E5FB}"/>
          </ac:spMkLst>
        </pc:spChg>
        <pc:spChg chg="add del">
          <ac:chgData name="BEN KHALFALLAH Hela ItimAsrScoVdf" userId="d55be94f-4073-46ba-88ef-465599598fde" providerId="ADAL" clId="{F4C6D9C5-BD47-44C2-9B57-275B6642FEE1}" dt="2022-06-19T16:37:02.262" v="1404" actId="26606"/>
          <ac:spMkLst>
            <pc:docMk/>
            <pc:sldMk cId="4214092377" sldId="486"/>
            <ac:spMk id="17430" creationId="{1EEE7F17-8E08-4C69-8E22-661908E6DF72}"/>
          </ac:spMkLst>
        </pc:spChg>
        <pc:spChg chg="add del">
          <ac:chgData name="BEN KHALFALLAH Hela ItimAsrScoVdf" userId="d55be94f-4073-46ba-88ef-465599598fde" providerId="ADAL" clId="{F4C6D9C5-BD47-44C2-9B57-275B6642FEE1}" dt="2022-06-19T16:37:06.621" v="1406" actId="26606"/>
          <ac:spMkLst>
            <pc:docMk/>
            <pc:sldMk cId="4214092377" sldId="486"/>
            <ac:spMk id="17432" creationId="{5E22EDAF-5B6B-4EDA-874A-D2323A56311E}"/>
          </ac:spMkLst>
        </pc:spChg>
        <pc:spChg chg="add del">
          <ac:chgData name="BEN KHALFALLAH Hela ItimAsrScoVdf" userId="d55be94f-4073-46ba-88ef-465599598fde" providerId="ADAL" clId="{F4C6D9C5-BD47-44C2-9B57-275B6642FEE1}" dt="2022-06-19T16:37:06.621" v="1406" actId="26606"/>
          <ac:spMkLst>
            <pc:docMk/>
            <pc:sldMk cId="4214092377" sldId="486"/>
            <ac:spMk id="17433" creationId="{447093E9-0FF5-4C8A-87CA-1A77A8A8AAD6}"/>
          </ac:spMkLst>
        </pc:spChg>
        <pc:spChg chg="add del">
          <ac:chgData name="BEN KHALFALLAH Hela ItimAsrScoVdf" userId="d55be94f-4073-46ba-88ef-465599598fde" providerId="ADAL" clId="{F4C6D9C5-BD47-44C2-9B57-275B6642FEE1}" dt="2022-06-19T16:37:06.621" v="1406" actId="26606"/>
          <ac:spMkLst>
            <pc:docMk/>
            <pc:sldMk cId="4214092377" sldId="486"/>
            <ac:spMk id="17434" creationId="{1531B9EF-E1F9-40FE-9CC0-C4C5F70253C7}"/>
          </ac:spMkLst>
        </pc:spChg>
        <pc:spChg chg="add del">
          <ac:chgData name="BEN KHALFALLAH Hela ItimAsrScoVdf" userId="d55be94f-4073-46ba-88ef-465599598fde" providerId="ADAL" clId="{F4C6D9C5-BD47-44C2-9B57-275B6642FEE1}" dt="2022-06-19T16:37:06.621" v="1406" actId="26606"/>
          <ac:spMkLst>
            <pc:docMk/>
            <pc:sldMk cId="4214092377" sldId="486"/>
            <ac:spMk id="17435" creationId="{A8457049-EBE6-4D4A-9603-74419DBBE784}"/>
          </ac:spMkLst>
        </pc:spChg>
        <pc:spChg chg="add del">
          <ac:chgData name="BEN KHALFALLAH Hela ItimAsrScoVdf" userId="d55be94f-4073-46ba-88ef-465599598fde" providerId="ADAL" clId="{F4C6D9C5-BD47-44C2-9B57-275B6642FEE1}" dt="2022-06-19T16:37:06.621" v="1406" actId="26606"/>
          <ac:spMkLst>
            <pc:docMk/>
            <pc:sldMk cId="4214092377" sldId="486"/>
            <ac:spMk id="17436" creationId="{D54EC586-DBC6-420F-A910-59AC50ABF982}"/>
          </ac:spMkLst>
        </pc:spChg>
        <pc:spChg chg="add del">
          <ac:chgData name="BEN KHALFALLAH Hela ItimAsrScoVdf" userId="d55be94f-4073-46ba-88ef-465599598fde" providerId="ADAL" clId="{F4C6D9C5-BD47-44C2-9B57-275B6642FEE1}" dt="2022-06-19T16:37:07.933" v="1408" actId="26606"/>
          <ac:spMkLst>
            <pc:docMk/>
            <pc:sldMk cId="4214092377" sldId="486"/>
            <ac:spMk id="17438" creationId="{8C266B9D-DC87-430A-8D3A-2E83639A1768}"/>
          </ac:spMkLst>
        </pc:spChg>
        <pc:spChg chg="add del">
          <ac:chgData name="BEN KHALFALLAH Hela ItimAsrScoVdf" userId="d55be94f-4073-46ba-88ef-465599598fde" providerId="ADAL" clId="{F4C6D9C5-BD47-44C2-9B57-275B6642FEE1}" dt="2022-06-19T16:37:07.933" v="1408" actId="26606"/>
          <ac:spMkLst>
            <pc:docMk/>
            <pc:sldMk cId="4214092377" sldId="486"/>
            <ac:spMk id="17439" creationId="{69282F36-261B-49B3-8CA9-FB857C475A0E}"/>
          </ac:spMkLst>
        </pc:spChg>
        <pc:spChg chg="add del">
          <ac:chgData name="BEN KHALFALLAH Hela ItimAsrScoVdf" userId="d55be94f-4073-46ba-88ef-465599598fde" providerId="ADAL" clId="{F4C6D9C5-BD47-44C2-9B57-275B6642FEE1}" dt="2022-06-19T16:37:07.933" v="1408" actId="26606"/>
          <ac:spMkLst>
            <pc:docMk/>
            <pc:sldMk cId="4214092377" sldId="486"/>
            <ac:spMk id="17440" creationId="{B87215C3-3B83-4BE7-9213-26E084BD6158}"/>
          </ac:spMkLst>
        </pc:spChg>
        <pc:spChg chg="add del">
          <ac:chgData name="BEN KHALFALLAH Hela ItimAsrScoVdf" userId="d55be94f-4073-46ba-88ef-465599598fde" providerId="ADAL" clId="{F4C6D9C5-BD47-44C2-9B57-275B6642FEE1}" dt="2022-06-19T16:37:07.933" v="1408" actId="26606"/>
          <ac:spMkLst>
            <pc:docMk/>
            <pc:sldMk cId="4214092377" sldId="486"/>
            <ac:spMk id="17441" creationId="{13A105D4-2907-419E-8223-4C266BA1E5FB}"/>
          </ac:spMkLst>
        </pc:spChg>
        <pc:spChg chg="add del">
          <ac:chgData name="BEN KHALFALLAH Hela ItimAsrScoVdf" userId="d55be94f-4073-46ba-88ef-465599598fde" providerId="ADAL" clId="{F4C6D9C5-BD47-44C2-9B57-275B6642FEE1}" dt="2022-06-19T16:37:07.933" v="1408" actId="26606"/>
          <ac:spMkLst>
            <pc:docMk/>
            <pc:sldMk cId="4214092377" sldId="486"/>
            <ac:spMk id="17442" creationId="{1EEE7F17-8E08-4C69-8E22-661908E6DF72}"/>
          </ac:spMkLst>
        </pc:spChg>
        <pc:spChg chg="add del">
          <ac:chgData name="BEN KHALFALLAH Hela ItimAsrScoVdf" userId="d55be94f-4073-46ba-88ef-465599598fde" providerId="ADAL" clId="{F4C6D9C5-BD47-44C2-9B57-275B6642FEE1}" dt="2022-06-19T16:37:09.755" v="1410" actId="26606"/>
          <ac:spMkLst>
            <pc:docMk/>
            <pc:sldMk cId="4214092377" sldId="486"/>
            <ac:spMk id="17444" creationId="{5E22EDAF-5B6B-4EDA-874A-D2323A56311E}"/>
          </ac:spMkLst>
        </pc:spChg>
        <pc:spChg chg="add del">
          <ac:chgData name="BEN KHALFALLAH Hela ItimAsrScoVdf" userId="d55be94f-4073-46ba-88ef-465599598fde" providerId="ADAL" clId="{F4C6D9C5-BD47-44C2-9B57-275B6642FEE1}" dt="2022-06-19T16:37:09.755" v="1410" actId="26606"/>
          <ac:spMkLst>
            <pc:docMk/>
            <pc:sldMk cId="4214092377" sldId="486"/>
            <ac:spMk id="17445" creationId="{447093E9-0FF5-4C8A-87CA-1A77A8A8AAD6}"/>
          </ac:spMkLst>
        </pc:spChg>
        <pc:spChg chg="add del">
          <ac:chgData name="BEN KHALFALLAH Hela ItimAsrScoVdf" userId="d55be94f-4073-46ba-88ef-465599598fde" providerId="ADAL" clId="{F4C6D9C5-BD47-44C2-9B57-275B6642FEE1}" dt="2022-06-19T16:37:09.755" v="1410" actId="26606"/>
          <ac:spMkLst>
            <pc:docMk/>
            <pc:sldMk cId="4214092377" sldId="486"/>
            <ac:spMk id="17446" creationId="{1531B9EF-E1F9-40FE-9CC0-C4C5F70253C7}"/>
          </ac:spMkLst>
        </pc:spChg>
        <pc:spChg chg="add del">
          <ac:chgData name="BEN KHALFALLAH Hela ItimAsrScoVdf" userId="d55be94f-4073-46ba-88ef-465599598fde" providerId="ADAL" clId="{F4C6D9C5-BD47-44C2-9B57-275B6642FEE1}" dt="2022-06-19T16:37:09.755" v="1410" actId="26606"/>
          <ac:spMkLst>
            <pc:docMk/>
            <pc:sldMk cId="4214092377" sldId="486"/>
            <ac:spMk id="17447" creationId="{A8457049-EBE6-4D4A-9603-74419DBBE784}"/>
          </ac:spMkLst>
        </pc:spChg>
        <pc:spChg chg="add del">
          <ac:chgData name="BEN KHALFALLAH Hela ItimAsrScoVdf" userId="d55be94f-4073-46ba-88ef-465599598fde" providerId="ADAL" clId="{F4C6D9C5-BD47-44C2-9B57-275B6642FEE1}" dt="2022-06-19T16:37:09.755" v="1410" actId="26606"/>
          <ac:spMkLst>
            <pc:docMk/>
            <pc:sldMk cId="4214092377" sldId="486"/>
            <ac:spMk id="17448" creationId="{D54EC586-DBC6-420F-A910-59AC50ABF982}"/>
          </ac:spMkLst>
        </pc:spChg>
        <pc:spChg chg="add del">
          <ac:chgData name="BEN KHALFALLAH Hela ItimAsrScoVdf" userId="d55be94f-4073-46ba-88ef-465599598fde" providerId="ADAL" clId="{F4C6D9C5-BD47-44C2-9B57-275B6642FEE1}" dt="2022-06-19T16:37:11.870" v="1412" actId="26606"/>
          <ac:spMkLst>
            <pc:docMk/>
            <pc:sldMk cId="4214092377" sldId="486"/>
            <ac:spMk id="17450" creationId="{8C266B9D-DC87-430A-8D3A-2E83639A1768}"/>
          </ac:spMkLst>
        </pc:spChg>
        <pc:spChg chg="add del">
          <ac:chgData name="BEN KHALFALLAH Hela ItimAsrScoVdf" userId="d55be94f-4073-46ba-88ef-465599598fde" providerId="ADAL" clId="{F4C6D9C5-BD47-44C2-9B57-275B6642FEE1}" dt="2022-06-19T16:37:11.870" v="1412" actId="26606"/>
          <ac:spMkLst>
            <pc:docMk/>
            <pc:sldMk cId="4214092377" sldId="486"/>
            <ac:spMk id="17451" creationId="{69282F36-261B-49B3-8CA9-FB857C475A0E}"/>
          </ac:spMkLst>
        </pc:spChg>
        <pc:spChg chg="add del">
          <ac:chgData name="BEN KHALFALLAH Hela ItimAsrScoVdf" userId="d55be94f-4073-46ba-88ef-465599598fde" providerId="ADAL" clId="{F4C6D9C5-BD47-44C2-9B57-275B6642FEE1}" dt="2022-06-19T16:37:11.870" v="1412" actId="26606"/>
          <ac:spMkLst>
            <pc:docMk/>
            <pc:sldMk cId="4214092377" sldId="486"/>
            <ac:spMk id="17452" creationId="{B87215C3-3B83-4BE7-9213-26E084BD6158}"/>
          </ac:spMkLst>
        </pc:spChg>
        <pc:spChg chg="add del">
          <ac:chgData name="BEN KHALFALLAH Hela ItimAsrScoVdf" userId="d55be94f-4073-46ba-88ef-465599598fde" providerId="ADAL" clId="{F4C6D9C5-BD47-44C2-9B57-275B6642FEE1}" dt="2022-06-19T16:37:11.870" v="1412" actId="26606"/>
          <ac:spMkLst>
            <pc:docMk/>
            <pc:sldMk cId="4214092377" sldId="486"/>
            <ac:spMk id="17453" creationId="{13A105D4-2907-419E-8223-4C266BA1E5FB}"/>
          </ac:spMkLst>
        </pc:spChg>
        <pc:spChg chg="add del">
          <ac:chgData name="BEN KHALFALLAH Hela ItimAsrScoVdf" userId="d55be94f-4073-46ba-88ef-465599598fde" providerId="ADAL" clId="{F4C6D9C5-BD47-44C2-9B57-275B6642FEE1}" dt="2022-06-19T16:37:11.870" v="1412" actId="26606"/>
          <ac:spMkLst>
            <pc:docMk/>
            <pc:sldMk cId="4214092377" sldId="486"/>
            <ac:spMk id="17454" creationId="{1EEE7F17-8E08-4C69-8E22-661908E6DF72}"/>
          </ac:spMkLst>
        </pc:spChg>
        <pc:spChg chg="add del">
          <ac:chgData name="BEN KHALFALLAH Hela ItimAsrScoVdf" userId="d55be94f-4073-46ba-88ef-465599598fde" providerId="ADAL" clId="{F4C6D9C5-BD47-44C2-9B57-275B6642FEE1}" dt="2022-06-19T16:37:42.874" v="1414" actId="26606"/>
          <ac:spMkLst>
            <pc:docMk/>
            <pc:sldMk cId="4214092377" sldId="486"/>
            <ac:spMk id="17456" creationId="{2F8F80BB-E8B6-43B3-9462-B4D497D2802A}"/>
          </ac:spMkLst>
        </pc:spChg>
        <pc:spChg chg="add del">
          <ac:chgData name="BEN KHALFALLAH Hela ItimAsrScoVdf" userId="d55be94f-4073-46ba-88ef-465599598fde" providerId="ADAL" clId="{F4C6D9C5-BD47-44C2-9B57-275B6642FEE1}" dt="2022-06-19T16:37:42.874" v="1414" actId="26606"/>
          <ac:spMkLst>
            <pc:docMk/>
            <pc:sldMk cId="4214092377" sldId="486"/>
            <ac:spMk id="17457" creationId="{942C8AD6-8796-482B-ACC1-6D686B08E7AC}"/>
          </ac:spMkLst>
        </pc:spChg>
        <pc:spChg chg="add del">
          <ac:chgData name="BEN KHALFALLAH Hela ItimAsrScoVdf" userId="d55be94f-4073-46ba-88ef-465599598fde" providerId="ADAL" clId="{F4C6D9C5-BD47-44C2-9B57-275B6642FEE1}" dt="2022-06-19T16:37:42.874" v="1414" actId="26606"/>
          <ac:spMkLst>
            <pc:docMk/>
            <pc:sldMk cId="4214092377" sldId="486"/>
            <ac:spMk id="17458" creationId="{B6B3BF72-6DFA-42DA-A667-9E3A1BCFF7EB}"/>
          </ac:spMkLst>
        </pc:spChg>
        <pc:spChg chg="add del">
          <ac:chgData name="BEN KHALFALLAH Hela ItimAsrScoVdf" userId="d55be94f-4073-46ba-88ef-465599598fde" providerId="ADAL" clId="{F4C6D9C5-BD47-44C2-9B57-275B6642FEE1}" dt="2022-06-19T17:04:50.468" v="1677" actId="26606"/>
          <ac:spMkLst>
            <pc:docMk/>
            <pc:sldMk cId="4214092377" sldId="486"/>
            <ac:spMk id="17463" creationId="{8C266B9D-DC87-430A-8D3A-2E83639A1768}"/>
          </ac:spMkLst>
        </pc:spChg>
        <pc:spChg chg="add del">
          <ac:chgData name="BEN KHALFALLAH Hela ItimAsrScoVdf" userId="d55be94f-4073-46ba-88ef-465599598fde" providerId="ADAL" clId="{F4C6D9C5-BD47-44C2-9B57-275B6642FEE1}" dt="2022-06-19T17:04:50.468" v="1677" actId="26606"/>
          <ac:spMkLst>
            <pc:docMk/>
            <pc:sldMk cId="4214092377" sldId="486"/>
            <ac:spMk id="17465" creationId="{69282F36-261B-49B3-8CA9-FB857C475A0E}"/>
          </ac:spMkLst>
        </pc:spChg>
        <pc:spChg chg="add del">
          <ac:chgData name="BEN KHALFALLAH Hela ItimAsrScoVdf" userId="d55be94f-4073-46ba-88ef-465599598fde" providerId="ADAL" clId="{F4C6D9C5-BD47-44C2-9B57-275B6642FEE1}" dt="2022-06-19T17:04:50.468" v="1677" actId="26606"/>
          <ac:spMkLst>
            <pc:docMk/>
            <pc:sldMk cId="4214092377" sldId="486"/>
            <ac:spMk id="17467" creationId="{B87215C3-3B83-4BE7-9213-26E084BD6158}"/>
          </ac:spMkLst>
        </pc:spChg>
        <pc:spChg chg="add del">
          <ac:chgData name="BEN KHALFALLAH Hela ItimAsrScoVdf" userId="d55be94f-4073-46ba-88ef-465599598fde" providerId="ADAL" clId="{F4C6D9C5-BD47-44C2-9B57-275B6642FEE1}" dt="2022-06-19T17:04:50.468" v="1677" actId="26606"/>
          <ac:spMkLst>
            <pc:docMk/>
            <pc:sldMk cId="4214092377" sldId="486"/>
            <ac:spMk id="17469" creationId="{13A105D4-2907-419E-8223-4C266BA1E5FB}"/>
          </ac:spMkLst>
        </pc:spChg>
        <pc:spChg chg="add del">
          <ac:chgData name="BEN KHALFALLAH Hela ItimAsrScoVdf" userId="d55be94f-4073-46ba-88ef-465599598fde" providerId="ADAL" clId="{F4C6D9C5-BD47-44C2-9B57-275B6642FEE1}" dt="2022-06-19T17:04:50.468" v="1677" actId="26606"/>
          <ac:spMkLst>
            <pc:docMk/>
            <pc:sldMk cId="4214092377" sldId="486"/>
            <ac:spMk id="17471" creationId="{1EEE7F17-8E08-4C69-8E22-661908E6DF72}"/>
          </ac:spMkLst>
        </pc:spChg>
        <pc:spChg chg="add">
          <ac:chgData name="BEN KHALFALLAH Hela ItimAsrScoVdf" userId="d55be94f-4073-46ba-88ef-465599598fde" providerId="ADAL" clId="{F4C6D9C5-BD47-44C2-9B57-275B6642FEE1}" dt="2022-06-19T17:04:50.468" v="1677" actId="26606"/>
          <ac:spMkLst>
            <pc:docMk/>
            <pc:sldMk cId="4214092377" sldId="486"/>
            <ac:spMk id="17476" creationId="{5E22EDAF-5B6B-4EDA-874A-D2323A56311E}"/>
          </ac:spMkLst>
        </pc:spChg>
        <pc:spChg chg="add">
          <ac:chgData name="BEN KHALFALLAH Hela ItimAsrScoVdf" userId="d55be94f-4073-46ba-88ef-465599598fde" providerId="ADAL" clId="{F4C6D9C5-BD47-44C2-9B57-275B6642FEE1}" dt="2022-06-19T17:04:50.468" v="1677" actId="26606"/>
          <ac:spMkLst>
            <pc:docMk/>
            <pc:sldMk cId="4214092377" sldId="486"/>
            <ac:spMk id="17478" creationId="{447093E9-0FF5-4C8A-87CA-1A77A8A8AAD6}"/>
          </ac:spMkLst>
        </pc:spChg>
        <pc:spChg chg="add">
          <ac:chgData name="BEN KHALFALLAH Hela ItimAsrScoVdf" userId="d55be94f-4073-46ba-88ef-465599598fde" providerId="ADAL" clId="{F4C6D9C5-BD47-44C2-9B57-275B6642FEE1}" dt="2022-06-19T17:04:50.468" v="1677" actId="26606"/>
          <ac:spMkLst>
            <pc:docMk/>
            <pc:sldMk cId="4214092377" sldId="486"/>
            <ac:spMk id="17480" creationId="{1531B9EF-E1F9-40FE-9CC0-C4C5F70253C7}"/>
          </ac:spMkLst>
        </pc:spChg>
        <pc:spChg chg="add">
          <ac:chgData name="BEN KHALFALLAH Hela ItimAsrScoVdf" userId="d55be94f-4073-46ba-88ef-465599598fde" providerId="ADAL" clId="{F4C6D9C5-BD47-44C2-9B57-275B6642FEE1}" dt="2022-06-19T17:04:50.468" v="1677" actId="26606"/>
          <ac:spMkLst>
            <pc:docMk/>
            <pc:sldMk cId="4214092377" sldId="486"/>
            <ac:spMk id="17482" creationId="{A8457049-EBE6-4D4A-9603-74419DBBE784}"/>
          </ac:spMkLst>
        </pc:spChg>
        <pc:spChg chg="add">
          <ac:chgData name="BEN KHALFALLAH Hela ItimAsrScoVdf" userId="d55be94f-4073-46ba-88ef-465599598fde" providerId="ADAL" clId="{F4C6D9C5-BD47-44C2-9B57-275B6642FEE1}" dt="2022-06-19T17:04:50.468" v="1677" actId="26606"/>
          <ac:spMkLst>
            <pc:docMk/>
            <pc:sldMk cId="4214092377" sldId="486"/>
            <ac:spMk id="17484" creationId="{D54EC586-DBC6-420F-A910-59AC50ABF982}"/>
          </ac:spMkLst>
        </pc:spChg>
        <pc:picChg chg="add mod">
          <ac:chgData name="BEN KHALFALLAH Hela ItimAsrScoVdf" userId="d55be94f-4073-46ba-88ef-465599598fde" providerId="ADAL" clId="{F4C6D9C5-BD47-44C2-9B57-275B6642FEE1}" dt="2022-06-19T17:04:50.468" v="1677" actId="26606"/>
          <ac:picMkLst>
            <pc:docMk/>
            <pc:sldMk cId="4214092377" sldId="486"/>
            <ac:picMk id="17410" creationId="{7B3A99FA-9408-4296-8780-CA6AD6BCFE6A}"/>
          </ac:picMkLst>
        </pc:picChg>
      </pc:sldChg>
      <pc:sldChg chg="new del ord">
        <pc:chgData name="BEN KHALFALLAH Hela ItimAsrScoVdf" userId="d55be94f-4073-46ba-88ef-465599598fde" providerId="ADAL" clId="{F4C6D9C5-BD47-44C2-9B57-275B6642FEE1}" dt="2022-06-19T15:52:03.822" v="993" actId="47"/>
        <pc:sldMkLst>
          <pc:docMk/>
          <pc:sldMk cId="2057661940" sldId="487"/>
        </pc:sldMkLst>
      </pc:sldChg>
      <pc:sldChg chg="addSp delSp modSp new mod ord setBg setClrOvrMap">
        <pc:chgData name="BEN KHALFALLAH Hela ItimAsrScoVdf" userId="d55be94f-4073-46ba-88ef-465599598fde" providerId="ADAL" clId="{F4C6D9C5-BD47-44C2-9B57-275B6642FEE1}" dt="2022-06-19T18:04:18.965" v="2282" actId="20577"/>
        <pc:sldMkLst>
          <pc:docMk/>
          <pc:sldMk cId="2292742133" sldId="487"/>
        </pc:sldMkLst>
        <pc:spChg chg="mod">
          <ac:chgData name="BEN KHALFALLAH Hela ItimAsrScoVdf" userId="d55be94f-4073-46ba-88ef-465599598fde" providerId="ADAL" clId="{F4C6D9C5-BD47-44C2-9B57-275B6642FEE1}" dt="2022-06-19T17:08:10.884" v="1711" actId="26606"/>
          <ac:spMkLst>
            <pc:docMk/>
            <pc:sldMk cId="2292742133" sldId="487"/>
            <ac:spMk id="2" creationId="{40CF0737-336F-46B3-9ADF-BCA5E29209F0}"/>
          </ac:spMkLst>
        </pc:spChg>
        <pc:spChg chg="del">
          <ac:chgData name="BEN KHALFALLAH Hela ItimAsrScoVdf" userId="d55be94f-4073-46ba-88ef-465599598fde" providerId="ADAL" clId="{F4C6D9C5-BD47-44C2-9B57-275B6642FEE1}" dt="2022-06-19T16:41:00.417" v="1448" actId="478"/>
          <ac:spMkLst>
            <pc:docMk/>
            <pc:sldMk cId="2292742133" sldId="487"/>
            <ac:spMk id="3" creationId="{C7511009-0EF0-4DE9-AEDF-5B9212041A1C}"/>
          </ac:spMkLst>
        </pc:spChg>
        <pc:spChg chg="add del">
          <ac:chgData name="BEN KHALFALLAH Hela ItimAsrScoVdf" userId="d55be94f-4073-46ba-88ef-465599598fde" providerId="ADAL" clId="{F4C6D9C5-BD47-44C2-9B57-275B6642FEE1}" dt="2022-06-19T17:08:09.783" v="1708" actId="26606"/>
          <ac:spMkLst>
            <pc:docMk/>
            <pc:sldMk cId="2292742133" sldId="487"/>
            <ac:spMk id="6" creationId="{75F28DDD-9641-43BA-944D-79B0687051F1}"/>
          </ac:spMkLst>
        </pc:spChg>
        <pc:spChg chg="add del">
          <ac:chgData name="BEN KHALFALLAH Hela ItimAsrScoVdf" userId="d55be94f-4073-46ba-88ef-465599598fde" providerId="ADAL" clId="{F4C6D9C5-BD47-44C2-9B57-275B6642FEE1}" dt="2022-06-19T17:08:09.783" v="1708" actId="26606"/>
          <ac:spMkLst>
            <pc:docMk/>
            <pc:sldMk cId="2292742133" sldId="487"/>
            <ac:spMk id="7" creationId="{32AA2954-062E-4B72-A97B-0B066FB156D8}"/>
          </ac:spMkLst>
        </pc:spChg>
        <pc:spChg chg="add del">
          <ac:chgData name="BEN KHALFALLAH Hela ItimAsrScoVdf" userId="d55be94f-4073-46ba-88ef-465599598fde" providerId="ADAL" clId="{F4C6D9C5-BD47-44C2-9B57-275B6642FEE1}" dt="2022-06-19T17:08:09.783" v="1708" actId="26606"/>
          <ac:spMkLst>
            <pc:docMk/>
            <pc:sldMk cId="2292742133" sldId="487"/>
            <ac:spMk id="8" creationId="{10CA29A6-E0B1-40CD-ADF7-7B8E932A3222}"/>
          </ac:spMkLst>
        </pc:spChg>
        <pc:spChg chg="add del">
          <ac:chgData name="BEN KHALFALLAH Hela ItimAsrScoVdf" userId="d55be94f-4073-46ba-88ef-465599598fde" providerId="ADAL" clId="{F4C6D9C5-BD47-44C2-9B57-275B6642FEE1}" dt="2022-06-19T16:43:18.477" v="1497" actId="26606"/>
          <ac:spMkLst>
            <pc:docMk/>
            <pc:sldMk cId="2292742133" sldId="487"/>
            <ac:spMk id="9" creationId="{75F28DDD-9641-43BA-944D-79B0687051F1}"/>
          </ac:spMkLst>
        </pc:spChg>
        <pc:spChg chg="add del">
          <ac:chgData name="BEN KHALFALLAH Hela ItimAsrScoVdf" userId="d55be94f-4073-46ba-88ef-465599598fde" providerId="ADAL" clId="{F4C6D9C5-BD47-44C2-9B57-275B6642FEE1}" dt="2022-06-19T17:08:09.783" v="1708" actId="26606"/>
          <ac:spMkLst>
            <pc:docMk/>
            <pc:sldMk cId="2292742133" sldId="487"/>
            <ac:spMk id="10" creationId="{8DD5F866-AD72-475A-B6C6-54E4577D4AAC}"/>
          </ac:spMkLst>
        </pc:spChg>
        <pc:spChg chg="add del">
          <ac:chgData name="BEN KHALFALLAH Hela ItimAsrScoVdf" userId="d55be94f-4073-46ba-88ef-465599598fde" providerId="ADAL" clId="{F4C6D9C5-BD47-44C2-9B57-275B6642FEE1}" dt="2022-06-19T16:43:18.477" v="1497" actId="26606"/>
          <ac:spMkLst>
            <pc:docMk/>
            <pc:sldMk cId="2292742133" sldId="487"/>
            <ac:spMk id="11" creationId="{32AA2954-062E-4B72-A97B-0B066FB156D8}"/>
          </ac:spMkLst>
        </pc:spChg>
        <pc:spChg chg="add del">
          <ac:chgData name="BEN KHALFALLAH Hela ItimAsrScoVdf" userId="d55be94f-4073-46ba-88ef-465599598fde" providerId="ADAL" clId="{F4C6D9C5-BD47-44C2-9B57-275B6642FEE1}" dt="2022-06-19T17:08:09.783" v="1708" actId="26606"/>
          <ac:spMkLst>
            <pc:docMk/>
            <pc:sldMk cId="2292742133" sldId="487"/>
            <ac:spMk id="12" creationId="{C02BAD4C-6EA9-4F10-92D4-A1C8C53DAEE4}"/>
          </ac:spMkLst>
        </pc:spChg>
        <pc:spChg chg="add del">
          <ac:chgData name="BEN KHALFALLAH Hela ItimAsrScoVdf" userId="d55be94f-4073-46ba-88ef-465599598fde" providerId="ADAL" clId="{F4C6D9C5-BD47-44C2-9B57-275B6642FEE1}" dt="2022-06-19T16:43:18.477" v="1497" actId="26606"/>
          <ac:spMkLst>
            <pc:docMk/>
            <pc:sldMk cId="2292742133" sldId="487"/>
            <ac:spMk id="13" creationId="{10CA29A6-E0B1-40CD-ADF7-7B8E932A3222}"/>
          </ac:spMkLst>
        </pc:spChg>
        <pc:spChg chg="add del">
          <ac:chgData name="BEN KHALFALLAH Hela ItimAsrScoVdf" userId="d55be94f-4073-46ba-88ef-465599598fde" providerId="ADAL" clId="{F4C6D9C5-BD47-44C2-9B57-275B6642FEE1}" dt="2022-06-19T17:08:10.840" v="1710" actId="26606"/>
          <ac:spMkLst>
            <pc:docMk/>
            <pc:sldMk cId="2292742133" sldId="487"/>
            <ac:spMk id="14" creationId="{75F28DDD-9641-43BA-944D-79B0687051F1}"/>
          </ac:spMkLst>
        </pc:spChg>
        <pc:spChg chg="add del">
          <ac:chgData name="BEN KHALFALLAH Hela ItimAsrScoVdf" userId="d55be94f-4073-46ba-88ef-465599598fde" providerId="ADAL" clId="{F4C6D9C5-BD47-44C2-9B57-275B6642FEE1}" dt="2022-06-19T16:43:18.477" v="1497" actId="26606"/>
          <ac:spMkLst>
            <pc:docMk/>
            <pc:sldMk cId="2292742133" sldId="487"/>
            <ac:spMk id="15" creationId="{8DD5F866-AD72-475A-B6C6-54E4577D4AAC}"/>
          </ac:spMkLst>
        </pc:spChg>
        <pc:spChg chg="add del">
          <ac:chgData name="BEN KHALFALLAH Hela ItimAsrScoVdf" userId="d55be94f-4073-46ba-88ef-465599598fde" providerId="ADAL" clId="{F4C6D9C5-BD47-44C2-9B57-275B6642FEE1}" dt="2022-06-19T17:08:10.840" v="1710" actId="26606"/>
          <ac:spMkLst>
            <pc:docMk/>
            <pc:sldMk cId="2292742133" sldId="487"/>
            <ac:spMk id="16" creationId="{32AA2954-062E-4B72-A97B-0B066FB156D8}"/>
          </ac:spMkLst>
        </pc:spChg>
        <pc:spChg chg="add del">
          <ac:chgData name="BEN KHALFALLAH Hela ItimAsrScoVdf" userId="d55be94f-4073-46ba-88ef-465599598fde" providerId="ADAL" clId="{F4C6D9C5-BD47-44C2-9B57-275B6642FEE1}" dt="2022-06-19T16:43:18.477" v="1497" actId="26606"/>
          <ac:spMkLst>
            <pc:docMk/>
            <pc:sldMk cId="2292742133" sldId="487"/>
            <ac:spMk id="17" creationId="{C02BAD4C-6EA9-4F10-92D4-A1C8C53DAEE4}"/>
          </ac:spMkLst>
        </pc:spChg>
        <pc:spChg chg="add del">
          <ac:chgData name="BEN KHALFALLAH Hela ItimAsrScoVdf" userId="d55be94f-4073-46ba-88ef-465599598fde" providerId="ADAL" clId="{F4C6D9C5-BD47-44C2-9B57-275B6642FEE1}" dt="2022-06-19T17:08:10.840" v="1710" actId="26606"/>
          <ac:spMkLst>
            <pc:docMk/>
            <pc:sldMk cId="2292742133" sldId="487"/>
            <ac:spMk id="18" creationId="{10CA29A6-E0B1-40CD-ADF7-7B8E932A3222}"/>
          </ac:spMkLst>
        </pc:spChg>
        <pc:spChg chg="add del">
          <ac:chgData name="BEN KHALFALLAH Hela ItimAsrScoVdf" userId="d55be94f-4073-46ba-88ef-465599598fde" providerId="ADAL" clId="{F4C6D9C5-BD47-44C2-9B57-275B6642FEE1}" dt="2022-06-19T17:08:10.840" v="1710" actId="26606"/>
          <ac:spMkLst>
            <pc:docMk/>
            <pc:sldMk cId="2292742133" sldId="487"/>
            <ac:spMk id="19" creationId="{8DD5F866-AD72-475A-B6C6-54E4577D4AAC}"/>
          </ac:spMkLst>
        </pc:spChg>
        <pc:spChg chg="add del">
          <ac:chgData name="BEN KHALFALLAH Hela ItimAsrScoVdf" userId="d55be94f-4073-46ba-88ef-465599598fde" providerId="ADAL" clId="{F4C6D9C5-BD47-44C2-9B57-275B6642FEE1}" dt="2022-06-19T17:08:10.840" v="1710" actId="26606"/>
          <ac:spMkLst>
            <pc:docMk/>
            <pc:sldMk cId="2292742133" sldId="487"/>
            <ac:spMk id="20" creationId="{C02BAD4C-6EA9-4F10-92D4-A1C8C53DAEE4}"/>
          </ac:spMkLst>
        </pc:spChg>
        <pc:spChg chg="add">
          <ac:chgData name="BEN KHALFALLAH Hela ItimAsrScoVdf" userId="d55be94f-4073-46ba-88ef-465599598fde" providerId="ADAL" clId="{F4C6D9C5-BD47-44C2-9B57-275B6642FEE1}" dt="2022-06-19T17:08:10.884" v="1711" actId="26606"/>
          <ac:spMkLst>
            <pc:docMk/>
            <pc:sldMk cId="2292742133" sldId="487"/>
            <ac:spMk id="22" creationId="{75F28DDD-9641-43BA-944D-79B0687051F1}"/>
          </ac:spMkLst>
        </pc:spChg>
        <pc:spChg chg="add">
          <ac:chgData name="BEN KHALFALLAH Hela ItimAsrScoVdf" userId="d55be94f-4073-46ba-88ef-465599598fde" providerId="ADAL" clId="{F4C6D9C5-BD47-44C2-9B57-275B6642FEE1}" dt="2022-06-19T17:08:10.884" v="1711" actId="26606"/>
          <ac:spMkLst>
            <pc:docMk/>
            <pc:sldMk cId="2292742133" sldId="487"/>
            <ac:spMk id="23" creationId="{32AA2954-062E-4B72-A97B-0B066FB156D8}"/>
          </ac:spMkLst>
        </pc:spChg>
        <pc:spChg chg="add">
          <ac:chgData name="BEN KHALFALLAH Hela ItimAsrScoVdf" userId="d55be94f-4073-46ba-88ef-465599598fde" providerId="ADAL" clId="{F4C6D9C5-BD47-44C2-9B57-275B6642FEE1}" dt="2022-06-19T17:08:10.884" v="1711" actId="26606"/>
          <ac:spMkLst>
            <pc:docMk/>
            <pc:sldMk cId="2292742133" sldId="487"/>
            <ac:spMk id="24" creationId="{10CA29A6-E0B1-40CD-ADF7-7B8E932A3222}"/>
          </ac:spMkLst>
        </pc:spChg>
        <pc:spChg chg="add">
          <ac:chgData name="BEN KHALFALLAH Hela ItimAsrScoVdf" userId="d55be94f-4073-46ba-88ef-465599598fde" providerId="ADAL" clId="{F4C6D9C5-BD47-44C2-9B57-275B6642FEE1}" dt="2022-06-19T17:08:10.884" v="1711" actId="26606"/>
          <ac:spMkLst>
            <pc:docMk/>
            <pc:sldMk cId="2292742133" sldId="487"/>
            <ac:spMk id="25" creationId="{8DD5F866-AD72-475A-B6C6-54E4577D4AAC}"/>
          </ac:spMkLst>
        </pc:spChg>
        <pc:spChg chg="add">
          <ac:chgData name="BEN KHALFALLAH Hela ItimAsrScoVdf" userId="d55be94f-4073-46ba-88ef-465599598fde" providerId="ADAL" clId="{F4C6D9C5-BD47-44C2-9B57-275B6642FEE1}" dt="2022-06-19T17:08:10.884" v="1711" actId="26606"/>
          <ac:spMkLst>
            <pc:docMk/>
            <pc:sldMk cId="2292742133" sldId="487"/>
            <ac:spMk id="26" creationId="{C02BAD4C-6EA9-4F10-92D4-A1C8C53DAEE4}"/>
          </ac:spMkLst>
        </pc:spChg>
        <pc:graphicFrameChg chg="add mod modGraphic">
          <ac:chgData name="BEN KHALFALLAH Hela ItimAsrScoVdf" userId="d55be94f-4073-46ba-88ef-465599598fde" providerId="ADAL" clId="{F4C6D9C5-BD47-44C2-9B57-275B6642FEE1}" dt="2022-06-19T18:04:18.965" v="2282" actId="20577"/>
          <ac:graphicFrameMkLst>
            <pc:docMk/>
            <pc:sldMk cId="2292742133" sldId="487"/>
            <ac:graphicFrameMk id="4" creationId="{A80A0E65-319B-4A15-9419-BEA4FB9FB12A}"/>
          </ac:graphicFrameMkLst>
        </pc:graphicFrameChg>
      </pc:sldChg>
      <pc:sldChg chg="new del">
        <pc:chgData name="BEN KHALFALLAH Hela ItimAsrScoVdf" userId="d55be94f-4073-46ba-88ef-465599598fde" providerId="ADAL" clId="{F4C6D9C5-BD47-44C2-9B57-275B6642FEE1}" dt="2022-06-19T16:40:19.668" v="1430" actId="47"/>
        <pc:sldMkLst>
          <pc:docMk/>
          <pc:sldMk cId="2517658130" sldId="487"/>
        </pc:sldMkLst>
      </pc:sldChg>
      <pc:sldChg chg="new del">
        <pc:chgData name="BEN KHALFALLAH Hela ItimAsrScoVdf" userId="d55be94f-4073-46ba-88ef-465599598fde" providerId="ADAL" clId="{F4C6D9C5-BD47-44C2-9B57-275B6642FEE1}" dt="2022-06-19T16:40:25.131" v="1432" actId="680"/>
        <pc:sldMkLst>
          <pc:docMk/>
          <pc:sldMk cId="3331330620" sldId="487"/>
        </pc:sldMkLst>
      </pc:sldChg>
      <pc:sldChg chg="addSp delSp modSp add mod setBg setClrOvrMap">
        <pc:chgData name="BEN KHALFALLAH Hela ItimAsrScoVdf" userId="d55be94f-4073-46ba-88ef-465599598fde" providerId="ADAL" clId="{F4C6D9C5-BD47-44C2-9B57-275B6642FEE1}" dt="2022-06-19T18:03:49.399" v="2278" actId="20577"/>
        <pc:sldMkLst>
          <pc:docMk/>
          <pc:sldMk cId="1939699714" sldId="488"/>
        </pc:sldMkLst>
        <pc:spChg chg="mod">
          <ac:chgData name="BEN KHALFALLAH Hela ItimAsrScoVdf" userId="d55be94f-4073-46ba-88ef-465599598fde" providerId="ADAL" clId="{F4C6D9C5-BD47-44C2-9B57-275B6642FEE1}" dt="2022-06-19T17:08:55.169" v="1716" actId="26606"/>
          <ac:spMkLst>
            <pc:docMk/>
            <pc:sldMk cId="1939699714" sldId="488"/>
            <ac:spMk id="2" creationId="{40CF0737-336F-46B3-9ADF-BCA5E29209F0}"/>
          </ac:spMkLst>
        </pc:spChg>
        <pc:spChg chg="add">
          <ac:chgData name="BEN KHALFALLAH Hela ItimAsrScoVdf" userId="d55be94f-4073-46ba-88ef-465599598fde" providerId="ADAL" clId="{F4C6D9C5-BD47-44C2-9B57-275B6642FEE1}" dt="2022-06-19T17:08:55.169" v="1716" actId="26606"/>
          <ac:spMkLst>
            <pc:docMk/>
            <pc:sldMk cId="1939699714" sldId="488"/>
            <ac:spMk id="6" creationId="{75F28DDD-9641-43BA-944D-79B0687051F1}"/>
          </ac:spMkLst>
        </pc:spChg>
        <pc:spChg chg="add">
          <ac:chgData name="BEN KHALFALLAH Hela ItimAsrScoVdf" userId="d55be94f-4073-46ba-88ef-465599598fde" providerId="ADAL" clId="{F4C6D9C5-BD47-44C2-9B57-275B6642FEE1}" dt="2022-06-19T17:08:55.169" v="1716" actId="26606"/>
          <ac:spMkLst>
            <pc:docMk/>
            <pc:sldMk cId="1939699714" sldId="488"/>
            <ac:spMk id="7" creationId="{32AA2954-062E-4B72-A97B-0B066FB156D8}"/>
          </ac:spMkLst>
        </pc:spChg>
        <pc:spChg chg="add">
          <ac:chgData name="BEN KHALFALLAH Hela ItimAsrScoVdf" userId="d55be94f-4073-46ba-88ef-465599598fde" providerId="ADAL" clId="{F4C6D9C5-BD47-44C2-9B57-275B6642FEE1}" dt="2022-06-19T17:08:55.169" v="1716" actId="26606"/>
          <ac:spMkLst>
            <pc:docMk/>
            <pc:sldMk cId="1939699714" sldId="488"/>
            <ac:spMk id="8" creationId="{10CA29A6-E0B1-40CD-ADF7-7B8E932A3222}"/>
          </ac:spMkLst>
        </pc:spChg>
        <pc:spChg chg="add del">
          <ac:chgData name="BEN KHALFALLAH Hela ItimAsrScoVdf" userId="d55be94f-4073-46ba-88ef-465599598fde" providerId="ADAL" clId="{F4C6D9C5-BD47-44C2-9B57-275B6642FEE1}" dt="2022-06-19T17:08:28.783" v="1713" actId="26606"/>
          <ac:spMkLst>
            <pc:docMk/>
            <pc:sldMk cId="1939699714" sldId="488"/>
            <ac:spMk id="9" creationId="{75F28DDD-9641-43BA-944D-79B0687051F1}"/>
          </ac:spMkLst>
        </pc:spChg>
        <pc:spChg chg="add">
          <ac:chgData name="BEN KHALFALLAH Hela ItimAsrScoVdf" userId="d55be94f-4073-46ba-88ef-465599598fde" providerId="ADAL" clId="{F4C6D9C5-BD47-44C2-9B57-275B6642FEE1}" dt="2022-06-19T17:08:55.169" v="1716" actId="26606"/>
          <ac:spMkLst>
            <pc:docMk/>
            <pc:sldMk cId="1939699714" sldId="488"/>
            <ac:spMk id="10" creationId="{8DD5F866-AD72-475A-B6C6-54E4577D4AAC}"/>
          </ac:spMkLst>
        </pc:spChg>
        <pc:spChg chg="add del">
          <ac:chgData name="BEN KHALFALLAH Hela ItimAsrScoVdf" userId="d55be94f-4073-46ba-88ef-465599598fde" providerId="ADAL" clId="{F4C6D9C5-BD47-44C2-9B57-275B6642FEE1}" dt="2022-06-19T17:08:28.783" v="1713" actId="26606"/>
          <ac:spMkLst>
            <pc:docMk/>
            <pc:sldMk cId="1939699714" sldId="488"/>
            <ac:spMk id="11" creationId="{32AA2954-062E-4B72-A97B-0B066FB156D8}"/>
          </ac:spMkLst>
        </pc:spChg>
        <pc:spChg chg="add">
          <ac:chgData name="BEN KHALFALLAH Hela ItimAsrScoVdf" userId="d55be94f-4073-46ba-88ef-465599598fde" providerId="ADAL" clId="{F4C6D9C5-BD47-44C2-9B57-275B6642FEE1}" dt="2022-06-19T17:08:55.169" v="1716" actId="26606"/>
          <ac:spMkLst>
            <pc:docMk/>
            <pc:sldMk cId="1939699714" sldId="488"/>
            <ac:spMk id="12" creationId="{C02BAD4C-6EA9-4F10-92D4-A1C8C53DAEE4}"/>
          </ac:spMkLst>
        </pc:spChg>
        <pc:spChg chg="add del">
          <ac:chgData name="BEN KHALFALLAH Hela ItimAsrScoVdf" userId="d55be94f-4073-46ba-88ef-465599598fde" providerId="ADAL" clId="{F4C6D9C5-BD47-44C2-9B57-275B6642FEE1}" dt="2022-06-19T17:08:28.783" v="1713" actId="26606"/>
          <ac:spMkLst>
            <pc:docMk/>
            <pc:sldMk cId="1939699714" sldId="488"/>
            <ac:spMk id="13" creationId="{10CA29A6-E0B1-40CD-ADF7-7B8E932A3222}"/>
          </ac:spMkLst>
        </pc:spChg>
        <pc:spChg chg="add del">
          <ac:chgData name="BEN KHALFALLAH Hela ItimAsrScoVdf" userId="d55be94f-4073-46ba-88ef-465599598fde" providerId="ADAL" clId="{F4C6D9C5-BD47-44C2-9B57-275B6642FEE1}" dt="2022-06-19T17:08:28.783" v="1713" actId="26606"/>
          <ac:spMkLst>
            <pc:docMk/>
            <pc:sldMk cId="1939699714" sldId="488"/>
            <ac:spMk id="15" creationId="{8DD5F866-AD72-475A-B6C6-54E4577D4AAC}"/>
          </ac:spMkLst>
        </pc:spChg>
        <pc:spChg chg="add del">
          <ac:chgData name="BEN KHALFALLAH Hela ItimAsrScoVdf" userId="d55be94f-4073-46ba-88ef-465599598fde" providerId="ADAL" clId="{F4C6D9C5-BD47-44C2-9B57-275B6642FEE1}" dt="2022-06-19T17:08:28.783" v="1713" actId="26606"/>
          <ac:spMkLst>
            <pc:docMk/>
            <pc:sldMk cId="1939699714" sldId="488"/>
            <ac:spMk id="17" creationId="{C02BAD4C-6EA9-4F10-92D4-A1C8C53DAEE4}"/>
          </ac:spMkLst>
        </pc:spChg>
        <pc:spChg chg="add del">
          <ac:chgData name="BEN KHALFALLAH Hela ItimAsrScoVdf" userId="d55be94f-4073-46ba-88ef-465599598fde" providerId="ADAL" clId="{F4C6D9C5-BD47-44C2-9B57-275B6642FEE1}" dt="2022-06-19T17:08:47.010" v="1715" actId="26606"/>
          <ac:spMkLst>
            <pc:docMk/>
            <pc:sldMk cId="1939699714" sldId="488"/>
            <ac:spMk id="19" creationId="{6798E696-4BBA-46BE-AD86-F7E300B89368}"/>
          </ac:spMkLst>
        </pc:spChg>
        <pc:spChg chg="add del">
          <ac:chgData name="BEN KHALFALLAH Hela ItimAsrScoVdf" userId="d55be94f-4073-46ba-88ef-465599598fde" providerId="ADAL" clId="{F4C6D9C5-BD47-44C2-9B57-275B6642FEE1}" dt="2022-06-19T17:08:47.010" v="1715" actId="26606"/>
          <ac:spMkLst>
            <pc:docMk/>
            <pc:sldMk cId="1939699714" sldId="488"/>
            <ac:spMk id="20" creationId="{090B0CA3-C333-4560-9975-E31D1B7B921D}"/>
          </ac:spMkLst>
        </pc:spChg>
        <pc:graphicFrameChg chg="mod modGraphic">
          <ac:chgData name="BEN KHALFALLAH Hela ItimAsrScoVdf" userId="d55be94f-4073-46ba-88ef-465599598fde" providerId="ADAL" clId="{F4C6D9C5-BD47-44C2-9B57-275B6642FEE1}" dt="2022-06-19T18:03:49.399" v="2278" actId="20577"/>
          <ac:graphicFrameMkLst>
            <pc:docMk/>
            <pc:sldMk cId="1939699714" sldId="488"/>
            <ac:graphicFrameMk id="4" creationId="{A80A0E65-319B-4A15-9419-BEA4FB9FB12A}"/>
          </ac:graphicFrameMkLst>
        </pc:graphicFrameChg>
      </pc:sldChg>
      <pc:sldChg chg="delSp add del setBg delDesignElem">
        <pc:chgData name="BEN KHALFALLAH Hela ItimAsrScoVdf" userId="d55be94f-4073-46ba-88ef-465599598fde" providerId="ADAL" clId="{F4C6D9C5-BD47-44C2-9B57-275B6642FEE1}" dt="2022-06-19T16:52:43.793" v="1609" actId="47"/>
        <pc:sldMkLst>
          <pc:docMk/>
          <pc:sldMk cId="308766538" sldId="489"/>
        </pc:sldMkLst>
        <pc:spChg chg="del">
          <ac:chgData name="BEN KHALFALLAH Hela ItimAsrScoVdf" userId="d55be94f-4073-46ba-88ef-465599598fde" providerId="ADAL" clId="{F4C6D9C5-BD47-44C2-9B57-275B6642FEE1}" dt="2022-06-19T16:52:40.711" v="1608"/>
          <ac:spMkLst>
            <pc:docMk/>
            <pc:sldMk cId="308766538" sldId="489"/>
            <ac:spMk id="14392" creationId="{DA49CA3B-6AD6-42CD-9E47-524DF818BE51}"/>
          </ac:spMkLst>
        </pc:spChg>
        <pc:spChg chg="del">
          <ac:chgData name="BEN KHALFALLAH Hela ItimAsrScoVdf" userId="d55be94f-4073-46ba-88ef-465599598fde" providerId="ADAL" clId="{F4C6D9C5-BD47-44C2-9B57-275B6642FEE1}" dt="2022-06-19T16:52:40.711" v="1608"/>
          <ac:spMkLst>
            <pc:docMk/>
            <pc:sldMk cId="308766538" sldId="489"/>
            <ac:spMk id="14393" creationId="{1BB1D3B0-1E2E-48E2-ACCC-EE147A9A0CE0}"/>
          </ac:spMkLst>
        </pc:spChg>
        <pc:spChg chg="del">
          <ac:chgData name="BEN KHALFALLAH Hela ItimAsrScoVdf" userId="d55be94f-4073-46ba-88ef-465599598fde" providerId="ADAL" clId="{F4C6D9C5-BD47-44C2-9B57-275B6642FEE1}" dt="2022-06-19T16:52:40.711" v="1608"/>
          <ac:spMkLst>
            <pc:docMk/>
            <pc:sldMk cId="308766538" sldId="489"/>
            <ac:spMk id="14394" creationId="{80C35990-E81C-43AE-B207-1CAD6CFC8F4E}"/>
          </ac:spMkLst>
        </pc:spChg>
        <pc:spChg chg="del">
          <ac:chgData name="BEN KHALFALLAH Hela ItimAsrScoVdf" userId="d55be94f-4073-46ba-88ef-465599598fde" providerId="ADAL" clId="{F4C6D9C5-BD47-44C2-9B57-275B6642FEE1}" dt="2022-06-19T16:52:40.711" v="1608"/>
          <ac:spMkLst>
            <pc:docMk/>
            <pc:sldMk cId="308766538" sldId="489"/>
            <ac:spMk id="14395" creationId="{4BB8B191-5BC6-486A-8E6E-13B1C9EEE83D}"/>
          </ac:spMkLst>
        </pc:spChg>
        <pc:spChg chg="del">
          <ac:chgData name="BEN KHALFALLAH Hela ItimAsrScoVdf" userId="d55be94f-4073-46ba-88ef-465599598fde" providerId="ADAL" clId="{F4C6D9C5-BD47-44C2-9B57-275B6642FEE1}" dt="2022-06-19T16:52:40.711" v="1608"/>
          <ac:spMkLst>
            <pc:docMk/>
            <pc:sldMk cId="308766538" sldId="489"/>
            <ac:spMk id="14396" creationId="{06E3DE27-4115-4B5D-A9DB-3C7CDC82B121}"/>
          </ac:spMkLst>
        </pc:spChg>
        <pc:spChg chg="del">
          <ac:chgData name="BEN KHALFALLAH Hela ItimAsrScoVdf" userId="d55be94f-4073-46ba-88ef-465599598fde" providerId="ADAL" clId="{F4C6D9C5-BD47-44C2-9B57-275B6642FEE1}" dt="2022-06-19T16:52:40.711" v="1608"/>
          <ac:spMkLst>
            <pc:docMk/>
            <pc:sldMk cId="308766538" sldId="489"/>
            <ac:spMk id="14397" creationId="{AA5196B7-638B-4DC2-897C-9F49E9D46FD9}"/>
          </ac:spMkLst>
        </pc:spChg>
        <pc:spChg chg="del">
          <ac:chgData name="BEN KHALFALLAH Hela ItimAsrScoVdf" userId="d55be94f-4073-46ba-88ef-465599598fde" providerId="ADAL" clId="{F4C6D9C5-BD47-44C2-9B57-275B6642FEE1}" dt="2022-06-19T16:52:40.711" v="1608"/>
          <ac:spMkLst>
            <pc:docMk/>
            <pc:sldMk cId="308766538" sldId="489"/>
            <ac:spMk id="14398" creationId="{D262CFB0-CBAC-4B42-B115-C04986CD0098}"/>
          </ac:spMkLst>
        </pc:spChg>
        <pc:spChg chg="del">
          <ac:chgData name="BEN KHALFALLAH Hela ItimAsrScoVdf" userId="d55be94f-4073-46ba-88ef-465599598fde" providerId="ADAL" clId="{F4C6D9C5-BD47-44C2-9B57-275B6642FEE1}" dt="2022-06-19T16:52:40.711" v="1608"/>
          <ac:spMkLst>
            <pc:docMk/>
            <pc:sldMk cId="308766538" sldId="489"/>
            <ac:spMk id="14399" creationId="{B7860C09-10C8-4D70-86B6-FA78FFFEDB55}"/>
          </ac:spMkLst>
        </pc:spChg>
      </pc:sldChg>
      <pc:sldChg chg="new del">
        <pc:chgData name="BEN KHALFALLAH Hela ItimAsrScoVdf" userId="d55be94f-4073-46ba-88ef-465599598fde" providerId="ADAL" clId="{F4C6D9C5-BD47-44C2-9B57-275B6642FEE1}" dt="2022-06-19T16:52:21.444" v="1606" actId="47"/>
        <pc:sldMkLst>
          <pc:docMk/>
          <pc:sldMk cId="846245141" sldId="489"/>
        </pc:sldMkLst>
      </pc:sldChg>
      <pc:sldChg chg="addSp delSp modSp new mod ord setBg">
        <pc:chgData name="BEN KHALFALLAH Hela ItimAsrScoVdf" userId="d55be94f-4073-46ba-88ef-465599598fde" providerId="ADAL" clId="{F4C6D9C5-BD47-44C2-9B57-275B6642FEE1}" dt="2022-06-19T17:37:23.801" v="1959"/>
        <pc:sldMkLst>
          <pc:docMk/>
          <pc:sldMk cId="1519721624" sldId="489"/>
        </pc:sldMkLst>
        <pc:spChg chg="mod ord">
          <ac:chgData name="BEN KHALFALLAH Hela ItimAsrScoVdf" userId="d55be94f-4073-46ba-88ef-465599598fde" providerId="ADAL" clId="{F4C6D9C5-BD47-44C2-9B57-275B6642FEE1}" dt="2022-06-19T17:15:21.619" v="1757" actId="26606"/>
          <ac:spMkLst>
            <pc:docMk/>
            <pc:sldMk cId="1519721624" sldId="489"/>
            <ac:spMk id="2" creationId="{ED1A0D3F-3571-4859-BF56-4A7BE947693F}"/>
          </ac:spMkLst>
        </pc:spChg>
        <pc:spChg chg="del">
          <ac:chgData name="BEN KHALFALLAH Hela ItimAsrScoVdf" userId="d55be94f-4073-46ba-88ef-465599598fde" providerId="ADAL" clId="{F4C6D9C5-BD47-44C2-9B57-275B6642FEE1}" dt="2022-06-19T17:12:00.708" v="1722"/>
          <ac:spMkLst>
            <pc:docMk/>
            <pc:sldMk cId="1519721624" sldId="489"/>
            <ac:spMk id="3" creationId="{C2B7824F-D834-42AC-AB62-C42AF6C6CD1C}"/>
          </ac:spMkLst>
        </pc:spChg>
        <pc:spChg chg="del mod ord">
          <ac:chgData name="BEN KHALFALLAH Hela ItimAsrScoVdf" userId="d55be94f-4073-46ba-88ef-465599598fde" providerId="ADAL" clId="{F4C6D9C5-BD47-44C2-9B57-275B6642FEE1}" dt="2022-06-19T17:14:44.774" v="1748" actId="478"/>
          <ac:spMkLst>
            <pc:docMk/>
            <pc:sldMk cId="1519721624" sldId="489"/>
            <ac:spMk id="4" creationId="{21ED3DCC-DCEB-47D3-90CE-8BAFCB0B3844}"/>
          </ac:spMkLst>
        </pc:spChg>
        <pc:spChg chg="add del mod">
          <ac:chgData name="BEN KHALFALLAH Hela ItimAsrScoVdf" userId="d55be94f-4073-46ba-88ef-465599598fde" providerId="ADAL" clId="{F4C6D9C5-BD47-44C2-9B57-275B6642FEE1}" dt="2022-06-19T17:12:37.955" v="1724"/>
          <ac:spMkLst>
            <pc:docMk/>
            <pc:sldMk cId="1519721624" sldId="489"/>
            <ac:spMk id="5" creationId="{B7D2B4DE-FF42-4E1C-8B70-D6B6156DE918}"/>
          </ac:spMkLst>
        </pc:spChg>
        <pc:spChg chg="add del mod">
          <ac:chgData name="BEN KHALFALLAH Hela ItimAsrScoVdf" userId="d55be94f-4073-46ba-88ef-465599598fde" providerId="ADAL" clId="{F4C6D9C5-BD47-44C2-9B57-275B6642FEE1}" dt="2022-06-19T17:14:46.981" v="1749" actId="478"/>
          <ac:spMkLst>
            <pc:docMk/>
            <pc:sldMk cId="1519721624" sldId="489"/>
            <ac:spMk id="7" creationId="{171CAE15-8F62-4BF6-9E96-8AAE05E92C6D}"/>
          </ac:spMkLst>
        </pc:spChg>
        <pc:spChg chg="add del mod">
          <ac:chgData name="BEN KHALFALLAH Hela ItimAsrScoVdf" userId="d55be94f-4073-46ba-88ef-465599598fde" providerId="ADAL" clId="{F4C6D9C5-BD47-44C2-9B57-275B6642FEE1}" dt="2022-06-19T17:15:11.984" v="1752" actId="478"/>
          <ac:spMkLst>
            <pc:docMk/>
            <pc:sldMk cId="1519721624" sldId="489"/>
            <ac:spMk id="8" creationId="{2A338FD2-16A9-4AA4-A8B2-C84A0CCE33D8}"/>
          </ac:spMkLst>
        </pc:spChg>
        <pc:spChg chg="add del">
          <ac:chgData name="BEN KHALFALLAH Hela ItimAsrScoVdf" userId="d55be94f-4073-46ba-88ef-465599598fde" providerId="ADAL" clId="{F4C6D9C5-BD47-44C2-9B57-275B6642FEE1}" dt="2022-06-19T17:13:18.234" v="1739" actId="26606"/>
          <ac:spMkLst>
            <pc:docMk/>
            <pc:sldMk cId="1519721624" sldId="489"/>
            <ac:spMk id="21513" creationId="{DB691D59-8F51-4DD8-AD41-D568D29B08F8}"/>
          </ac:spMkLst>
        </pc:spChg>
        <pc:spChg chg="add del">
          <ac:chgData name="BEN KHALFALLAH Hela ItimAsrScoVdf" userId="d55be94f-4073-46ba-88ef-465599598fde" providerId="ADAL" clId="{F4C6D9C5-BD47-44C2-9B57-275B6642FEE1}" dt="2022-06-19T17:13:18.234" v="1739" actId="26606"/>
          <ac:spMkLst>
            <pc:docMk/>
            <pc:sldMk cId="1519721624" sldId="489"/>
            <ac:spMk id="21515" creationId="{204AEF18-0627-48F3-9B3D-F7E8F050B1D4}"/>
          </ac:spMkLst>
        </pc:spChg>
        <pc:spChg chg="add del">
          <ac:chgData name="BEN KHALFALLAH Hela ItimAsrScoVdf" userId="d55be94f-4073-46ba-88ef-465599598fde" providerId="ADAL" clId="{F4C6D9C5-BD47-44C2-9B57-275B6642FEE1}" dt="2022-06-19T17:13:18.234" v="1739" actId="26606"/>
          <ac:spMkLst>
            <pc:docMk/>
            <pc:sldMk cId="1519721624" sldId="489"/>
            <ac:spMk id="21517" creationId="{CEAEE08A-C572-438F-9753-B0D527A515A7}"/>
          </ac:spMkLst>
        </pc:spChg>
        <pc:spChg chg="add del">
          <ac:chgData name="BEN KHALFALLAH Hela ItimAsrScoVdf" userId="d55be94f-4073-46ba-88ef-465599598fde" providerId="ADAL" clId="{F4C6D9C5-BD47-44C2-9B57-275B6642FEE1}" dt="2022-06-19T17:13:18.234" v="1739" actId="26606"/>
          <ac:spMkLst>
            <pc:docMk/>
            <pc:sldMk cId="1519721624" sldId="489"/>
            <ac:spMk id="21519" creationId="{DB93146F-62ED-4C59-844C-0935D0FB5031}"/>
          </ac:spMkLst>
        </pc:spChg>
        <pc:spChg chg="add del">
          <ac:chgData name="BEN KHALFALLAH Hela ItimAsrScoVdf" userId="d55be94f-4073-46ba-88ef-465599598fde" providerId="ADAL" clId="{F4C6D9C5-BD47-44C2-9B57-275B6642FEE1}" dt="2022-06-19T17:13:18.234" v="1739" actId="26606"/>
          <ac:spMkLst>
            <pc:docMk/>
            <pc:sldMk cId="1519721624" sldId="489"/>
            <ac:spMk id="21521" creationId="{D0AE6E20-272B-4965-A636-4C47C90BBAD6}"/>
          </ac:spMkLst>
        </pc:spChg>
        <pc:spChg chg="add del">
          <ac:chgData name="BEN KHALFALLAH Hela ItimAsrScoVdf" userId="d55be94f-4073-46ba-88ef-465599598fde" providerId="ADAL" clId="{F4C6D9C5-BD47-44C2-9B57-275B6642FEE1}" dt="2022-06-19T17:13:21.497" v="1741" actId="26606"/>
          <ac:spMkLst>
            <pc:docMk/>
            <pc:sldMk cId="1519721624" sldId="489"/>
            <ac:spMk id="21523" creationId="{DB691D59-8F51-4DD8-AD41-D568D29B08F8}"/>
          </ac:spMkLst>
        </pc:spChg>
        <pc:spChg chg="add del">
          <ac:chgData name="BEN KHALFALLAH Hela ItimAsrScoVdf" userId="d55be94f-4073-46ba-88ef-465599598fde" providerId="ADAL" clId="{F4C6D9C5-BD47-44C2-9B57-275B6642FEE1}" dt="2022-06-19T17:13:21.497" v="1741" actId="26606"/>
          <ac:spMkLst>
            <pc:docMk/>
            <pc:sldMk cId="1519721624" sldId="489"/>
            <ac:spMk id="21524" creationId="{204AEF18-0627-48F3-9B3D-F7E8F050B1D4}"/>
          </ac:spMkLst>
        </pc:spChg>
        <pc:spChg chg="add del">
          <ac:chgData name="BEN KHALFALLAH Hela ItimAsrScoVdf" userId="d55be94f-4073-46ba-88ef-465599598fde" providerId="ADAL" clId="{F4C6D9C5-BD47-44C2-9B57-275B6642FEE1}" dt="2022-06-19T17:13:21.497" v="1741" actId="26606"/>
          <ac:spMkLst>
            <pc:docMk/>
            <pc:sldMk cId="1519721624" sldId="489"/>
            <ac:spMk id="21525" creationId="{CEAEE08A-C572-438F-9753-B0D527A515A7}"/>
          </ac:spMkLst>
        </pc:spChg>
        <pc:spChg chg="add del">
          <ac:chgData name="BEN KHALFALLAH Hela ItimAsrScoVdf" userId="d55be94f-4073-46ba-88ef-465599598fde" providerId="ADAL" clId="{F4C6D9C5-BD47-44C2-9B57-275B6642FEE1}" dt="2022-06-19T17:13:21.497" v="1741" actId="26606"/>
          <ac:spMkLst>
            <pc:docMk/>
            <pc:sldMk cId="1519721624" sldId="489"/>
            <ac:spMk id="21526" creationId="{DB93146F-62ED-4C59-844C-0935D0FB5031}"/>
          </ac:spMkLst>
        </pc:spChg>
        <pc:spChg chg="add del">
          <ac:chgData name="BEN KHALFALLAH Hela ItimAsrScoVdf" userId="d55be94f-4073-46ba-88ef-465599598fde" providerId="ADAL" clId="{F4C6D9C5-BD47-44C2-9B57-275B6642FEE1}" dt="2022-06-19T17:13:21.497" v="1741" actId="26606"/>
          <ac:spMkLst>
            <pc:docMk/>
            <pc:sldMk cId="1519721624" sldId="489"/>
            <ac:spMk id="21527" creationId="{F9CD4BEB-C391-4F7E-9838-95411A832349}"/>
          </ac:spMkLst>
        </pc:spChg>
        <pc:spChg chg="add del">
          <ac:chgData name="BEN KHALFALLAH Hela ItimAsrScoVdf" userId="d55be94f-4073-46ba-88ef-465599598fde" providerId="ADAL" clId="{F4C6D9C5-BD47-44C2-9B57-275B6642FEE1}" dt="2022-06-19T17:15:21.619" v="1757" actId="26606"/>
          <ac:spMkLst>
            <pc:docMk/>
            <pc:sldMk cId="1519721624" sldId="489"/>
            <ac:spMk id="21529" creationId="{DB691D59-8F51-4DD8-AD41-D568D29B08F8}"/>
          </ac:spMkLst>
        </pc:spChg>
        <pc:spChg chg="add del">
          <ac:chgData name="BEN KHALFALLAH Hela ItimAsrScoVdf" userId="d55be94f-4073-46ba-88ef-465599598fde" providerId="ADAL" clId="{F4C6D9C5-BD47-44C2-9B57-275B6642FEE1}" dt="2022-06-19T17:15:21.619" v="1757" actId="26606"/>
          <ac:spMkLst>
            <pc:docMk/>
            <pc:sldMk cId="1519721624" sldId="489"/>
            <ac:spMk id="21530" creationId="{204AEF18-0627-48F3-9B3D-F7E8F050B1D4}"/>
          </ac:spMkLst>
        </pc:spChg>
        <pc:spChg chg="add del">
          <ac:chgData name="BEN KHALFALLAH Hela ItimAsrScoVdf" userId="d55be94f-4073-46ba-88ef-465599598fde" providerId="ADAL" clId="{F4C6D9C5-BD47-44C2-9B57-275B6642FEE1}" dt="2022-06-19T17:15:21.619" v="1757" actId="26606"/>
          <ac:spMkLst>
            <pc:docMk/>
            <pc:sldMk cId="1519721624" sldId="489"/>
            <ac:spMk id="21531" creationId="{CEAEE08A-C572-438F-9753-B0D527A515A7}"/>
          </ac:spMkLst>
        </pc:spChg>
        <pc:spChg chg="add del">
          <ac:chgData name="BEN KHALFALLAH Hela ItimAsrScoVdf" userId="d55be94f-4073-46ba-88ef-465599598fde" providerId="ADAL" clId="{F4C6D9C5-BD47-44C2-9B57-275B6642FEE1}" dt="2022-06-19T17:15:21.619" v="1757" actId="26606"/>
          <ac:spMkLst>
            <pc:docMk/>
            <pc:sldMk cId="1519721624" sldId="489"/>
            <ac:spMk id="21532" creationId="{993F09C6-4F57-4B05-9592-E253D8BC6286}"/>
          </ac:spMkLst>
        </pc:spChg>
        <pc:spChg chg="add del">
          <ac:chgData name="BEN KHALFALLAH Hela ItimAsrScoVdf" userId="d55be94f-4073-46ba-88ef-465599598fde" providerId="ADAL" clId="{F4C6D9C5-BD47-44C2-9B57-275B6642FEE1}" dt="2022-06-19T17:15:21.619" v="1757" actId="26606"/>
          <ac:spMkLst>
            <pc:docMk/>
            <pc:sldMk cId="1519721624" sldId="489"/>
            <ac:spMk id="21533" creationId="{00401440-1DC9-4C9E-A3BA-4DECEEB46503}"/>
          </ac:spMkLst>
        </pc:spChg>
        <pc:spChg chg="add del">
          <ac:chgData name="BEN KHALFALLAH Hela ItimAsrScoVdf" userId="d55be94f-4073-46ba-88ef-465599598fde" providerId="ADAL" clId="{F4C6D9C5-BD47-44C2-9B57-275B6642FEE1}" dt="2022-06-19T17:15:21.619" v="1757" actId="26606"/>
          <ac:spMkLst>
            <pc:docMk/>
            <pc:sldMk cId="1519721624" sldId="489"/>
            <ac:spMk id="21534" creationId="{36B822CC-7DA9-4417-AA94-64CEB676F0B8}"/>
          </ac:spMkLst>
        </pc:spChg>
        <pc:spChg chg="add del">
          <ac:chgData name="BEN KHALFALLAH Hela ItimAsrScoVdf" userId="d55be94f-4073-46ba-88ef-465599598fde" providerId="ADAL" clId="{F4C6D9C5-BD47-44C2-9B57-275B6642FEE1}" dt="2022-06-19T17:15:21.619" v="1757" actId="26606"/>
          <ac:spMkLst>
            <pc:docMk/>
            <pc:sldMk cId="1519721624" sldId="489"/>
            <ac:spMk id="21535" creationId="{AFA01E88-71CC-4FF3-9E81-51E0C32B45E4}"/>
          </ac:spMkLst>
        </pc:spChg>
        <pc:spChg chg="add del">
          <ac:chgData name="BEN KHALFALLAH Hela ItimAsrScoVdf" userId="d55be94f-4073-46ba-88ef-465599598fde" providerId="ADAL" clId="{F4C6D9C5-BD47-44C2-9B57-275B6642FEE1}" dt="2022-06-19T17:15:18.892" v="1754" actId="26606"/>
          <ac:spMkLst>
            <pc:docMk/>
            <pc:sldMk cId="1519721624" sldId="489"/>
            <ac:spMk id="21540" creationId="{DB691D59-8F51-4DD8-AD41-D568D29B08F8}"/>
          </ac:spMkLst>
        </pc:spChg>
        <pc:spChg chg="add del">
          <ac:chgData name="BEN KHALFALLAH Hela ItimAsrScoVdf" userId="d55be94f-4073-46ba-88ef-465599598fde" providerId="ADAL" clId="{F4C6D9C5-BD47-44C2-9B57-275B6642FEE1}" dt="2022-06-19T17:15:18.892" v="1754" actId="26606"/>
          <ac:spMkLst>
            <pc:docMk/>
            <pc:sldMk cId="1519721624" sldId="489"/>
            <ac:spMk id="21542" creationId="{204AEF18-0627-48F3-9B3D-F7E8F050B1D4}"/>
          </ac:spMkLst>
        </pc:spChg>
        <pc:spChg chg="add del">
          <ac:chgData name="BEN KHALFALLAH Hela ItimAsrScoVdf" userId="d55be94f-4073-46ba-88ef-465599598fde" providerId="ADAL" clId="{F4C6D9C5-BD47-44C2-9B57-275B6642FEE1}" dt="2022-06-19T17:15:18.892" v="1754" actId="26606"/>
          <ac:spMkLst>
            <pc:docMk/>
            <pc:sldMk cId="1519721624" sldId="489"/>
            <ac:spMk id="21544" creationId="{CEAEE08A-C572-438F-9753-B0D527A515A7}"/>
          </ac:spMkLst>
        </pc:spChg>
        <pc:spChg chg="add del">
          <ac:chgData name="BEN KHALFALLAH Hela ItimAsrScoVdf" userId="d55be94f-4073-46ba-88ef-465599598fde" providerId="ADAL" clId="{F4C6D9C5-BD47-44C2-9B57-275B6642FEE1}" dt="2022-06-19T17:15:18.892" v="1754" actId="26606"/>
          <ac:spMkLst>
            <pc:docMk/>
            <pc:sldMk cId="1519721624" sldId="489"/>
            <ac:spMk id="21546" creationId="{DB93146F-62ED-4C59-844C-0935D0FB5031}"/>
          </ac:spMkLst>
        </pc:spChg>
        <pc:spChg chg="add del">
          <ac:chgData name="BEN KHALFALLAH Hela ItimAsrScoVdf" userId="d55be94f-4073-46ba-88ef-465599598fde" providerId="ADAL" clId="{F4C6D9C5-BD47-44C2-9B57-275B6642FEE1}" dt="2022-06-19T17:15:18.892" v="1754" actId="26606"/>
          <ac:spMkLst>
            <pc:docMk/>
            <pc:sldMk cId="1519721624" sldId="489"/>
            <ac:spMk id="21548" creationId="{B1A515B1-A9B3-49B0-AE0D-D038D42C21A9}"/>
          </ac:spMkLst>
        </pc:spChg>
        <pc:spChg chg="add del">
          <ac:chgData name="BEN KHALFALLAH Hela ItimAsrScoVdf" userId="d55be94f-4073-46ba-88ef-465599598fde" providerId="ADAL" clId="{F4C6D9C5-BD47-44C2-9B57-275B6642FEE1}" dt="2022-06-19T17:15:21.605" v="1756" actId="26606"/>
          <ac:spMkLst>
            <pc:docMk/>
            <pc:sldMk cId="1519721624" sldId="489"/>
            <ac:spMk id="21550" creationId="{DB691D59-8F51-4DD8-AD41-D568D29B08F8}"/>
          </ac:spMkLst>
        </pc:spChg>
        <pc:spChg chg="add del">
          <ac:chgData name="BEN KHALFALLAH Hela ItimAsrScoVdf" userId="d55be94f-4073-46ba-88ef-465599598fde" providerId="ADAL" clId="{F4C6D9C5-BD47-44C2-9B57-275B6642FEE1}" dt="2022-06-19T17:15:21.605" v="1756" actId="26606"/>
          <ac:spMkLst>
            <pc:docMk/>
            <pc:sldMk cId="1519721624" sldId="489"/>
            <ac:spMk id="21551" creationId="{204AEF18-0627-48F3-9B3D-F7E8F050B1D4}"/>
          </ac:spMkLst>
        </pc:spChg>
        <pc:spChg chg="add del">
          <ac:chgData name="BEN KHALFALLAH Hela ItimAsrScoVdf" userId="d55be94f-4073-46ba-88ef-465599598fde" providerId="ADAL" clId="{F4C6D9C5-BD47-44C2-9B57-275B6642FEE1}" dt="2022-06-19T17:15:21.605" v="1756" actId="26606"/>
          <ac:spMkLst>
            <pc:docMk/>
            <pc:sldMk cId="1519721624" sldId="489"/>
            <ac:spMk id="21552" creationId="{CEAEE08A-C572-438F-9753-B0D527A515A7}"/>
          </ac:spMkLst>
        </pc:spChg>
        <pc:spChg chg="add del">
          <ac:chgData name="BEN KHALFALLAH Hela ItimAsrScoVdf" userId="d55be94f-4073-46ba-88ef-465599598fde" providerId="ADAL" clId="{F4C6D9C5-BD47-44C2-9B57-275B6642FEE1}" dt="2022-06-19T17:15:21.605" v="1756" actId="26606"/>
          <ac:spMkLst>
            <pc:docMk/>
            <pc:sldMk cId="1519721624" sldId="489"/>
            <ac:spMk id="21553" creationId="{DB93146F-62ED-4C59-844C-0935D0FB5031}"/>
          </ac:spMkLst>
        </pc:spChg>
        <pc:spChg chg="add del">
          <ac:chgData name="BEN KHALFALLAH Hela ItimAsrScoVdf" userId="d55be94f-4073-46ba-88ef-465599598fde" providerId="ADAL" clId="{F4C6D9C5-BD47-44C2-9B57-275B6642FEE1}" dt="2022-06-19T17:15:21.605" v="1756" actId="26606"/>
          <ac:spMkLst>
            <pc:docMk/>
            <pc:sldMk cId="1519721624" sldId="489"/>
            <ac:spMk id="21554" creationId="{F9CD4BEB-C391-4F7E-9838-95411A832349}"/>
          </ac:spMkLst>
        </pc:spChg>
        <pc:spChg chg="add">
          <ac:chgData name="BEN KHALFALLAH Hela ItimAsrScoVdf" userId="d55be94f-4073-46ba-88ef-465599598fde" providerId="ADAL" clId="{F4C6D9C5-BD47-44C2-9B57-275B6642FEE1}" dt="2022-06-19T17:15:21.619" v="1757" actId="26606"/>
          <ac:spMkLst>
            <pc:docMk/>
            <pc:sldMk cId="1519721624" sldId="489"/>
            <ac:spMk id="21556" creationId="{DB691D59-8F51-4DD8-AD41-D568D29B08F8}"/>
          </ac:spMkLst>
        </pc:spChg>
        <pc:spChg chg="add">
          <ac:chgData name="BEN KHALFALLAH Hela ItimAsrScoVdf" userId="d55be94f-4073-46ba-88ef-465599598fde" providerId="ADAL" clId="{F4C6D9C5-BD47-44C2-9B57-275B6642FEE1}" dt="2022-06-19T17:15:21.619" v="1757" actId="26606"/>
          <ac:spMkLst>
            <pc:docMk/>
            <pc:sldMk cId="1519721624" sldId="489"/>
            <ac:spMk id="21557" creationId="{204AEF18-0627-48F3-9B3D-F7E8F050B1D4}"/>
          </ac:spMkLst>
        </pc:spChg>
        <pc:spChg chg="add">
          <ac:chgData name="BEN KHALFALLAH Hela ItimAsrScoVdf" userId="d55be94f-4073-46ba-88ef-465599598fde" providerId="ADAL" clId="{F4C6D9C5-BD47-44C2-9B57-275B6642FEE1}" dt="2022-06-19T17:15:21.619" v="1757" actId="26606"/>
          <ac:spMkLst>
            <pc:docMk/>
            <pc:sldMk cId="1519721624" sldId="489"/>
            <ac:spMk id="21558" creationId="{CEAEE08A-C572-438F-9753-B0D527A515A7}"/>
          </ac:spMkLst>
        </pc:spChg>
        <pc:spChg chg="add">
          <ac:chgData name="BEN KHALFALLAH Hela ItimAsrScoVdf" userId="d55be94f-4073-46ba-88ef-465599598fde" providerId="ADAL" clId="{F4C6D9C5-BD47-44C2-9B57-275B6642FEE1}" dt="2022-06-19T17:15:21.619" v="1757" actId="26606"/>
          <ac:spMkLst>
            <pc:docMk/>
            <pc:sldMk cId="1519721624" sldId="489"/>
            <ac:spMk id="21559" creationId="{DB93146F-62ED-4C59-844C-0935D0FB5031}"/>
          </ac:spMkLst>
        </pc:spChg>
        <pc:spChg chg="add">
          <ac:chgData name="BEN KHALFALLAH Hela ItimAsrScoVdf" userId="d55be94f-4073-46ba-88ef-465599598fde" providerId="ADAL" clId="{F4C6D9C5-BD47-44C2-9B57-275B6642FEE1}" dt="2022-06-19T17:15:21.619" v="1757" actId="26606"/>
          <ac:spMkLst>
            <pc:docMk/>
            <pc:sldMk cId="1519721624" sldId="489"/>
            <ac:spMk id="21560" creationId="{C1FA8F66-3B85-411D-A2A6-A50DF3026D9A}"/>
          </ac:spMkLst>
        </pc:spChg>
        <pc:spChg chg="add">
          <ac:chgData name="BEN KHALFALLAH Hela ItimAsrScoVdf" userId="d55be94f-4073-46ba-88ef-465599598fde" providerId="ADAL" clId="{F4C6D9C5-BD47-44C2-9B57-275B6642FEE1}" dt="2022-06-19T17:15:21.619" v="1757" actId="26606"/>
          <ac:spMkLst>
            <pc:docMk/>
            <pc:sldMk cId="1519721624" sldId="489"/>
            <ac:spMk id="21561" creationId="{4179E790-E691-4202-B7FA-62924FC8D195}"/>
          </ac:spMkLst>
        </pc:spChg>
        <pc:spChg chg="add">
          <ac:chgData name="BEN KHALFALLAH Hela ItimAsrScoVdf" userId="d55be94f-4073-46ba-88ef-465599598fde" providerId="ADAL" clId="{F4C6D9C5-BD47-44C2-9B57-275B6642FEE1}" dt="2022-06-19T17:15:21.619" v="1757" actId="26606"/>
          <ac:spMkLst>
            <pc:docMk/>
            <pc:sldMk cId="1519721624" sldId="489"/>
            <ac:spMk id="21562" creationId="{065EE0A0-4DA6-4AA2-A475-14DB03C55AFA}"/>
          </ac:spMkLst>
        </pc:spChg>
        <pc:picChg chg="add del mod">
          <ac:chgData name="BEN KHALFALLAH Hela ItimAsrScoVdf" userId="d55be94f-4073-46ba-88ef-465599598fde" providerId="ADAL" clId="{F4C6D9C5-BD47-44C2-9B57-275B6642FEE1}" dt="2022-06-19T17:12:03.099" v="1723" actId="478"/>
          <ac:picMkLst>
            <pc:docMk/>
            <pc:sldMk cId="1519721624" sldId="489"/>
            <ac:picMk id="21506" creationId="{327DBD6E-D84C-4B76-9F32-9E0EF779209B}"/>
          </ac:picMkLst>
        </pc:picChg>
        <pc:picChg chg="add del mod ord">
          <ac:chgData name="BEN KHALFALLAH Hela ItimAsrScoVdf" userId="d55be94f-4073-46ba-88ef-465599598fde" providerId="ADAL" clId="{F4C6D9C5-BD47-44C2-9B57-275B6642FEE1}" dt="2022-06-19T17:15:08.015" v="1750" actId="478"/>
          <ac:picMkLst>
            <pc:docMk/>
            <pc:sldMk cId="1519721624" sldId="489"/>
            <ac:picMk id="21508" creationId="{BE10D381-5F29-4AA7-8340-01285F8DE4F5}"/>
          </ac:picMkLst>
        </pc:picChg>
        <pc:picChg chg="add mod">
          <ac:chgData name="BEN KHALFALLAH Hela ItimAsrScoVdf" userId="d55be94f-4073-46ba-88ef-465599598fde" providerId="ADAL" clId="{F4C6D9C5-BD47-44C2-9B57-275B6642FEE1}" dt="2022-06-19T17:15:21.619" v="1757" actId="26606"/>
          <ac:picMkLst>
            <pc:docMk/>
            <pc:sldMk cId="1519721624" sldId="489"/>
            <ac:picMk id="21510" creationId="{9BCAAD85-688F-495E-8D6D-86A0D8F78589}"/>
          </ac:picMkLst>
        </pc:picChg>
      </pc:sldChg>
      <pc:sldChg chg="addSp delSp modSp new mod">
        <pc:chgData name="BEN KHALFALLAH Hela ItimAsrScoVdf" userId="d55be94f-4073-46ba-88ef-465599598fde" providerId="ADAL" clId="{F4C6D9C5-BD47-44C2-9B57-275B6642FEE1}" dt="2022-06-19T17:21:13.987" v="1829" actId="1076"/>
        <pc:sldMkLst>
          <pc:docMk/>
          <pc:sldMk cId="2106886931" sldId="490"/>
        </pc:sldMkLst>
        <pc:spChg chg="mod">
          <ac:chgData name="BEN KHALFALLAH Hela ItimAsrScoVdf" userId="d55be94f-4073-46ba-88ef-465599598fde" providerId="ADAL" clId="{F4C6D9C5-BD47-44C2-9B57-275B6642FEE1}" dt="2022-06-19T17:20:12.086" v="1827" actId="20577"/>
          <ac:spMkLst>
            <pc:docMk/>
            <pc:sldMk cId="2106886931" sldId="490"/>
            <ac:spMk id="2" creationId="{BEF14902-F67F-48F1-ABA8-ECC26F1F0150}"/>
          </ac:spMkLst>
        </pc:spChg>
        <pc:spChg chg="del">
          <ac:chgData name="BEN KHALFALLAH Hela ItimAsrScoVdf" userId="d55be94f-4073-46ba-88ef-465599598fde" providerId="ADAL" clId="{F4C6D9C5-BD47-44C2-9B57-275B6642FEE1}" dt="2022-06-19T17:20:03.908" v="1814" actId="478"/>
          <ac:spMkLst>
            <pc:docMk/>
            <pc:sldMk cId="2106886931" sldId="490"/>
            <ac:spMk id="3" creationId="{34B630C6-C80C-4DB6-B0EA-B1F363EBF324}"/>
          </ac:spMkLst>
        </pc:spChg>
        <pc:picChg chg="add mod">
          <ac:chgData name="BEN KHALFALLAH Hela ItimAsrScoVdf" userId="d55be94f-4073-46ba-88ef-465599598fde" providerId="ADAL" clId="{F4C6D9C5-BD47-44C2-9B57-275B6642FEE1}" dt="2022-06-19T17:21:13.987" v="1829" actId="1076"/>
          <ac:picMkLst>
            <pc:docMk/>
            <pc:sldMk cId="2106886931" sldId="490"/>
            <ac:picMk id="22530" creationId="{E56D2C13-725D-4EA9-8638-173161C3AD0F}"/>
          </ac:picMkLst>
        </pc:picChg>
      </pc:sldChg>
      <pc:sldChg chg="addSp delSp modSp add mod">
        <pc:chgData name="BEN KHALFALLAH Hela ItimAsrScoVdf" userId="d55be94f-4073-46ba-88ef-465599598fde" providerId="ADAL" clId="{F4C6D9C5-BD47-44C2-9B57-275B6642FEE1}" dt="2022-06-19T17:26:17.121" v="1881" actId="1076"/>
        <pc:sldMkLst>
          <pc:docMk/>
          <pc:sldMk cId="663284533" sldId="491"/>
        </pc:sldMkLst>
        <pc:spChg chg="add mod">
          <ac:chgData name="BEN KHALFALLAH Hela ItimAsrScoVdf" userId="d55be94f-4073-46ba-88ef-465599598fde" providerId="ADAL" clId="{F4C6D9C5-BD47-44C2-9B57-275B6642FEE1}" dt="2022-06-19T17:26:13.868" v="1880" actId="1076"/>
          <ac:spMkLst>
            <pc:docMk/>
            <pc:sldMk cId="663284533" sldId="491"/>
            <ac:spMk id="2" creationId="{6FAC53B1-290D-4329-88A7-CBDEF8466FEA}"/>
          </ac:spMkLst>
        </pc:spChg>
        <pc:spChg chg="add mod">
          <ac:chgData name="BEN KHALFALLAH Hela ItimAsrScoVdf" userId="d55be94f-4073-46ba-88ef-465599598fde" providerId="ADAL" clId="{F4C6D9C5-BD47-44C2-9B57-275B6642FEE1}" dt="2022-06-19T17:26:17.121" v="1881" actId="1076"/>
          <ac:spMkLst>
            <pc:docMk/>
            <pc:sldMk cId="663284533" sldId="491"/>
            <ac:spMk id="29" creationId="{081D907E-1642-45AD-9BEE-47B8D243FCC6}"/>
          </ac:spMkLst>
        </pc:spChg>
        <pc:spChg chg="add del">
          <ac:chgData name="BEN KHALFALLAH Hela ItimAsrScoVdf" userId="d55be94f-4073-46ba-88ef-465599598fde" providerId="ADAL" clId="{F4C6D9C5-BD47-44C2-9B57-275B6642FEE1}" dt="2022-06-19T17:24:54.072" v="1865" actId="26606"/>
          <ac:spMkLst>
            <pc:docMk/>
            <pc:sldMk cId="663284533" sldId="491"/>
            <ac:spMk id="4103" creationId="{8C266B9D-DC87-430A-8D3A-2E83639A1768}"/>
          </ac:spMkLst>
        </pc:spChg>
        <pc:spChg chg="add del">
          <ac:chgData name="BEN KHALFALLAH Hela ItimAsrScoVdf" userId="d55be94f-4073-46ba-88ef-465599598fde" providerId="ADAL" clId="{F4C6D9C5-BD47-44C2-9B57-275B6642FEE1}" dt="2022-06-19T17:24:54.072" v="1865" actId="26606"/>
          <ac:spMkLst>
            <pc:docMk/>
            <pc:sldMk cId="663284533" sldId="491"/>
            <ac:spMk id="4105" creationId="{69282F36-261B-49B3-8CA9-FB857C475A0E}"/>
          </ac:spMkLst>
        </pc:spChg>
        <pc:spChg chg="add del">
          <ac:chgData name="BEN KHALFALLAH Hela ItimAsrScoVdf" userId="d55be94f-4073-46ba-88ef-465599598fde" providerId="ADAL" clId="{F4C6D9C5-BD47-44C2-9B57-275B6642FEE1}" dt="2022-06-19T17:24:54.072" v="1865" actId="26606"/>
          <ac:spMkLst>
            <pc:docMk/>
            <pc:sldMk cId="663284533" sldId="491"/>
            <ac:spMk id="4107" creationId="{B87215C3-3B83-4BE7-9213-26E084BD6158}"/>
          </ac:spMkLst>
        </pc:spChg>
        <pc:spChg chg="add del">
          <ac:chgData name="BEN KHALFALLAH Hela ItimAsrScoVdf" userId="d55be94f-4073-46ba-88ef-465599598fde" providerId="ADAL" clId="{F4C6D9C5-BD47-44C2-9B57-275B6642FEE1}" dt="2022-06-19T17:24:54.072" v="1865" actId="26606"/>
          <ac:spMkLst>
            <pc:docMk/>
            <pc:sldMk cId="663284533" sldId="491"/>
            <ac:spMk id="4109" creationId="{13A105D4-2907-419E-8223-4C266BA1E5FB}"/>
          </ac:spMkLst>
        </pc:spChg>
        <pc:spChg chg="add del">
          <ac:chgData name="BEN KHALFALLAH Hela ItimAsrScoVdf" userId="d55be94f-4073-46ba-88ef-465599598fde" providerId="ADAL" clId="{F4C6D9C5-BD47-44C2-9B57-275B6642FEE1}" dt="2022-06-19T17:24:54.072" v="1865" actId="26606"/>
          <ac:spMkLst>
            <pc:docMk/>
            <pc:sldMk cId="663284533" sldId="491"/>
            <ac:spMk id="4111" creationId="{1EEE7F17-8E08-4C69-8E22-661908E6DF72}"/>
          </ac:spMkLst>
        </pc:spChg>
        <pc:spChg chg="add del">
          <ac:chgData name="BEN KHALFALLAH Hela ItimAsrScoVdf" userId="d55be94f-4073-46ba-88ef-465599598fde" providerId="ADAL" clId="{F4C6D9C5-BD47-44C2-9B57-275B6642FEE1}" dt="2022-06-19T17:24:49.915" v="1862" actId="26606"/>
          <ac:spMkLst>
            <pc:docMk/>
            <pc:sldMk cId="663284533" sldId="491"/>
            <ac:spMk id="23558" creationId="{57886309-8F28-488F-8BA9-0BF7494C8DDC}"/>
          </ac:spMkLst>
        </pc:spChg>
        <pc:spChg chg="add del">
          <ac:chgData name="BEN KHALFALLAH Hela ItimAsrScoVdf" userId="d55be94f-4073-46ba-88ef-465599598fde" providerId="ADAL" clId="{F4C6D9C5-BD47-44C2-9B57-275B6642FEE1}" dt="2022-06-19T17:24:49.915" v="1862" actId="26606"/>
          <ac:spMkLst>
            <pc:docMk/>
            <pc:sldMk cId="663284533" sldId="491"/>
            <ac:spMk id="23559" creationId="{10D5ABE4-8A47-4A84-9DB4-CCB7A3D42258}"/>
          </ac:spMkLst>
        </pc:spChg>
        <pc:spChg chg="add del">
          <ac:chgData name="BEN KHALFALLAH Hela ItimAsrScoVdf" userId="d55be94f-4073-46ba-88ef-465599598fde" providerId="ADAL" clId="{F4C6D9C5-BD47-44C2-9B57-275B6642FEE1}" dt="2022-06-19T17:24:49.915" v="1862" actId="26606"/>
          <ac:spMkLst>
            <pc:docMk/>
            <pc:sldMk cId="663284533" sldId="491"/>
            <ac:spMk id="23560" creationId="{D8EB06DC-2D36-4101-B5B2-45B5B1EEC588}"/>
          </ac:spMkLst>
        </pc:spChg>
        <pc:spChg chg="add del">
          <ac:chgData name="BEN KHALFALLAH Hela ItimAsrScoVdf" userId="d55be94f-4073-46ba-88ef-465599598fde" providerId="ADAL" clId="{F4C6D9C5-BD47-44C2-9B57-275B6642FEE1}" dt="2022-06-19T17:24:24.945" v="1856" actId="26606"/>
          <ac:spMkLst>
            <pc:docMk/>
            <pc:sldMk cId="663284533" sldId="491"/>
            <ac:spMk id="23561" creationId="{B8A8737F-8ADA-46A0-949E-74C59E8E2CF9}"/>
          </ac:spMkLst>
        </pc:spChg>
        <pc:spChg chg="add del">
          <ac:chgData name="BEN KHALFALLAH Hela ItimAsrScoVdf" userId="d55be94f-4073-46ba-88ef-465599598fde" providerId="ADAL" clId="{F4C6D9C5-BD47-44C2-9B57-275B6642FEE1}" dt="2022-06-19T17:24:54.068" v="1864" actId="26606"/>
          <ac:spMkLst>
            <pc:docMk/>
            <pc:sldMk cId="663284533" sldId="491"/>
            <ac:spMk id="23562" creationId="{F55B2AA9-EC61-46CF-B96A-C5EEFBB163AA}"/>
          </ac:spMkLst>
        </pc:spChg>
        <pc:spChg chg="add del">
          <ac:chgData name="BEN KHALFALLAH Hela ItimAsrScoVdf" userId="d55be94f-4073-46ba-88ef-465599598fde" providerId="ADAL" clId="{F4C6D9C5-BD47-44C2-9B57-275B6642FEE1}" dt="2022-06-19T17:24:24.945" v="1856" actId="26606"/>
          <ac:spMkLst>
            <pc:docMk/>
            <pc:sldMk cId="663284533" sldId="491"/>
            <ac:spMk id="23563" creationId="{02149568-AD40-4185-9583-472DC9B5DA4E}"/>
          </ac:spMkLst>
        </pc:spChg>
        <pc:spChg chg="add del">
          <ac:chgData name="BEN KHALFALLAH Hela ItimAsrScoVdf" userId="d55be94f-4073-46ba-88ef-465599598fde" providerId="ADAL" clId="{F4C6D9C5-BD47-44C2-9B57-275B6642FEE1}" dt="2022-06-19T17:24:54.068" v="1864" actId="26606"/>
          <ac:spMkLst>
            <pc:docMk/>
            <pc:sldMk cId="663284533" sldId="491"/>
            <ac:spMk id="23564" creationId="{0813D44A-8882-4582-8AE4-0E046D2F60B3}"/>
          </ac:spMkLst>
        </pc:spChg>
        <pc:spChg chg="add del">
          <ac:chgData name="BEN KHALFALLAH Hela ItimAsrScoVdf" userId="d55be94f-4073-46ba-88ef-465599598fde" providerId="ADAL" clId="{F4C6D9C5-BD47-44C2-9B57-275B6642FEE1}" dt="2022-06-19T17:24:24.945" v="1856" actId="26606"/>
          <ac:spMkLst>
            <pc:docMk/>
            <pc:sldMk cId="663284533" sldId="491"/>
            <ac:spMk id="23565" creationId="{840B283A-0C00-4360-AFE9-36C74D1C6924}"/>
          </ac:spMkLst>
        </pc:spChg>
        <pc:spChg chg="add del">
          <ac:chgData name="BEN KHALFALLAH Hela ItimAsrScoVdf" userId="d55be94f-4073-46ba-88ef-465599598fde" providerId="ADAL" clId="{F4C6D9C5-BD47-44C2-9B57-275B6642FEE1}" dt="2022-06-19T17:24:54.068" v="1864" actId="26606"/>
          <ac:spMkLst>
            <pc:docMk/>
            <pc:sldMk cId="663284533" sldId="491"/>
            <ac:spMk id="23566" creationId="{EAE1E24C-45D2-4B1E-8969-6B25F3AF3DE9}"/>
          </ac:spMkLst>
        </pc:spChg>
        <pc:spChg chg="add del">
          <ac:chgData name="BEN KHALFALLAH Hela ItimAsrScoVdf" userId="d55be94f-4073-46ba-88ef-465599598fde" providerId="ADAL" clId="{F4C6D9C5-BD47-44C2-9B57-275B6642FEE1}" dt="2022-06-19T17:24:37.299" v="1858" actId="26606"/>
          <ac:spMkLst>
            <pc:docMk/>
            <pc:sldMk cId="663284533" sldId="491"/>
            <ac:spMk id="23567" creationId="{A4308965-434A-4011-8316-8ABEFFED04CD}"/>
          </ac:spMkLst>
        </pc:spChg>
        <pc:spChg chg="add del">
          <ac:chgData name="BEN KHALFALLAH Hela ItimAsrScoVdf" userId="d55be94f-4073-46ba-88ef-465599598fde" providerId="ADAL" clId="{F4C6D9C5-BD47-44C2-9B57-275B6642FEE1}" dt="2022-06-19T17:24:37.299" v="1858" actId="26606"/>
          <ac:spMkLst>
            <pc:docMk/>
            <pc:sldMk cId="663284533" sldId="491"/>
            <ac:spMk id="23568" creationId="{1C910B0D-8E24-46E7-93D7-329948C60D98}"/>
          </ac:spMkLst>
        </pc:spChg>
        <pc:spChg chg="add del">
          <ac:chgData name="BEN KHALFALLAH Hela ItimAsrScoVdf" userId="d55be94f-4073-46ba-88ef-465599598fde" providerId="ADAL" clId="{F4C6D9C5-BD47-44C2-9B57-275B6642FEE1}" dt="2022-06-19T17:24:37.299" v="1858" actId="26606"/>
          <ac:spMkLst>
            <pc:docMk/>
            <pc:sldMk cId="663284533" sldId="491"/>
            <ac:spMk id="23569" creationId="{FF215A71-CFAF-4964-A613-D07F75FC1A61}"/>
          </ac:spMkLst>
        </pc:spChg>
        <pc:spChg chg="add">
          <ac:chgData name="BEN KHALFALLAH Hela ItimAsrScoVdf" userId="d55be94f-4073-46ba-88ef-465599598fde" providerId="ADAL" clId="{F4C6D9C5-BD47-44C2-9B57-275B6642FEE1}" dt="2022-06-19T17:24:54.072" v="1865" actId="26606"/>
          <ac:spMkLst>
            <pc:docMk/>
            <pc:sldMk cId="663284533" sldId="491"/>
            <ac:spMk id="23570" creationId="{A4308965-434A-4011-8316-8ABEFFED04CD}"/>
          </ac:spMkLst>
        </pc:spChg>
        <pc:spChg chg="add del">
          <ac:chgData name="BEN KHALFALLAH Hela ItimAsrScoVdf" userId="d55be94f-4073-46ba-88ef-465599598fde" providerId="ADAL" clId="{F4C6D9C5-BD47-44C2-9B57-275B6642FEE1}" dt="2022-06-19T17:24:39.412" v="1860" actId="26606"/>
          <ac:spMkLst>
            <pc:docMk/>
            <pc:sldMk cId="663284533" sldId="491"/>
            <ac:spMk id="23571" creationId="{57886309-8F28-488F-8BA9-0BF7494C8DDC}"/>
          </ac:spMkLst>
        </pc:spChg>
        <pc:spChg chg="add del">
          <ac:chgData name="BEN KHALFALLAH Hela ItimAsrScoVdf" userId="d55be94f-4073-46ba-88ef-465599598fde" providerId="ADAL" clId="{F4C6D9C5-BD47-44C2-9B57-275B6642FEE1}" dt="2022-06-19T17:24:39.412" v="1860" actId="26606"/>
          <ac:spMkLst>
            <pc:docMk/>
            <pc:sldMk cId="663284533" sldId="491"/>
            <ac:spMk id="23572" creationId="{10D5ABE4-8A47-4A84-9DB4-CCB7A3D42258}"/>
          </ac:spMkLst>
        </pc:spChg>
        <pc:spChg chg="add del">
          <ac:chgData name="BEN KHALFALLAH Hela ItimAsrScoVdf" userId="d55be94f-4073-46ba-88ef-465599598fde" providerId="ADAL" clId="{F4C6D9C5-BD47-44C2-9B57-275B6642FEE1}" dt="2022-06-19T17:24:39.412" v="1860" actId="26606"/>
          <ac:spMkLst>
            <pc:docMk/>
            <pc:sldMk cId="663284533" sldId="491"/>
            <ac:spMk id="23573" creationId="{D8EB06DC-2D36-4101-B5B2-45B5B1EEC588}"/>
          </ac:spMkLst>
        </pc:spChg>
        <pc:spChg chg="add">
          <ac:chgData name="BEN KHALFALLAH Hela ItimAsrScoVdf" userId="d55be94f-4073-46ba-88ef-465599598fde" providerId="ADAL" clId="{F4C6D9C5-BD47-44C2-9B57-275B6642FEE1}" dt="2022-06-19T17:24:54.072" v="1865" actId="26606"/>
          <ac:spMkLst>
            <pc:docMk/>
            <pc:sldMk cId="663284533" sldId="491"/>
            <ac:spMk id="23574" creationId="{1C910B0D-8E24-46E7-93D7-329948C60D98}"/>
          </ac:spMkLst>
        </pc:spChg>
        <pc:spChg chg="add">
          <ac:chgData name="BEN KHALFALLAH Hela ItimAsrScoVdf" userId="d55be94f-4073-46ba-88ef-465599598fde" providerId="ADAL" clId="{F4C6D9C5-BD47-44C2-9B57-275B6642FEE1}" dt="2022-06-19T17:24:54.072" v="1865" actId="26606"/>
          <ac:spMkLst>
            <pc:docMk/>
            <pc:sldMk cId="663284533" sldId="491"/>
            <ac:spMk id="23575" creationId="{FF215A71-CFAF-4964-A613-D07F75FC1A61}"/>
          </ac:spMkLst>
        </pc:spChg>
        <pc:picChg chg="del">
          <ac:chgData name="BEN KHALFALLAH Hela ItimAsrScoVdf" userId="d55be94f-4073-46ba-88ef-465599598fde" providerId="ADAL" clId="{F4C6D9C5-BD47-44C2-9B57-275B6642FEE1}" dt="2022-06-19T17:23:28.863" v="1852" actId="478"/>
          <ac:picMkLst>
            <pc:docMk/>
            <pc:sldMk cId="663284533" sldId="491"/>
            <ac:picMk id="4098" creationId="{933D2664-1205-4174-890E-87E240374A01}"/>
          </ac:picMkLst>
        </pc:picChg>
        <pc:picChg chg="add mod ord">
          <ac:chgData name="BEN KHALFALLAH Hela ItimAsrScoVdf" userId="d55be94f-4073-46ba-88ef-465599598fde" providerId="ADAL" clId="{F4C6D9C5-BD47-44C2-9B57-275B6642FEE1}" dt="2022-06-19T17:24:54.072" v="1865" actId="26606"/>
          <ac:picMkLst>
            <pc:docMk/>
            <pc:sldMk cId="663284533" sldId="491"/>
            <ac:picMk id="23554" creationId="{E9DBBCD4-2080-4B1A-BA35-4517BD4E3F03}"/>
          </ac:picMkLst>
        </pc:picChg>
        <pc:picChg chg="add mod">
          <ac:chgData name="BEN KHALFALLAH Hela ItimAsrScoVdf" userId="d55be94f-4073-46ba-88ef-465599598fde" providerId="ADAL" clId="{F4C6D9C5-BD47-44C2-9B57-275B6642FEE1}" dt="2022-06-19T17:24:54.072" v="1865" actId="26606"/>
          <ac:picMkLst>
            <pc:docMk/>
            <pc:sldMk cId="663284533" sldId="491"/>
            <ac:picMk id="23556" creationId="{4DE04811-0620-4E90-8F43-1BB7A02638E2}"/>
          </ac:picMkLst>
        </pc:picChg>
      </pc:sldChg>
      <pc:sldChg chg="addSp delSp modSp add mod setBg">
        <pc:chgData name="BEN KHALFALLAH Hela ItimAsrScoVdf" userId="d55be94f-4073-46ba-88ef-465599598fde" providerId="ADAL" clId="{F4C6D9C5-BD47-44C2-9B57-275B6642FEE1}" dt="2022-06-19T17:27:52.689" v="1893" actId="26606"/>
        <pc:sldMkLst>
          <pc:docMk/>
          <pc:sldMk cId="826138284" sldId="492"/>
        </pc:sldMkLst>
        <pc:spChg chg="add del">
          <ac:chgData name="BEN KHALFALLAH Hela ItimAsrScoVdf" userId="d55be94f-4073-46ba-88ef-465599598fde" providerId="ADAL" clId="{F4C6D9C5-BD47-44C2-9B57-275B6642FEE1}" dt="2022-06-19T17:27:52.689" v="1893" actId="26606"/>
          <ac:spMkLst>
            <pc:docMk/>
            <pc:sldMk cId="826138284" sldId="492"/>
            <ac:spMk id="5127" creationId="{8C266B9D-DC87-430A-8D3A-2E83639A1768}"/>
          </ac:spMkLst>
        </pc:spChg>
        <pc:spChg chg="add del">
          <ac:chgData name="BEN KHALFALLAH Hela ItimAsrScoVdf" userId="d55be94f-4073-46ba-88ef-465599598fde" providerId="ADAL" clId="{F4C6D9C5-BD47-44C2-9B57-275B6642FEE1}" dt="2022-06-19T17:27:52.689" v="1893" actId="26606"/>
          <ac:spMkLst>
            <pc:docMk/>
            <pc:sldMk cId="826138284" sldId="492"/>
            <ac:spMk id="5129" creationId="{69282F36-261B-49B3-8CA9-FB857C475A0E}"/>
          </ac:spMkLst>
        </pc:spChg>
        <pc:spChg chg="add del">
          <ac:chgData name="BEN KHALFALLAH Hela ItimAsrScoVdf" userId="d55be94f-4073-46ba-88ef-465599598fde" providerId="ADAL" clId="{F4C6D9C5-BD47-44C2-9B57-275B6642FEE1}" dt="2022-06-19T17:27:52.689" v="1893" actId="26606"/>
          <ac:spMkLst>
            <pc:docMk/>
            <pc:sldMk cId="826138284" sldId="492"/>
            <ac:spMk id="5131" creationId="{B87215C3-3B83-4BE7-9213-26E084BD6158}"/>
          </ac:spMkLst>
        </pc:spChg>
        <pc:spChg chg="add del">
          <ac:chgData name="BEN KHALFALLAH Hela ItimAsrScoVdf" userId="d55be94f-4073-46ba-88ef-465599598fde" providerId="ADAL" clId="{F4C6D9C5-BD47-44C2-9B57-275B6642FEE1}" dt="2022-06-19T17:27:52.689" v="1893" actId="26606"/>
          <ac:spMkLst>
            <pc:docMk/>
            <pc:sldMk cId="826138284" sldId="492"/>
            <ac:spMk id="5133" creationId="{13A105D4-2907-419E-8223-4C266BA1E5FB}"/>
          </ac:spMkLst>
        </pc:spChg>
        <pc:spChg chg="add del">
          <ac:chgData name="BEN KHALFALLAH Hela ItimAsrScoVdf" userId="d55be94f-4073-46ba-88ef-465599598fde" providerId="ADAL" clId="{F4C6D9C5-BD47-44C2-9B57-275B6642FEE1}" dt="2022-06-19T17:27:52.689" v="1893" actId="26606"/>
          <ac:spMkLst>
            <pc:docMk/>
            <pc:sldMk cId="826138284" sldId="492"/>
            <ac:spMk id="5135" creationId="{1EEE7F17-8E08-4C69-8E22-661908E6DF72}"/>
          </ac:spMkLst>
        </pc:spChg>
        <pc:spChg chg="add del">
          <ac:chgData name="BEN KHALFALLAH Hela ItimAsrScoVdf" userId="d55be94f-4073-46ba-88ef-465599598fde" providerId="ADAL" clId="{F4C6D9C5-BD47-44C2-9B57-275B6642FEE1}" dt="2022-06-19T17:27:52.683" v="1892" actId="26606"/>
          <ac:spMkLst>
            <pc:docMk/>
            <pc:sldMk cId="826138284" sldId="492"/>
            <ac:spMk id="24585" creationId="{A6A1B076-C02A-406F-87A8-561F6E1742B2}"/>
          </ac:spMkLst>
        </pc:spChg>
        <pc:spChg chg="add del">
          <ac:chgData name="BEN KHALFALLAH Hela ItimAsrScoVdf" userId="d55be94f-4073-46ba-88ef-465599598fde" providerId="ADAL" clId="{F4C6D9C5-BD47-44C2-9B57-275B6642FEE1}" dt="2022-06-19T17:27:52.683" v="1892" actId="26606"/>
          <ac:spMkLst>
            <pc:docMk/>
            <pc:sldMk cId="826138284" sldId="492"/>
            <ac:spMk id="24587" creationId="{BD38D5A8-529E-4529-9B7F-EDB2809042DA}"/>
          </ac:spMkLst>
        </pc:spChg>
        <pc:spChg chg="add del">
          <ac:chgData name="BEN KHALFALLAH Hela ItimAsrScoVdf" userId="d55be94f-4073-46ba-88ef-465599598fde" providerId="ADAL" clId="{F4C6D9C5-BD47-44C2-9B57-275B6642FEE1}" dt="2022-06-19T17:27:52.683" v="1892" actId="26606"/>
          <ac:spMkLst>
            <pc:docMk/>
            <pc:sldMk cId="826138284" sldId="492"/>
            <ac:spMk id="24589" creationId="{E25AA12F-1FA3-49E4-A754-412020EC93EE}"/>
          </ac:spMkLst>
        </pc:spChg>
        <pc:spChg chg="add">
          <ac:chgData name="BEN KHALFALLAH Hela ItimAsrScoVdf" userId="d55be94f-4073-46ba-88ef-465599598fde" providerId="ADAL" clId="{F4C6D9C5-BD47-44C2-9B57-275B6642FEE1}" dt="2022-06-19T17:27:52.689" v="1893" actId="26606"/>
          <ac:spMkLst>
            <pc:docMk/>
            <pc:sldMk cId="826138284" sldId="492"/>
            <ac:spMk id="24591" creationId="{4ABBA7D2-46D4-4614-9EF4-8C394A7BB1DB}"/>
          </ac:spMkLst>
        </pc:spChg>
        <pc:spChg chg="add">
          <ac:chgData name="BEN KHALFALLAH Hela ItimAsrScoVdf" userId="d55be94f-4073-46ba-88ef-465599598fde" providerId="ADAL" clId="{F4C6D9C5-BD47-44C2-9B57-275B6642FEE1}" dt="2022-06-19T17:27:52.689" v="1893" actId="26606"/>
          <ac:spMkLst>
            <pc:docMk/>
            <pc:sldMk cId="826138284" sldId="492"/>
            <ac:spMk id="24592" creationId="{9031D485-14CF-436F-82AF-BF210B94F35F}"/>
          </ac:spMkLst>
        </pc:spChg>
        <pc:spChg chg="add">
          <ac:chgData name="BEN KHALFALLAH Hela ItimAsrScoVdf" userId="d55be94f-4073-46ba-88ef-465599598fde" providerId="ADAL" clId="{F4C6D9C5-BD47-44C2-9B57-275B6642FEE1}" dt="2022-06-19T17:27:52.689" v="1893" actId="26606"/>
          <ac:spMkLst>
            <pc:docMk/>
            <pc:sldMk cId="826138284" sldId="492"/>
            <ac:spMk id="24593" creationId="{F559CF0E-7A76-4C59-8E85-8B638EADDC33}"/>
          </ac:spMkLst>
        </pc:spChg>
        <pc:picChg chg="del">
          <ac:chgData name="BEN KHALFALLAH Hela ItimAsrScoVdf" userId="d55be94f-4073-46ba-88ef-465599598fde" providerId="ADAL" clId="{F4C6D9C5-BD47-44C2-9B57-275B6642FEE1}" dt="2022-06-19T17:27:11.319" v="1888" actId="478"/>
          <ac:picMkLst>
            <pc:docMk/>
            <pc:sldMk cId="826138284" sldId="492"/>
            <ac:picMk id="5122" creationId="{859D1BBF-7421-4B17-846C-CE77C76DE0BC}"/>
          </ac:picMkLst>
        </pc:picChg>
        <pc:picChg chg="add mod">
          <ac:chgData name="BEN KHALFALLAH Hela ItimAsrScoVdf" userId="d55be94f-4073-46ba-88ef-465599598fde" providerId="ADAL" clId="{F4C6D9C5-BD47-44C2-9B57-275B6642FEE1}" dt="2022-06-19T17:27:52.689" v="1893" actId="26606"/>
          <ac:picMkLst>
            <pc:docMk/>
            <pc:sldMk cId="826138284" sldId="492"/>
            <ac:picMk id="24578" creationId="{FB2D580A-2C01-4608-B681-C3FA63069E09}"/>
          </ac:picMkLst>
        </pc:picChg>
        <pc:picChg chg="add mod">
          <ac:chgData name="BEN KHALFALLAH Hela ItimAsrScoVdf" userId="d55be94f-4073-46ba-88ef-465599598fde" providerId="ADAL" clId="{F4C6D9C5-BD47-44C2-9B57-275B6642FEE1}" dt="2022-06-19T17:27:52.689" v="1893" actId="26606"/>
          <ac:picMkLst>
            <pc:docMk/>
            <pc:sldMk cId="826138284" sldId="492"/>
            <ac:picMk id="24580" creationId="{6C05D590-F4C0-4896-965D-847C96AB522D}"/>
          </ac:picMkLst>
        </pc:picChg>
      </pc:sldChg>
      <pc:sldChg chg="addSp delSp modSp add mod ord">
        <pc:chgData name="BEN KHALFALLAH Hela ItimAsrScoVdf" userId="d55be94f-4073-46ba-88ef-465599598fde" providerId="ADAL" clId="{F4C6D9C5-BD47-44C2-9B57-275B6642FEE1}" dt="2022-06-19T17:28:42.391" v="1899" actId="26606"/>
        <pc:sldMkLst>
          <pc:docMk/>
          <pc:sldMk cId="2747186985" sldId="493"/>
        </pc:sldMkLst>
        <pc:spChg chg="del">
          <ac:chgData name="BEN KHALFALLAH Hela ItimAsrScoVdf" userId="d55be94f-4073-46ba-88ef-465599598fde" providerId="ADAL" clId="{F4C6D9C5-BD47-44C2-9B57-275B6642FEE1}" dt="2022-06-19T17:28:42.391" v="1899" actId="26606"/>
          <ac:spMkLst>
            <pc:docMk/>
            <pc:sldMk cId="2747186985" sldId="493"/>
            <ac:spMk id="5127" creationId="{8C266B9D-DC87-430A-8D3A-2E83639A1768}"/>
          </ac:spMkLst>
        </pc:spChg>
        <pc:spChg chg="del">
          <ac:chgData name="BEN KHALFALLAH Hela ItimAsrScoVdf" userId="d55be94f-4073-46ba-88ef-465599598fde" providerId="ADAL" clId="{F4C6D9C5-BD47-44C2-9B57-275B6642FEE1}" dt="2022-06-19T17:28:42.391" v="1899" actId="26606"/>
          <ac:spMkLst>
            <pc:docMk/>
            <pc:sldMk cId="2747186985" sldId="493"/>
            <ac:spMk id="5129" creationId="{69282F36-261B-49B3-8CA9-FB857C475A0E}"/>
          </ac:spMkLst>
        </pc:spChg>
        <pc:spChg chg="del">
          <ac:chgData name="BEN KHALFALLAH Hela ItimAsrScoVdf" userId="d55be94f-4073-46ba-88ef-465599598fde" providerId="ADAL" clId="{F4C6D9C5-BD47-44C2-9B57-275B6642FEE1}" dt="2022-06-19T17:28:42.391" v="1899" actId="26606"/>
          <ac:spMkLst>
            <pc:docMk/>
            <pc:sldMk cId="2747186985" sldId="493"/>
            <ac:spMk id="5131" creationId="{B87215C3-3B83-4BE7-9213-26E084BD6158}"/>
          </ac:spMkLst>
        </pc:spChg>
        <pc:spChg chg="del">
          <ac:chgData name="BEN KHALFALLAH Hela ItimAsrScoVdf" userId="d55be94f-4073-46ba-88ef-465599598fde" providerId="ADAL" clId="{F4C6D9C5-BD47-44C2-9B57-275B6642FEE1}" dt="2022-06-19T17:28:42.391" v="1899" actId="26606"/>
          <ac:spMkLst>
            <pc:docMk/>
            <pc:sldMk cId="2747186985" sldId="493"/>
            <ac:spMk id="5133" creationId="{13A105D4-2907-419E-8223-4C266BA1E5FB}"/>
          </ac:spMkLst>
        </pc:spChg>
        <pc:spChg chg="del">
          <ac:chgData name="BEN KHALFALLAH Hela ItimAsrScoVdf" userId="d55be94f-4073-46ba-88ef-465599598fde" providerId="ADAL" clId="{F4C6D9C5-BD47-44C2-9B57-275B6642FEE1}" dt="2022-06-19T17:28:42.391" v="1899" actId="26606"/>
          <ac:spMkLst>
            <pc:docMk/>
            <pc:sldMk cId="2747186985" sldId="493"/>
            <ac:spMk id="5135" creationId="{1EEE7F17-8E08-4C69-8E22-661908E6DF72}"/>
          </ac:spMkLst>
        </pc:spChg>
        <pc:spChg chg="add">
          <ac:chgData name="BEN KHALFALLAH Hela ItimAsrScoVdf" userId="d55be94f-4073-46ba-88ef-465599598fde" providerId="ADAL" clId="{F4C6D9C5-BD47-44C2-9B57-275B6642FEE1}" dt="2022-06-19T17:28:42.391" v="1899" actId="26606"/>
          <ac:spMkLst>
            <pc:docMk/>
            <pc:sldMk cId="2747186985" sldId="493"/>
            <ac:spMk id="25607" creationId="{8C266B9D-DC87-430A-8D3A-2E83639A1768}"/>
          </ac:spMkLst>
        </pc:spChg>
        <pc:spChg chg="add">
          <ac:chgData name="BEN KHALFALLAH Hela ItimAsrScoVdf" userId="d55be94f-4073-46ba-88ef-465599598fde" providerId="ADAL" clId="{F4C6D9C5-BD47-44C2-9B57-275B6642FEE1}" dt="2022-06-19T17:28:42.391" v="1899" actId="26606"/>
          <ac:spMkLst>
            <pc:docMk/>
            <pc:sldMk cId="2747186985" sldId="493"/>
            <ac:spMk id="25609" creationId="{69282F36-261B-49B3-8CA9-FB857C475A0E}"/>
          </ac:spMkLst>
        </pc:spChg>
        <pc:spChg chg="add">
          <ac:chgData name="BEN KHALFALLAH Hela ItimAsrScoVdf" userId="d55be94f-4073-46ba-88ef-465599598fde" providerId="ADAL" clId="{F4C6D9C5-BD47-44C2-9B57-275B6642FEE1}" dt="2022-06-19T17:28:42.391" v="1899" actId="26606"/>
          <ac:spMkLst>
            <pc:docMk/>
            <pc:sldMk cId="2747186985" sldId="493"/>
            <ac:spMk id="25611" creationId="{B87215C3-3B83-4BE7-9213-26E084BD6158}"/>
          </ac:spMkLst>
        </pc:spChg>
        <pc:spChg chg="add">
          <ac:chgData name="BEN KHALFALLAH Hela ItimAsrScoVdf" userId="d55be94f-4073-46ba-88ef-465599598fde" providerId="ADAL" clId="{F4C6D9C5-BD47-44C2-9B57-275B6642FEE1}" dt="2022-06-19T17:28:42.391" v="1899" actId="26606"/>
          <ac:spMkLst>
            <pc:docMk/>
            <pc:sldMk cId="2747186985" sldId="493"/>
            <ac:spMk id="25613" creationId="{13A105D4-2907-419E-8223-4C266BA1E5FB}"/>
          </ac:spMkLst>
        </pc:spChg>
        <pc:spChg chg="add">
          <ac:chgData name="BEN KHALFALLAH Hela ItimAsrScoVdf" userId="d55be94f-4073-46ba-88ef-465599598fde" providerId="ADAL" clId="{F4C6D9C5-BD47-44C2-9B57-275B6642FEE1}" dt="2022-06-19T17:28:42.391" v="1899" actId="26606"/>
          <ac:spMkLst>
            <pc:docMk/>
            <pc:sldMk cId="2747186985" sldId="493"/>
            <ac:spMk id="25615" creationId="{1EEE7F17-8E08-4C69-8E22-661908E6DF72}"/>
          </ac:spMkLst>
        </pc:spChg>
        <pc:picChg chg="del">
          <ac:chgData name="BEN KHALFALLAH Hela ItimAsrScoVdf" userId="d55be94f-4073-46ba-88ef-465599598fde" providerId="ADAL" clId="{F4C6D9C5-BD47-44C2-9B57-275B6642FEE1}" dt="2022-06-19T17:28:29.029" v="1897" actId="478"/>
          <ac:picMkLst>
            <pc:docMk/>
            <pc:sldMk cId="2747186985" sldId="493"/>
            <ac:picMk id="5122" creationId="{859D1BBF-7421-4B17-846C-CE77C76DE0BC}"/>
          </ac:picMkLst>
        </pc:picChg>
        <pc:picChg chg="add mod">
          <ac:chgData name="BEN KHALFALLAH Hela ItimAsrScoVdf" userId="d55be94f-4073-46ba-88ef-465599598fde" providerId="ADAL" clId="{F4C6D9C5-BD47-44C2-9B57-275B6642FEE1}" dt="2022-06-19T17:28:42.391" v="1899" actId="26606"/>
          <ac:picMkLst>
            <pc:docMk/>
            <pc:sldMk cId="2747186985" sldId="493"/>
            <ac:picMk id="25602" creationId="{196A84B2-0D30-4E84-B74F-C391CBA9669A}"/>
          </ac:picMkLst>
        </pc:picChg>
      </pc:sldChg>
      <pc:sldChg chg="addSp delSp modSp add mod">
        <pc:chgData name="BEN KHALFALLAH Hela ItimAsrScoVdf" userId="d55be94f-4073-46ba-88ef-465599598fde" providerId="ADAL" clId="{F4C6D9C5-BD47-44C2-9B57-275B6642FEE1}" dt="2022-06-19T17:29:00.157" v="1903" actId="26606"/>
        <pc:sldMkLst>
          <pc:docMk/>
          <pc:sldMk cId="1159865414" sldId="494"/>
        </pc:sldMkLst>
        <pc:spChg chg="del">
          <ac:chgData name="BEN KHALFALLAH Hela ItimAsrScoVdf" userId="d55be94f-4073-46ba-88ef-465599598fde" providerId="ADAL" clId="{F4C6D9C5-BD47-44C2-9B57-275B6642FEE1}" dt="2022-06-19T17:29:00.157" v="1903" actId="26606"/>
          <ac:spMkLst>
            <pc:docMk/>
            <pc:sldMk cId="1159865414" sldId="494"/>
            <ac:spMk id="25607" creationId="{8C266B9D-DC87-430A-8D3A-2E83639A1768}"/>
          </ac:spMkLst>
        </pc:spChg>
        <pc:spChg chg="del">
          <ac:chgData name="BEN KHALFALLAH Hela ItimAsrScoVdf" userId="d55be94f-4073-46ba-88ef-465599598fde" providerId="ADAL" clId="{F4C6D9C5-BD47-44C2-9B57-275B6642FEE1}" dt="2022-06-19T17:29:00.157" v="1903" actId="26606"/>
          <ac:spMkLst>
            <pc:docMk/>
            <pc:sldMk cId="1159865414" sldId="494"/>
            <ac:spMk id="25609" creationId="{69282F36-261B-49B3-8CA9-FB857C475A0E}"/>
          </ac:spMkLst>
        </pc:spChg>
        <pc:spChg chg="del">
          <ac:chgData name="BEN KHALFALLAH Hela ItimAsrScoVdf" userId="d55be94f-4073-46ba-88ef-465599598fde" providerId="ADAL" clId="{F4C6D9C5-BD47-44C2-9B57-275B6642FEE1}" dt="2022-06-19T17:29:00.157" v="1903" actId="26606"/>
          <ac:spMkLst>
            <pc:docMk/>
            <pc:sldMk cId="1159865414" sldId="494"/>
            <ac:spMk id="25611" creationId="{B87215C3-3B83-4BE7-9213-26E084BD6158}"/>
          </ac:spMkLst>
        </pc:spChg>
        <pc:spChg chg="del">
          <ac:chgData name="BEN KHALFALLAH Hela ItimAsrScoVdf" userId="d55be94f-4073-46ba-88ef-465599598fde" providerId="ADAL" clId="{F4C6D9C5-BD47-44C2-9B57-275B6642FEE1}" dt="2022-06-19T17:29:00.157" v="1903" actId="26606"/>
          <ac:spMkLst>
            <pc:docMk/>
            <pc:sldMk cId="1159865414" sldId="494"/>
            <ac:spMk id="25613" creationId="{13A105D4-2907-419E-8223-4C266BA1E5FB}"/>
          </ac:spMkLst>
        </pc:spChg>
        <pc:spChg chg="del">
          <ac:chgData name="BEN KHALFALLAH Hela ItimAsrScoVdf" userId="d55be94f-4073-46ba-88ef-465599598fde" providerId="ADAL" clId="{F4C6D9C5-BD47-44C2-9B57-275B6642FEE1}" dt="2022-06-19T17:29:00.157" v="1903" actId="26606"/>
          <ac:spMkLst>
            <pc:docMk/>
            <pc:sldMk cId="1159865414" sldId="494"/>
            <ac:spMk id="25615" creationId="{1EEE7F17-8E08-4C69-8E22-661908E6DF72}"/>
          </ac:spMkLst>
        </pc:spChg>
        <pc:spChg chg="add">
          <ac:chgData name="BEN KHALFALLAH Hela ItimAsrScoVdf" userId="d55be94f-4073-46ba-88ef-465599598fde" providerId="ADAL" clId="{F4C6D9C5-BD47-44C2-9B57-275B6642FEE1}" dt="2022-06-19T17:29:00.157" v="1903" actId="26606"/>
          <ac:spMkLst>
            <pc:docMk/>
            <pc:sldMk cId="1159865414" sldId="494"/>
            <ac:spMk id="26631" creationId="{8C266B9D-DC87-430A-8D3A-2E83639A1768}"/>
          </ac:spMkLst>
        </pc:spChg>
        <pc:spChg chg="add">
          <ac:chgData name="BEN KHALFALLAH Hela ItimAsrScoVdf" userId="d55be94f-4073-46ba-88ef-465599598fde" providerId="ADAL" clId="{F4C6D9C5-BD47-44C2-9B57-275B6642FEE1}" dt="2022-06-19T17:29:00.157" v="1903" actId="26606"/>
          <ac:spMkLst>
            <pc:docMk/>
            <pc:sldMk cId="1159865414" sldId="494"/>
            <ac:spMk id="26633" creationId="{69282F36-261B-49B3-8CA9-FB857C475A0E}"/>
          </ac:spMkLst>
        </pc:spChg>
        <pc:spChg chg="add">
          <ac:chgData name="BEN KHALFALLAH Hela ItimAsrScoVdf" userId="d55be94f-4073-46ba-88ef-465599598fde" providerId="ADAL" clId="{F4C6D9C5-BD47-44C2-9B57-275B6642FEE1}" dt="2022-06-19T17:29:00.157" v="1903" actId="26606"/>
          <ac:spMkLst>
            <pc:docMk/>
            <pc:sldMk cId="1159865414" sldId="494"/>
            <ac:spMk id="26635" creationId="{B87215C3-3B83-4BE7-9213-26E084BD6158}"/>
          </ac:spMkLst>
        </pc:spChg>
        <pc:spChg chg="add">
          <ac:chgData name="BEN KHALFALLAH Hela ItimAsrScoVdf" userId="d55be94f-4073-46ba-88ef-465599598fde" providerId="ADAL" clId="{F4C6D9C5-BD47-44C2-9B57-275B6642FEE1}" dt="2022-06-19T17:29:00.157" v="1903" actId="26606"/>
          <ac:spMkLst>
            <pc:docMk/>
            <pc:sldMk cId="1159865414" sldId="494"/>
            <ac:spMk id="26637" creationId="{13A105D4-2907-419E-8223-4C266BA1E5FB}"/>
          </ac:spMkLst>
        </pc:spChg>
        <pc:spChg chg="add">
          <ac:chgData name="BEN KHALFALLAH Hela ItimAsrScoVdf" userId="d55be94f-4073-46ba-88ef-465599598fde" providerId="ADAL" clId="{F4C6D9C5-BD47-44C2-9B57-275B6642FEE1}" dt="2022-06-19T17:29:00.157" v="1903" actId="26606"/>
          <ac:spMkLst>
            <pc:docMk/>
            <pc:sldMk cId="1159865414" sldId="494"/>
            <ac:spMk id="26639" creationId="{1EEE7F17-8E08-4C69-8E22-661908E6DF72}"/>
          </ac:spMkLst>
        </pc:spChg>
        <pc:picChg chg="del">
          <ac:chgData name="BEN KHALFALLAH Hela ItimAsrScoVdf" userId="d55be94f-4073-46ba-88ef-465599598fde" providerId="ADAL" clId="{F4C6D9C5-BD47-44C2-9B57-275B6642FEE1}" dt="2022-06-19T17:28:50.007" v="1901" actId="478"/>
          <ac:picMkLst>
            <pc:docMk/>
            <pc:sldMk cId="1159865414" sldId="494"/>
            <ac:picMk id="25602" creationId="{196A84B2-0D30-4E84-B74F-C391CBA9669A}"/>
          </ac:picMkLst>
        </pc:picChg>
        <pc:picChg chg="add mod">
          <ac:chgData name="BEN KHALFALLAH Hela ItimAsrScoVdf" userId="d55be94f-4073-46ba-88ef-465599598fde" providerId="ADAL" clId="{F4C6D9C5-BD47-44C2-9B57-275B6642FEE1}" dt="2022-06-19T17:29:00.157" v="1903" actId="26606"/>
          <ac:picMkLst>
            <pc:docMk/>
            <pc:sldMk cId="1159865414" sldId="494"/>
            <ac:picMk id="26626" creationId="{C89B26EC-05ED-4F9F-B161-70C8F08BA5E2}"/>
          </ac:picMkLst>
        </pc:picChg>
      </pc:sldChg>
      <pc:sldChg chg="addSp delSp modSp add mod">
        <pc:chgData name="BEN KHALFALLAH Hela ItimAsrScoVdf" userId="d55be94f-4073-46ba-88ef-465599598fde" providerId="ADAL" clId="{F4C6D9C5-BD47-44C2-9B57-275B6642FEE1}" dt="2022-06-19T17:29:36.795" v="1907" actId="26606"/>
        <pc:sldMkLst>
          <pc:docMk/>
          <pc:sldMk cId="539809316" sldId="495"/>
        </pc:sldMkLst>
        <pc:spChg chg="del">
          <ac:chgData name="BEN KHALFALLAH Hela ItimAsrScoVdf" userId="d55be94f-4073-46ba-88ef-465599598fde" providerId="ADAL" clId="{F4C6D9C5-BD47-44C2-9B57-275B6642FEE1}" dt="2022-06-19T17:29:36.795" v="1907" actId="26606"/>
          <ac:spMkLst>
            <pc:docMk/>
            <pc:sldMk cId="539809316" sldId="495"/>
            <ac:spMk id="26631" creationId="{8C266B9D-DC87-430A-8D3A-2E83639A1768}"/>
          </ac:spMkLst>
        </pc:spChg>
        <pc:spChg chg="del">
          <ac:chgData name="BEN KHALFALLAH Hela ItimAsrScoVdf" userId="d55be94f-4073-46ba-88ef-465599598fde" providerId="ADAL" clId="{F4C6D9C5-BD47-44C2-9B57-275B6642FEE1}" dt="2022-06-19T17:29:36.795" v="1907" actId="26606"/>
          <ac:spMkLst>
            <pc:docMk/>
            <pc:sldMk cId="539809316" sldId="495"/>
            <ac:spMk id="26633" creationId="{69282F36-261B-49B3-8CA9-FB857C475A0E}"/>
          </ac:spMkLst>
        </pc:spChg>
        <pc:spChg chg="del">
          <ac:chgData name="BEN KHALFALLAH Hela ItimAsrScoVdf" userId="d55be94f-4073-46ba-88ef-465599598fde" providerId="ADAL" clId="{F4C6D9C5-BD47-44C2-9B57-275B6642FEE1}" dt="2022-06-19T17:29:36.795" v="1907" actId="26606"/>
          <ac:spMkLst>
            <pc:docMk/>
            <pc:sldMk cId="539809316" sldId="495"/>
            <ac:spMk id="26635" creationId="{B87215C3-3B83-4BE7-9213-26E084BD6158}"/>
          </ac:spMkLst>
        </pc:spChg>
        <pc:spChg chg="del">
          <ac:chgData name="BEN KHALFALLAH Hela ItimAsrScoVdf" userId="d55be94f-4073-46ba-88ef-465599598fde" providerId="ADAL" clId="{F4C6D9C5-BD47-44C2-9B57-275B6642FEE1}" dt="2022-06-19T17:29:36.795" v="1907" actId="26606"/>
          <ac:spMkLst>
            <pc:docMk/>
            <pc:sldMk cId="539809316" sldId="495"/>
            <ac:spMk id="26637" creationId="{13A105D4-2907-419E-8223-4C266BA1E5FB}"/>
          </ac:spMkLst>
        </pc:spChg>
        <pc:spChg chg="del">
          <ac:chgData name="BEN KHALFALLAH Hela ItimAsrScoVdf" userId="d55be94f-4073-46ba-88ef-465599598fde" providerId="ADAL" clId="{F4C6D9C5-BD47-44C2-9B57-275B6642FEE1}" dt="2022-06-19T17:29:36.795" v="1907" actId="26606"/>
          <ac:spMkLst>
            <pc:docMk/>
            <pc:sldMk cId="539809316" sldId="495"/>
            <ac:spMk id="26639" creationId="{1EEE7F17-8E08-4C69-8E22-661908E6DF72}"/>
          </ac:spMkLst>
        </pc:spChg>
        <pc:spChg chg="add">
          <ac:chgData name="BEN KHALFALLAH Hela ItimAsrScoVdf" userId="d55be94f-4073-46ba-88ef-465599598fde" providerId="ADAL" clId="{F4C6D9C5-BD47-44C2-9B57-275B6642FEE1}" dt="2022-06-19T17:29:36.795" v="1907" actId="26606"/>
          <ac:spMkLst>
            <pc:docMk/>
            <pc:sldMk cId="539809316" sldId="495"/>
            <ac:spMk id="27655" creationId="{8C266B9D-DC87-430A-8D3A-2E83639A1768}"/>
          </ac:spMkLst>
        </pc:spChg>
        <pc:spChg chg="add">
          <ac:chgData name="BEN KHALFALLAH Hela ItimAsrScoVdf" userId="d55be94f-4073-46ba-88ef-465599598fde" providerId="ADAL" clId="{F4C6D9C5-BD47-44C2-9B57-275B6642FEE1}" dt="2022-06-19T17:29:36.795" v="1907" actId="26606"/>
          <ac:spMkLst>
            <pc:docMk/>
            <pc:sldMk cId="539809316" sldId="495"/>
            <ac:spMk id="27657" creationId="{69282F36-261B-49B3-8CA9-FB857C475A0E}"/>
          </ac:spMkLst>
        </pc:spChg>
        <pc:spChg chg="add">
          <ac:chgData name="BEN KHALFALLAH Hela ItimAsrScoVdf" userId="d55be94f-4073-46ba-88ef-465599598fde" providerId="ADAL" clId="{F4C6D9C5-BD47-44C2-9B57-275B6642FEE1}" dt="2022-06-19T17:29:36.795" v="1907" actId="26606"/>
          <ac:spMkLst>
            <pc:docMk/>
            <pc:sldMk cId="539809316" sldId="495"/>
            <ac:spMk id="27659" creationId="{B87215C3-3B83-4BE7-9213-26E084BD6158}"/>
          </ac:spMkLst>
        </pc:spChg>
        <pc:spChg chg="add">
          <ac:chgData name="BEN KHALFALLAH Hela ItimAsrScoVdf" userId="d55be94f-4073-46ba-88ef-465599598fde" providerId="ADAL" clId="{F4C6D9C5-BD47-44C2-9B57-275B6642FEE1}" dt="2022-06-19T17:29:36.795" v="1907" actId="26606"/>
          <ac:spMkLst>
            <pc:docMk/>
            <pc:sldMk cId="539809316" sldId="495"/>
            <ac:spMk id="27661" creationId="{13A105D4-2907-419E-8223-4C266BA1E5FB}"/>
          </ac:spMkLst>
        </pc:spChg>
        <pc:spChg chg="add">
          <ac:chgData name="BEN KHALFALLAH Hela ItimAsrScoVdf" userId="d55be94f-4073-46ba-88ef-465599598fde" providerId="ADAL" clId="{F4C6D9C5-BD47-44C2-9B57-275B6642FEE1}" dt="2022-06-19T17:29:36.795" v="1907" actId="26606"/>
          <ac:spMkLst>
            <pc:docMk/>
            <pc:sldMk cId="539809316" sldId="495"/>
            <ac:spMk id="27663" creationId="{1EEE7F17-8E08-4C69-8E22-661908E6DF72}"/>
          </ac:spMkLst>
        </pc:spChg>
        <pc:picChg chg="del">
          <ac:chgData name="BEN KHALFALLAH Hela ItimAsrScoVdf" userId="d55be94f-4073-46ba-88ef-465599598fde" providerId="ADAL" clId="{F4C6D9C5-BD47-44C2-9B57-275B6642FEE1}" dt="2022-06-19T17:29:13.287" v="1905" actId="478"/>
          <ac:picMkLst>
            <pc:docMk/>
            <pc:sldMk cId="539809316" sldId="495"/>
            <ac:picMk id="26626" creationId="{C89B26EC-05ED-4F9F-B161-70C8F08BA5E2}"/>
          </ac:picMkLst>
        </pc:picChg>
        <pc:picChg chg="add mod">
          <ac:chgData name="BEN KHALFALLAH Hela ItimAsrScoVdf" userId="d55be94f-4073-46ba-88ef-465599598fde" providerId="ADAL" clId="{F4C6D9C5-BD47-44C2-9B57-275B6642FEE1}" dt="2022-06-19T17:29:36.795" v="1907" actId="26606"/>
          <ac:picMkLst>
            <pc:docMk/>
            <pc:sldMk cId="539809316" sldId="495"/>
            <ac:picMk id="27650" creationId="{DB0A3A90-B823-4EC6-8E66-C6DC959EFE73}"/>
          </ac:picMkLst>
        </pc:picChg>
      </pc:sldChg>
      <pc:sldChg chg="addSp delSp modSp add mod">
        <pc:chgData name="BEN KHALFALLAH Hela ItimAsrScoVdf" userId="d55be94f-4073-46ba-88ef-465599598fde" providerId="ADAL" clId="{F4C6D9C5-BD47-44C2-9B57-275B6642FEE1}" dt="2022-06-19T17:30:03.155" v="1911" actId="26606"/>
        <pc:sldMkLst>
          <pc:docMk/>
          <pc:sldMk cId="3933718899" sldId="496"/>
        </pc:sldMkLst>
        <pc:spChg chg="del">
          <ac:chgData name="BEN KHALFALLAH Hela ItimAsrScoVdf" userId="d55be94f-4073-46ba-88ef-465599598fde" providerId="ADAL" clId="{F4C6D9C5-BD47-44C2-9B57-275B6642FEE1}" dt="2022-06-19T17:30:03.155" v="1911" actId="26606"/>
          <ac:spMkLst>
            <pc:docMk/>
            <pc:sldMk cId="3933718899" sldId="496"/>
            <ac:spMk id="27655" creationId="{8C266B9D-DC87-430A-8D3A-2E83639A1768}"/>
          </ac:spMkLst>
        </pc:spChg>
        <pc:spChg chg="del">
          <ac:chgData name="BEN KHALFALLAH Hela ItimAsrScoVdf" userId="d55be94f-4073-46ba-88ef-465599598fde" providerId="ADAL" clId="{F4C6D9C5-BD47-44C2-9B57-275B6642FEE1}" dt="2022-06-19T17:30:03.155" v="1911" actId="26606"/>
          <ac:spMkLst>
            <pc:docMk/>
            <pc:sldMk cId="3933718899" sldId="496"/>
            <ac:spMk id="27657" creationId="{69282F36-261B-49B3-8CA9-FB857C475A0E}"/>
          </ac:spMkLst>
        </pc:spChg>
        <pc:spChg chg="del">
          <ac:chgData name="BEN KHALFALLAH Hela ItimAsrScoVdf" userId="d55be94f-4073-46ba-88ef-465599598fde" providerId="ADAL" clId="{F4C6D9C5-BD47-44C2-9B57-275B6642FEE1}" dt="2022-06-19T17:30:03.155" v="1911" actId="26606"/>
          <ac:spMkLst>
            <pc:docMk/>
            <pc:sldMk cId="3933718899" sldId="496"/>
            <ac:spMk id="27659" creationId="{B87215C3-3B83-4BE7-9213-26E084BD6158}"/>
          </ac:spMkLst>
        </pc:spChg>
        <pc:spChg chg="del">
          <ac:chgData name="BEN KHALFALLAH Hela ItimAsrScoVdf" userId="d55be94f-4073-46ba-88ef-465599598fde" providerId="ADAL" clId="{F4C6D9C5-BD47-44C2-9B57-275B6642FEE1}" dt="2022-06-19T17:30:03.155" v="1911" actId="26606"/>
          <ac:spMkLst>
            <pc:docMk/>
            <pc:sldMk cId="3933718899" sldId="496"/>
            <ac:spMk id="27661" creationId="{13A105D4-2907-419E-8223-4C266BA1E5FB}"/>
          </ac:spMkLst>
        </pc:spChg>
        <pc:spChg chg="del">
          <ac:chgData name="BEN KHALFALLAH Hela ItimAsrScoVdf" userId="d55be94f-4073-46ba-88ef-465599598fde" providerId="ADAL" clId="{F4C6D9C5-BD47-44C2-9B57-275B6642FEE1}" dt="2022-06-19T17:30:03.155" v="1911" actId="26606"/>
          <ac:spMkLst>
            <pc:docMk/>
            <pc:sldMk cId="3933718899" sldId="496"/>
            <ac:spMk id="27663" creationId="{1EEE7F17-8E08-4C69-8E22-661908E6DF72}"/>
          </ac:spMkLst>
        </pc:spChg>
        <pc:spChg chg="add">
          <ac:chgData name="BEN KHALFALLAH Hela ItimAsrScoVdf" userId="d55be94f-4073-46ba-88ef-465599598fde" providerId="ADAL" clId="{F4C6D9C5-BD47-44C2-9B57-275B6642FEE1}" dt="2022-06-19T17:30:03.155" v="1911" actId="26606"/>
          <ac:spMkLst>
            <pc:docMk/>
            <pc:sldMk cId="3933718899" sldId="496"/>
            <ac:spMk id="28679" creationId="{8C266B9D-DC87-430A-8D3A-2E83639A1768}"/>
          </ac:spMkLst>
        </pc:spChg>
        <pc:spChg chg="add">
          <ac:chgData name="BEN KHALFALLAH Hela ItimAsrScoVdf" userId="d55be94f-4073-46ba-88ef-465599598fde" providerId="ADAL" clId="{F4C6D9C5-BD47-44C2-9B57-275B6642FEE1}" dt="2022-06-19T17:30:03.155" v="1911" actId="26606"/>
          <ac:spMkLst>
            <pc:docMk/>
            <pc:sldMk cId="3933718899" sldId="496"/>
            <ac:spMk id="28681" creationId="{69282F36-261B-49B3-8CA9-FB857C475A0E}"/>
          </ac:spMkLst>
        </pc:spChg>
        <pc:spChg chg="add">
          <ac:chgData name="BEN KHALFALLAH Hela ItimAsrScoVdf" userId="d55be94f-4073-46ba-88ef-465599598fde" providerId="ADAL" clId="{F4C6D9C5-BD47-44C2-9B57-275B6642FEE1}" dt="2022-06-19T17:30:03.155" v="1911" actId="26606"/>
          <ac:spMkLst>
            <pc:docMk/>
            <pc:sldMk cId="3933718899" sldId="496"/>
            <ac:spMk id="28683" creationId="{B87215C3-3B83-4BE7-9213-26E084BD6158}"/>
          </ac:spMkLst>
        </pc:spChg>
        <pc:spChg chg="add">
          <ac:chgData name="BEN KHALFALLAH Hela ItimAsrScoVdf" userId="d55be94f-4073-46ba-88ef-465599598fde" providerId="ADAL" clId="{F4C6D9C5-BD47-44C2-9B57-275B6642FEE1}" dt="2022-06-19T17:30:03.155" v="1911" actId="26606"/>
          <ac:spMkLst>
            <pc:docMk/>
            <pc:sldMk cId="3933718899" sldId="496"/>
            <ac:spMk id="28685" creationId="{13A105D4-2907-419E-8223-4C266BA1E5FB}"/>
          </ac:spMkLst>
        </pc:spChg>
        <pc:spChg chg="add">
          <ac:chgData name="BEN KHALFALLAH Hela ItimAsrScoVdf" userId="d55be94f-4073-46ba-88ef-465599598fde" providerId="ADAL" clId="{F4C6D9C5-BD47-44C2-9B57-275B6642FEE1}" dt="2022-06-19T17:30:03.155" v="1911" actId="26606"/>
          <ac:spMkLst>
            <pc:docMk/>
            <pc:sldMk cId="3933718899" sldId="496"/>
            <ac:spMk id="28687" creationId="{1EEE7F17-8E08-4C69-8E22-661908E6DF72}"/>
          </ac:spMkLst>
        </pc:spChg>
        <pc:picChg chg="del">
          <ac:chgData name="BEN KHALFALLAH Hela ItimAsrScoVdf" userId="d55be94f-4073-46ba-88ef-465599598fde" providerId="ADAL" clId="{F4C6D9C5-BD47-44C2-9B57-275B6642FEE1}" dt="2022-06-19T17:29:47.543" v="1909" actId="478"/>
          <ac:picMkLst>
            <pc:docMk/>
            <pc:sldMk cId="3933718899" sldId="496"/>
            <ac:picMk id="27650" creationId="{DB0A3A90-B823-4EC6-8E66-C6DC959EFE73}"/>
          </ac:picMkLst>
        </pc:picChg>
        <pc:picChg chg="add mod">
          <ac:chgData name="BEN KHALFALLAH Hela ItimAsrScoVdf" userId="d55be94f-4073-46ba-88ef-465599598fde" providerId="ADAL" clId="{F4C6D9C5-BD47-44C2-9B57-275B6642FEE1}" dt="2022-06-19T17:30:03.155" v="1911" actId="26606"/>
          <ac:picMkLst>
            <pc:docMk/>
            <pc:sldMk cId="3933718899" sldId="496"/>
            <ac:picMk id="28674" creationId="{E96B0F36-28C3-417F-8D33-A6A57F0CA0DA}"/>
          </ac:picMkLst>
        </pc:picChg>
      </pc:sldChg>
      <pc:sldChg chg="addSp delSp modSp add mod ord">
        <pc:chgData name="BEN KHALFALLAH Hela ItimAsrScoVdf" userId="d55be94f-4073-46ba-88ef-465599598fde" providerId="ADAL" clId="{F4C6D9C5-BD47-44C2-9B57-275B6642FEE1}" dt="2022-06-19T17:43:22.494" v="2029" actId="26606"/>
        <pc:sldMkLst>
          <pc:docMk/>
          <pc:sldMk cId="90158420" sldId="497"/>
        </pc:sldMkLst>
        <pc:spChg chg="mod ord">
          <ac:chgData name="BEN KHALFALLAH Hela ItimAsrScoVdf" userId="d55be94f-4073-46ba-88ef-465599598fde" providerId="ADAL" clId="{F4C6D9C5-BD47-44C2-9B57-275B6642FEE1}" dt="2022-06-19T17:42:37.291" v="2021" actId="26606"/>
          <ac:spMkLst>
            <pc:docMk/>
            <pc:sldMk cId="90158420" sldId="497"/>
            <ac:spMk id="2" creationId="{ED1A0D3F-3571-4859-BF56-4A7BE947693F}"/>
          </ac:spMkLst>
        </pc:spChg>
        <pc:spChg chg="del">
          <ac:chgData name="BEN KHALFALLAH Hela ItimAsrScoVdf" userId="d55be94f-4073-46ba-88ef-465599598fde" providerId="ADAL" clId="{F4C6D9C5-BD47-44C2-9B57-275B6642FEE1}" dt="2022-06-19T17:42:37.291" v="2021" actId="26606"/>
          <ac:spMkLst>
            <pc:docMk/>
            <pc:sldMk cId="90158420" sldId="497"/>
            <ac:spMk id="21556" creationId="{DB691D59-8F51-4DD8-AD41-D568D29B08F8}"/>
          </ac:spMkLst>
        </pc:spChg>
        <pc:spChg chg="del">
          <ac:chgData name="BEN KHALFALLAH Hela ItimAsrScoVdf" userId="d55be94f-4073-46ba-88ef-465599598fde" providerId="ADAL" clId="{F4C6D9C5-BD47-44C2-9B57-275B6642FEE1}" dt="2022-06-19T17:42:37.291" v="2021" actId="26606"/>
          <ac:spMkLst>
            <pc:docMk/>
            <pc:sldMk cId="90158420" sldId="497"/>
            <ac:spMk id="21557" creationId="{204AEF18-0627-48F3-9B3D-F7E8F050B1D4}"/>
          </ac:spMkLst>
        </pc:spChg>
        <pc:spChg chg="del">
          <ac:chgData name="BEN KHALFALLAH Hela ItimAsrScoVdf" userId="d55be94f-4073-46ba-88ef-465599598fde" providerId="ADAL" clId="{F4C6D9C5-BD47-44C2-9B57-275B6642FEE1}" dt="2022-06-19T17:42:37.291" v="2021" actId="26606"/>
          <ac:spMkLst>
            <pc:docMk/>
            <pc:sldMk cId="90158420" sldId="497"/>
            <ac:spMk id="21558" creationId="{CEAEE08A-C572-438F-9753-B0D527A515A7}"/>
          </ac:spMkLst>
        </pc:spChg>
        <pc:spChg chg="del">
          <ac:chgData name="BEN KHALFALLAH Hela ItimAsrScoVdf" userId="d55be94f-4073-46ba-88ef-465599598fde" providerId="ADAL" clId="{F4C6D9C5-BD47-44C2-9B57-275B6642FEE1}" dt="2022-06-19T17:42:37.291" v="2021" actId="26606"/>
          <ac:spMkLst>
            <pc:docMk/>
            <pc:sldMk cId="90158420" sldId="497"/>
            <ac:spMk id="21559" creationId="{DB93146F-62ED-4C59-844C-0935D0FB5031}"/>
          </ac:spMkLst>
        </pc:spChg>
        <pc:spChg chg="del">
          <ac:chgData name="BEN KHALFALLAH Hela ItimAsrScoVdf" userId="d55be94f-4073-46ba-88ef-465599598fde" providerId="ADAL" clId="{F4C6D9C5-BD47-44C2-9B57-275B6642FEE1}" dt="2022-06-19T17:42:37.291" v="2021" actId="26606"/>
          <ac:spMkLst>
            <pc:docMk/>
            <pc:sldMk cId="90158420" sldId="497"/>
            <ac:spMk id="21560" creationId="{C1FA8F66-3B85-411D-A2A6-A50DF3026D9A}"/>
          </ac:spMkLst>
        </pc:spChg>
        <pc:spChg chg="del">
          <ac:chgData name="BEN KHALFALLAH Hela ItimAsrScoVdf" userId="d55be94f-4073-46ba-88ef-465599598fde" providerId="ADAL" clId="{F4C6D9C5-BD47-44C2-9B57-275B6642FEE1}" dt="2022-06-19T17:42:37.291" v="2021" actId="26606"/>
          <ac:spMkLst>
            <pc:docMk/>
            <pc:sldMk cId="90158420" sldId="497"/>
            <ac:spMk id="21561" creationId="{4179E790-E691-4202-B7FA-62924FC8D195}"/>
          </ac:spMkLst>
        </pc:spChg>
        <pc:spChg chg="del">
          <ac:chgData name="BEN KHALFALLAH Hela ItimAsrScoVdf" userId="d55be94f-4073-46ba-88ef-465599598fde" providerId="ADAL" clId="{F4C6D9C5-BD47-44C2-9B57-275B6642FEE1}" dt="2022-06-19T17:42:37.291" v="2021" actId="26606"/>
          <ac:spMkLst>
            <pc:docMk/>
            <pc:sldMk cId="90158420" sldId="497"/>
            <ac:spMk id="21562" creationId="{065EE0A0-4DA6-4AA2-A475-14DB03C55AFA}"/>
          </ac:spMkLst>
        </pc:spChg>
        <pc:spChg chg="add del">
          <ac:chgData name="BEN KHALFALLAH Hela ItimAsrScoVdf" userId="d55be94f-4073-46ba-88ef-465599598fde" providerId="ADAL" clId="{F4C6D9C5-BD47-44C2-9B57-275B6642FEE1}" dt="2022-06-19T17:43:22.494" v="2029" actId="26606"/>
          <ac:spMkLst>
            <pc:docMk/>
            <pc:sldMk cId="90158420" sldId="497"/>
            <ac:spMk id="30729" creationId="{1BB1D3B0-1E2E-48E2-ACCC-EE147A9A0CE0}"/>
          </ac:spMkLst>
        </pc:spChg>
        <pc:spChg chg="add del">
          <ac:chgData name="BEN KHALFALLAH Hela ItimAsrScoVdf" userId="d55be94f-4073-46ba-88ef-465599598fde" providerId="ADAL" clId="{F4C6D9C5-BD47-44C2-9B57-275B6642FEE1}" dt="2022-06-19T17:43:22.494" v="2029" actId="26606"/>
          <ac:spMkLst>
            <pc:docMk/>
            <pc:sldMk cId="90158420" sldId="497"/>
            <ac:spMk id="30731" creationId="{4BB8B191-5BC6-486A-8E6E-13B1C9EEE83D}"/>
          </ac:spMkLst>
        </pc:spChg>
        <pc:spChg chg="add del">
          <ac:chgData name="BEN KHALFALLAH Hela ItimAsrScoVdf" userId="d55be94f-4073-46ba-88ef-465599598fde" providerId="ADAL" clId="{F4C6D9C5-BD47-44C2-9B57-275B6642FEE1}" dt="2022-06-19T17:43:22.494" v="2029" actId="26606"/>
          <ac:spMkLst>
            <pc:docMk/>
            <pc:sldMk cId="90158420" sldId="497"/>
            <ac:spMk id="30733" creationId="{06E3DE27-4115-4B5D-A9DB-3C7CDC82B121}"/>
          </ac:spMkLst>
        </pc:spChg>
        <pc:spChg chg="add del">
          <ac:chgData name="BEN KHALFALLAH Hela ItimAsrScoVdf" userId="d55be94f-4073-46ba-88ef-465599598fde" providerId="ADAL" clId="{F4C6D9C5-BD47-44C2-9B57-275B6642FEE1}" dt="2022-06-19T17:43:22.494" v="2029" actId="26606"/>
          <ac:spMkLst>
            <pc:docMk/>
            <pc:sldMk cId="90158420" sldId="497"/>
            <ac:spMk id="30735" creationId="{AA5196B7-638B-4DC2-897C-9F49E9D46FD9}"/>
          </ac:spMkLst>
        </pc:spChg>
        <pc:spChg chg="add del">
          <ac:chgData name="BEN KHALFALLAH Hela ItimAsrScoVdf" userId="d55be94f-4073-46ba-88ef-465599598fde" providerId="ADAL" clId="{F4C6D9C5-BD47-44C2-9B57-275B6642FEE1}" dt="2022-06-19T17:43:22.494" v="2029" actId="26606"/>
          <ac:spMkLst>
            <pc:docMk/>
            <pc:sldMk cId="90158420" sldId="497"/>
            <ac:spMk id="30737" creationId="{EAF445D0-CF55-4D08-A1AE-931110371029}"/>
          </ac:spMkLst>
        </pc:spChg>
        <pc:spChg chg="add del">
          <ac:chgData name="BEN KHALFALLAH Hela ItimAsrScoVdf" userId="d55be94f-4073-46ba-88ef-465599598fde" providerId="ADAL" clId="{F4C6D9C5-BD47-44C2-9B57-275B6642FEE1}" dt="2022-06-19T17:43:22.494" v="2029" actId="26606"/>
          <ac:spMkLst>
            <pc:docMk/>
            <pc:sldMk cId="90158420" sldId="497"/>
            <ac:spMk id="30739" creationId="{C611EEE4-B19B-462B-9B23-C4704CAF39C9}"/>
          </ac:spMkLst>
        </pc:spChg>
        <pc:spChg chg="add del">
          <ac:chgData name="BEN KHALFALLAH Hela ItimAsrScoVdf" userId="d55be94f-4073-46ba-88ef-465599598fde" providerId="ADAL" clId="{F4C6D9C5-BD47-44C2-9B57-275B6642FEE1}" dt="2022-06-19T17:43:22.494" v="2029" actId="26606"/>
          <ac:spMkLst>
            <pc:docMk/>
            <pc:sldMk cId="90158420" sldId="497"/>
            <ac:spMk id="30741" creationId="{8EDBF1CE-1D06-497F-8839-21BFF0566864}"/>
          </ac:spMkLst>
        </pc:spChg>
        <pc:spChg chg="add del">
          <ac:chgData name="BEN KHALFALLAH Hela ItimAsrScoVdf" userId="d55be94f-4073-46ba-88ef-465599598fde" providerId="ADAL" clId="{F4C6D9C5-BD47-44C2-9B57-275B6642FEE1}" dt="2022-06-19T17:43:22.494" v="2029" actId="26606"/>
          <ac:spMkLst>
            <pc:docMk/>
            <pc:sldMk cId="90158420" sldId="497"/>
            <ac:spMk id="30743" creationId="{7F4A3F8E-5AA5-43B4-9FAE-5ADBFE248E9A}"/>
          </ac:spMkLst>
        </pc:spChg>
        <pc:spChg chg="add del">
          <ac:chgData name="BEN KHALFALLAH Hela ItimAsrScoVdf" userId="d55be94f-4073-46ba-88ef-465599598fde" providerId="ADAL" clId="{F4C6D9C5-BD47-44C2-9B57-275B6642FEE1}" dt="2022-06-19T17:43:22.494" v="2029" actId="26606"/>
          <ac:spMkLst>
            <pc:docMk/>
            <pc:sldMk cId="90158420" sldId="497"/>
            <ac:spMk id="30745" creationId="{44E3AAB4-B651-406D-A1FD-0FCA5D48AA2D}"/>
          </ac:spMkLst>
        </pc:spChg>
        <pc:spChg chg="add">
          <ac:chgData name="BEN KHALFALLAH Hela ItimAsrScoVdf" userId="d55be94f-4073-46ba-88ef-465599598fde" providerId="ADAL" clId="{F4C6D9C5-BD47-44C2-9B57-275B6642FEE1}" dt="2022-06-19T17:43:22.494" v="2029" actId="26606"/>
          <ac:spMkLst>
            <pc:docMk/>
            <pc:sldMk cId="90158420" sldId="497"/>
            <ac:spMk id="30750" creationId="{1BB1D3B0-1E2E-48E2-ACCC-EE147A9A0CE0}"/>
          </ac:spMkLst>
        </pc:spChg>
        <pc:spChg chg="add">
          <ac:chgData name="BEN KHALFALLAH Hela ItimAsrScoVdf" userId="d55be94f-4073-46ba-88ef-465599598fde" providerId="ADAL" clId="{F4C6D9C5-BD47-44C2-9B57-275B6642FEE1}" dt="2022-06-19T17:43:22.494" v="2029" actId="26606"/>
          <ac:spMkLst>
            <pc:docMk/>
            <pc:sldMk cId="90158420" sldId="497"/>
            <ac:spMk id="30752" creationId="{4BB8B191-5BC6-486A-8E6E-13B1C9EEE83D}"/>
          </ac:spMkLst>
        </pc:spChg>
        <pc:spChg chg="add">
          <ac:chgData name="BEN KHALFALLAH Hela ItimAsrScoVdf" userId="d55be94f-4073-46ba-88ef-465599598fde" providerId="ADAL" clId="{F4C6D9C5-BD47-44C2-9B57-275B6642FEE1}" dt="2022-06-19T17:43:22.494" v="2029" actId="26606"/>
          <ac:spMkLst>
            <pc:docMk/>
            <pc:sldMk cId="90158420" sldId="497"/>
            <ac:spMk id="30754" creationId="{06E3DE27-4115-4B5D-A9DB-3C7CDC82B121}"/>
          </ac:spMkLst>
        </pc:spChg>
        <pc:spChg chg="add">
          <ac:chgData name="BEN KHALFALLAH Hela ItimAsrScoVdf" userId="d55be94f-4073-46ba-88ef-465599598fde" providerId="ADAL" clId="{F4C6D9C5-BD47-44C2-9B57-275B6642FEE1}" dt="2022-06-19T17:43:22.494" v="2029" actId="26606"/>
          <ac:spMkLst>
            <pc:docMk/>
            <pc:sldMk cId="90158420" sldId="497"/>
            <ac:spMk id="30756" creationId="{AA5196B7-638B-4DC2-897C-9F49E9D46FD9}"/>
          </ac:spMkLst>
        </pc:spChg>
        <pc:spChg chg="add">
          <ac:chgData name="BEN KHALFALLAH Hela ItimAsrScoVdf" userId="d55be94f-4073-46ba-88ef-465599598fde" providerId="ADAL" clId="{F4C6D9C5-BD47-44C2-9B57-275B6642FEE1}" dt="2022-06-19T17:43:22.494" v="2029" actId="26606"/>
          <ac:spMkLst>
            <pc:docMk/>
            <pc:sldMk cId="90158420" sldId="497"/>
            <ac:spMk id="30758" creationId="{EAF445D0-CF55-4D08-A1AE-931110371029}"/>
          </ac:spMkLst>
        </pc:spChg>
        <pc:spChg chg="add">
          <ac:chgData name="BEN KHALFALLAH Hela ItimAsrScoVdf" userId="d55be94f-4073-46ba-88ef-465599598fde" providerId="ADAL" clId="{F4C6D9C5-BD47-44C2-9B57-275B6642FEE1}" dt="2022-06-19T17:43:22.494" v="2029" actId="26606"/>
          <ac:spMkLst>
            <pc:docMk/>
            <pc:sldMk cId="90158420" sldId="497"/>
            <ac:spMk id="30760" creationId="{C611EEE4-B19B-462B-9B23-C4704CAF39C9}"/>
          </ac:spMkLst>
        </pc:spChg>
        <pc:spChg chg="add">
          <ac:chgData name="BEN KHALFALLAH Hela ItimAsrScoVdf" userId="d55be94f-4073-46ba-88ef-465599598fde" providerId="ADAL" clId="{F4C6D9C5-BD47-44C2-9B57-275B6642FEE1}" dt="2022-06-19T17:43:22.494" v="2029" actId="26606"/>
          <ac:spMkLst>
            <pc:docMk/>
            <pc:sldMk cId="90158420" sldId="497"/>
            <ac:spMk id="30762" creationId="{8EDBF1CE-1D06-497F-8839-21BFF0566864}"/>
          </ac:spMkLst>
        </pc:spChg>
        <pc:spChg chg="add">
          <ac:chgData name="BEN KHALFALLAH Hela ItimAsrScoVdf" userId="d55be94f-4073-46ba-88ef-465599598fde" providerId="ADAL" clId="{F4C6D9C5-BD47-44C2-9B57-275B6642FEE1}" dt="2022-06-19T17:43:22.494" v="2029" actId="26606"/>
          <ac:spMkLst>
            <pc:docMk/>
            <pc:sldMk cId="90158420" sldId="497"/>
            <ac:spMk id="30764" creationId="{7F4A3F8E-5AA5-43B4-9FAE-5ADBFE248E9A}"/>
          </ac:spMkLst>
        </pc:spChg>
        <pc:spChg chg="add">
          <ac:chgData name="BEN KHALFALLAH Hela ItimAsrScoVdf" userId="d55be94f-4073-46ba-88ef-465599598fde" providerId="ADAL" clId="{F4C6D9C5-BD47-44C2-9B57-275B6642FEE1}" dt="2022-06-19T17:43:22.494" v="2029" actId="26606"/>
          <ac:spMkLst>
            <pc:docMk/>
            <pc:sldMk cId="90158420" sldId="497"/>
            <ac:spMk id="30766" creationId="{44E3AAB4-B651-406D-A1FD-0FCA5D48AA2D}"/>
          </ac:spMkLst>
        </pc:spChg>
        <pc:picChg chg="del">
          <ac:chgData name="BEN KHALFALLAH Hela ItimAsrScoVdf" userId="d55be94f-4073-46ba-88ef-465599598fde" providerId="ADAL" clId="{F4C6D9C5-BD47-44C2-9B57-275B6642FEE1}" dt="2022-06-19T17:39:32.275" v="2010" actId="478"/>
          <ac:picMkLst>
            <pc:docMk/>
            <pc:sldMk cId="90158420" sldId="497"/>
            <ac:picMk id="21510" creationId="{9BCAAD85-688F-495E-8D6D-86A0D8F78589}"/>
          </ac:picMkLst>
        </pc:picChg>
        <pc:picChg chg="add mod ord">
          <ac:chgData name="BEN KHALFALLAH Hela ItimAsrScoVdf" userId="d55be94f-4073-46ba-88ef-465599598fde" providerId="ADAL" clId="{F4C6D9C5-BD47-44C2-9B57-275B6642FEE1}" dt="2022-06-19T17:43:22.494" v="2029" actId="26606"/>
          <ac:picMkLst>
            <pc:docMk/>
            <pc:sldMk cId="90158420" sldId="497"/>
            <ac:picMk id="30722" creationId="{A062EEE2-3502-409E-9E6D-1275DB4626A6}"/>
          </ac:picMkLst>
        </pc:picChg>
        <pc:picChg chg="add mod">
          <ac:chgData name="BEN KHALFALLAH Hela ItimAsrScoVdf" userId="d55be94f-4073-46ba-88ef-465599598fde" providerId="ADAL" clId="{F4C6D9C5-BD47-44C2-9B57-275B6642FEE1}" dt="2022-06-19T17:43:11.011" v="2028" actId="1076"/>
          <ac:picMkLst>
            <pc:docMk/>
            <pc:sldMk cId="90158420" sldId="497"/>
            <ac:picMk id="30724" creationId="{BCEE2C4E-CF83-4E8B-92D7-680BBA9DED90}"/>
          </ac:picMkLst>
        </pc:picChg>
      </pc:sldChg>
      <pc:sldChg chg="addSp delSp add del setBg delDesignElem">
        <pc:chgData name="BEN KHALFALLAH Hela ItimAsrScoVdf" userId="d55be94f-4073-46ba-88ef-465599598fde" providerId="ADAL" clId="{F4C6D9C5-BD47-44C2-9B57-275B6642FEE1}" dt="2022-06-19T17:39:07.959" v="1978"/>
        <pc:sldMkLst>
          <pc:docMk/>
          <pc:sldMk cId="4178211174" sldId="497"/>
        </pc:sldMkLst>
        <pc:spChg chg="add del">
          <ac:chgData name="BEN KHALFALLAH Hela ItimAsrScoVdf" userId="d55be94f-4073-46ba-88ef-465599598fde" providerId="ADAL" clId="{F4C6D9C5-BD47-44C2-9B57-275B6642FEE1}" dt="2022-06-19T17:39:07.959" v="1978"/>
          <ac:spMkLst>
            <pc:docMk/>
            <pc:sldMk cId="4178211174" sldId="497"/>
            <ac:spMk id="21556" creationId="{DB691D59-8F51-4DD8-AD41-D568D29B08F8}"/>
          </ac:spMkLst>
        </pc:spChg>
        <pc:spChg chg="add del">
          <ac:chgData name="BEN KHALFALLAH Hela ItimAsrScoVdf" userId="d55be94f-4073-46ba-88ef-465599598fde" providerId="ADAL" clId="{F4C6D9C5-BD47-44C2-9B57-275B6642FEE1}" dt="2022-06-19T17:39:07.959" v="1978"/>
          <ac:spMkLst>
            <pc:docMk/>
            <pc:sldMk cId="4178211174" sldId="497"/>
            <ac:spMk id="21557" creationId="{204AEF18-0627-48F3-9B3D-F7E8F050B1D4}"/>
          </ac:spMkLst>
        </pc:spChg>
        <pc:spChg chg="add del">
          <ac:chgData name="BEN KHALFALLAH Hela ItimAsrScoVdf" userId="d55be94f-4073-46ba-88ef-465599598fde" providerId="ADAL" clId="{F4C6D9C5-BD47-44C2-9B57-275B6642FEE1}" dt="2022-06-19T17:39:07.959" v="1978"/>
          <ac:spMkLst>
            <pc:docMk/>
            <pc:sldMk cId="4178211174" sldId="497"/>
            <ac:spMk id="21558" creationId="{CEAEE08A-C572-438F-9753-B0D527A515A7}"/>
          </ac:spMkLst>
        </pc:spChg>
        <pc:spChg chg="add del">
          <ac:chgData name="BEN KHALFALLAH Hela ItimAsrScoVdf" userId="d55be94f-4073-46ba-88ef-465599598fde" providerId="ADAL" clId="{F4C6D9C5-BD47-44C2-9B57-275B6642FEE1}" dt="2022-06-19T17:39:07.959" v="1978"/>
          <ac:spMkLst>
            <pc:docMk/>
            <pc:sldMk cId="4178211174" sldId="497"/>
            <ac:spMk id="21559" creationId="{DB93146F-62ED-4C59-844C-0935D0FB5031}"/>
          </ac:spMkLst>
        </pc:spChg>
        <pc:spChg chg="add del">
          <ac:chgData name="BEN KHALFALLAH Hela ItimAsrScoVdf" userId="d55be94f-4073-46ba-88ef-465599598fde" providerId="ADAL" clId="{F4C6D9C5-BD47-44C2-9B57-275B6642FEE1}" dt="2022-06-19T17:39:07.959" v="1978"/>
          <ac:spMkLst>
            <pc:docMk/>
            <pc:sldMk cId="4178211174" sldId="497"/>
            <ac:spMk id="21560" creationId="{C1FA8F66-3B85-411D-A2A6-A50DF3026D9A}"/>
          </ac:spMkLst>
        </pc:spChg>
        <pc:spChg chg="add del">
          <ac:chgData name="BEN KHALFALLAH Hela ItimAsrScoVdf" userId="d55be94f-4073-46ba-88ef-465599598fde" providerId="ADAL" clId="{F4C6D9C5-BD47-44C2-9B57-275B6642FEE1}" dt="2022-06-19T17:39:07.959" v="1978"/>
          <ac:spMkLst>
            <pc:docMk/>
            <pc:sldMk cId="4178211174" sldId="497"/>
            <ac:spMk id="21561" creationId="{4179E790-E691-4202-B7FA-62924FC8D195}"/>
          </ac:spMkLst>
        </pc:spChg>
        <pc:spChg chg="add del">
          <ac:chgData name="BEN KHALFALLAH Hela ItimAsrScoVdf" userId="d55be94f-4073-46ba-88ef-465599598fde" providerId="ADAL" clId="{F4C6D9C5-BD47-44C2-9B57-275B6642FEE1}" dt="2022-06-19T17:39:07.959" v="1978"/>
          <ac:spMkLst>
            <pc:docMk/>
            <pc:sldMk cId="4178211174" sldId="497"/>
            <ac:spMk id="21562" creationId="{065EE0A0-4DA6-4AA2-A475-14DB03C55AFA}"/>
          </ac:spMkLst>
        </pc:spChg>
      </pc:sldChg>
      <pc:sldChg chg="addSp delSp modSp add mod ord">
        <pc:chgData name="BEN KHALFALLAH Hela ItimAsrScoVdf" userId="d55be94f-4073-46ba-88ef-465599598fde" providerId="ADAL" clId="{F4C6D9C5-BD47-44C2-9B57-275B6642FEE1}" dt="2022-06-19T18:32:55.372" v="2544"/>
        <pc:sldMkLst>
          <pc:docMk/>
          <pc:sldMk cId="3564088459" sldId="498"/>
        </pc:sldMkLst>
        <pc:spChg chg="add mod">
          <ac:chgData name="BEN KHALFALLAH Hela ItimAsrScoVdf" userId="d55be94f-4073-46ba-88ef-465599598fde" providerId="ADAL" clId="{F4C6D9C5-BD47-44C2-9B57-275B6642FEE1}" dt="2022-06-19T18:22:59.923" v="2430" actId="1076"/>
          <ac:spMkLst>
            <pc:docMk/>
            <pc:sldMk cId="3564088459" sldId="498"/>
            <ac:spMk id="3" creationId="{04212767-E1C4-4CAF-A6BB-32E5B32E1173}"/>
          </ac:spMkLst>
        </pc:spChg>
        <pc:spChg chg="del">
          <ac:chgData name="BEN KHALFALLAH Hela ItimAsrScoVdf" userId="d55be94f-4073-46ba-88ef-465599598fde" providerId="ADAL" clId="{F4C6D9C5-BD47-44C2-9B57-275B6642FEE1}" dt="2022-06-19T17:46:50.333" v="2085" actId="478"/>
          <ac:spMkLst>
            <pc:docMk/>
            <pc:sldMk cId="3564088459" sldId="498"/>
            <ac:spMk id="4" creationId="{0579B4F2-352F-492F-9B2D-72A8BF2135F9}"/>
          </ac:spMkLst>
        </pc:spChg>
        <pc:spChg chg="del">
          <ac:chgData name="BEN KHALFALLAH Hela ItimAsrScoVdf" userId="d55be94f-4073-46ba-88ef-465599598fde" providerId="ADAL" clId="{F4C6D9C5-BD47-44C2-9B57-275B6642FEE1}" dt="2022-06-19T17:46:48.165" v="2084" actId="478"/>
          <ac:spMkLst>
            <pc:docMk/>
            <pc:sldMk cId="3564088459" sldId="498"/>
            <ac:spMk id="5" creationId="{5F4F8AEF-5962-4CC2-93A0-56176D01AB97}"/>
          </ac:spMkLst>
        </pc:spChg>
        <pc:spChg chg="del">
          <ac:chgData name="BEN KHALFALLAH Hela ItimAsrScoVdf" userId="d55be94f-4073-46ba-88ef-465599598fde" providerId="ADAL" clId="{F4C6D9C5-BD47-44C2-9B57-275B6642FEE1}" dt="2022-06-19T17:46:48.165" v="2084" actId="478"/>
          <ac:spMkLst>
            <pc:docMk/>
            <pc:sldMk cId="3564088459" sldId="498"/>
            <ac:spMk id="6" creationId="{1245E316-1E2E-49BC-B4AE-46CFC8811756}"/>
          </ac:spMkLst>
        </pc:spChg>
        <pc:spChg chg="del">
          <ac:chgData name="BEN KHALFALLAH Hela ItimAsrScoVdf" userId="d55be94f-4073-46ba-88ef-465599598fde" providerId="ADAL" clId="{F4C6D9C5-BD47-44C2-9B57-275B6642FEE1}" dt="2022-06-19T17:46:48.165" v="2084" actId="478"/>
          <ac:spMkLst>
            <pc:docMk/>
            <pc:sldMk cId="3564088459" sldId="498"/>
            <ac:spMk id="7" creationId="{377BB4FC-2132-4E6A-AA00-18FA534B9560}"/>
          </ac:spMkLst>
        </pc:spChg>
        <pc:spChg chg="del">
          <ac:chgData name="BEN KHALFALLAH Hela ItimAsrScoVdf" userId="d55be94f-4073-46ba-88ef-465599598fde" providerId="ADAL" clId="{F4C6D9C5-BD47-44C2-9B57-275B6642FEE1}" dt="2022-06-19T17:46:48.165" v="2084" actId="478"/>
          <ac:spMkLst>
            <pc:docMk/>
            <pc:sldMk cId="3564088459" sldId="498"/>
            <ac:spMk id="9" creationId="{8DE92C68-76EC-432D-A2F2-706E72B11D12}"/>
          </ac:spMkLst>
        </pc:spChg>
        <pc:spChg chg="del">
          <ac:chgData name="BEN KHALFALLAH Hela ItimAsrScoVdf" userId="d55be94f-4073-46ba-88ef-465599598fde" providerId="ADAL" clId="{F4C6D9C5-BD47-44C2-9B57-275B6642FEE1}" dt="2022-06-19T17:46:48.165" v="2084" actId="478"/>
          <ac:spMkLst>
            <pc:docMk/>
            <pc:sldMk cId="3564088459" sldId="498"/>
            <ac:spMk id="11" creationId="{E554299B-E503-4022-9F3E-F9C8AF42BEF1}"/>
          </ac:spMkLst>
        </pc:spChg>
        <pc:spChg chg="del">
          <ac:chgData name="BEN KHALFALLAH Hela ItimAsrScoVdf" userId="d55be94f-4073-46ba-88ef-465599598fde" providerId="ADAL" clId="{F4C6D9C5-BD47-44C2-9B57-275B6642FEE1}" dt="2022-06-19T17:46:48.165" v="2084" actId="478"/>
          <ac:spMkLst>
            <pc:docMk/>
            <pc:sldMk cId="3564088459" sldId="498"/>
            <ac:spMk id="12" creationId="{2CEA5E73-2231-4581-BBB2-3712406F373E}"/>
          </ac:spMkLst>
        </pc:spChg>
        <pc:spChg chg="del">
          <ac:chgData name="BEN KHALFALLAH Hela ItimAsrScoVdf" userId="d55be94f-4073-46ba-88ef-465599598fde" providerId="ADAL" clId="{F4C6D9C5-BD47-44C2-9B57-275B6642FEE1}" dt="2022-06-19T17:46:48.165" v="2084" actId="478"/>
          <ac:spMkLst>
            <pc:docMk/>
            <pc:sldMk cId="3564088459" sldId="498"/>
            <ac:spMk id="13" creationId="{2192BC94-F3E9-4E9C-BE80-3F5D528803FA}"/>
          </ac:spMkLst>
        </pc:spChg>
        <pc:spChg chg="add mod">
          <ac:chgData name="BEN KHALFALLAH Hela ItimAsrScoVdf" userId="d55be94f-4073-46ba-88ef-465599598fde" providerId="ADAL" clId="{F4C6D9C5-BD47-44C2-9B57-275B6642FEE1}" dt="2022-06-19T18:23:07.327" v="2434" actId="1076"/>
          <ac:spMkLst>
            <pc:docMk/>
            <pc:sldMk cId="3564088459" sldId="498"/>
            <ac:spMk id="16" creationId="{2C1FB40F-3EFE-49F1-91B5-4D7A5A58E67A}"/>
          </ac:spMkLst>
        </pc:spChg>
        <pc:picChg chg="add mod">
          <ac:chgData name="BEN KHALFALLAH Hela ItimAsrScoVdf" userId="d55be94f-4073-46ba-88ef-465599598fde" providerId="ADAL" clId="{F4C6D9C5-BD47-44C2-9B57-275B6642FEE1}" dt="2022-06-19T17:47:42.277" v="2088" actId="1076"/>
          <ac:picMkLst>
            <pc:docMk/>
            <pc:sldMk cId="3564088459" sldId="498"/>
            <ac:picMk id="31746" creationId="{CB214894-3BAE-4A59-B8A4-8282B75312B1}"/>
          </ac:picMkLst>
        </pc:picChg>
        <pc:picChg chg="add mod">
          <ac:chgData name="BEN KHALFALLAH Hela ItimAsrScoVdf" userId="d55be94f-4073-46ba-88ef-465599598fde" providerId="ADAL" clId="{F4C6D9C5-BD47-44C2-9B57-275B6642FEE1}" dt="2022-06-19T17:49:17.629" v="2091" actId="1076"/>
          <ac:picMkLst>
            <pc:docMk/>
            <pc:sldMk cId="3564088459" sldId="498"/>
            <ac:picMk id="31748" creationId="{2CE05044-B270-4AC1-A5CE-44DA4FB25EED}"/>
          </ac:picMkLst>
        </pc:picChg>
        <pc:cxnChg chg="del">
          <ac:chgData name="BEN KHALFALLAH Hela ItimAsrScoVdf" userId="d55be94f-4073-46ba-88ef-465599598fde" providerId="ADAL" clId="{F4C6D9C5-BD47-44C2-9B57-275B6642FEE1}" dt="2022-06-19T17:46:48.165" v="2084" actId="478"/>
          <ac:cxnSpMkLst>
            <pc:docMk/>
            <pc:sldMk cId="3564088459" sldId="498"/>
            <ac:cxnSpMk id="8" creationId="{56E69E10-AC5A-4561-BDFC-1F2DFCB20142}"/>
          </ac:cxnSpMkLst>
        </pc:cxnChg>
        <pc:cxnChg chg="del">
          <ac:chgData name="BEN KHALFALLAH Hela ItimAsrScoVdf" userId="d55be94f-4073-46ba-88ef-465599598fde" providerId="ADAL" clId="{F4C6D9C5-BD47-44C2-9B57-275B6642FEE1}" dt="2022-06-19T17:46:48.165" v="2084" actId="478"/>
          <ac:cxnSpMkLst>
            <pc:docMk/>
            <pc:sldMk cId="3564088459" sldId="498"/>
            <ac:cxnSpMk id="10" creationId="{5083AA9C-84C8-4FAA-962D-53590FD92A81}"/>
          </ac:cxnSpMkLst>
        </pc:cxnChg>
      </pc:sldChg>
      <pc:sldChg chg="add del">
        <pc:chgData name="BEN KHALFALLAH Hela ItimAsrScoVdf" userId="d55be94f-4073-46ba-88ef-465599598fde" providerId="ADAL" clId="{F4C6D9C5-BD47-44C2-9B57-275B6642FEE1}" dt="2022-06-19T17:46:15.541" v="2081" actId="47"/>
        <pc:sldMkLst>
          <pc:docMk/>
          <pc:sldMk cId="3904290307" sldId="498"/>
        </pc:sldMkLst>
      </pc:sldChg>
      <pc:sldChg chg="addSp delSp modSp add mod ord">
        <pc:chgData name="BEN KHALFALLAH Hela ItimAsrScoVdf" userId="d55be94f-4073-46ba-88ef-465599598fde" providerId="ADAL" clId="{F4C6D9C5-BD47-44C2-9B57-275B6642FEE1}" dt="2022-06-19T17:56:33.930" v="2222" actId="1076"/>
        <pc:sldMkLst>
          <pc:docMk/>
          <pc:sldMk cId="2491118141" sldId="499"/>
        </pc:sldMkLst>
        <pc:spChg chg="mod">
          <ac:chgData name="BEN KHALFALLAH Hela ItimAsrScoVdf" userId="d55be94f-4073-46ba-88ef-465599598fde" providerId="ADAL" clId="{F4C6D9C5-BD47-44C2-9B57-275B6642FEE1}" dt="2022-06-19T17:52:22.395" v="2160" actId="26606"/>
          <ac:spMkLst>
            <pc:docMk/>
            <pc:sldMk cId="2491118141" sldId="499"/>
            <ac:spMk id="2" creationId="{ED1A0D3F-3571-4859-BF56-4A7BE947693F}"/>
          </ac:spMkLst>
        </pc:spChg>
        <pc:spChg chg="add del">
          <ac:chgData name="BEN KHALFALLAH Hela ItimAsrScoVdf" userId="d55be94f-4073-46ba-88ef-465599598fde" providerId="ADAL" clId="{F4C6D9C5-BD47-44C2-9B57-275B6642FEE1}" dt="2022-06-19T17:52:22.395" v="2160" actId="26606"/>
          <ac:spMkLst>
            <pc:docMk/>
            <pc:sldMk cId="2491118141" sldId="499"/>
            <ac:spMk id="21556" creationId="{DB691D59-8F51-4DD8-AD41-D568D29B08F8}"/>
          </ac:spMkLst>
        </pc:spChg>
        <pc:spChg chg="add del">
          <ac:chgData name="BEN KHALFALLAH Hela ItimAsrScoVdf" userId="d55be94f-4073-46ba-88ef-465599598fde" providerId="ADAL" clId="{F4C6D9C5-BD47-44C2-9B57-275B6642FEE1}" dt="2022-06-19T17:52:22.395" v="2160" actId="26606"/>
          <ac:spMkLst>
            <pc:docMk/>
            <pc:sldMk cId="2491118141" sldId="499"/>
            <ac:spMk id="21557" creationId="{204AEF18-0627-48F3-9B3D-F7E8F050B1D4}"/>
          </ac:spMkLst>
        </pc:spChg>
        <pc:spChg chg="add del">
          <ac:chgData name="BEN KHALFALLAH Hela ItimAsrScoVdf" userId="d55be94f-4073-46ba-88ef-465599598fde" providerId="ADAL" clId="{F4C6D9C5-BD47-44C2-9B57-275B6642FEE1}" dt="2022-06-19T17:52:22.395" v="2160" actId="26606"/>
          <ac:spMkLst>
            <pc:docMk/>
            <pc:sldMk cId="2491118141" sldId="499"/>
            <ac:spMk id="21558" creationId="{CEAEE08A-C572-438F-9753-B0D527A515A7}"/>
          </ac:spMkLst>
        </pc:spChg>
        <pc:spChg chg="add del">
          <ac:chgData name="BEN KHALFALLAH Hela ItimAsrScoVdf" userId="d55be94f-4073-46ba-88ef-465599598fde" providerId="ADAL" clId="{F4C6D9C5-BD47-44C2-9B57-275B6642FEE1}" dt="2022-06-19T17:52:22.395" v="2160" actId="26606"/>
          <ac:spMkLst>
            <pc:docMk/>
            <pc:sldMk cId="2491118141" sldId="499"/>
            <ac:spMk id="21559" creationId="{DB93146F-62ED-4C59-844C-0935D0FB5031}"/>
          </ac:spMkLst>
        </pc:spChg>
        <pc:spChg chg="add del">
          <ac:chgData name="BEN KHALFALLAH Hela ItimAsrScoVdf" userId="d55be94f-4073-46ba-88ef-465599598fde" providerId="ADAL" clId="{F4C6D9C5-BD47-44C2-9B57-275B6642FEE1}" dt="2022-06-19T17:52:22.395" v="2160" actId="26606"/>
          <ac:spMkLst>
            <pc:docMk/>
            <pc:sldMk cId="2491118141" sldId="499"/>
            <ac:spMk id="21560" creationId="{C1FA8F66-3B85-411D-A2A6-A50DF3026D9A}"/>
          </ac:spMkLst>
        </pc:spChg>
        <pc:spChg chg="add del">
          <ac:chgData name="BEN KHALFALLAH Hela ItimAsrScoVdf" userId="d55be94f-4073-46ba-88ef-465599598fde" providerId="ADAL" clId="{F4C6D9C5-BD47-44C2-9B57-275B6642FEE1}" dt="2022-06-19T17:52:22.395" v="2160" actId="26606"/>
          <ac:spMkLst>
            <pc:docMk/>
            <pc:sldMk cId="2491118141" sldId="499"/>
            <ac:spMk id="21561" creationId="{4179E790-E691-4202-B7FA-62924FC8D195}"/>
          </ac:spMkLst>
        </pc:spChg>
        <pc:spChg chg="add del">
          <ac:chgData name="BEN KHALFALLAH Hela ItimAsrScoVdf" userId="d55be94f-4073-46ba-88ef-465599598fde" providerId="ADAL" clId="{F4C6D9C5-BD47-44C2-9B57-275B6642FEE1}" dt="2022-06-19T17:52:22.395" v="2160" actId="26606"/>
          <ac:spMkLst>
            <pc:docMk/>
            <pc:sldMk cId="2491118141" sldId="499"/>
            <ac:spMk id="21562" creationId="{065EE0A0-4DA6-4AA2-A475-14DB03C55AFA}"/>
          </ac:spMkLst>
        </pc:spChg>
        <pc:spChg chg="add del">
          <ac:chgData name="BEN KHALFALLAH Hela ItimAsrScoVdf" userId="d55be94f-4073-46ba-88ef-465599598fde" providerId="ADAL" clId="{F4C6D9C5-BD47-44C2-9B57-275B6642FEE1}" dt="2022-06-19T17:52:22.395" v="2160" actId="26606"/>
          <ac:spMkLst>
            <pc:docMk/>
            <pc:sldMk cId="2491118141" sldId="499"/>
            <ac:spMk id="32775" creationId="{DB691D59-8F51-4DD8-AD41-D568D29B08F8}"/>
          </ac:spMkLst>
        </pc:spChg>
        <pc:spChg chg="add del">
          <ac:chgData name="BEN KHALFALLAH Hela ItimAsrScoVdf" userId="d55be94f-4073-46ba-88ef-465599598fde" providerId="ADAL" clId="{F4C6D9C5-BD47-44C2-9B57-275B6642FEE1}" dt="2022-06-19T17:52:22.395" v="2160" actId="26606"/>
          <ac:spMkLst>
            <pc:docMk/>
            <pc:sldMk cId="2491118141" sldId="499"/>
            <ac:spMk id="32777" creationId="{204AEF18-0627-48F3-9B3D-F7E8F050B1D4}"/>
          </ac:spMkLst>
        </pc:spChg>
        <pc:spChg chg="add del">
          <ac:chgData name="BEN KHALFALLAH Hela ItimAsrScoVdf" userId="d55be94f-4073-46ba-88ef-465599598fde" providerId="ADAL" clId="{F4C6D9C5-BD47-44C2-9B57-275B6642FEE1}" dt="2022-06-19T17:52:22.395" v="2160" actId="26606"/>
          <ac:spMkLst>
            <pc:docMk/>
            <pc:sldMk cId="2491118141" sldId="499"/>
            <ac:spMk id="32779" creationId="{CEAEE08A-C572-438F-9753-B0D527A515A7}"/>
          </ac:spMkLst>
        </pc:spChg>
        <pc:spChg chg="add del">
          <ac:chgData name="BEN KHALFALLAH Hela ItimAsrScoVdf" userId="d55be94f-4073-46ba-88ef-465599598fde" providerId="ADAL" clId="{F4C6D9C5-BD47-44C2-9B57-275B6642FEE1}" dt="2022-06-19T17:52:22.395" v="2160" actId="26606"/>
          <ac:spMkLst>
            <pc:docMk/>
            <pc:sldMk cId="2491118141" sldId="499"/>
            <ac:spMk id="32781" creationId="{DB93146F-62ED-4C59-844C-0935D0FB5031}"/>
          </ac:spMkLst>
        </pc:spChg>
        <pc:spChg chg="add del">
          <ac:chgData name="BEN KHALFALLAH Hela ItimAsrScoVdf" userId="d55be94f-4073-46ba-88ef-465599598fde" providerId="ADAL" clId="{F4C6D9C5-BD47-44C2-9B57-275B6642FEE1}" dt="2022-06-19T17:52:22.395" v="2160" actId="26606"/>
          <ac:spMkLst>
            <pc:docMk/>
            <pc:sldMk cId="2491118141" sldId="499"/>
            <ac:spMk id="32783" creationId="{B1A515B1-A9B3-49B0-AE0D-D038D42C21A9}"/>
          </ac:spMkLst>
        </pc:spChg>
        <pc:picChg chg="del">
          <ac:chgData name="BEN KHALFALLAH Hela ItimAsrScoVdf" userId="d55be94f-4073-46ba-88ef-465599598fde" providerId="ADAL" clId="{F4C6D9C5-BD47-44C2-9B57-275B6642FEE1}" dt="2022-06-19T17:51:09.873" v="2156" actId="478"/>
          <ac:picMkLst>
            <pc:docMk/>
            <pc:sldMk cId="2491118141" sldId="499"/>
            <ac:picMk id="21510" creationId="{9BCAAD85-688F-495E-8D6D-86A0D8F78589}"/>
          </ac:picMkLst>
        </pc:picChg>
        <pc:picChg chg="add del mod">
          <ac:chgData name="BEN KHALFALLAH Hela ItimAsrScoVdf" userId="d55be94f-4073-46ba-88ef-465599598fde" providerId="ADAL" clId="{F4C6D9C5-BD47-44C2-9B57-275B6642FEE1}" dt="2022-06-19T17:55:29.152" v="2213" actId="21"/>
          <ac:picMkLst>
            <pc:docMk/>
            <pc:sldMk cId="2491118141" sldId="499"/>
            <ac:picMk id="32770" creationId="{933C2837-24C3-4E7C-A9D4-93ED4C72D2EB}"/>
          </ac:picMkLst>
        </pc:picChg>
        <pc:picChg chg="add mod">
          <ac:chgData name="BEN KHALFALLAH Hela ItimAsrScoVdf" userId="d55be94f-4073-46ba-88ef-465599598fde" providerId="ADAL" clId="{F4C6D9C5-BD47-44C2-9B57-275B6642FEE1}" dt="2022-06-19T17:56:33.930" v="2222" actId="1076"/>
          <ac:picMkLst>
            <pc:docMk/>
            <pc:sldMk cId="2491118141" sldId="499"/>
            <ac:picMk id="32772" creationId="{B985D6A3-9BBF-4978-814C-FC18E76F8B62}"/>
          </ac:picMkLst>
        </pc:picChg>
      </pc:sldChg>
      <pc:sldChg chg="addSp delSp modSp add mod ord setBg setClrOvrMap">
        <pc:chgData name="BEN KHALFALLAH Hela ItimAsrScoVdf" userId="d55be94f-4073-46ba-88ef-465599598fde" providerId="ADAL" clId="{F4C6D9C5-BD47-44C2-9B57-275B6642FEE1}" dt="2022-06-19T18:24:00.870" v="2440" actId="1076"/>
        <pc:sldMkLst>
          <pc:docMk/>
          <pc:sldMk cId="1780561494" sldId="500"/>
        </pc:sldMkLst>
        <pc:spChg chg="mod ord">
          <ac:chgData name="BEN KHALFALLAH Hela ItimAsrScoVdf" userId="d55be94f-4073-46ba-88ef-465599598fde" providerId="ADAL" clId="{F4C6D9C5-BD47-44C2-9B57-275B6642FEE1}" dt="2022-06-19T18:23:53.525" v="2438" actId="26606"/>
          <ac:spMkLst>
            <pc:docMk/>
            <pc:sldMk cId="1780561494" sldId="500"/>
            <ac:spMk id="2" creationId="{C33C1174-55E8-4D97-82E3-A5E672519FAC}"/>
          </ac:spMkLst>
        </pc:spChg>
        <pc:spChg chg="del">
          <ac:chgData name="BEN KHALFALLAH Hela ItimAsrScoVdf" userId="d55be94f-4073-46ba-88ef-465599598fde" providerId="ADAL" clId="{F4C6D9C5-BD47-44C2-9B57-275B6642FEE1}" dt="2022-06-19T17:52:51.853" v="2187" actId="478"/>
          <ac:spMkLst>
            <pc:docMk/>
            <pc:sldMk cId="1780561494" sldId="500"/>
            <ac:spMk id="3" creationId="{04212767-E1C4-4CAF-A6BB-32E5B32E1173}"/>
          </ac:spMkLst>
        </pc:spChg>
        <pc:spChg chg="add del mod">
          <ac:chgData name="BEN KHALFALLAH Hela ItimAsrScoVdf" userId="d55be94f-4073-46ba-88ef-465599598fde" providerId="ADAL" clId="{F4C6D9C5-BD47-44C2-9B57-275B6642FEE1}" dt="2022-06-19T17:56:48.823" v="2229" actId="478"/>
          <ac:spMkLst>
            <pc:docMk/>
            <pc:sldMk cId="1780561494" sldId="500"/>
            <ac:spMk id="4" creationId="{7C875A66-CAA3-4EF4-8C3A-1C8FD927CFCE}"/>
          </ac:spMkLst>
        </pc:spChg>
        <pc:spChg chg="add del mod">
          <ac:chgData name="BEN KHALFALLAH Hela ItimAsrScoVdf" userId="d55be94f-4073-46ba-88ef-465599598fde" providerId="ADAL" clId="{F4C6D9C5-BD47-44C2-9B57-275B6642FEE1}" dt="2022-06-19T18:23:38.663" v="2436" actId="478"/>
          <ac:spMkLst>
            <pc:docMk/>
            <pc:sldMk cId="1780561494" sldId="500"/>
            <ac:spMk id="5" creationId="{CF9B500D-AFC8-4B44-A304-1E81C6562304}"/>
          </ac:spMkLst>
        </pc:spChg>
        <pc:spChg chg="del">
          <ac:chgData name="BEN KHALFALLAH Hela ItimAsrScoVdf" userId="d55be94f-4073-46ba-88ef-465599598fde" providerId="ADAL" clId="{F4C6D9C5-BD47-44C2-9B57-275B6642FEE1}" dt="2022-06-19T17:52:51.853" v="2187" actId="478"/>
          <ac:spMkLst>
            <pc:docMk/>
            <pc:sldMk cId="1780561494" sldId="500"/>
            <ac:spMk id="16" creationId="{2C1FB40F-3EFE-49F1-91B5-4D7A5A58E67A}"/>
          </ac:spMkLst>
        </pc:spChg>
        <pc:spChg chg="add del">
          <ac:chgData name="BEN KHALFALLAH Hela ItimAsrScoVdf" userId="d55be94f-4073-46ba-88ef-465599598fde" providerId="ADAL" clId="{F4C6D9C5-BD47-44C2-9B57-275B6642FEE1}" dt="2022-06-19T17:55:19.847" v="2212" actId="26606"/>
          <ac:spMkLst>
            <pc:docMk/>
            <pc:sldMk cId="1780561494" sldId="500"/>
            <ac:spMk id="33801" creationId="{1BB1D3B0-1E2E-48E2-ACCC-EE147A9A0CE0}"/>
          </ac:spMkLst>
        </pc:spChg>
        <pc:spChg chg="add del">
          <ac:chgData name="BEN KHALFALLAH Hela ItimAsrScoVdf" userId="d55be94f-4073-46ba-88ef-465599598fde" providerId="ADAL" clId="{F4C6D9C5-BD47-44C2-9B57-275B6642FEE1}" dt="2022-06-19T17:55:19.847" v="2212" actId="26606"/>
          <ac:spMkLst>
            <pc:docMk/>
            <pc:sldMk cId="1780561494" sldId="500"/>
            <ac:spMk id="33803" creationId="{4BB8B191-5BC6-486A-8E6E-13B1C9EEE83D}"/>
          </ac:spMkLst>
        </pc:spChg>
        <pc:spChg chg="add del">
          <ac:chgData name="BEN KHALFALLAH Hela ItimAsrScoVdf" userId="d55be94f-4073-46ba-88ef-465599598fde" providerId="ADAL" clId="{F4C6D9C5-BD47-44C2-9B57-275B6642FEE1}" dt="2022-06-19T17:55:19.847" v="2212" actId="26606"/>
          <ac:spMkLst>
            <pc:docMk/>
            <pc:sldMk cId="1780561494" sldId="500"/>
            <ac:spMk id="33805" creationId="{06E3DE27-4115-4B5D-A9DB-3C7CDC82B121}"/>
          </ac:spMkLst>
        </pc:spChg>
        <pc:spChg chg="add del">
          <ac:chgData name="BEN KHALFALLAH Hela ItimAsrScoVdf" userId="d55be94f-4073-46ba-88ef-465599598fde" providerId="ADAL" clId="{F4C6D9C5-BD47-44C2-9B57-275B6642FEE1}" dt="2022-06-19T17:55:19.847" v="2212" actId="26606"/>
          <ac:spMkLst>
            <pc:docMk/>
            <pc:sldMk cId="1780561494" sldId="500"/>
            <ac:spMk id="33807" creationId="{AA5196B7-638B-4DC2-897C-9F49E9D46FD9}"/>
          </ac:spMkLst>
        </pc:spChg>
        <pc:spChg chg="add del">
          <ac:chgData name="BEN KHALFALLAH Hela ItimAsrScoVdf" userId="d55be94f-4073-46ba-88ef-465599598fde" providerId="ADAL" clId="{F4C6D9C5-BD47-44C2-9B57-275B6642FEE1}" dt="2022-06-19T17:55:19.847" v="2212" actId="26606"/>
          <ac:spMkLst>
            <pc:docMk/>
            <pc:sldMk cId="1780561494" sldId="500"/>
            <ac:spMk id="33809" creationId="{C1FA8F66-3B85-411D-A2A6-A50DF3026D9A}"/>
          </ac:spMkLst>
        </pc:spChg>
        <pc:spChg chg="add del">
          <ac:chgData name="BEN KHALFALLAH Hela ItimAsrScoVdf" userId="d55be94f-4073-46ba-88ef-465599598fde" providerId="ADAL" clId="{F4C6D9C5-BD47-44C2-9B57-275B6642FEE1}" dt="2022-06-19T17:55:19.847" v="2212" actId="26606"/>
          <ac:spMkLst>
            <pc:docMk/>
            <pc:sldMk cId="1780561494" sldId="500"/>
            <ac:spMk id="33813" creationId="{4179E790-E691-4202-B7FA-62924FC8D195}"/>
          </ac:spMkLst>
        </pc:spChg>
        <pc:spChg chg="add del">
          <ac:chgData name="BEN KHALFALLAH Hela ItimAsrScoVdf" userId="d55be94f-4073-46ba-88ef-465599598fde" providerId="ADAL" clId="{F4C6D9C5-BD47-44C2-9B57-275B6642FEE1}" dt="2022-06-19T17:55:19.847" v="2212" actId="26606"/>
          <ac:spMkLst>
            <pc:docMk/>
            <pc:sldMk cId="1780561494" sldId="500"/>
            <ac:spMk id="33815" creationId="{065EE0A0-4DA6-4AA2-A475-14DB03C55AFA}"/>
          </ac:spMkLst>
        </pc:spChg>
        <pc:spChg chg="add del">
          <ac:chgData name="BEN KHALFALLAH Hela ItimAsrScoVdf" userId="d55be94f-4073-46ba-88ef-465599598fde" providerId="ADAL" clId="{F4C6D9C5-BD47-44C2-9B57-275B6642FEE1}" dt="2022-06-19T17:55:40.671" v="2215" actId="26606"/>
          <ac:spMkLst>
            <pc:docMk/>
            <pc:sldMk cId="1780561494" sldId="500"/>
            <ac:spMk id="33820" creationId="{1BB1D3B0-1E2E-48E2-ACCC-EE147A9A0CE0}"/>
          </ac:spMkLst>
        </pc:spChg>
        <pc:spChg chg="add del">
          <ac:chgData name="BEN KHALFALLAH Hela ItimAsrScoVdf" userId="d55be94f-4073-46ba-88ef-465599598fde" providerId="ADAL" clId="{F4C6D9C5-BD47-44C2-9B57-275B6642FEE1}" dt="2022-06-19T17:55:40.671" v="2215" actId="26606"/>
          <ac:spMkLst>
            <pc:docMk/>
            <pc:sldMk cId="1780561494" sldId="500"/>
            <ac:spMk id="33822" creationId="{4BB8B191-5BC6-486A-8E6E-13B1C9EEE83D}"/>
          </ac:spMkLst>
        </pc:spChg>
        <pc:spChg chg="add del">
          <ac:chgData name="BEN KHALFALLAH Hela ItimAsrScoVdf" userId="d55be94f-4073-46ba-88ef-465599598fde" providerId="ADAL" clId="{F4C6D9C5-BD47-44C2-9B57-275B6642FEE1}" dt="2022-06-19T17:55:40.671" v="2215" actId="26606"/>
          <ac:spMkLst>
            <pc:docMk/>
            <pc:sldMk cId="1780561494" sldId="500"/>
            <ac:spMk id="33824" creationId="{06E3DE27-4115-4B5D-A9DB-3C7CDC82B121}"/>
          </ac:spMkLst>
        </pc:spChg>
        <pc:spChg chg="add del">
          <ac:chgData name="BEN KHALFALLAH Hela ItimAsrScoVdf" userId="d55be94f-4073-46ba-88ef-465599598fde" providerId="ADAL" clId="{F4C6D9C5-BD47-44C2-9B57-275B6642FEE1}" dt="2022-06-19T17:55:40.671" v="2215" actId="26606"/>
          <ac:spMkLst>
            <pc:docMk/>
            <pc:sldMk cId="1780561494" sldId="500"/>
            <ac:spMk id="33826" creationId="{AA5196B7-638B-4DC2-897C-9F49E9D46FD9}"/>
          </ac:spMkLst>
        </pc:spChg>
        <pc:spChg chg="add del">
          <ac:chgData name="BEN KHALFALLAH Hela ItimAsrScoVdf" userId="d55be94f-4073-46ba-88ef-465599598fde" providerId="ADAL" clId="{F4C6D9C5-BD47-44C2-9B57-275B6642FEE1}" dt="2022-06-19T17:55:40.671" v="2215" actId="26606"/>
          <ac:spMkLst>
            <pc:docMk/>
            <pc:sldMk cId="1780561494" sldId="500"/>
            <ac:spMk id="33828" creationId="{C1FA8F66-3B85-411D-A2A6-A50DF3026D9A}"/>
          </ac:spMkLst>
        </pc:spChg>
        <pc:spChg chg="add del">
          <ac:chgData name="BEN KHALFALLAH Hela ItimAsrScoVdf" userId="d55be94f-4073-46ba-88ef-465599598fde" providerId="ADAL" clId="{F4C6D9C5-BD47-44C2-9B57-275B6642FEE1}" dt="2022-06-19T17:55:40.671" v="2215" actId="26606"/>
          <ac:spMkLst>
            <pc:docMk/>
            <pc:sldMk cId="1780561494" sldId="500"/>
            <ac:spMk id="33832" creationId="{4179E790-E691-4202-B7FA-62924FC8D195}"/>
          </ac:spMkLst>
        </pc:spChg>
        <pc:spChg chg="add del">
          <ac:chgData name="BEN KHALFALLAH Hela ItimAsrScoVdf" userId="d55be94f-4073-46ba-88ef-465599598fde" providerId="ADAL" clId="{F4C6D9C5-BD47-44C2-9B57-275B6642FEE1}" dt="2022-06-19T17:55:40.671" v="2215" actId="26606"/>
          <ac:spMkLst>
            <pc:docMk/>
            <pc:sldMk cId="1780561494" sldId="500"/>
            <ac:spMk id="33834" creationId="{065EE0A0-4DA6-4AA2-A475-14DB03C55AFA}"/>
          </ac:spMkLst>
        </pc:spChg>
        <pc:spChg chg="add del">
          <ac:chgData name="BEN KHALFALLAH Hela ItimAsrScoVdf" userId="d55be94f-4073-46ba-88ef-465599598fde" providerId="ADAL" clId="{F4C6D9C5-BD47-44C2-9B57-275B6642FEE1}" dt="2022-06-19T17:58:03.121" v="2233" actId="26606"/>
          <ac:spMkLst>
            <pc:docMk/>
            <pc:sldMk cId="1780561494" sldId="500"/>
            <ac:spMk id="33839" creationId="{1E5E4503-CC62-4DA9-9121-0A15719984CE}"/>
          </ac:spMkLst>
        </pc:spChg>
        <pc:spChg chg="add del">
          <ac:chgData name="BEN KHALFALLAH Hela ItimAsrScoVdf" userId="d55be94f-4073-46ba-88ef-465599598fde" providerId="ADAL" clId="{F4C6D9C5-BD47-44C2-9B57-275B6642FEE1}" dt="2022-06-19T17:58:03.121" v="2233" actId="26606"/>
          <ac:spMkLst>
            <pc:docMk/>
            <pc:sldMk cId="1780561494" sldId="500"/>
            <ac:spMk id="33841" creationId="{D8D61A1B-3C4C-4F0E-965F-15837624CF5B}"/>
          </ac:spMkLst>
        </pc:spChg>
        <pc:spChg chg="add del">
          <ac:chgData name="BEN KHALFALLAH Hela ItimAsrScoVdf" userId="d55be94f-4073-46ba-88ef-465599598fde" providerId="ADAL" clId="{F4C6D9C5-BD47-44C2-9B57-275B6642FEE1}" dt="2022-06-19T17:58:03.121" v="2233" actId="26606"/>
          <ac:spMkLst>
            <pc:docMk/>
            <pc:sldMk cId="1780561494" sldId="500"/>
            <ac:spMk id="33843" creationId="{00E56243-9701-44E8-8A92-319433305195}"/>
          </ac:spMkLst>
        </pc:spChg>
        <pc:spChg chg="add del">
          <ac:chgData name="BEN KHALFALLAH Hela ItimAsrScoVdf" userId="d55be94f-4073-46ba-88ef-465599598fde" providerId="ADAL" clId="{F4C6D9C5-BD47-44C2-9B57-275B6642FEE1}" dt="2022-06-19T17:58:03.121" v="2233" actId="26606"/>
          <ac:spMkLst>
            <pc:docMk/>
            <pc:sldMk cId="1780561494" sldId="500"/>
            <ac:spMk id="33845" creationId="{5B1F1915-E076-48EB-BB4A-EE9808EB40CB}"/>
          </ac:spMkLst>
        </pc:spChg>
        <pc:spChg chg="add del">
          <ac:chgData name="BEN KHALFALLAH Hela ItimAsrScoVdf" userId="d55be94f-4073-46ba-88ef-465599598fde" providerId="ADAL" clId="{F4C6D9C5-BD47-44C2-9B57-275B6642FEE1}" dt="2022-06-19T17:58:03.121" v="2233" actId="26606"/>
          <ac:spMkLst>
            <pc:docMk/>
            <pc:sldMk cId="1780561494" sldId="500"/>
            <ac:spMk id="33847" creationId="{C1FA8F66-3B85-411D-A2A6-A50DF3026D9A}"/>
          </ac:spMkLst>
        </pc:spChg>
        <pc:spChg chg="add del">
          <ac:chgData name="BEN KHALFALLAH Hela ItimAsrScoVdf" userId="d55be94f-4073-46ba-88ef-465599598fde" providerId="ADAL" clId="{F4C6D9C5-BD47-44C2-9B57-275B6642FEE1}" dt="2022-06-19T17:58:03.121" v="2233" actId="26606"/>
          <ac:spMkLst>
            <pc:docMk/>
            <pc:sldMk cId="1780561494" sldId="500"/>
            <ac:spMk id="33851" creationId="{4179E790-E691-4202-B7FA-62924FC8D195}"/>
          </ac:spMkLst>
        </pc:spChg>
        <pc:spChg chg="add del">
          <ac:chgData name="BEN KHALFALLAH Hela ItimAsrScoVdf" userId="d55be94f-4073-46ba-88ef-465599598fde" providerId="ADAL" clId="{F4C6D9C5-BD47-44C2-9B57-275B6642FEE1}" dt="2022-06-19T17:58:03.121" v="2233" actId="26606"/>
          <ac:spMkLst>
            <pc:docMk/>
            <pc:sldMk cId="1780561494" sldId="500"/>
            <ac:spMk id="33853" creationId="{065EE0A0-4DA6-4AA2-A475-14DB03C55AFA}"/>
          </ac:spMkLst>
        </pc:spChg>
        <pc:spChg chg="add del">
          <ac:chgData name="BEN KHALFALLAH Hela ItimAsrScoVdf" userId="d55be94f-4073-46ba-88ef-465599598fde" providerId="ADAL" clId="{F4C6D9C5-BD47-44C2-9B57-275B6642FEE1}" dt="2022-06-19T17:58:03.102" v="2232" actId="26606"/>
          <ac:spMkLst>
            <pc:docMk/>
            <pc:sldMk cId="1780561494" sldId="500"/>
            <ac:spMk id="33860" creationId="{90D8D371-08D7-4872-B601-46D3D0C76C7C}"/>
          </ac:spMkLst>
        </pc:spChg>
        <pc:spChg chg="add del">
          <ac:chgData name="BEN KHALFALLAH Hela ItimAsrScoVdf" userId="d55be94f-4073-46ba-88ef-465599598fde" providerId="ADAL" clId="{F4C6D9C5-BD47-44C2-9B57-275B6642FEE1}" dt="2022-06-19T17:58:03.102" v="2232" actId="26606"/>
          <ac:spMkLst>
            <pc:docMk/>
            <pc:sldMk cId="1780561494" sldId="500"/>
            <ac:spMk id="33862" creationId="{0B6172F1-16E5-41C0-A1C5-E27BA6D199F2}"/>
          </ac:spMkLst>
        </pc:spChg>
        <pc:spChg chg="add del">
          <ac:chgData name="BEN KHALFALLAH Hela ItimAsrScoVdf" userId="d55be94f-4073-46ba-88ef-465599598fde" providerId="ADAL" clId="{F4C6D9C5-BD47-44C2-9B57-275B6642FEE1}" dt="2022-06-19T17:58:03.102" v="2232" actId="26606"/>
          <ac:spMkLst>
            <pc:docMk/>
            <pc:sldMk cId="1780561494" sldId="500"/>
            <ac:spMk id="33864" creationId="{2E77FE2D-6DE2-45E3-B032-A13CCCEDD4B1}"/>
          </ac:spMkLst>
        </pc:spChg>
        <pc:spChg chg="add del">
          <ac:chgData name="BEN KHALFALLAH Hela ItimAsrScoVdf" userId="d55be94f-4073-46ba-88ef-465599598fde" providerId="ADAL" clId="{F4C6D9C5-BD47-44C2-9B57-275B6642FEE1}" dt="2022-06-19T17:58:03.102" v="2232" actId="26606"/>
          <ac:spMkLst>
            <pc:docMk/>
            <pc:sldMk cId="1780561494" sldId="500"/>
            <ac:spMk id="33866" creationId="{29AE0C48-CD45-4EBE-B06B-10AD14F07030}"/>
          </ac:spMkLst>
        </pc:spChg>
        <pc:spChg chg="add del">
          <ac:chgData name="BEN KHALFALLAH Hela ItimAsrScoVdf" userId="d55be94f-4073-46ba-88ef-465599598fde" providerId="ADAL" clId="{F4C6D9C5-BD47-44C2-9B57-275B6642FEE1}" dt="2022-06-19T17:58:03.102" v="2232" actId="26606"/>
          <ac:spMkLst>
            <pc:docMk/>
            <pc:sldMk cId="1780561494" sldId="500"/>
            <ac:spMk id="33868" creationId="{AC1F886F-FAA5-4065-9230-9213156BF513}"/>
          </ac:spMkLst>
        </pc:spChg>
        <pc:spChg chg="add del">
          <ac:chgData name="BEN KHALFALLAH Hela ItimAsrScoVdf" userId="d55be94f-4073-46ba-88ef-465599598fde" providerId="ADAL" clId="{F4C6D9C5-BD47-44C2-9B57-275B6642FEE1}" dt="2022-06-19T17:58:03.102" v="2232" actId="26606"/>
          <ac:spMkLst>
            <pc:docMk/>
            <pc:sldMk cId="1780561494" sldId="500"/>
            <ac:spMk id="33870" creationId="{8BD64920-A248-443B-811F-85023BC2FDA2}"/>
          </ac:spMkLst>
        </pc:spChg>
        <pc:spChg chg="add del">
          <ac:chgData name="BEN KHALFALLAH Hela ItimAsrScoVdf" userId="d55be94f-4073-46ba-88ef-465599598fde" providerId="ADAL" clId="{F4C6D9C5-BD47-44C2-9B57-275B6642FEE1}" dt="2022-06-19T17:58:03.102" v="2232" actId="26606"/>
          <ac:spMkLst>
            <pc:docMk/>
            <pc:sldMk cId="1780561494" sldId="500"/>
            <ac:spMk id="33872" creationId="{E5F778A9-1FF5-4D47-BE70-B84CB5022044}"/>
          </ac:spMkLst>
        </pc:spChg>
        <pc:spChg chg="add del">
          <ac:chgData name="BEN KHALFALLAH Hela ItimAsrScoVdf" userId="d55be94f-4073-46ba-88ef-465599598fde" providerId="ADAL" clId="{F4C6D9C5-BD47-44C2-9B57-275B6642FEE1}" dt="2022-06-19T17:58:03.102" v="2232" actId="26606"/>
          <ac:spMkLst>
            <pc:docMk/>
            <pc:sldMk cId="1780561494" sldId="500"/>
            <ac:spMk id="33874" creationId="{508DD0FD-3FE2-47A0-A5F6-93FBBE3DF306}"/>
          </ac:spMkLst>
        </pc:spChg>
        <pc:spChg chg="add del">
          <ac:chgData name="BEN KHALFALLAH Hela ItimAsrScoVdf" userId="d55be94f-4073-46ba-88ef-465599598fde" providerId="ADAL" clId="{F4C6D9C5-BD47-44C2-9B57-275B6642FEE1}" dt="2022-06-19T17:58:03.102" v="2232" actId="26606"/>
          <ac:spMkLst>
            <pc:docMk/>
            <pc:sldMk cId="1780561494" sldId="500"/>
            <ac:spMk id="33876" creationId="{68BA4467-BD13-4C7A-B813-EBB531CF59DE}"/>
          </ac:spMkLst>
        </pc:spChg>
        <pc:spChg chg="add del">
          <ac:chgData name="BEN KHALFALLAH Hela ItimAsrScoVdf" userId="d55be94f-4073-46ba-88ef-465599598fde" providerId="ADAL" clId="{F4C6D9C5-BD47-44C2-9B57-275B6642FEE1}" dt="2022-06-19T17:58:03.102" v="2232" actId="26606"/>
          <ac:spMkLst>
            <pc:docMk/>
            <pc:sldMk cId="1780561494" sldId="500"/>
            <ac:spMk id="33878" creationId="{41FF57A8-3A34-4D53-BC74-A7399AE2F59D}"/>
          </ac:spMkLst>
        </pc:spChg>
        <pc:spChg chg="add del">
          <ac:chgData name="BEN KHALFALLAH Hela ItimAsrScoVdf" userId="d55be94f-4073-46ba-88ef-465599598fde" providerId="ADAL" clId="{F4C6D9C5-BD47-44C2-9B57-275B6642FEE1}" dt="2022-06-19T17:58:03.102" v="2232" actId="26606"/>
          <ac:spMkLst>
            <pc:docMk/>
            <pc:sldMk cId="1780561494" sldId="500"/>
            <ac:spMk id="33880" creationId="{531F8405-037B-4351-8562-DB742617BD91}"/>
          </ac:spMkLst>
        </pc:spChg>
        <pc:spChg chg="add del">
          <ac:chgData name="BEN KHALFALLAH Hela ItimAsrScoVdf" userId="d55be94f-4073-46ba-88ef-465599598fde" providerId="ADAL" clId="{F4C6D9C5-BD47-44C2-9B57-275B6642FEE1}" dt="2022-06-19T17:58:03.102" v="2232" actId="26606"/>
          <ac:spMkLst>
            <pc:docMk/>
            <pc:sldMk cId="1780561494" sldId="500"/>
            <ac:spMk id="33882" creationId="{B7D5E72A-DD2A-419F-B801-9CD69F82FAF1}"/>
          </ac:spMkLst>
        </pc:spChg>
        <pc:spChg chg="add del">
          <ac:chgData name="BEN KHALFALLAH Hela ItimAsrScoVdf" userId="d55be94f-4073-46ba-88ef-465599598fde" providerId="ADAL" clId="{F4C6D9C5-BD47-44C2-9B57-275B6642FEE1}" dt="2022-06-19T18:23:53.525" v="2438" actId="26606"/>
          <ac:spMkLst>
            <pc:docMk/>
            <pc:sldMk cId="1780561494" sldId="500"/>
            <ac:spMk id="33884" creationId="{90D8D371-08D7-4872-B601-46D3D0C76C7C}"/>
          </ac:spMkLst>
        </pc:spChg>
        <pc:spChg chg="add del">
          <ac:chgData name="BEN KHALFALLAH Hela ItimAsrScoVdf" userId="d55be94f-4073-46ba-88ef-465599598fde" providerId="ADAL" clId="{F4C6D9C5-BD47-44C2-9B57-275B6642FEE1}" dt="2022-06-19T18:23:53.525" v="2438" actId="26606"/>
          <ac:spMkLst>
            <pc:docMk/>
            <pc:sldMk cId="1780561494" sldId="500"/>
            <ac:spMk id="33885" creationId="{0B6172F1-16E5-41C0-A1C5-E27BA6D199F2}"/>
          </ac:spMkLst>
        </pc:spChg>
        <pc:spChg chg="add del">
          <ac:chgData name="BEN KHALFALLAH Hela ItimAsrScoVdf" userId="d55be94f-4073-46ba-88ef-465599598fde" providerId="ADAL" clId="{F4C6D9C5-BD47-44C2-9B57-275B6642FEE1}" dt="2022-06-19T18:23:53.525" v="2438" actId="26606"/>
          <ac:spMkLst>
            <pc:docMk/>
            <pc:sldMk cId="1780561494" sldId="500"/>
            <ac:spMk id="33886" creationId="{2E77FE2D-6DE2-45E3-B032-A13CCCEDD4B1}"/>
          </ac:spMkLst>
        </pc:spChg>
        <pc:spChg chg="add del">
          <ac:chgData name="BEN KHALFALLAH Hela ItimAsrScoVdf" userId="d55be94f-4073-46ba-88ef-465599598fde" providerId="ADAL" clId="{F4C6D9C5-BD47-44C2-9B57-275B6642FEE1}" dt="2022-06-19T18:23:53.525" v="2438" actId="26606"/>
          <ac:spMkLst>
            <pc:docMk/>
            <pc:sldMk cId="1780561494" sldId="500"/>
            <ac:spMk id="33887" creationId="{29AE0C48-CD45-4EBE-B06B-10AD14F07030}"/>
          </ac:spMkLst>
        </pc:spChg>
        <pc:spChg chg="add del">
          <ac:chgData name="BEN KHALFALLAH Hela ItimAsrScoVdf" userId="d55be94f-4073-46ba-88ef-465599598fde" providerId="ADAL" clId="{F4C6D9C5-BD47-44C2-9B57-275B6642FEE1}" dt="2022-06-19T18:23:53.525" v="2438" actId="26606"/>
          <ac:spMkLst>
            <pc:docMk/>
            <pc:sldMk cId="1780561494" sldId="500"/>
            <ac:spMk id="33888" creationId="{97198BC5-0524-403A-B4A3-38C750B6C4F9}"/>
          </ac:spMkLst>
        </pc:spChg>
        <pc:spChg chg="add del">
          <ac:chgData name="BEN KHALFALLAH Hela ItimAsrScoVdf" userId="d55be94f-4073-46ba-88ef-465599598fde" providerId="ADAL" clId="{F4C6D9C5-BD47-44C2-9B57-275B6642FEE1}" dt="2022-06-19T18:23:53.525" v="2438" actId="26606"/>
          <ac:spMkLst>
            <pc:docMk/>
            <pc:sldMk cId="1780561494" sldId="500"/>
            <ac:spMk id="33889" creationId="{F5B7B7F8-8803-411C-AC48-8690313B5C21}"/>
          </ac:spMkLst>
        </pc:spChg>
        <pc:spChg chg="add del">
          <ac:chgData name="BEN KHALFALLAH Hela ItimAsrScoVdf" userId="d55be94f-4073-46ba-88ef-465599598fde" providerId="ADAL" clId="{F4C6D9C5-BD47-44C2-9B57-275B6642FEE1}" dt="2022-06-19T18:23:53.525" v="2438" actId="26606"/>
          <ac:spMkLst>
            <pc:docMk/>
            <pc:sldMk cId="1780561494" sldId="500"/>
            <ac:spMk id="33890" creationId="{DC4BEF43-535B-46CC-B76D-83EFE8520AAB}"/>
          </ac:spMkLst>
        </pc:spChg>
        <pc:spChg chg="add del">
          <ac:chgData name="BEN KHALFALLAH Hela ItimAsrScoVdf" userId="d55be94f-4073-46ba-88ef-465599598fde" providerId="ADAL" clId="{F4C6D9C5-BD47-44C2-9B57-275B6642FEE1}" dt="2022-06-19T18:23:53.525" v="2438" actId="26606"/>
          <ac:spMkLst>
            <pc:docMk/>
            <pc:sldMk cId="1780561494" sldId="500"/>
            <ac:spMk id="33891" creationId="{4F67C0B5-AF8B-420C-9F7E-33C1FA38D17C}"/>
          </ac:spMkLst>
        </pc:spChg>
        <pc:spChg chg="add del">
          <ac:chgData name="BEN KHALFALLAH Hela ItimAsrScoVdf" userId="d55be94f-4073-46ba-88ef-465599598fde" providerId="ADAL" clId="{F4C6D9C5-BD47-44C2-9B57-275B6642FEE1}" dt="2022-06-19T18:23:53.525" v="2438" actId="26606"/>
          <ac:spMkLst>
            <pc:docMk/>
            <pc:sldMk cId="1780561494" sldId="500"/>
            <ac:spMk id="33892" creationId="{FB41FAC8-B04A-439F-B634-1CB0944CF5DE}"/>
          </ac:spMkLst>
        </pc:spChg>
        <pc:spChg chg="add del">
          <ac:chgData name="BEN KHALFALLAH Hela ItimAsrScoVdf" userId="d55be94f-4073-46ba-88ef-465599598fde" providerId="ADAL" clId="{F4C6D9C5-BD47-44C2-9B57-275B6642FEE1}" dt="2022-06-19T18:23:53.525" v="2438" actId="26606"/>
          <ac:spMkLst>
            <pc:docMk/>
            <pc:sldMk cId="1780561494" sldId="500"/>
            <ac:spMk id="33893" creationId="{E9F81DE3-06E0-49C7-AE8D-F2C6DB626D95}"/>
          </ac:spMkLst>
        </pc:spChg>
        <pc:spChg chg="add">
          <ac:chgData name="BEN KHALFALLAH Hela ItimAsrScoVdf" userId="d55be94f-4073-46ba-88ef-465599598fde" providerId="ADAL" clId="{F4C6D9C5-BD47-44C2-9B57-275B6642FEE1}" dt="2022-06-19T18:23:53.525" v="2438" actId="26606"/>
          <ac:spMkLst>
            <pc:docMk/>
            <pc:sldMk cId="1780561494" sldId="500"/>
            <ac:spMk id="33898" creationId="{1E5E4503-CC62-4DA9-9121-0A15719984CE}"/>
          </ac:spMkLst>
        </pc:spChg>
        <pc:spChg chg="add">
          <ac:chgData name="BEN KHALFALLAH Hela ItimAsrScoVdf" userId="d55be94f-4073-46ba-88ef-465599598fde" providerId="ADAL" clId="{F4C6D9C5-BD47-44C2-9B57-275B6642FEE1}" dt="2022-06-19T18:23:53.525" v="2438" actId="26606"/>
          <ac:spMkLst>
            <pc:docMk/>
            <pc:sldMk cId="1780561494" sldId="500"/>
            <ac:spMk id="33900" creationId="{D8D61A1B-3C4C-4F0E-965F-15837624CF5B}"/>
          </ac:spMkLst>
        </pc:spChg>
        <pc:spChg chg="add">
          <ac:chgData name="BEN KHALFALLAH Hela ItimAsrScoVdf" userId="d55be94f-4073-46ba-88ef-465599598fde" providerId="ADAL" clId="{F4C6D9C5-BD47-44C2-9B57-275B6642FEE1}" dt="2022-06-19T18:23:53.525" v="2438" actId="26606"/>
          <ac:spMkLst>
            <pc:docMk/>
            <pc:sldMk cId="1780561494" sldId="500"/>
            <ac:spMk id="33902" creationId="{00E56243-9701-44E8-8A92-319433305195}"/>
          </ac:spMkLst>
        </pc:spChg>
        <pc:spChg chg="add">
          <ac:chgData name="BEN KHALFALLAH Hela ItimAsrScoVdf" userId="d55be94f-4073-46ba-88ef-465599598fde" providerId="ADAL" clId="{F4C6D9C5-BD47-44C2-9B57-275B6642FEE1}" dt="2022-06-19T18:23:53.525" v="2438" actId="26606"/>
          <ac:spMkLst>
            <pc:docMk/>
            <pc:sldMk cId="1780561494" sldId="500"/>
            <ac:spMk id="33904" creationId="{5B1F1915-E076-48EB-BB4A-EE9808EB40CB}"/>
          </ac:spMkLst>
        </pc:spChg>
        <pc:spChg chg="add">
          <ac:chgData name="BEN KHALFALLAH Hela ItimAsrScoVdf" userId="d55be94f-4073-46ba-88ef-465599598fde" providerId="ADAL" clId="{F4C6D9C5-BD47-44C2-9B57-275B6642FEE1}" dt="2022-06-19T18:23:53.525" v="2438" actId="26606"/>
          <ac:spMkLst>
            <pc:docMk/>
            <pc:sldMk cId="1780561494" sldId="500"/>
            <ac:spMk id="33906" creationId="{464F52C5-CC90-4BFA-84AD-47DFD30D6D6F}"/>
          </ac:spMkLst>
        </pc:spChg>
        <pc:spChg chg="add">
          <ac:chgData name="BEN KHALFALLAH Hela ItimAsrScoVdf" userId="d55be94f-4073-46ba-88ef-465599598fde" providerId="ADAL" clId="{F4C6D9C5-BD47-44C2-9B57-275B6642FEE1}" dt="2022-06-19T18:23:53.525" v="2438" actId="26606"/>
          <ac:spMkLst>
            <pc:docMk/>
            <pc:sldMk cId="1780561494" sldId="500"/>
            <ac:spMk id="33908" creationId="{AE1578EE-AC37-4C94-98C6-4B322C6705C9}"/>
          </ac:spMkLst>
        </pc:spChg>
        <pc:spChg chg="add">
          <ac:chgData name="BEN KHALFALLAH Hela ItimAsrScoVdf" userId="d55be94f-4073-46ba-88ef-465599598fde" providerId="ADAL" clId="{F4C6D9C5-BD47-44C2-9B57-275B6642FEE1}" dt="2022-06-19T18:23:53.525" v="2438" actId="26606"/>
          <ac:spMkLst>
            <pc:docMk/>
            <pc:sldMk cId="1780561494" sldId="500"/>
            <ac:spMk id="33910" creationId="{0055CAD6-F214-46F5-8689-93CBDA717584}"/>
          </ac:spMkLst>
        </pc:spChg>
        <pc:spChg chg="add">
          <ac:chgData name="BEN KHALFALLAH Hela ItimAsrScoVdf" userId="d55be94f-4073-46ba-88ef-465599598fde" providerId="ADAL" clId="{F4C6D9C5-BD47-44C2-9B57-275B6642FEE1}" dt="2022-06-19T18:23:53.525" v="2438" actId="26606"/>
          <ac:spMkLst>
            <pc:docMk/>
            <pc:sldMk cId="1780561494" sldId="500"/>
            <ac:spMk id="33912" creationId="{F2A33DE3-FEF0-4DFE-9792-F2E4F5A13C18}"/>
          </ac:spMkLst>
        </pc:spChg>
        <pc:spChg chg="add">
          <ac:chgData name="BEN KHALFALLAH Hela ItimAsrScoVdf" userId="d55be94f-4073-46ba-88ef-465599598fde" providerId="ADAL" clId="{F4C6D9C5-BD47-44C2-9B57-275B6642FEE1}" dt="2022-06-19T18:23:53.525" v="2438" actId="26606"/>
          <ac:spMkLst>
            <pc:docMk/>
            <pc:sldMk cId="1780561494" sldId="500"/>
            <ac:spMk id="33914" creationId="{58F305D9-36FC-424E-A383-F1B4070059A9}"/>
          </ac:spMkLst>
        </pc:spChg>
        <pc:picChg chg="add mod ord">
          <ac:chgData name="BEN KHALFALLAH Hela ItimAsrScoVdf" userId="d55be94f-4073-46ba-88ef-465599598fde" providerId="ADAL" clId="{F4C6D9C5-BD47-44C2-9B57-275B6642FEE1}" dt="2022-06-19T18:23:53.525" v="2438" actId="26606"/>
          <ac:picMkLst>
            <pc:docMk/>
            <pc:sldMk cId="1780561494" sldId="500"/>
            <ac:picMk id="26" creationId="{1AEDC286-3FD8-4969-ADA7-9100316F73E6}"/>
          </ac:picMkLst>
        </pc:picChg>
        <pc:picChg chg="add mod">
          <ac:chgData name="BEN KHALFALLAH Hela ItimAsrScoVdf" userId="d55be94f-4073-46ba-88ef-465599598fde" providerId="ADAL" clId="{F4C6D9C5-BD47-44C2-9B57-275B6642FEE1}" dt="2022-06-19T18:24:00.870" v="2440" actId="1076"/>
          <ac:picMkLst>
            <pc:docMk/>
            <pc:sldMk cId="1780561494" sldId="500"/>
            <ac:picMk id="28" creationId="{7B05F292-D4CF-41A1-95EF-9E635E907AEA}"/>
          </ac:picMkLst>
        </pc:picChg>
        <pc:picChg chg="add del mod">
          <ac:chgData name="BEN KHALFALLAH Hela ItimAsrScoVdf" userId="d55be94f-4073-46ba-88ef-465599598fde" providerId="ADAL" clId="{F4C6D9C5-BD47-44C2-9B57-275B6642FEE1}" dt="2022-06-19T18:23:36.077" v="2435" actId="478"/>
          <ac:picMkLst>
            <pc:docMk/>
            <pc:sldMk cId="1780561494" sldId="500"/>
            <ac:picMk id="61" creationId="{24DF81AD-8CF0-4BD7-8419-1F345C0EB10C}"/>
          </ac:picMkLst>
        </pc:picChg>
        <pc:picChg chg="del">
          <ac:chgData name="BEN KHALFALLAH Hela ItimAsrScoVdf" userId="d55be94f-4073-46ba-88ef-465599598fde" providerId="ADAL" clId="{F4C6D9C5-BD47-44C2-9B57-275B6642FEE1}" dt="2022-06-19T17:52:51.853" v="2187" actId="478"/>
          <ac:picMkLst>
            <pc:docMk/>
            <pc:sldMk cId="1780561494" sldId="500"/>
            <ac:picMk id="31746" creationId="{CB214894-3BAE-4A59-B8A4-8282B75312B1}"/>
          </ac:picMkLst>
        </pc:picChg>
        <pc:picChg chg="del">
          <ac:chgData name="BEN KHALFALLAH Hela ItimAsrScoVdf" userId="d55be94f-4073-46ba-88ef-465599598fde" providerId="ADAL" clId="{F4C6D9C5-BD47-44C2-9B57-275B6642FEE1}" dt="2022-06-19T17:52:51.853" v="2187" actId="478"/>
          <ac:picMkLst>
            <pc:docMk/>
            <pc:sldMk cId="1780561494" sldId="500"/>
            <ac:picMk id="31748" creationId="{2CE05044-B270-4AC1-A5CE-44DA4FB25EED}"/>
          </ac:picMkLst>
        </pc:picChg>
        <pc:picChg chg="add mod ord">
          <ac:chgData name="BEN KHALFALLAH Hela ItimAsrScoVdf" userId="d55be94f-4073-46ba-88ef-465599598fde" providerId="ADAL" clId="{F4C6D9C5-BD47-44C2-9B57-275B6642FEE1}" dt="2022-06-19T18:23:53.525" v="2438" actId="26606"/>
          <ac:picMkLst>
            <pc:docMk/>
            <pc:sldMk cId="1780561494" sldId="500"/>
            <ac:picMk id="33794" creationId="{5B77DEDE-D41C-4751-8FAC-54492F6484BE}"/>
          </ac:picMkLst>
        </pc:picChg>
        <pc:picChg chg="add del mod">
          <ac:chgData name="BEN KHALFALLAH Hela ItimAsrScoVdf" userId="d55be94f-4073-46ba-88ef-465599598fde" providerId="ADAL" clId="{F4C6D9C5-BD47-44C2-9B57-275B6642FEE1}" dt="2022-06-19T17:54:54.835" v="2209" actId="478"/>
          <ac:picMkLst>
            <pc:docMk/>
            <pc:sldMk cId="1780561494" sldId="500"/>
            <ac:picMk id="33796" creationId="{D9AAB3B8-EF33-4E15-850F-DD4CC0CEE582}"/>
          </ac:picMkLst>
        </pc:picChg>
        <pc:picChg chg="add mod ord">
          <ac:chgData name="BEN KHALFALLAH Hela ItimAsrScoVdf" userId="d55be94f-4073-46ba-88ef-465599598fde" providerId="ADAL" clId="{F4C6D9C5-BD47-44C2-9B57-275B6642FEE1}" dt="2022-06-19T18:23:53.525" v="2438" actId="26606"/>
          <ac:picMkLst>
            <pc:docMk/>
            <pc:sldMk cId="1780561494" sldId="500"/>
            <ac:picMk id="33798" creationId="{BCD0C0E3-16DF-4DDC-9CB1-A83EF6FC1DAA}"/>
          </ac:picMkLst>
        </pc:picChg>
        <pc:picChg chg="add del mod ord">
          <ac:chgData name="BEN KHALFALLAH Hela ItimAsrScoVdf" userId="d55be94f-4073-46ba-88ef-465599598fde" providerId="ADAL" clId="{F4C6D9C5-BD47-44C2-9B57-275B6642FEE1}" dt="2022-06-19T18:23:43.734" v="2437" actId="21"/>
          <ac:picMkLst>
            <pc:docMk/>
            <pc:sldMk cId="1780561494" sldId="500"/>
            <ac:picMk id="33800" creationId="{FF9F1028-77AA-4FEB-B96E-6B6DE88F3422}"/>
          </ac:picMkLst>
        </pc:picChg>
        <pc:picChg chg="add del mod ord">
          <ac:chgData name="BEN KHALFALLAH Hela ItimAsrScoVdf" userId="d55be94f-4073-46ba-88ef-465599598fde" providerId="ADAL" clId="{F4C6D9C5-BD47-44C2-9B57-275B6642FEE1}" dt="2022-06-19T17:58:09.608" v="2234" actId="21"/>
          <ac:picMkLst>
            <pc:docMk/>
            <pc:sldMk cId="1780561494" sldId="500"/>
            <ac:picMk id="33802" creationId="{7674AE9E-3038-48B8-AC70-CC436F994CA4}"/>
          </ac:picMkLst>
        </pc:picChg>
        <pc:cxnChg chg="add del">
          <ac:chgData name="BEN KHALFALLAH Hela ItimAsrScoVdf" userId="d55be94f-4073-46ba-88ef-465599598fde" providerId="ADAL" clId="{F4C6D9C5-BD47-44C2-9B57-275B6642FEE1}" dt="2022-06-19T17:55:19.847" v="2212" actId="26606"/>
          <ac:cxnSpMkLst>
            <pc:docMk/>
            <pc:sldMk cId="1780561494" sldId="500"/>
            <ac:cxnSpMk id="33811" creationId="{169958B5-5C27-4A9A-983B-AC6A83EFD542}"/>
          </ac:cxnSpMkLst>
        </pc:cxnChg>
        <pc:cxnChg chg="add del">
          <ac:chgData name="BEN KHALFALLAH Hela ItimAsrScoVdf" userId="d55be94f-4073-46ba-88ef-465599598fde" providerId="ADAL" clId="{F4C6D9C5-BD47-44C2-9B57-275B6642FEE1}" dt="2022-06-19T17:55:40.671" v="2215" actId="26606"/>
          <ac:cxnSpMkLst>
            <pc:docMk/>
            <pc:sldMk cId="1780561494" sldId="500"/>
            <ac:cxnSpMk id="33830" creationId="{169958B5-5C27-4A9A-983B-AC6A83EFD542}"/>
          </ac:cxnSpMkLst>
        </pc:cxnChg>
        <pc:cxnChg chg="add del">
          <ac:chgData name="BEN KHALFALLAH Hela ItimAsrScoVdf" userId="d55be94f-4073-46ba-88ef-465599598fde" providerId="ADAL" clId="{F4C6D9C5-BD47-44C2-9B57-275B6642FEE1}" dt="2022-06-19T17:58:03.121" v="2233" actId="26606"/>
          <ac:cxnSpMkLst>
            <pc:docMk/>
            <pc:sldMk cId="1780561494" sldId="500"/>
            <ac:cxnSpMk id="33849" creationId="{169958B5-5C27-4A9A-983B-AC6A83EFD542}"/>
          </ac:cxnSpMkLst>
        </pc:cxnChg>
        <pc:cxnChg chg="add del">
          <ac:chgData name="BEN KHALFALLAH Hela ItimAsrScoVdf" userId="d55be94f-4073-46ba-88ef-465599598fde" providerId="ADAL" clId="{F4C6D9C5-BD47-44C2-9B57-275B6642FEE1}" dt="2022-06-19T17:58:03.121" v="2233" actId="26606"/>
          <ac:cxnSpMkLst>
            <pc:docMk/>
            <pc:sldMk cId="1780561494" sldId="500"/>
            <ac:cxnSpMk id="33855" creationId="{FF8BD25D-8B66-4F26-8257-6DC0736291E8}"/>
          </ac:cxnSpMkLst>
        </pc:cxnChg>
      </pc:sldChg>
      <pc:sldChg chg="addSp modSp add mod setBg">
        <pc:chgData name="BEN KHALFALLAH Hela ItimAsrScoVdf" userId="d55be94f-4073-46ba-88ef-465599598fde" providerId="ADAL" clId="{F4C6D9C5-BD47-44C2-9B57-275B6642FEE1}" dt="2022-06-19T18:01:27.788" v="2253" actId="26606"/>
        <pc:sldMkLst>
          <pc:docMk/>
          <pc:sldMk cId="218554511" sldId="501"/>
        </pc:sldMkLst>
        <pc:spChg chg="mod">
          <ac:chgData name="BEN KHALFALLAH Hela ItimAsrScoVdf" userId="d55be94f-4073-46ba-88ef-465599598fde" providerId="ADAL" clId="{F4C6D9C5-BD47-44C2-9B57-275B6642FEE1}" dt="2022-06-19T18:01:27.788" v="2253" actId="26606"/>
          <ac:spMkLst>
            <pc:docMk/>
            <pc:sldMk cId="218554511" sldId="501"/>
            <ac:spMk id="2" creationId="{C33C1174-55E8-4D97-82E3-A5E672519FAC}"/>
          </ac:spMkLst>
        </pc:spChg>
        <pc:spChg chg="add">
          <ac:chgData name="BEN KHALFALLAH Hela ItimAsrScoVdf" userId="d55be94f-4073-46ba-88ef-465599598fde" providerId="ADAL" clId="{F4C6D9C5-BD47-44C2-9B57-275B6642FEE1}" dt="2022-06-19T18:01:27.788" v="2253" actId="26606"/>
          <ac:spMkLst>
            <pc:docMk/>
            <pc:sldMk cId="218554511" sldId="501"/>
            <ac:spMk id="34825" creationId="{1BB1D3B0-1E2E-48E2-ACCC-EE147A9A0CE0}"/>
          </ac:spMkLst>
        </pc:spChg>
        <pc:spChg chg="add">
          <ac:chgData name="BEN KHALFALLAH Hela ItimAsrScoVdf" userId="d55be94f-4073-46ba-88ef-465599598fde" providerId="ADAL" clId="{F4C6D9C5-BD47-44C2-9B57-275B6642FEE1}" dt="2022-06-19T18:01:27.788" v="2253" actId="26606"/>
          <ac:spMkLst>
            <pc:docMk/>
            <pc:sldMk cId="218554511" sldId="501"/>
            <ac:spMk id="34827" creationId="{4BB8B191-5BC6-486A-8E6E-13B1C9EEE83D}"/>
          </ac:spMkLst>
        </pc:spChg>
        <pc:spChg chg="add">
          <ac:chgData name="BEN KHALFALLAH Hela ItimAsrScoVdf" userId="d55be94f-4073-46ba-88ef-465599598fde" providerId="ADAL" clId="{F4C6D9C5-BD47-44C2-9B57-275B6642FEE1}" dt="2022-06-19T18:01:27.788" v="2253" actId="26606"/>
          <ac:spMkLst>
            <pc:docMk/>
            <pc:sldMk cId="218554511" sldId="501"/>
            <ac:spMk id="34829" creationId="{06E3DE27-4115-4B5D-A9DB-3C7CDC82B121}"/>
          </ac:spMkLst>
        </pc:spChg>
        <pc:spChg chg="add">
          <ac:chgData name="BEN KHALFALLAH Hela ItimAsrScoVdf" userId="d55be94f-4073-46ba-88ef-465599598fde" providerId="ADAL" clId="{F4C6D9C5-BD47-44C2-9B57-275B6642FEE1}" dt="2022-06-19T18:01:27.788" v="2253" actId="26606"/>
          <ac:spMkLst>
            <pc:docMk/>
            <pc:sldMk cId="218554511" sldId="501"/>
            <ac:spMk id="34831" creationId="{AA5196B7-638B-4DC2-897C-9F49E9D46FD9}"/>
          </ac:spMkLst>
        </pc:spChg>
        <pc:spChg chg="add">
          <ac:chgData name="BEN KHALFALLAH Hela ItimAsrScoVdf" userId="d55be94f-4073-46ba-88ef-465599598fde" providerId="ADAL" clId="{F4C6D9C5-BD47-44C2-9B57-275B6642FEE1}" dt="2022-06-19T18:01:27.788" v="2253" actId="26606"/>
          <ac:spMkLst>
            <pc:docMk/>
            <pc:sldMk cId="218554511" sldId="501"/>
            <ac:spMk id="34833" creationId="{C55F86D3-FCE1-4D7D-AF41-71DC2870646F}"/>
          </ac:spMkLst>
        </pc:spChg>
        <pc:spChg chg="add">
          <ac:chgData name="BEN KHALFALLAH Hela ItimAsrScoVdf" userId="d55be94f-4073-46ba-88ef-465599598fde" providerId="ADAL" clId="{F4C6D9C5-BD47-44C2-9B57-275B6642FEE1}" dt="2022-06-19T18:01:27.788" v="2253" actId="26606"/>
          <ac:spMkLst>
            <pc:docMk/>
            <pc:sldMk cId="218554511" sldId="501"/>
            <ac:spMk id="34835" creationId="{A929C5D9-9F34-4291-89A1-8EC391C23807}"/>
          </ac:spMkLst>
        </pc:spChg>
        <pc:spChg chg="add">
          <ac:chgData name="BEN KHALFALLAH Hela ItimAsrScoVdf" userId="d55be94f-4073-46ba-88ef-465599598fde" providerId="ADAL" clId="{F4C6D9C5-BD47-44C2-9B57-275B6642FEE1}" dt="2022-06-19T18:01:27.788" v="2253" actId="26606"/>
          <ac:spMkLst>
            <pc:docMk/>
            <pc:sldMk cId="218554511" sldId="501"/>
            <ac:spMk id="34837" creationId="{2DEE3228-A905-44E8-9084-7184118C1958}"/>
          </ac:spMkLst>
        </pc:spChg>
        <pc:spChg chg="add">
          <ac:chgData name="BEN KHALFALLAH Hela ItimAsrScoVdf" userId="d55be94f-4073-46ba-88ef-465599598fde" providerId="ADAL" clId="{F4C6D9C5-BD47-44C2-9B57-275B6642FEE1}" dt="2022-06-19T18:01:27.788" v="2253" actId="26606"/>
          <ac:spMkLst>
            <pc:docMk/>
            <pc:sldMk cId="218554511" sldId="501"/>
            <ac:spMk id="34839" creationId="{EF51BA0D-CFE3-4E49-80A1-2F9C56EBBD6F}"/>
          </ac:spMkLst>
        </pc:spChg>
        <pc:picChg chg="add mod ord">
          <ac:chgData name="BEN KHALFALLAH Hela ItimAsrScoVdf" userId="d55be94f-4073-46ba-88ef-465599598fde" providerId="ADAL" clId="{F4C6D9C5-BD47-44C2-9B57-275B6642FEE1}" dt="2022-06-19T18:01:27.788" v="2253" actId="26606"/>
          <ac:picMkLst>
            <pc:docMk/>
            <pc:sldMk cId="218554511" sldId="501"/>
            <ac:picMk id="34818" creationId="{36EA7200-ABED-46A2-B78B-C9743D5B7ECF}"/>
          </ac:picMkLst>
        </pc:picChg>
        <pc:picChg chg="add mod">
          <ac:chgData name="BEN KHALFALLAH Hela ItimAsrScoVdf" userId="d55be94f-4073-46ba-88ef-465599598fde" providerId="ADAL" clId="{F4C6D9C5-BD47-44C2-9B57-275B6642FEE1}" dt="2022-06-19T18:01:27.788" v="2253" actId="26606"/>
          <ac:picMkLst>
            <pc:docMk/>
            <pc:sldMk cId="218554511" sldId="501"/>
            <ac:picMk id="34820" creationId="{8A4473B1-9033-4EB8-A89D-56EE4CB89261}"/>
          </ac:picMkLst>
        </pc:picChg>
      </pc:sldChg>
      <pc:sldChg chg="addSp delSp modSp new mod setBg">
        <pc:chgData name="BEN KHALFALLAH Hela ItimAsrScoVdf" userId="d55be94f-4073-46ba-88ef-465599598fde" providerId="ADAL" clId="{F4C6D9C5-BD47-44C2-9B57-275B6642FEE1}" dt="2022-06-19T18:26:50.693" v="2475" actId="26606"/>
        <pc:sldMkLst>
          <pc:docMk/>
          <pc:sldMk cId="1712873548" sldId="502"/>
        </pc:sldMkLst>
        <pc:spChg chg="mod ord">
          <ac:chgData name="BEN KHALFALLAH Hela ItimAsrScoVdf" userId="d55be94f-4073-46ba-88ef-465599598fde" providerId="ADAL" clId="{F4C6D9C5-BD47-44C2-9B57-275B6642FEE1}" dt="2022-06-19T18:26:50.693" v="2475" actId="26606"/>
          <ac:spMkLst>
            <pc:docMk/>
            <pc:sldMk cId="1712873548" sldId="502"/>
            <ac:spMk id="2" creationId="{2408A75A-A4D4-4A36-870A-EBD8BC3AD26F}"/>
          </ac:spMkLst>
        </pc:spChg>
        <pc:spChg chg="del">
          <ac:chgData name="BEN KHALFALLAH Hela ItimAsrScoVdf" userId="d55be94f-4073-46ba-88ef-465599598fde" providerId="ADAL" clId="{F4C6D9C5-BD47-44C2-9B57-275B6642FEE1}" dt="2022-06-19T18:06:20.941" v="2313" actId="478"/>
          <ac:spMkLst>
            <pc:docMk/>
            <pc:sldMk cId="1712873548" sldId="502"/>
            <ac:spMk id="3" creationId="{819FBC98-8C09-4168-966B-79068A5FCEC5}"/>
          </ac:spMkLst>
        </pc:spChg>
        <pc:spChg chg="add del">
          <ac:chgData name="BEN KHALFALLAH Hela ItimAsrScoVdf" userId="d55be94f-4073-46ba-88ef-465599598fde" providerId="ADAL" clId="{F4C6D9C5-BD47-44C2-9B57-275B6642FEE1}" dt="2022-06-19T18:26:50.693" v="2475" actId="26606"/>
          <ac:spMkLst>
            <pc:docMk/>
            <pc:sldMk cId="1712873548" sldId="502"/>
            <ac:spMk id="1031" creationId="{DB691D59-8F51-4DD8-AD41-D568D29B08F8}"/>
          </ac:spMkLst>
        </pc:spChg>
        <pc:spChg chg="add del">
          <ac:chgData name="BEN KHALFALLAH Hela ItimAsrScoVdf" userId="d55be94f-4073-46ba-88ef-465599598fde" providerId="ADAL" clId="{F4C6D9C5-BD47-44C2-9B57-275B6642FEE1}" dt="2022-06-19T18:26:50.693" v="2475" actId="26606"/>
          <ac:spMkLst>
            <pc:docMk/>
            <pc:sldMk cId="1712873548" sldId="502"/>
            <ac:spMk id="1033" creationId="{204AEF18-0627-48F3-9B3D-F7E8F050B1D4}"/>
          </ac:spMkLst>
        </pc:spChg>
        <pc:spChg chg="add del">
          <ac:chgData name="BEN KHALFALLAH Hela ItimAsrScoVdf" userId="d55be94f-4073-46ba-88ef-465599598fde" providerId="ADAL" clId="{F4C6D9C5-BD47-44C2-9B57-275B6642FEE1}" dt="2022-06-19T18:26:50.693" v="2475" actId="26606"/>
          <ac:spMkLst>
            <pc:docMk/>
            <pc:sldMk cId="1712873548" sldId="502"/>
            <ac:spMk id="1035" creationId="{CEAEE08A-C572-438F-9753-B0D527A515A7}"/>
          </ac:spMkLst>
        </pc:spChg>
        <pc:spChg chg="add del">
          <ac:chgData name="BEN KHALFALLAH Hela ItimAsrScoVdf" userId="d55be94f-4073-46ba-88ef-465599598fde" providerId="ADAL" clId="{F4C6D9C5-BD47-44C2-9B57-275B6642FEE1}" dt="2022-06-19T18:26:50.693" v="2475" actId="26606"/>
          <ac:spMkLst>
            <pc:docMk/>
            <pc:sldMk cId="1712873548" sldId="502"/>
            <ac:spMk id="1037" creationId="{DB93146F-62ED-4C59-844C-0935D0FB5031}"/>
          </ac:spMkLst>
        </pc:spChg>
        <pc:spChg chg="add del">
          <ac:chgData name="BEN KHALFALLAH Hela ItimAsrScoVdf" userId="d55be94f-4073-46ba-88ef-465599598fde" providerId="ADAL" clId="{F4C6D9C5-BD47-44C2-9B57-275B6642FEE1}" dt="2022-06-19T18:26:50.693" v="2475" actId="26606"/>
          <ac:spMkLst>
            <pc:docMk/>
            <pc:sldMk cId="1712873548" sldId="502"/>
            <ac:spMk id="1039" creationId="{BF3D65BA-1C65-40FB-92EF-83951BDC1D7C}"/>
          </ac:spMkLst>
        </pc:spChg>
        <pc:spChg chg="add del">
          <ac:chgData name="BEN KHALFALLAH Hela ItimAsrScoVdf" userId="d55be94f-4073-46ba-88ef-465599598fde" providerId="ADAL" clId="{F4C6D9C5-BD47-44C2-9B57-275B6642FEE1}" dt="2022-06-19T18:26:50.693" v="2475" actId="26606"/>
          <ac:spMkLst>
            <pc:docMk/>
            <pc:sldMk cId="1712873548" sldId="502"/>
            <ac:spMk id="1041" creationId="{ADF52CCA-FCDD-49A0-BFFC-3BD41F1B827A}"/>
          </ac:spMkLst>
        </pc:spChg>
        <pc:spChg chg="add del">
          <ac:chgData name="BEN KHALFALLAH Hela ItimAsrScoVdf" userId="d55be94f-4073-46ba-88ef-465599598fde" providerId="ADAL" clId="{F4C6D9C5-BD47-44C2-9B57-275B6642FEE1}" dt="2022-06-19T18:26:50.681" v="2474" actId="26606"/>
          <ac:spMkLst>
            <pc:docMk/>
            <pc:sldMk cId="1712873548" sldId="502"/>
            <ac:spMk id="1046" creationId="{DB691D59-8F51-4DD8-AD41-D568D29B08F8}"/>
          </ac:spMkLst>
        </pc:spChg>
        <pc:spChg chg="add del">
          <ac:chgData name="BEN KHALFALLAH Hela ItimAsrScoVdf" userId="d55be94f-4073-46ba-88ef-465599598fde" providerId="ADAL" clId="{F4C6D9C5-BD47-44C2-9B57-275B6642FEE1}" dt="2022-06-19T18:26:50.681" v="2474" actId="26606"/>
          <ac:spMkLst>
            <pc:docMk/>
            <pc:sldMk cId="1712873548" sldId="502"/>
            <ac:spMk id="1048" creationId="{204AEF18-0627-48F3-9B3D-F7E8F050B1D4}"/>
          </ac:spMkLst>
        </pc:spChg>
        <pc:spChg chg="add del">
          <ac:chgData name="BEN KHALFALLAH Hela ItimAsrScoVdf" userId="d55be94f-4073-46ba-88ef-465599598fde" providerId="ADAL" clId="{F4C6D9C5-BD47-44C2-9B57-275B6642FEE1}" dt="2022-06-19T18:26:50.681" v="2474" actId="26606"/>
          <ac:spMkLst>
            <pc:docMk/>
            <pc:sldMk cId="1712873548" sldId="502"/>
            <ac:spMk id="1050" creationId="{CEAEE08A-C572-438F-9753-B0D527A515A7}"/>
          </ac:spMkLst>
        </pc:spChg>
        <pc:spChg chg="add del">
          <ac:chgData name="BEN KHALFALLAH Hela ItimAsrScoVdf" userId="d55be94f-4073-46ba-88ef-465599598fde" providerId="ADAL" clId="{F4C6D9C5-BD47-44C2-9B57-275B6642FEE1}" dt="2022-06-19T18:26:50.681" v="2474" actId="26606"/>
          <ac:spMkLst>
            <pc:docMk/>
            <pc:sldMk cId="1712873548" sldId="502"/>
            <ac:spMk id="1052" creationId="{DB93146F-62ED-4C59-844C-0935D0FB5031}"/>
          </ac:spMkLst>
        </pc:spChg>
        <pc:spChg chg="add del">
          <ac:chgData name="BEN KHALFALLAH Hela ItimAsrScoVdf" userId="d55be94f-4073-46ba-88ef-465599598fde" providerId="ADAL" clId="{F4C6D9C5-BD47-44C2-9B57-275B6642FEE1}" dt="2022-06-19T18:26:50.681" v="2474" actId="26606"/>
          <ac:spMkLst>
            <pc:docMk/>
            <pc:sldMk cId="1712873548" sldId="502"/>
            <ac:spMk id="1054" creationId="{BF3D65BA-1C65-40FB-92EF-83951BDC1D7C}"/>
          </ac:spMkLst>
        </pc:spChg>
        <pc:spChg chg="add del">
          <ac:chgData name="BEN KHALFALLAH Hela ItimAsrScoVdf" userId="d55be94f-4073-46ba-88ef-465599598fde" providerId="ADAL" clId="{F4C6D9C5-BD47-44C2-9B57-275B6642FEE1}" dt="2022-06-19T18:26:50.681" v="2474" actId="26606"/>
          <ac:spMkLst>
            <pc:docMk/>
            <pc:sldMk cId="1712873548" sldId="502"/>
            <ac:spMk id="1056" creationId="{ADF52CCA-FCDD-49A0-BFFC-3BD41F1B827A}"/>
          </ac:spMkLst>
        </pc:spChg>
        <pc:spChg chg="add">
          <ac:chgData name="BEN KHALFALLAH Hela ItimAsrScoVdf" userId="d55be94f-4073-46ba-88ef-465599598fde" providerId="ADAL" clId="{F4C6D9C5-BD47-44C2-9B57-275B6642FEE1}" dt="2022-06-19T18:26:50.693" v="2475" actId="26606"/>
          <ac:spMkLst>
            <pc:docMk/>
            <pc:sldMk cId="1712873548" sldId="502"/>
            <ac:spMk id="1062" creationId="{2928117C-9446-4E7F-AE62-95E0F6DB5B27}"/>
          </ac:spMkLst>
        </pc:spChg>
        <pc:spChg chg="add">
          <ac:chgData name="BEN KHALFALLAH Hela ItimAsrScoVdf" userId="d55be94f-4073-46ba-88ef-465599598fde" providerId="ADAL" clId="{F4C6D9C5-BD47-44C2-9B57-275B6642FEE1}" dt="2022-06-19T18:26:50.693" v="2475" actId="26606"/>
          <ac:spMkLst>
            <pc:docMk/>
            <pc:sldMk cId="1712873548" sldId="502"/>
            <ac:spMk id="1063" creationId="{84D30AFB-4D71-48B0-AA00-28EE92363A5F}"/>
          </ac:spMkLst>
        </pc:spChg>
        <pc:spChg chg="add">
          <ac:chgData name="BEN KHALFALLAH Hela ItimAsrScoVdf" userId="d55be94f-4073-46ba-88ef-465599598fde" providerId="ADAL" clId="{F4C6D9C5-BD47-44C2-9B57-275B6642FEE1}" dt="2022-06-19T18:26:50.693" v="2475" actId="26606"/>
          <ac:spMkLst>
            <pc:docMk/>
            <pc:sldMk cId="1712873548" sldId="502"/>
            <ac:spMk id="1064" creationId="{96A0B76F-8010-4C62-B4B6-C5FC438C059E}"/>
          </ac:spMkLst>
        </pc:spChg>
        <pc:spChg chg="add">
          <ac:chgData name="BEN KHALFALLAH Hela ItimAsrScoVdf" userId="d55be94f-4073-46ba-88ef-465599598fde" providerId="ADAL" clId="{F4C6D9C5-BD47-44C2-9B57-275B6642FEE1}" dt="2022-06-19T18:26:50.693" v="2475" actId="26606"/>
          <ac:spMkLst>
            <pc:docMk/>
            <pc:sldMk cId="1712873548" sldId="502"/>
            <ac:spMk id="1065" creationId="{9FC936C0-4624-438D-BDD0-6B296BD6409D}"/>
          </ac:spMkLst>
        </pc:spChg>
        <pc:spChg chg="add">
          <ac:chgData name="BEN KHALFALLAH Hela ItimAsrScoVdf" userId="d55be94f-4073-46ba-88ef-465599598fde" providerId="ADAL" clId="{F4C6D9C5-BD47-44C2-9B57-275B6642FEE1}" dt="2022-06-19T18:26:50.693" v="2475" actId="26606"/>
          <ac:spMkLst>
            <pc:docMk/>
            <pc:sldMk cId="1712873548" sldId="502"/>
            <ac:spMk id="1066" creationId="{683F1FFD-1AA8-4EC2-97B9-FEC7564F489B}"/>
          </ac:spMkLst>
        </pc:spChg>
        <pc:spChg chg="add">
          <ac:chgData name="BEN KHALFALLAH Hela ItimAsrScoVdf" userId="d55be94f-4073-46ba-88ef-465599598fde" providerId="ADAL" clId="{F4C6D9C5-BD47-44C2-9B57-275B6642FEE1}" dt="2022-06-19T18:26:50.693" v="2475" actId="26606"/>
          <ac:spMkLst>
            <pc:docMk/>
            <pc:sldMk cId="1712873548" sldId="502"/>
            <ac:spMk id="1067" creationId="{8FF0F8A7-C9E3-49D9-A67E-09FF582C7821}"/>
          </ac:spMkLst>
        </pc:spChg>
        <pc:grpChg chg="add">
          <ac:chgData name="BEN KHALFALLAH Hela ItimAsrScoVdf" userId="d55be94f-4073-46ba-88ef-465599598fde" providerId="ADAL" clId="{F4C6D9C5-BD47-44C2-9B57-275B6642FEE1}" dt="2022-06-19T18:26:50.693" v="2475" actId="26606"/>
          <ac:grpSpMkLst>
            <pc:docMk/>
            <pc:sldMk cId="1712873548" sldId="502"/>
            <ac:grpSpMk id="1058" creationId="{A4274C20-A98B-4AC3-B16A-B7F41CB582DC}"/>
          </ac:grpSpMkLst>
        </pc:grpChg>
        <pc:picChg chg="add del mod">
          <ac:chgData name="BEN KHALFALLAH Hela ItimAsrScoVdf" userId="d55be94f-4073-46ba-88ef-465599598fde" providerId="ADAL" clId="{F4C6D9C5-BD47-44C2-9B57-275B6642FEE1}" dt="2022-06-19T18:26:41.559" v="2471" actId="478"/>
          <ac:picMkLst>
            <pc:docMk/>
            <pc:sldMk cId="1712873548" sldId="502"/>
            <ac:picMk id="1026" creationId="{5C058C27-706E-444A-9951-AE8FB23B95EA}"/>
          </ac:picMkLst>
        </pc:picChg>
        <pc:picChg chg="add mod">
          <ac:chgData name="BEN KHALFALLAH Hela ItimAsrScoVdf" userId="d55be94f-4073-46ba-88ef-465599598fde" providerId="ADAL" clId="{F4C6D9C5-BD47-44C2-9B57-275B6642FEE1}" dt="2022-06-19T18:26:50.693" v="2475" actId="26606"/>
          <ac:picMkLst>
            <pc:docMk/>
            <pc:sldMk cId="1712873548" sldId="502"/>
            <ac:picMk id="1028" creationId="{F15A2E59-01FD-4563-A242-71EC687842FB}"/>
          </ac:picMkLst>
        </pc:picChg>
      </pc:sldChg>
      <pc:sldChg chg="add del ord">
        <pc:chgData name="BEN KHALFALLAH Hela ItimAsrScoVdf" userId="d55be94f-4073-46ba-88ef-465599598fde" providerId="ADAL" clId="{F4C6D9C5-BD47-44C2-9B57-275B6642FEE1}" dt="2022-06-19T18:05:28.503" v="2289" actId="47"/>
        <pc:sldMkLst>
          <pc:docMk/>
          <pc:sldMk cId="2296856281" sldId="502"/>
        </pc:sldMkLst>
      </pc:sldChg>
      <pc:sldChg chg="add del">
        <pc:chgData name="BEN KHALFALLAH Hela ItimAsrScoVdf" userId="d55be94f-4073-46ba-88ef-465599598fde" providerId="ADAL" clId="{F4C6D9C5-BD47-44C2-9B57-275B6642FEE1}" dt="2022-06-19T18:02:18.071" v="2255" actId="2890"/>
        <pc:sldMkLst>
          <pc:docMk/>
          <pc:sldMk cId="4088746222" sldId="502"/>
        </pc:sldMkLst>
      </pc:sldChg>
      <pc:sldChg chg="addSp delSp modSp add mod ord setBg addAnim">
        <pc:chgData name="BEN KHALFALLAH Hela ItimAsrScoVdf" userId="d55be94f-4073-46ba-88ef-465599598fde" providerId="ADAL" clId="{F4C6D9C5-BD47-44C2-9B57-275B6642FEE1}" dt="2022-06-19T18:21:44.614" v="2401"/>
        <pc:sldMkLst>
          <pc:docMk/>
          <pc:sldMk cId="1481165145" sldId="503"/>
        </pc:sldMkLst>
        <pc:spChg chg="mod ord">
          <ac:chgData name="BEN KHALFALLAH Hela ItimAsrScoVdf" userId="d55be94f-4073-46ba-88ef-465599598fde" providerId="ADAL" clId="{F4C6D9C5-BD47-44C2-9B57-275B6642FEE1}" dt="2022-06-19T18:21:44.613" v="2400" actId="26606"/>
          <ac:spMkLst>
            <pc:docMk/>
            <pc:sldMk cId="1481165145" sldId="503"/>
            <ac:spMk id="2" creationId="{C33C1174-55E8-4D97-82E3-A5E672519FAC}"/>
          </ac:spMkLst>
        </pc:spChg>
        <pc:spChg chg="del">
          <ac:chgData name="BEN KHALFALLAH Hela ItimAsrScoVdf" userId="d55be94f-4073-46ba-88ef-465599598fde" providerId="ADAL" clId="{F4C6D9C5-BD47-44C2-9B57-275B6642FEE1}" dt="2022-06-19T18:19:44.505" v="2386" actId="478"/>
          <ac:spMkLst>
            <pc:docMk/>
            <pc:sldMk cId="1481165145" sldId="503"/>
            <ac:spMk id="3" creationId="{04212767-E1C4-4CAF-A6BB-32E5B32E1173}"/>
          </ac:spMkLst>
        </pc:spChg>
        <pc:spChg chg="del">
          <ac:chgData name="BEN KHALFALLAH Hela ItimAsrScoVdf" userId="d55be94f-4073-46ba-88ef-465599598fde" providerId="ADAL" clId="{F4C6D9C5-BD47-44C2-9B57-275B6642FEE1}" dt="2022-06-19T18:19:44.505" v="2386" actId="478"/>
          <ac:spMkLst>
            <pc:docMk/>
            <pc:sldMk cId="1481165145" sldId="503"/>
            <ac:spMk id="16" creationId="{2C1FB40F-3EFE-49F1-91B5-4D7A5A58E67A}"/>
          </ac:spMkLst>
        </pc:spChg>
        <pc:spChg chg="add">
          <ac:chgData name="BEN KHALFALLAH Hela ItimAsrScoVdf" userId="d55be94f-4073-46ba-88ef-465599598fde" providerId="ADAL" clId="{F4C6D9C5-BD47-44C2-9B57-275B6642FEE1}" dt="2022-06-19T18:21:44.613" v="2400" actId="26606"/>
          <ac:spMkLst>
            <pc:docMk/>
            <pc:sldMk cId="1481165145" sldId="503"/>
            <ac:spMk id="3079" creationId="{2928117C-9446-4E7F-AE62-95E0F6DB5B27}"/>
          </ac:spMkLst>
        </pc:spChg>
        <pc:spChg chg="add">
          <ac:chgData name="BEN KHALFALLAH Hela ItimAsrScoVdf" userId="d55be94f-4073-46ba-88ef-465599598fde" providerId="ADAL" clId="{F4C6D9C5-BD47-44C2-9B57-275B6642FEE1}" dt="2022-06-19T18:21:44.613" v="2400" actId="26606"/>
          <ac:spMkLst>
            <pc:docMk/>
            <pc:sldMk cId="1481165145" sldId="503"/>
            <ac:spMk id="3081" creationId="{84D30AFB-4D71-48B0-AA00-28EE92363A5F}"/>
          </ac:spMkLst>
        </pc:spChg>
        <pc:spChg chg="add">
          <ac:chgData name="BEN KHALFALLAH Hela ItimAsrScoVdf" userId="d55be94f-4073-46ba-88ef-465599598fde" providerId="ADAL" clId="{F4C6D9C5-BD47-44C2-9B57-275B6642FEE1}" dt="2022-06-19T18:21:44.613" v="2400" actId="26606"/>
          <ac:spMkLst>
            <pc:docMk/>
            <pc:sldMk cId="1481165145" sldId="503"/>
            <ac:spMk id="3083" creationId="{96A0B76F-8010-4C62-B4B6-C5FC438C059E}"/>
          </ac:spMkLst>
        </pc:spChg>
        <pc:spChg chg="add">
          <ac:chgData name="BEN KHALFALLAH Hela ItimAsrScoVdf" userId="d55be94f-4073-46ba-88ef-465599598fde" providerId="ADAL" clId="{F4C6D9C5-BD47-44C2-9B57-275B6642FEE1}" dt="2022-06-19T18:21:44.613" v="2400" actId="26606"/>
          <ac:spMkLst>
            <pc:docMk/>
            <pc:sldMk cId="1481165145" sldId="503"/>
            <ac:spMk id="3085" creationId="{9FC936C0-4624-438D-BDD0-6B296BD6409D}"/>
          </ac:spMkLst>
        </pc:spChg>
        <pc:spChg chg="add">
          <ac:chgData name="BEN KHALFALLAH Hela ItimAsrScoVdf" userId="d55be94f-4073-46ba-88ef-465599598fde" providerId="ADAL" clId="{F4C6D9C5-BD47-44C2-9B57-275B6642FEE1}" dt="2022-06-19T18:21:44.613" v="2400" actId="26606"/>
          <ac:spMkLst>
            <pc:docMk/>
            <pc:sldMk cId="1481165145" sldId="503"/>
            <ac:spMk id="3087" creationId="{683F1FFD-1AA8-4EC2-97B9-FEC7564F489B}"/>
          </ac:spMkLst>
        </pc:spChg>
        <pc:spChg chg="add">
          <ac:chgData name="BEN KHALFALLAH Hela ItimAsrScoVdf" userId="d55be94f-4073-46ba-88ef-465599598fde" providerId="ADAL" clId="{F4C6D9C5-BD47-44C2-9B57-275B6642FEE1}" dt="2022-06-19T18:21:44.613" v="2400" actId="26606"/>
          <ac:spMkLst>
            <pc:docMk/>
            <pc:sldMk cId="1481165145" sldId="503"/>
            <ac:spMk id="3089" creationId="{8FF0F8A7-C9E3-49D9-A67E-09FF582C7821}"/>
          </ac:spMkLst>
        </pc:spChg>
        <pc:grpChg chg="add">
          <ac:chgData name="BEN KHALFALLAH Hela ItimAsrScoVdf" userId="d55be94f-4073-46ba-88ef-465599598fde" providerId="ADAL" clId="{F4C6D9C5-BD47-44C2-9B57-275B6642FEE1}" dt="2022-06-19T18:21:44.613" v="2400" actId="26606"/>
          <ac:grpSpMkLst>
            <pc:docMk/>
            <pc:sldMk cId="1481165145" sldId="503"/>
            <ac:grpSpMk id="3091" creationId="{A4274C20-A98B-4AC3-B16A-B7F41CB582DC}"/>
          </ac:grpSpMkLst>
        </pc:grpChg>
        <pc:picChg chg="add mod">
          <ac:chgData name="BEN KHALFALLAH Hela ItimAsrScoVdf" userId="d55be94f-4073-46ba-88ef-465599598fde" providerId="ADAL" clId="{F4C6D9C5-BD47-44C2-9B57-275B6642FEE1}" dt="2022-06-19T18:21:44.613" v="2400" actId="26606"/>
          <ac:picMkLst>
            <pc:docMk/>
            <pc:sldMk cId="1481165145" sldId="503"/>
            <ac:picMk id="3074" creationId="{AD774E57-00C9-49B8-A893-5AFD88578965}"/>
          </ac:picMkLst>
        </pc:picChg>
        <pc:picChg chg="del">
          <ac:chgData name="BEN KHALFALLAH Hela ItimAsrScoVdf" userId="d55be94f-4073-46ba-88ef-465599598fde" providerId="ADAL" clId="{F4C6D9C5-BD47-44C2-9B57-275B6642FEE1}" dt="2022-06-19T18:19:42.238" v="2385" actId="478"/>
          <ac:picMkLst>
            <pc:docMk/>
            <pc:sldMk cId="1481165145" sldId="503"/>
            <ac:picMk id="31746" creationId="{CB214894-3BAE-4A59-B8A4-8282B75312B1}"/>
          </ac:picMkLst>
        </pc:picChg>
        <pc:picChg chg="del">
          <ac:chgData name="BEN KHALFALLAH Hela ItimAsrScoVdf" userId="d55be94f-4073-46ba-88ef-465599598fde" providerId="ADAL" clId="{F4C6D9C5-BD47-44C2-9B57-275B6642FEE1}" dt="2022-06-19T18:19:42.238" v="2385" actId="478"/>
          <ac:picMkLst>
            <pc:docMk/>
            <pc:sldMk cId="1481165145" sldId="503"/>
            <ac:picMk id="31748" creationId="{2CE05044-B270-4AC1-A5CE-44DA4FB25EED}"/>
          </ac:picMkLst>
        </pc:picChg>
      </pc:sldChg>
      <pc:sldChg chg="addSp delSp modSp add mod">
        <pc:chgData name="BEN KHALFALLAH Hela ItimAsrScoVdf" userId="d55be94f-4073-46ba-88ef-465599598fde" providerId="ADAL" clId="{F4C6D9C5-BD47-44C2-9B57-275B6642FEE1}" dt="2022-06-19T18:22:48.431" v="2426" actId="26606"/>
        <pc:sldMkLst>
          <pc:docMk/>
          <pc:sldMk cId="177511127" sldId="504"/>
        </pc:sldMkLst>
        <pc:spChg chg="mod ord">
          <ac:chgData name="BEN KHALFALLAH Hela ItimAsrScoVdf" userId="d55be94f-4073-46ba-88ef-465599598fde" providerId="ADAL" clId="{F4C6D9C5-BD47-44C2-9B57-275B6642FEE1}" dt="2022-06-19T18:22:48.431" v="2426" actId="26606"/>
          <ac:spMkLst>
            <pc:docMk/>
            <pc:sldMk cId="177511127" sldId="504"/>
            <ac:spMk id="2" creationId="{C33C1174-55E8-4D97-82E3-A5E672519FAC}"/>
          </ac:spMkLst>
        </pc:spChg>
        <pc:spChg chg="add del">
          <ac:chgData name="BEN KHALFALLAH Hela ItimAsrScoVdf" userId="d55be94f-4073-46ba-88ef-465599598fde" providerId="ADAL" clId="{F4C6D9C5-BD47-44C2-9B57-275B6642FEE1}" dt="2022-06-19T18:22:48.431" v="2426" actId="26606"/>
          <ac:spMkLst>
            <pc:docMk/>
            <pc:sldMk cId="177511127" sldId="504"/>
            <ac:spMk id="3079" creationId="{2928117C-9446-4E7F-AE62-95E0F6DB5B27}"/>
          </ac:spMkLst>
        </pc:spChg>
        <pc:spChg chg="add del">
          <ac:chgData name="BEN KHALFALLAH Hela ItimAsrScoVdf" userId="d55be94f-4073-46ba-88ef-465599598fde" providerId="ADAL" clId="{F4C6D9C5-BD47-44C2-9B57-275B6642FEE1}" dt="2022-06-19T18:22:48.431" v="2426" actId="26606"/>
          <ac:spMkLst>
            <pc:docMk/>
            <pc:sldMk cId="177511127" sldId="504"/>
            <ac:spMk id="3081" creationId="{84D30AFB-4D71-48B0-AA00-28EE92363A5F}"/>
          </ac:spMkLst>
        </pc:spChg>
        <pc:spChg chg="add del">
          <ac:chgData name="BEN KHALFALLAH Hela ItimAsrScoVdf" userId="d55be94f-4073-46ba-88ef-465599598fde" providerId="ADAL" clId="{F4C6D9C5-BD47-44C2-9B57-275B6642FEE1}" dt="2022-06-19T18:22:48.431" v="2426" actId="26606"/>
          <ac:spMkLst>
            <pc:docMk/>
            <pc:sldMk cId="177511127" sldId="504"/>
            <ac:spMk id="3083" creationId="{96A0B76F-8010-4C62-B4B6-C5FC438C059E}"/>
          </ac:spMkLst>
        </pc:spChg>
        <pc:spChg chg="add del">
          <ac:chgData name="BEN KHALFALLAH Hela ItimAsrScoVdf" userId="d55be94f-4073-46ba-88ef-465599598fde" providerId="ADAL" clId="{F4C6D9C5-BD47-44C2-9B57-275B6642FEE1}" dt="2022-06-19T18:22:48.431" v="2426" actId="26606"/>
          <ac:spMkLst>
            <pc:docMk/>
            <pc:sldMk cId="177511127" sldId="504"/>
            <ac:spMk id="3085" creationId="{9FC936C0-4624-438D-BDD0-6B296BD6409D}"/>
          </ac:spMkLst>
        </pc:spChg>
        <pc:spChg chg="add del">
          <ac:chgData name="BEN KHALFALLAH Hela ItimAsrScoVdf" userId="d55be94f-4073-46ba-88ef-465599598fde" providerId="ADAL" clId="{F4C6D9C5-BD47-44C2-9B57-275B6642FEE1}" dt="2022-06-19T18:22:48.431" v="2426" actId="26606"/>
          <ac:spMkLst>
            <pc:docMk/>
            <pc:sldMk cId="177511127" sldId="504"/>
            <ac:spMk id="3087" creationId="{683F1FFD-1AA8-4EC2-97B9-FEC7564F489B}"/>
          </ac:spMkLst>
        </pc:spChg>
        <pc:spChg chg="add del">
          <ac:chgData name="BEN KHALFALLAH Hela ItimAsrScoVdf" userId="d55be94f-4073-46ba-88ef-465599598fde" providerId="ADAL" clId="{F4C6D9C5-BD47-44C2-9B57-275B6642FEE1}" dt="2022-06-19T18:22:48.431" v="2426" actId="26606"/>
          <ac:spMkLst>
            <pc:docMk/>
            <pc:sldMk cId="177511127" sldId="504"/>
            <ac:spMk id="3089" creationId="{8FF0F8A7-C9E3-49D9-A67E-09FF582C7821}"/>
          </ac:spMkLst>
        </pc:spChg>
        <pc:spChg chg="add del">
          <ac:chgData name="BEN KHALFALLAH Hela ItimAsrScoVdf" userId="d55be94f-4073-46ba-88ef-465599598fde" providerId="ADAL" clId="{F4C6D9C5-BD47-44C2-9B57-275B6642FEE1}" dt="2022-06-19T18:22:48.420" v="2425" actId="26606"/>
          <ac:spMkLst>
            <pc:docMk/>
            <pc:sldMk cId="177511127" sldId="504"/>
            <ac:spMk id="3099" creationId="{2928117C-9446-4E7F-AE62-95E0F6DB5B27}"/>
          </ac:spMkLst>
        </pc:spChg>
        <pc:spChg chg="add del">
          <ac:chgData name="BEN KHALFALLAH Hela ItimAsrScoVdf" userId="d55be94f-4073-46ba-88ef-465599598fde" providerId="ADAL" clId="{F4C6D9C5-BD47-44C2-9B57-275B6642FEE1}" dt="2022-06-19T18:22:48.420" v="2425" actId="26606"/>
          <ac:spMkLst>
            <pc:docMk/>
            <pc:sldMk cId="177511127" sldId="504"/>
            <ac:spMk id="3101" creationId="{84D30AFB-4D71-48B0-AA00-28EE92363A5F}"/>
          </ac:spMkLst>
        </pc:spChg>
        <pc:spChg chg="add del">
          <ac:chgData name="BEN KHALFALLAH Hela ItimAsrScoVdf" userId="d55be94f-4073-46ba-88ef-465599598fde" providerId="ADAL" clId="{F4C6D9C5-BD47-44C2-9B57-275B6642FEE1}" dt="2022-06-19T18:22:48.420" v="2425" actId="26606"/>
          <ac:spMkLst>
            <pc:docMk/>
            <pc:sldMk cId="177511127" sldId="504"/>
            <ac:spMk id="3103" creationId="{96A0B76F-8010-4C62-B4B6-C5FC438C059E}"/>
          </ac:spMkLst>
        </pc:spChg>
        <pc:spChg chg="add del">
          <ac:chgData name="BEN KHALFALLAH Hela ItimAsrScoVdf" userId="d55be94f-4073-46ba-88ef-465599598fde" providerId="ADAL" clId="{F4C6D9C5-BD47-44C2-9B57-275B6642FEE1}" dt="2022-06-19T18:22:48.420" v="2425" actId="26606"/>
          <ac:spMkLst>
            <pc:docMk/>
            <pc:sldMk cId="177511127" sldId="504"/>
            <ac:spMk id="3105" creationId="{9FC936C0-4624-438D-BDD0-6B296BD6409D}"/>
          </ac:spMkLst>
        </pc:spChg>
        <pc:spChg chg="add del">
          <ac:chgData name="BEN KHALFALLAH Hela ItimAsrScoVdf" userId="d55be94f-4073-46ba-88ef-465599598fde" providerId="ADAL" clId="{F4C6D9C5-BD47-44C2-9B57-275B6642FEE1}" dt="2022-06-19T18:22:48.420" v="2425" actId="26606"/>
          <ac:spMkLst>
            <pc:docMk/>
            <pc:sldMk cId="177511127" sldId="504"/>
            <ac:spMk id="3107" creationId="{683F1FFD-1AA8-4EC2-97B9-FEC7564F489B}"/>
          </ac:spMkLst>
        </pc:spChg>
        <pc:spChg chg="add del">
          <ac:chgData name="BEN KHALFALLAH Hela ItimAsrScoVdf" userId="d55be94f-4073-46ba-88ef-465599598fde" providerId="ADAL" clId="{F4C6D9C5-BD47-44C2-9B57-275B6642FEE1}" dt="2022-06-19T18:22:48.420" v="2425" actId="26606"/>
          <ac:spMkLst>
            <pc:docMk/>
            <pc:sldMk cId="177511127" sldId="504"/>
            <ac:spMk id="3109" creationId="{8FF0F8A7-C9E3-49D9-A67E-09FF582C7821}"/>
          </ac:spMkLst>
        </pc:spChg>
        <pc:spChg chg="add">
          <ac:chgData name="BEN KHALFALLAH Hela ItimAsrScoVdf" userId="d55be94f-4073-46ba-88ef-465599598fde" providerId="ADAL" clId="{F4C6D9C5-BD47-44C2-9B57-275B6642FEE1}" dt="2022-06-19T18:22:48.431" v="2426" actId="26606"/>
          <ac:spMkLst>
            <pc:docMk/>
            <pc:sldMk cId="177511127" sldId="504"/>
            <ac:spMk id="3116" creationId="{DB691D59-8F51-4DD8-AD41-D568D29B08F8}"/>
          </ac:spMkLst>
        </pc:spChg>
        <pc:spChg chg="add">
          <ac:chgData name="BEN KHALFALLAH Hela ItimAsrScoVdf" userId="d55be94f-4073-46ba-88ef-465599598fde" providerId="ADAL" clId="{F4C6D9C5-BD47-44C2-9B57-275B6642FEE1}" dt="2022-06-19T18:22:48.431" v="2426" actId="26606"/>
          <ac:spMkLst>
            <pc:docMk/>
            <pc:sldMk cId="177511127" sldId="504"/>
            <ac:spMk id="3117" creationId="{204AEF18-0627-48F3-9B3D-F7E8F050B1D4}"/>
          </ac:spMkLst>
        </pc:spChg>
        <pc:spChg chg="add">
          <ac:chgData name="BEN KHALFALLAH Hela ItimAsrScoVdf" userId="d55be94f-4073-46ba-88ef-465599598fde" providerId="ADAL" clId="{F4C6D9C5-BD47-44C2-9B57-275B6642FEE1}" dt="2022-06-19T18:22:48.431" v="2426" actId="26606"/>
          <ac:spMkLst>
            <pc:docMk/>
            <pc:sldMk cId="177511127" sldId="504"/>
            <ac:spMk id="3118" creationId="{CEAEE08A-C572-438F-9753-B0D527A515A7}"/>
          </ac:spMkLst>
        </pc:spChg>
        <pc:spChg chg="add">
          <ac:chgData name="BEN KHALFALLAH Hela ItimAsrScoVdf" userId="d55be94f-4073-46ba-88ef-465599598fde" providerId="ADAL" clId="{F4C6D9C5-BD47-44C2-9B57-275B6642FEE1}" dt="2022-06-19T18:22:48.431" v="2426" actId="26606"/>
          <ac:spMkLst>
            <pc:docMk/>
            <pc:sldMk cId="177511127" sldId="504"/>
            <ac:spMk id="3119" creationId="{DB93146F-62ED-4C59-844C-0935D0FB5031}"/>
          </ac:spMkLst>
        </pc:spChg>
        <pc:spChg chg="add">
          <ac:chgData name="BEN KHALFALLAH Hela ItimAsrScoVdf" userId="d55be94f-4073-46ba-88ef-465599598fde" providerId="ADAL" clId="{F4C6D9C5-BD47-44C2-9B57-275B6642FEE1}" dt="2022-06-19T18:22:48.431" v="2426" actId="26606"/>
          <ac:spMkLst>
            <pc:docMk/>
            <pc:sldMk cId="177511127" sldId="504"/>
            <ac:spMk id="3120" creationId="{BF3D65BA-1C65-40FB-92EF-83951BDC1D7C}"/>
          </ac:spMkLst>
        </pc:spChg>
        <pc:spChg chg="add">
          <ac:chgData name="BEN KHALFALLAH Hela ItimAsrScoVdf" userId="d55be94f-4073-46ba-88ef-465599598fde" providerId="ADAL" clId="{F4C6D9C5-BD47-44C2-9B57-275B6642FEE1}" dt="2022-06-19T18:22:48.431" v="2426" actId="26606"/>
          <ac:spMkLst>
            <pc:docMk/>
            <pc:sldMk cId="177511127" sldId="504"/>
            <ac:spMk id="3121" creationId="{ADF52CCA-FCDD-49A0-BFFC-3BD41F1B827A}"/>
          </ac:spMkLst>
        </pc:spChg>
        <pc:grpChg chg="add del">
          <ac:chgData name="BEN KHALFALLAH Hela ItimAsrScoVdf" userId="d55be94f-4073-46ba-88ef-465599598fde" providerId="ADAL" clId="{F4C6D9C5-BD47-44C2-9B57-275B6642FEE1}" dt="2022-06-19T18:22:48.431" v="2426" actId="26606"/>
          <ac:grpSpMkLst>
            <pc:docMk/>
            <pc:sldMk cId="177511127" sldId="504"/>
            <ac:grpSpMk id="3091" creationId="{A4274C20-A98B-4AC3-B16A-B7F41CB582DC}"/>
          </ac:grpSpMkLst>
        </pc:grpChg>
        <pc:grpChg chg="add del">
          <ac:chgData name="BEN KHALFALLAH Hela ItimAsrScoVdf" userId="d55be94f-4073-46ba-88ef-465599598fde" providerId="ADAL" clId="{F4C6D9C5-BD47-44C2-9B57-275B6642FEE1}" dt="2022-06-19T18:22:48.420" v="2425" actId="26606"/>
          <ac:grpSpMkLst>
            <pc:docMk/>
            <pc:sldMk cId="177511127" sldId="504"/>
            <ac:grpSpMk id="3111" creationId="{A4274C20-A98B-4AC3-B16A-B7F41CB582DC}"/>
          </ac:grpSpMkLst>
        </pc:grpChg>
        <pc:picChg chg="add mod">
          <ac:chgData name="BEN KHALFALLAH Hela ItimAsrScoVdf" userId="d55be94f-4073-46ba-88ef-465599598fde" providerId="ADAL" clId="{F4C6D9C5-BD47-44C2-9B57-275B6642FEE1}" dt="2022-06-19T18:22:48.431" v="2426" actId="26606"/>
          <ac:picMkLst>
            <pc:docMk/>
            <pc:sldMk cId="177511127" sldId="504"/>
            <ac:picMk id="14" creationId="{F3511020-52ED-4C2E-B515-5A85BB409247}"/>
          </ac:picMkLst>
        </pc:picChg>
        <pc:picChg chg="del">
          <ac:chgData name="BEN KHALFALLAH Hela ItimAsrScoVdf" userId="d55be94f-4073-46ba-88ef-465599598fde" providerId="ADAL" clId="{F4C6D9C5-BD47-44C2-9B57-275B6642FEE1}" dt="2022-06-19T18:22:26.801" v="2421" actId="478"/>
          <ac:picMkLst>
            <pc:docMk/>
            <pc:sldMk cId="177511127" sldId="504"/>
            <ac:picMk id="3074" creationId="{AD774E57-00C9-49B8-A893-5AFD88578965}"/>
          </ac:picMkLst>
        </pc:picChg>
      </pc:sldChg>
      <pc:sldChg chg="addSp delSp modSp add mod">
        <pc:chgData name="BEN KHALFALLAH Hela ItimAsrScoVdf" userId="d55be94f-4073-46ba-88ef-465599598fde" providerId="ADAL" clId="{F4C6D9C5-BD47-44C2-9B57-275B6642FEE1}" dt="2022-06-19T18:25:42.751" v="2470" actId="1036"/>
        <pc:sldMkLst>
          <pc:docMk/>
          <pc:sldMk cId="2711260428" sldId="505"/>
        </pc:sldMkLst>
        <pc:spChg chg="mod ord">
          <ac:chgData name="BEN KHALFALLAH Hela ItimAsrScoVdf" userId="d55be94f-4073-46ba-88ef-465599598fde" providerId="ADAL" clId="{F4C6D9C5-BD47-44C2-9B57-275B6642FEE1}" dt="2022-06-19T18:24:50.482" v="2450" actId="26606"/>
          <ac:spMkLst>
            <pc:docMk/>
            <pc:sldMk cId="2711260428" sldId="505"/>
            <ac:spMk id="2" creationId="{C33C1174-55E8-4D97-82E3-A5E672519FAC}"/>
          </ac:spMkLst>
        </pc:spChg>
        <pc:spChg chg="add mod">
          <ac:chgData name="BEN KHALFALLAH Hela ItimAsrScoVdf" userId="d55be94f-4073-46ba-88ef-465599598fde" providerId="ADAL" clId="{F4C6D9C5-BD47-44C2-9B57-275B6642FEE1}" dt="2022-06-19T18:25:20.827" v="2455" actId="208"/>
          <ac:spMkLst>
            <pc:docMk/>
            <pc:sldMk cId="2711260428" sldId="505"/>
            <ac:spMk id="3" creationId="{AAA475F6-AFDA-4E67-9EA2-326811F7DDF4}"/>
          </ac:spMkLst>
        </pc:spChg>
        <pc:spChg chg="add mod">
          <ac:chgData name="BEN KHALFALLAH Hela ItimAsrScoVdf" userId="d55be94f-4073-46ba-88ef-465599598fde" providerId="ADAL" clId="{F4C6D9C5-BD47-44C2-9B57-275B6642FEE1}" dt="2022-06-19T18:25:29.154" v="2457" actId="1076"/>
          <ac:spMkLst>
            <pc:docMk/>
            <pc:sldMk cId="2711260428" sldId="505"/>
            <ac:spMk id="24" creationId="{5AF3EB56-66E0-4ECB-A68A-22EBFC284ADF}"/>
          </ac:spMkLst>
        </pc:spChg>
        <pc:spChg chg="add mod">
          <ac:chgData name="BEN KHALFALLAH Hela ItimAsrScoVdf" userId="d55be94f-4073-46ba-88ef-465599598fde" providerId="ADAL" clId="{F4C6D9C5-BD47-44C2-9B57-275B6642FEE1}" dt="2022-06-19T18:25:42.751" v="2470" actId="1036"/>
          <ac:spMkLst>
            <pc:docMk/>
            <pc:sldMk cId="2711260428" sldId="505"/>
            <ac:spMk id="25" creationId="{1762DD6B-ABA0-4BB9-9B29-C02A5C5B61D6}"/>
          </ac:spMkLst>
        </pc:spChg>
        <pc:spChg chg="del">
          <ac:chgData name="BEN KHALFALLAH Hela ItimAsrScoVdf" userId="d55be94f-4073-46ba-88ef-465599598fde" providerId="ADAL" clId="{F4C6D9C5-BD47-44C2-9B57-275B6642FEE1}" dt="2022-06-19T18:24:50.482" v="2450" actId="26606"/>
          <ac:spMkLst>
            <pc:docMk/>
            <pc:sldMk cId="2711260428" sldId="505"/>
            <ac:spMk id="3116" creationId="{DB691D59-8F51-4DD8-AD41-D568D29B08F8}"/>
          </ac:spMkLst>
        </pc:spChg>
        <pc:spChg chg="del">
          <ac:chgData name="BEN KHALFALLAH Hela ItimAsrScoVdf" userId="d55be94f-4073-46ba-88ef-465599598fde" providerId="ADAL" clId="{F4C6D9C5-BD47-44C2-9B57-275B6642FEE1}" dt="2022-06-19T18:24:50.482" v="2450" actId="26606"/>
          <ac:spMkLst>
            <pc:docMk/>
            <pc:sldMk cId="2711260428" sldId="505"/>
            <ac:spMk id="3117" creationId="{204AEF18-0627-48F3-9B3D-F7E8F050B1D4}"/>
          </ac:spMkLst>
        </pc:spChg>
        <pc:spChg chg="del">
          <ac:chgData name="BEN KHALFALLAH Hela ItimAsrScoVdf" userId="d55be94f-4073-46ba-88ef-465599598fde" providerId="ADAL" clId="{F4C6D9C5-BD47-44C2-9B57-275B6642FEE1}" dt="2022-06-19T18:24:50.482" v="2450" actId="26606"/>
          <ac:spMkLst>
            <pc:docMk/>
            <pc:sldMk cId="2711260428" sldId="505"/>
            <ac:spMk id="3118" creationId="{CEAEE08A-C572-438F-9753-B0D527A515A7}"/>
          </ac:spMkLst>
        </pc:spChg>
        <pc:spChg chg="del">
          <ac:chgData name="BEN KHALFALLAH Hela ItimAsrScoVdf" userId="d55be94f-4073-46ba-88ef-465599598fde" providerId="ADAL" clId="{F4C6D9C5-BD47-44C2-9B57-275B6642FEE1}" dt="2022-06-19T18:24:50.482" v="2450" actId="26606"/>
          <ac:spMkLst>
            <pc:docMk/>
            <pc:sldMk cId="2711260428" sldId="505"/>
            <ac:spMk id="3119" creationId="{DB93146F-62ED-4C59-844C-0935D0FB5031}"/>
          </ac:spMkLst>
        </pc:spChg>
        <pc:spChg chg="del">
          <ac:chgData name="BEN KHALFALLAH Hela ItimAsrScoVdf" userId="d55be94f-4073-46ba-88ef-465599598fde" providerId="ADAL" clId="{F4C6D9C5-BD47-44C2-9B57-275B6642FEE1}" dt="2022-06-19T18:24:50.482" v="2450" actId="26606"/>
          <ac:spMkLst>
            <pc:docMk/>
            <pc:sldMk cId="2711260428" sldId="505"/>
            <ac:spMk id="3120" creationId="{BF3D65BA-1C65-40FB-92EF-83951BDC1D7C}"/>
          </ac:spMkLst>
        </pc:spChg>
        <pc:spChg chg="del">
          <ac:chgData name="BEN KHALFALLAH Hela ItimAsrScoVdf" userId="d55be94f-4073-46ba-88ef-465599598fde" providerId="ADAL" clId="{F4C6D9C5-BD47-44C2-9B57-275B6642FEE1}" dt="2022-06-19T18:24:50.482" v="2450" actId="26606"/>
          <ac:spMkLst>
            <pc:docMk/>
            <pc:sldMk cId="2711260428" sldId="505"/>
            <ac:spMk id="3121" creationId="{ADF52CCA-FCDD-49A0-BFFC-3BD41F1B827A}"/>
          </ac:spMkLst>
        </pc:spChg>
        <pc:spChg chg="add del">
          <ac:chgData name="BEN KHALFALLAH Hela ItimAsrScoVdf" userId="d55be94f-4073-46ba-88ef-465599598fde" providerId="ADAL" clId="{F4C6D9C5-BD47-44C2-9B57-275B6642FEE1}" dt="2022-06-19T18:25:04.685" v="2452" actId="26606"/>
          <ac:spMkLst>
            <pc:docMk/>
            <pc:sldMk cId="2711260428" sldId="505"/>
            <ac:spMk id="4103" creationId="{DB691D59-8F51-4DD8-AD41-D568D29B08F8}"/>
          </ac:spMkLst>
        </pc:spChg>
        <pc:spChg chg="add del">
          <ac:chgData name="BEN KHALFALLAH Hela ItimAsrScoVdf" userId="d55be94f-4073-46ba-88ef-465599598fde" providerId="ADAL" clId="{F4C6D9C5-BD47-44C2-9B57-275B6642FEE1}" dt="2022-06-19T18:25:04.685" v="2452" actId="26606"/>
          <ac:spMkLst>
            <pc:docMk/>
            <pc:sldMk cId="2711260428" sldId="505"/>
            <ac:spMk id="4105" creationId="{204AEF18-0627-48F3-9B3D-F7E8F050B1D4}"/>
          </ac:spMkLst>
        </pc:spChg>
        <pc:spChg chg="add del">
          <ac:chgData name="BEN KHALFALLAH Hela ItimAsrScoVdf" userId="d55be94f-4073-46ba-88ef-465599598fde" providerId="ADAL" clId="{F4C6D9C5-BD47-44C2-9B57-275B6642FEE1}" dt="2022-06-19T18:25:04.685" v="2452" actId="26606"/>
          <ac:spMkLst>
            <pc:docMk/>
            <pc:sldMk cId="2711260428" sldId="505"/>
            <ac:spMk id="4107" creationId="{CEAEE08A-C572-438F-9753-B0D527A515A7}"/>
          </ac:spMkLst>
        </pc:spChg>
        <pc:spChg chg="add del">
          <ac:chgData name="BEN KHALFALLAH Hela ItimAsrScoVdf" userId="d55be94f-4073-46ba-88ef-465599598fde" providerId="ADAL" clId="{F4C6D9C5-BD47-44C2-9B57-275B6642FEE1}" dt="2022-06-19T18:25:04.685" v="2452" actId="26606"/>
          <ac:spMkLst>
            <pc:docMk/>
            <pc:sldMk cId="2711260428" sldId="505"/>
            <ac:spMk id="4109" creationId="{DB93146F-62ED-4C59-844C-0935D0FB5031}"/>
          </ac:spMkLst>
        </pc:spChg>
        <pc:spChg chg="add del">
          <ac:chgData name="BEN KHALFALLAH Hela ItimAsrScoVdf" userId="d55be94f-4073-46ba-88ef-465599598fde" providerId="ADAL" clId="{F4C6D9C5-BD47-44C2-9B57-275B6642FEE1}" dt="2022-06-19T18:25:04.685" v="2452" actId="26606"/>
          <ac:spMkLst>
            <pc:docMk/>
            <pc:sldMk cId="2711260428" sldId="505"/>
            <ac:spMk id="4111" creationId="{BF3D65BA-1C65-40FB-92EF-83951BDC1D7C}"/>
          </ac:spMkLst>
        </pc:spChg>
        <pc:spChg chg="add del">
          <ac:chgData name="BEN KHALFALLAH Hela ItimAsrScoVdf" userId="d55be94f-4073-46ba-88ef-465599598fde" providerId="ADAL" clId="{F4C6D9C5-BD47-44C2-9B57-275B6642FEE1}" dt="2022-06-19T18:25:04.685" v="2452" actId="26606"/>
          <ac:spMkLst>
            <pc:docMk/>
            <pc:sldMk cId="2711260428" sldId="505"/>
            <ac:spMk id="4113" creationId="{ADF52CCA-FCDD-49A0-BFFC-3BD41F1B827A}"/>
          </ac:spMkLst>
        </pc:spChg>
        <pc:spChg chg="add">
          <ac:chgData name="BEN KHALFALLAH Hela ItimAsrScoVdf" userId="d55be94f-4073-46ba-88ef-465599598fde" providerId="ADAL" clId="{F4C6D9C5-BD47-44C2-9B57-275B6642FEE1}" dt="2022-06-19T18:25:04.685" v="2452" actId="26606"/>
          <ac:spMkLst>
            <pc:docMk/>
            <pc:sldMk cId="2711260428" sldId="505"/>
            <ac:spMk id="4118" creationId="{DB691D59-8F51-4DD8-AD41-D568D29B08F8}"/>
          </ac:spMkLst>
        </pc:spChg>
        <pc:spChg chg="add">
          <ac:chgData name="BEN KHALFALLAH Hela ItimAsrScoVdf" userId="d55be94f-4073-46ba-88ef-465599598fde" providerId="ADAL" clId="{F4C6D9C5-BD47-44C2-9B57-275B6642FEE1}" dt="2022-06-19T18:25:04.685" v="2452" actId="26606"/>
          <ac:spMkLst>
            <pc:docMk/>
            <pc:sldMk cId="2711260428" sldId="505"/>
            <ac:spMk id="4120" creationId="{204AEF18-0627-48F3-9B3D-F7E8F050B1D4}"/>
          </ac:spMkLst>
        </pc:spChg>
        <pc:spChg chg="add">
          <ac:chgData name="BEN KHALFALLAH Hela ItimAsrScoVdf" userId="d55be94f-4073-46ba-88ef-465599598fde" providerId="ADAL" clId="{F4C6D9C5-BD47-44C2-9B57-275B6642FEE1}" dt="2022-06-19T18:25:04.685" v="2452" actId="26606"/>
          <ac:spMkLst>
            <pc:docMk/>
            <pc:sldMk cId="2711260428" sldId="505"/>
            <ac:spMk id="4122" creationId="{CEAEE08A-C572-438F-9753-B0D527A515A7}"/>
          </ac:spMkLst>
        </pc:spChg>
        <pc:spChg chg="add">
          <ac:chgData name="BEN KHALFALLAH Hela ItimAsrScoVdf" userId="d55be94f-4073-46ba-88ef-465599598fde" providerId="ADAL" clId="{F4C6D9C5-BD47-44C2-9B57-275B6642FEE1}" dt="2022-06-19T18:25:04.685" v="2452" actId="26606"/>
          <ac:spMkLst>
            <pc:docMk/>
            <pc:sldMk cId="2711260428" sldId="505"/>
            <ac:spMk id="4124" creationId="{DB93146F-62ED-4C59-844C-0935D0FB5031}"/>
          </ac:spMkLst>
        </pc:spChg>
        <pc:spChg chg="add">
          <ac:chgData name="BEN KHALFALLAH Hela ItimAsrScoVdf" userId="d55be94f-4073-46ba-88ef-465599598fde" providerId="ADAL" clId="{F4C6D9C5-BD47-44C2-9B57-275B6642FEE1}" dt="2022-06-19T18:25:04.685" v="2452" actId="26606"/>
          <ac:spMkLst>
            <pc:docMk/>
            <pc:sldMk cId="2711260428" sldId="505"/>
            <ac:spMk id="4126" creationId="{BF3D65BA-1C65-40FB-92EF-83951BDC1D7C}"/>
          </ac:spMkLst>
        </pc:spChg>
        <pc:spChg chg="add">
          <ac:chgData name="BEN KHALFALLAH Hela ItimAsrScoVdf" userId="d55be94f-4073-46ba-88ef-465599598fde" providerId="ADAL" clId="{F4C6D9C5-BD47-44C2-9B57-275B6642FEE1}" dt="2022-06-19T18:25:04.685" v="2452" actId="26606"/>
          <ac:spMkLst>
            <pc:docMk/>
            <pc:sldMk cId="2711260428" sldId="505"/>
            <ac:spMk id="4128" creationId="{ADF52CCA-FCDD-49A0-BFFC-3BD41F1B827A}"/>
          </ac:spMkLst>
        </pc:spChg>
        <pc:picChg chg="del">
          <ac:chgData name="BEN KHALFALLAH Hela ItimAsrScoVdf" userId="d55be94f-4073-46ba-88ef-465599598fde" providerId="ADAL" clId="{F4C6D9C5-BD47-44C2-9B57-275B6642FEE1}" dt="2022-06-19T18:24:16.792" v="2442" actId="478"/>
          <ac:picMkLst>
            <pc:docMk/>
            <pc:sldMk cId="2711260428" sldId="505"/>
            <ac:picMk id="14" creationId="{F3511020-52ED-4C2E-B515-5A85BB409247}"/>
          </ac:picMkLst>
        </pc:picChg>
        <pc:picChg chg="add mod">
          <ac:chgData name="BEN KHALFALLAH Hela ItimAsrScoVdf" userId="d55be94f-4073-46ba-88ef-465599598fde" providerId="ADAL" clId="{F4C6D9C5-BD47-44C2-9B57-275B6642FEE1}" dt="2022-06-19T18:25:04.685" v="2452" actId="26606"/>
          <ac:picMkLst>
            <pc:docMk/>
            <pc:sldMk cId="2711260428" sldId="505"/>
            <ac:picMk id="4098" creationId="{E44A84D3-8F98-4AF4-8EFB-EE93C4CBF971}"/>
          </ac:picMkLst>
        </pc:picChg>
      </pc:sldChg>
      <pc:sldChg chg="addSp delSp modSp add">
        <pc:chgData name="BEN KHALFALLAH Hela ItimAsrScoVdf" userId="d55be94f-4073-46ba-88ef-465599598fde" providerId="ADAL" clId="{F4C6D9C5-BD47-44C2-9B57-275B6642FEE1}" dt="2022-06-19T18:29:10.996" v="2511" actId="1076"/>
        <pc:sldMkLst>
          <pc:docMk/>
          <pc:sldMk cId="1801072820" sldId="506"/>
        </pc:sldMkLst>
        <pc:spChg chg="add mod">
          <ac:chgData name="BEN KHALFALLAH Hela ItimAsrScoVdf" userId="d55be94f-4073-46ba-88ef-465599598fde" providerId="ADAL" clId="{F4C6D9C5-BD47-44C2-9B57-275B6642FEE1}" dt="2022-06-19T18:29:10.996" v="2511" actId="1076"/>
          <ac:spMkLst>
            <pc:docMk/>
            <pc:sldMk cId="1801072820" sldId="506"/>
            <ac:spMk id="9" creationId="{284A1C59-C1B6-4E77-97AB-45D6634E7F95}"/>
          </ac:spMkLst>
        </pc:spChg>
        <pc:spChg chg="add mod">
          <ac:chgData name="BEN KHALFALLAH Hela ItimAsrScoVdf" userId="d55be94f-4073-46ba-88ef-465599598fde" providerId="ADAL" clId="{F4C6D9C5-BD47-44C2-9B57-275B6642FEE1}" dt="2022-06-19T18:29:10.996" v="2511" actId="1076"/>
          <ac:spMkLst>
            <pc:docMk/>
            <pc:sldMk cId="1801072820" sldId="506"/>
            <ac:spMk id="10" creationId="{41729198-33B9-4E06-8988-AC4AFE9A5E6E}"/>
          </ac:spMkLst>
        </pc:spChg>
        <pc:spChg chg="add mod">
          <ac:chgData name="BEN KHALFALLAH Hela ItimAsrScoVdf" userId="d55be94f-4073-46ba-88ef-465599598fde" providerId="ADAL" clId="{F4C6D9C5-BD47-44C2-9B57-275B6642FEE1}" dt="2022-06-19T18:29:10.996" v="2511" actId="1076"/>
          <ac:spMkLst>
            <pc:docMk/>
            <pc:sldMk cId="1801072820" sldId="506"/>
            <ac:spMk id="11" creationId="{8CF62D32-93E9-480C-AC01-DE96225DFCDC}"/>
          </ac:spMkLst>
        </pc:spChg>
        <pc:spChg chg="add mod">
          <ac:chgData name="BEN KHALFALLAH Hela ItimAsrScoVdf" userId="d55be94f-4073-46ba-88ef-465599598fde" providerId="ADAL" clId="{F4C6D9C5-BD47-44C2-9B57-275B6642FEE1}" dt="2022-06-19T18:29:10.996" v="2511" actId="1076"/>
          <ac:spMkLst>
            <pc:docMk/>
            <pc:sldMk cId="1801072820" sldId="506"/>
            <ac:spMk id="12" creationId="{FC5C2EF5-7902-4E67-94F9-1B5D11D6E2A4}"/>
          </ac:spMkLst>
        </pc:spChg>
        <pc:spChg chg="add mod">
          <ac:chgData name="BEN KHALFALLAH Hela ItimAsrScoVdf" userId="d55be94f-4073-46ba-88ef-465599598fde" providerId="ADAL" clId="{F4C6D9C5-BD47-44C2-9B57-275B6642FEE1}" dt="2022-06-19T18:29:10.996" v="2511" actId="1076"/>
          <ac:spMkLst>
            <pc:docMk/>
            <pc:sldMk cId="1801072820" sldId="506"/>
            <ac:spMk id="13" creationId="{4FAD4EED-7F7A-4192-8CCE-9DF003DE0B27}"/>
          </ac:spMkLst>
        </pc:spChg>
        <pc:picChg chg="del">
          <ac:chgData name="BEN KHALFALLAH Hela ItimAsrScoVdf" userId="d55be94f-4073-46ba-88ef-465599598fde" providerId="ADAL" clId="{F4C6D9C5-BD47-44C2-9B57-275B6642FEE1}" dt="2022-06-19T18:28:56.934" v="2509" actId="478"/>
          <ac:picMkLst>
            <pc:docMk/>
            <pc:sldMk cId="1801072820" sldId="506"/>
            <ac:picMk id="3" creationId="{374B43FC-1C49-491E-B9BE-02BF37769A23}"/>
          </ac:picMkLst>
        </pc:picChg>
        <pc:cxnChg chg="add mod">
          <ac:chgData name="BEN KHALFALLAH Hela ItimAsrScoVdf" userId="d55be94f-4073-46ba-88ef-465599598fde" providerId="ADAL" clId="{F4C6D9C5-BD47-44C2-9B57-275B6642FEE1}" dt="2022-06-19T18:29:10.996" v="2511" actId="1076"/>
          <ac:cxnSpMkLst>
            <pc:docMk/>
            <pc:sldMk cId="1801072820" sldId="506"/>
            <ac:cxnSpMk id="14" creationId="{1EAC1322-EE89-46D4-AED9-7224E59CCCF9}"/>
          </ac:cxnSpMkLst>
        </pc:cxnChg>
        <pc:cxnChg chg="add mod">
          <ac:chgData name="BEN KHALFALLAH Hela ItimAsrScoVdf" userId="d55be94f-4073-46ba-88ef-465599598fde" providerId="ADAL" clId="{F4C6D9C5-BD47-44C2-9B57-275B6642FEE1}" dt="2022-06-19T18:29:10.996" v="2511" actId="1076"/>
          <ac:cxnSpMkLst>
            <pc:docMk/>
            <pc:sldMk cId="1801072820" sldId="506"/>
            <ac:cxnSpMk id="15" creationId="{614074FA-7D99-4F6D-8F0D-28A2957D0C0B}"/>
          </ac:cxnSpMkLst>
        </pc:cxnChg>
      </pc:sldChg>
      <pc:sldChg chg="addSp delSp modSp add mod ord setBg setClrOvrMap">
        <pc:chgData name="BEN KHALFALLAH Hela ItimAsrScoVdf" userId="d55be94f-4073-46ba-88ef-465599598fde" providerId="ADAL" clId="{F4C6D9C5-BD47-44C2-9B57-275B6642FEE1}" dt="2022-06-19T18:42:39.986" v="2640" actId="1076"/>
        <pc:sldMkLst>
          <pc:docMk/>
          <pc:sldMk cId="198909810" sldId="507"/>
        </pc:sldMkLst>
        <pc:spChg chg="mod">
          <ac:chgData name="BEN KHALFALLAH Hela ItimAsrScoVdf" userId="d55be94f-4073-46ba-88ef-465599598fde" providerId="ADAL" clId="{F4C6D9C5-BD47-44C2-9B57-275B6642FEE1}" dt="2022-06-19T18:39:58.551" v="2615" actId="20577"/>
          <ac:spMkLst>
            <pc:docMk/>
            <pc:sldMk cId="198909810" sldId="507"/>
            <ac:spMk id="3" creationId="{4706D0B0-BC06-4B5A-8A7C-73F09294A151}"/>
          </ac:spMkLst>
        </pc:spChg>
        <pc:spChg chg="add del">
          <ac:chgData name="BEN KHALFALLAH Hela ItimAsrScoVdf" userId="d55be94f-4073-46ba-88ef-465599598fde" providerId="ADAL" clId="{F4C6D9C5-BD47-44C2-9B57-275B6642FEE1}" dt="2022-06-19T18:35:39.972" v="2583" actId="22"/>
          <ac:spMkLst>
            <pc:docMk/>
            <pc:sldMk cId="198909810" sldId="507"/>
            <ac:spMk id="12" creationId="{B5D3EF83-5F68-463E-9E43-C03DDE2B73ED}"/>
          </ac:spMkLst>
        </pc:spChg>
        <pc:spChg chg="add del mod">
          <ac:chgData name="BEN KHALFALLAH Hela ItimAsrScoVdf" userId="d55be94f-4073-46ba-88ef-465599598fde" providerId="ADAL" clId="{F4C6D9C5-BD47-44C2-9B57-275B6642FEE1}" dt="2022-06-19T18:36:55.804" v="2596" actId="26606"/>
          <ac:spMkLst>
            <pc:docMk/>
            <pc:sldMk cId="198909810" sldId="507"/>
            <ac:spMk id="22" creationId="{44B84BD4-1A85-411F-B37B-AA70B1939ECF}"/>
          </ac:spMkLst>
        </pc:spChg>
        <pc:spChg chg="del">
          <ac:chgData name="BEN KHALFALLAH Hela ItimAsrScoVdf" userId="d55be94f-4073-46ba-88ef-465599598fde" providerId="ADAL" clId="{F4C6D9C5-BD47-44C2-9B57-275B6642FEE1}" dt="2022-06-19T18:36:04.028" v="2584" actId="26606"/>
          <ac:spMkLst>
            <pc:docMk/>
            <pc:sldMk cId="198909810" sldId="507"/>
            <ac:spMk id="27" creationId="{DB691D59-8F51-4DD8-AD41-D568D29B08F8}"/>
          </ac:spMkLst>
        </pc:spChg>
        <pc:spChg chg="del">
          <ac:chgData name="BEN KHALFALLAH Hela ItimAsrScoVdf" userId="d55be94f-4073-46ba-88ef-465599598fde" providerId="ADAL" clId="{F4C6D9C5-BD47-44C2-9B57-275B6642FEE1}" dt="2022-06-19T18:36:04.028" v="2584" actId="26606"/>
          <ac:spMkLst>
            <pc:docMk/>
            <pc:sldMk cId="198909810" sldId="507"/>
            <ac:spMk id="28" creationId="{204AEF18-0627-48F3-9B3D-F7E8F050B1D4}"/>
          </ac:spMkLst>
        </pc:spChg>
        <pc:spChg chg="del">
          <ac:chgData name="BEN KHALFALLAH Hela ItimAsrScoVdf" userId="d55be94f-4073-46ba-88ef-465599598fde" providerId="ADAL" clId="{F4C6D9C5-BD47-44C2-9B57-275B6642FEE1}" dt="2022-06-19T18:36:04.028" v="2584" actId="26606"/>
          <ac:spMkLst>
            <pc:docMk/>
            <pc:sldMk cId="198909810" sldId="507"/>
            <ac:spMk id="29" creationId="{CEAEE08A-C572-438F-9753-B0D527A515A7}"/>
          </ac:spMkLst>
        </pc:spChg>
        <pc:spChg chg="del">
          <ac:chgData name="BEN KHALFALLAH Hela ItimAsrScoVdf" userId="d55be94f-4073-46ba-88ef-465599598fde" providerId="ADAL" clId="{F4C6D9C5-BD47-44C2-9B57-275B6642FEE1}" dt="2022-06-19T18:36:04.028" v="2584" actId="26606"/>
          <ac:spMkLst>
            <pc:docMk/>
            <pc:sldMk cId="198909810" sldId="507"/>
            <ac:spMk id="30" creationId="{DB93146F-62ED-4C59-844C-0935D0FB5031}"/>
          </ac:spMkLst>
        </pc:spChg>
        <pc:spChg chg="del">
          <ac:chgData name="BEN KHALFALLAH Hela ItimAsrScoVdf" userId="d55be94f-4073-46ba-88ef-465599598fde" providerId="ADAL" clId="{F4C6D9C5-BD47-44C2-9B57-275B6642FEE1}" dt="2022-06-19T18:36:04.028" v="2584" actId="26606"/>
          <ac:spMkLst>
            <pc:docMk/>
            <pc:sldMk cId="198909810" sldId="507"/>
            <ac:spMk id="31" creationId="{B5D795CF-5F70-4821-BB11-0B2B8FCCD45A}"/>
          </ac:spMkLst>
        </pc:spChg>
        <pc:spChg chg="del">
          <ac:chgData name="BEN KHALFALLAH Hela ItimAsrScoVdf" userId="d55be94f-4073-46ba-88ef-465599598fde" providerId="ADAL" clId="{F4C6D9C5-BD47-44C2-9B57-275B6642FEE1}" dt="2022-06-19T18:36:04.028" v="2584" actId="26606"/>
          <ac:spMkLst>
            <pc:docMk/>
            <pc:sldMk cId="198909810" sldId="507"/>
            <ac:spMk id="32" creationId="{73B1AC31-0B6C-4781-BA06-16BE17F8AFBE}"/>
          </ac:spMkLst>
        </pc:spChg>
        <pc:spChg chg="del">
          <ac:chgData name="BEN KHALFALLAH Hela ItimAsrScoVdf" userId="d55be94f-4073-46ba-88ef-465599598fde" providerId="ADAL" clId="{F4C6D9C5-BD47-44C2-9B57-275B6642FEE1}" dt="2022-06-19T18:35:22.962" v="2580" actId="478"/>
          <ac:spMkLst>
            <pc:docMk/>
            <pc:sldMk cId="198909810" sldId="507"/>
            <ac:spMk id="33" creationId="{D6687A1D-F4AC-42E9-8526-4496A99DFF5B}"/>
          </ac:spMkLst>
        </pc:spChg>
        <pc:spChg chg="add del">
          <ac:chgData name="BEN KHALFALLAH Hela ItimAsrScoVdf" userId="d55be94f-4073-46ba-88ef-465599598fde" providerId="ADAL" clId="{F4C6D9C5-BD47-44C2-9B57-275B6642FEE1}" dt="2022-06-19T18:36:55.804" v="2596" actId="26606"/>
          <ac:spMkLst>
            <pc:docMk/>
            <pc:sldMk cId="198909810" sldId="507"/>
            <ac:spMk id="37" creationId="{E9AA9F65-94B8-41A5-A7FF-23D2CFB116BB}"/>
          </ac:spMkLst>
        </pc:spChg>
        <pc:spChg chg="add del">
          <ac:chgData name="BEN KHALFALLAH Hela ItimAsrScoVdf" userId="d55be94f-4073-46ba-88ef-465599598fde" providerId="ADAL" clId="{F4C6D9C5-BD47-44C2-9B57-275B6642FEE1}" dt="2022-06-19T18:36:55.804" v="2596" actId="26606"/>
          <ac:spMkLst>
            <pc:docMk/>
            <pc:sldMk cId="198909810" sldId="507"/>
            <ac:spMk id="39" creationId="{7E8B0F8E-3F6C-4541-B9C1-774D80A08834}"/>
          </ac:spMkLst>
        </pc:spChg>
        <pc:spChg chg="add del">
          <ac:chgData name="BEN KHALFALLAH Hela ItimAsrScoVdf" userId="d55be94f-4073-46ba-88ef-465599598fde" providerId="ADAL" clId="{F4C6D9C5-BD47-44C2-9B57-275B6642FEE1}" dt="2022-06-19T18:36:55.804" v="2596" actId="26606"/>
          <ac:spMkLst>
            <pc:docMk/>
            <pc:sldMk cId="198909810" sldId="507"/>
            <ac:spMk id="41" creationId="{7A45F5BC-32D1-41CD-B270-C46F18CA1ACC}"/>
          </ac:spMkLst>
        </pc:spChg>
        <pc:spChg chg="add del">
          <ac:chgData name="BEN KHALFALLAH Hela ItimAsrScoVdf" userId="d55be94f-4073-46ba-88ef-465599598fde" providerId="ADAL" clId="{F4C6D9C5-BD47-44C2-9B57-275B6642FEE1}" dt="2022-06-19T18:36:55.804" v="2596" actId="26606"/>
          <ac:spMkLst>
            <pc:docMk/>
            <pc:sldMk cId="198909810" sldId="507"/>
            <ac:spMk id="43" creationId="{CE57EE13-72B0-4FFA-ACE1-EBDE89340E47}"/>
          </ac:spMkLst>
        </pc:spChg>
        <pc:spChg chg="add del">
          <ac:chgData name="BEN KHALFALLAH Hela ItimAsrScoVdf" userId="d55be94f-4073-46ba-88ef-465599598fde" providerId="ADAL" clId="{F4C6D9C5-BD47-44C2-9B57-275B6642FEE1}" dt="2022-06-19T18:37:32.354" v="2600" actId="22"/>
          <ac:spMkLst>
            <pc:docMk/>
            <pc:sldMk cId="198909810" sldId="507"/>
            <ac:spMk id="44" creationId="{3F559AA8-8A40-4F69-988E-1AE234A50524}"/>
          </ac:spMkLst>
        </pc:spChg>
        <pc:spChg chg="add del">
          <ac:chgData name="BEN KHALFALLAH Hela ItimAsrScoVdf" userId="d55be94f-4073-46ba-88ef-465599598fde" providerId="ADAL" clId="{F4C6D9C5-BD47-44C2-9B57-275B6642FEE1}" dt="2022-06-19T18:36:55.804" v="2596" actId="26606"/>
          <ac:spMkLst>
            <pc:docMk/>
            <pc:sldMk cId="198909810" sldId="507"/>
            <ac:spMk id="45" creationId="{5EC7AA7E-81E8-4755-AC3D-2CE40312D0C6}"/>
          </ac:spMkLst>
        </pc:spChg>
        <pc:spChg chg="add del mod">
          <ac:chgData name="BEN KHALFALLAH Hela ItimAsrScoVdf" userId="d55be94f-4073-46ba-88ef-465599598fde" providerId="ADAL" clId="{F4C6D9C5-BD47-44C2-9B57-275B6642FEE1}" dt="2022-06-19T18:38:03.839" v="2607" actId="478"/>
          <ac:spMkLst>
            <pc:docMk/>
            <pc:sldMk cId="198909810" sldId="507"/>
            <ac:spMk id="46" creationId="{6F186962-D22C-46E5-8A77-AB59C597D276}"/>
          </ac:spMkLst>
        </pc:spChg>
        <pc:spChg chg="add del">
          <ac:chgData name="BEN KHALFALLAH Hela ItimAsrScoVdf" userId="d55be94f-4073-46ba-88ef-465599598fde" providerId="ADAL" clId="{F4C6D9C5-BD47-44C2-9B57-275B6642FEE1}" dt="2022-06-19T18:36:55.804" v="2596" actId="26606"/>
          <ac:spMkLst>
            <pc:docMk/>
            <pc:sldMk cId="198909810" sldId="507"/>
            <ac:spMk id="47" creationId="{33B956FD-3E35-4658-9C8B-3A48FD2DB42C}"/>
          </ac:spMkLst>
        </pc:spChg>
        <pc:spChg chg="add del">
          <ac:chgData name="BEN KHALFALLAH Hela ItimAsrScoVdf" userId="d55be94f-4073-46ba-88ef-465599598fde" providerId="ADAL" clId="{F4C6D9C5-BD47-44C2-9B57-275B6642FEE1}" dt="2022-06-19T18:36:55.804" v="2596" actId="26606"/>
          <ac:spMkLst>
            <pc:docMk/>
            <pc:sldMk cId="198909810" sldId="507"/>
            <ac:spMk id="49" creationId="{A1BC678D-D15E-4FC5-8CBF-5308E841AF57}"/>
          </ac:spMkLst>
        </pc:spChg>
        <pc:spChg chg="add del">
          <ac:chgData name="BEN KHALFALLAH Hela ItimAsrScoVdf" userId="d55be94f-4073-46ba-88ef-465599598fde" providerId="ADAL" clId="{F4C6D9C5-BD47-44C2-9B57-275B6642FEE1}" dt="2022-06-19T18:36:55.804" v="2596" actId="26606"/>
          <ac:spMkLst>
            <pc:docMk/>
            <pc:sldMk cId="198909810" sldId="507"/>
            <ac:spMk id="51" creationId="{ED188C2F-B457-4F86-B4B4-79703666D718}"/>
          </ac:spMkLst>
        </pc:spChg>
        <pc:spChg chg="add del">
          <ac:chgData name="BEN KHALFALLAH Hela ItimAsrScoVdf" userId="d55be94f-4073-46ba-88ef-465599598fde" providerId="ADAL" clId="{F4C6D9C5-BD47-44C2-9B57-275B6642FEE1}" dt="2022-06-19T18:36:49.899" v="2593" actId="26606"/>
          <ac:spMkLst>
            <pc:docMk/>
            <pc:sldMk cId="198909810" sldId="507"/>
            <ac:spMk id="57" creationId="{71B62618-0D02-4C29-88C5-1EDF7F32343E}"/>
          </ac:spMkLst>
        </pc:spChg>
        <pc:spChg chg="add del">
          <ac:chgData name="BEN KHALFALLAH Hela ItimAsrScoVdf" userId="d55be94f-4073-46ba-88ef-465599598fde" providerId="ADAL" clId="{F4C6D9C5-BD47-44C2-9B57-275B6642FEE1}" dt="2022-06-19T18:36:49.899" v="2593" actId="26606"/>
          <ac:spMkLst>
            <pc:docMk/>
            <pc:sldMk cId="198909810" sldId="507"/>
            <ac:spMk id="59" creationId="{1E2747F4-A0AE-425C-B527-E3E32461FEF5}"/>
          </ac:spMkLst>
        </pc:spChg>
        <pc:spChg chg="add del">
          <ac:chgData name="BEN KHALFALLAH Hela ItimAsrScoVdf" userId="d55be94f-4073-46ba-88ef-465599598fde" providerId="ADAL" clId="{F4C6D9C5-BD47-44C2-9B57-275B6642FEE1}" dt="2022-06-19T18:36:49.899" v="2593" actId="26606"/>
          <ac:spMkLst>
            <pc:docMk/>
            <pc:sldMk cId="198909810" sldId="507"/>
            <ac:spMk id="61" creationId="{9707F29A-1576-479E-B227-0D6498601B4A}"/>
          </ac:spMkLst>
        </pc:spChg>
        <pc:spChg chg="add del">
          <ac:chgData name="BEN KHALFALLAH Hela ItimAsrScoVdf" userId="d55be94f-4073-46ba-88ef-465599598fde" providerId="ADAL" clId="{F4C6D9C5-BD47-44C2-9B57-275B6642FEE1}" dt="2022-06-19T18:36:49.899" v="2593" actId="26606"/>
          <ac:spMkLst>
            <pc:docMk/>
            <pc:sldMk cId="198909810" sldId="507"/>
            <ac:spMk id="63" creationId="{F17B26C7-6F2F-453C-9C08-71E199E527A8}"/>
          </ac:spMkLst>
        </pc:spChg>
        <pc:spChg chg="add del">
          <ac:chgData name="BEN KHALFALLAH Hela ItimAsrScoVdf" userId="d55be94f-4073-46ba-88ef-465599598fde" providerId="ADAL" clId="{F4C6D9C5-BD47-44C2-9B57-275B6642FEE1}" dt="2022-06-19T18:36:55.781" v="2595" actId="26606"/>
          <ac:spMkLst>
            <pc:docMk/>
            <pc:sldMk cId="198909810" sldId="507"/>
            <ac:spMk id="65" creationId="{75F28DDD-9641-43BA-944D-79B0687051F1}"/>
          </ac:spMkLst>
        </pc:spChg>
        <pc:spChg chg="add del">
          <ac:chgData name="BEN KHALFALLAH Hela ItimAsrScoVdf" userId="d55be94f-4073-46ba-88ef-465599598fde" providerId="ADAL" clId="{F4C6D9C5-BD47-44C2-9B57-275B6642FEE1}" dt="2022-06-19T18:36:55.781" v="2595" actId="26606"/>
          <ac:spMkLst>
            <pc:docMk/>
            <pc:sldMk cId="198909810" sldId="507"/>
            <ac:spMk id="66" creationId="{71B62618-0D02-4C29-88C5-1EDF7F32343E}"/>
          </ac:spMkLst>
        </pc:spChg>
        <pc:spChg chg="add del">
          <ac:chgData name="BEN KHALFALLAH Hela ItimAsrScoVdf" userId="d55be94f-4073-46ba-88ef-465599598fde" providerId="ADAL" clId="{F4C6D9C5-BD47-44C2-9B57-275B6642FEE1}" dt="2022-06-19T18:36:55.781" v="2595" actId="26606"/>
          <ac:spMkLst>
            <pc:docMk/>
            <pc:sldMk cId="198909810" sldId="507"/>
            <ac:spMk id="67" creationId="{32AA2954-062E-4B72-A97B-0B066FB156D8}"/>
          </ac:spMkLst>
        </pc:spChg>
        <pc:spChg chg="add del">
          <ac:chgData name="BEN KHALFALLAH Hela ItimAsrScoVdf" userId="d55be94f-4073-46ba-88ef-465599598fde" providerId="ADAL" clId="{F4C6D9C5-BD47-44C2-9B57-275B6642FEE1}" dt="2022-06-19T18:36:55.781" v="2595" actId="26606"/>
          <ac:spMkLst>
            <pc:docMk/>
            <pc:sldMk cId="198909810" sldId="507"/>
            <ac:spMk id="68" creationId="{1E2747F4-A0AE-425C-B527-E3E32461FEF5}"/>
          </ac:spMkLst>
        </pc:spChg>
        <pc:spChg chg="add del">
          <ac:chgData name="BEN KHALFALLAH Hela ItimAsrScoVdf" userId="d55be94f-4073-46ba-88ef-465599598fde" providerId="ADAL" clId="{F4C6D9C5-BD47-44C2-9B57-275B6642FEE1}" dt="2022-06-19T18:36:55.781" v="2595" actId="26606"/>
          <ac:spMkLst>
            <pc:docMk/>
            <pc:sldMk cId="198909810" sldId="507"/>
            <ac:spMk id="69" creationId="{10CA29A6-E0B1-40CD-ADF7-7B8E932A3222}"/>
          </ac:spMkLst>
        </pc:spChg>
        <pc:spChg chg="add del">
          <ac:chgData name="BEN KHALFALLAH Hela ItimAsrScoVdf" userId="d55be94f-4073-46ba-88ef-465599598fde" providerId="ADAL" clId="{F4C6D9C5-BD47-44C2-9B57-275B6642FEE1}" dt="2022-06-19T18:36:55.781" v="2595" actId="26606"/>
          <ac:spMkLst>
            <pc:docMk/>
            <pc:sldMk cId="198909810" sldId="507"/>
            <ac:spMk id="70" creationId="{9707F29A-1576-479E-B227-0D6498601B4A}"/>
          </ac:spMkLst>
        </pc:spChg>
        <pc:spChg chg="add del">
          <ac:chgData name="BEN KHALFALLAH Hela ItimAsrScoVdf" userId="d55be94f-4073-46ba-88ef-465599598fde" providerId="ADAL" clId="{F4C6D9C5-BD47-44C2-9B57-275B6642FEE1}" dt="2022-06-19T18:36:55.781" v="2595" actId="26606"/>
          <ac:spMkLst>
            <pc:docMk/>
            <pc:sldMk cId="198909810" sldId="507"/>
            <ac:spMk id="71" creationId="{8DD5F866-AD72-475A-B6C6-54E4577D4AAC}"/>
          </ac:spMkLst>
        </pc:spChg>
        <pc:spChg chg="add del">
          <ac:chgData name="BEN KHALFALLAH Hela ItimAsrScoVdf" userId="d55be94f-4073-46ba-88ef-465599598fde" providerId="ADAL" clId="{F4C6D9C5-BD47-44C2-9B57-275B6642FEE1}" dt="2022-06-19T18:36:55.781" v="2595" actId="26606"/>
          <ac:spMkLst>
            <pc:docMk/>
            <pc:sldMk cId="198909810" sldId="507"/>
            <ac:spMk id="72" creationId="{F17B26C7-6F2F-453C-9C08-71E199E527A8}"/>
          </ac:spMkLst>
        </pc:spChg>
        <pc:spChg chg="add del">
          <ac:chgData name="BEN KHALFALLAH Hela ItimAsrScoVdf" userId="d55be94f-4073-46ba-88ef-465599598fde" providerId="ADAL" clId="{F4C6D9C5-BD47-44C2-9B57-275B6642FEE1}" dt="2022-06-19T18:36:55.781" v="2595" actId="26606"/>
          <ac:spMkLst>
            <pc:docMk/>
            <pc:sldMk cId="198909810" sldId="507"/>
            <ac:spMk id="73" creationId="{C02BAD4C-6EA9-4F10-92D4-A1C8C53DAEE4}"/>
          </ac:spMkLst>
        </pc:spChg>
        <pc:spChg chg="add del">
          <ac:chgData name="BEN KHALFALLAH Hela ItimAsrScoVdf" userId="d55be94f-4073-46ba-88ef-465599598fde" providerId="ADAL" clId="{F4C6D9C5-BD47-44C2-9B57-275B6642FEE1}" dt="2022-06-19T18:39:33.982" v="2612" actId="26606"/>
          <ac:spMkLst>
            <pc:docMk/>
            <pc:sldMk cId="198909810" sldId="507"/>
            <ac:spMk id="76" creationId="{71B62618-0D02-4C29-88C5-1EDF7F32343E}"/>
          </ac:spMkLst>
        </pc:spChg>
        <pc:spChg chg="add del">
          <ac:chgData name="BEN KHALFALLAH Hela ItimAsrScoVdf" userId="d55be94f-4073-46ba-88ef-465599598fde" providerId="ADAL" clId="{F4C6D9C5-BD47-44C2-9B57-275B6642FEE1}" dt="2022-06-19T18:39:33.982" v="2612" actId="26606"/>
          <ac:spMkLst>
            <pc:docMk/>
            <pc:sldMk cId="198909810" sldId="507"/>
            <ac:spMk id="77" creationId="{1E2747F4-A0AE-425C-B527-E3E32461FEF5}"/>
          </ac:spMkLst>
        </pc:spChg>
        <pc:spChg chg="add del">
          <ac:chgData name="BEN KHALFALLAH Hela ItimAsrScoVdf" userId="d55be94f-4073-46ba-88ef-465599598fde" providerId="ADAL" clId="{F4C6D9C5-BD47-44C2-9B57-275B6642FEE1}" dt="2022-06-19T18:39:33.982" v="2612" actId="26606"/>
          <ac:spMkLst>
            <pc:docMk/>
            <pc:sldMk cId="198909810" sldId="507"/>
            <ac:spMk id="78" creationId="{9707F29A-1576-479E-B227-0D6498601B4A}"/>
          </ac:spMkLst>
        </pc:spChg>
        <pc:spChg chg="add del">
          <ac:chgData name="BEN KHALFALLAH Hela ItimAsrScoVdf" userId="d55be94f-4073-46ba-88ef-465599598fde" providerId="ADAL" clId="{F4C6D9C5-BD47-44C2-9B57-275B6642FEE1}" dt="2022-06-19T18:39:33.982" v="2612" actId="26606"/>
          <ac:spMkLst>
            <pc:docMk/>
            <pc:sldMk cId="198909810" sldId="507"/>
            <ac:spMk id="79" creationId="{F17B26C7-6F2F-453C-9C08-71E199E527A8}"/>
          </ac:spMkLst>
        </pc:spChg>
        <pc:spChg chg="add del">
          <ac:chgData name="BEN KHALFALLAH Hela ItimAsrScoVdf" userId="d55be94f-4073-46ba-88ef-465599598fde" providerId="ADAL" clId="{F4C6D9C5-BD47-44C2-9B57-275B6642FEE1}" dt="2022-06-19T18:42:27.815" v="2637" actId="26606"/>
          <ac:spMkLst>
            <pc:docMk/>
            <pc:sldMk cId="198909810" sldId="507"/>
            <ac:spMk id="5129" creationId="{DB691D59-8F51-4DD8-AD41-D568D29B08F8}"/>
          </ac:spMkLst>
        </pc:spChg>
        <pc:spChg chg="add del">
          <ac:chgData name="BEN KHALFALLAH Hela ItimAsrScoVdf" userId="d55be94f-4073-46ba-88ef-465599598fde" providerId="ADAL" clId="{F4C6D9C5-BD47-44C2-9B57-275B6642FEE1}" dt="2022-06-19T18:42:27.815" v="2637" actId="26606"/>
          <ac:spMkLst>
            <pc:docMk/>
            <pc:sldMk cId="198909810" sldId="507"/>
            <ac:spMk id="5131" creationId="{204AEF18-0627-48F3-9B3D-F7E8F050B1D4}"/>
          </ac:spMkLst>
        </pc:spChg>
        <pc:spChg chg="add del">
          <ac:chgData name="BEN KHALFALLAH Hela ItimAsrScoVdf" userId="d55be94f-4073-46ba-88ef-465599598fde" providerId="ADAL" clId="{F4C6D9C5-BD47-44C2-9B57-275B6642FEE1}" dt="2022-06-19T18:42:27.815" v="2637" actId="26606"/>
          <ac:spMkLst>
            <pc:docMk/>
            <pc:sldMk cId="198909810" sldId="507"/>
            <ac:spMk id="5133" creationId="{CEAEE08A-C572-438F-9753-B0D527A515A7}"/>
          </ac:spMkLst>
        </pc:spChg>
        <pc:spChg chg="add del">
          <ac:chgData name="BEN KHALFALLAH Hela ItimAsrScoVdf" userId="d55be94f-4073-46ba-88ef-465599598fde" providerId="ADAL" clId="{F4C6D9C5-BD47-44C2-9B57-275B6642FEE1}" dt="2022-06-19T18:42:27.815" v="2637" actId="26606"/>
          <ac:spMkLst>
            <pc:docMk/>
            <pc:sldMk cId="198909810" sldId="507"/>
            <ac:spMk id="5135" creationId="{993F09C6-4F57-4B05-9592-E253D8BC6286}"/>
          </ac:spMkLst>
        </pc:spChg>
        <pc:spChg chg="add del">
          <ac:chgData name="BEN KHALFALLAH Hela ItimAsrScoVdf" userId="d55be94f-4073-46ba-88ef-465599598fde" providerId="ADAL" clId="{F4C6D9C5-BD47-44C2-9B57-275B6642FEE1}" dt="2022-06-19T18:42:27.815" v="2637" actId="26606"/>
          <ac:spMkLst>
            <pc:docMk/>
            <pc:sldMk cId="198909810" sldId="507"/>
            <ac:spMk id="5137" creationId="{9ADDB9E1-AB12-462E-8E0D-83CA31C6EB7F}"/>
          </ac:spMkLst>
        </pc:spChg>
        <pc:spChg chg="add del">
          <ac:chgData name="BEN KHALFALLAH Hela ItimAsrScoVdf" userId="d55be94f-4073-46ba-88ef-465599598fde" providerId="ADAL" clId="{F4C6D9C5-BD47-44C2-9B57-275B6642FEE1}" dt="2022-06-19T18:42:27.815" v="2637" actId="26606"/>
          <ac:spMkLst>
            <pc:docMk/>
            <pc:sldMk cId="198909810" sldId="507"/>
            <ac:spMk id="5139" creationId="{214040EB-4842-44D5-9380-BDF41FB7BA8F}"/>
          </ac:spMkLst>
        </pc:spChg>
        <pc:spChg chg="add del">
          <ac:chgData name="BEN KHALFALLAH Hela ItimAsrScoVdf" userId="d55be94f-4073-46ba-88ef-465599598fde" providerId="ADAL" clId="{F4C6D9C5-BD47-44C2-9B57-275B6642FEE1}" dt="2022-06-19T18:42:27.815" v="2637" actId="26606"/>
          <ac:spMkLst>
            <pc:docMk/>
            <pc:sldMk cId="198909810" sldId="507"/>
            <ac:spMk id="5141" creationId="{0C076E08-C160-41E7-8D09-E2436B5917C9}"/>
          </ac:spMkLst>
        </pc:spChg>
        <pc:spChg chg="add del">
          <ac:chgData name="BEN KHALFALLAH Hela ItimAsrScoVdf" userId="d55be94f-4073-46ba-88ef-465599598fde" providerId="ADAL" clId="{F4C6D9C5-BD47-44C2-9B57-275B6642FEE1}" dt="2022-06-19T18:42:27.815" v="2637" actId="26606"/>
          <ac:spMkLst>
            <pc:docMk/>
            <pc:sldMk cId="198909810" sldId="507"/>
            <ac:spMk id="5143" creationId="{25A65B62-07C4-4876-A101-9C85F48A0257}"/>
          </ac:spMkLst>
        </pc:spChg>
        <pc:spChg chg="add del">
          <ac:chgData name="BEN KHALFALLAH Hela ItimAsrScoVdf" userId="d55be94f-4073-46ba-88ef-465599598fde" providerId="ADAL" clId="{F4C6D9C5-BD47-44C2-9B57-275B6642FEE1}" dt="2022-06-19T18:42:27.815" v="2637" actId="26606"/>
          <ac:spMkLst>
            <pc:docMk/>
            <pc:sldMk cId="198909810" sldId="507"/>
            <ac:spMk id="5145" creationId="{D02BCE7C-4E97-4627-9FD1-DD7B633E558D}"/>
          </ac:spMkLst>
        </pc:spChg>
        <pc:spChg chg="add del">
          <ac:chgData name="BEN KHALFALLAH Hela ItimAsrScoVdf" userId="d55be94f-4073-46ba-88ef-465599598fde" providerId="ADAL" clId="{F4C6D9C5-BD47-44C2-9B57-275B6642FEE1}" dt="2022-06-19T18:42:33.380" v="2639" actId="26606"/>
          <ac:spMkLst>
            <pc:docMk/>
            <pc:sldMk cId="198909810" sldId="507"/>
            <ac:spMk id="5150" creationId="{DB691D59-8F51-4DD8-AD41-D568D29B08F8}"/>
          </ac:spMkLst>
        </pc:spChg>
        <pc:spChg chg="add del">
          <ac:chgData name="BEN KHALFALLAH Hela ItimAsrScoVdf" userId="d55be94f-4073-46ba-88ef-465599598fde" providerId="ADAL" clId="{F4C6D9C5-BD47-44C2-9B57-275B6642FEE1}" dt="2022-06-19T18:42:33.380" v="2639" actId="26606"/>
          <ac:spMkLst>
            <pc:docMk/>
            <pc:sldMk cId="198909810" sldId="507"/>
            <ac:spMk id="5152" creationId="{204AEF18-0627-48F3-9B3D-F7E8F050B1D4}"/>
          </ac:spMkLst>
        </pc:spChg>
        <pc:spChg chg="add del">
          <ac:chgData name="BEN KHALFALLAH Hela ItimAsrScoVdf" userId="d55be94f-4073-46ba-88ef-465599598fde" providerId="ADAL" clId="{F4C6D9C5-BD47-44C2-9B57-275B6642FEE1}" dt="2022-06-19T18:42:33.380" v="2639" actId="26606"/>
          <ac:spMkLst>
            <pc:docMk/>
            <pc:sldMk cId="198909810" sldId="507"/>
            <ac:spMk id="5154" creationId="{CEAEE08A-C572-438F-9753-B0D527A515A7}"/>
          </ac:spMkLst>
        </pc:spChg>
        <pc:spChg chg="add del">
          <ac:chgData name="BEN KHALFALLAH Hela ItimAsrScoVdf" userId="d55be94f-4073-46ba-88ef-465599598fde" providerId="ADAL" clId="{F4C6D9C5-BD47-44C2-9B57-275B6642FEE1}" dt="2022-06-19T18:42:33.380" v="2639" actId="26606"/>
          <ac:spMkLst>
            <pc:docMk/>
            <pc:sldMk cId="198909810" sldId="507"/>
            <ac:spMk id="5156" creationId="{993F09C6-4F57-4B05-9592-E253D8BC6286}"/>
          </ac:spMkLst>
        </pc:spChg>
        <pc:spChg chg="add del">
          <ac:chgData name="BEN KHALFALLAH Hela ItimAsrScoVdf" userId="d55be94f-4073-46ba-88ef-465599598fde" providerId="ADAL" clId="{F4C6D9C5-BD47-44C2-9B57-275B6642FEE1}" dt="2022-06-19T18:42:33.380" v="2639" actId="26606"/>
          <ac:spMkLst>
            <pc:docMk/>
            <pc:sldMk cId="198909810" sldId="507"/>
            <ac:spMk id="5158" creationId="{9ADDB9E1-AB12-462E-8E0D-83CA31C6EB7F}"/>
          </ac:spMkLst>
        </pc:spChg>
        <pc:spChg chg="add del">
          <ac:chgData name="BEN KHALFALLAH Hela ItimAsrScoVdf" userId="d55be94f-4073-46ba-88ef-465599598fde" providerId="ADAL" clId="{F4C6D9C5-BD47-44C2-9B57-275B6642FEE1}" dt="2022-06-19T18:42:33.380" v="2639" actId="26606"/>
          <ac:spMkLst>
            <pc:docMk/>
            <pc:sldMk cId="198909810" sldId="507"/>
            <ac:spMk id="5160" creationId="{214040EB-4842-44D5-9380-BDF41FB7BA8F}"/>
          </ac:spMkLst>
        </pc:spChg>
        <pc:spChg chg="add del">
          <ac:chgData name="BEN KHALFALLAH Hela ItimAsrScoVdf" userId="d55be94f-4073-46ba-88ef-465599598fde" providerId="ADAL" clId="{F4C6D9C5-BD47-44C2-9B57-275B6642FEE1}" dt="2022-06-19T18:42:33.380" v="2639" actId="26606"/>
          <ac:spMkLst>
            <pc:docMk/>
            <pc:sldMk cId="198909810" sldId="507"/>
            <ac:spMk id="5162" creationId="{0C076E08-C160-41E7-8D09-E2436B5917C9}"/>
          </ac:spMkLst>
        </pc:spChg>
        <pc:spChg chg="add del">
          <ac:chgData name="BEN KHALFALLAH Hela ItimAsrScoVdf" userId="d55be94f-4073-46ba-88ef-465599598fde" providerId="ADAL" clId="{F4C6D9C5-BD47-44C2-9B57-275B6642FEE1}" dt="2022-06-19T18:42:33.380" v="2639" actId="26606"/>
          <ac:spMkLst>
            <pc:docMk/>
            <pc:sldMk cId="198909810" sldId="507"/>
            <ac:spMk id="5164" creationId="{25A65B62-07C4-4876-A101-9C85F48A0257}"/>
          </ac:spMkLst>
        </pc:spChg>
        <pc:spChg chg="add del">
          <ac:chgData name="BEN KHALFALLAH Hela ItimAsrScoVdf" userId="d55be94f-4073-46ba-88ef-465599598fde" providerId="ADAL" clId="{F4C6D9C5-BD47-44C2-9B57-275B6642FEE1}" dt="2022-06-19T18:42:33.380" v="2639" actId="26606"/>
          <ac:spMkLst>
            <pc:docMk/>
            <pc:sldMk cId="198909810" sldId="507"/>
            <ac:spMk id="5166" creationId="{D02BCE7C-4E97-4627-9FD1-DD7B633E558D}"/>
          </ac:spMkLst>
        </pc:spChg>
        <pc:spChg chg="add">
          <ac:chgData name="BEN KHALFALLAH Hela ItimAsrScoVdf" userId="d55be94f-4073-46ba-88ef-465599598fde" providerId="ADAL" clId="{F4C6D9C5-BD47-44C2-9B57-275B6642FEE1}" dt="2022-06-19T18:42:33.380" v="2639" actId="26606"/>
          <ac:spMkLst>
            <pc:docMk/>
            <pc:sldMk cId="198909810" sldId="507"/>
            <ac:spMk id="5171" creationId="{DB691D59-8F51-4DD8-AD41-D568D29B08F8}"/>
          </ac:spMkLst>
        </pc:spChg>
        <pc:spChg chg="add">
          <ac:chgData name="BEN KHALFALLAH Hela ItimAsrScoVdf" userId="d55be94f-4073-46ba-88ef-465599598fde" providerId="ADAL" clId="{F4C6D9C5-BD47-44C2-9B57-275B6642FEE1}" dt="2022-06-19T18:42:33.380" v="2639" actId="26606"/>
          <ac:spMkLst>
            <pc:docMk/>
            <pc:sldMk cId="198909810" sldId="507"/>
            <ac:spMk id="5173" creationId="{204AEF18-0627-48F3-9B3D-F7E8F050B1D4}"/>
          </ac:spMkLst>
        </pc:spChg>
        <pc:spChg chg="add">
          <ac:chgData name="BEN KHALFALLAH Hela ItimAsrScoVdf" userId="d55be94f-4073-46ba-88ef-465599598fde" providerId="ADAL" clId="{F4C6D9C5-BD47-44C2-9B57-275B6642FEE1}" dt="2022-06-19T18:42:33.380" v="2639" actId="26606"/>
          <ac:spMkLst>
            <pc:docMk/>
            <pc:sldMk cId="198909810" sldId="507"/>
            <ac:spMk id="5175" creationId="{CEAEE08A-C572-438F-9753-B0D527A515A7}"/>
          </ac:spMkLst>
        </pc:spChg>
        <pc:spChg chg="add">
          <ac:chgData name="BEN KHALFALLAH Hela ItimAsrScoVdf" userId="d55be94f-4073-46ba-88ef-465599598fde" providerId="ADAL" clId="{F4C6D9C5-BD47-44C2-9B57-275B6642FEE1}" dt="2022-06-19T18:42:33.380" v="2639" actId="26606"/>
          <ac:spMkLst>
            <pc:docMk/>
            <pc:sldMk cId="198909810" sldId="507"/>
            <ac:spMk id="5177" creationId="{993F09C6-4F57-4B05-9592-E253D8BC6286}"/>
          </ac:spMkLst>
        </pc:spChg>
        <pc:spChg chg="add">
          <ac:chgData name="BEN KHALFALLAH Hela ItimAsrScoVdf" userId="d55be94f-4073-46ba-88ef-465599598fde" providerId="ADAL" clId="{F4C6D9C5-BD47-44C2-9B57-275B6642FEE1}" dt="2022-06-19T18:42:33.380" v="2639" actId="26606"/>
          <ac:spMkLst>
            <pc:docMk/>
            <pc:sldMk cId="198909810" sldId="507"/>
            <ac:spMk id="5179" creationId="{9ADDB9E1-AB12-462E-8E0D-83CA31C6EB7F}"/>
          </ac:spMkLst>
        </pc:spChg>
        <pc:spChg chg="add">
          <ac:chgData name="BEN KHALFALLAH Hela ItimAsrScoVdf" userId="d55be94f-4073-46ba-88ef-465599598fde" providerId="ADAL" clId="{F4C6D9C5-BD47-44C2-9B57-275B6642FEE1}" dt="2022-06-19T18:42:33.380" v="2639" actId="26606"/>
          <ac:spMkLst>
            <pc:docMk/>
            <pc:sldMk cId="198909810" sldId="507"/>
            <ac:spMk id="5181" creationId="{214040EB-4842-44D5-9380-BDF41FB7BA8F}"/>
          </ac:spMkLst>
        </pc:spChg>
        <pc:spChg chg="add">
          <ac:chgData name="BEN KHALFALLAH Hela ItimAsrScoVdf" userId="d55be94f-4073-46ba-88ef-465599598fde" providerId="ADAL" clId="{F4C6D9C5-BD47-44C2-9B57-275B6642FEE1}" dt="2022-06-19T18:42:33.380" v="2639" actId="26606"/>
          <ac:spMkLst>
            <pc:docMk/>
            <pc:sldMk cId="198909810" sldId="507"/>
            <ac:spMk id="5183" creationId="{0C076E08-C160-41E7-8D09-E2436B5917C9}"/>
          </ac:spMkLst>
        </pc:spChg>
        <pc:spChg chg="add">
          <ac:chgData name="BEN KHALFALLAH Hela ItimAsrScoVdf" userId="d55be94f-4073-46ba-88ef-465599598fde" providerId="ADAL" clId="{F4C6D9C5-BD47-44C2-9B57-275B6642FEE1}" dt="2022-06-19T18:42:33.380" v="2639" actId="26606"/>
          <ac:spMkLst>
            <pc:docMk/>
            <pc:sldMk cId="198909810" sldId="507"/>
            <ac:spMk id="5185" creationId="{25A65B62-07C4-4876-A101-9C85F48A0257}"/>
          </ac:spMkLst>
        </pc:spChg>
        <pc:spChg chg="add">
          <ac:chgData name="BEN KHALFALLAH Hela ItimAsrScoVdf" userId="d55be94f-4073-46ba-88ef-465599598fde" providerId="ADAL" clId="{F4C6D9C5-BD47-44C2-9B57-275B6642FEE1}" dt="2022-06-19T18:42:33.380" v="2639" actId="26606"/>
          <ac:spMkLst>
            <pc:docMk/>
            <pc:sldMk cId="198909810" sldId="507"/>
            <ac:spMk id="5187" creationId="{D02BCE7C-4E97-4627-9FD1-DD7B633E558D}"/>
          </ac:spMkLst>
        </pc:spChg>
        <pc:graphicFrameChg chg="add del">
          <ac:chgData name="BEN KHALFALLAH Hela ItimAsrScoVdf" userId="d55be94f-4073-46ba-88ef-465599598fde" providerId="ADAL" clId="{F4C6D9C5-BD47-44C2-9B57-275B6642FEE1}" dt="2022-06-19T18:36:49.899" v="2593" actId="26606"/>
          <ac:graphicFrameMkLst>
            <pc:docMk/>
            <pc:sldMk cId="198909810" sldId="507"/>
            <ac:graphicFrameMk id="53" creationId="{994C403E-2164-BE42-2005-BF75BB19F27B}"/>
          </ac:graphicFrameMkLst>
        </pc:graphicFrameChg>
        <pc:graphicFrameChg chg="add del">
          <ac:chgData name="BEN KHALFALLAH Hela ItimAsrScoVdf" userId="d55be94f-4073-46ba-88ef-465599598fde" providerId="ADAL" clId="{F4C6D9C5-BD47-44C2-9B57-275B6642FEE1}" dt="2022-06-19T18:36:55.781" v="2595" actId="26606"/>
          <ac:graphicFrameMkLst>
            <pc:docMk/>
            <pc:sldMk cId="198909810" sldId="507"/>
            <ac:graphicFrameMk id="74" creationId="{9A5B28F5-3D4B-52C4-6C2C-02C9843EFF94}"/>
          </ac:graphicFrameMkLst>
        </pc:graphicFrameChg>
        <pc:graphicFrameChg chg="add mod ord modGraphic">
          <ac:chgData name="BEN KHALFALLAH Hela ItimAsrScoVdf" userId="d55be94f-4073-46ba-88ef-465599598fde" providerId="ADAL" clId="{F4C6D9C5-BD47-44C2-9B57-275B6642FEE1}" dt="2022-06-19T18:42:33.380" v="2639" actId="26606"/>
          <ac:graphicFrameMkLst>
            <pc:docMk/>
            <pc:sldMk cId="198909810" sldId="507"/>
            <ac:graphicFrameMk id="80" creationId="{994C403E-2164-BE42-2005-BF75BB19F27B}"/>
          </ac:graphicFrameMkLst>
        </pc:graphicFrameChg>
        <pc:picChg chg="del">
          <ac:chgData name="BEN KHALFALLAH Hela ItimAsrScoVdf" userId="d55be94f-4073-46ba-88ef-465599598fde" providerId="ADAL" clId="{F4C6D9C5-BD47-44C2-9B57-275B6642FEE1}" dt="2022-06-19T18:35:24.337" v="2581" actId="478"/>
          <ac:picMkLst>
            <pc:docMk/>
            <pc:sldMk cId="198909810" sldId="507"/>
            <ac:picMk id="2" creationId="{0859DC67-5CC4-4B31-A5E1-F229BA732C95}"/>
          </ac:picMkLst>
        </pc:picChg>
        <pc:picChg chg="add del mod">
          <ac:chgData name="BEN KHALFALLAH Hela ItimAsrScoVdf" userId="d55be94f-4073-46ba-88ef-465599598fde" providerId="ADAL" clId="{F4C6D9C5-BD47-44C2-9B57-275B6642FEE1}" dt="2022-06-19T18:38:35.779" v="2610" actId="478"/>
          <ac:picMkLst>
            <pc:docMk/>
            <pc:sldMk cId="198909810" sldId="507"/>
            <ac:picMk id="5122" creationId="{63265C2B-0BBA-4223-AECD-BDB850134CA9}"/>
          </ac:picMkLst>
        </pc:picChg>
        <pc:picChg chg="add del mod">
          <ac:chgData name="BEN KHALFALLAH Hela ItimAsrScoVdf" userId="d55be94f-4073-46ba-88ef-465599598fde" providerId="ADAL" clId="{F4C6D9C5-BD47-44C2-9B57-275B6642FEE1}" dt="2022-06-19T18:40:02.973" v="2616" actId="478"/>
          <ac:picMkLst>
            <pc:docMk/>
            <pc:sldMk cId="198909810" sldId="507"/>
            <ac:picMk id="5124" creationId="{60141870-FE89-40C8-B96F-AEA03F4007DB}"/>
          </ac:picMkLst>
        </pc:picChg>
        <pc:picChg chg="add del mod">
          <ac:chgData name="BEN KHALFALLAH Hela ItimAsrScoVdf" userId="d55be94f-4073-46ba-88ef-465599598fde" providerId="ADAL" clId="{F4C6D9C5-BD47-44C2-9B57-275B6642FEE1}" dt="2022-06-19T18:42:23.308" v="2635" actId="478"/>
          <ac:picMkLst>
            <pc:docMk/>
            <pc:sldMk cId="198909810" sldId="507"/>
            <ac:picMk id="5126" creationId="{3385D1E4-584D-4D6A-AA62-BCD3BA418F13}"/>
          </ac:picMkLst>
        </pc:picChg>
        <pc:picChg chg="add mod">
          <ac:chgData name="BEN KHALFALLAH Hela ItimAsrScoVdf" userId="d55be94f-4073-46ba-88ef-465599598fde" providerId="ADAL" clId="{F4C6D9C5-BD47-44C2-9B57-275B6642FEE1}" dt="2022-06-19T18:42:39.986" v="2640" actId="1076"/>
          <ac:picMkLst>
            <pc:docMk/>
            <pc:sldMk cId="198909810" sldId="507"/>
            <ac:picMk id="5128" creationId="{D339BD8A-57FF-45D4-8236-C06CB7C2C5B7}"/>
          </ac:picMkLst>
        </pc:picChg>
      </pc:sldChg>
      <pc:sldChg chg="addSp delSp modSp new mod setBg">
        <pc:chgData name="BEN KHALFALLAH Hela ItimAsrScoVdf" userId="d55be94f-4073-46ba-88ef-465599598fde" providerId="ADAL" clId="{F4C6D9C5-BD47-44C2-9B57-275B6642FEE1}" dt="2022-06-19T18:48:04.767" v="2659" actId="1076"/>
        <pc:sldMkLst>
          <pc:docMk/>
          <pc:sldMk cId="91024799" sldId="508"/>
        </pc:sldMkLst>
        <pc:spChg chg="add mod ord">
          <ac:chgData name="BEN KHALFALLAH Hela ItimAsrScoVdf" userId="d55be94f-4073-46ba-88ef-465599598fde" providerId="ADAL" clId="{F4C6D9C5-BD47-44C2-9B57-275B6642FEE1}" dt="2022-06-19T18:48:04.767" v="2659" actId="1076"/>
          <ac:spMkLst>
            <pc:docMk/>
            <pc:sldMk cId="91024799" sldId="508"/>
            <ac:spMk id="3" creationId="{CFB1DC3F-6178-4A49-A3BF-8CF7166223F9}"/>
          </ac:spMkLst>
        </pc:spChg>
        <pc:spChg chg="add del">
          <ac:chgData name="BEN KHALFALLAH Hela ItimAsrScoVdf" userId="d55be94f-4073-46ba-88ef-465599598fde" providerId="ADAL" clId="{F4C6D9C5-BD47-44C2-9B57-275B6642FEE1}" dt="2022-06-19T18:47:42.371" v="2657" actId="26606"/>
          <ac:spMkLst>
            <pc:docMk/>
            <pc:sldMk cId="91024799" sldId="508"/>
            <ac:spMk id="6151" creationId="{DB691D59-8F51-4DD8-AD41-D568D29B08F8}"/>
          </ac:spMkLst>
        </pc:spChg>
        <pc:spChg chg="add del">
          <ac:chgData name="BEN KHALFALLAH Hela ItimAsrScoVdf" userId="d55be94f-4073-46ba-88ef-465599598fde" providerId="ADAL" clId="{F4C6D9C5-BD47-44C2-9B57-275B6642FEE1}" dt="2022-06-19T18:47:42.371" v="2657" actId="26606"/>
          <ac:spMkLst>
            <pc:docMk/>
            <pc:sldMk cId="91024799" sldId="508"/>
            <ac:spMk id="6153" creationId="{204AEF18-0627-48F3-9B3D-F7E8F050B1D4}"/>
          </ac:spMkLst>
        </pc:spChg>
        <pc:spChg chg="add del">
          <ac:chgData name="BEN KHALFALLAH Hela ItimAsrScoVdf" userId="d55be94f-4073-46ba-88ef-465599598fde" providerId="ADAL" clId="{F4C6D9C5-BD47-44C2-9B57-275B6642FEE1}" dt="2022-06-19T18:47:42.371" v="2657" actId="26606"/>
          <ac:spMkLst>
            <pc:docMk/>
            <pc:sldMk cId="91024799" sldId="508"/>
            <ac:spMk id="6155" creationId="{CEAEE08A-C572-438F-9753-B0D527A515A7}"/>
          </ac:spMkLst>
        </pc:spChg>
        <pc:spChg chg="add del">
          <ac:chgData name="BEN KHALFALLAH Hela ItimAsrScoVdf" userId="d55be94f-4073-46ba-88ef-465599598fde" providerId="ADAL" clId="{F4C6D9C5-BD47-44C2-9B57-275B6642FEE1}" dt="2022-06-19T18:47:42.371" v="2657" actId="26606"/>
          <ac:spMkLst>
            <pc:docMk/>
            <pc:sldMk cId="91024799" sldId="508"/>
            <ac:spMk id="6157" creationId="{993F09C6-4F57-4B05-9592-E253D8BC6286}"/>
          </ac:spMkLst>
        </pc:spChg>
        <pc:spChg chg="add del">
          <ac:chgData name="BEN KHALFALLAH Hela ItimAsrScoVdf" userId="d55be94f-4073-46ba-88ef-465599598fde" providerId="ADAL" clId="{F4C6D9C5-BD47-44C2-9B57-275B6642FEE1}" dt="2022-06-19T18:47:42.371" v="2657" actId="26606"/>
          <ac:spMkLst>
            <pc:docMk/>
            <pc:sldMk cId="91024799" sldId="508"/>
            <ac:spMk id="6159" creationId="{879A26B8-6C4E-452B-ADD3-ED324A7AB7E8}"/>
          </ac:spMkLst>
        </pc:spChg>
        <pc:spChg chg="add del">
          <ac:chgData name="BEN KHALFALLAH Hela ItimAsrScoVdf" userId="d55be94f-4073-46ba-88ef-465599598fde" providerId="ADAL" clId="{F4C6D9C5-BD47-44C2-9B57-275B6642FEE1}" dt="2022-06-19T18:47:42.371" v="2657" actId="26606"/>
          <ac:spMkLst>
            <pc:docMk/>
            <pc:sldMk cId="91024799" sldId="508"/>
            <ac:spMk id="6161" creationId="{D03E4FEE-2E6A-44AB-B6BA-C1AD0CD6D93B}"/>
          </ac:spMkLst>
        </pc:spChg>
        <pc:spChg chg="add del">
          <ac:chgData name="BEN KHALFALLAH Hela ItimAsrScoVdf" userId="d55be94f-4073-46ba-88ef-465599598fde" providerId="ADAL" clId="{F4C6D9C5-BD47-44C2-9B57-275B6642FEE1}" dt="2022-06-19T18:47:42.371" v="2657" actId="26606"/>
          <ac:spMkLst>
            <pc:docMk/>
            <pc:sldMk cId="91024799" sldId="508"/>
            <ac:spMk id="6163" creationId="{0817EB59-13B3-43DA-9B91-A7CC174A6069}"/>
          </ac:spMkLst>
        </pc:spChg>
        <pc:spChg chg="add del">
          <ac:chgData name="BEN KHALFALLAH Hela ItimAsrScoVdf" userId="d55be94f-4073-46ba-88ef-465599598fde" providerId="ADAL" clId="{F4C6D9C5-BD47-44C2-9B57-275B6642FEE1}" dt="2022-06-19T18:47:42.371" v="2657" actId="26606"/>
          <ac:spMkLst>
            <pc:docMk/>
            <pc:sldMk cId="91024799" sldId="508"/>
            <ac:spMk id="6165" creationId="{9B4167E1-E2B0-4192-8DA2-6967DDFF87A5}"/>
          </ac:spMkLst>
        </pc:spChg>
        <pc:spChg chg="add del">
          <ac:chgData name="BEN KHALFALLAH Hela ItimAsrScoVdf" userId="d55be94f-4073-46ba-88ef-465599598fde" providerId="ADAL" clId="{F4C6D9C5-BD47-44C2-9B57-275B6642FEE1}" dt="2022-06-19T18:47:42.359" v="2656" actId="26606"/>
          <ac:spMkLst>
            <pc:docMk/>
            <pc:sldMk cId="91024799" sldId="508"/>
            <ac:spMk id="6170" creationId="{2928117C-9446-4E7F-AE62-95E0F6DB5B27}"/>
          </ac:spMkLst>
        </pc:spChg>
        <pc:spChg chg="add del">
          <ac:chgData name="BEN KHALFALLAH Hela ItimAsrScoVdf" userId="d55be94f-4073-46ba-88ef-465599598fde" providerId="ADAL" clId="{F4C6D9C5-BD47-44C2-9B57-275B6642FEE1}" dt="2022-06-19T18:47:42.359" v="2656" actId="26606"/>
          <ac:spMkLst>
            <pc:docMk/>
            <pc:sldMk cId="91024799" sldId="508"/>
            <ac:spMk id="6172" creationId="{84D30AFB-4D71-48B0-AA00-28EE92363A5F}"/>
          </ac:spMkLst>
        </pc:spChg>
        <pc:spChg chg="add del">
          <ac:chgData name="BEN KHALFALLAH Hela ItimAsrScoVdf" userId="d55be94f-4073-46ba-88ef-465599598fde" providerId="ADAL" clId="{F4C6D9C5-BD47-44C2-9B57-275B6642FEE1}" dt="2022-06-19T18:47:42.359" v="2656" actId="26606"/>
          <ac:spMkLst>
            <pc:docMk/>
            <pc:sldMk cId="91024799" sldId="508"/>
            <ac:spMk id="6174" creationId="{96A0B76F-8010-4C62-B4B6-C5FC438C059E}"/>
          </ac:spMkLst>
        </pc:spChg>
        <pc:spChg chg="add del">
          <ac:chgData name="BEN KHALFALLAH Hela ItimAsrScoVdf" userId="d55be94f-4073-46ba-88ef-465599598fde" providerId="ADAL" clId="{F4C6D9C5-BD47-44C2-9B57-275B6642FEE1}" dt="2022-06-19T18:47:42.359" v="2656" actId="26606"/>
          <ac:spMkLst>
            <pc:docMk/>
            <pc:sldMk cId="91024799" sldId="508"/>
            <ac:spMk id="6176" creationId="{B36BEBD5-A373-4C8C-8C06-CD8007E22F39}"/>
          </ac:spMkLst>
        </pc:spChg>
        <pc:spChg chg="add del">
          <ac:chgData name="BEN KHALFALLAH Hela ItimAsrScoVdf" userId="d55be94f-4073-46ba-88ef-465599598fde" providerId="ADAL" clId="{F4C6D9C5-BD47-44C2-9B57-275B6642FEE1}" dt="2022-06-19T18:47:42.359" v="2656" actId="26606"/>
          <ac:spMkLst>
            <pc:docMk/>
            <pc:sldMk cId="91024799" sldId="508"/>
            <ac:spMk id="6178" creationId="{42AC7AAA-F039-4011-98DE-17464A67B2EC}"/>
          </ac:spMkLst>
        </pc:spChg>
        <pc:spChg chg="add">
          <ac:chgData name="BEN KHALFALLAH Hela ItimAsrScoVdf" userId="d55be94f-4073-46ba-88ef-465599598fde" providerId="ADAL" clId="{F4C6D9C5-BD47-44C2-9B57-275B6642FEE1}" dt="2022-06-19T18:47:42.371" v="2657" actId="26606"/>
          <ac:spMkLst>
            <pc:docMk/>
            <pc:sldMk cId="91024799" sldId="508"/>
            <ac:spMk id="6182" creationId="{0817EB59-13B3-43DA-9B91-A7CC174A6069}"/>
          </ac:spMkLst>
        </pc:spChg>
        <pc:spChg chg="add">
          <ac:chgData name="BEN KHALFALLAH Hela ItimAsrScoVdf" userId="d55be94f-4073-46ba-88ef-465599598fde" providerId="ADAL" clId="{F4C6D9C5-BD47-44C2-9B57-275B6642FEE1}" dt="2022-06-19T18:47:42.371" v="2657" actId="26606"/>
          <ac:spMkLst>
            <pc:docMk/>
            <pc:sldMk cId="91024799" sldId="508"/>
            <ac:spMk id="6184" creationId="{9B4167E1-E2B0-4192-8DA2-6967DDFF87A5}"/>
          </ac:spMkLst>
        </pc:spChg>
        <pc:spChg chg="add">
          <ac:chgData name="BEN KHALFALLAH Hela ItimAsrScoVdf" userId="d55be94f-4073-46ba-88ef-465599598fde" providerId="ADAL" clId="{F4C6D9C5-BD47-44C2-9B57-275B6642FEE1}" dt="2022-06-19T18:47:42.371" v="2657" actId="26606"/>
          <ac:spMkLst>
            <pc:docMk/>
            <pc:sldMk cId="91024799" sldId="508"/>
            <ac:spMk id="6185" creationId="{DB691D59-8F51-4DD8-AD41-D568D29B08F8}"/>
          </ac:spMkLst>
        </pc:spChg>
        <pc:spChg chg="add">
          <ac:chgData name="BEN KHALFALLAH Hela ItimAsrScoVdf" userId="d55be94f-4073-46ba-88ef-465599598fde" providerId="ADAL" clId="{F4C6D9C5-BD47-44C2-9B57-275B6642FEE1}" dt="2022-06-19T18:47:42.371" v="2657" actId="26606"/>
          <ac:spMkLst>
            <pc:docMk/>
            <pc:sldMk cId="91024799" sldId="508"/>
            <ac:spMk id="6186" creationId="{204AEF18-0627-48F3-9B3D-F7E8F050B1D4}"/>
          </ac:spMkLst>
        </pc:spChg>
        <pc:spChg chg="add">
          <ac:chgData name="BEN KHALFALLAH Hela ItimAsrScoVdf" userId="d55be94f-4073-46ba-88ef-465599598fde" providerId="ADAL" clId="{F4C6D9C5-BD47-44C2-9B57-275B6642FEE1}" dt="2022-06-19T18:47:42.371" v="2657" actId="26606"/>
          <ac:spMkLst>
            <pc:docMk/>
            <pc:sldMk cId="91024799" sldId="508"/>
            <ac:spMk id="6187" creationId="{CEAEE08A-C572-438F-9753-B0D527A515A7}"/>
          </ac:spMkLst>
        </pc:spChg>
        <pc:spChg chg="add">
          <ac:chgData name="BEN KHALFALLAH Hela ItimAsrScoVdf" userId="d55be94f-4073-46ba-88ef-465599598fde" providerId="ADAL" clId="{F4C6D9C5-BD47-44C2-9B57-275B6642FEE1}" dt="2022-06-19T18:47:42.371" v="2657" actId="26606"/>
          <ac:spMkLst>
            <pc:docMk/>
            <pc:sldMk cId="91024799" sldId="508"/>
            <ac:spMk id="6188" creationId="{993F09C6-4F57-4B05-9592-E253D8BC6286}"/>
          </ac:spMkLst>
        </pc:spChg>
        <pc:spChg chg="add">
          <ac:chgData name="BEN KHALFALLAH Hela ItimAsrScoVdf" userId="d55be94f-4073-46ba-88ef-465599598fde" providerId="ADAL" clId="{F4C6D9C5-BD47-44C2-9B57-275B6642FEE1}" dt="2022-06-19T18:47:42.371" v="2657" actId="26606"/>
          <ac:spMkLst>
            <pc:docMk/>
            <pc:sldMk cId="91024799" sldId="508"/>
            <ac:spMk id="6189" creationId="{879A26B8-6C4E-452B-ADD3-ED324A7AB7E8}"/>
          </ac:spMkLst>
        </pc:spChg>
        <pc:spChg chg="add">
          <ac:chgData name="BEN KHALFALLAH Hela ItimAsrScoVdf" userId="d55be94f-4073-46ba-88ef-465599598fde" providerId="ADAL" clId="{F4C6D9C5-BD47-44C2-9B57-275B6642FEE1}" dt="2022-06-19T18:47:42.371" v="2657" actId="26606"/>
          <ac:spMkLst>
            <pc:docMk/>
            <pc:sldMk cId="91024799" sldId="508"/>
            <ac:spMk id="6190" creationId="{D03E4FEE-2E6A-44AB-B6BA-C1AD0CD6D93B}"/>
          </ac:spMkLst>
        </pc:spChg>
        <pc:grpChg chg="add del">
          <ac:chgData name="BEN KHALFALLAH Hela ItimAsrScoVdf" userId="d55be94f-4073-46ba-88ef-465599598fde" providerId="ADAL" clId="{F4C6D9C5-BD47-44C2-9B57-275B6642FEE1}" dt="2022-06-19T18:47:42.359" v="2656" actId="26606"/>
          <ac:grpSpMkLst>
            <pc:docMk/>
            <pc:sldMk cId="91024799" sldId="508"/>
            <ac:grpSpMk id="6180" creationId="{85EBB90B-3A54-4B2B-9FA6-7B47E1075FE9}"/>
          </ac:grpSpMkLst>
        </pc:grpChg>
        <pc:picChg chg="add mod ord">
          <ac:chgData name="BEN KHALFALLAH Hela ItimAsrScoVdf" userId="d55be94f-4073-46ba-88ef-465599598fde" providerId="ADAL" clId="{F4C6D9C5-BD47-44C2-9B57-275B6642FEE1}" dt="2022-06-19T18:47:42.359" v="2656" actId="26606"/>
          <ac:picMkLst>
            <pc:docMk/>
            <pc:sldMk cId="91024799" sldId="508"/>
            <ac:picMk id="6146" creationId="{E8733264-5AD8-4C7B-BCFC-6B1855A914B4}"/>
          </ac:picMkLst>
        </pc:picChg>
      </pc:sldChg>
      <pc:sldChg chg="new del">
        <pc:chgData name="BEN KHALFALLAH Hela ItimAsrScoVdf" userId="d55be94f-4073-46ba-88ef-465599598fde" providerId="ADAL" clId="{F4C6D9C5-BD47-44C2-9B57-275B6642FEE1}" dt="2022-06-19T18:50:38.771" v="2714" actId="47"/>
        <pc:sldMkLst>
          <pc:docMk/>
          <pc:sldMk cId="1894482446" sldId="509"/>
        </pc:sldMkLst>
      </pc:sldChg>
      <pc:sldChg chg="addSp delSp modSp new mod setBg addAnim delAnim setClrOvrMap">
        <pc:chgData name="BEN KHALFALLAH Hela ItimAsrScoVdf" userId="d55be94f-4073-46ba-88ef-465599598fde" providerId="ADAL" clId="{F4C6D9C5-BD47-44C2-9B57-275B6642FEE1}" dt="2022-06-20T05:37:36.359" v="3621"/>
        <pc:sldMkLst>
          <pc:docMk/>
          <pc:sldMk cId="4197869123" sldId="509"/>
        </pc:sldMkLst>
        <pc:spChg chg="mod ord">
          <ac:chgData name="BEN KHALFALLAH Hela ItimAsrScoVdf" userId="d55be94f-4073-46ba-88ef-465599598fde" providerId="ADAL" clId="{F4C6D9C5-BD47-44C2-9B57-275B6642FEE1}" dt="2022-06-20T05:37:36.359" v="3621"/>
          <ac:spMkLst>
            <pc:docMk/>
            <pc:sldMk cId="4197869123" sldId="509"/>
            <ac:spMk id="2" creationId="{F1CB8F47-6D97-4DB0-99D0-BFBF2BC460EB}"/>
          </ac:spMkLst>
        </pc:spChg>
        <pc:spChg chg="del">
          <ac:chgData name="BEN KHALFALLAH Hela ItimAsrScoVdf" userId="d55be94f-4073-46ba-88ef-465599598fde" providerId="ADAL" clId="{F4C6D9C5-BD47-44C2-9B57-275B6642FEE1}" dt="2022-06-19T18:51:27.661" v="2765" actId="478"/>
          <ac:spMkLst>
            <pc:docMk/>
            <pc:sldMk cId="4197869123" sldId="509"/>
            <ac:spMk id="3" creationId="{19A883F8-CA3A-46CE-BDD3-4FF7FA20B996}"/>
          </ac:spMkLst>
        </pc:spChg>
        <pc:spChg chg="del">
          <ac:chgData name="BEN KHALFALLAH Hela ItimAsrScoVdf" userId="d55be94f-4073-46ba-88ef-465599598fde" providerId="ADAL" clId="{F4C6D9C5-BD47-44C2-9B57-275B6642FEE1}" dt="2022-06-19T18:51:25.814" v="2764" actId="478"/>
          <ac:spMkLst>
            <pc:docMk/>
            <pc:sldMk cId="4197869123" sldId="509"/>
            <ac:spMk id="4" creationId="{E9F1784E-E7D2-47E0-83F8-13FA79842088}"/>
          </ac:spMkLst>
        </pc:spChg>
        <pc:spChg chg="add del">
          <ac:chgData name="BEN KHALFALLAH Hela ItimAsrScoVdf" userId="d55be94f-4073-46ba-88ef-465599598fde" providerId="ADAL" clId="{F4C6D9C5-BD47-44C2-9B57-275B6642FEE1}" dt="2022-06-19T18:52:27.678" v="2770" actId="26606"/>
          <ac:spMkLst>
            <pc:docMk/>
            <pc:sldMk cId="4197869123" sldId="509"/>
            <ac:spMk id="7175" creationId="{2928117C-9446-4E7F-AE62-95E0F6DB5B27}"/>
          </ac:spMkLst>
        </pc:spChg>
        <pc:spChg chg="add del">
          <ac:chgData name="BEN KHALFALLAH Hela ItimAsrScoVdf" userId="d55be94f-4073-46ba-88ef-465599598fde" providerId="ADAL" clId="{F4C6D9C5-BD47-44C2-9B57-275B6642FEE1}" dt="2022-06-19T18:52:27.678" v="2770" actId="26606"/>
          <ac:spMkLst>
            <pc:docMk/>
            <pc:sldMk cId="4197869123" sldId="509"/>
            <ac:spMk id="7177" creationId="{84D30AFB-4D71-48B0-AA00-28EE92363A5F}"/>
          </ac:spMkLst>
        </pc:spChg>
        <pc:spChg chg="add del">
          <ac:chgData name="BEN KHALFALLAH Hela ItimAsrScoVdf" userId="d55be94f-4073-46ba-88ef-465599598fde" providerId="ADAL" clId="{F4C6D9C5-BD47-44C2-9B57-275B6642FEE1}" dt="2022-06-19T18:52:27.678" v="2770" actId="26606"/>
          <ac:spMkLst>
            <pc:docMk/>
            <pc:sldMk cId="4197869123" sldId="509"/>
            <ac:spMk id="7179" creationId="{96A0B76F-8010-4C62-B4B6-C5FC438C059E}"/>
          </ac:spMkLst>
        </pc:spChg>
        <pc:spChg chg="add del">
          <ac:chgData name="BEN KHALFALLAH Hela ItimAsrScoVdf" userId="d55be94f-4073-46ba-88ef-465599598fde" providerId="ADAL" clId="{F4C6D9C5-BD47-44C2-9B57-275B6642FEE1}" dt="2022-06-19T18:52:27.678" v="2770" actId="26606"/>
          <ac:spMkLst>
            <pc:docMk/>
            <pc:sldMk cId="4197869123" sldId="509"/>
            <ac:spMk id="7181" creationId="{9FC936C0-4624-438D-BDD0-6B296BD6409D}"/>
          </ac:spMkLst>
        </pc:spChg>
        <pc:spChg chg="add del">
          <ac:chgData name="BEN KHALFALLAH Hela ItimAsrScoVdf" userId="d55be94f-4073-46ba-88ef-465599598fde" providerId="ADAL" clId="{F4C6D9C5-BD47-44C2-9B57-275B6642FEE1}" dt="2022-06-19T18:52:27.678" v="2770" actId="26606"/>
          <ac:spMkLst>
            <pc:docMk/>
            <pc:sldMk cId="4197869123" sldId="509"/>
            <ac:spMk id="7183" creationId="{5535DAA1-B7FB-41AB-BA45-ECFC99D82749}"/>
          </ac:spMkLst>
        </pc:spChg>
        <pc:spChg chg="add del">
          <ac:chgData name="BEN KHALFALLAH Hela ItimAsrScoVdf" userId="d55be94f-4073-46ba-88ef-465599598fde" providerId="ADAL" clId="{F4C6D9C5-BD47-44C2-9B57-275B6642FEE1}" dt="2022-06-19T18:52:27.678" v="2770" actId="26606"/>
          <ac:spMkLst>
            <pc:docMk/>
            <pc:sldMk cId="4197869123" sldId="509"/>
            <ac:spMk id="7185" creationId="{6D225CEC-19E5-40D0-B1CE-4E884C9C17D2}"/>
          </ac:spMkLst>
        </pc:spChg>
        <pc:spChg chg="add del">
          <ac:chgData name="BEN KHALFALLAH Hela ItimAsrScoVdf" userId="d55be94f-4073-46ba-88ef-465599598fde" providerId="ADAL" clId="{F4C6D9C5-BD47-44C2-9B57-275B6642FEE1}" dt="2022-06-19T18:52:27.678" v="2770" actId="26606"/>
          <ac:spMkLst>
            <pc:docMk/>
            <pc:sldMk cId="4197869123" sldId="509"/>
            <ac:spMk id="7187" creationId="{BEF873D1-568B-4D8E-AF50-0382A711402F}"/>
          </ac:spMkLst>
        </pc:spChg>
        <pc:spChg chg="add del">
          <ac:chgData name="BEN KHALFALLAH Hela ItimAsrScoVdf" userId="d55be94f-4073-46ba-88ef-465599598fde" providerId="ADAL" clId="{F4C6D9C5-BD47-44C2-9B57-275B6642FEE1}" dt="2022-06-19T18:52:27.678" v="2770" actId="26606"/>
          <ac:spMkLst>
            <pc:docMk/>
            <pc:sldMk cId="4197869123" sldId="509"/>
            <ac:spMk id="7189" creationId="{9E51D150-D0BE-47A3-AA5B-3F71488E554E}"/>
          </ac:spMkLst>
        </pc:spChg>
        <pc:spChg chg="add del">
          <ac:chgData name="BEN KHALFALLAH Hela ItimAsrScoVdf" userId="d55be94f-4073-46ba-88ef-465599598fde" providerId="ADAL" clId="{F4C6D9C5-BD47-44C2-9B57-275B6642FEE1}" dt="2022-06-19T18:52:27.678" v="2770" actId="26606"/>
          <ac:spMkLst>
            <pc:docMk/>
            <pc:sldMk cId="4197869123" sldId="509"/>
            <ac:spMk id="7191" creationId="{A3EC344B-E4D2-4F05-86FF-A2109058CFF9}"/>
          </ac:spMkLst>
        </pc:spChg>
        <pc:spChg chg="add del">
          <ac:chgData name="BEN KHALFALLAH Hela ItimAsrScoVdf" userId="d55be94f-4073-46ba-88ef-465599598fde" providerId="ADAL" clId="{F4C6D9C5-BD47-44C2-9B57-275B6642FEE1}" dt="2022-06-19T18:52:31.207" v="2773" actId="26606"/>
          <ac:spMkLst>
            <pc:docMk/>
            <pc:sldMk cId="4197869123" sldId="509"/>
            <ac:spMk id="7193" creationId="{2928117C-9446-4E7F-AE62-95E0F6DB5B27}"/>
          </ac:spMkLst>
        </pc:spChg>
        <pc:spChg chg="add del">
          <ac:chgData name="BEN KHALFALLAH Hela ItimAsrScoVdf" userId="d55be94f-4073-46ba-88ef-465599598fde" providerId="ADAL" clId="{F4C6D9C5-BD47-44C2-9B57-275B6642FEE1}" dt="2022-06-19T18:52:31.207" v="2773" actId="26606"/>
          <ac:spMkLst>
            <pc:docMk/>
            <pc:sldMk cId="4197869123" sldId="509"/>
            <ac:spMk id="7194" creationId="{84D30AFB-4D71-48B0-AA00-28EE92363A5F}"/>
          </ac:spMkLst>
        </pc:spChg>
        <pc:spChg chg="add del">
          <ac:chgData name="BEN KHALFALLAH Hela ItimAsrScoVdf" userId="d55be94f-4073-46ba-88ef-465599598fde" providerId="ADAL" clId="{F4C6D9C5-BD47-44C2-9B57-275B6642FEE1}" dt="2022-06-19T18:52:31.207" v="2773" actId="26606"/>
          <ac:spMkLst>
            <pc:docMk/>
            <pc:sldMk cId="4197869123" sldId="509"/>
            <ac:spMk id="7195" creationId="{96A0B76F-8010-4C62-B4B6-C5FC438C059E}"/>
          </ac:spMkLst>
        </pc:spChg>
        <pc:spChg chg="add del">
          <ac:chgData name="BEN KHALFALLAH Hela ItimAsrScoVdf" userId="d55be94f-4073-46ba-88ef-465599598fde" providerId="ADAL" clId="{F4C6D9C5-BD47-44C2-9B57-275B6642FEE1}" dt="2022-06-19T18:52:31.207" v="2773" actId="26606"/>
          <ac:spMkLst>
            <pc:docMk/>
            <pc:sldMk cId="4197869123" sldId="509"/>
            <ac:spMk id="7196" creationId="{9FC936C0-4624-438D-BDD0-6B296BD6409D}"/>
          </ac:spMkLst>
        </pc:spChg>
        <pc:spChg chg="add del">
          <ac:chgData name="BEN KHALFALLAH Hela ItimAsrScoVdf" userId="d55be94f-4073-46ba-88ef-465599598fde" providerId="ADAL" clId="{F4C6D9C5-BD47-44C2-9B57-275B6642FEE1}" dt="2022-06-19T18:52:31.207" v="2773" actId="26606"/>
          <ac:spMkLst>
            <pc:docMk/>
            <pc:sldMk cId="4197869123" sldId="509"/>
            <ac:spMk id="7197" creationId="{683F1FFD-1AA8-4EC2-97B9-FEC7564F489B}"/>
          </ac:spMkLst>
        </pc:spChg>
        <pc:spChg chg="add del">
          <ac:chgData name="BEN KHALFALLAH Hela ItimAsrScoVdf" userId="d55be94f-4073-46ba-88ef-465599598fde" providerId="ADAL" clId="{F4C6D9C5-BD47-44C2-9B57-275B6642FEE1}" dt="2022-06-19T18:52:31.207" v="2773" actId="26606"/>
          <ac:spMkLst>
            <pc:docMk/>
            <pc:sldMk cId="4197869123" sldId="509"/>
            <ac:spMk id="7198" creationId="{8FF0F8A7-C9E3-49D9-A67E-09FF582C7821}"/>
          </ac:spMkLst>
        </pc:spChg>
        <pc:spChg chg="add">
          <ac:chgData name="BEN KHALFALLAH Hela ItimAsrScoVdf" userId="d55be94f-4073-46ba-88ef-465599598fde" providerId="ADAL" clId="{F4C6D9C5-BD47-44C2-9B57-275B6642FEE1}" dt="2022-06-19T18:52:31.219" v="2774" actId="26606"/>
          <ac:spMkLst>
            <pc:docMk/>
            <pc:sldMk cId="4197869123" sldId="509"/>
            <ac:spMk id="7202" creationId="{2928117C-9446-4E7F-AE62-95E0F6DB5B27}"/>
          </ac:spMkLst>
        </pc:spChg>
        <pc:spChg chg="add">
          <ac:chgData name="BEN KHALFALLAH Hela ItimAsrScoVdf" userId="d55be94f-4073-46ba-88ef-465599598fde" providerId="ADAL" clId="{F4C6D9C5-BD47-44C2-9B57-275B6642FEE1}" dt="2022-06-19T18:52:31.219" v="2774" actId="26606"/>
          <ac:spMkLst>
            <pc:docMk/>
            <pc:sldMk cId="4197869123" sldId="509"/>
            <ac:spMk id="7203" creationId="{84D30AFB-4D71-48B0-AA00-28EE92363A5F}"/>
          </ac:spMkLst>
        </pc:spChg>
        <pc:spChg chg="add">
          <ac:chgData name="BEN KHALFALLAH Hela ItimAsrScoVdf" userId="d55be94f-4073-46ba-88ef-465599598fde" providerId="ADAL" clId="{F4C6D9C5-BD47-44C2-9B57-275B6642FEE1}" dt="2022-06-19T18:52:31.219" v="2774" actId="26606"/>
          <ac:spMkLst>
            <pc:docMk/>
            <pc:sldMk cId="4197869123" sldId="509"/>
            <ac:spMk id="7204" creationId="{96A0B76F-8010-4C62-B4B6-C5FC438C059E}"/>
          </ac:spMkLst>
        </pc:spChg>
        <pc:spChg chg="add">
          <ac:chgData name="BEN KHALFALLAH Hela ItimAsrScoVdf" userId="d55be94f-4073-46ba-88ef-465599598fde" providerId="ADAL" clId="{F4C6D9C5-BD47-44C2-9B57-275B6642FEE1}" dt="2022-06-19T18:52:31.219" v="2774" actId="26606"/>
          <ac:spMkLst>
            <pc:docMk/>
            <pc:sldMk cId="4197869123" sldId="509"/>
            <ac:spMk id="7205" creationId="{9FC936C0-4624-438D-BDD0-6B296BD6409D}"/>
          </ac:spMkLst>
        </pc:spChg>
        <pc:spChg chg="add">
          <ac:chgData name="BEN KHALFALLAH Hela ItimAsrScoVdf" userId="d55be94f-4073-46ba-88ef-465599598fde" providerId="ADAL" clId="{F4C6D9C5-BD47-44C2-9B57-275B6642FEE1}" dt="2022-06-19T18:52:31.219" v="2774" actId="26606"/>
          <ac:spMkLst>
            <pc:docMk/>
            <pc:sldMk cId="4197869123" sldId="509"/>
            <ac:spMk id="7206" creationId="{C1FA8F66-3B85-411D-A2A6-A50DF3026D9A}"/>
          </ac:spMkLst>
        </pc:spChg>
        <pc:spChg chg="add">
          <ac:chgData name="BEN KHALFALLAH Hela ItimAsrScoVdf" userId="d55be94f-4073-46ba-88ef-465599598fde" providerId="ADAL" clId="{F4C6D9C5-BD47-44C2-9B57-275B6642FEE1}" dt="2022-06-19T18:52:31.219" v="2774" actId="26606"/>
          <ac:spMkLst>
            <pc:docMk/>
            <pc:sldMk cId="4197869123" sldId="509"/>
            <ac:spMk id="7207" creationId="{4179E790-E691-4202-B7FA-62924FC8D195}"/>
          </ac:spMkLst>
        </pc:spChg>
        <pc:spChg chg="add">
          <ac:chgData name="BEN KHALFALLAH Hela ItimAsrScoVdf" userId="d55be94f-4073-46ba-88ef-465599598fde" providerId="ADAL" clId="{F4C6D9C5-BD47-44C2-9B57-275B6642FEE1}" dt="2022-06-19T18:52:31.219" v="2774" actId="26606"/>
          <ac:spMkLst>
            <pc:docMk/>
            <pc:sldMk cId="4197869123" sldId="509"/>
            <ac:spMk id="7208" creationId="{065EE0A0-4DA6-4AA2-A475-14DB03C55AFA}"/>
          </ac:spMkLst>
        </pc:spChg>
        <pc:grpChg chg="add del">
          <ac:chgData name="BEN KHALFALLAH Hela ItimAsrScoVdf" userId="d55be94f-4073-46ba-88ef-465599598fde" providerId="ADAL" clId="{F4C6D9C5-BD47-44C2-9B57-275B6642FEE1}" dt="2022-06-19T18:52:31.207" v="2773" actId="26606"/>
          <ac:grpSpMkLst>
            <pc:docMk/>
            <pc:sldMk cId="4197869123" sldId="509"/>
            <ac:grpSpMk id="7199" creationId="{A4274C20-A98B-4AC3-B16A-B7F41CB582DC}"/>
          </ac:grpSpMkLst>
        </pc:grpChg>
        <pc:picChg chg="add mod">
          <ac:chgData name="BEN KHALFALLAH Hela ItimAsrScoVdf" userId="d55be94f-4073-46ba-88ef-465599598fde" providerId="ADAL" clId="{F4C6D9C5-BD47-44C2-9B57-275B6642FEE1}" dt="2022-06-19T18:52:31.219" v="2774" actId="26606"/>
          <ac:picMkLst>
            <pc:docMk/>
            <pc:sldMk cId="4197869123" sldId="509"/>
            <ac:picMk id="7170" creationId="{59702705-E36A-4CC5-BB7B-9683A373E697}"/>
          </ac:picMkLst>
        </pc:picChg>
      </pc:sldChg>
      <pc:sldChg chg="addSp delSp modSp add mod ord addAnim">
        <pc:chgData name="BEN KHALFALLAH Hela ItimAsrScoVdf" userId="d55be94f-4073-46ba-88ef-465599598fde" providerId="ADAL" clId="{F4C6D9C5-BD47-44C2-9B57-275B6642FEE1}" dt="2022-06-19T18:54:25.629" v="2787"/>
        <pc:sldMkLst>
          <pc:docMk/>
          <pc:sldMk cId="2286755451" sldId="510"/>
        </pc:sldMkLst>
        <pc:spChg chg="mod ord">
          <ac:chgData name="BEN KHALFALLAH Hela ItimAsrScoVdf" userId="d55be94f-4073-46ba-88ef-465599598fde" providerId="ADAL" clId="{F4C6D9C5-BD47-44C2-9B57-275B6642FEE1}" dt="2022-06-19T18:54:25.627" v="2786" actId="26606"/>
          <ac:spMkLst>
            <pc:docMk/>
            <pc:sldMk cId="2286755451" sldId="510"/>
            <ac:spMk id="2" creationId="{F1CB8F47-6D97-4DB0-99D0-BFBF2BC460EB}"/>
          </ac:spMkLst>
        </pc:spChg>
        <pc:spChg chg="del">
          <ac:chgData name="BEN KHALFALLAH Hela ItimAsrScoVdf" userId="d55be94f-4073-46ba-88ef-465599598fde" providerId="ADAL" clId="{F4C6D9C5-BD47-44C2-9B57-275B6642FEE1}" dt="2022-06-19T18:54:25.627" v="2786" actId="26606"/>
          <ac:spMkLst>
            <pc:docMk/>
            <pc:sldMk cId="2286755451" sldId="510"/>
            <ac:spMk id="7202" creationId="{2928117C-9446-4E7F-AE62-95E0F6DB5B27}"/>
          </ac:spMkLst>
        </pc:spChg>
        <pc:spChg chg="del">
          <ac:chgData name="BEN KHALFALLAH Hela ItimAsrScoVdf" userId="d55be94f-4073-46ba-88ef-465599598fde" providerId="ADAL" clId="{F4C6D9C5-BD47-44C2-9B57-275B6642FEE1}" dt="2022-06-19T18:54:25.627" v="2786" actId="26606"/>
          <ac:spMkLst>
            <pc:docMk/>
            <pc:sldMk cId="2286755451" sldId="510"/>
            <ac:spMk id="7203" creationId="{84D30AFB-4D71-48B0-AA00-28EE92363A5F}"/>
          </ac:spMkLst>
        </pc:spChg>
        <pc:spChg chg="del">
          <ac:chgData name="BEN KHALFALLAH Hela ItimAsrScoVdf" userId="d55be94f-4073-46ba-88ef-465599598fde" providerId="ADAL" clId="{F4C6D9C5-BD47-44C2-9B57-275B6642FEE1}" dt="2022-06-19T18:54:25.627" v="2786" actId="26606"/>
          <ac:spMkLst>
            <pc:docMk/>
            <pc:sldMk cId="2286755451" sldId="510"/>
            <ac:spMk id="7204" creationId="{96A0B76F-8010-4C62-B4B6-C5FC438C059E}"/>
          </ac:spMkLst>
        </pc:spChg>
        <pc:spChg chg="del">
          <ac:chgData name="BEN KHALFALLAH Hela ItimAsrScoVdf" userId="d55be94f-4073-46ba-88ef-465599598fde" providerId="ADAL" clId="{F4C6D9C5-BD47-44C2-9B57-275B6642FEE1}" dt="2022-06-19T18:54:25.627" v="2786" actId="26606"/>
          <ac:spMkLst>
            <pc:docMk/>
            <pc:sldMk cId="2286755451" sldId="510"/>
            <ac:spMk id="7205" creationId="{9FC936C0-4624-438D-BDD0-6B296BD6409D}"/>
          </ac:spMkLst>
        </pc:spChg>
        <pc:spChg chg="del">
          <ac:chgData name="BEN KHALFALLAH Hela ItimAsrScoVdf" userId="d55be94f-4073-46ba-88ef-465599598fde" providerId="ADAL" clId="{F4C6D9C5-BD47-44C2-9B57-275B6642FEE1}" dt="2022-06-19T18:54:25.627" v="2786" actId="26606"/>
          <ac:spMkLst>
            <pc:docMk/>
            <pc:sldMk cId="2286755451" sldId="510"/>
            <ac:spMk id="7206" creationId="{C1FA8F66-3B85-411D-A2A6-A50DF3026D9A}"/>
          </ac:spMkLst>
        </pc:spChg>
        <pc:spChg chg="del">
          <ac:chgData name="BEN KHALFALLAH Hela ItimAsrScoVdf" userId="d55be94f-4073-46ba-88ef-465599598fde" providerId="ADAL" clId="{F4C6D9C5-BD47-44C2-9B57-275B6642FEE1}" dt="2022-06-19T18:54:25.627" v="2786" actId="26606"/>
          <ac:spMkLst>
            <pc:docMk/>
            <pc:sldMk cId="2286755451" sldId="510"/>
            <ac:spMk id="7207" creationId="{4179E790-E691-4202-B7FA-62924FC8D195}"/>
          </ac:spMkLst>
        </pc:spChg>
        <pc:spChg chg="del">
          <ac:chgData name="BEN KHALFALLAH Hela ItimAsrScoVdf" userId="d55be94f-4073-46ba-88ef-465599598fde" providerId="ADAL" clId="{F4C6D9C5-BD47-44C2-9B57-275B6642FEE1}" dt="2022-06-19T18:54:25.627" v="2786" actId="26606"/>
          <ac:spMkLst>
            <pc:docMk/>
            <pc:sldMk cId="2286755451" sldId="510"/>
            <ac:spMk id="7208" creationId="{065EE0A0-4DA6-4AA2-A475-14DB03C55AFA}"/>
          </ac:spMkLst>
        </pc:spChg>
        <pc:spChg chg="add">
          <ac:chgData name="BEN KHALFALLAH Hela ItimAsrScoVdf" userId="d55be94f-4073-46ba-88ef-465599598fde" providerId="ADAL" clId="{F4C6D9C5-BD47-44C2-9B57-275B6642FEE1}" dt="2022-06-19T18:54:25.627" v="2786" actId="26606"/>
          <ac:spMkLst>
            <pc:docMk/>
            <pc:sldMk cId="2286755451" sldId="510"/>
            <ac:spMk id="8201" creationId="{2928117C-9446-4E7F-AE62-95E0F6DB5B27}"/>
          </ac:spMkLst>
        </pc:spChg>
        <pc:spChg chg="add">
          <ac:chgData name="BEN KHALFALLAH Hela ItimAsrScoVdf" userId="d55be94f-4073-46ba-88ef-465599598fde" providerId="ADAL" clId="{F4C6D9C5-BD47-44C2-9B57-275B6642FEE1}" dt="2022-06-19T18:54:25.627" v="2786" actId="26606"/>
          <ac:spMkLst>
            <pc:docMk/>
            <pc:sldMk cId="2286755451" sldId="510"/>
            <ac:spMk id="8203" creationId="{84D30AFB-4D71-48B0-AA00-28EE92363A5F}"/>
          </ac:spMkLst>
        </pc:spChg>
        <pc:spChg chg="add">
          <ac:chgData name="BEN KHALFALLAH Hela ItimAsrScoVdf" userId="d55be94f-4073-46ba-88ef-465599598fde" providerId="ADAL" clId="{F4C6D9C5-BD47-44C2-9B57-275B6642FEE1}" dt="2022-06-19T18:54:25.627" v="2786" actId="26606"/>
          <ac:spMkLst>
            <pc:docMk/>
            <pc:sldMk cId="2286755451" sldId="510"/>
            <ac:spMk id="8205" creationId="{96A0B76F-8010-4C62-B4B6-C5FC438C059E}"/>
          </ac:spMkLst>
        </pc:spChg>
        <pc:spChg chg="add">
          <ac:chgData name="BEN KHALFALLAH Hela ItimAsrScoVdf" userId="d55be94f-4073-46ba-88ef-465599598fde" providerId="ADAL" clId="{F4C6D9C5-BD47-44C2-9B57-275B6642FEE1}" dt="2022-06-19T18:54:25.627" v="2786" actId="26606"/>
          <ac:spMkLst>
            <pc:docMk/>
            <pc:sldMk cId="2286755451" sldId="510"/>
            <ac:spMk id="8207" creationId="{9FC936C0-4624-438D-BDD0-6B296BD6409D}"/>
          </ac:spMkLst>
        </pc:spChg>
        <pc:spChg chg="add">
          <ac:chgData name="BEN KHALFALLAH Hela ItimAsrScoVdf" userId="d55be94f-4073-46ba-88ef-465599598fde" providerId="ADAL" clId="{F4C6D9C5-BD47-44C2-9B57-275B6642FEE1}" dt="2022-06-19T18:54:25.627" v="2786" actId="26606"/>
          <ac:spMkLst>
            <pc:docMk/>
            <pc:sldMk cId="2286755451" sldId="510"/>
            <ac:spMk id="8209" creationId="{C1FA8F66-3B85-411D-A2A6-A50DF3026D9A}"/>
          </ac:spMkLst>
        </pc:spChg>
        <pc:spChg chg="add">
          <ac:chgData name="BEN KHALFALLAH Hela ItimAsrScoVdf" userId="d55be94f-4073-46ba-88ef-465599598fde" providerId="ADAL" clId="{F4C6D9C5-BD47-44C2-9B57-275B6642FEE1}" dt="2022-06-19T18:54:25.627" v="2786" actId="26606"/>
          <ac:spMkLst>
            <pc:docMk/>
            <pc:sldMk cId="2286755451" sldId="510"/>
            <ac:spMk id="8211" creationId="{4179E790-E691-4202-B7FA-62924FC8D195}"/>
          </ac:spMkLst>
        </pc:spChg>
        <pc:spChg chg="add">
          <ac:chgData name="BEN KHALFALLAH Hela ItimAsrScoVdf" userId="d55be94f-4073-46ba-88ef-465599598fde" providerId="ADAL" clId="{F4C6D9C5-BD47-44C2-9B57-275B6642FEE1}" dt="2022-06-19T18:54:25.627" v="2786" actId="26606"/>
          <ac:spMkLst>
            <pc:docMk/>
            <pc:sldMk cId="2286755451" sldId="510"/>
            <ac:spMk id="8213" creationId="{065EE0A0-4DA6-4AA2-A475-14DB03C55AFA}"/>
          </ac:spMkLst>
        </pc:spChg>
        <pc:picChg chg="add del">
          <ac:chgData name="BEN KHALFALLAH Hela ItimAsrScoVdf" userId="d55be94f-4073-46ba-88ef-465599598fde" providerId="ADAL" clId="{F4C6D9C5-BD47-44C2-9B57-275B6642FEE1}" dt="2022-06-19T18:54:22.817" v="2784" actId="478"/>
          <ac:picMkLst>
            <pc:docMk/>
            <pc:sldMk cId="2286755451" sldId="510"/>
            <ac:picMk id="7170" creationId="{59702705-E36A-4CC5-BB7B-9683A373E697}"/>
          </ac:picMkLst>
        </pc:picChg>
        <pc:picChg chg="add del mod">
          <ac:chgData name="BEN KHALFALLAH Hela ItimAsrScoVdf" userId="d55be94f-4073-46ba-88ef-465599598fde" providerId="ADAL" clId="{F4C6D9C5-BD47-44C2-9B57-275B6642FEE1}" dt="2022-06-19T18:54:21.803" v="2783"/>
          <ac:picMkLst>
            <pc:docMk/>
            <pc:sldMk cId="2286755451" sldId="510"/>
            <ac:picMk id="8194" creationId="{E121D2BC-E6AD-4965-A627-5B4C588AE985}"/>
          </ac:picMkLst>
        </pc:picChg>
        <pc:picChg chg="add mod">
          <ac:chgData name="BEN KHALFALLAH Hela ItimAsrScoVdf" userId="d55be94f-4073-46ba-88ef-465599598fde" providerId="ADAL" clId="{F4C6D9C5-BD47-44C2-9B57-275B6642FEE1}" dt="2022-06-19T18:54:25.627" v="2786" actId="26606"/>
          <ac:picMkLst>
            <pc:docMk/>
            <pc:sldMk cId="2286755451" sldId="510"/>
            <ac:picMk id="8196" creationId="{98D561D9-FDC8-4A4C-946A-A4B176B75376}"/>
          </ac:picMkLst>
        </pc:picChg>
      </pc:sldChg>
      <pc:sldChg chg="addSp delSp modSp new mod setBg">
        <pc:chgData name="BEN KHALFALLAH Hela ItimAsrScoVdf" userId="d55be94f-4073-46ba-88ef-465599598fde" providerId="ADAL" clId="{F4C6D9C5-BD47-44C2-9B57-275B6642FEE1}" dt="2022-06-19T18:56:17.161" v="2838" actId="20577"/>
        <pc:sldMkLst>
          <pc:docMk/>
          <pc:sldMk cId="1064039322" sldId="511"/>
        </pc:sldMkLst>
        <pc:spChg chg="mod">
          <ac:chgData name="BEN KHALFALLAH Hela ItimAsrScoVdf" userId="d55be94f-4073-46ba-88ef-465599598fde" providerId="ADAL" clId="{F4C6D9C5-BD47-44C2-9B57-275B6642FEE1}" dt="2022-06-19T18:56:00.854" v="2836" actId="26606"/>
          <ac:spMkLst>
            <pc:docMk/>
            <pc:sldMk cId="1064039322" sldId="511"/>
            <ac:spMk id="2" creationId="{CBC1BD6F-F5B8-4BF6-B4F2-0CE2A602FD7E}"/>
          </ac:spMkLst>
        </pc:spChg>
        <pc:spChg chg="del">
          <ac:chgData name="BEN KHALFALLAH Hela ItimAsrScoVdf" userId="d55be94f-4073-46ba-88ef-465599598fde" providerId="ADAL" clId="{F4C6D9C5-BD47-44C2-9B57-275B6642FEE1}" dt="2022-06-19T18:55:22.686" v="2816"/>
          <ac:spMkLst>
            <pc:docMk/>
            <pc:sldMk cId="1064039322" sldId="511"/>
            <ac:spMk id="3" creationId="{185C020A-F03A-4953-A880-375CE52996CA}"/>
          </ac:spMkLst>
        </pc:spChg>
        <pc:spChg chg="add del mod">
          <ac:chgData name="BEN KHALFALLAH Hela ItimAsrScoVdf" userId="d55be94f-4073-46ba-88ef-465599598fde" providerId="ADAL" clId="{F4C6D9C5-BD47-44C2-9B57-275B6642FEE1}" dt="2022-06-19T18:56:00.854" v="2836" actId="26606"/>
          <ac:spMkLst>
            <pc:docMk/>
            <pc:sldMk cId="1064039322" sldId="511"/>
            <ac:spMk id="4" creationId="{F9E7EE62-FB4B-458D-A596-DC36200DAE59}"/>
          </ac:spMkLst>
        </pc:spChg>
        <pc:graphicFrameChg chg="add mod">
          <ac:chgData name="BEN KHALFALLAH Hela ItimAsrScoVdf" userId="d55be94f-4073-46ba-88ef-465599598fde" providerId="ADAL" clId="{F4C6D9C5-BD47-44C2-9B57-275B6642FEE1}" dt="2022-06-19T18:56:17.161" v="2838" actId="20577"/>
          <ac:graphicFrameMkLst>
            <pc:docMk/>
            <pc:sldMk cId="1064039322" sldId="511"/>
            <ac:graphicFrameMk id="6" creationId="{5D7F9637-EEC0-F7B7-EB68-07251A42E9F5}"/>
          </ac:graphicFrameMkLst>
        </pc:graphicFrameChg>
      </pc:sldChg>
      <pc:sldChg chg="addSp delSp modSp add mod ord">
        <pc:chgData name="BEN KHALFALLAH Hela ItimAsrScoVdf" userId="d55be94f-4073-46ba-88ef-465599598fde" providerId="ADAL" clId="{F4C6D9C5-BD47-44C2-9B57-275B6642FEE1}" dt="2022-06-19T19:04:48.163" v="2924" actId="1076"/>
        <pc:sldMkLst>
          <pc:docMk/>
          <pc:sldMk cId="2669397939" sldId="512"/>
        </pc:sldMkLst>
        <pc:graphicFrameChg chg="add mod">
          <ac:chgData name="BEN KHALFALLAH Hela ItimAsrScoVdf" userId="d55be94f-4073-46ba-88ef-465599598fde" providerId="ADAL" clId="{F4C6D9C5-BD47-44C2-9B57-275B6642FEE1}" dt="2022-06-19T19:04:48.163" v="2924" actId="1076"/>
          <ac:graphicFrameMkLst>
            <pc:docMk/>
            <pc:sldMk cId="2669397939" sldId="512"/>
            <ac:graphicFrameMk id="14" creationId="{F9379C99-1EE4-4BB4-8AC4-8E8117A574D6}"/>
          </ac:graphicFrameMkLst>
        </pc:graphicFrameChg>
        <pc:picChg chg="del">
          <ac:chgData name="BEN KHALFALLAH Hela ItimAsrScoVdf" userId="d55be94f-4073-46ba-88ef-465599598fde" providerId="ADAL" clId="{F4C6D9C5-BD47-44C2-9B57-275B6642FEE1}" dt="2022-06-19T19:03:56.053" v="2918" actId="478"/>
          <ac:picMkLst>
            <pc:docMk/>
            <pc:sldMk cId="2669397939" sldId="512"/>
            <ac:picMk id="1028" creationId="{F15A2E59-01FD-4563-A242-71EC687842FB}"/>
          </ac:picMkLst>
        </pc:picChg>
      </pc:sldChg>
      <pc:sldChg chg="modSp add">
        <pc:chgData name="BEN KHALFALLAH Hela ItimAsrScoVdf" userId="d55be94f-4073-46ba-88ef-465599598fde" providerId="ADAL" clId="{F4C6D9C5-BD47-44C2-9B57-275B6642FEE1}" dt="2022-06-19T19:05:53.300" v="3013" actId="20577"/>
        <pc:sldMkLst>
          <pc:docMk/>
          <pc:sldMk cId="3805976181" sldId="513"/>
        </pc:sldMkLst>
        <pc:graphicFrameChg chg="mod">
          <ac:chgData name="BEN KHALFALLAH Hela ItimAsrScoVdf" userId="d55be94f-4073-46ba-88ef-465599598fde" providerId="ADAL" clId="{F4C6D9C5-BD47-44C2-9B57-275B6642FEE1}" dt="2022-06-19T19:05:53.300" v="3013" actId="20577"/>
          <ac:graphicFrameMkLst>
            <pc:docMk/>
            <pc:sldMk cId="3805976181" sldId="513"/>
            <ac:graphicFrameMk id="14" creationId="{F9379C99-1EE4-4BB4-8AC4-8E8117A574D6}"/>
          </ac:graphicFrameMkLst>
        </pc:graphicFrameChg>
      </pc:sldChg>
      <pc:sldChg chg="addSp delSp modSp add mod ord">
        <pc:chgData name="BEN KHALFALLAH Hela ItimAsrScoVdf" userId="d55be94f-4073-46ba-88ef-465599598fde" providerId="ADAL" clId="{F4C6D9C5-BD47-44C2-9B57-275B6642FEE1}" dt="2022-06-19T19:12:03.021" v="3094"/>
        <pc:sldMkLst>
          <pc:docMk/>
          <pc:sldMk cId="486794988" sldId="514"/>
        </pc:sldMkLst>
        <pc:spChg chg="del">
          <ac:chgData name="BEN KHALFALLAH Hela ItimAsrScoVdf" userId="d55be94f-4073-46ba-88ef-465599598fde" providerId="ADAL" clId="{F4C6D9C5-BD47-44C2-9B57-275B6642FEE1}" dt="2022-06-19T19:11:46.947" v="3092" actId="26606"/>
          <ac:spMkLst>
            <pc:docMk/>
            <pc:sldMk cId="486794988" sldId="514"/>
            <ac:spMk id="29727" creationId="{DB691D59-8F51-4DD8-AD41-D568D29B08F8}"/>
          </ac:spMkLst>
        </pc:spChg>
        <pc:spChg chg="del">
          <ac:chgData name="BEN KHALFALLAH Hela ItimAsrScoVdf" userId="d55be94f-4073-46ba-88ef-465599598fde" providerId="ADAL" clId="{F4C6D9C5-BD47-44C2-9B57-275B6642FEE1}" dt="2022-06-19T19:11:46.947" v="3092" actId="26606"/>
          <ac:spMkLst>
            <pc:docMk/>
            <pc:sldMk cId="486794988" sldId="514"/>
            <ac:spMk id="29728" creationId="{204AEF18-0627-48F3-9B3D-F7E8F050B1D4}"/>
          </ac:spMkLst>
        </pc:spChg>
        <pc:spChg chg="del">
          <ac:chgData name="BEN KHALFALLAH Hela ItimAsrScoVdf" userId="d55be94f-4073-46ba-88ef-465599598fde" providerId="ADAL" clId="{F4C6D9C5-BD47-44C2-9B57-275B6642FEE1}" dt="2022-06-19T19:11:46.947" v="3092" actId="26606"/>
          <ac:spMkLst>
            <pc:docMk/>
            <pc:sldMk cId="486794988" sldId="514"/>
            <ac:spMk id="29729" creationId="{CEAEE08A-C572-438F-9753-B0D527A515A7}"/>
          </ac:spMkLst>
        </pc:spChg>
        <pc:spChg chg="del">
          <ac:chgData name="BEN KHALFALLAH Hela ItimAsrScoVdf" userId="d55be94f-4073-46ba-88ef-465599598fde" providerId="ADAL" clId="{F4C6D9C5-BD47-44C2-9B57-275B6642FEE1}" dt="2022-06-19T19:11:46.947" v="3092" actId="26606"/>
          <ac:spMkLst>
            <pc:docMk/>
            <pc:sldMk cId="486794988" sldId="514"/>
            <ac:spMk id="29730" creationId="{DB93146F-62ED-4C59-844C-0935D0FB5031}"/>
          </ac:spMkLst>
        </pc:spChg>
        <pc:spChg chg="del">
          <ac:chgData name="BEN KHALFALLAH Hela ItimAsrScoVdf" userId="d55be94f-4073-46ba-88ef-465599598fde" providerId="ADAL" clId="{F4C6D9C5-BD47-44C2-9B57-275B6642FEE1}" dt="2022-06-19T19:11:46.947" v="3092" actId="26606"/>
          <ac:spMkLst>
            <pc:docMk/>
            <pc:sldMk cId="486794988" sldId="514"/>
            <ac:spMk id="29731" creationId="{F7207B7B-5C57-458C-BE38-95D2CD7655BB}"/>
          </ac:spMkLst>
        </pc:spChg>
        <pc:spChg chg="del">
          <ac:chgData name="BEN KHALFALLAH Hela ItimAsrScoVdf" userId="d55be94f-4073-46ba-88ef-465599598fde" providerId="ADAL" clId="{F4C6D9C5-BD47-44C2-9B57-275B6642FEE1}" dt="2022-06-19T19:11:46.947" v="3092" actId="26606"/>
          <ac:spMkLst>
            <pc:docMk/>
            <pc:sldMk cId="486794988" sldId="514"/>
            <ac:spMk id="29732" creationId="{9822E561-F97C-4CBB-A9A6-A6BF6317BC84}"/>
          </ac:spMkLst>
        </pc:spChg>
        <pc:spChg chg="del">
          <ac:chgData name="BEN KHALFALLAH Hela ItimAsrScoVdf" userId="d55be94f-4073-46ba-88ef-465599598fde" providerId="ADAL" clId="{F4C6D9C5-BD47-44C2-9B57-275B6642FEE1}" dt="2022-06-19T19:11:46.947" v="3092" actId="26606"/>
          <ac:spMkLst>
            <pc:docMk/>
            <pc:sldMk cId="486794988" sldId="514"/>
            <ac:spMk id="29733" creationId="{B01B0E58-A5C8-4CDA-A2E0-35DF94E59857}"/>
          </ac:spMkLst>
        </pc:spChg>
        <pc:spChg chg="add">
          <ac:chgData name="BEN KHALFALLAH Hela ItimAsrScoVdf" userId="d55be94f-4073-46ba-88ef-465599598fde" providerId="ADAL" clId="{F4C6D9C5-BD47-44C2-9B57-275B6642FEE1}" dt="2022-06-19T19:11:46.947" v="3092" actId="26606"/>
          <ac:spMkLst>
            <pc:docMk/>
            <pc:sldMk cId="486794988" sldId="514"/>
            <ac:spMk id="29738" creationId="{DB691D59-8F51-4DD8-AD41-D568D29B08F8}"/>
          </ac:spMkLst>
        </pc:spChg>
        <pc:spChg chg="add">
          <ac:chgData name="BEN KHALFALLAH Hela ItimAsrScoVdf" userId="d55be94f-4073-46ba-88ef-465599598fde" providerId="ADAL" clId="{F4C6D9C5-BD47-44C2-9B57-275B6642FEE1}" dt="2022-06-19T19:11:46.947" v="3092" actId="26606"/>
          <ac:spMkLst>
            <pc:docMk/>
            <pc:sldMk cId="486794988" sldId="514"/>
            <ac:spMk id="29740" creationId="{204AEF18-0627-48F3-9B3D-F7E8F050B1D4}"/>
          </ac:spMkLst>
        </pc:spChg>
        <pc:spChg chg="add">
          <ac:chgData name="BEN KHALFALLAH Hela ItimAsrScoVdf" userId="d55be94f-4073-46ba-88ef-465599598fde" providerId="ADAL" clId="{F4C6D9C5-BD47-44C2-9B57-275B6642FEE1}" dt="2022-06-19T19:11:46.947" v="3092" actId="26606"/>
          <ac:spMkLst>
            <pc:docMk/>
            <pc:sldMk cId="486794988" sldId="514"/>
            <ac:spMk id="29742" creationId="{CEAEE08A-C572-438F-9753-B0D527A515A7}"/>
          </ac:spMkLst>
        </pc:spChg>
        <pc:spChg chg="add">
          <ac:chgData name="BEN KHALFALLAH Hela ItimAsrScoVdf" userId="d55be94f-4073-46ba-88ef-465599598fde" providerId="ADAL" clId="{F4C6D9C5-BD47-44C2-9B57-275B6642FEE1}" dt="2022-06-19T19:11:46.947" v="3092" actId="26606"/>
          <ac:spMkLst>
            <pc:docMk/>
            <pc:sldMk cId="486794988" sldId="514"/>
            <ac:spMk id="29744" creationId="{DB93146F-62ED-4C59-844C-0935D0FB5031}"/>
          </ac:spMkLst>
        </pc:spChg>
        <pc:spChg chg="add">
          <ac:chgData name="BEN KHALFALLAH Hela ItimAsrScoVdf" userId="d55be94f-4073-46ba-88ef-465599598fde" providerId="ADAL" clId="{F4C6D9C5-BD47-44C2-9B57-275B6642FEE1}" dt="2022-06-19T19:11:46.947" v="3092" actId="26606"/>
          <ac:spMkLst>
            <pc:docMk/>
            <pc:sldMk cId="486794988" sldId="514"/>
            <ac:spMk id="29746" creationId="{F7207B7B-5C57-458C-BE38-95D2CD7655BB}"/>
          </ac:spMkLst>
        </pc:spChg>
        <pc:spChg chg="add">
          <ac:chgData name="BEN KHALFALLAH Hela ItimAsrScoVdf" userId="d55be94f-4073-46ba-88ef-465599598fde" providerId="ADAL" clId="{F4C6D9C5-BD47-44C2-9B57-275B6642FEE1}" dt="2022-06-19T19:11:46.947" v="3092" actId="26606"/>
          <ac:spMkLst>
            <pc:docMk/>
            <pc:sldMk cId="486794988" sldId="514"/>
            <ac:spMk id="29748" creationId="{9822E561-F97C-4CBB-A9A6-A6BF6317BC84}"/>
          </ac:spMkLst>
        </pc:spChg>
        <pc:spChg chg="add">
          <ac:chgData name="BEN KHALFALLAH Hela ItimAsrScoVdf" userId="d55be94f-4073-46ba-88ef-465599598fde" providerId="ADAL" clId="{F4C6D9C5-BD47-44C2-9B57-275B6642FEE1}" dt="2022-06-19T19:11:46.947" v="3092" actId="26606"/>
          <ac:spMkLst>
            <pc:docMk/>
            <pc:sldMk cId="486794988" sldId="514"/>
            <ac:spMk id="29750" creationId="{B01B0E58-A5C8-4CDA-A2E0-35DF94E59857}"/>
          </ac:spMkLst>
        </pc:spChg>
        <pc:picChg chg="add mod">
          <ac:chgData name="BEN KHALFALLAH Hela ItimAsrScoVdf" userId="d55be94f-4073-46ba-88ef-465599598fde" providerId="ADAL" clId="{F4C6D9C5-BD47-44C2-9B57-275B6642FEE1}" dt="2022-06-19T19:11:46.947" v="3092" actId="26606"/>
          <ac:picMkLst>
            <pc:docMk/>
            <pc:sldMk cId="486794988" sldId="514"/>
            <ac:picMk id="10242" creationId="{39EF9A09-73D3-4610-B3CA-AD50F3F5E08F}"/>
          </ac:picMkLst>
        </pc:picChg>
        <pc:picChg chg="del">
          <ac:chgData name="BEN KHALFALLAH Hela ItimAsrScoVdf" userId="d55be94f-4073-46ba-88ef-465599598fde" providerId="ADAL" clId="{F4C6D9C5-BD47-44C2-9B57-275B6642FEE1}" dt="2022-06-19T19:10:51.344" v="3090" actId="478"/>
          <ac:picMkLst>
            <pc:docMk/>
            <pc:sldMk cId="486794988" sldId="514"/>
            <ac:picMk id="29698" creationId="{A0A4BB6E-9A63-441B-9931-4F5AF7339DB0}"/>
          </ac:picMkLst>
        </pc:picChg>
      </pc:sldChg>
      <pc:sldChg chg="add">
        <pc:chgData name="BEN KHALFALLAH Hela ItimAsrScoVdf" userId="d55be94f-4073-46ba-88ef-465599598fde" providerId="ADAL" clId="{F4C6D9C5-BD47-44C2-9B57-275B6642FEE1}" dt="2022-06-19T19:12:25.552" v="3095" actId="2890"/>
        <pc:sldMkLst>
          <pc:docMk/>
          <pc:sldMk cId="1661315361" sldId="515"/>
        </pc:sldMkLst>
      </pc:sldChg>
      <pc:sldChg chg="addSp delSp modSp add mod setBg">
        <pc:chgData name="BEN KHALFALLAH Hela ItimAsrScoVdf" userId="d55be94f-4073-46ba-88ef-465599598fde" providerId="ADAL" clId="{F4C6D9C5-BD47-44C2-9B57-275B6642FEE1}" dt="2022-06-19T19:14:37.308" v="3136" actId="1076"/>
        <pc:sldMkLst>
          <pc:docMk/>
          <pc:sldMk cId="2500435499" sldId="516"/>
        </pc:sldMkLst>
        <pc:spChg chg="mod ord">
          <ac:chgData name="BEN KHALFALLAH Hela ItimAsrScoVdf" userId="d55be94f-4073-46ba-88ef-465599598fde" providerId="ADAL" clId="{F4C6D9C5-BD47-44C2-9B57-275B6642FEE1}" dt="2022-06-19T19:14:37.308" v="3136" actId="1076"/>
          <ac:spMkLst>
            <pc:docMk/>
            <pc:sldMk cId="2500435499" sldId="516"/>
            <ac:spMk id="2" creationId="{C33C1174-55E8-4D97-82E3-A5E672519FAC}"/>
          </ac:spMkLst>
        </pc:spChg>
        <pc:spChg chg="del">
          <ac:chgData name="BEN KHALFALLAH Hela ItimAsrScoVdf" userId="d55be94f-4073-46ba-88ef-465599598fde" providerId="ADAL" clId="{F4C6D9C5-BD47-44C2-9B57-275B6642FEE1}" dt="2022-06-19T19:13:25.111" v="3100" actId="478"/>
          <ac:spMkLst>
            <pc:docMk/>
            <pc:sldMk cId="2500435499" sldId="516"/>
            <ac:spMk id="3" creationId="{7CF9D088-2018-437B-B4C6-6FB5AA381ACD}"/>
          </ac:spMkLst>
        </pc:spChg>
        <pc:spChg chg="add">
          <ac:chgData name="BEN KHALFALLAH Hela ItimAsrScoVdf" userId="d55be94f-4073-46ba-88ef-465599598fde" providerId="ADAL" clId="{F4C6D9C5-BD47-44C2-9B57-275B6642FEE1}" dt="2022-06-19T19:13:52.262" v="3102" actId="26606"/>
          <ac:spMkLst>
            <pc:docMk/>
            <pc:sldMk cId="2500435499" sldId="516"/>
            <ac:spMk id="12295" creationId="{DB691D59-8F51-4DD8-AD41-D568D29B08F8}"/>
          </ac:spMkLst>
        </pc:spChg>
        <pc:spChg chg="add">
          <ac:chgData name="BEN KHALFALLAH Hela ItimAsrScoVdf" userId="d55be94f-4073-46ba-88ef-465599598fde" providerId="ADAL" clId="{F4C6D9C5-BD47-44C2-9B57-275B6642FEE1}" dt="2022-06-19T19:13:52.262" v="3102" actId="26606"/>
          <ac:spMkLst>
            <pc:docMk/>
            <pc:sldMk cId="2500435499" sldId="516"/>
            <ac:spMk id="12297" creationId="{204AEF18-0627-48F3-9B3D-F7E8F050B1D4}"/>
          </ac:spMkLst>
        </pc:spChg>
        <pc:spChg chg="add">
          <ac:chgData name="BEN KHALFALLAH Hela ItimAsrScoVdf" userId="d55be94f-4073-46ba-88ef-465599598fde" providerId="ADAL" clId="{F4C6D9C5-BD47-44C2-9B57-275B6642FEE1}" dt="2022-06-19T19:13:52.262" v="3102" actId="26606"/>
          <ac:spMkLst>
            <pc:docMk/>
            <pc:sldMk cId="2500435499" sldId="516"/>
            <ac:spMk id="12299" creationId="{CEAEE08A-C572-438F-9753-B0D527A515A7}"/>
          </ac:spMkLst>
        </pc:spChg>
        <pc:spChg chg="add">
          <ac:chgData name="BEN KHALFALLAH Hela ItimAsrScoVdf" userId="d55be94f-4073-46ba-88ef-465599598fde" providerId="ADAL" clId="{F4C6D9C5-BD47-44C2-9B57-275B6642FEE1}" dt="2022-06-19T19:13:52.262" v="3102" actId="26606"/>
          <ac:spMkLst>
            <pc:docMk/>
            <pc:sldMk cId="2500435499" sldId="516"/>
            <ac:spMk id="12301" creationId="{DB93146F-62ED-4C59-844C-0935D0FB5031}"/>
          </ac:spMkLst>
        </pc:spChg>
        <pc:spChg chg="add">
          <ac:chgData name="BEN KHALFALLAH Hela ItimAsrScoVdf" userId="d55be94f-4073-46ba-88ef-465599598fde" providerId="ADAL" clId="{F4C6D9C5-BD47-44C2-9B57-275B6642FEE1}" dt="2022-06-19T19:13:52.262" v="3102" actId="26606"/>
          <ac:spMkLst>
            <pc:docMk/>
            <pc:sldMk cId="2500435499" sldId="516"/>
            <ac:spMk id="12303" creationId="{BF3D65BA-1C65-40FB-92EF-83951BDC1D7C}"/>
          </ac:spMkLst>
        </pc:spChg>
        <pc:spChg chg="add">
          <ac:chgData name="BEN KHALFALLAH Hela ItimAsrScoVdf" userId="d55be94f-4073-46ba-88ef-465599598fde" providerId="ADAL" clId="{F4C6D9C5-BD47-44C2-9B57-275B6642FEE1}" dt="2022-06-19T19:13:52.262" v="3102" actId="26606"/>
          <ac:spMkLst>
            <pc:docMk/>
            <pc:sldMk cId="2500435499" sldId="516"/>
            <ac:spMk id="12305" creationId="{ADF52CCA-FCDD-49A0-BFFC-3BD41F1B827A}"/>
          </ac:spMkLst>
        </pc:spChg>
        <pc:picChg chg="add mod">
          <ac:chgData name="BEN KHALFALLAH Hela ItimAsrScoVdf" userId="d55be94f-4073-46ba-88ef-465599598fde" providerId="ADAL" clId="{F4C6D9C5-BD47-44C2-9B57-275B6642FEE1}" dt="2022-06-19T19:13:52.262" v="3102" actId="26606"/>
          <ac:picMkLst>
            <pc:docMk/>
            <pc:sldMk cId="2500435499" sldId="516"/>
            <ac:picMk id="12290" creationId="{D60CCEAA-8CD7-44DE-8B81-AC77463D27F1}"/>
          </ac:picMkLst>
        </pc:picChg>
      </pc:sldChg>
      <pc:sldChg chg="addSp delSp modSp add mod">
        <pc:chgData name="BEN KHALFALLAH Hela ItimAsrScoVdf" userId="d55be94f-4073-46ba-88ef-465599598fde" providerId="ADAL" clId="{F4C6D9C5-BD47-44C2-9B57-275B6642FEE1}" dt="2022-06-19T19:25:41.239" v="3251"/>
        <pc:sldMkLst>
          <pc:docMk/>
          <pc:sldMk cId="3761355988" sldId="517"/>
        </pc:sldMkLst>
        <pc:spChg chg="mod">
          <ac:chgData name="BEN KHALFALLAH Hela ItimAsrScoVdf" userId="d55be94f-4073-46ba-88ef-465599598fde" providerId="ADAL" clId="{F4C6D9C5-BD47-44C2-9B57-275B6642FEE1}" dt="2022-06-19T19:15:10.198" v="3140" actId="26606"/>
          <ac:spMkLst>
            <pc:docMk/>
            <pc:sldMk cId="3761355988" sldId="517"/>
            <ac:spMk id="4" creationId="{10E01769-12A2-4F09-B52D-1A0B4A02F2B3}"/>
          </ac:spMkLst>
        </pc:spChg>
        <pc:spChg chg="add mod">
          <ac:chgData name="BEN KHALFALLAH Hela ItimAsrScoVdf" userId="d55be94f-4073-46ba-88ef-465599598fde" providerId="ADAL" clId="{F4C6D9C5-BD47-44C2-9B57-275B6642FEE1}" dt="2022-06-19T19:25:41.239" v="3251"/>
          <ac:spMkLst>
            <pc:docMk/>
            <pc:sldMk cId="3761355988" sldId="517"/>
            <ac:spMk id="19" creationId="{850857BA-30CC-45CA-AD40-5DD7B122D0DC}"/>
          </ac:spMkLst>
        </pc:spChg>
        <pc:spChg chg="del">
          <ac:chgData name="BEN KHALFALLAH Hela ItimAsrScoVdf" userId="d55be94f-4073-46ba-88ef-465599598fde" providerId="ADAL" clId="{F4C6D9C5-BD47-44C2-9B57-275B6642FEE1}" dt="2022-06-19T19:15:10.198" v="3140" actId="26606"/>
          <ac:spMkLst>
            <pc:docMk/>
            <pc:sldMk cId="3761355988" sldId="517"/>
            <ac:spMk id="32779" creationId="{CEAEE08A-C572-438F-9753-B0D527A515A7}"/>
          </ac:spMkLst>
        </pc:spChg>
        <pc:spChg chg="del">
          <ac:chgData name="BEN KHALFALLAH Hela ItimAsrScoVdf" userId="d55be94f-4073-46ba-88ef-465599598fde" providerId="ADAL" clId="{F4C6D9C5-BD47-44C2-9B57-275B6642FEE1}" dt="2022-06-19T19:15:10.198" v="3140" actId="26606"/>
          <ac:spMkLst>
            <pc:docMk/>
            <pc:sldMk cId="3761355988" sldId="517"/>
            <ac:spMk id="32787" creationId="{B01B0E58-A5C8-4CDA-A2E0-35DF94E59857}"/>
          </ac:spMkLst>
        </pc:spChg>
        <pc:spChg chg="del">
          <ac:chgData name="BEN KHALFALLAH Hela ItimAsrScoVdf" userId="d55be94f-4073-46ba-88ef-465599598fde" providerId="ADAL" clId="{F4C6D9C5-BD47-44C2-9B57-275B6642FEE1}" dt="2022-06-19T19:15:10.198" v="3140" actId="26606"/>
          <ac:spMkLst>
            <pc:docMk/>
            <pc:sldMk cId="3761355988" sldId="517"/>
            <ac:spMk id="32788" creationId="{DB691D59-8F51-4DD8-AD41-D568D29B08F8}"/>
          </ac:spMkLst>
        </pc:spChg>
        <pc:spChg chg="del">
          <ac:chgData name="BEN KHALFALLAH Hela ItimAsrScoVdf" userId="d55be94f-4073-46ba-88ef-465599598fde" providerId="ADAL" clId="{F4C6D9C5-BD47-44C2-9B57-275B6642FEE1}" dt="2022-06-19T19:15:10.198" v="3140" actId="26606"/>
          <ac:spMkLst>
            <pc:docMk/>
            <pc:sldMk cId="3761355988" sldId="517"/>
            <ac:spMk id="32789" creationId="{204AEF18-0627-48F3-9B3D-F7E8F050B1D4}"/>
          </ac:spMkLst>
        </pc:spChg>
        <pc:spChg chg="del">
          <ac:chgData name="BEN KHALFALLAH Hela ItimAsrScoVdf" userId="d55be94f-4073-46ba-88ef-465599598fde" providerId="ADAL" clId="{F4C6D9C5-BD47-44C2-9B57-275B6642FEE1}" dt="2022-06-19T19:15:10.198" v="3140" actId="26606"/>
          <ac:spMkLst>
            <pc:docMk/>
            <pc:sldMk cId="3761355988" sldId="517"/>
            <ac:spMk id="32790" creationId="{DB93146F-62ED-4C59-844C-0935D0FB5031}"/>
          </ac:spMkLst>
        </pc:spChg>
        <pc:spChg chg="del">
          <ac:chgData name="BEN KHALFALLAH Hela ItimAsrScoVdf" userId="d55be94f-4073-46ba-88ef-465599598fde" providerId="ADAL" clId="{F4C6D9C5-BD47-44C2-9B57-275B6642FEE1}" dt="2022-06-19T19:15:10.198" v="3140" actId="26606"/>
          <ac:spMkLst>
            <pc:docMk/>
            <pc:sldMk cId="3761355988" sldId="517"/>
            <ac:spMk id="32791" creationId="{F7207B7B-5C57-458C-BE38-95D2CD7655BB}"/>
          </ac:spMkLst>
        </pc:spChg>
        <pc:spChg chg="del">
          <ac:chgData name="BEN KHALFALLAH Hela ItimAsrScoVdf" userId="d55be94f-4073-46ba-88ef-465599598fde" providerId="ADAL" clId="{F4C6D9C5-BD47-44C2-9B57-275B6642FEE1}" dt="2022-06-19T19:15:10.198" v="3140" actId="26606"/>
          <ac:spMkLst>
            <pc:docMk/>
            <pc:sldMk cId="3761355988" sldId="517"/>
            <ac:spMk id="32792" creationId="{9822E561-F97C-4CBB-A9A6-A6BF6317BC84}"/>
          </ac:spMkLst>
        </pc:spChg>
        <pc:spChg chg="add">
          <ac:chgData name="BEN KHALFALLAH Hela ItimAsrScoVdf" userId="d55be94f-4073-46ba-88ef-465599598fde" providerId="ADAL" clId="{F4C6D9C5-BD47-44C2-9B57-275B6642FEE1}" dt="2022-06-19T19:15:10.198" v="3140" actId="26606"/>
          <ac:spMkLst>
            <pc:docMk/>
            <pc:sldMk cId="3761355988" sldId="517"/>
            <ac:spMk id="32797" creationId="{DB691D59-8F51-4DD8-AD41-D568D29B08F8}"/>
          </ac:spMkLst>
        </pc:spChg>
        <pc:spChg chg="add">
          <ac:chgData name="BEN KHALFALLAH Hela ItimAsrScoVdf" userId="d55be94f-4073-46ba-88ef-465599598fde" providerId="ADAL" clId="{F4C6D9C5-BD47-44C2-9B57-275B6642FEE1}" dt="2022-06-19T19:15:10.198" v="3140" actId="26606"/>
          <ac:spMkLst>
            <pc:docMk/>
            <pc:sldMk cId="3761355988" sldId="517"/>
            <ac:spMk id="32799" creationId="{204AEF18-0627-48F3-9B3D-F7E8F050B1D4}"/>
          </ac:spMkLst>
        </pc:spChg>
        <pc:spChg chg="add">
          <ac:chgData name="BEN KHALFALLAH Hela ItimAsrScoVdf" userId="d55be94f-4073-46ba-88ef-465599598fde" providerId="ADAL" clId="{F4C6D9C5-BD47-44C2-9B57-275B6642FEE1}" dt="2022-06-19T19:15:10.198" v="3140" actId="26606"/>
          <ac:spMkLst>
            <pc:docMk/>
            <pc:sldMk cId="3761355988" sldId="517"/>
            <ac:spMk id="32801" creationId="{CEAEE08A-C572-438F-9753-B0D527A515A7}"/>
          </ac:spMkLst>
        </pc:spChg>
        <pc:spChg chg="add">
          <ac:chgData name="BEN KHALFALLAH Hela ItimAsrScoVdf" userId="d55be94f-4073-46ba-88ef-465599598fde" providerId="ADAL" clId="{F4C6D9C5-BD47-44C2-9B57-275B6642FEE1}" dt="2022-06-19T19:15:10.198" v="3140" actId="26606"/>
          <ac:spMkLst>
            <pc:docMk/>
            <pc:sldMk cId="3761355988" sldId="517"/>
            <ac:spMk id="32803" creationId="{DB93146F-62ED-4C59-844C-0935D0FB5031}"/>
          </ac:spMkLst>
        </pc:spChg>
        <pc:spChg chg="add">
          <ac:chgData name="BEN KHALFALLAH Hela ItimAsrScoVdf" userId="d55be94f-4073-46ba-88ef-465599598fde" providerId="ADAL" clId="{F4C6D9C5-BD47-44C2-9B57-275B6642FEE1}" dt="2022-06-19T19:15:10.198" v="3140" actId="26606"/>
          <ac:spMkLst>
            <pc:docMk/>
            <pc:sldMk cId="3761355988" sldId="517"/>
            <ac:spMk id="32805" creationId="{F7207B7B-5C57-458C-BE38-95D2CD7655BB}"/>
          </ac:spMkLst>
        </pc:spChg>
        <pc:spChg chg="add">
          <ac:chgData name="BEN KHALFALLAH Hela ItimAsrScoVdf" userId="d55be94f-4073-46ba-88ef-465599598fde" providerId="ADAL" clId="{F4C6D9C5-BD47-44C2-9B57-275B6642FEE1}" dt="2022-06-19T19:15:10.198" v="3140" actId="26606"/>
          <ac:spMkLst>
            <pc:docMk/>
            <pc:sldMk cId="3761355988" sldId="517"/>
            <ac:spMk id="32807" creationId="{9822E561-F97C-4CBB-A9A6-A6BF6317BC84}"/>
          </ac:spMkLst>
        </pc:spChg>
        <pc:spChg chg="add">
          <ac:chgData name="BEN KHALFALLAH Hela ItimAsrScoVdf" userId="d55be94f-4073-46ba-88ef-465599598fde" providerId="ADAL" clId="{F4C6D9C5-BD47-44C2-9B57-275B6642FEE1}" dt="2022-06-19T19:15:10.198" v="3140" actId="26606"/>
          <ac:spMkLst>
            <pc:docMk/>
            <pc:sldMk cId="3761355988" sldId="517"/>
            <ac:spMk id="32809" creationId="{B01B0E58-A5C8-4CDA-A2E0-35DF94E59857}"/>
          </ac:spMkLst>
        </pc:spChg>
        <pc:picChg chg="add mod">
          <ac:chgData name="BEN KHALFALLAH Hela ItimAsrScoVdf" userId="d55be94f-4073-46ba-88ef-465599598fde" providerId="ADAL" clId="{F4C6D9C5-BD47-44C2-9B57-275B6642FEE1}" dt="2022-06-19T19:15:10.198" v="3140" actId="26606"/>
          <ac:picMkLst>
            <pc:docMk/>
            <pc:sldMk cId="3761355988" sldId="517"/>
            <ac:picMk id="13314" creationId="{A82F8DD7-DF05-4C9D-BAEC-6D51E709C239}"/>
          </ac:picMkLst>
        </pc:picChg>
        <pc:picChg chg="del">
          <ac:chgData name="BEN KHALFALLAH Hela ItimAsrScoVdf" userId="d55be94f-4073-46ba-88ef-465599598fde" providerId="ADAL" clId="{F4C6D9C5-BD47-44C2-9B57-275B6642FEE1}" dt="2022-06-19T19:15:02.559" v="3138" actId="478"/>
          <ac:picMkLst>
            <pc:docMk/>
            <pc:sldMk cId="3761355988" sldId="517"/>
            <ac:picMk id="32770" creationId="{99FFBAD9-F283-4B66-B68D-FB08952C392C}"/>
          </ac:picMkLst>
        </pc:picChg>
      </pc:sldChg>
      <pc:sldChg chg="delSp add">
        <pc:chgData name="BEN KHALFALLAH Hela ItimAsrScoVdf" userId="d55be94f-4073-46ba-88ef-465599598fde" providerId="ADAL" clId="{F4C6D9C5-BD47-44C2-9B57-275B6642FEE1}" dt="2022-06-19T19:18:37.840" v="3159" actId="21"/>
        <pc:sldMkLst>
          <pc:docMk/>
          <pc:sldMk cId="3276837470" sldId="518"/>
        </pc:sldMkLst>
        <pc:picChg chg="del">
          <ac:chgData name="BEN KHALFALLAH Hela ItimAsrScoVdf" userId="d55be94f-4073-46ba-88ef-465599598fde" providerId="ADAL" clId="{F4C6D9C5-BD47-44C2-9B57-275B6642FEE1}" dt="2022-06-19T19:18:37.840" v="3159" actId="21"/>
          <ac:picMkLst>
            <pc:docMk/>
            <pc:sldMk cId="3276837470" sldId="518"/>
            <ac:picMk id="14338" creationId="{11686746-2E2B-4F71-AEC3-35171D49D23D}"/>
          </ac:picMkLst>
        </pc:picChg>
      </pc:sldChg>
      <pc:sldChg chg="addSp delSp modSp add mod setBg setClrOvrMap">
        <pc:chgData name="BEN KHALFALLAH Hela ItimAsrScoVdf" userId="d55be94f-4073-46ba-88ef-465599598fde" providerId="ADAL" clId="{F4C6D9C5-BD47-44C2-9B57-275B6642FEE1}" dt="2022-06-19T19:24:47.997" v="3224" actId="1076"/>
        <pc:sldMkLst>
          <pc:docMk/>
          <pc:sldMk cId="3251785180" sldId="519"/>
        </pc:sldMkLst>
        <pc:spChg chg="mod ord">
          <ac:chgData name="BEN KHALFALLAH Hela ItimAsrScoVdf" userId="d55be94f-4073-46ba-88ef-465599598fde" providerId="ADAL" clId="{F4C6D9C5-BD47-44C2-9B57-275B6642FEE1}" dt="2022-06-19T19:23:47.290" v="3182" actId="26606"/>
          <ac:spMkLst>
            <pc:docMk/>
            <pc:sldMk cId="3251785180" sldId="519"/>
            <ac:spMk id="2" creationId="{C33C1174-55E8-4D97-82E3-A5E672519FAC}"/>
          </ac:spMkLst>
        </pc:spChg>
        <pc:spChg chg="del">
          <ac:chgData name="BEN KHALFALLAH Hela ItimAsrScoVdf" userId="d55be94f-4073-46ba-88ef-465599598fde" providerId="ADAL" clId="{F4C6D9C5-BD47-44C2-9B57-275B6642FEE1}" dt="2022-06-19T19:19:41.508" v="3167" actId="478"/>
          <ac:spMkLst>
            <pc:docMk/>
            <pc:sldMk cId="3251785180" sldId="519"/>
            <ac:spMk id="3" creationId="{7CF9D088-2018-437B-B4C6-6FB5AA381ACD}"/>
          </ac:spMkLst>
        </pc:spChg>
        <pc:spChg chg="add mod">
          <ac:chgData name="BEN KHALFALLAH Hela ItimAsrScoVdf" userId="d55be94f-4073-46ba-88ef-465599598fde" providerId="ADAL" clId="{F4C6D9C5-BD47-44C2-9B57-275B6642FEE1}" dt="2022-06-19T19:24:09.562" v="3195" actId="1076"/>
          <ac:spMkLst>
            <pc:docMk/>
            <pc:sldMk cId="3251785180" sldId="519"/>
            <ac:spMk id="4" creationId="{7DE19438-23AE-4EB2-B9A5-A971E6B0452A}"/>
          </ac:spMkLst>
        </pc:spChg>
        <pc:spChg chg="add mod">
          <ac:chgData name="BEN KHALFALLAH Hela ItimAsrScoVdf" userId="d55be94f-4073-46ba-88ef-465599598fde" providerId="ADAL" clId="{F4C6D9C5-BD47-44C2-9B57-275B6642FEE1}" dt="2022-06-19T19:24:47.997" v="3224" actId="1076"/>
          <ac:spMkLst>
            <pc:docMk/>
            <pc:sldMk cId="3251785180" sldId="519"/>
            <ac:spMk id="22" creationId="{F1F6689E-BA6A-400D-9B06-359679A7A71A}"/>
          </ac:spMkLst>
        </pc:spChg>
        <pc:spChg chg="add del">
          <ac:chgData name="BEN KHALFALLAH Hela ItimAsrScoVdf" userId="d55be94f-4073-46ba-88ef-465599598fde" providerId="ADAL" clId="{F4C6D9C5-BD47-44C2-9B57-275B6642FEE1}" dt="2022-06-19T19:23:47.278" v="3181" actId="26606"/>
          <ac:spMkLst>
            <pc:docMk/>
            <pc:sldMk cId="3251785180" sldId="519"/>
            <ac:spMk id="15369" creationId="{1BB1D3B0-1E2E-48E2-ACCC-EE147A9A0CE0}"/>
          </ac:spMkLst>
        </pc:spChg>
        <pc:spChg chg="add del">
          <ac:chgData name="BEN KHALFALLAH Hela ItimAsrScoVdf" userId="d55be94f-4073-46ba-88ef-465599598fde" providerId="ADAL" clId="{F4C6D9C5-BD47-44C2-9B57-275B6642FEE1}" dt="2022-06-19T19:23:47.278" v="3181" actId="26606"/>
          <ac:spMkLst>
            <pc:docMk/>
            <pc:sldMk cId="3251785180" sldId="519"/>
            <ac:spMk id="15371" creationId="{4BB8B191-5BC6-486A-8E6E-13B1C9EEE83D}"/>
          </ac:spMkLst>
        </pc:spChg>
        <pc:spChg chg="add del">
          <ac:chgData name="BEN KHALFALLAH Hela ItimAsrScoVdf" userId="d55be94f-4073-46ba-88ef-465599598fde" providerId="ADAL" clId="{F4C6D9C5-BD47-44C2-9B57-275B6642FEE1}" dt="2022-06-19T19:23:47.278" v="3181" actId="26606"/>
          <ac:spMkLst>
            <pc:docMk/>
            <pc:sldMk cId="3251785180" sldId="519"/>
            <ac:spMk id="15373" creationId="{06E3DE27-4115-4B5D-A9DB-3C7CDC82B121}"/>
          </ac:spMkLst>
        </pc:spChg>
        <pc:spChg chg="add del">
          <ac:chgData name="BEN KHALFALLAH Hela ItimAsrScoVdf" userId="d55be94f-4073-46ba-88ef-465599598fde" providerId="ADAL" clId="{F4C6D9C5-BD47-44C2-9B57-275B6642FEE1}" dt="2022-06-19T19:23:47.278" v="3181" actId="26606"/>
          <ac:spMkLst>
            <pc:docMk/>
            <pc:sldMk cId="3251785180" sldId="519"/>
            <ac:spMk id="15375" creationId="{AA5196B7-638B-4DC2-897C-9F49E9D46FD9}"/>
          </ac:spMkLst>
        </pc:spChg>
        <pc:spChg chg="add del">
          <ac:chgData name="BEN KHALFALLAH Hela ItimAsrScoVdf" userId="d55be94f-4073-46ba-88ef-465599598fde" providerId="ADAL" clId="{F4C6D9C5-BD47-44C2-9B57-275B6642FEE1}" dt="2022-06-19T19:23:47.278" v="3181" actId="26606"/>
          <ac:spMkLst>
            <pc:docMk/>
            <pc:sldMk cId="3251785180" sldId="519"/>
            <ac:spMk id="15377" creationId="{26B4480E-B7FF-4481-890E-043A69AE6FE2}"/>
          </ac:spMkLst>
        </pc:spChg>
        <pc:spChg chg="add del">
          <ac:chgData name="BEN KHALFALLAH Hela ItimAsrScoVdf" userId="d55be94f-4073-46ba-88ef-465599598fde" providerId="ADAL" clId="{F4C6D9C5-BD47-44C2-9B57-275B6642FEE1}" dt="2022-06-19T19:23:47.278" v="3181" actId="26606"/>
          <ac:spMkLst>
            <pc:docMk/>
            <pc:sldMk cId="3251785180" sldId="519"/>
            <ac:spMk id="15379" creationId="{64C13BAB-7C00-4D21-A857-E3D41C0A2A66}"/>
          </ac:spMkLst>
        </pc:spChg>
        <pc:spChg chg="add del">
          <ac:chgData name="BEN KHALFALLAH Hela ItimAsrScoVdf" userId="d55be94f-4073-46ba-88ef-465599598fde" providerId="ADAL" clId="{F4C6D9C5-BD47-44C2-9B57-275B6642FEE1}" dt="2022-06-19T19:23:47.278" v="3181" actId="26606"/>
          <ac:spMkLst>
            <pc:docMk/>
            <pc:sldMk cId="3251785180" sldId="519"/>
            <ac:spMk id="15381" creationId="{1F1FF39A-AC3C-4066-9D4C-519AA22812EA}"/>
          </ac:spMkLst>
        </pc:spChg>
        <pc:spChg chg="add">
          <ac:chgData name="BEN KHALFALLAH Hela ItimAsrScoVdf" userId="d55be94f-4073-46ba-88ef-465599598fde" providerId="ADAL" clId="{F4C6D9C5-BD47-44C2-9B57-275B6642FEE1}" dt="2022-06-19T19:23:47.290" v="3182" actId="26606"/>
          <ac:spMkLst>
            <pc:docMk/>
            <pc:sldMk cId="3251785180" sldId="519"/>
            <ac:spMk id="15383" creationId="{065EE0A0-4DA6-4AA2-A475-14DB03C55AFA}"/>
          </ac:spMkLst>
        </pc:spChg>
        <pc:spChg chg="add">
          <ac:chgData name="BEN KHALFALLAH Hela ItimAsrScoVdf" userId="d55be94f-4073-46ba-88ef-465599598fde" providerId="ADAL" clId="{F4C6D9C5-BD47-44C2-9B57-275B6642FEE1}" dt="2022-06-19T19:23:47.290" v="3182" actId="26606"/>
          <ac:spMkLst>
            <pc:docMk/>
            <pc:sldMk cId="3251785180" sldId="519"/>
            <ac:spMk id="15384" creationId="{1BB1D3B0-1E2E-48E2-ACCC-EE147A9A0CE0}"/>
          </ac:spMkLst>
        </pc:spChg>
        <pc:spChg chg="add">
          <ac:chgData name="BEN KHALFALLAH Hela ItimAsrScoVdf" userId="d55be94f-4073-46ba-88ef-465599598fde" providerId="ADAL" clId="{F4C6D9C5-BD47-44C2-9B57-275B6642FEE1}" dt="2022-06-19T19:23:47.290" v="3182" actId="26606"/>
          <ac:spMkLst>
            <pc:docMk/>
            <pc:sldMk cId="3251785180" sldId="519"/>
            <ac:spMk id="15385" creationId="{4BB8B191-5BC6-486A-8E6E-13B1C9EEE83D}"/>
          </ac:spMkLst>
        </pc:spChg>
        <pc:spChg chg="add">
          <ac:chgData name="BEN KHALFALLAH Hela ItimAsrScoVdf" userId="d55be94f-4073-46ba-88ef-465599598fde" providerId="ADAL" clId="{F4C6D9C5-BD47-44C2-9B57-275B6642FEE1}" dt="2022-06-19T19:23:47.290" v="3182" actId="26606"/>
          <ac:spMkLst>
            <pc:docMk/>
            <pc:sldMk cId="3251785180" sldId="519"/>
            <ac:spMk id="15386" creationId="{06E3DE27-4115-4B5D-A9DB-3C7CDC82B121}"/>
          </ac:spMkLst>
        </pc:spChg>
        <pc:spChg chg="add">
          <ac:chgData name="BEN KHALFALLAH Hela ItimAsrScoVdf" userId="d55be94f-4073-46ba-88ef-465599598fde" providerId="ADAL" clId="{F4C6D9C5-BD47-44C2-9B57-275B6642FEE1}" dt="2022-06-19T19:23:47.290" v="3182" actId="26606"/>
          <ac:spMkLst>
            <pc:docMk/>
            <pc:sldMk cId="3251785180" sldId="519"/>
            <ac:spMk id="15387" creationId="{AA5196B7-638B-4DC2-897C-9F49E9D46FD9}"/>
          </ac:spMkLst>
        </pc:spChg>
        <pc:spChg chg="add">
          <ac:chgData name="BEN KHALFALLAH Hela ItimAsrScoVdf" userId="d55be94f-4073-46ba-88ef-465599598fde" providerId="ADAL" clId="{F4C6D9C5-BD47-44C2-9B57-275B6642FEE1}" dt="2022-06-19T19:23:47.290" v="3182" actId="26606"/>
          <ac:spMkLst>
            <pc:docMk/>
            <pc:sldMk cId="3251785180" sldId="519"/>
            <ac:spMk id="15388" creationId="{C1FA8F66-3B85-411D-A2A6-A50DF3026D9A}"/>
          </ac:spMkLst>
        </pc:spChg>
        <pc:spChg chg="add">
          <ac:chgData name="BEN KHALFALLAH Hela ItimAsrScoVdf" userId="d55be94f-4073-46ba-88ef-465599598fde" providerId="ADAL" clId="{F4C6D9C5-BD47-44C2-9B57-275B6642FEE1}" dt="2022-06-19T19:23:47.290" v="3182" actId="26606"/>
          <ac:spMkLst>
            <pc:docMk/>
            <pc:sldMk cId="3251785180" sldId="519"/>
            <ac:spMk id="15390" creationId="{4179E790-E691-4202-B7FA-62924FC8D195}"/>
          </ac:spMkLst>
        </pc:spChg>
        <pc:picChg chg="add mod">
          <ac:chgData name="BEN KHALFALLAH Hela ItimAsrScoVdf" userId="d55be94f-4073-46ba-88ef-465599598fde" providerId="ADAL" clId="{F4C6D9C5-BD47-44C2-9B57-275B6642FEE1}" dt="2022-06-19T19:23:47.290" v="3182" actId="26606"/>
          <ac:picMkLst>
            <pc:docMk/>
            <pc:sldMk cId="3251785180" sldId="519"/>
            <ac:picMk id="15362" creationId="{D14D4F37-44C3-4A6B-A104-065D8C074FFC}"/>
          </ac:picMkLst>
        </pc:picChg>
        <pc:picChg chg="add mod">
          <ac:chgData name="BEN KHALFALLAH Hela ItimAsrScoVdf" userId="d55be94f-4073-46ba-88ef-465599598fde" providerId="ADAL" clId="{F4C6D9C5-BD47-44C2-9B57-275B6642FEE1}" dt="2022-06-19T19:23:47.290" v="3182" actId="26606"/>
          <ac:picMkLst>
            <pc:docMk/>
            <pc:sldMk cId="3251785180" sldId="519"/>
            <ac:picMk id="15364" creationId="{7656DE32-3E77-4519-A51F-28D16C7C3EBF}"/>
          </ac:picMkLst>
        </pc:picChg>
        <pc:cxnChg chg="add">
          <ac:chgData name="BEN KHALFALLAH Hela ItimAsrScoVdf" userId="d55be94f-4073-46ba-88ef-465599598fde" providerId="ADAL" clId="{F4C6D9C5-BD47-44C2-9B57-275B6642FEE1}" dt="2022-06-19T19:23:47.290" v="3182" actId="26606"/>
          <ac:cxnSpMkLst>
            <pc:docMk/>
            <pc:sldMk cId="3251785180" sldId="519"/>
            <ac:cxnSpMk id="15389" creationId="{169958B5-5C27-4A9A-983B-AC6A83EFD542}"/>
          </ac:cxnSpMkLst>
        </pc:cxnChg>
      </pc:sldChg>
      <pc:sldChg chg="addSp delSp modSp add mod">
        <pc:chgData name="BEN KHALFALLAH Hela ItimAsrScoVdf" userId="d55be94f-4073-46ba-88ef-465599598fde" providerId="ADAL" clId="{F4C6D9C5-BD47-44C2-9B57-275B6642FEE1}" dt="2022-06-19T19:25:54.107" v="3280" actId="20577"/>
        <pc:sldMkLst>
          <pc:docMk/>
          <pc:sldMk cId="3917541750" sldId="520"/>
        </pc:sldMkLst>
        <pc:spChg chg="mod ord">
          <ac:chgData name="BEN KHALFALLAH Hela ItimAsrScoVdf" userId="d55be94f-4073-46ba-88ef-465599598fde" providerId="ADAL" clId="{F4C6D9C5-BD47-44C2-9B57-275B6642FEE1}" dt="2022-06-19T19:20:17.792" v="3175" actId="26606"/>
          <ac:spMkLst>
            <pc:docMk/>
            <pc:sldMk cId="3917541750" sldId="520"/>
            <ac:spMk id="4" creationId="{10E01769-12A2-4F09-B52D-1A0B4A02F2B3}"/>
          </ac:spMkLst>
        </pc:spChg>
        <pc:spChg chg="add mod">
          <ac:chgData name="BEN KHALFALLAH Hela ItimAsrScoVdf" userId="d55be94f-4073-46ba-88ef-465599598fde" providerId="ADAL" clId="{F4C6D9C5-BD47-44C2-9B57-275B6642FEE1}" dt="2022-06-19T19:25:54.107" v="3280" actId="20577"/>
          <ac:spMkLst>
            <pc:docMk/>
            <pc:sldMk cId="3917541750" sldId="520"/>
            <ac:spMk id="25" creationId="{0BA5B189-DF0D-4344-A5BD-F2DB4DDABD32}"/>
          </ac:spMkLst>
        </pc:spChg>
        <pc:spChg chg="add del">
          <ac:chgData name="BEN KHALFALLAH Hela ItimAsrScoVdf" userId="d55be94f-4073-46ba-88ef-465599598fde" providerId="ADAL" clId="{F4C6D9C5-BD47-44C2-9B57-275B6642FEE1}" dt="2022-06-19T19:20:17.805" v="3176" actId="26606"/>
          <ac:spMkLst>
            <pc:docMk/>
            <pc:sldMk cId="3917541750" sldId="520"/>
            <ac:spMk id="32797" creationId="{DB691D59-8F51-4DD8-AD41-D568D29B08F8}"/>
          </ac:spMkLst>
        </pc:spChg>
        <pc:spChg chg="add del">
          <ac:chgData name="BEN KHALFALLAH Hela ItimAsrScoVdf" userId="d55be94f-4073-46ba-88ef-465599598fde" providerId="ADAL" clId="{F4C6D9C5-BD47-44C2-9B57-275B6642FEE1}" dt="2022-06-19T19:20:17.805" v="3176" actId="26606"/>
          <ac:spMkLst>
            <pc:docMk/>
            <pc:sldMk cId="3917541750" sldId="520"/>
            <ac:spMk id="32799" creationId="{204AEF18-0627-48F3-9B3D-F7E8F050B1D4}"/>
          </ac:spMkLst>
        </pc:spChg>
        <pc:spChg chg="add del">
          <ac:chgData name="BEN KHALFALLAH Hela ItimAsrScoVdf" userId="d55be94f-4073-46ba-88ef-465599598fde" providerId="ADAL" clId="{F4C6D9C5-BD47-44C2-9B57-275B6642FEE1}" dt="2022-06-19T19:20:17.805" v="3176" actId="26606"/>
          <ac:spMkLst>
            <pc:docMk/>
            <pc:sldMk cId="3917541750" sldId="520"/>
            <ac:spMk id="32801" creationId="{CEAEE08A-C572-438F-9753-B0D527A515A7}"/>
          </ac:spMkLst>
        </pc:spChg>
        <pc:spChg chg="add del">
          <ac:chgData name="BEN KHALFALLAH Hela ItimAsrScoVdf" userId="d55be94f-4073-46ba-88ef-465599598fde" providerId="ADAL" clId="{F4C6D9C5-BD47-44C2-9B57-275B6642FEE1}" dt="2022-06-19T19:20:17.805" v="3176" actId="26606"/>
          <ac:spMkLst>
            <pc:docMk/>
            <pc:sldMk cId="3917541750" sldId="520"/>
            <ac:spMk id="32803" creationId="{DB93146F-62ED-4C59-844C-0935D0FB5031}"/>
          </ac:spMkLst>
        </pc:spChg>
        <pc:spChg chg="add del">
          <ac:chgData name="BEN KHALFALLAH Hela ItimAsrScoVdf" userId="d55be94f-4073-46ba-88ef-465599598fde" providerId="ADAL" clId="{F4C6D9C5-BD47-44C2-9B57-275B6642FEE1}" dt="2022-06-19T19:20:17.805" v="3176" actId="26606"/>
          <ac:spMkLst>
            <pc:docMk/>
            <pc:sldMk cId="3917541750" sldId="520"/>
            <ac:spMk id="32805" creationId="{F7207B7B-5C57-458C-BE38-95D2CD7655BB}"/>
          </ac:spMkLst>
        </pc:spChg>
        <pc:spChg chg="add del">
          <ac:chgData name="BEN KHALFALLAH Hela ItimAsrScoVdf" userId="d55be94f-4073-46ba-88ef-465599598fde" providerId="ADAL" clId="{F4C6D9C5-BD47-44C2-9B57-275B6642FEE1}" dt="2022-06-19T19:20:17.805" v="3176" actId="26606"/>
          <ac:spMkLst>
            <pc:docMk/>
            <pc:sldMk cId="3917541750" sldId="520"/>
            <ac:spMk id="32807" creationId="{9822E561-F97C-4CBB-A9A6-A6BF6317BC84}"/>
          </ac:spMkLst>
        </pc:spChg>
        <pc:spChg chg="add del">
          <ac:chgData name="BEN KHALFALLAH Hela ItimAsrScoVdf" userId="d55be94f-4073-46ba-88ef-465599598fde" providerId="ADAL" clId="{F4C6D9C5-BD47-44C2-9B57-275B6642FEE1}" dt="2022-06-19T19:20:17.805" v="3176" actId="26606"/>
          <ac:spMkLst>
            <pc:docMk/>
            <pc:sldMk cId="3917541750" sldId="520"/>
            <ac:spMk id="32809" creationId="{B01B0E58-A5C8-4CDA-A2E0-35DF94E59857}"/>
          </ac:spMkLst>
        </pc:spChg>
        <pc:spChg chg="add del">
          <ac:chgData name="BEN KHALFALLAH Hela ItimAsrScoVdf" userId="d55be94f-4073-46ba-88ef-465599598fde" providerId="ADAL" clId="{F4C6D9C5-BD47-44C2-9B57-275B6642FEE1}" dt="2022-06-19T19:20:17.792" v="3175" actId="26606"/>
          <ac:spMkLst>
            <pc:docMk/>
            <pc:sldMk cId="3917541750" sldId="520"/>
            <ac:spMk id="32814" creationId="{DB691D59-8F51-4DD8-AD41-D568D29B08F8}"/>
          </ac:spMkLst>
        </pc:spChg>
        <pc:spChg chg="add del">
          <ac:chgData name="BEN KHALFALLAH Hela ItimAsrScoVdf" userId="d55be94f-4073-46ba-88ef-465599598fde" providerId="ADAL" clId="{F4C6D9C5-BD47-44C2-9B57-275B6642FEE1}" dt="2022-06-19T19:20:17.792" v="3175" actId="26606"/>
          <ac:spMkLst>
            <pc:docMk/>
            <pc:sldMk cId="3917541750" sldId="520"/>
            <ac:spMk id="32816" creationId="{204AEF18-0627-48F3-9B3D-F7E8F050B1D4}"/>
          </ac:spMkLst>
        </pc:spChg>
        <pc:spChg chg="add del">
          <ac:chgData name="BEN KHALFALLAH Hela ItimAsrScoVdf" userId="d55be94f-4073-46ba-88ef-465599598fde" providerId="ADAL" clId="{F4C6D9C5-BD47-44C2-9B57-275B6642FEE1}" dt="2022-06-19T19:20:17.792" v="3175" actId="26606"/>
          <ac:spMkLst>
            <pc:docMk/>
            <pc:sldMk cId="3917541750" sldId="520"/>
            <ac:spMk id="32818" creationId="{CEAEE08A-C572-438F-9753-B0D527A515A7}"/>
          </ac:spMkLst>
        </pc:spChg>
        <pc:spChg chg="add del">
          <ac:chgData name="BEN KHALFALLAH Hela ItimAsrScoVdf" userId="d55be94f-4073-46ba-88ef-465599598fde" providerId="ADAL" clId="{F4C6D9C5-BD47-44C2-9B57-275B6642FEE1}" dt="2022-06-19T19:20:17.792" v="3175" actId="26606"/>
          <ac:spMkLst>
            <pc:docMk/>
            <pc:sldMk cId="3917541750" sldId="520"/>
            <ac:spMk id="32820" creationId="{DB93146F-62ED-4C59-844C-0935D0FB5031}"/>
          </ac:spMkLst>
        </pc:spChg>
        <pc:spChg chg="add del">
          <ac:chgData name="BEN KHALFALLAH Hela ItimAsrScoVdf" userId="d55be94f-4073-46ba-88ef-465599598fde" providerId="ADAL" clId="{F4C6D9C5-BD47-44C2-9B57-275B6642FEE1}" dt="2022-06-19T19:20:17.792" v="3175" actId="26606"/>
          <ac:spMkLst>
            <pc:docMk/>
            <pc:sldMk cId="3917541750" sldId="520"/>
            <ac:spMk id="32822" creationId="{BF3D65BA-1C65-40FB-92EF-83951BDC1D7C}"/>
          </ac:spMkLst>
        </pc:spChg>
        <pc:spChg chg="add del">
          <ac:chgData name="BEN KHALFALLAH Hela ItimAsrScoVdf" userId="d55be94f-4073-46ba-88ef-465599598fde" providerId="ADAL" clId="{F4C6D9C5-BD47-44C2-9B57-275B6642FEE1}" dt="2022-06-19T19:20:17.792" v="3175" actId="26606"/>
          <ac:spMkLst>
            <pc:docMk/>
            <pc:sldMk cId="3917541750" sldId="520"/>
            <ac:spMk id="32824" creationId="{ADF52CCA-FCDD-49A0-BFFC-3BD41F1B827A}"/>
          </ac:spMkLst>
        </pc:spChg>
        <pc:spChg chg="add">
          <ac:chgData name="BEN KHALFALLAH Hela ItimAsrScoVdf" userId="d55be94f-4073-46ba-88ef-465599598fde" providerId="ADAL" clId="{F4C6D9C5-BD47-44C2-9B57-275B6642FEE1}" dt="2022-06-19T19:20:17.805" v="3176" actId="26606"/>
          <ac:spMkLst>
            <pc:docMk/>
            <pc:sldMk cId="3917541750" sldId="520"/>
            <ac:spMk id="32826" creationId="{B01B0E58-A5C8-4CDA-A2E0-35DF94E59857}"/>
          </ac:spMkLst>
        </pc:spChg>
        <pc:spChg chg="add">
          <ac:chgData name="BEN KHALFALLAH Hela ItimAsrScoVdf" userId="d55be94f-4073-46ba-88ef-465599598fde" providerId="ADAL" clId="{F4C6D9C5-BD47-44C2-9B57-275B6642FEE1}" dt="2022-06-19T19:20:17.805" v="3176" actId="26606"/>
          <ac:spMkLst>
            <pc:docMk/>
            <pc:sldMk cId="3917541750" sldId="520"/>
            <ac:spMk id="32827" creationId="{DB691D59-8F51-4DD8-AD41-D568D29B08F8}"/>
          </ac:spMkLst>
        </pc:spChg>
        <pc:spChg chg="add">
          <ac:chgData name="BEN KHALFALLAH Hela ItimAsrScoVdf" userId="d55be94f-4073-46ba-88ef-465599598fde" providerId="ADAL" clId="{F4C6D9C5-BD47-44C2-9B57-275B6642FEE1}" dt="2022-06-19T19:20:17.805" v="3176" actId="26606"/>
          <ac:spMkLst>
            <pc:docMk/>
            <pc:sldMk cId="3917541750" sldId="520"/>
            <ac:spMk id="32828" creationId="{204AEF18-0627-48F3-9B3D-F7E8F050B1D4}"/>
          </ac:spMkLst>
        </pc:spChg>
        <pc:spChg chg="add">
          <ac:chgData name="BEN KHALFALLAH Hela ItimAsrScoVdf" userId="d55be94f-4073-46ba-88ef-465599598fde" providerId="ADAL" clId="{F4C6D9C5-BD47-44C2-9B57-275B6642FEE1}" dt="2022-06-19T19:20:17.805" v="3176" actId="26606"/>
          <ac:spMkLst>
            <pc:docMk/>
            <pc:sldMk cId="3917541750" sldId="520"/>
            <ac:spMk id="32829" creationId="{CEAEE08A-C572-438F-9753-B0D527A515A7}"/>
          </ac:spMkLst>
        </pc:spChg>
        <pc:spChg chg="add">
          <ac:chgData name="BEN KHALFALLAH Hela ItimAsrScoVdf" userId="d55be94f-4073-46ba-88ef-465599598fde" providerId="ADAL" clId="{F4C6D9C5-BD47-44C2-9B57-275B6642FEE1}" dt="2022-06-19T19:20:17.805" v="3176" actId="26606"/>
          <ac:spMkLst>
            <pc:docMk/>
            <pc:sldMk cId="3917541750" sldId="520"/>
            <ac:spMk id="32830" creationId="{DB93146F-62ED-4C59-844C-0935D0FB5031}"/>
          </ac:spMkLst>
        </pc:spChg>
        <pc:spChg chg="add">
          <ac:chgData name="BEN KHALFALLAH Hela ItimAsrScoVdf" userId="d55be94f-4073-46ba-88ef-465599598fde" providerId="ADAL" clId="{F4C6D9C5-BD47-44C2-9B57-275B6642FEE1}" dt="2022-06-19T19:20:17.805" v="3176" actId="26606"/>
          <ac:spMkLst>
            <pc:docMk/>
            <pc:sldMk cId="3917541750" sldId="520"/>
            <ac:spMk id="32831" creationId="{F7207B7B-5C57-458C-BE38-95D2CD7655BB}"/>
          </ac:spMkLst>
        </pc:spChg>
        <pc:spChg chg="add">
          <ac:chgData name="BEN KHALFALLAH Hela ItimAsrScoVdf" userId="d55be94f-4073-46ba-88ef-465599598fde" providerId="ADAL" clId="{F4C6D9C5-BD47-44C2-9B57-275B6642FEE1}" dt="2022-06-19T19:20:17.805" v="3176" actId="26606"/>
          <ac:spMkLst>
            <pc:docMk/>
            <pc:sldMk cId="3917541750" sldId="520"/>
            <ac:spMk id="32832" creationId="{9822E561-F97C-4CBB-A9A6-A6BF6317BC84}"/>
          </ac:spMkLst>
        </pc:spChg>
        <pc:picChg chg="del">
          <ac:chgData name="BEN KHALFALLAH Hela ItimAsrScoVdf" userId="d55be94f-4073-46ba-88ef-465599598fde" providerId="ADAL" clId="{F4C6D9C5-BD47-44C2-9B57-275B6642FEE1}" dt="2022-06-19T19:20:09.210" v="3172" actId="478"/>
          <ac:picMkLst>
            <pc:docMk/>
            <pc:sldMk cId="3917541750" sldId="520"/>
            <ac:picMk id="13314" creationId="{A82F8DD7-DF05-4C9D-BAEC-6D51E709C239}"/>
          </ac:picMkLst>
        </pc:picChg>
        <pc:picChg chg="add mod">
          <ac:chgData name="BEN KHALFALLAH Hela ItimAsrScoVdf" userId="d55be94f-4073-46ba-88ef-465599598fde" providerId="ADAL" clId="{F4C6D9C5-BD47-44C2-9B57-275B6642FEE1}" dt="2022-06-19T19:20:17.805" v="3176" actId="26606"/>
          <ac:picMkLst>
            <pc:docMk/>
            <pc:sldMk cId="3917541750" sldId="520"/>
            <ac:picMk id="16386" creationId="{472472A7-C9AA-47CB-BD91-2B2429CC0652}"/>
          </ac:picMkLst>
        </pc:picChg>
      </pc:sldChg>
      <pc:sldChg chg="addSp delSp modSp new mod ord setBg">
        <pc:chgData name="BEN KHALFALLAH Hela ItimAsrScoVdf" userId="d55be94f-4073-46ba-88ef-465599598fde" providerId="ADAL" clId="{F4C6D9C5-BD47-44C2-9B57-275B6642FEE1}" dt="2022-10-18T05:50:41.065" v="4293"/>
        <pc:sldMkLst>
          <pc:docMk/>
          <pc:sldMk cId="3853588858" sldId="521"/>
        </pc:sldMkLst>
        <pc:spChg chg="mod">
          <ac:chgData name="BEN KHALFALLAH Hela ItimAsrScoVdf" userId="d55be94f-4073-46ba-88ef-465599598fde" providerId="ADAL" clId="{F4C6D9C5-BD47-44C2-9B57-275B6642FEE1}" dt="2022-06-19T19:29:15.271" v="3317" actId="26606"/>
          <ac:spMkLst>
            <pc:docMk/>
            <pc:sldMk cId="3853588858" sldId="521"/>
            <ac:spMk id="2" creationId="{4ED3BF3E-18FA-435F-9525-965F8D0283CC}"/>
          </ac:spMkLst>
        </pc:spChg>
        <pc:spChg chg="add del">
          <ac:chgData name="BEN KHALFALLAH Hela ItimAsrScoVdf" userId="d55be94f-4073-46ba-88ef-465599598fde" providerId="ADAL" clId="{F4C6D9C5-BD47-44C2-9B57-275B6642FEE1}" dt="2022-06-19T19:28:15.428" v="3303" actId="26606"/>
          <ac:spMkLst>
            <pc:docMk/>
            <pc:sldMk cId="3853588858" sldId="521"/>
            <ac:spMk id="9" creationId="{1BB1D3B0-1E2E-48E2-ACCC-EE147A9A0CE0}"/>
          </ac:spMkLst>
        </pc:spChg>
        <pc:spChg chg="add del">
          <ac:chgData name="BEN KHALFALLAH Hela ItimAsrScoVdf" userId="d55be94f-4073-46ba-88ef-465599598fde" providerId="ADAL" clId="{F4C6D9C5-BD47-44C2-9B57-275B6642FEE1}" dt="2022-06-19T19:28:15.428" v="3303" actId="26606"/>
          <ac:spMkLst>
            <pc:docMk/>
            <pc:sldMk cId="3853588858" sldId="521"/>
            <ac:spMk id="11" creationId="{4BB8B191-5BC6-486A-8E6E-13B1C9EEE83D}"/>
          </ac:spMkLst>
        </pc:spChg>
        <pc:spChg chg="add del">
          <ac:chgData name="BEN KHALFALLAH Hela ItimAsrScoVdf" userId="d55be94f-4073-46ba-88ef-465599598fde" providerId="ADAL" clId="{F4C6D9C5-BD47-44C2-9B57-275B6642FEE1}" dt="2022-06-19T19:28:15.428" v="3303" actId="26606"/>
          <ac:spMkLst>
            <pc:docMk/>
            <pc:sldMk cId="3853588858" sldId="521"/>
            <ac:spMk id="13" creationId="{06E3DE27-4115-4B5D-A9DB-3C7CDC82B121}"/>
          </ac:spMkLst>
        </pc:spChg>
        <pc:spChg chg="add del">
          <ac:chgData name="BEN KHALFALLAH Hela ItimAsrScoVdf" userId="d55be94f-4073-46ba-88ef-465599598fde" providerId="ADAL" clId="{F4C6D9C5-BD47-44C2-9B57-275B6642FEE1}" dt="2022-06-19T19:28:15.428" v="3303" actId="26606"/>
          <ac:spMkLst>
            <pc:docMk/>
            <pc:sldMk cId="3853588858" sldId="521"/>
            <ac:spMk id="15" creationId="{AA5196B7-638B-4DC2-897C-9F49E9D46FD9}"/>
          </ac:spMkLst>
        </pc:spChg>
        <pc:spChg chg="add del">
          <ac:chgData name="BEN KHALFALLAH Hela ItimAsrScoVdf" userId="d55be94f-4073-46ba-88ef-465599598fde" providerId="ADAL" clId="{F4C6D9C5-BD47-44C2-9B57-275B6642FEE1}" dt="2022-06-19T19:28:15.428" v="3303" actId="26606"/>
          <ac:spMkLst>
            <pc:docMk/>
            <pc:sldMk cId="3853588858" sldId="521"/>
            <ac:spMk id="17" creationId="{D262CFB0-CBAC-4B42-B115-C04986CD0098}"/>
          </ac:spMkLst>
        </pc:spChg>
        <pc:spChg chg="add del">
          <ac:chgData name="BEN KHALFALLAH Hela ItimAsrScoVdf" userId="d55be94f-4073-46ba-88ef-465599598fde" providerId="ADAL" clId="{F4C6D9C5-BD47-44C2-9B57-275B6642FEE1}" dt="2022-06-19T19:28:15.428" v="3303" actId="26606"/>
          <ac:spMkLst>
            <pc:docMk/>
            <pc:sldMk cId="3853588858" sldId="521"/>
            <ac:spMk id="19" creationId="{B7860C09-10C8-4D70-86B6-FA78FFFEDB55}"/>
          </ac:spMkLst>
        </pc:spChg>
        <pc:spChg chg="add del">
          <ac:chgData name="BEN KHALFALLAH Hela ItimAsrScoVdf" userId="d55be94f-4073-46ba-88ef-465599598fde" providerId="ADAL" clId="{F4C6D9C5-BD47-44C2-9B57-275B6642FEE1}" dt="2022-06-19T19:28:15.428" v="3303" actId="26606"/>
          <ac:spMkLst>
            <pc:docMk/>
            <pc:sldMk cId="3853588858" sldId="521"/>
            <ac:spMk id="21" creationId="{DA49CA3B-6AD6-42CD-9E47-524DF818BE51}"/>
          </ac:spMkLst>
        </pc:spChg>
        <pc:spChg chg="add del">
          <ac:chgData name="BEN KHALFALLAH Hela ItimAsrScoVdf" userId="d55be94f-4073-46ba-88ef-465599598fde" providerId="ADAL" clId="{F4C6D9C5-BD47-44C2-9B57-275B6642FEE1}" dt="2022-06-19T19:28:15.428" v="3303" actId="26606"/>
          <ac:spMkLst>
            <pc:docMk/>
            <pc:sldMk cId="3853588858" sldId="521"/>
            <ac:spMk id="23" creationId="{80C35990-E81C-43AE-B207-1CAD6CFC8F4E}"/>
          </ac:spMkLst>
        </pc:spChg>
        <pc:spChg chg="add del">
          <ac:chgData name="BEN KHALFALLAH Hela ItimAsrScoVdf" userId="d55be94f-4073-46ba-88ef-465599598fde" providerId="ADAL" clId="{F4C6D9C5-BD47-44C2-9B57-275B6642FEE1}" dt="2022-06-19T19:28:17.700" v="3305" actId="26606"/>
          <ac:spMkLst>
            <pc:docMk/>
            <pc:sldMk cId="3853588858" sldId="521"/>
            <ac:spMk id="25" creationId="{1BB1D3B0-1E2E-48E2-ACCC-EE147A9A0CE0}"/>
          </ac:spMkLst>
        </pc:spChg>
        <pc:spChg chg="add del">
          <ac:chgData name="BEN KHALFALLAH Hela ItimAsrScoVdf" userId="d55be94f-4073-46ba-88ef-465599598fde" providerId="ADAL" clId="{F4C6D9C5-BD47-44C2-9B57-275B6642FEE1}" dt="2022-06-19T19:28:17.700" v="3305" actId="26606"/>
          <ac:spMkLst>
            <pc:docMk/>
            <pc:sldMk cId="3853588858" sldId="521"/>
            <ac:spMk id="26" creationId="{4BB8B191-5BC6-486A-8E6E-13B1C9EEE83D}"/>
          </ac:spMkLst>
        </pc:spChg>
        <pc:spChg chg="add del">
          <ac:chgData name="BEN KHALFALLAH Hela ItimAsrScoVdf" userId="d55be94f-4073-46ba-88ef-465599598fde" providerId="ADAL" clId="{F4C6D9C5-BD47-44C2-9B57-275B6642FEE1}" dt="2022-06-19T19:28:17.700" v="3305" actId="26606"/>
          <ac:spMkLst>
            <pc:docMk/>
            <pc:sldMk cId="3853588858" sldId="521"/>
            <ac:spMk id="27" creationId="{06E3DE27-4115-4B5D-A9DB-3C7CDC82B121}"/>
          </ac:spMkLst>
        </pc:spChg>
        <pc:spChg chg="add del">
          <ac:chgData name="BEN KHALFALLAH Hela ItimAsrScoVdf" userId="d55be94f-4073-46ba-88ef-465599598fde" providerId="ADAL" clId="{F4C6D9C5-BD47-44C2-9B57-275B6642FEE1}" dt="2022-06-19T19:28:17.700" v="3305" actId="26606"/>
          <ac:spMkLst>
            <pc:docMk/>
            <pc:sldMk cId="3853588858" sldId="521"/>
            <ac:spMk id="28" creationId="{AA5196B7-638B-4DC2-897C-9F49E9D46FD9}"/>
          </ac:spMkLst>
        </pc:spChg>
        <pc:spChg chg="add del">
          <ac:chgData name="BEN KHALFALLAH Hela ItimAsrScoVdf" userId="d55be94f-4073-46ba-88ef-465599598fde" providerId="ADAL" clId="{F4C6D9C5-BD47-44C2-9B57-275B6642FEE1}" dt="2022-06-19T19:28:17.700" v="3305" actId="26606"/>
          <ac:spMkLst>
            <pc:docMk/>
            <pc:sldMk cId="3853588858" sldId="521"/>
            <ac:spMk id="29" creationId="{026B30E2-707A-400E-B24E-526679446688}"/>
          </ac:spMkLst>
        </pc:spChg>
        <pc:spChg chg="add del">
          <ac:chgData name="BEN KHALFALLAH Hela ItimAsrScoVdf" userId="d55be94f-4073-46ba-88ef-465599598fde" providerId="ADAL" clId="{F4C6D9C5-BD47-44C2-9B57-275B6642FEE1}" dt="2022-06-19T19:28:17.700" v="3305" actId="26606"/>
          <ac:spMkLst>
            <pc:docMk/>
            <pc:sldMk cId="3853588858" sldId="521"/>
            <ac:spMk id="30" creationId="{F39CD176-0655-4ECB-9CD7-C6F7E9223E6D}"/>
          </ac:spMkLst>
        </pc:spChg>
        <pc:spChg chg="add del">
          <ac:chgData name="BEN KHALFALLAH Hela ItimAsrScoVdf" userId="d55be94f-4073-46ba-88ef-465599598fde" providerId="ADAL" clId="{F4C6D9C5-BD47-44C2-9B57-275B6642FEE1}" dt="2022-06-19T19:28:17.700" v="3305" actId="26606"/>
          <ac:spMkLst>
            <pc:docMk/>
            <pc:sldMk cId="3853588858" sldId="521"/>
            <ac:spMk id="31" creationId="{4EA43FE0-90DC-4417-A368-6E5C29681353}"/>
          </ac:spMkLst>
        </pc:spChg>
        <pc:spChg chg="add del">
          <ac:chgData name="BEN KHALFALLAH Hela ItimAsrScoVdf" userId="d55be94f-4073-46ba-88ef-465599598fde" providerId="ADAL" clId="{F4C6D9C5-BD47-44C2-9B57-275B6642FEE1}" dt="2022-06-19T19:28:22.712" v="3307" actId="26606"/>
          <ac:spMkLst>
            <pc:docMk/>
            <pc:sldMk cId="3853588858" sldId="521"/>
            <ac:spMk id="33" creationId="{1BB1D3B0-1E2E-48E2-ACCC-EE147A9A0CE0}"/>
          </ac:spMkLst>
        </pc:spChg>
        <pc:spChg chg="add del">
          <ac:chgData name="BEN KHALFALLAH Hela ItimAsrScoVdf" userId="d55be94f-4073-46ba-88ef-465599598fde" providerId="ADAL" clId="{F4C6D9C5-BD47-44C2-9B57-275B6642FEE1}" dt="2022-06-19T19:28:22.712" v="3307" actId="26606"/>
          <ac:spMkLst>
            <pc:docMk/>
            <pc:sldMk cId="3853588858" sldId="521"/>
            <ac:spMk id="34" creationId="{4BB8B191-5BC6-486A-8E6E-13B1C9EEE83D}"/>
          </ac:spMkLst>
        </pc:spChg>
        <pc:spChg chg="add del">
          <ac:chgData name="BEN KHALFALLAH Hela ItimAsrScoVdf" userId="d55be94f-4073-46ba-88ef-465599598fde" providerId="ADAL" clId="{F4C6D9C5-BD47-44C2-9B57-275B6642FEE1}" dt="2022-06-19T19:28:22.712" v="3307" actId="26606"/>
          <ac:spMkLst>
            <pc:docMk/>
            <pc:sldMk cId="3853588858" sldId="521"/>
            <ac:spMk id="35" creationId="{06E3DE27-4115-4B5D-A9DB-3C7CDC82B121}"/>
          </ac:spMkLst>
        </pc:spChg>
        <pc:spChg chg="add del">
          <ac:chgData name="BEN KHALFALLAH Hela ItimAsrScoVdf" userId="d55be94f-4073-46ba-88ef-465599598fde" providerId="ADAL" clId="{F4C6D9C5-BD47-44C2-9B57-275B6642FEE1}" dt="2022-06-19T19:28:22.712" v="3307" actId="26606"/>
          <ac:spMkLst>
            <pc:docMk/>
            <pc:sldMk cId="3853588858" sldId="521"/>
            <ac:spMk id="36" creationId="{AA5196B7-638B-4DC2-897C-9F49E9D46FD9}"/>
          </ac:spMkLst>
        </pc:spChg>
        <pc:spChg chg="add del">
          <ac:chgData name="BEN KHALFALLAH Hela ItimAsrScoVdf" userId="d55be94f-4073-46ba-88ef-465599598fde" providerId="ADAL" clId="{F4C6D9C5-BD47-44C2-9B57-275B6642FEE1}" dt="2022-06-19T19:28:22.712" v="3307" actId="26606"/>
          <ac:spMkLst>
            <pc:docMk/>
            <pc:sldMk cId="3853588858" sldId="521"/>
            <ac:spMk id="37" creationId="{1DF05C34-A286-4524-AD6D-C5B6D75115B3}"/>
          </ac:spMkLst>
        </pc:spChg>
        <pc:spChg chg="add del">
          <ac:chgData name="BEN KHALFALLAH Hela ItimAsrScoVdf" userId="d55be94f-4073-46ba-88ef-465599598fde" providerId="ADAL" clId="{F4C6D9C5-BD47-44C2-9B57-275B6642FEE1}" dt="2022-06-19T19:28:22.712" v="3307" actId="26606"/>
          <ac:spMkLst>
            <pc:docMk/>
            <pc:sldMk cId="3853588858" sldId="521"/>
            <ac:spMk id="38" creationId="{34F8CDF5-A4E8-491E-ACE8-1C217C919539}"/>
          </ac:spMkLst>
        </pc:spChg>
        <pc:spChg chg="add del">
          <ac:chgData name="BEN KHALFALLAH Hela ItimAsrScoVdf" userId="d55be94f-4073-46ba-88ef-465599598fde" providerId="ADAL" clId="{F4C6D9C5-BD47-44C2-9B57-275B6642FEE1}" dt="2022-06-19T19:28:22.712" v="3307" actId="26606"/>
          <ac:spMkLst>
            <pc:docMk/>
            <pc:sldMk cId="3853588858" sldId="521"/>
            <ac:spMk id="39" creationId="{16FFBC14-42FB-48E2-9620-B60D75236BF9}"/>
          </ac:spMkLst>
        </pc:spChg>
        <pc:spChg chg="add del">
          <ac:chgData name="BEN KHALFALLAH Hela ItimAsrScoVdf" userId="d55be94f-4073-46ba-88ef-465599598fde" providerId="ADAL" clId="{F4C6D9C5-BD47-44C2-9B57-275B6642FEE1}" dt="2022-06-19T19:28:29.374" v="3309" actId="26606"/>
          <ac:spMkLst>
            <pc:docMk/>
            <pc:sldMk cId="3853588858" sldId="521"/>
            <ac:spMk id="41" creationId="{1BB1D3B0-1E2E-48E2-ACCC-EE147A9A0CE0}"/>
          </ac:spMkLst>
        </pc:spChg>
        <pc:spChg chg="add del">
          <ac:chgData name="BEN KHALFALLAH Hela ItimAsrScoVdf" userId="d55be94f-4073-46ba-88ef-465599598fde" providerId="ADAL" clId="{F4C6D9C5-BD47-44C2-9B57-275B6642FEE1}" dt="2022-06-19T19:28:29.374" v="3309" actId="26606"/>
          <ac:spMkLst>
            <pc:docMk/>
            <pc:sldMk cId="3853588858" sldId="521"/>
            <ac:spMk id="42" creationId="{4BB8B191-5BC6-486A-8E6E-13B1C9EEE83D}"/>
          </ac:spMkLst>
        </pc:spChg>
        <pc:spChg chg="add del">
          <ac:chgData name="BEN KHALFALLAH Hela ItimAsrScoVdf" userId="d55be94f-4073-46ba-88ef-465599598fde" providerId="ADAL" clId="{F4C6D9C5-BD47-44C2-9B57-275B6642FEE1}" dt="2022-06-19T19:28:29.374" v="3309" actId="26606"/>
          <ac:spMkLst>
            <pc:docMk/>
            <pc:sldMk cId="3853588858" sldId="521"/>
            <ac:spMk id="43" creationId="{06E3DE27-4115-4B5D-A9DB-3C7CDC82B121}"/>
          </ac:spMkLst>
        </pc:spChg>
        <pc:spChg chg="add del">
          <ac:chgData name="BEN KHALFALLAH Hela ItimAsrScoVdf" userId="d55be94f-4073-46ba-88ef-465599598fde" providerId="ADAL" clId="{F4C6D9C5-BD47-44C2-9B57-275B6642FEE1}" dt="2022-06-19T19:28:29.374" v="3309" actId="26606"/>
          <ac:spMkLst>
            <pc:docMk/>
            <pc:sldMk cId="3853588858" sldId="521"/>
            <ac:spMk id="44" creationId="{AA5196B7-638B-4DC2-897C-9F49E9D46FD9}"/>
          </ac:spMkLst>
        </pc:spChg>
        <pc:spChg chg="add del">
          <ac:chgData name="BEN KHALFALLAH Hela ItimAsrScoVdf" userId="d55be94f-4073-46ba-88ef-465599598fde" providerId="ADAL" clId="{F4C6D9C5-BD47-44C2-9B57-275B6642FEE1}" dt="2022-06-19T19:28:29.374" v="3309" actId="26606"/>
          <ac:spMkLst>
            <pc:docMk/>
            <pc:sldMk cId="3853588858" sldId="521"/>
            <ac:spMk id="45" creationId="{D262CFB0-CBAC-4B42-B115-C04986CD0098}"/>
          </ac:spMkLst>
        </pc:spChg>
        <pc:spChg chg="add del">
          <ac:chgData name="BEN KHALFALLAH Hela ItimAsrScoVdf" userId="d55be94f-4073-46ba-88ef-465599598fde" providerId="ADAL" clId="{F4C6D9C5-BD47-44C2-9B57-275B6642FEE1}" dt="2022-06-19T19:28:29.374" v="3309" actId="26606"/>
          <ac:spMkLst>
            <pc:docMk/>
            <pc:sldMk cId="3853588858" sldId="521"/>
            <ac:spMk id="46" creationId="{B7860C09-10C8-4D70-86B6-FA78FFFEDB55}"/>
          </ac:spMkLst>
        </pc:spChg>
        <pc:spChg chg="add del">
          <ac:chgData name="BEN KHALFALLAH Hela ItimAsrScoVdf" userId="d55be94f-4073-46ba-88ef-465599598fde" providerId="ADAL" clId="{F4C6D9C5-BD47-44C2-9B57-275B6642FEE1}" dt="2022-06-19T19:28:29.374" v="3309" actId="26606"/>
          <ac:spMkLst>
            <pc:docMk/>
            <pc:sldMk cId="3853588858" sldId="521"/>
            <ac:spMk id="47" creationId="{DA49CA3B-6AD6-42CD-9E47-524DF818BE51}"/>
          </ac:spMkLst>
        </pc:spChg>
        <pc:spChg chg="add del">
          <ac:chgData name="BEN KHALFALLAH Hela ItimAsrScoVdf" userId="d55be94f-4073-46ba-88ef-465599598fde" providerId="ADAL" clId="{F4C6D9C5-BD47-44C2-9B57-275B6642FEE1}" dt="2022-06-19T19:28:29.374" v="3309" actId="26606"/>
          <ac:spMkLst>
            <pc:docMk/>
            <pc:sldMk cId="3853588858" sldId="521"/>
            <ac:spMk id="48" creationId="{80C35990-E81C-43AE-B207-1CAD6CFC8F4E}"/>
          </ac:spMkLst>
        </pc:spChg>
        <pc:spChg chg="add del">
          <ac:chgData name="BEN KHALFALLAH Hela ItimAsrScoVdf" userId="d55be94f-4073-46ba-88ef-465599598fde" providerId="ADAL" clId="{F4C6D9C5-BD47-44C2-9B57-275B6642FEE1}" dt="2022-06-19T19:29:15.271" v="3317" actId="26606"/>
          <ac:spMkLst>
            <pc:docMk/>
            <pc:sldMk cId="3853588858" sldId="521"/>
            <ac:spMk id="50" creationId="{1BB1D3B0-1E2E-48E2-ACCC-EE147A9A0CE0}"/>
          </ac:spMkLst>
        </pc:spChg>
        <pc:spChg chg="add del">
          <ac:chgData name="BEN KHALFALLAH Hela ItimAsrScoVdf" userId="d55be94f-4073-46ba-88ef-465599598fde" providerId="ADAL" clId="{F4C6D9C5-BD47-44C2-9B57-275B6642FEE1}" dt="2022-06-19T19:29:15.271" v="3317" actId="26606"/>
          <ac:spMkLst>
            <pc:docMk/>
            <pc:sldMk cId="3853588858" sldId="521"/>
            <ac:spMk id="51" creationId="{4BB8B191-5BC6-486A-8E6E-13B1C9EEE83D}"/>
          </ac:spMkLst>
        </pc:spChg>
        <pc:spChg chg="add del">
          <ac:chgData name="BEN KHALFALLAH Hela ItimAsrScoVdf" userId="d55be94f-4073-46ba-88ef-465599598fde" providerId="ADAL" clId="{F4C6D9C5-BD47-44C2-9B57-275B6642FEE1}" dt="2022-06-19T19:29:15.271" v="3317" actId="26606"/>
          <ac:spMkLst>
            <pc:docMk/>
            <pc:sldMk cId="3853588858" sldId="521"/>
            <ac:spMk id="52" creationId="{06E3DE27-4115-4B5D-A9DB-3C7CDC82B121}"/>
          </ac:spMkLst>
        </pc:spChg>
        <pc:spChg chg="add del">
          <ac:chgData name="BEN KHALFALLAH Hela ItimAsrScoVdf" userId="d55be94f-4073-46ba-88ef-465599598fde" providerId="ADAL" clId="{F4C6D9C5-BD47-44C2-9B57-275B6642FEE1}" dt="2022-06-19T19:29:15.271" v="3317" actId="26606"/>
          <ac:spMkLst>
            <pc:docMk/>
            <pc:sldMk cId="3853588858" sldId="521"/>
            <ac:spMk id="53" creationId="{AA5196B7-638B-4DC2-897C-9F49E9D46FD9}"/>
          </ac:spMkLst>
        </pc:spChg>
        <pc:spChg chg="add del">
          <ac:chgData name="BEN KHALFALLAH Hela ItimAsrScoVdf" userId="d55be94f-4073-46ba-88ef-465599598fde" providerId="ADAL" clId="{F4C6D9C5-BD47-44C2-9B57-275B6642FEE1}" dt="2022-06-19T19:29:15.271" v="3317" actId="26606"/>
          <ac:spMkLst>
            <pc:docMk/>
            <pc:sldMk cId="3853588858" sldId="521"/>
            <ac:spMk id="54" creationId="{DC06AC06-3E78-417A-80C4-530D34F7C2C2}"/>
          </ac:spMkLst>
        </pc:spChg>
        <pc:spChg chg="add del">
          <ac:chgData name="BEN KHALFALLAH Hela ItimAsrScoVdf" userId="d55be94f-4073-46ba-88ef-465599598fde" providerId="ADAL" clId="{F4C6D9C5-BD47-44C2-9B57-275B6642FEE1}" dt="2022-06-19T19:29:15.271" v="3317" actId="26606"/>
          <ac:spMkLst>
            <pc:docMk/>
            <pc:sldMk cId="3853588858" sldId="521"/>
            <ac:spMk id="55" creationId="{BDC763D0-1637-437D-BF58-68258F18D121}"/>
          </ac:spMkLst>
        </pc:spChg>
        <pc:spChg chg="add del">
          <ac:chgData name="BEN KHALFALLAH Hela ItimAsrScoVdf" userId="d55be94f-4073-46ba-88ef-465599598fde" providerId="ADAL" clId="{F4C6D9C5-BD47-44C2-9B57-275B6642FEE1}" dt="2022-06-19T19:29:15.271" v="3317" actId="26606"/>
          <ac:spMkLst>
            <pc:docMk/>
            <pc:sldMk cId="3853588858" sldId="521"/>
            <ac:spMk id="56" creationId="{7C505C60-990C-4529-AB2F-19E35D313415}"/>
          </ac:spMkLst>
        </pc:spChg>
        <pc:spChg chg="add">
          <ac:chgData name="BEN KHALFALLAH Hela ItimAsrScoVdf" userId="d55be94f-4073-46ba-88ef-465599598fde" providerId="ADAL" clId="{F4C6D9C5-BD47-44C2-9B57-275B6642FEE1}" dt="2022-06-19T19:29:15.271" v="3317" actId="26606"/>
          <ac:spMkLst>
            <pc:docMk/>
            <pc:sldMk cId="3853588858" sldId="521"/>
            <ac:spMk id="61" creationId="{1BB1D3B0-1E2E-48E2-ACCC-EE147A9A0CE0}"/>
          </ac:spMkLst>
        </pc:spChg>
        <pc:spChg chg="add">
          <ac:chgData name="BEN KHALFALLAH Hela ItimAsrScoVdf" userId="d55be94f-4073-46ba-88ef-465599598fde" providerId="ADAL" clId="{F4C6D9C5-BD47-44C2-9B57-275B6642FEE1}" dt="2022-06-19T19:29:15.271" v="3317" actId="26606"/>
          <ac:spMkLst>
            <pc:docMk/>
            <pc:sldMk cId="3853588858" sldId="521"/>
            <ac:spMk id="63" creationId="{4BB8B191-5BC6-486A-8E6E-13B1C9EEE83D}"/>
          </ac:spMkLst>
        </pc:spChg>
        <pc:spChg chg="add">
          <ac:chgData name="BEN KHALFALLAH Hela ItimAsrScoVdf" userId="d55be94f-4073-46ba-88ef-465599598fde" providerId="ADAL" clId="{F4C6D9C5-BD47-44C2-9B57-275B6642FEE1}" dt="2022-06-19T19:29:15.271" v="3317" actId="26606"/>
          <ac:spMkLst>
            <pc:docMk/>
            <pc:sldMk cId="3853588858" sldId="521"/>
            <ac:spMk id="65" creationId="{06E3DE27-4115-4B5D-A9DB-3C7CDC82B121}"/>
          </ac:spMkLst>
        </pc:spChg>
        <pc:spChg chg="add">
          <ac:chgData name="BEN KHALFALLAH Hela ItimAsrScoVdf" userId="d55be94f-4073-46ba-88ef-465599598fde" providerId="ADAL" clId="{F4C6D9C5-BD47-44C2-9B57-275B6642FEE1}" dt="2022-06-19T19:29:15.271" v="3317" actId="26606"/>
          <ac:spMkLst>
            <pc:docMk/>
            <pc:sldMk cId="3853588858" sldId="521"/>
            <ac:spMk id="67" creationId="{AA5196B7-638B-4DC2-897C-9F49E9D46FD9}"/>
          </ac:spMkLst>
        </pc:spChg>
        <pc:spChg chg="add">
          <ac:chgData name="BEN KHALFALLAH Hela ItimAsrScoVdf" userId="d55be94f-4073-46ba-88ef-465599598fde" providerId="ADAL" clId="{F4C6D9C5-BD47-44C2-9B57-275B6642FEE1}" dt="2022-06-19T19:29:15.271" v="3317" actId="26606"/>
          <ac:spMkLst>
            <pc:docMk/>
            <pc:sldMk cId="3853588858" sldId="521"/>
            <ac:spMk id="69" creationId="{D262CFB0-CBAC-4B42-B115-C04986CD0098}"/>
          </ac:spMkLst>
        </pc:spChg>
        <pc:spChg chg="add">
          <ac:chgData name="BEN KHALFALLAH Hela ItimAsrScoVdf" userId="d55be94f-4073-46ba-88ef-465599598fde" providerId="ADAL" clId="{F4C6D9C5-BD47-44C2-9B57-275B6642FEE1}" dt="2022-06-19T19:29:15.271" v="3317" actId="26606"/>
          <ac:spMkLst>
            <pc:docMk/>
            <pc:sldMk cId="3853588858" sldId="521"/>
            <ac:spMk id="71" creationId="{B7860C09-10C8-4D70-86B6-FA78FFFEDB55}"/>
          </ac:spMkLst>
        </pc:spChg>
        <pc:spChg chg="add">
          <ac:chgData name="BEN KHALFALLAH Hela ItimAsrScoVdf" userId="d55be94f-4073-46ba-88ef-465599598fde" providerId="ADAL" clId="{F4C6D9C5-BD47-44C2-9B57-275B6642FEE1}" dt="2022-06-19T19:29:15.271" v="3317" actId="26606"/>
          <ac:spMkLst>
            <pc:docMk/>
            <pc:sldMk cId="3853588858" sldId="521"/>
            <ac:spMk id="73" creationId="{DA49CA3B-6AD6-42CD-9E47-524DF818BE51}"/>
          </ac:spMkLst>
        </pc:spChg>
        <pc:spChg chg="add">
          <ac:chgData name="BEN KHALFALLAH Hela ItimAsrScoVdf" userId="d55be94f-4073-46ba-88ef-465599598fde" providerId="ADAL" clId="{F4C6D9C5-BD47-44C2-9B57-275B6642FEE1}" dt="2022-06-19T19:29:15.271" v="3317" actId="26606"/>
          <ac:spMkLst>
            <pc:docMk/>
            <pc:sldMk cId="3853588858" sldId="521"/>
            <ac:spMk id="75" creationId="{80C35990-E81C-43AE-B207-1CAD6CFC8F4E}"/>
          </ac:spMkLst>
        </pc:spChg>
        <pc:picChg chg="add mod ord">
          <ac:chgData name="BEN KHALFALLAH Hela ItimAsrScoVdf" userId="d55be94f-4073-46ba-88ef-465599598fde" providerId="ADAL" clId="{F4C6D9C5-BD47-44C2-9B57-275B6642FEE1}" dt="2022-06-19T19:29:15.271" v="3317" actId="26606"/>
          <ac:picMkLst>
            <pc:docMk/>
            <pc:sldMk cId="3853588858" sldId="521"/>
            <ac:picMk id="3" creationId="{072840F5-2D4C-418B-A323-D383F05BB14A}"/>
          </ac:picMkLst>
        </pc:picChg>
        <pc:picChg chg="add mod">
          <ac:chgData name="BEN KHALFALLAH Hela ItimAsrScoVdf" userId="d55be94f-4073-46ba-88ef-465599598fde" providerId="ADAL" clId="{F4C6D9C5-BD47-44C2-9B57-275B6642FEE1}" dt="2022-06-19T19:29:33.347" v="3319" actId="1076"/>
          <ac:picMkLst>
            <pc:docMk/>
            <pc:sldMk cId="3853588858" sldId="521"/>
            <ac:picMk id="4" creationId="{D817527C-5552-4892-8400-CB53F50F0EAA}"/>
          </ac:picMkLst>
        </pc:picChg>
      </pc:sldChg>
      <pc:sldChg chg="addSp delSp modSp add mod ord setBg">
        <pc:chgData name="BEN KHALFALLAH Hela ItimAsrScoVdf" userId="d55be94f-4073-46ba-88ef-465599598fde" providerId="ADAL" clId="{F4C6D9C5-BD47-44C2-9B57-275B6642FEE1}" dt="2022-06-19T19:44:30.816" v="3469"/>
        <pc:sldMkLst>
          <pc:docMk/>
          <pc:sldMk cId="584248804" sldId="522"/>
        </pc:sldMkLst>
        <pc:spChg chg="mod ord">
          <ac:chgData name="BEN KHALFALLAH Hela ItimAsrScoVdf" userId="d55be94f-4073-46ba-88ef-465599598fde" providerId="ADAL" clId="{F4C6D9C5-BD47-44C2-9B57-275B6642FEE1}" dt="2022-06-19T19:44:30.816" v="3469"/>
          <ac:spMkLst>
            <pc:docMk/>
            <pc:sldMk cId="584248804" sldId="522"/>
            <ac:spMk id="2" creationId="{2994F8A7-3807-4DD7-99E3-CFA201E3A34B}"/>
          </ac:spMkLst>
        </pc:spChg>
        <pc:spChg chg="del">
          <ac:chgData name="BEN KHALFALLAH Hela ItimAsrScoVdf" userId="d55be94f-4073-46ba-88ef-465599598fde" providerId="ADAL" clId="{F4C6D9C5-BD47-44C2-9B57-275B6642FEE1}" dt="2022-06-19T19:40:46.144" v="3442" actId="478"/>
          <ac:spMkLst>
            <pc:docMk/>
            <pc:sldMk cId="584248804" sldId="522"/>
            <ac:spMk id="3" creationId="{60F2DFD2-DEEA-4D4F-8CFC-1A977C816C32}"/>
          </ac:spMkLst>
        </pc:spChg>
        <pc:spChg chg="del">
          <ac:chgData name="BEN KHALFALLAH Hela ItimAsrScoVdf" userId="d55be94f-4073-46ba-88ef-465599598fde" providerId="ADAL" clId="{F4C6D9C5-BD47-44C2-9B57-275B6642FEE1}" dt="2022-06-19T19:40:46.144" v="3442" actId="478"/>
          <ac:spMkLst>
            <pc:docMk/>
            <pc:sldMk cId="584248804" sldId="522"/>
            <ac:spMk id="4" creationId="{F5A0A1B1-7A5D-4051-8561-CE256B447BB3}"/>
          </ac:spMkLst>
        </pc:spChg>
        <pc:spChg chg="add del">
          <ac:chgData name="BEN KHALFALLAH Hela ItimAsrScoVdf" userId="d55be94f-4073-46ba-88ef-465599598fde" providerId="ADAL" clId="{F4C6D9C5-BD47-44C2-9B57-275B6642FEE1}" dt="2022-06-19T19:44:23.874" v="3468" actId="26606"/>
          <ac:spMkLst>
            <pc:docMk/>
            <pc:sldMk cId="584248804" sldId="522"/>
            <ac:spMk id="17415" creationId="{DB691D59-8F51-4DD8-AD41-D568D29B08F8}"/>
          </ac:spMkLst>
        </pc:spChg>
        <pc:spChg chg="add del">
          <ac:chgData name="BEN KHALFALLAH Hela ItimAsrScoVdf" userId="d55be94f-4073-46ba-88ef-465599598fde" providerId="ADAL" clId="{F4C6D9C5-BD47-44C2-9B57-275B6642FEE1}" dt="2022-06-19T19:44:23.874" v="3468" actId="26606"/>
          <ac:spMkLst>
            <pc:docMk/>
            <pc:sldMk cId="584248804" sldId="522"/>
            <ac:spMk id="17417" creationId="{204AEF18-0627-48F3-9B3D-F7E8F050B1D4}"/>
          </ac:spMkLst>
        </pc:spChg>
        <pc:spChg chg="add del">
          <ac:chgData name="BEN KHALFALLAH Hela ItimAsrScoVdf" userId="d55be94f-4073-46ba-88ef-465599598fde" providerId="ADAL" clId="{F4C6D9C5-BD47-44C2-9B57-275B6642FEE1}" dt="2022-06-19T19:44:23.874" v="3468" actId="26606"/>
          <ac:spMkLst>
            <pc:docMk/>
            <pc:sldMk cId="584248804" sldId="522"/>
            <ac:spMk id="17419" creationId="{CEAEE08A-C572-438F-9753-B0D527A515A7}"/>
          </ac:spMkLst>
        </pc:spChg>
        <pc:spChg chg="add del">
          <ac:chgData name="BEN KHALFALLAH Hela ItimAsrScoVdf" userId="d55be94f-4073-46ba-88ef-465599598fde" providerId="ADAL" clId="{F4C6D9C5-BD47-44C2-9B57-275B6642FEE1}" dt="2022-06-19T19:44:23.874" v="3468" actId="26606"/>
          <ac:spMkLst>
            <pc:docMk/>
            <pc:sldMk cId="584248804" sldId="522"/>
            <ac:spMk id="17421" creationId="{DB93146F-62ED-4C59-844C-0935D0FB5031}"/>
          </ac:spMkLst>
        </pc:spChg>
        <pc:spChg chg="add del">
          <ac:chgData name="BEN KHALFALLAH Hela ItimAsrScoVdf" userId="d55be94f-4073-46ba-88ef-465599598fde" providerId="ADAL" clId="{F4C6D9C5-BD47-44C2-9B57-275B6642FEE1}" dt="2022-06-19T19:44:23.874" v="3468" actId="26606"/>
          <ac:spMkLst>
            <pc:docMk/>
            <pc:sldMk cId="584248804" sldId="522"/>
            <ac:spMk id="17423" creationId="{F7207B7B-5C57-458C-BE38-95D2CD7655BB}"/>
          </ac:spMkLst>
        </pc:spChg>
        <pc:spChg chg="add del">
          <ac:chgData name="BEN KHALFALLAH Hela ItimAsrScoVdf" userId="d55be94f-4073-46ba-88ef-465599598fde" providerId="ADAL" clId="{F4C6D9C5-BD47-44C2-9B57-275B6642FEE1}" dt="2022-06-19T19:44:23.874" v="3468" actId="26606"/>
          <ac:spMkLst>
            <pc:docMk/>
            <pc:sldMk cId="584248804" sldId="522"/>
            <ac:spMk id="17425" creationId="{9822E561-F97C-4CBB-A9A6-A6BF6317BC84}"/>
          </ac:spMkLst>
        </pc:spChg>
        <pc:spChg chg="add del">
          <ac:chgData name="BEN KHALFALLAH Hela ItimAsrScoVdf" userId="d55be94f-4073-46ba-88ef-465599598fde" providerId="ADAL" clId="{F4C6D9C5-BD47-44C2-9B57-275B6642FEE1}" dt="2022-06-19T19:44:23.874" v="3468" actId="26606"/>
          <ac:spMkLst>
            <pc:docMk/>
            <pc:sldMk cId="584248804" sldId="522"/>
            <ac:spMk id="17427" creationId="{B01B0E58-A5C8-4CDA-A2E0-35DF94E59857}"/>
          </ac:spMkLst>
        </pc:spChg>
        <pc:spChg chg="add">
          <ac:chgData name="BEN KHALFALLAH Hela ItimAsrScoVdf" userId="d55be94f-4073-46ba-88ef-465599598fde" providerId="ADAL" clId="{F4C6D9C5-BD47-44C2-9B57-275B6642FEE1}" dt="2022-06-19T19:44:23.874" v="3468" actId="26606"/>
          <ac:spMkLst>
            <pc:docMk/>
            <pc:sldMk cId="584248804" sldId="522"/>
            <ac:spMk id="17432" creationId="{DB691D59-8F51-4DD8-AD41-D568D29B08F8}"/>
          </ac:spMkLst>
        </pc:spChg>
        <pc:spChg chg="add">
          <ac:chgData name="BEN KHALFALLAH Hela ItimAsrScoVdf" userId="d55be94f-4073-46ba-88ef-465599598fde" providerId="ADAL" clId="{F4C6D9C5-BD47-44C2-9B57-275B6642FEE1}" dt="2022-06-19T19:44:23.874" v="3468" actId="26606"/>
          <ac:spMkLst>
            <pc:docMk/>
            <pc:sldMk cId="584248804" sldId="522"/>
            <ac:spMk id="17434" creationId="{204AEF18-0627-48F3-9B3D-F7E8F050B1D4}"/>
          </ac:spMkLst>
        </pc:spChg>
        <pc:spChg chg="add">
          <ac:chgData name="BEN KHALFALLAH Hela ItimAsrScoVdf" userId="d55be94f-4073-46ba-88ef-465599598fde" providerId="ADAL" clId="{F4C6D9C5-BD47-44C2-9B57-275B6642FEE1}" dt="2022-06-19T19:44:23.874" v="3468" actId="26606"/>
          <ac:spMkLst>
            <pc:docMk/>
            <pc:sldMk cId="584248804" sldId="522"/>
            <ac:spMk id="17436" creationId="{CEAEE08A-C572-438F-9753-B0D527A515A7}"/>
          </ac:spMkLst>
        </pc:spChg>
        <pc:spChg chg="add">
          <ac:chgData name="BEN KHALFALLAH Hela ItimAsrScoVdf" userId="d55be94f-4073-46ba-88ef-465599598fde" providerId="ADAL" clId="{F4C6D9C5-BD47-44C2-9B57-275B6642FEE1}" dt="2022-06-19T19:44:23.874" v="3468" actId="26606"/>
          <ac:spMkLst>
            <pc:docMk/>
            <pc:sldMk cId="584248804" sldId="522"/>
            <ac:spMk id="17438" creationId="{DB93146F-62ED-4C59-844C-0935D0FB5031}"/>
          </ac:spMkLst>
        </pc:spChg>
        <pc:spChg chg="add">
          <ac:chgData name="BEN KHALFALLAH Hela ItimAsrScoVdf" userId="d55be94f-4073-46ba-88ef-465599598fde" providerId="ADAL" clId="{F4C6D9C5-BD47-44C2-9B57-275B6642FEE1}" dt="2022-06-19T19:44:23.874" v="3468" actId="26606"/>
          <ac:spMkLst>
            <pc:docMk/>
            <pc:sldMk cId="584248804" sldId="522"/>
            <ac:spMk id="17440" creationId="{BF3D65BA-1C65-40FB-92EF-83951BDC1D7C}"/>
          </ac:spMkLst>
        </pc:spChg>
        <pc:spChg chg="add">
          <ac:chgData name="BEN KHALFALLAH Hela ItimAsrScoVdf" userId="d55be94f-4073-46ba-88ef-465599598fde" providerId="ADAL" clId="{F4C6D9C5-BD47-44C2-9B57-275B6642FEE1}" dt="2022-06-19T19:44:23.874" v="3468" actId="26606"/>
          <ac:spMkLst>
            <pc:docMk/>
            <pc:sldMk cId="584248804" sldId="522"/>
            <ac:spMk id="17442" creationId="{ADF52CCA-FCDD-49A0-BFFC-3BD41F1B827A}"/>
          </ac:spMkLst>
        </pc:spChg>
        <pc:picChg chg="add mod">
          <ac:chgData name="BEN KHALFALLAH Hela ItimAsrScoVdf" userId="d55be94f-4073-46ba-88ef-465599598fde" providerId="ADAL" clId="{F4C6D9C5-BD47-44C2-9B57-275B6642FEE1}" dt="2022-06-19T19:44:23.874" v="3468" actId="26606"/>
          <ac:picMkLst>
            <pc:docMk/>
            <pc:sldMk cId="584248804" sldId="522"/>
            <ac:picMk id="17410" creationId="{93C38CF4-512A-4E61-BF3D-AC75FD5D6A12}"/>
          </ac:picMkLst>
        </pc:picChg>
      </pc:sldChg>
      <pc:sldChg chg="new del">
        <pc:chgData name="BEN KHALFALLAH Hela ItimAsrScoVdf" userId="d55be94f-4073-46ba-88ef-465599598fde" providerId="ADAL" clId="{F4C6D9C5-BD47-44C2-9B57-275B6642FEE1}" dt="2022-06-19T19:46:27.547" v="3476" actId="47"/>
        <pc:sldMkLst>
          <pc:docMk/>
          <pc:sldMk cId="2561046659" sldId="523"/>
        </pc:sldMkLst>
      </pc:sldChg>
      <pc:sldChg chg="addSp delSp modSp add mod setBg">
        <pc:chgData name="BEN KHALFALLAH Hela ItimAsrScoVdf" userId="d55be94f-4073-46ba-88ef-465599598fde" providerId="ADAL" clId="{F4C6D9C5-BD47-44C2-9B57-275B6642FEE1}" dt="2022-06-19T19:43:38.805" v="3463" actId="26606"/>
        <pc:sldMkLst>
          <pc:docMk/>
          <pc:sldMk cId="1554088735" sldId="524"/>
        </pc:sldMkLst>
        <pc:spChg chg="mod ord">
          <ac:chgData name="BEN KHALFALLAH Hela ItimAsrScoVdf" userId="d55be94f-4073-46ba-88ef-465599598fde" providerId="ADAL" clId="{F4C6D9C5-BD47-44C2-9B57-275B6642FEE1}" dt="2022-06-19T19:43:38.805" v="3463" actId="26606"/>
          <ac:spMkLst>
            <pc:docMk/>
            <pc:sldMk cId="1554088735" sldId="524"/>
            <ac:spMk id="2" creationId="{2994F8A7-3807-4DD7-99E3-CFA201E3A34B}"/>
          </ac:spMkLst>
        </pc:spChg>
        <pc:spChg chg="del">
          <ac:chgData name="BEN KHALFALLAH Hela ItimAsrScoVdf" userId="d55be94f-4073-46ba-88ef-465599598fde" providerId="ADAL" clId="{F4C6D9C5-BD47-44C2-9B57-275B6642FEE1}" dt="2022-06-19T19:43:27.728" v="3458" actId="478"/>
          <ac:spMkLst>
            <pc:docMk/>
            <pc:sldMk cId="1554088735" sldId="524"/>
            <ac:spMk id="3" creationId="{04D4B3DF-3A74-4D39-B803-431392649915}"/>
          </ac:spMkLst>
        </pc:spChg>
        <pc:spChg chg="del">
          <ac:chgData name="BEN KHALFALLAH Hela ItimAsrScoVdf" userId="d55be94f-4073-46ba-88ef-465599598fde" providerId="ADAL" clId="{F4C6D9C5-BD47-44C2-9B57-275B6642FEE1}" dt="2022-06-19T19:43:27.728" v="3458" actId="478"/>
          <ac:spMkLst>
            <pc:docMk/>
            <pc:sldMk cId="1554088735" sldId="524"/>
            <ac:spMk id="4" creationId="{4F214219-008C-45A0-83A2-6798E69C01D1}"/>
          </ac:spMkLst>
        </pc:spChg>
        <pc:spChg chg="del">
          <ac:chgData name="BEN KHALFALLAH Hela ItimAsrScoVdf" userId="d55be94f-4073-46ba-88ef-465599598fde" providerId="ADAL" clId="{F4C6D9C5-BD47-44C2-9B57-275B6642FEE1}" dt="2022-06-19T19:43:27.728" v="3458" actId="478"/>
          <ac:spMkLst>
            <pc:docMk/>
            <pc:sldMk cId="1554088735" sldId="524"/>
            <ac:spMk id="5" creationId="{7AA73D3F-06FA-451A-98B4-B408CC768B24}"/>
          </ac:spMkLst>
        </pc:spChg>
        <pc:spChg chg="del">
          <ac:chgData name="BEN KHALFALLAH Hela ItimAsrScoVdf" userId="d55be94f-4073-46ba-88ef-465599598fde" providerId="ADAL" clId="{F4C6D9C5-BD47-44C2-9B57-275B6642FEE1}" dt="2022-06-19T19:43:27.728" v="3458" actId="478"/>
          <ac:spMkLst>
            <pc:docMk/>
            <pc:sldMk cId="1554088735" sldId="524"/>
            <ac:spMk id="6" creationId="{7739198F-EB08-4258-A34E-7FD42445F50A}"/>
          </ac:spMkLst>
        </pc:spChg>
        <pc:spChg chg="del">
          <ac:chgData name="BEN KHALFALLAH Hela ItimAsrScoVdf" userId="d55be94f-4073-46ba-88ef-465599598fde" providerId="ADAL" clId="{F4C6D9C5-BD47-44C2-9B57-275B6642FEE1}" dt="2022-06-19T19:43:27.728" v="3458" actId="478"/>
          <ac:spMkLst>
            <pc:docMk/>
            <pc:sldMk cId="1554088735" sldId="524"/>
            <ac:spMk id="7" creationId="{FD3A517A-DC4F-4FE9-BF6A-42AE291CB253}"/>
          </ac:spMkLst>
        </pc:spChg>
        <pc:spChg chg="del">
          <ac:chgData name="BEN KHALFALLAH Hela ItimAsrScoVdf" userId="d55be94f-4073-46ba-88ef-465599598fde" providerId="ADAL" clId="{F4C6D9C5-BD47-44C2-9B57-275B6642FEE1}" dt="2022-06-19T19:43:27.728" v="3458" actId="478"/>
          <ac:spMkLst>
            <pc:docMk/>
            <pc:sldMk cId="1554088735" sldId="524"/>
            <ac:spMk id="8" creationId="{E1DA670D-22EC-496B-8C50-56E02D76078A}"/>
          </ac:spMkLst>
        </pc:spChg>
        <pc:spChg chg="del">
          <ac:chgData name="BEN KHALFALLAH Hela ItimAsrScoVdf" userId="d55be94f-4073-46ba-88ef-465599598fde" providerId="ADAL" clId="{F4C6D9C5-BD47-44C2-9B57-275B6642FEE1}" dt="2022-06-19T19:43:27.728" v="3458" actId="478"/>
          <ac:spMkLst>
            <pc:docMk/>
            <pc:sldMk cId="1554088735" sldId="524"/>
            <ac:spMk id="9" creationId="{B59C16FE-8557-498A-AE83-7D5CD75F1008}"/>
          </ac:spMkLst>
        </pc:spChg>
        <pc:spChg chg="del">
          <ac:chgData name="BEN KHALFALLAH Hela ItimAsrScoVdf" userId="d55be94f-4073-46ba-88ef-465599598fde" providerId="ADAL" clId="{F4C6D9C5-BD47-44C2-9B57-275B6642FEE1}" dt="2022-06-19T19:43:27.728" v="3458" actId="478"/>
          <ac:spMkLst>
            <pc:docMk/>
            <pc:sldMk cId="1554088735" sldId="524"/>
            <ac:spMk id="10" creationId="{9FFD80F7-B0F2-4AE2-9F59-125D3125C792}"/>
          </ac:spMkLst>
        </pc:spChg>
        <pc:spChg chg="del">
          <ac:chgData name="BEN KHALFALLAH Hela ItimAsrScoVdf" userId="d55be94f-4073-46ba-88ef-465599598fde" providerId="ADAL" clId="{F4C6D9C5-BD47-44C2-9B57-275B6642FEE1}" dt="2022-06-19T19:43:27.728" v="3458" actId="478"/>
          <ac:spMkLst>
            <pc:docMk/>
            <pc:sldMk cId="1554088735" sldId="524"/>
            <ac:spMk id="11" creationId="{03D89FAE-1463-4FB0-8ECC-9FF2B8DC3520}"/>
          </ac:spMkLst>
        </pc:spChg>
        <pc:spChg chg="del">
          <ac:chgData name="BEN KHALFALLAH Hela ItimAsrScoVdf" userId="d55be94f-4073-46ba-88ef-465599598fde" providerId="ADAL" clId="{F4C6D9C5-BD47-44C2-9B57-275B6642FEE1}" dt="2022-06-19T19:43:30.359" v="3459" actId="478"/>
          <ac:spMkLst>
            <pc:docMk/>
            <pc:sldMk cId="1554088735" sldId="524"/>
            <ac:spMk id="18" creationId="{004D1315-C6A9-4715-BEEB-50D34FAD72E6}"/>
          </ac:spMkLst>
        </pc:spChg>
        <pc:spChg chg="add del">
          <ac:chgData name="BEN KHALFALLAH Hela ItimAsrScoVdf" userId="d55be94f-4073-46ba-88ef-465599598fde" providerId="ADAL" clId="{F4C6D9C5-BD47-44C2-9B57-275B6642FEE1}" dt="2022-06-19T19:43:38.793" v="3462" actId="26606"/>
          <ac:spMkLst>
            <pc:docMk/>
            <pc:sldMk cId="1554088735" sldId="524"/>
            <ac:spMk id="18439" creationId="{DB691D59-8F51-4DD8-AD41-D568D29B08F8}"/>
          </ac:spMkLst>
        </pc:spChg>
        <pc:spChg chg="add del">
          <ac:chgData name="BEN KHALFALLAH Hela ItimAsrScoVdf" userId="d55be94f-4073-46ba-88ef-465599598fde" providerId="ADAL" clId="{F4C6D9C5-BD47-44C2-9B57-275B6642FEE1}" dt="2022-06-19T19:43:38.793" v="3462" actId="26606"/>
          <ac:spMkLst>
            <pc:docMk/>
            <pc:sldMk cId="1554088735" sldId="524"/>
            <ac:spMk id="18441" creationId="{204AEF18-0627-48F3-9B3D-F7E8F050B1D4}"/>
          </ac:spMkLst>
        </pc:spChg>
        <pc:spChg chg="add del">
          <ac:chgData name="BEN KHALFALLAH Hela ItimAsrScoVdf" userId="d55be94f-4073-46ba-88ef-465599598fde" providerId="ADAL" clId="{F4C6D9C5-BD47-44C2-9B57-275B6642FEE1}" dt="2022-06-19T19:43:38.793" v="3462" actId="26606"/>
          <ac:spMkLst>
            <pc:docMk/>
            <pc:sldMk cId="1554088735" sldId="524"/>
            <ac:spMk id="18443" creationId="{CEAEE08A-C572-438F-9753-B0D527A515A7}"/>
          </ac:spMkLst>
        </pc:spChg>
        <pc:spChg chg="add del">
          <ac:chgData name="BEN KHALFALLAH Hela ItimAsrScoVdf" userId="d55be94f-4073-46ba-88ef-465599598fde" providerId="ADAL" clId="{F4C6D9C5-BD47-44C2-9B57-275B6642FEE1}" dt="2022-06-19T19:43:38.793" v="3462" actId="26606"/>
          <ac:spMkLst>
            <pc:docMk/>
            <pc:sldMk cId="1554088735" sldId="524"/>
            <ac:spMk id="18445" creationId="{DB93146F-62ED-4C59-844C-0935D0FB5031}"/>
          </ac:spMkLst>
        </pc:spChg>
        <pc:spChg chg="add del">
          <ac:chgData name="BEN KHALFALLAH Hela ItimAsrScoVdf" userId="d55be94f-4073-46ba-88ef-465599598fde" providerId="ADAL" clId="{F4C6D9C5-BD47-44C2-9B57-275B6642FEE1}" dt="2022-06-19T19:43:38.793" v="3462" actId="26606"/>
          <ac:spMkLst>
            <pc:docMk/>
            <pc:sldMk cId="1554088735" sldId="524"/>
            <ac:spMk id="18447" creationId="{F7207B7B-5C57-458C-BE38-95D2CD7655BB}"/>
          </ac:spMkLst>
        </pc:spChg>
        <pc:spChg chg="add del">
          <ac:chgData name="BEN KHALFALLAH Hela ItimAsrScoVdf" userId="d55be94f-4073-46ba-88ef-465599598fde" providerId="ADAL" clId="{F4C6D9C5-BD47-44C2-9B57-275B6642FEE1}" dt="2022-06-19T19:43:38.793" v="3462" actId="26606"/>
          <ac:spMkLst>
            <pc:docMk/>
            <pc:sldMk cId="1554088735" sldId="524"/>
            <ac:spMk id="18449" creationId="{9822E561-F97C-4CBB-A9A6-A6BF6317BC84}"/>
          </ac:spMkLst>
        </pc:spChg>
        <pc:spChg chg="add del">
          <ac:chgData name="BEN KHALFALLAH Hela ItimAsrScoVdf" userId="d55be94f-4073-46ba-88ef-465599598fde" providerId="ADAL" clId="{F4C6D9C5-BD47-44C2-9B57-275B6642FEE1}" dt="2022-06-19T19:43:38.793" v="3462" actId="26606"/>
          <ac:spMkLst>
            <pc:docMk/>
            <pc:sldMk cId="1554088735" sldId="524"/>
            <ac:spMk id="18451" creationId="{B01B0E58-A5C8-4CDA-A2E0-35DF94E59857}"/>
          </ac:spMkLst>
        </pc:spChg>
        <pc:spChg chg="add">
          <ac:chgData name="BEN KHALFALLAH Hela ItimAsrScoVdf" userId="d55be94f-4073-46ba-88ef-465599598fde" providerId="ADAL" clId="{F4C6D9C5-BD47-44C2-9B57-275B6642FEE1}" dt="2022-06-19T19:43:38.805" v="3463" actId="26606"/>
          <ac:spMkLst>
            <pc:docMk/>
            <pc:sldMk cId="1554088735" sldId="524"/>
            <ac:spMk id="18453" creationId="{DB691D59-8F51-4DD8-AD41-D568D29B08F8}"/>
          </ac:spMkLst>
        </pc:spChg>
        <pc:spChg chg="add">
          <ac:chgData name="BEN KHALFALLAH Hela ItimAsrScoVdf" userId="d55be94f-4073-46ba-88ef-465599598fde" providerId="ADAL" clId="{F4C6D9C5-BD47-44C2-9B57-275B6642FEE1}" dt="2022-06-19T19:43:38.805" v="3463" actId="26606"/>
          <ac:spMkLst>
            <pc:docMk/>
            <pc:sldMk cId="1554088735" sldId="524"/>
            <ac:spMk id="18454" creationId="{204AEF18-0627-48F3-9B3D-F7E8F050B1D4}"/>
          </ac:spMkLst>
        </pc:spChg>
        <pc:spChg chg="add">
          <ac:chgData name="BEN KHALFALLAH Hela ItimAsrScoVdf" userId="d55be94f-4073-46ba-88ef-465599598fde" providerId="ADAL" clId="{F4C6D9C5-BD47-44C2-9B57-275B6642FEE1}" dt="2022-06-19T19:43:38.805" v="3463" actId="26606"/>
          <ac:spMkLst>
            <pc:docMk/>
            <pc:sldMk cId="1554088735" sldId="524"/>
            <ac:spMk id="18455" creationId="{CEAEE08A-C572-438F-9753-B0D527A515A7}"/>
          </ac:spMkLst>
        </pc:spChg>
        <pc:spChg chg="add">
          <ac:chgData name="BEN KHALFALLAH Hela ItimAsrScoVdf" userId="d55be94f-4073-46ba-88ef-465599598fde" providerId="ADAL" clId="{F4C6D9C5-BD47-44C2-9B57-275B6642FEE1}" dt="2022-06-19T19:43:38.805" v="3463" actId="26606"/>
          <ac:spMkLst>
            <pc:docMk/>
            <pc:sldMk cId="1554088735" sldId="524"/>
            <ac:spMk id="18456" creationId="{DB93146F-62ED-4C59-844C-0935D0FB5031}"/>
          </ac:spMkLst>
        </pc:spChg>
        <pc:spChg chg="add">
          <ac:chgData name="BEN KHALFALLAH Hela ItimAsrScoVdf" userId="d55be94f-4073-46ba-88ef-465599598fde" providerId="ADAL" clId="{F4C6D9C5-BD47-44C2-9B57-275B6642FEE1}" dt="2022-06-19T19:43:38.805" v="3463" actId="26606"/>
          <ac:spMkLst>
            <pc:docMk/>
            <pc:sldMk cId="1554088735" sldId="524"/>
            <ac:spMk id="18457" creationId="{BF3D65BA-1C65-40FB-92EF-83951BDC1D7C}"/>
          </ac:spMkLst>
        </pc:spChg>
        <pc:spChg chg="add">
          <ac:chgData name="BEN KHALFALLAH Hela ItimAsrScoVdf" userId="d55be94f-4073-46ba-88ef-465599598fde" providerId="ADAL" clId="{F4C6D9C5-BD47-44C2-9B57-275B6642FEE1}" dt="2022-06-19T19:43:38.805" v="3463" actId="26606"/>
          <ac:spMkLst>
            <pc:docMk/>
            <pc:sldMk cId="1554088735" sldId="524"/>
            <ac:spMk id="18458" creationId="{ADF52CCA-FCDD-49A0-BFFC-3BD41F1B827A}"/>
          </ac:spMkLst>
        </pc:spChg>
        <pc:picChg chg="add mod">
          <ac:chgData name="BEN KHALFALLAH Hela ItimAsrScoVdf" userId="d55be94f-4073-46ba-88ef-465599598fde" providerId="ADAL" clId="{F4C6D9C5-BD47-44C2-9B57-275B6642FEE1}" dt="2022-06-19T19:43:38.805" v="3463" actId="26606"/>
          <ac:picMkLst>
            <pc:docMk/>
            <pc:sldMk cId="1554088735" sldId="524"/>
            <ac:picMk id="18434" creationId="{80E0339A-97BA-4558-8B49-2D755C8454C0}"/>
          </ac:picMkLst>
        </pc:picChg>
      </pc:sldChg>
      <pc:sldChg chg="addSp delSp modSp add mod setBg delDesignElem">
        <pc:chgData name="BEN KHALFALLAH Hela ItimAsrScoVdf" userId="d55be94f-4073-46ba-88ef-465599598fde" providerId="ADAL" clId="{F4C6D9C5-BD47-44C2-9B57-275B6642FEE1}" dt="2022-06-19T19:47:47.407" v="3485" actId="1076"/>
        <pc:sldMkLst>
          <pc:docMk/>
          <pc:sldMk cId="3578258735" sldId="525"/>
        </pc:sldMkLst>
        <pc:spChg chg="mod">
          <ac:chgData name="BEN KHALFALLAH Hela ItimAsrScoVdf" userId="d55be94f-4073-46ba-88ef-465599598fde" providerId="ADAL" clId="{F4C6D9C5-BD47-44C2-9B57-275B6642FEE1}" dt="2022-06-19T19:47:12.801" v="3481"/>
          <ac:spMkLst>
            <pc:docMk/>
            <pc:sldMk cId="3578258735" sldId="525"/>
            <ac:spMk id="2" creationId="{1F37EE67-C895-4991-8653-62CA359CFEE1}"/>
          </ac:spMkLst>
        </pc:spChg>
        <pc:spChg chg="add">
          <ac:chgData name="BEN KHALFALLAH Hela ItimAsrScoVdf" userId="d55be94f-4073-46ba-88ef-465599598fde" providerId="ADAL" clId="{F4C6D9C5-BD47-44C2-9B57-275B6642FEE1}" dt="2022-06-19T19:46:57.423" v="3480" actId="26606"/>
          <ac:spMkLst>
            <pc:docMk/>
            <pc:sldMk cId="3578258735" sldId="525"/>
            <ac:spMk id="4" creationId="{E9AA9F65-94B8-41A5-A7FF-23D2CFB116BB}"/>
          </ac:spMkLst>
        </pc:spChg>
        <pc:spChg chg="add">
          <ac:chgData name="BEN KHALFALLAH Hela ItimAsrScoVdf" userId="d55be94f-4073-46ba-88ef-465599598fde" providerId="ADAL" clId="{F4C6D9C5-BD47-44C2-9B57-275B6642FEE1}" dt="2022-06-19T19:46:57.423" v="3480" actId="26606"/>
          <ac:spMkLst>
            <pc:docMk/>
            <pc:sldMk cId="3578258735" sldId="525"/>
            <ac:spMk id="5" creationId="{7E8B0F8E-3F6C-4541-B9C1-774D80A08834}"/>
          </ac:spMkLst>
        </pc:spChg>
        <pc:spChg chg="add">
          <ac:chgData name="BEN KHALFALLAH Hela ItimAsrScoVdf" userId="d55be94f-4073-46ba-88ef-465599598fde" providerId="ADAL" clId="{F4C6D9C5-BD47-44C2-9B57-275B6642FEE1}" dt="2022-06-19T19:46:57.423" v="3480" actId="26606"/>
          <ac:spMkLst>
            <pc:docMk/>
            <pc:sldMk cId="3578258735" sldId="525"/>
            <ac:spMk id="6" creationId="{7A45F5BC-32D1-41CD-B270-C46F18CA1ACC}"/>
          </ac:spMkLst>
        </pc:spChg>
        <pc:spChg chg="del">
          <ac:chgData name="BEN KHALFALLAH Hela ItimAsrScoVdf" userId="d55be94f-4073-46ba-88ef-465599598fde" providerId="ADAL" clId="{F4C6D9C5-BD47-44C2-9B57-275B6642FEE1}" dt="2022-06-19T19:46:50.134" v="3478"/>
          <ac:spMkLst>
            <pc:docMk/>
            <pc:sldMk cId="3578258735" sldId="525"/>
            <ac:spMk id="7" creationId="{E9AA9F65-94B8-41A5-A7FF-23D2CFB116BB}"/>
          </ac:spMkLst>
        </pc:spChg>
        <pc:spChg chg="add">
          <ac:chgData name="BEN KHALFALLAH Hela ItimAsrScoVdf" userId="d55be94f-4073-46ba-88ef-465599598fde" providerId="ADAL" clId="{F4C6D9C5-BD47-44C2-9B57-275B6642FEE1}" dt="2022-06-19T19:46:57.423" v="3480" actId="26606"/>
          <ac:spMkLst>
            <pc:docMk/>
            <pc:sldMk cId="3578258735" sldId="525"/>
            <ac:spMk id="8" creationId="{CE57EE13-72B0-4FFA-ACE1-EBDE89340E47}"/>
          </ac:spMkLst>
        </pc:spChg>
        <pc:spChg chg="del">
          <ac:chgData name="BEN KHALFALLAH Hela ItimAsrScoVdf" userId="d55be94f-4073-46ba-88ef-465599598fde" providerId="ADAL" clId="{F4C6D9C5-BD47-44C2-9B57-275B6642FEE1}" dt="2022-06-19T19:46:50.134" v="3478"/>
          <ac:spMkLst>
            <pc:docMk/>
            <pc:sldMk cId="3578258735" sldId="525"/>
            <ac:spMk id="9" creationId="{7E8B0F8E-3F6C-4541-B9C1-774D80A08834}"/>
          </ac:spMkLst>
        </pc:spChg>
        <pc:spChg chg="add">
          <ac:chgData name="BEN KHALFALLAH Hela ItimAsrScoVdf" userId="d55be94f-4073-46ba-88ef-465599598fde" providerId="ADAL" clId="{F4C6D9C5-BD47-44C2-9B57-275B6642FEE1}" dt="2022-06-19T19:46:57.423" v="3480" actId="26606"/>
          <ac:spMkLst>
            <pc:docMk/>
            <pc:sldMk cId="3578258735" sldId="525"/>
            <ac:spMk id="10" creationId="{328C565D-A991-4381-AC37-76A58A4A128F}"/>
          </ac:spMkLst>
        </pc:spChg>
        <pc:spChg chg="del">
          <ac:chgData name="BEN KHALFALLAH Hela ItimAsrScoVdf" userId="d55be94f-4073-46ba-88ef-465599598fde" providerId="ADAL" clId="{F4C6D9C5-BD47-44C2-9B57-275B6642FEE1}" dt="2022-06-19T19:46:50.134" v="3478"/>
          <ac:spMkLst>
            <pc:docMk/>
            <pc:sldMk cId="3578258735" sldId="525"/>
            <ac:spMk id="11" creationId="{7A45F5BC-32D1-41CD-B270-C46F18CA1ACC}"/>
          </ac:spMkLst>
        </pc:spChg>
        <pc:spChg chg="add">
          <ac:chgData name="BEN KHALFALLAH Hela ItimAsrScoVdf" userId="d55be94f-4073-46ba-88ef-465599598fde" providerId="ADAL" clId="{F4C6D9C5-BD47-44C2-9B57-275B6642FEE1}" dt="2022-06-19T19:46:57.423" v="3480" actId="26606"/>
          <ac:spMkLst>
            <pc:docMk/>
            <pc:sldMk cId="3578258735" sldId="525"/>
            <ac:spMk id="12" creationId="{B7180431-F4DE-415D-BCBB-9316423C37C1}"/>
          </ac:spMkLst>
        </pc:spChg>
        <pc:spChg chg="del">
          <ac:chgData name="BEN KHALFALLAH Hela ItimAsrScoVdf" userId="d55be94f-4073-46ba-88ef-465599598fde" providerId="ADAL" clId="{F4C6D9C5-BD47-44C2-9B57-275B6642FEE1}" dt="2022-06-19T19:46:50.134" v="3478"/>
          <ac:spMkLst>
            <pc:docMk/>
            <pc:sldMk cId="3578258735" sldId="525"/>
            <ac:spMk id="13" creationId="{CE57EE13-72B0-4FFA-ACE1-EBDE89340E47}"/>
          </ac:spMkLst>
        </pc:spChg>
        <pc:spChg chg="add">
          <ac:chgData name="BEN KHALFALLAH Hela ItimAsrScoVdf" userId="d55be94f-4073-46ba-88ef-465599598fde" providerId="ADAL" clId="{F4C6D9C5-BD47-44C2-9B57-275B6642FEE1}" dt="2022-06-19T19:46:57.423" v="3480" actId="26606"/>
          <ac:spMkLst>
            <pc:docMk/>
            <pc:sldMk cId="3578258735" sldId="525"/>
            <ac:spMk id="14" creationId="{EEABD997-5EF9-4E9B-AFBB-F6DFAAF3ADF0}"/>
          </ac:spMkLst>
        </pc:spChg>
        <pc:spChg chg="del">
          <ac:chgData name="BEN KHALFALLAH Hela ItimAsrScoVdf" userId="d55be94f-4073-46ba-88ef-465599598fde" providerId="ADAL" clId="{F4C6D9C5-BD47-44C2-9B57-275B6642FEE1}" dt="2022-06-19T19:46:50.134" v="3478"/>
          <ac:spMkLst>
            <pc:docMk/>
            <pc:sldMk cId="3578258735" sldId="525"/>
            <ac:spMk id="15" creationId="{328C565D-A991-4381-AC37-76A58A4A128F}"/>
          </ac:spMkLst>
        </pc:spChg>
        <pc:spChg chg="add">
          <ac:chgData name="BEN KHALFALLAH Hela ItimAsrScoVdf" userId="d55be94f-4073-46ba-88ef-465599598fde" providerId="ADAL" clId="{F4C6D9C5-BD47-44C2-9B57-275B6642FEE1}" dt="2022-06-19T19:46:57.423" v="3480" actId="26606"/>
          <ac:spMkLst>
            <pc:docMk/>
            <pc:sldMk cId="3578258735" sldId="525"/>
            <ac:spMk id="16" creationId="{E9AB5EE6-A047-4B18-B998-D46DF3CC36FE}"/>
          </ac:spMkLst>
        </pc:spChg>
        <pc:spChg chg="del">
          <ac:chgData name="BEN KHALFALLAH Hela ItimAsrScoVdf" userId="d55be94f-4073-46ba-88ef-465599598fde" providerId="ADAL" clId="{F4C6D9C5-BD47-44C2-9B57-275B6642FEE1}" dt="2022-06-19T19:46:50.134" v="3478"/>
          <ac:spMkLst>
            <pc:docMk/>
            <pc:sldMk cId="3578258735" sldId="525"/>
            <ac:spMk id="17" creationId="{B7180431-F4DE-415D-BCBB-9316423C37C1}"/>
          </ac:spMkLst>
        </pc:spChg>
        <pc:spChg chg="del">
          <ac:chgData name="BEN KHALFALLAH Hela ItimAsrScoVdf" userId="d55be94f-4073-46ba-88ef-465599598fde" providerId="ADAL" clId="{F4C6D9C5-BD47-44C2-9B57-275B6642FEE1}" dt="2022-06-19T19:46:50.134" v="3478"/>
          <ac:spMkLst>
            <pc:docMk/>
            <pc:sldMk cId="3578258735" sldId="525"/>
            <ac:spMk id="19" creationId="{EEABD997-5EF9-4E9B-AFBB-F6DFAAF3ADF0}"/>
          </ac:spMkLst>
        </pc:spChg>
        <pc:spChg chg="del">
          <ac:chgData name="BEN KHALFALLAH Hela ItimAsrScoVdf" userId="d55be94f-4073-46ba-88ef-465599598fde" providerId="ADAL" clId="{F4C6D9C5-BD47-44C2-9B57-275B6642FEE1}" dt="2022-06-19T19:46:50.134" v="3478"/>
          <ac:spMkLst>
            <pc:docMk/>
            <pc:sldMk cId="3578258735" sldId="525"/>
            <ac:spMk id="21" creationId="{E9AB5EE6-A047-4B18-B998-D46DF3CC36FE}"/>
          </ac:spMkLst>
        </pc:spChg>
        <pc:picChg chg="del">
          <ac:chgData name="BEN KHALFALLAH Hela ItimAsrScoVdf" userId="d55be94f-4073-46ba-88ef-465599598fde" providerId="ADAL" clId="{F4C6D9C5-BD47-44C2-9B57-275B6642FEE1}" dt="2022-06-19T19:46:55.472" v="3479" actId="478"/>
          <ac:picMkLst>
            <pc:docMk/>
            <pc:sldMk cId="3578258735" sldId="525"/>
            <ac:picMk id="19458" creationId="{9ABD9145-FD4D-4D7E-8954-50426F7E37AD}"/>
          </ac:picMkLst>
        </pc:picChg>
        <pc:picChg chg="add mod">
          <ac:chgData name="BEN KHALFALLAH Hela ItimAsrScoVdf" userId="d55be94f-4073-46ba-88ef-465599598fde" providerId="ADAL" clId="{F4C6D9C5-BD47-44C2-9B57-275B6642FEE1}" dt="2022-06-19T19:47:47.407" v="3485" actId="1076"/>
          <ac:picMkLst>
            <pc:docMk/>
            <pc:sldMk cId="3578258735" sldId="525"/>
            <ac:picMk id="20482" creationId="{FC08AF23-E7B6-45FF-87B7-D998838A3ACE}"/>
          </ac:picMkLst>
        </pc:picChg>
      </pc:sldChg>
      <pc:sldChg chg="addSp delSp modSp add mod ord setClrOvrMap">
        <pc:chgData name="BEN KHALFALLAH Hela ItimAsrScoVdf" userId="d55be94f-4073-46ba-88ef-465599598fde" providerId="ADAL" clId="{F4C6D9C5-BD47-44C2-9B57-275B6642FEE1}" dt="2022-06-19T19:50:56.215" v="3520" actId="26606"/>
        <pc:sldMkLst>
          <pc:docMk/>
          <pc:sldMk cId="2127827438" sldId="526"/>
        </pc:sldMkLst>
        <pc:spChg chg="mod ord">
          <ac:chgData name="BEN KHALFALLAH Hela ItimAsrScoVdf" userId="d55be94f-4073-46ba-88ef-465599598fde" providerId="ADAL" clId="{F4C6D9C5-BD47-44C2-9B57-275B6642FEE1}" dt="2022-06-19T19:50:56.215" v="3520" actId="26606"/>
          <ac:spMkLst>
            <pc:docMk/>
            <pc:sldMk cId="2127827438" sldId="526"/>
            <ac:spMk id="2" creationId="{1F37EE67-C895-4991-8653-62CA359CFEE1}"/>
          </ac:spMkLst>
        </pc:spChg>
        <pc:spChg chg="add del">
          <ac:chgData name="BEN KHALFALLAH Hela ItimAsrScoVdf" userId="d55be94f-4073-46ba-88ef-465599598fde" providerId="ADAL" clId="{F4C6D9C5-BD47-44C2-9B57-275B6642FEE1}" dt="2022-06-19T19:49:33.175" v="3517" actId="26606"/>
          <ac:spMkLst>
            <pc:docMk/>
            <pc:sldMk cId="2127827438" sldId="526"/>
            <ac:spMk id="4" creationId="{E9AA9F65-94B8-41A5-A7FF-23D2CFB116BB}"/>
          </ac:spMkLst>
        </pc:spChg>
        <pc:spChg chg="add del">
          <ac:chgData name="BEN KHALFALLAH Hela ItimAsrScoVdf" userId="d55be94f-4073-46ba-88ef-465599598fde" providerId="ADAL" clId="{F4C6D9C5-BD47-44C2-9B57-275B6642FEE1}" dt="2022-06-19T19:49:33.175" v="3517" actId="26606"/>
          <ac:spMkLst>
            <pc:docMk/>
            <pc:sldMk cId="2127827438" sldId="526"/>
            <ac:spMk id="5" creationId="{7E8B0F8E-3F6C-4541-B9C1-774D80A08834}"/>
          </ac:spMkLst>
        </pc:spChg>
        <pc:spChg chg="add del">
          <ac:chgData name="BEN KHALFALLAH Hela ItimAsrScoVdf" userId="d55be94f-4073-46ba-88ef-465599598fde" providerId="ADAL" clId="{F4C6D9C5-BD47-44C2-9B57-275B6642FEE1}" dt="2022-06-19T19:49:33.175" v="3517" actId="26606"/>
          <ac:spMkLst>
            <pc:docMk/>
            <pc:sldMk cId="2127827438" sldId="526"/>
            <ac:spMk id="6" creationId="{7A45F5BC-32D1-41CD-B270-C46F18CA1ACC}"/>
          </ac:spMkLst>
        </pc:spChg>
        <pc:spChg chg="add del">
          <ac:chgData name="BEN KHALFALLAH Hela ItimAsrScoVdf" userId="d55be94f-4073-46ba-88ef-465599598fde" providerId="ADAL" clId="{F4C6D9C5-BD47-44C2-9B57-275B6642FEE1}" dt="2022-06-19T19:49:33.175" v="3517" actId="26606"/>
          <ac:spMkLst>
            <pc:docMk/>
            <pc:sldMk cId="2127827438" sldId="526"/>
            <ac:spMk id="8" creationId="{CE57EE13-72B0-4FFA-ACE1-EBDE89340E47}"/>
          </ac:spMkLst>
        </pc:spChg>
        <pc:spChg chg="add del">
          <ac:chgData name="BEN KHALFALLAH Hela ItimAsrScoVdf" userId="d55be94f-4073-46ba-88ef-465599598fde" providerId="ADAL" clId="{F4C6D9C5-BD47-44C2-9B57-275B6642FEE1}" dt="2022-06-19T19:49:33.175" v="3517" actId="26606"/>
          <ac:spMkLst>
            <pc:docMk/>
            <pc:sldMk cId="2127827438" sldId="526"/>
            <ac:spMk id="10" creationId="{328C565D-A991-4381-AC37-76A58A4A128F}"/>
          </ac:spMkLst>
        </pc:spChg>
        <pc:spChg chg="add del">
          <ac:chgData name="BEN KHALFALLAH Hela ItimAsrScoVdf" userId="d55be94f-4073-46ba-88ef-465599598fde" providerId="ADAL" clId="{F4C6D9C5-BD47-44C2-9B57-275B6642FEE1}" dt="2022-06-19T19:49:33.175" v="3517" actId="26606"/>
          <ac:spMkLst>
            <pc:docMk/>
            <pc:sldMk cId="2127827438" sldId="526"/>
            <ac:spMk id="12" creationId="{B7180431-F4DE-415D-BCBB-9316423C37C1}"/>
          </ac:spMkLst>
        </pc:spChg>
        <pc:spChg chg="add del">
          <ac:chgData name="BEN KHALFALLAH Hela ItimAsrScoVdf" userId="d55be94f-4073-46ba-88ef-465599598fde" providerId="ADAL" clId="{F4C6D9C5-BD47-44C2-9B57-275B6642FEE1}" dt="2022-06-19T19:49:33.175" v="3517" actId="26606"/>
          <ac:spMkLst>
            <pc:docMk/>
            <pc:sldMk cId="2127827438" sldId="526"/>
            <ac:spMk id="14" creationId="{EEABD997-5EF9-4E9B-AFBB-F6DFAAF3ADF0}"/>
          </ac:spMkLst>
        </pc:spChg>
        <pc:spChg chg="add del">
          <ac:chgData name="BEN KHALFALLAH Hela ItimAsrScoVdf" userId="d55be94f-4073-46ba-88ef-465599598fde" providerId="ADAL" clId="{F4C6D9C5-BD47-44C2-9B57-275B6642FEE1}" dt="2022-06-19T19:49:33.175" v="3517" actId="26606"/>
          <ac:spMkLst>
            <pc:docMk/>
            <pc:sldMk cId="2127827438" sldId="526"/>
            <ac:spMk id="16" creationId="{E9AB5EE6-A047-4B18-B998-D46DF3CC36FE}"/>
          </ac:spMkLst>
        </pc:spChg>
        <pc:spChg chg="add del">
          <ac:chgData name="BEN KHALFALLAH Hela ItimAsrScoVdf" userId="d55be94f-4073-46ba-88ef-465599598fde" providerId="ADAL" clId="{F4C6D9C5-BD47-44C2-9B57-275B6642FEE1}" dt="2022-06-19T19:49:27.052" v="3514" actId="26606"/>
          <ac:spMkLst>
            <pc:docMk/>
            <pc:sldMk cId="2127827438" sldId="526"/>
            <ac:spMk id="21511" creationId="{DB691D59-8F51-4DD8-AD41-D568D29B08F8}"/>
          </ac:spMkLst>
        </pc:spChg>
        <pc:spChg chg="add del">
          <ac:chgData name="BEN KHALFALLAH Hela ItimAsrScoVdf" userId="d55be94f-4073-46ba-88ef-465599598fde" providerId="ADAL" clId="{F4C6D9C5-BD47-44C2-9B57-275B6642FEE1}" dt="2022-06-19T19:49:27.052" v="3514" actId="26606"/>
          <ac:spMkLst>
            <pc:docMk/>
            <pc:sldMk cId="2127827438" sldId="526"/>
            <ac:spMk id="21513" creationId="{204AEF18-0627-48F3-9B3D-F7E8F050B1D4}"/>
          </ac:spMkLst>
        </pc:spChg>
        <pc:spChg chg="add del">
          <ac:chgData name="BEN KHALFALLAH Hela ItimAsrScoVdf" userId="d55be94f-4073-46ba-88ef-465599598fde" providerId="ADAL" clId="{F4C6D9C5-BD47-44C2-9B57-275B6642FEE1}" dt="2022-06-19T19:49:27.052" v="3514" actId="26606"/>
          <ac:spMkLst>
            <pc:docMk/>
            <pc:sldMk cId="2127827438" sldId="526"/>
            <ac:spMk id="21515" creationId="{CEAEE08A-C572-438F-9753-B0D527A515A7}"/>
          </ac:spMkLst>
        </pc:spChg>
        <pc:spChg chg="add del">
          <ac:chgData name="BEN KHALFALLAH Hela ItimAsrScoVdf" userId="d55be94f-4073-46ba-88ef-465599598fde" providerId="ADAL" clId="{F4C6D9C5-BD47-44C2-9B57-275B6642FEE1}" dt="2022-06-19T19:49:27.052" v="3514" actId="26606"/>
          <ac:spMkLst>
            <pc:docMk/>
            <pc:sldMk cId="2127827438" sldId="526"/>
            <ac:spMk id="21517" creationId="{DB93146F-62ED-4C59-844C-0935D0FB5031}"/>
          </ac:spMkLst>
        </pc:spChg>
        <pc:spChg chg="add del">
          <ac:chgData name="BEN KHALFALLAH Hela ItimAsrScoVdf" userId="d55be94f-4073-46ba-88ef-465599598fde" providerId="ADAL" clId="{F4C6D9C5-BD47-44C2-9B57-275B6642FEE1}" dt="2022-06-19T19:49:27.052" v="3514" actId="26606"/>
          <ac:spMkLst>
            <pc:docMk/>
            <pc:sldMk cId="2127827438" sldId="526"/>
            <ac:spMk id="21519" creationId="{BF3D65BA-1C65-40FB-92EF-83951BDC1D7C}"/>
          </ac:spMkLst>
        </pc:spChg>
        <pc:spChg chg="add del">
          <ac:chgData name="BEN KHALFALLAH Hela ItimAsrScoVdf" userId="d55be94f-4073-46ba-88ef-465599598fde" providerId="ADAL" clId="{F4C6D9C5-BD47-44C2-9B57-275B6642FEE1}" dt="2022-06-19T19:49:27.052" v="3514" actId="26606"/>
          <ac:spMkLst>
            <pc:docMk/>
            <pc:sldMk cId="2127827438" sldId="526"/>
            <ac:spMk id="21521" creationId="{ADF52CCA-FCDD-49A0-BFFC-3BD41F1B827A}"/>
          </ac:spMkLst>
        </pc:spChg>
        <pc:spChg chg="add del">
          <ac:chgData name="BEN KHALFALLAH Hela ItimAsrScoVdf" userId="d55be94f-4073-46ba-88ef-465599598fde" providerId="ADAL" clId="{F4C6D9C5-BD47-44C2-9B57-275B6642FEE1}" dt="2022-06-19T19:49:33.158" v="3516" actId="26606"/>
          <ac:spMkLst>
            <pc:docMk/>
            <pc:sldMk cId="2127827438" sldId="526"/>
            <ac:spMk id="21523" creationId="{B01B0E58-A5C8-4CDA-A2E0-35DF94E59857}"/>
          </ac:spMkLst>
        </pc:spChg>
        <pc:spChg chg="add del">
          <ac:chgData name="BEN KHALFALLAH Hela ItimAsrScoVdf" userId="d55be94f-4073-46ba-88ef-465599598fde" providerId="ADAL" clId="{F4C6D9C5-BD47-44C2-9B57-275B6642FEE1}" dt="2022-06-19T19:49:33.158" v="3516" actId="26606"/>
          <ac:spMkLst>
            <pc:docMk/>
            <pc:sldMk cId="2127827438" sldId="526"/>
            <ac:spMk id="21524" creationId="{DB691D59-8F51-4DD8-AD41-D568D29B08F8}"/>
          </ac:spMkLst>
        </pc:spChg>
        <pc:spChg chg="add del">
          <ac:chgData name="BEN KHALFALLAH Hela ItimAsrScoVdf" userId="d55be94f-4073-46ba-88ef-465599598fde" providerId="ADAL" clId="{F4C6D9C5-BD47-44C2-9B57-275B6642FEE1}" dt="2022-06-19T19:49:33.158" v="3516" actId="26606"/>
          <ac:spMkLst>
            <pc:docMk/>
            <pc:sldMk cId="2127827438" sldId="526"/>
            <ac:spMk id="21525" creationId="{204AEF18-0627-48F3-9B3D-F7E8F050B1D4}"/>
          </ac:spMkLst>
        </pc:spChg>
        <pc:spChg chg="add del">
          <ac:chgData name="BEN KHALFALLAH Hela ItimAsrScoVdf" userId="d55be94f-4073-46ba-88ef-465599598fde" providerId="ADAL" clId="{F4C6D9C5-BD47-44C2-9B57-275B6642FEE1}" dt="2022-06-19T19:49:33.158" v="3516" actId="26606"/>
          <ac:spMkLst>
            <pc:docMk/>
            <pc:sldMk cId="2127827438" sldId="526"/>
            <ac:spMk id="21526" creationId="{CEAEE08A-C572-438F-9753-B0D527A515A7}"/>
          </ac:spMkLst>
        </pc:spChg>
        <pc:spChg chg="add del">
          <ac:chgData name="BEN KHALFALLAH Hela ItimAsrScoVdf" userId="d55be94f-4073-46ba-88ef-465599598fde" providerId="ADAL" clId="{F4C6D9C5-BD47-44C2-9B57-275B6642FEE1}" dt="2022-06-19T19:49:33.158" v="3516" actId="26606"/>
          <ac:spMkLst>
            <pc:docMk/>
            <pc:sldMk cId="2127827438" sldId="526"/>
            <ac:spMk id="21527" creationId="{DB93146F-62ED-4C59-844C-0935D0FB5031}"/>
          </ac:spMkLst>
        </pc:spChg>
        <pc:spChg chg="add del">
          <ac:chgData name="BEN KHALFALLAH Hela ItimAsrScoVdf" userId="d55be94f-4073-46ba-88ef-465599598fde" providerId="ADAL" clId="{F4C6D9C5-BD47-44C2-9B57-275B6642FEE1}" dt="2022-06-19T19:49:33.158" v="3516" actId="26606"/>
          <ac:spMkLst>
            <pc:docMk/>
            <pc:sldMk cId="2127827438" sldId="526"/>
            <ac:spMk id="21528" creationId="{F7207B7B-5C57-458C-BE38-95D2CD7655BB}"/>
          </ac:spMkLst>
        </pc:spChg>
        <pc:spChg chg="add del">
          <ac:chgData name="BEN KHALFALLAH Hela ItimAsrScoVdf" userId="d55be94f-4073-46ba-88ef-465599598fde" providerId="ADAL" clId="{F4C6D9C5-BD47-44C2-9B57-275B6642FEE1}" dt="2022-06-19T19:49:33.158" v="3516" actId="26606"/>
          <ac:spMkLst>
            <pc:docMk/>
            <pc:sldMk cId="2127827438" sldId="526"/>
            <ac:spMk id="21529" creationId="{9822E561-F97C-4CBB-A9A6-A6BF6317BC84}"/>
          </ac:spMkLst>
        </pc:spChg>
        <pc:spChg chg="add del">
          <ac:chgData name="BEN KHALFALLAH Hela ItimAsrScoVdf" userId="d55be94f-4073-46ba-88ef-465599598fde" providerId="ADAL" clId="{F4C6D9C5-BD47-44C2-9B57-275B6642FEE1}" dt="2022-06-19T19:50:56.215" v="3520" actId="26606"/>
          <ac:spMkLst>
            <pc:docMk/>
            <pc:sldMk cId="2127827438" sldId="526"/>
            <ac:spMk id="21531" creationId="{2928117C-9446-4E7F-AE62-95E0F6DB5B27}"/>
          </ac:spMkLst>
        </pc:spChg>
        <pc:spChg chg="add del">
          <ac:chgData name="BEN KHALFALLAH Hela ItimAsrScoVdf" userId="d55be94f-4073-46ba-88ef-465599598fde" providerId="ADAL" clId="{F4C6D9C5-BD47-44C2-9B57-275B6642FEE1}" dt="2022-06-19T19:50:56.215" v="3520" actId="26606"/>
          <ac:spMkLst>
            <pc:docMk/>
            <pc:sldMk cId="2127827438" sldId="526"/>
            <ac:spMk id="21532" creationId="{84D30AFB-4D71-48B0-AA00-28EE92363A5F}"/>
          </ac:spMkLst>
        </pc:spChg>
        <pc:spChg chg="add del">
          <ac:chgData name="BEN KHALFALLAH Hela ItimAsrScoVdf" userId="d55be94f-4073-46ba-88ef-465599598fde" providerId="ADAL" clId="{F4C6D9C5-BD47-44C2-9B57-275B6642FEE1}" dt="2022-06-19T19:50:56.215" v="3520" actId="26606"/>
          <ac:spMkLst>
            <pc:docMk/>
            <pc:sldMk cId="2127827438" sldId="526"/>
            <ac:spMk id="21533" creationId="{96A0B76F-8010-4C62-B4B6-C5FC438C059E}"/>
          </ac:spMkLst>
        </pc:spChg>
        <pc:spChg chg="add del">
          <ac:chgData name="BEN KHALFALLAH Hela ItimAsrScoVdf" userId="d55be94f-4073-46ba-88ef-465599598fde" providerId="ADAL" clId="{F4C6D9C5-BD47-44C2-9B57-275B6642FEE1}" dt="2022-06-19T19:50:56.215" v="3520" actId="26606"/>
          <ac:spMkLst>
            <pc:docMk/>
            <pc:sldMk cId="2127827438" sldId="526"/>
            <ac:spMk id="21534" creationId="{9FC936C0-4624-438D-BDD0-6B296BD6409D}"/>
          </ac:spMkLst>
        </pc:spChg>
        <pc:spChg chg="add del">
          <ac:chgData name="BEN KHALFALLAH Hela ItimAsrScoVdf" userId="d55be94f-4073-46ba-88ef-465599598fde" providerId="ADAL" clId="{F4C6D9C5-BD47-44C2-9B57-275B6642FEE1}" dt="2022-06-19T19:50:56.215" v="3520" actId="26606"/>
          <ac:spMkLst>
            <pc:docMk/>
            <pc:sldMk cId="2127827438" sldId="526"/>
            <ac:spMk id="21535" creationId="{C1FA8F66-3B85-411D-A2A6-A50DF3026D9A}"/>
          </ac:spMkLst>
        </pc:spChg>
        <pc:spChg chg="add del">
          <ac:chgData name="BEN KHALFALLAH Hela ItimAsrScoVdf" userId="d55be94f-4073-46ba-88ef-465599598fde" providerId="ADAL" clId="{F4C6D9C5-BD47-44C2-9B57-275B6642FEE1}" dt="2022-06-19T19:50:56.215" v="3520" actId="26606"/>
          <ac:spMkLst>
            <pc:docMk/>
            <pc:sldMk cId="2127827438" sldId="526"/>
            <ac:spMk id="21536" creationId="{D695E25C-06E7-4082-BE92-B571B616BC5A}"/>
          </ac:spMkLst>
        </pc:spChg>
        <pc:spChg chg="add del">
          <ac:chgData name="BEN KHALFALLAH Hela ItimAsrScoVdf" userId="d55be94f-4073-46ba-88ef-465599598fde" providerId="ADAL" clId="{F4C6D9C5-BD47-44C2-9B57-275B6642FEE1}" dt="2022-06-19T19:50:56.215" v="3520" actId="26606"/>
          <ac:spMkLst>
            <pc:docMk/>
            <pc:sldMk cId="2127827438" sldId="526"/>
            <ac:spMk id="21537" creationId="{9257916F-271C-4D56-AEDE-0309D1746F14}"/>
          </ac:spMkLst>
        </pc:spChg>
        <pc:spChg chg="add del">
          <ac:chgData name="BEN KHALFALLAH Hela ItimAsrScoVdf" userId="d55be94f-4073-46ba-88ef-465599598fde" providerId="ADAL" clId="{F4C6D9C5-BD47-44C2-9B57-275B6642FEE1}" dt="2022-06-19T19:50:56.215" v="3520" actId="26606"/>
          <ac:spMkLst>
            <pc:docMk/>
            <pc:sldMk cId="2127827438" sldId="526"/>
            <ac:spMk id="21538" creationId="{EC75C176-BB0F-4087-B339-FC37356C0B34}"/>
          </ac:spMkLst>
        </pc:spChg>
        <pc:spChg chg="add del">
          <ac:chgData name="BEN KHALFALLAH Hela ItimAsrScoVdf" userId="d55be94f-4073-46ba-88ef-465599598fde" providerId="ADAL" clId="{F4C6D9C5-BD47-44C2-9B57-275B6642FEE1}" dt="2022-06-19T19:50:56.215" v="3520" actId="26606"/>
          <ac:spMkLst>
            <pc:docMk/>
            <pc:sldMk cId="2127827438" sldId="526"/>
            <ac:spMk id="21539" creationId="{E64BD7DF-F4BB-427F-B4F6-6DC83A59AA0F}"/>
          </ac:spMkLst>
        </pc:spChg>
        <pc:spChg chg="add">
          <ac:chgData name="BEN KHALFALLAH Hela ItimAsrScoVdf" userId="d55be94f-4073-46ba-88ef-465599598fde" providerId="ADAL" clId="{F4C6D9C5-BD47-44C2-9B57-275B6642FEE1}" dt="2022-06-19T19:50:56.215" v="3520" actId="26606"/>
          <ac:spMkLst>
            <pc:docMk/>
            <pc:sldMk cId="2127827438" sldId="526"/>
            <ac:spMk id="21544" creationId="{2928117C-9446-4E7F-AE62-95E0F6DB5B27}"/>
          </ac:spMkLst>
        </pc:spChg>
        <pc:spChg chg="add">
          <ac:chgData name="BEN KHALFALLAH Hela ItimAsrScoVdf" userId="d55be94f-4073-46ba-88ef-465599598fde" providerId="ADAL" clId="{F4C6D9C5-BD47-44C2-9B57-275B6642FEE1}" dt="2022-06-19T19:50:56.215" v="3520" actId="26606"/>
          <ac:spMkLst>
            <pc:docMk/>
            <pc:sldMk cId="2127827438" sldId="526"/>
            <ac:spMk id="21546" creationId="{84D30AFB-4D71-48B0-AA00-28EE92363A5F}"/>
          </ac:spMkLst>
        </pc:spChg>
        <pc:spChg chg="add">
          <ac:chgData name="BEN KHALFALLAH Hela ItimAsrScoVdf" userId="d55be94f-4073-46ba-88ef-465599598fde" providerId="ADAL" clId="{F4C6D9C5-BD47-44C2-9B57-275B6642FEE1}" dt="2022-06-19T19:50:56.215" v="3520" actId="26606"/>
          <ac:spMkLst>
            <pc:docMk/>
            <pc:sldMk cId="2127827438" sldId="526"/>
            <ac:spMk id="21548" creationId="{96A0B76F-8010-4C62-B4B6-C5FC438C059E}"/>
          </ac:spMkLst>
        </pc:spChg>
        <pc:spChg chg="add">
          <ac:chgData name="BEN KHALFALLAH Hela ItimAsrScoVdf" userId="d55be94f-4073-46ba-88ef-465599598fde" providerId="ADAL" clId="{F4C6D9C5-BD47-44C2-9B57-275B6642FEE1}" dt="2022-06-19T19:50:56.215" v="3520" actId="26606"/>
          <ac:spMkLst>
            <pc:docMk/>
            <pc:sldMk cId="2127827438" sldId="526"/>
            <ac:spMk id="21550" creationId="{9FC936C0-4624-438D-BDD0-6B296BD6409D}"/>
          </ac:spMkLst>
        </pc:spChg>
        <pc:spChg chg="add">
          <ac:chgData name="BEN KHALFALLAH Hela ItimAsrScoVdf" userId="d55be94f-4073-46ba-88ef-465599598fde" providerId="ADAL" clId="{F4C6D9C5-BD47-44C2-9B57-275B6642FEE1}" dt="2022-06-19T19:50:56.215" v="3520" actId="26606"/>
          <ac:spMkLst>
            <pc:docMk/>
            <pc:sldMk cId="2127827438" sldId="526"/>
            <ac:spMk id="21552" creationId="{C1FA8F66-3B85-411D-A2A6-A50DF3026D9A}"/>
          </ac:spMkLst>
        </pc:spChg>
        <pc:spChg chg="add">
          <ac:chgData name="BEN KHALFALLAH Hela ItimAsrScoVdf" userId="d55be94f-4073-46ba-88ef-465599598fde" providerId="ADAL" clId="{F4C6D9C5-BD47-44C2-9B57-275B6642FEE1}" dt="2022-06-19T19:50:56.215" v="3520" actId="26606"/>
          <ac:spMkLst>
            <pc:docMk/>
            <pc:sldMk cId="2127827438" sldId="526"/>
            <ac:spMk id="21554" creationId="{D695E25C-06E7-4082-BE92-B571B616BC5A}"/>
          </ac:spMkLst>
        </pc:spChg>
        <pc:spChg chg="add">
          <ac:chgData name="BEN KHALFALLAH Hela ItimAsrScoVdf" userId="d55be94f-4073-46ba-88ef-465599598fde" providerId="ADAL" clId="{F4C6D9C5-BD47-44C2-9B57-275B6642FEE1}" dt="2022-06-19T19:50:56.215" v="3520" actId="26606"/>
          <ac:spMkLst>
            <pc:docMk/>
            <pc:sldMk cId="2127827438" sldId="526"/>
            <ac:spMk id="21556" creationId="{9257916F-271C-4D56-AEDE-0309D1746F14}"/>
          </ac:spMkLst>
        </pc:spChg>
        <pc:spChg chg="add">
          <ac:chgData name="BEN KHALFALLAH Hela ItimAsrScoVdf" userId="d55be94f-4073-46ba-88ef-465599598fde" providerId="ADAL" clId="{F4C6D9C5-BD47-44C2-9B57-275B6642FEE1}" dt="2022-06-19T19:50:56.215" v="3520" actId="26606"/>
          <ac:spMkLst>
            <pc:docMk/>
            <pc:sldMk cId="2127827438" sldId="526"/>
            <ac:spMk id="21558" creationId="{EC75C176-BB0F-4087-B339-FC37356C0B34}"/>
          </ac:spMkLst>
        </pc:spChg>
        <pc:spChg chg="add">
          <ac:chgData name="BEN KHALFALLAH Hela ItimAsrScoVdf" userId="d55be94f-4073-46ba-88ef-465599598fde" providerId="ADAL" clId="{F4C6D9C5-BD47-44C2-9B57-275B6642FEE1}" dt="2022-06-19T19:50:56.215" v="3520" actId="26606"/>
          <ac:spMkLst>
            <pc:docMk/>
            <pc:sldMk cId="2127827438" sldId="526"/>
            <ac:spMk id="21560" creationId="{E64BD7DF-F4BB-427F-B4F6-6DC83A59AA0F}"/>
          </ac:spMkLst>
        </pc:spChg>
        <pc:picChg chg="del">
          <ac:chgData name="BEN KHALFALLAH Hela ItimAsrScoVdf" userId="d55be94f-4073-46ba-88ef-465599598fde" providerId="ADAL" clId="{F4C6D9C5-BD47-44C2-9B57-275B6642FEE1}" dt="2022-06-19T19:48:26.499" v="3507" actId="478"/>
          <ac:picMkLst>
            <pc:docMk/>
            <pc:sldMk cId="2127827438" sldId="526"/>
            <ac:picMk id="20482" creationId="{FC08AF23-E7B6-45FF-87B7-D998838A3ACE}"/>
          </ac:picMkLst>
        </pc:picChg>
        <pc:picChg chg="add del mod">
          <ac:chgData name="BEN KHALFALLAH Hela ItimAsrScoVdf" userId="d55be94f-4073-46ba-88ef-465599598fde" providerId="ADAL" clId="{F4C6D9C5-BD47-44C2-9B57-275B6642FEE1}" dt="2022-06-19T19:50:52.921" v="3518" actId="478"/>
          <ac:picMkLst>
            <pc:docMk/>
            <pc:sldMk cId="2127827438" sldId="526"/>
            <ac:picMk id="21506" creationId="{AD29422B-60DF-487C-91D5-1BE54C5D2892}"/>
          </ac:picMkLst>
        </pc:picChg>
        <pc:picChg chg="add mod">
          <ac:chgData name="BEN KHALFALLAH Hela ItimAsrScoVdf" userId="d55be94f-4073-46ba-88ef-465599598fde" providerId="ADAL" clId="{F4C6D9C5-BD47-44C2-9B57-275B6642FEE1}" dt="2022-06-19T19:50:56.215" v="3520" actId="26606"/>
          <ac:picMkLst>
            <pc:docMk/>
            <pc:sldMk cId="2127827438" sldId="526"/>
            <ac:picMk id="21508" creationId="{590B0D41-40F6-4ECA-A751-896AA8C3A8F5}"/>
          </ac:picMkLst>
        </pc:picChg>
      </pc:sldChg>
      <pc:sldChg chg="addSp delSp modSp add del">
        <pc:chgData name="BEN KHALFALLAH Hela ItimAsrScoVdf" userId="d55be94f-4073-46ba-88ef-465599598fde" providerId="ADAL" clId="{F4C6D9C5-BD47-44C2-9B57-275B6642FEE1}" dt="2022-06-19T19:54:37.539" v="3543" actId="47"/>
        <pc:sldMkLst>
          <pc:docMk/>
          <pc:sldMk cId="1465955957" sldId="527"/>
        </pc:sldMkLst>
        <pc:picChg chg="del">
          <ac:chgData name="BEN KHALFALLAH Hela ItimAsrScoVdf" userId="d55be94f-4073-46ba-88ef-465599598fde" providerId="ADAL" clId="{F4C6D9C5-BD47-44C2-9B57-275B6642FEE1}" dt="2022-06-19T19:53:00.681" v="3534" actId="478"/>
          <ac:picMkLst>
            <pc:docMk/>
            <pc:sldMk cId="1465955957" sldId="527"/>
            <ac:picMk id="22530" creationId="{FDE87326-F0F5-40CE-A5B0-683CCC1045F0}"/>
          </ac:picMkLst>
        </pc:picChg>
        <pc:picChg chg="add del">
          <ac:chgData name="BEN KHALFALLAH Hela ItimAsrScoVdf" userId="d55be94f-4073-46ba-88ef-465599598fde" providerId="ADAL" clId="{F4C6D9C5-BD47-44C2-9B57-275B6642FEE1}" dt="2022-06-19T19:54:05.953" v="3536" actId="478"/>
          <ac:picMkLst>
            <pc:docMk/>
            <pc:sldMk cId="1465955957" sldId="527"/>
            <ac:picMk id="23554" creationId="{C6F661B0-C620-4E81-8C54-7458040CEA1F}"/>
          </ac:picMkLst>
        </pc:picChg>
        <pc:picChg chg="add del mod">
          <ac:chgData name="BEN KHALFALLAH Hela ItimAsrScoVdf" userId="d55be94f-4073-46ba-88ef-465599598fde" providerId="ADAL" clId="{F4C6D9C5-BD47-44C2-9B57-275B6642FEE1}" dt="2022-06-19T19:54:28.969" v="3540" actId="21"/>
          <ac:picMkLst>
            <pc:docMk/>
            <pc:sldMk cId="1465955957" sldId="527"/>
            <ac:picMk id="23556" creationId="{A3A7EF1B-BF6C-4D36-A78F-1BFCD5A5A3F5}"/>
          </ac:picMkLst>
        </pc:picChg>
      </pc:sldChg>
      <pc:sldChg chg="addSp modSp new mod setBg">
        <pc:chgData name="BEN KHALFALLAH Hela ItimAsrScoVdf" userId="d55be94f-4073-46ba-88ef-465599598fde" providerId="ADAL" clId="{F4C6D9C5-BD47-44C2-9B57-275B6642FEE1}" dt="2022-06-19T19:54:34.057" v="3542" actId="26606"/>
        <pc:sldMkLst>
          <pc:docMk/>
          <pc:sldMk cId="2840049884" sldId="528"/>
        </pc:sldMkLst>
        <pc:spChg chg="add">
          <ac:chgData name="BEN KHALFALLAH Hela ItimAsrScoVdf" userId="d55be94f-4073-46ba-88ef-465599598fde" providerId="ADAL" clId="{F4C6D9C5-BD47-44C2-9B57-275B6642FEE1}" dt="2022-06-19T19:54:34.057" v="3542" actId="26606"/>
          <ac:spMkLst>
            <pc:docMk/>
            <pc:sldMk cId="2840049884" sldId="528"/>
            <ac:spMk id="7" creationId="{5E22EDAF-5B6B-4EDA-874A-D2323A56311E}"/>
          </ac:spMkLst>
        </pc:spChg>
        <pc:spChg chg="add">
          <ac:chgData name="BEN KHALFALLAH Hela ItimAsrScoVdf" userId="d55be94f-4073-46ba-88ef-465599598fde" providerId="ADAL" clId="{F4C6D9C5-BD47-44C2-9B57-275B6642FEE1}" dt="2022-06-19T19:54:34.057" v="3542" actId="26606"/>
          <ac:spMkLst>
            <pc:docMk/>
            <pc:sldMk cId="2840049884" sldId="528"/>
            <ac:spMk id="9" creationId="{447093E9-0FF5-4C8A-87CA-1A77A8A8AAD6}"/>
          </ac:spMkLst>
        </pc:spChg>
        <pc:spChg chg="add">
          <ac:chgData name="BEN KHALFALLAH Hela ItimAsrScoVdf" userId="d55be94f-4073-46ba-88ef-465599598fde" providerId="ADAL" clId="{F4C6D9C5-BD47-44C2-9B57-275B6642FEE1}" dt="2022-06-19T19:54:34.057" v="3542" actId="26606"/>
          <ac:spMkLst>
            <pc:docMk/>
            <pc:sldMk cId="2840049884" sldId="528"/>
            <ac:spMk id="11" creationId="{1531B9EF-E1F9-40FE-9CC0-C4C5F70253C7}"/>
          </ac:spMkLst>
        </pc:spChg>
        <pc:spChg chg="add">
          <ac:chgData name="BEN KHALFALLAH Hela ItimAsrScoVdf" userId="d55be94f-4073-46ba-88ef-465599598fde" providerId="ADAL" clId="{F4C6D9C5-BD47-44C2-9B57-275B6642FEE1}" dt="2022-06-19T19:54:34.057" v="3542" actId="26606"/>
          <ac:spMkLst>
            <pc:docMk/>
            <pc:sldMk cId="2840049884" sldId="528"/>
            <ac:spMk id="13" creationId="{A8457049-EBE6-4D4A-9603-74419DBBE784}"/>
          </ac:spMkLst>
        </pc:spChg>
        <pc:spChg chg="add">
          <ac:chgData name="BEN KHALFALLAH Hela ItimAsrScoVdf" userId="d55be94f-4073-46ba-88ef-465599598fde" providerId="ADAL" clId="{F4C6D9C5-BD47-44C2-9B57-275B6642FEE1}" dt="2022-06-19T19:54:34.057" v="3542" actId="26606"/>
          <ac:spMkLst>
            <pc:docMk/>
            <pc:sldMk cId="2840049884" sldId="528"/>
            <ac:spMk id="15" creationId="{D54EC586-DBC6-420F-A910-59AC50ABF982}"/>
          </ac:spMkLst>
        </pc:spChg>
        <pc:picChg chg="add mod">
          <ac:chgData name="BEN KHALFALLAH Hela ItimAsrScoVdf" userId="d55be94f-4073-46ba-88ef-465599598fde" providerId="ADAL" clId="{F4C6D9C5-BD47-44C2-9B57-275B6642FEE1}" dt="2022-06-19T19:54:34.057" v="3542" actId="26606"/>
          <ac:picMkLst>
            <pc:docMk/>
            <pc:sldMk cId="2840049884" sldId="528"/>
            <ac:picMk id="2" creationId="{D79B950D-0BFC-4C21-9D6D-2572FAA2E4AD}"/>
          </ac:picMkLst>
        </pc:picChg>
      </pc:sldChg>
      <pc:sldChg chg="addSp delSp modSp add del ord">
        <pc:chgData name="BEN KHALFALLAH Hela ItimAsrScoVdf" userId="d55be94f-4073-46ba-88ef-465599598fde" providerId="ADAL" clId="{F4C6D9C5-BD47-44C2-9B57-275B6642FEE1}" dt="2022-06-19T19:59:30.952" v="3581" actId="47"/>
        <pc:sldMkLst>
          <pc:docMk/>
          <pc:sldMk cId="1306110005" sldId="529"/>
        </pc:sldMkLst>
        <pc:picChg chg="del">
          <ac:chgData name="BEN KHALFALLAH Hela ItimAsrScoVdf" userId="d55be94f-4073-46ba-88ef-465599598fde" providerId="ADAL" clId="{F4C6D9C5-BD47-44C2-9B57-275B6642FEE1}" dt="2022-06-19T19:55:04.560" v="3547" actId="478"/>
          <ac:picMkLst>
            <pc:docMk/>
            <pc:sldMk cId="1306110005" sldId="529"/>
            <ac:picMk id="22530" creationId="{FDE87326-F0F5-40CE-A5B0-683CCC1045F0}"/>
          </ac:picMkLst>
        </pc:picChg>
        <pc:picChg chg="add del mod">
          <ac:chgData name="BEN KHALFALLAH Hela ItimAsrScoVdf" userId="d55be94f-4073-46ba-88ef-465599598fde" providerId="ADAL" clId="{F4C6D9C5-BD47-44C2-9B57-275B6642FEE1}" dt="2022-06-19T19:57:21.423" v="3557" actId="21"/>
          <ac:picMkLst>
            <pc:docMk/>
            <pc:sldMk cId="1306110005" sldId="529"/>
            <ac:picMk id="24578" creationId="{5AD04749-4380-4AB7-9E71-45C43F7787F2}"/>
          </ac:picMkLst>
        </pc:picChg>
        <pc:picChg chg="add del mod">
          <ac:chgData name="BEN KHALFALLAH Hela ItimAsrScoVdf" userId="d55be94f-4073-46ba-88ef-465599598fde" providerId="ADAL" clId="{F4C6D9C5-BD47-44C2-9B57-275B6642FEE1}" dt="2022-06-19T19:57:24.834" v="3559" actId="21"/>
          <ac:picMkLst>
            <pc:docMk/>
            <pc:sldMk cId="1306110005" sldId="529"/>
            <ac:picMk id="24580" creationId="{7D955312-E5A7-4776-B511-F17E9CB9B60B}"/>
          </ac:picMkLst>
        </pc:picChg>
        <pc:picChg chg="add del">
          <ac:chgData name="BEN KHALFALLAH Hela ItimAsrScoVdf" userId="d55be94f-4073-46ba-88ef-465599598fde" providerId="ADAL" clId="{F4C6D9C5-BD47-44C2-9B57-275B6642FEE1}" dt="2022-06-19T19:57:16.644" v="3554" actId="21"/>
          <ac:picMkLst>
            <pc:docMk/>
            <pc:sldMk cId="1306110005" sldId="529"/>
            <ac:picMk id="24582" creationId="{02327DF7-B1C6-425F-98E3-B9B643BBBF14}"/>
          </ac:picMkLst>
        </pc:picChg>
      </pc:sldChg>
      <pc:sldChg chg="addSp delSp modSp add mod">
        <pc:chgData name="BEN KHALFALLAH Hela ItimAsrScoVdf" userId="d55be94f-4073-46ba-88ef-465599598fde" providerId="ADAL" clId="{F4C6D9C5-BD47-44C2-9B57-275B6642FEE1}" dt="2022-06-19T19:59:22.077" v="3580" actId="26606"/>
        <pc:sldMkLst>
          <pc:docMk/>
          <pc:sldMk cId="2753778208" sldId="530"/>
        </pc:sldMkLst>
        <pc:spChg chg="add del">
          <ac:chgData name="BEN KHALFALLAH Hela ItimAsrScoVdf" userId="d55be94f-4073-46ba-88ef-465599598fde" providerId="ADAL" clId="{F4C6D9C5-BD47-44C2-9B57-275B6642FEE1}" dt="2022-06-19T19:57:52.932" v="3565" actId="26606"/>
          <ac:spMkLst>
            <pc:docMk/>
            <pc:sldMk cId="2753778208" sldId="530"/>
            <ac:spMk id="7" creationId="{5E22EDAF-5B6B-4EDA-874A-D2323A56311E}"/>
          </ac:spMkLst>
        </pc:spChg>
        <pc:spChg chg="add del">
          <ac:chgData name="BEN KHALFALLAH Hela ItimAsrScoVdf" userId="d55be94f-4073-46ba-88ef-465599598fde" providerId="ADAL" clId="{F4C6D9C5-BD47-44C2-9B57-275B6642FEE1}" dt="2022-06-19T19:57:52.932" v="3565" actId="26606"/>
          <ac:spMkLst>
            <pc:docMk/>
            <pc:sldMk cId="2753778208" sldId="530"/>
            <ac:spMk id="9" creationId="{447093E9-0FF5-4C8A-87CA-1A77A8A8AAD6}"/>
          </ac:spMkLst>
        </pc:spChg>
        <pc:spChg chg="add del">
          <ac:chgData name="BEN KHALFALLAH Hela ItimAsrScoVdf" userId="d55be94f-4073-46ba-88ef-465599598fde" providerId="ADAL" clId="{F4C6D9C5-BD47-44C2-9B57-275B6642FEE1}" dt="2022-06-19T19:57:52.932" v="3565" actId="26606"/>
          <ac:spMkLst>
            <pc:docMk/>
            <pc:sldMk cId="2753778208" sldId="530"/>
            <ac:spMk id="11" creationId="{1531B9EF-E1F9-40FE-9CC0-C4C5F70253C7}"/>
          </ac:spMkLst>
        </pc:spChg>
        <pc:spChg chg="add del">
          <ac:chgData name="BEN KHALFALLAH Hela ItimAsrScoVdf" userId="d55be94f-4073-46ba-88ef-465599598fde" providerId="ADAL" clId="{F4C6D9C5-BD47-44C2-9B57-275B6642FEE1}" dt="2022-06-19T19:57:52.932" v="3565" actId="26606"/>
          <ac:spMkLst>
            <pc:docMk/>
            <pc:sldMk cId="2753778208" sldId="530"/>
            <ac:spMk id="13" creationId="{A8457049-EBE6-4D4A-9603-74419DBBE784}"/>
          </ac:spMkLst>
        </pc:spChg>
        <pc:spChg chg="add del">
          <ac:chgData name="BEN KHALFALLAH Hela ItimAsrScoVdf" userId="d55be94f-4073-46ba-88ef-465599598fde" providerId="ADAL" clId="{F4C6D9C5-BD47-44C2-9B57-275B6642FEE1}" dt="2022-06-19T19:57:52.932" v="3565" actId="26606"/>
          <ac:spMkLst>
            <pc:docMk/>
            <pc:sldMk cId="2753778208" sldId="530"/>
            <ac:spMk id="15" creationId="{D54EC586-DBC6-420F-A910-59AC50ABF982}"/>
          </ac:spMkLst>
        </pc:spChg>
        <pc:spChg chg="add del">
          <ac:chgData name="BEN KHALFALLAH Hela ItimAsrScoVdf" userId="d55be94f-4073-46ba-88ef-465599598fde" providerId="ADAL" clId="{F4C6D9C5-BD47-44C2-9B57-275B6642FEE1}" dt="2022-06-19T19:57:52.928" v="3564" actId="26606"/>
          <ac:spMkLst>
            <pc:docMk/>
            <pc:sldMk cId="2753778208" sldId="530"/>
            <ac:spMk id="24" creationId="{799448F2-0E5B-42DA-B2D1-11A14E947BD4}"/>
          </ac:spMkLst>
        </pc:spChg>
        <pc:spChg chg="add del">
          <ac:chgData name="BEN KHALFALLAH Hela ItimAsrScoVdf" userId="d55be94f-4073-46ba-88ef-465599598fde" providerId="ADAL" clId="{F4C6D9C5-BD47-44C2-9B57-275B6642FEE1}" dt="2022-06-19T19:57:52.928" v="3564" actId="26606"/>
          <ac:spMkLst>
            <pc:docMk/>
            <pc:sldMk cId="2753778208" sldId="530"/>
            <ac:spMk id="25" creationId="{4E8A7552-20E1-4F34-ADAB-C1DB6634D47E}"/>
          </ac:spMkLst>
        </pc:spChg>
        <pc:spChg chg="add del">
          <ac:chgData name="BEN KHALFALLAH Hela ItimAsrScoVdf" userId="d55be94f-4073-46ba-88ef-465599598fde" providerId="ADAL" clId="{F4C6D9C5-BD47-44C2-9B57-275B6642FEE1}" dt="2022-06-19T19:58:56.139" v="3569" actId="26606"/>
          <ac:spMkLst>
            <pc:docMk/>
            <pc:sldMk cId="2753778208" sldId="530"/>
            <ac:spMk id="26631" creationId="{9527FCEA-6143-4C5E-8C45-8AC9237ADE89}"/>
          </ac:spMkLst>
        </pc:spChg>
        <pc:spChg chg="add del">
          <ac:chgData name="BEN KHALFALLAH Hela ItimAsrScoVdf" userId="d55be94f-4073-46ba-88ef-465599598fde" providerId="ADAL" clId="{F4C6D9C5-BD47-44C2-9B57-275B6642FEE1}" dt="2022-06-19T19:58:56.139" v="3569" actId="26606"/>
          <ac:spMkLst>
            <pc:docMk/>
            <pc:sldMk cId="2753778208" sldId="530"/>
            <ac:spMk id="26633" creationId="{1A9F23AD-7A55-49F3-A3EC-743F47F36B0E}"/>
          </ac:spMkLst>
        </pc:spChg>
        <pc:spChg chg="add del">
          <ac:chgData name="BEN KHALFALLAH Hela ItimAsrScoVdf" userId="d55be94f-4073-46ba-88ef-465599598fde" providerId="ADAL" clId="{F4C6D9C5-BD47-44C2-9B57-275B6642FEE1}" dt="2022-06-19T19:58:56.139" v="3569" actId="26606"/>
          <ac:spMkLst>
            <pc:docMk/>
            <pc:sldMk cId="2753778208" sldId="530"/>
            <ac:spMk id="26635" creationId="{D7D9F91F-72C9-4DB9-ABD0-A8180D8262D5}"/>
          </ac:spMkLst>
        </pc:spChg>
        <pc:spChg chg="add del">
          <ac:chgData name="BEN KHALFALLAH Hela ItimAsrScoVdf" userId="d55be94f-4073-46ba-88ef-465599598fde" providerId="ADAL" clId="{F4C6D9C5-BD47-44C2-9B57-275B6642FEE1}" dt="2022-06-19T19:58:56.139" v="3569" actId="26606"/>
          <ac:spMkLst>
            <pc:docMk/>
            <pc:sldMk cId="2753778208" sldId="530"/>
            <ac:spMk id="26637" creationId="{BE016956-CE9F-4946-8834-A8BC3529D0F6}"/>
          </ac:spMkLst>
        </pc:spChg>
        <pc:spChg chg="add del">
          <ac:chgData name="BEN KHALFALLAH Hela ItimAsrScoVdf" userId="d55be94f-4073-46ba-88ef-465599598fde" providerId="ADAL" clId="{F4C6D9C5-BD47-44C2-9B57-275B6642FEE1}" dt="2022-06-19T19:59:05.864" v="3571" actId="26606"/>
          <ac:spMkLst>
            <pc:docMk/>
            <pc:sldMk cId="2753778208" sldId="530"/>
            <ac:spMk id="26639" creationId="{AA3CC463-F933-4AC4-86E1-5AC14B0C3163}"/>
          </ac:spMkLst>
        </pc:spChg>
        <pc:spChg chg="add del">
          <ac:chgData name="BEN KHALFALLAH Hela ItimAsrScoVdf" userId="d55be94f-4073-46ba-88ef-465599598fde" providerId="ADAL" clId="{F4C6D9C5-BD47-44C2-9B57-275B6642FEE1}" dt="2022-06-19T19:59:05.864" v="3571" actId="26606"/>
          <ac:spMkLst>
            <pc:docMk/>
            <pc:sldMk cId="2753778208" sldId="530"/>
            <ac:spMk id="26640" creationId="{6025D2DB-A12A-44DB-B00E-F4D622329EDD}"/>
          </ac:spMkLst>
        </pc:spChg>
        <pc:spChg chg="add del">
          <ac:chgData name="BEN KHALFALLAH Hela ItimAsrScoVdf" userId="d55be94f-4073-46ba-88ef-465599598fde" providerId="ADAL" clId="{F4C6D9C5-BD47-44C2-9B57-275B6642FEE1}" dt="2022-06-19T19:59:05.864" v="3571" actId="26606"/>
          <ac:spMkLst>
            <pc:docMk/>
            <pc:sldMk cId="2753778208" sldId="530"/>
            <ac:spMk id="26641" creationId="{CE7E7877-F64E-4EEA-B778-138031EFF874}"/>
          </ac:spMkLst>
        </pc:spChg>
        <pc:spChg chg="add del">
          <ac:chgData name="BEN KHALFALLAH Hela ItimAsrScoVdf" userId="d55be94f-4073-46ba-88ef-465599598fde" providerId="ADAL" clId="{F4C6D9C5-BD47-44C2-9B57-275B6642FEE1}" dt="2022-06-19T19:59:05.864" v="3571" actId="26606"/>
          <ac:spMkLst>
            <pc:docMk/>
            <pc:sldMk cId="2753778208" sldId="530"/>
            <ac:spMk id="26642" creationId="{7DD6C4F3-70FD-4F13-919C-702EE4886499}"/>
          </ac:spMkLst>
        </pc:spChg>
        <pc:spChg chg="add del">
          <ac:chgData name="BEN KHALFALLAH Hela ItimAsrScoVdf" userId="d55be94f-4073-46ba-88ef-465599598fde" providerId="ADAL" clId="{F4C6D9C5-BD47-44C2-9B57-275B6642FEE1}" dt="2022-06-19T19:59:08.269" v="3573" actId="26606"/>
          <ac:spMkLst>
            <pc:docMk/>
            <pc:sldMk cId="2753778208" sldId="530"/>
            <ac:spMk id="26644" creationId="{9527FCEA-6143-4C5E-8C45-8AC9237ADE89}"/>
          </ac:spMkLst>
        </pc:spChg>
        <pc:spChg chg="add del">
          <ac:chgData name="BEN KHALFALLAH Hela ItimAsrScoVdf" userId="d55be94f-4073-46ba-88ef-465599598fde" providerId="ADAL" clId="{F4C6D9C5-BD47-44C2-9B57-275B6642FEE1}" dt="2022-06-19T19:59:08.269" v="3573" actId="26606"/>
          <ac:spMkLst>
            <pc:docMk/>
            <pc:sldMk cId="2753778208" sldId="530"/>
            <ac:spMk id="26645" creationId="{1A9F23AD-7A55-49F3-A3EC-743F47F36B0E}"/>
          </ac:spMkLst>
        </pc:spChg>
        <pc:spChg chg="add del">
          <ac:chgData name="BEN KHALFALLAH Hela ItimAsrScoVdf" userId="d55be94f-4073-46ba-88ef-465599598fde" providerId="ADAL" clId="{F4C6D9C5-BD47-44C2-9B57-275B6642FEE1}" dt="2022-06-19T19:59:08.269" v="3573" actId="26606"/>
          <ac:spMkLst>
            <pc:docMk/>
            <pc:sldMk cId="2753778208" sldId="530"/>
            <ac:spMk id="26646" creationId="{D7D9F91F-72C9-4DB9-ABD0-A8180D8262D5}"/>
          </ac:spMkLst>
        </pc:spChg>
        <pc:spChg chg="add del">
          <ac:chgData name="BEN KHALFALLAH Hela ItimAsrScoVdf" userId="d55be94f-4073-46ba-88ef-465599598fde" providerId="ADAL" clId="{F4C6D9C5-BD47-44C2-9B57-275B6642FEE1}" dt="2022-06-19T19:59:08.269" v="3573" actId="26606"/>
          <ac:spMkLst>
            <pc:docMk/>
            <pc:sldMk cId="2753778208" sldId="530"/>
            <ac:spMk id="26647" creationId="{BE016956-CE9F-4946-8834-A8BC3529D0F6}"/>
          </ac:spMkLst>
        </pc:spChg>
        <pc:spChg chg="add del">
          <ac:chgData name="BEN KHALFALLAH Hela ItimAsrScoVdf" userId="d55be94f-4073-46ba-88ef-465599598fde" providerId="ADAL" clId="{F4C6D9C5-BD47-44C2-9B57-275B6642FEE1}" dt="2022-06-19T19:59:11.443" v="3575" actId="26606"/>
          <ac:spMkLst>
            <pc:docMk/>
            <pc:sldMk cId="2753778208" sldId="530"/>
            <ac:spMk id="26649" creationId="{BFDC535F-AC0A-417D-96AB-6706BECACD95}"/>
          </ac:spMkLst>
        </pc:spChg>
        <pc:spChg chg="add del">
          <ac:chgData name="BEN KHALFALLAH Hela ItimAsrScoVdf" userId="d55be94f-4073-46ba-88ef-465599598fde" providerId="ADAL" clId="{F4C6D9C5-BD47-44C2-9B57-275B6642FEE1}" dt="2022-06-19T19:59:11.443" v="3575" actId="26606"/>
          <ac:spMkLst>
            <pc:docMk/>
            <pc:sldMk cId="2753778208" sldId="530"/>
            <ac:spMk id="26650" creationId="{97AAAF8E-31DB-4148-8FCA-4D8233D691C6}"/>
          </ac:spMkLst>
        </pc:spChg>
        <pc:spChg chg="add del">
          <ac:chgData name="BEN KHALFALLAH Hela ItimAsrScoVdf" userId="d55be94f-4073-46ba-88ef-465599598fde" providerId="ADAL" clId="{F4C6D9C5-BD47-44C2-9B57-275B6642FEE1}" dt="2022-06-19T19:59:11.443" v="3575" actId="26606"/>
          <ac:spMkLst>
            <pc:docMk/>
            <pc:sldMk cId="2753778208" sldId="530"/>
            <ac:spMk id="26651" creationId="{AA274328-4774-4DF9-BA53-452565122FBB}"/>
          </ac:spMkLst>
        </pc:spChg>
        <pc:spChg chg="add del">
          <ac:chgData name="BEN KHALFALLAH Hela ItimAsrScoVdf" userId="d55be94f-4073-46ba-88ef-465599598fde" providerId="ADAL" clId="{F4C6D9C5-BD47-44C2-9B57-275B6642FEE1}" dt="2022-06-19T19:59:11.443" v="3575" actId="26606"/>
          <ac:spMkLst>
            <pc:docMk/>
            <pc:sldMk cId="2753778208" sldId="530"/>
            <ac:spMk id="26652" creationId="{01C7B46D-2FEF-4FAA-915B-8B21A66BB647}"/>
          </ac:spMkLst>
        </pc:spChg>
        <pc:spChg chg="add del">
          <ac:chgData name="BEN KHALFALLAH Hela ItimAsrScoVdf" userId="d55be94f-4073-46ba-88ef-465599598fde" providerId="ADAL" clId="{F4C6D9C5-BD47-44C2-9B57-275B6642FEE1}" dt="2022-06-19T19:59:19.817" v="3577" actId="26606"/>
          <ac:spMkLst>
            <pc:docMk/>
            <pc:sldMk cId="2753778208" sldId="530"/>
            <ac:spMk id="26654" creationId="{C96C8BAF-68F3-4B78-B238-35DF5D86560D}"/>
          </ac:spMkLst>
        </pc:spChg>
        <pc:spChg chg="add del">
          <ac:chgData name="BEN KHALFALLAH Hela ItimAsrScoVdf" userId="d55be94f-4073-46ba-88ef-465599598fde" providerId="ADAL" clId="{F4C6D9C5-BD47-44C2-9B57-275B6642FEE1}" dt="2022-06-19T19:59:22.069" v="3579" actId="26606"/>
          <ac:spMkLst>
            <pc:docMk/>
            <pc:sldMk cId="2753778208" sldId="530"/>
            <ac:spMk id="26662" creationId="{AA3CC463-F933-4AC4-86E1-5AC14B0C3163}"/>
          </ac:spMkLst>
        </pc:spChg>
        <pc:spChg chg="add del">
          <ac:chgData name="BEN KHALFALLAH Hela ItimAsrScoVdf" userId="d55be94f-4073-46ba-88ef-465599598fde" providerId="ADAL" clId="{F4C6D9C5-BD47-44C2-9B57-275B6642FEE1}" dt="2022-06-19T19:59:22.069" v="3579" actId="26606"/>
          <ac:spMkLst>
            <pc:docMk/>
            <pc:sldMk cId="2753778208" sldId="530"/>
            <ac:spMk id="26663" creationId="{6025D2DB-A12A-44DB-B00E-F4D622329EDD}"/>
          </ac:spMkLst>
        </pc:spChg>
        <pc:spChg chg="add del">
          <ac:chgData name="BEN KHALFALLAH Hela ItimAsrScoVdf" userId="d55be94f-4073-46ba-88ef-465599598fde" providerId="ADAL" clId="{F4C6D9C5-BD47-44C2-9B57-275B6642FEE1}" dt="2022-06-19T19:59:22.069" v="3579" actId="26606"/>
          <ac:spMkLst>
            <pc:docMk/>
            <pc:sldMk cId="2753778208" sldId="530"/>
            <ac:spMk id="26664" creationId="{CE7E7877-F64E-4EEA-B778-138031EFF874}"/>
          </ac:spMkLst>
        </pc:spChg>
        <pc:spChg chg="add del">
          <ac:chgData name="BEN KHALFALLAH Hela ItimAsrScoVdf" userId="d55be94f-4073-46ba-88ef-465599598fde" providerId="ADAL" clId="{F4C6D9C5-BD47-44C2-9B57-275B6642FEE1}" dt="2022-06-19T19:59:22.069" v="3579" actId="26606"/>
          <ac:spMkLst>
            <pc:docMk/>
            <pc:sldMk cId="2753778208" sldId="530"/>
            <ac:spMk id="26665" creationId="{7DD6C4F3-70FD-4F13-919C-702EE4886499}"/>
          </ac:spMkLst>
        </pc:spChg>
        <pc:spChg chg="add">
          <ac:chgData name="BEN KHALFALLAH Hela ItimAsrScoVdf" userId="d55be94f-4073-46ba-88ef-465599598fde" providerId="ADAL" clId="{F4C6D9C5-BD47-44C2-9B57-275B6642FEE1}" dt="2022-06-19T19:59:22.077" v="3580" actId="26606"/>
          <ac:spMkLst>
            <pc:docMk/>
            <pc:sldMk cId="2753778208" sldId="530"/>
            <ac:spMk id="26667" creationId="{56827C3C-D52F-46CE-A441-3CD6A1A6A0A2}"/>
          </ac:spMkLst>
        </pc:spChg>
        <pc:spChg chg="add">
          <ac:chgData name="BEN KHALFALLAH Hela ItimAsrScoVdf" userId="d55be94f-4073-46ba-88ef-465599598fde" providerId="ADAL" clId="{F4C6D9C5-BD47-44C2-9B57-275B6642FEE1}" dt="2022-06-19T19:59:22.077" v="3580" actId="26606"/>
          <ac:spMkLst>
            <pc:docMk/>
            <pc:sldMk cId="2753778208" sldId="530"/>
            <ac:spMk id="26668" creationId="{F52A8B51-0A89-497B-B882-6658E029A3F9}"/>
          </ac:spMkLst>
        </pc:spChg>
        <pc:spChg chg="add">
          <ac:chgData name="BEN KHALFALLAH Hela ItimAsrScoVdf" userId="d55be94f-4073-46ba-88ef-465599598fde" providerId="ADAL" clId="{F4C6D9C5-BD47-44C2-9B57-275B6642FEE1}" dt="2022-06-19T19:59:22.077" v="3580" actId="26606"/>
          <ac:spMkLst>
            <pc:docMk/>
            <pc:sldMk cId="2753778208" sldId="530"/>
            <ac:spMk id="26669" creationId="{EB1CEFBF-6F09-4052-862B-E219DA15757E}"/>
          </ac:spMkLst>
        </pc:spChg>
        <pc:spChg chg="add">
          <ac:chgData name="BEN KHALFALLAH Hela ItimAsrScoVdf" userId="d55be94f-4073-46ba-88ef-465599598fde" providerId="ADAL" clId="{F4C6D9C5-BD47-44C2-9B57-275B6642FEE1}" dt="2022-06-19T19:59:22.077" v="3580" actId="26606"/>
          <ac:spMkLst>
            <pc:docMk/>
            <pc:sldMk cId="2753778208" sldId="530"/>
            <ac:spMk id="26670" creationId="{BCB5D417-2A71-445D-B4C7-9E814D633D33}"/>
          </ac:spMkLst>
        </pc:spChg>
        <pc:grpChg chg="add del">
          <ac:chgData name="BEN KHALFALLAH Hela ItimAsrScoVdf" userId="d55be94f-4073-46ba-88ef-465599598fde" providerId="ADAL" clId="{F4C6D9C5-BD47-44C2-9B57-275B6642FEE1}" dt="2022-06-19T19:59:19.817" v="3577" actId="26606"/>
          <ac:grpSpMkLst>
            <pc:docMk/>
            <pc:sldMk cId="2753778208" sldId="530"/>
            <ac:grpSpMk id="26655" creationId="{4F4CD6D0-5A87-4BA2-A13A-0E40511C3CFA}"/>
          </ac:grpSpMkLst>
        </pc:grpChg>
        <pc:grpChg chg="add del">
          <ac:chgData name="BEN KHALFALLAH Hela ItimAsrScoVdf" userId="d55be94f-4073-46ba-88ef-465599598fde" providerId="ADAL" clId="{F4C6D9C5-BD47-44C2-9B57-275B6642FEE1}" dt="2022-06-19T19:59:19.817" v="3577" actId="26606"/>
          <ac:grpSpMkLst>
            <pc:docMk/>
            <pc:sldMk cId="2753778208" sldId="530"/>
            <ac:grpSpMk id="26657" creationId="{E9537076-EF48-4F72-9164-FD8260D550AC}"/>
          </ac:grpSpMkLst>
        </pc:grpChg>
        <pc:grpChg chg="add del">
          <ac:chgData name="BEN KHALFALLAH Hela ItimAsrScoVdf" userId="d55be94f-4073-46ba-88ef-465599598fde" providerId="ADAL" clId="{F4C6D9C5-BD47-44C2-9B57-275B6642FEE1}" dt="2022-06-19T19:59:19.817" v="3577" actId="26606"/>
          <ac:grpSpMkLst>
            <pc:docMk/>
            <pc:sldMk cId="2753778208" sldId="530"/>
            <ac:grpSpMk id="26659" creationId="{6EFC3492-86BD-4D75-B5B4-C2DBFE0BD106}"/>
          </ac:grpSpMkLst>
        </pc:grpChg>
        <pc:picChg chg="del">
          <ac:chgData name="BEN KHALFALLAH Hela ItimAsrScoVdf" userId="d55be94f-4073-46ba-88ef-465599598fde" providerId="ADAL" clId="{F4C6D9C5-BD47-44C2-9B57-275B6642FEE1}" dt="2022-06-19T19:57:19.147" v="3555" actId="478"/>
          <ac:picMkLst>
            <pc:docMk/>
            <pc:sldMk cId="2753778208" sldId="530"/>
            <ac:picMk id="2" creationId="{D79B950D-0BFC-4C21-9D6D-2572FAA2E4AD}"/>
          </ac:picMkLst>
        </pc:picChg>
        <pc:picChg chg="add del mod">
          <ac:chgData name="BEN KHALFALLAH Hela ItimAsrScoVdf" userId="d55be94f-4073-46ba-88ef-465599598fde" providerId="ADAL" clId="{F4C6D9C5-BD47-44C2-9B57-275B6642FEE1}" dt="2022-06-19T19:57:58.746" v="3566" actId="478"/>
          <ac:picMkLst>
            <pc:docMk/>
            <pc:sldMk cId="2753778208" sldId="530"/>
            <ac:picMk id="8" creationId="{538D4AD9-A18C-42A4-8563-A424A12ECA64}"/>
          </ac:picMkLst>
        </pc:picChg>
        <pc:picChg chg="add mod ord">
          <ac:chgData name="BEN KHALFALLAH Hela ItimAsrScoVdf" userId="d55be94f-4073-46ba-88ef-465599598fde" providerId="ADAL" clId="{F4C6D9C5-BD47-44C2-9B57-275B6642FEE1}" dt="2022-06-19T19:59:22.077" v="3580" actId="26606"/>
          <ac:picMkLst>
            <pc:docMk/>
            <pc:sldMk cId="2753778208" sldId="530"/>
            <ac:picMk id="10" creationId="{6F28DB81-7332-4C45-B212-93C9BF4A2114}"/>
          </ac:picMkLst>
        </pc:picChg>
        <pc:picChg chg="add mod ord">
          <ac:chgData name="BEN KHALFALLAH Hela ItimAsrScoVdf" userId="d55be94f-4073-46ba-88ef-465599598fde" providerId="ADAL" clId="{F4C6D9C5-BD47-44C2-9B57-275B6642FEE1}" dt="2022-06-19T19:59:22.077" v="3580" actId="26606"/>
          <ac:picMkLst>
            <pc:docMk/>
            <pc:sldMk cId="2753778208" sldId="530"/>
            <ac:picMk id="12" creationId="{C8E3B0C2-11C3-4C2B-931A-4D976A2E1816}"/>
          </ac:picMkLst>
        </pc:picChg>
        <pc:picChg chg="add mod">
          <ac:chgData name="BEN KHALFALLAH Hela ItimAsrScoVdf" userId="d55be94f-4073-46ba-88ef-465599598fde" providerId="ADAL" clId="{F4C6D9C5-BD47-44C2-9B57-275B6642FEE1}" dt="2022-06-19T19:59:22.077" v="3580" actId="26606"/>
          <ac:picMkLst>
            <pc:docMk/>
            <pc:sldMk cId="2753778208" sldId="530"/>
            <ac:picMk id="26626" creationId="{D7F53F93-9A52-4178-8DB2-0D249BFE8D79}"/>
          </ac:picMkLst>
        </pc:picChg>
        <pc:cxnChg chg="add del">
          <ac:chgData name="BEN KHALFALLAH Hela ItimAsrScoVdf" userId="d55be94f-4073-46ba-88ef-465599598fde" providerId="ADAL" clId="{F4C6D9C5-BD47-44C2-9B57-275B6642FEE1}" dt="2022-06-19T19:57:49.509" v="3562" actId="26606"/>
          <ac:cxnSpMkLst>
            <pc:docMk/>
            <pc:sldMk cId="2753778208" sldId="530"/>
            <ac:cxnSpMk id="20" creationId="{D4BDCD00-BA97-40D8-93CD-0A9CA931BE17}"/>
          </ac:cxnSpMkLst>
        </pc:cxnChg>
        <pc:cxnChg chg="add del">
          <ac:chgData name="BEN KHALFALLAH Hela ItimAsrScoVdf" userId="d55be94f-4073-46ba-88ef-465599598fde" providerId="ADAL" clId="{F4C6D9C5-BD47-44C2-9B57-275B6642FEE1}" dt="2022-06-19T19:57:49.509" v="3562" actId="26606"/>
          <ac:cxnSpMkLst>
            <pc:docMk/>
            <pc:sldMk cId="2753778208" sldId="530"/>
            <ac:cxnSpMk id="22" creationId="{2D631E40-F51C-4828-B23B-DF903513296E}"/>
          </ac:cxnSpMkLst>
        </pc:cxnChg>
        <pc:cxnChg chg="add del">
          <ac:chgData name="BEN KHALFALLAH Hela ItimAsrScoVdf" userId="d55be94f-4073-46ba-88ef-465599598fde" providerId="ADAL" clId="{F4C6D9C5-BD47-44C2-9B57-275B6642FEE1}" dt="2022-06-19T19:59:22.077" v="3580" actId="26606"/>
          <ac:cxnSpMkLst>
            <pc:docMk/>
            <pc:sldMk cId="2753778208" sldId="530"/>
            <ac:cxnSpMk id="27" creationId="{D4BDCD00-BA97-40D8-93CD-0A9CA931BE17}"/>
          </ac:cxnSpMkLst>
        </pc:cxnChg>
        <pc:cxnChg chg="add del">
          <ac:chgData name="BEN KHALFALLAH Hela ItimAsrScoVdf" userId="d55be94f-4073-46ba-88ef-465599598fde" providerId="ADAL" clId="{F4C6D9C5-BD47-44C2-9B57-275B6642FEE1}" dt="2022-06-19T19:59:22.077" v="3580" actId="26606"/>
          <ac:cxnSpMkLst>
            <pc:docMk/>
            <pc:sldMk cId="2753778208" sldId="530"/>
            <ac:cxnSpMk id="28" creationId="{2D631E40-F51C-4828-B23B-DF903513296E}"/>
          </ac:cxnSpMkLst>
        </pc:cxnChg>
      </pc:sldChg>
      <pc:sldChg chg="addSp delSp modSp add mod setBg">
        <pc:chgData name="BEN KHALFALLAH Hela ItimAsrScoVdf" userId="d55be94f-4073-46ba-88ef-465599598fde" providerId="ADAL" clId="{F4C6D9C5-BD47-44C2-9B57-275B6642FEE1}" dt="2022-06-19T20:01:00.764" v="3594" actId="26606"/>
        <pc:sldMkLst>
          <pc:docMk/>
          <pc:sldMk cId="2788325566" sldId="531"/>
        </pc:sldMkLst>
        <pc:spChg chg="mod ord">
          <ac:chgData name="BEN KHALFALLAH Hela ItimAsrScoVdf" userId="d55be94f-4073-46ba-88ef-465599598fde" providerId="ADAL" clId="{F4C6D9C5-BD47-44C2-9B57-275B6642FEE1}" dt="2022-06-19T20:01:00.764" v="3594" actId="26606"/>
          <ac:spMkLst>
            <pc:docMk/>
            <pc:sldMk cId="2788325566" sldId="531"/>
            <ac:spMk id="2" creationId="{DA33D78E-3AFE-4152-A5D6-45F8C799AA02}"/>
          </ac:spMkLst>
        </pc:spChg>
        <pc:spChg chg="del">
          <ac:chgData name="BEN KHALFALLAH Hela ItimAsrScoVdf" userId="d55be94f-4073-46ba-88ef-465599598fde" providerId="ADAL" clId="{F4C6D9C5-BD47-44C2-9B57-275B6642FEE1}" dt="2022-06-19T19:59:39.985" v="3583" actId="478"/>
          <ac:spMkLst>
            <pc:docMk/>
            <pc:sldMk cId="2788325566" sldId="531"/>
            <ac:spMk id="4" creationId="{23512188-F275-43B9-B28E-431CF2027B71}"/>
          </ac:spMkLst>
        </pc:spChg>
        <pc:spChg chg="add">
          <ac:chgData name="BEN KHALFALLAH Hela ItimAsrScoVdf" userId="d55be94f-4073-46ba-88ef-465599598fde" providerId="ADAL" clId="{F4C6D9C5-BD47-44C2-9B57-275B6642FEE1}" dt="2022-06-19T20:01:00.764" v="3594" actId="26606"/>
          <ac:spMkLst>
            <pc:docMk/>
            <pc:sldMk cId="2788325566" sldId="531"/>
            <ac:spMk id="27659" creationId="{1E5E4503-CC62-4DA9-9121-0A15719984CE}"/>
          </ac:spMkLst>
        </pc:spChg>
        <pc:spChg chg="add">
          <ac:chgData name="BEN KHALFALLAH Hela ItimAsrScoVdf" userId="d55be94f-4073-46ba-88ef-465599598fde" providerId="ADAL" clId="{F4C6D9C5-BD47-44C2-9B57-275B6642FEE1}" dt="2022-06-19T20:01:00.764" v="3594" actId="26606"/>
          <ac:spMkLst>
            <pc:docMk/>
            <pc:sldMk cId="2788325566" sldId="531"/>
            <ac:spMk id="27661" creationId="{D8D61A1B-3C4C-4F0E-965F-15837624CF5B}"/>
          </ac:spMkLst>
        </pc:spChg>
        <pc:spChg chg="add">
          <ac:chgData name="BEN KHALFALLAH Hela ItimAsrScoVdf" userId="d55be94f-4073-46ba-88ef-465599598fde" providerId="ADAL" clId="{F4C6D9C5-BD47-44C2-9B57-275B6642FEE1}" dt="2022-06-19T20:01:00.764" v="3594" actId="26606"/>
          <ac:spMkLst>
            <pc:docMk/>
            <pc:sldMk cId="2788325566" sldId="531"/>
            <ac:spMk id="27663" creationId="{00E56243-9701-44E8-8A92-319433305195}"/>
          </ac:spMkLst>
        </pc:spChg>
        <pc:spChg chg="add">
          <ac:chgData name="BEN KHALFALLAH Hela ItimAsrScoVdf" userId="d55be94f-4073-46ba-88ef-465599598fde" providerId="ADAL" clId="{F4C6D9C5-BD47-44C2-9B57-275B6642FEE1}" dt="2022-06-19T20:01:00.764" v="3594" actId="26606"/>
          <ac:spMkLst>
            <pc:docMk/>
            <pc:sldMk cId="2788325566" sldId="531"/>
            <ac:spMk id="27665" creationId="{5B1F1915-E076-48EB-BB4A-EE9808EB40CB}"/>
          </ac:spMkLst>
        </pc:spChg>
        <pc:spChg chg="add">
          <ac:chgData name="BEN KHALFALLAH Hela ItimAsrScoVdf" userId="d55be94f-4073-46ba-88ef-465599598fde" providerId="ADAL" clId="{F4C6D9C5-BD47-44C2-9B57-275B6642FEE1}" dt="2022-06-19T20:01:00.764" v="3594" actId="26606"/>
          <ac:spMkLst>
            <pc:docMk/>
            <pc:sldMk cId="2788325566" sldId="531"/>
            <ac:spMk id="27667" creationId="{464F52C5-CC90-4BFA-84AD-47DFD30D6D6F}"/>
          </ac:spMkLst>
        </pc:spChg>
        <pc:spChg chg="add">
          <ac:chgData name="BEN KHALFALLAH Hela ItimAsrScoVdf" userId="d55be94f-4073-46ba-88ef-465599598fde" providerId="ADAL" clId="{F4C6D9C5-BD47-44C2-9B57-275B6642FEE1}" dt="2022-06-19T20:01:00.764" v="3594" actId="26606"/>
          <ac:spMkLst>
            <pc:docMk/>
            <pc:sldMk cId="2788325566" sldId="531"/>
            <ac:spMk id="27669" creationId="{AE1578EE-AC37-4C94-98C6-4B322C6705C9}"/>
          </ac:spMkLst>
        </pc:spChg>
        <pc:spChg chg="add">
          <ac:chgData name="BEN KHALFALLAH Hela ItimAsrScoVdf" userId="d55be94f-4073-46ba-88ef-465599598fde" providerId="ADAL" clId="{F4C6D9C5-BD47-44C2-9B57-275B6642FEE1}" dt="2022-06-19T20:01:00.764" v="3594" actId="26606"/>
          <ac:spMkLst>
            <pc:docMk/>
            <pc:sldMk cId="2788325566" sldId="531"/>
            <ac:spMk id="27671" creationId="{0055CAD6-F214-46F5-8689-93CBDA717584}"/>
          </ac:spMkLst>
        </pc:spChg>
        <pc:spChg chg="add">
          <ac:chgData name="BEN KHALFALLAH Hela ItimAsrScoVdf" userId="d55be94f-4073-46ba-88ef-465599598fde" providerId="ADAL" clId="{F4C6D9C5-BD47-44C2-9B57-275B6642FEE1}" dt="2022-06-19T20:01:00.764" v="3594" actId="26606"/>
          <ac:spMkLst>
            <pc:docMk/>
            <pc:sldMk cId="2788325566" sldId="531"/>
            <ac:spMk id="27673" creationId="{F2A33DE3-FEF0-4DFE-9792-F2E4F5A13C18}"/>
          </ac:spMkLst>
        </pc:spChg>
        <pc:spChg chg="add">
          <ac:chgData name="BEN KHALFALLAH Hela ItimAsrScoVdf" userId="d55be94f-4073-46ba-88ef-465599598fde" providerId="ADAL" clId="{F4C6D9C5-BD47-44C2-9B57-275B6642FEE1}" dt="2022-06-19T20:01:00.764" v="3594" actId="26606"/>
          <ac:spMkLst>
            <pc:docMk/>
            <pc:sldMk cId="2788325566" sldId="531"/>
            <ac:spMk id="27675" creationId="{58F305D9-36FC-424E-A383-F1B4070059A9}"/>
          </ac:spMkLst>
        </pc:spChg>
        <pc:picChg chg="add mod">
          <ac:chgData name="BEN KHALFALLAH Hela ItimAsrScoVdf" userId="d55be94f-4073-46ba-88ef-465599598fde" providerId="ADAL" clId="{F4C6D9C5-BD47-44C2-9B57-275B6642FEE1}" dt="2022-06-19T20:01:00.764" v="3594" actId="26606"/>
          <ac:picMkLst>
            <pc:docMk/>
            <pc:sldMk cId="2788325566" sldId="531"/>
            <ac:picMk id="27650" creationId="{34D90C6D-9262-4A24-8FE9-AD415F4918E6}"/>
          </ac:picMkLst>
        </pc:picChg>
        <pc:picChg chg="add mod">
          <ac:chgData name="BEN KHALFALLAH Hela ItimAsrScoVdf" userId="d55be94f-4073-46ba-88ef-465599598fde" providerId="ADAL" clId="{F4C6D9C5-BD47-44C2-9B57-275B6642FEE1}" dt="2022-06-19T20:01:00.764" v="3594" actId="26606"/>
          <ac:picMkLst>
            <pc:docMk/>
            <pc:sldMk cId="2788325566" sldId="531"/>
            <ac:picMk id="27652" creationId="{1849BB70-8418-4D6F-A51E-9F57BD8B55A3}"/>
          </ac:picMkLst>
        </pc:picChg>
        <pc:picChg chg="add mod ord">
          <ac:chgData name="BEN KHALFALLAH Hela ItimAsrScoVdf" userId="d55be94f-4073-46ba-88ef-465599598fde" providerId="ADAL" clId="{F4C6D9C5-BD47-44C2-9B57-275B6642FEE1}" dt="2022-06-19T20:01:00.764" v="3594" actId="26606"/>
          <ac:picMkLst>
            <pc:docMk/>
            <pc:sldMk cId="2788325566" sldId="531"/>
            <ac:picMk id="27654" creationId="{A5D2FE83-51C9-428F-BCCA-0744D20BBD2D}"/>
          </ac:picMkLst>
        </pc:picChg>
      </pc:sldChg>
      <pc:sldChg chg="addSp delSp modSp new mod setBg">
        <pc:chgData name="BEN KHALFALLAH Hela ItimAsrScoVdf" userId="d55be94f-4073-46ba-88ef-465599598fde" providerId="ADAL" clId="{F4C6D9C5-BD47-44C2-9B57-275B6642FEE1}" dt="2022-06-19T20:04:08.639" v="3611" actId="26606"/>
        <pc:sldMkLst>
          <pc:docMk/>
          <pc:sldMk cId="4062703144" sldId="532"/>
        </pc:sldMkLst>
        <pc:spChg chg="add del">
          <ac:chgData name="BEN KHALFALLAH Hela ItimAsrScoVdf" userId="d55be94f-4073-46ba-88ef-465599598fde" providerId="ADAL" clId="{F4C6D9C5-BD47-44C2-9B57-275B6642FEE1}" dt="2022-06-19T20:04:08.629" v="3610" actId="26606"/>
          <ac:spMkLst>
            <pc:docMk/>
            <pc:sldMk cId="4062703144" sldId="532"/>
            <ac:spMk id="29718" creationId="{D1B5A7A9-844F-449B-9F0B-ADA823A93F15}"/>
          </ac:spMkLst>
        </pc:spChg>
        <pc:spChg chg="add del">
          <ac:chgData name="BEN KHALFALLAH Hela ItimAsrScoVdf" userId="d55be94f-4073-46ba-88ef-465599598fde" providerId="ADAL" clId="{F4C6D9C5-BD47-44C2-9B57-275B6642FEE1}" dt="2022-06-19T20:04:08.629" v="3610" actId="26606"/>
          <ac:spMkLst>
            <pc:docMk/>
            <pc:sldMk cId="4062703144" sldId="532"/>
            <ac:spMk id="29720" creationId="{26EF3366-D369-4699-9224-92DF2A6BD394}"/>
          </ac:spMkLst>
        </pc:spChg>
        <pc:spChg chg="add del">
          <ac:chgData name="BEN KHALFALLAH Hela ItimAsrScoVdf" userId="d55be94f-4073-46ba-88ef-465599598fde" providerId="ADAL" clId="{F4C6D9C5-BD47-44C2-9B57-275B6642FEE1}" dt="2022-06-19T20:04:08.629" v="3610" actId="26606"/>
          <ac:spMkLst>
            <pc:docMk/>
            <pc:sldMk cId="4062703144" sldId="532"/>
            <ac:spMk id="29722" creationId="{1BC0FF49-4C2C-401A-A538-A520CA00E1F7}"/>
          </ac:spMkLst>
        </pc:spChg>
        <pc:spChg chg="add del">
          <ac:chgData name="BEN KHALFALLAH Hela ItimAsrScoVdf" userId="d55be94f-4073-46ba-88ef-465599598fde" providerId="ADAL" clId="{F4C6D9C5-BD47-44C2-9B57-275B6642FEE1}" dt="2022-06-19T20:04:08.629" v="3610" actId="26606"/>
          <ac:spMkLst>
            <pc:docMk/>
            <pc:sldMk cId="4062703144" sldId="532"/>
            <ac:spMk id="29724" creationId="{F79205F4-89F3-4686-B966-BBF5CC998C97}"/>
          </ac:spMkLst>
        </pc:spChg>
        <pc:spChg chg="add del">
          <ac:chgData name="BEN KHALFALLAH Hela ItimAsrScoVdf" userId="d55be94f-4073-46ba-88ef-465599598fde" providerId="ADAL" clId="{F4C6D9C5-BD47-44C2-9B57-275B6642FEE1}" dt="2022-06-19T20:04:08.629" v="3610" actId="26606"/>
          <ac:spMkLst>
            <pc:docMk/>
            <pc:sldMk cId="4062703144" sldId="532"/>
            <ac:spMk id="29726" creationId="{00DBC40C-EA02-4A4D-8449-A1FC9968DDA4}"/>
          </ac:spMkLst>
        </pc:spChg>
        <pc:spChg chg="add">
          <ac:chgData name="BEN KHALFALLAH Hela ItimAsrScoVdf" userId="d55be94f-4073-46ba-88ef-465599598fde" providerId="ADAL" clId="{F4C6D9C5-BD47-44C2-9B57-275B6642FEE1}" dt="2022-06-19T20:04:08.639" v="3611" actId="26606"/>
          <ac:spMkLst>
            <pc:docMk/>
            <pc:sldMk cId="4062703144" sldId="532"/>
            <ac:spMk id="29728" creationId="{1284CA7F-B696-4085-84C6-CD668817E685}"/>
          </ac:spMkLst>
        </pc:spChg>
        <pc:spChg chg="add">
          <ac:chgData name="BEN KHALFALLAH Hela ItimAsrScoVdf" userId="d55be94f-4073-46ba-88ef-465599598fde" providerId="ADAL" clId="{F4C6D9C5-BD47-44C2-9B57-275B6642FEE1}" dt="2022-06-19T20:04:08.639" v="3611" actId="26606"/>
          <ac:spMkLst>
            <pc:docMk/>
            <pc:sldMk cId="4062703144" sldId="532"/>
            <ac:spMk id="29729" creationId="{858A10F4-B847-4777-BC82-782F6FB36E40}"/>
          </ac:spMkLst>
        </pc:spChg>
        <pc:spChg chg="add">
          <ac:chgData name="BEN KHALFALLAH Hela ItimAsrScoVdf" userId="d55be94f-4073-46ba-88ef-465599598fde" providerId="ADAL" clId="{F4C6D9C5-BD47-44C2-9B57-275B6642FEE1}" dt="2022-06-19T20:04:08.639" v="3611" actId="26606"/>
          <ac:spMkLst>
            <pc:docMk/>
            <pc:sldMk cId="4062703144" sldId="532"/>
            <ac:spMk id="29730" creationId="{8883B597-C9A1-46EF-AB6B-71DF0B1ED4A6}"/>
          </ac:spMkLst>
        </pc:spChg>
        <pc:spChg chg="add">
          <ac:chgData name="BEN KHALFALLAH Hela ItimAsrScoVdf" userId="d55be94f-4073-46ba-88ef-465599598fde" providerId="ADAL" clId="{F4C6D9C5-BD47-44C2-9B57-275B6642FEE1}" dt="2022-06-19T20:04:08.639" v="3611" actId="26606"/>
          <ac:spMkLst>
            <pc:docMk/>
            <pc:sldMk cId="4062703144" sldId="532"/>
            <ac:spMk id="29731" creationId="{A0B38421-369F-445C-9543-5BC17BC09040}"/>
          </ac:spMkLst>
        </pc:spChg>
        <pc:spChg chg="add">
          <ac:chgData name="BEN KHALFALLAH Hela ItimAsrScoVdf" userId="d55be94f-4073-46ba-88ef-465599598fde" providerId="ADAL" clId="{F4C6D9C5-BD47-44C2-9B57-275B6642FEE1}" dt="2022-06-19T20:04:08.639" v="3611" actId="26606"/>
          <ac:spMkLst>
            <pc:docMk/>
            <pc:sldMk cId="4062703144" sldId="532"/>
            <ac:spMk id="29732" creationId="{FAA9CE81-CAF0-41E3-8E73-CAFA13A0B1A7}"/>
          </ac:spMkLst>
        </pc:spChg>
        <pc:picChg chg="add mod ord">
          <ac:chgData name="BEN KHALFALLAH Hela ItimAsrScoVdf" userId="d55be94f-4073-46ba-88ef-465599598fde" providerId="ADAL" clId="{F4C6D9C5-BD47-44C2-9B57-275B6642FEE1}" dt="2022-06-19T20:04:08.639" v="3611" actId="26606"/>
          <ac:picMkLst>
            <pc:docMk/>
            <pc:sldMk cId="4062703144" sldId="532"/>
            <ac:picMk id="29698" creationId="{E69FE1CD-0449-4AD4-B09D-F5430FCBD466}"/>
          </ac:picMkLst>
        </pc:picChg>
        <pc:picChg chg="add mod ord">
          <ac:chgData name="BEN KHALFALLAH Hela ItimAsrScoVdf" userId="d55be94f-4073-46ba-88ef-465599598fde" providerId="ADAL" clId="{F4C6D9C5-BD47-44C2-9B57-275B6642FEE1}" dt="2022-06-19T20:04:08.639" v="3611" actId="26606"/>
          <ac:picMkLst>
            <pc:docMk/>
            <pc:sldMk cId="4062703144" sldId="532"/>
            <ac:picMk id="29700" creationId="{F7B4F016-CF40-48A9-80D0-F7689CB26EDD}"/>
          </ac:picMkLst>
        </pc:picChg>
        <pc:picChg chg="add mod ord">
          <ac:chgData name="BEN KHALFALLAH Hela ItimAsrScoVdf" userId="d55be94f-4073-46ba-88ef-465599598fde" providerId="ADAL" clId="{F4C6D9C5-BD47-44C2-9B57-275B6642FEE1}" dt="2022-06-19T20:04:08.639" v="3611" actId="26606"/>
          <ac:picMkLst>
            <pc:docMk/>
            <pc:sldMk cId="4062703144" sldId="532"/>
            <ac:picMk id="29702" creationId="{570F3695-642D-4839-912D-98DBD1FD35BF}"/>
          </ac:picMkLst>
        </pc:picChg>
        <pc:picChg chg="add mod ord">
          <ac:chgData name="BEN KHALFALLAH Hela ItimAsrScoVdf" userId="d55be94f-4073-46ba-88ef-465599598fde" providerId="ADAL" clId="{F4C6D9C5-BD47-44C2-9B57-275B6642FEE1}" dt="2022-06-19T20:04:08.639" v="3611" actId="26606"/>
          <ac:picMkLst>
            <pc:docMk/>
            <pc:sldMk cId="4062703144" sldId="532"/>
            <ac:picMk id="29704" creationId="{7EF5AA01-BD06-44E4-A031-8B826DDE10CA}"/>
          </ac:picMkLst>
        </pc:picChg>
        <pc:picChg chg="add mod">
          <ac:chgData name="BEN KHALFALLAH Hela ItimAsrScoVdf" userId="d55be94f-4073-46ba-88ef-465599598fde" providerId="ADAL" clId="{F4C6D9C5-BD47-44C2-9B57-275B6642FEE1}" dt="2022-06-19T20:04:08.639" v="3611" actId="26606"/>
          <ac:picMkLst>
            <pc:docMk/>
            <pc:sldMk cId="4062703144" sldId="532"/>
            <ac:picMk id="29706" creationId="{7F8F4349-F0F0-44F2-8F33-A40422E29662}"/>
          </ac:picMkLst>
        </pc:picChg>
        <pc:cxnChg chg="add del">
          <ac:chgData name="BEN KHALFALLAH Hela ItimAsrScoVdf" userId="d55be94f-4073-46ba-88ef-465599598fde" providerId="ADAL" clId="{F4C6D9C5-BD47-44C2-9B57-275B6642FEE1}" dt="2022-06-19T20:04:08.639" v="3611" actId="26606"/>
          <ac:cxnSpMkLst>
            <pc:docMk/>
            <pc:sldMk cId="4062703144" sldId="532"/>
            <ac:cxnSpMk id="29709" creationId="{91B6081D-D3E8-4209-B85B-EB1C655A6272}"/>
          </ac:cxnSpMkLst>
        </pc:cxnChg>
        <pc:cxnChg chg="add del">
          <ac:chgData name="BEN KHALFALLAH Hela ItimAsrScoVdf" userId="d55be94f-4073-46ba-88ef-465599598fde" providerId="ADAL" clId="{F4C6D9C5-BD47-44C2-9B57-275B6642FEE1}" dt="2022-06-19T20:04:08.639" v="3611" actId="26606"/>
          <ac:cxnSpMkLst>
            <pc:docMk/>
            <pc:sldMk cId="4062703144" sldId="532"/>
            <ac:cxnSpMk id="29711" creationId="{28CA55E4-1295-45C8-BA05-5A9E705B749A}"/>
          </ac:cxnSpMkLst>
        </pc:cxnChg>
        <pc:cxnChg chg="add del">
          <ac:chgData name="BEN KHALFALLAH Hela ItimAsrScoVdf" userId="d55be94f-4073-46ba-88ef-465599598fde" providerId="ADAL" clId="{F4C6D9C5-BD47-44C2-9B57-275B6642FEE1}" dt="2022-06-19T20:04:08.639" v="3611" actId="26606"/>
          <ac:cxnSpMkLst>
            <pc:docMk/>
            <pc:sldMk cId="4062703144" sldId="532"/>
            <ac:cxnSpMk id="29713" creationId="{08C5794E-A9A1-4A23-AF68-C79A7822334C}"/>
          </ac:cxnSpMkLst>
        </pc:cxnChg>
      </pc:sldChg>
      <pc:sldChg chg="addSp delSp modSp new mod setBg">
        <pc:chgData name="BEN KHALFALLAH Hela ItimAsrScoVdf" userId="d55be94f-4073-46ba-88ef-465599598fde" providerId="ADAL" clId="{F4C6D9C5-BD47-44C2-9B57-275B6642FEE1}" dt="2022-06-19T20:06:22.998" v="3618" actId="26606"/>
        <pc:sldMkLst>
          <pc:docMk/>
          <pc:sldMk cId="1675034646" sldId="533"/>
        </pc:sldMkLst>
        <pc:spChg chg="add del">
          <ac:chgData name="BEN KHALFALLAH Hela ItimAsrScoVdf" userId="d55be94f-4073-46ba-88ef-465599598fde" providerId="ADAL" clId="{F4C6D9C5-BD47-44C2-9B57-275B6642FEE1}" dt="2022-06-19T20:06:22.998" v="3618" actId="26606"/>
          <ac:spMkLst>
            <pc:docMk/>
            <pc:sldMk cId="1675034646" sldId="533"/>
            <ac:spMk id="30727" creationId="{5E22EDAF-5B6B-4EDA-874A-D2323A56311E}"/>
          </ac:spMkLst>
        </pc:spChg>
        <pc:spChg chg="add del">
          <ac:chgData name="BEN KHALFALLAH Hela ItimAsrScoVdf" userId="d55be94f-4073-46ba-88ef-465599598fde" providerId="ADAL" clId="{F4C6D9C5-BD47-44C2-9B57-275B6642FEE1}" dt="2022-06-19T20:06:22.998" v="3618" actId="26606"/>
          <ac:spMkLst>
            <pc:docMk/>
            <pc:sldMk cId="1675034646" sldId="533"/>
            <ac:spMk id="30729" creationId="{447093E9-0FF5-4C8A-87CA-1A77A8A8AAD6}"/>
          </ac:spMkLst>
        </pc:spChg>
        <pc:spChg chg="add del">
          <ac:chgData name="BEN KHALFALLAH Hela ItimAsrScoVdf" userId="d55be94f-4073-46ba-88ef-465599598fde" providerId="ADAL" clId="{F4C6D9C5-BD47-44C2-9B57-275B6642FEE1}" dt="2022-06-19T20:06:22.998" v="3618" actId="26606"/>
          <ac:spMkLst>
            <pc:docMk/>
            <pc:sldMk cId="1675034646" sldId="533"/>
            <ac:spMk id="30731" creationId="{1531B9EF-E1F9-40FE-9CC0-C4C5F70253C7}"/>
          </ac:spMkLst>
        </pc:spChg>
        <pc:spChg chg="add del">
          <ac:chgData name="BEN KHALFALLAH Hela ItimAsrScoVdf" userId="d55be94f-4073-46ba-88ef-465599598fde" providerId="ADAL" clId="{F4C6D9C5-BD47-44C2-9B57-275B6642FEE1}" dt="2022-06-19T20:06:22.998" v="3618" actId="26606"/>
          <ac:spMkLst>
            <pc:docMk/>
            <pc:sldMk cId="1675034646" sldId="533"/>
            <ac:spMk id="30733" creationId="{A8457049-EBE6-4D4A-9603-74419DBBE784}"/>
          </ac:spMkLst>
        </pc:spChg>
        <pc:spChg chg="add del">
          <ac:chgData name="BEN KHALFALLAH Hela ItimAsrScoVdf" userId="d55be94f-4073-46ba-88ef-465599598fde" providerId="ADAL" clId="{F4C6D9C5-BD47-44C2-9B57-275B6642FEE1}" dt="2022-06-19T20:06:22.998" v="3618" actId="26606"/>
          <ac:spMkLst>
            <pc:docMk/>
            <pc:sldMk cId="1675034646" sldId="533"/>
            <ac:spMk id="30735" creationId="{D54EC586-DBC6-420F-A910-59AC50ABF982}"/>
          </ac:spMkLst>
        </pc:spChg>
        <pc:spChg chg="add">
          <ac:chgData name="BEN KHALFALLAH Hela ItimAsrScoVdf" userId="d55be94f-4073-46ba-88ef-465599598fde" providerId="ADAL" clId="{F4C6D9C5-BD47-44C2-9B57-275B6642FEE1}" dt="2022-06-19T20:06:22.998" v="3618" actId="26606"/>
          <ac:spMkLst>
            <pc:docMk/>
            <pc:sldMk cId="1675034646" sldId="533"/>
            <ac:spMk id="30740" creationId="{5E22EDAF-5B6B-4EDA-874A-D2323A56311E}"/>
          </ac:spMkLst>
        </pc:spChg>
        <pc:spChg chg="add">
          <ac:chgData name="BEN KHALFALLAH Hela ItimAsrScoVdf" userId="d55be94f-4073-46ba-88ef-465599598fde" providerId="ADAL" clId="{F4C6D9C5-BD47-44C2-9B57-275B6642FEE1}" dt="2022-06-19T20:06:22.998" v="3618" actId="26606"/>
          <ac:spMkLst>
            <pc:docMk/>
            <pc:sldMk cId="1675034646" sldId="533"/>
            <ac:spMk id="30742" creationId="{447093E9-0FF5-4C8A-87CA-1A77A8A8AAD6}"/>
          </ac:spMkLst>
        </pc:spChg>
        <pc:spChg chg="add">
          <ac:chgData name="BEN KHALFALLAH Hela ItimAsrScoVdf" userId="d55be94f-4073-46ba-88ef-465599598fde" providerId="ADAL" clId="{F4C6D9C5-BD47-44C2-9B57-275B6642FEE1}" dt="2022-06-19T20:06:22.998" v="3618" actId="26606"/>
          <ac:spMkLst>
            <pc:docMk/>
            <pc:sldMk cId="1675034646" sldId="533"/>
            <ac:spMk id="30744" creationId="{1531B9EF-E1F9-40FE-9CC0-C4C5F70253C7}"/>
          </ac:spMkLst>
        </pc:spChg>
        <pc:spChg chg="add">
          <ac:chgData name="BEN KHALFALLAH Hela ItimAsrScoVdf" userId="d55be94f-4073-46ba-88ef-465599598fde" providerId="ADAL" clId="{F4C6D9C5-BD47-44C2-9B57-275B6642FEE1}" dt="2022-06-19T20:06:22.998" v="3618" actId="26606"/>
          <ac:spMkLst>
            <pc:docMk/>
            <pc:sldMk cId="1675034646" sldId="533"/>
            <ac:spMk id="30746" creationId="{A8457049-EBE6-4D4A-9603-74419DBBE784}"/>
          </ac:spMkLst>
        </pc:spChg>
        <pc:spChg chg="add">
          <ac:chgData name="BEN KHALFALLAH Hela ItimAsrScoVdf" userId="d55be94f-4073-46ba-88ef-465599598fde" providerId="ADAL" clId="{F4C6D9C5-BD47-44C2-9B57-275B6642FEE1}" dt="2022-06-19T20:06:22.998" v="3618" actId="26606"/>
          <ac:spMkLst>
            <pc:docMk/>
            <pc:sldMk cId="1675034646" sldId="533"/>
            <ac:spMk id="30748" creationId="{D54EC586-DBC6-420F-A910-59AC50ABF982}"/>
          </ac:spMkLst>
        </pc:spChg>
        <pc:picChg chg="add del mod">
          <ac:chgData name="BEN KHALFALLAH Hela ItimAsrScoVdf" userId="d55be94f-4073-46ba-88ef-465599598fde" providerId="ADAL" clId="{F4C6D9C5-BD47-44C2-9B57-275B6642FEE1}" dt="2022-06-19T20:05:56.285" v="3615" actId="478"/>
          <ac:picMkLst>
            <pc:docMk/>
            <pc:sldMk cId="1675034646" sldId="533"/>
            <ac:picMk id="30722" creationId="{7FF54C14-73D8-4147-98FB-97E53BC208B7}"/>
          </ac:picMkLst>
        </pc:picChg>
        <pc:picChg chg="add mod">
          <ac:chgData name="BEN KHALFALLAH Hela ItimAsrScoVdf" userId="d55be94f-4073-46ba-88ef-465599598fde" providerId="ADAL" clId="{F4C6D9C5-BD47-44C2-9B57-275B6642FEE1}" dt="2022-06-19T20:06:22.998" v="3618" actId="26606"/>
          <ac:picMkLst>
            <pc:docMk/>
            <pc:sldMk cId="1675034646" sldId="533"/>
            <ac:picMk id="30724" creationId="{E1EDF373-B9E7-4011-8CBD-B6F7D28D79FF}"/>
          </ac:picMkLst>
        </pc:picChg>
      </pc:sldChg>
      <pc:sldChg chg="addSp modSp new mod ord">
        <pc:chgData name="BEN KHALFALLAH Hela ItimAsrScoVdf" userId="d55be94f-4073-46ba-88ef-465599598fde" providerId="ADAL" clId="{F4C6D9C5-BD47-44C2-9B57-275B6642FEE1}" dt="2022-06-20T06:44:30.021" v="3675"/>
        <pc:sldMkLst>
          <pc:docMk/>
          <pc:sldMk cId="4165567785" sldId="534"/>
        </pc:sldMkLst>
        <pc:spChg chg="add mod">
          <ac:chgData name="BEN KHALFALLAH Hela ItimAsrScoVdf" userId="d55be94f-4073-46ba-88ef-465599598fde" providerId="ADAL" clId="{F4C6D9C5-BD47-44C2-9B57-275B6642FEE1}" dt="2022-06-20T06:42:58.478" v="3663" actId="20577"/>
          <ac:spMkLst>
            <pc:docMk/>
            <pc:sldMk cId="4165567785" sldId="534"/>
            <ac:spMk id="3" creationId="{93BD9D7F-B607-490C-8EB1-06446DC7F61F}"/>
          </ac:spMkLst>
        </pc:spChg>
        <pc:picChg chg="add mod">
          <ac:chgData name="BEN KHALFALLAH Hela ItimAsrScoVdf" userId="d55be94f-4073-46ba-88ef-465599598fde" providerId="ADAL" clId="{F4C6D9C5-BD47-44C2-9B57-275B6642FEE1}" dt="2022-06-20T06:42:51.726" v="3662" actId="1076"/>
          <ac:picMkLst>
            <pc:docMk/>
            <pc:sldMk cId="4165567785" sldId="534"/>
            <ac:picMk id="1026" creationId="{46F003E3-B35D-4445-B53F-9C29E7A82411}"/>
          </ac:picMkLst>
        </pc:picChg>
      </pc:sldChg>
      <pc:sldChg chg="addSp modSp new mod">
        <pc:chgData name="BEN KHALFALLAH Hela ItimAsrScoVdf" userId="d55be94f-4073-46ba-88ef-465599598fde" providerId="ADAL" clId="{F4C6D9C5-BD47-44C2-9B57-275B6642FEE1}" dt="2022-06-20T10:01:58.662" v="3721" actId="1076"/>
        <pc:sldMkLst>
          <pc:docMk/>
          <pc:sldMk cId="1612822994" sldId="535"/>
        </pc:sldMkLst>
        <pc:spChg chg="add mod">
          <ac:chgData name="BEN KHALFALLAH Hela ItimAsrScoVdf" userId="d55be94f-4073-46ba-88ef-465599598fde" providerId="ADAL" clId="{F4C6D9C5-BD47-44C2-9B57-275B6642FEE1}" dt="2022-06-20T10:01:58.662" v="3721" actId="1076"/>
          <ac:spMkLst>
            <pc:docMk/>
            <pc:sldMk cId="1612822994" sldId="535"/>
            <ac:spMk id="2" creationId="{A48294D0-5DDD-4B71-B478-CDF4594FC93B}"/>
          </ac:spMkLst>
        </pc:spChg>
        <pc:picChg chg="add">
          <ac:chgData name="BEN KHALFALLAH Hela ItimAsrScoVdf" userId="d55be94f-4073-46ba-88ef-465599598fde" providerId="ADAL" clId="{F4C6D9C5-BD47-44C2-9B57-275B6642FEE1}" dt="2022-06-20T10:01:09.318" v="3684"/>
          <ac:picMkLst>
            <pc:docMk/>
            <pc:sldMk cId="1612822994" sldId="535"/>
            <ac:picMk id="2050" creationId="{20F87EB0-1ED9-4E83-B3B2-A16DA25B9560}"/>
          </ac:picMkLst>
        </pc:picChg>
      </pc:sldChg>
      <pc:sldChg chg="addSp delSp modSp add mod setBg">
        <pc:chgData name="BEN KHALFALLAH Hela ItimAsrScoVdf" userId="d55be94f-4073-46ba-88ef-465599598fde" providerId="ADAL" clId="{F4C6D9C5-BD47-44C2-9B57-275B6642FEE1}" dt="2022-06-21T07:11:38.696" v="3862" actId="11529"/>
        <pc:sldMkLst>
          <pc:docMk/>
          <pc:sldMk cId="3466571372" sldId="536"/>
        </pc:sldMkLst>
        <pc:spChg chg="del">
          <ac:chgData name="BEN KHALFALLAH Hela ItimAsrScoVdf" userId="d55be94f-4073-46ba-88ef-465599598fde" providerId="ADAL" clId="{F4C6D9C5-BD47-44C2-9B57-275B6642FEE1}" dt="2022-06-21T05:55:09.269" v="3725" actId="478"/>
          <ac:spMkLst>
            <pc:docMk/>
            <pc:sldMk cId="3466571372" sldId="536"/>
            <ac:spMk id="2" creationId="{A48294D0-5DDD-4B71-B478-CDF4594FC93B}"/>
          </ac:spMkLst>
        </pc:spChg>
        <pc:spChg chg="add del mod">
          <ac:chgData name="BEN KHALFALLAH Hela ItimAsrScoVdf" userId="d55be94f-4073-46ba-88ef-465599598fde" providerId="ADAL" clId="{F4C6D9C5-BD47-44C2-9B57-275B6642FEE1}" dt="2022-06-21T05:58:35.662" v="3737" actId="478"/>
          <ac:spMkLst>
            <pc:docMk/>
            <pc:sldMk cId="3466571372" sldId="536"/>
            <ac:spMk id="6" creationId="{80FFCA64-D6C8-4B6F-AE8D-AE585F8A9A62}"/>
          </ac:spMkLst>
        </pc:spChg>
        <pc:spChg chg="add mod">
          <ac:chgData name="BEN KHALFALLAH Hela ItimAsrScoVdf" userId="d55be94f-4073-46ba-88ef-465599598fde" providerId="ADAL" clId="{F4C6D9C5-BD47-44C2-9B57-275B6642FEE1}" dt="2022-06-21T07:09:11.572" v="3860" actId="1076"/>
          <ac:spMkLst>
            <pc:docMk/>
            <pc:sldMk cId="3466571372" sldId="536"/>
            <ac:spMk id="12" creationId="{FB5F1F77-6C7A-47A2-9C2B-323AD4444B87}"/>
          </ac:spMkLst>
        </pc:spChg>
        <pc:spChg chg="add del">
          <ac:chgData name="BEN KHALFALLAH Hela ItimAsrScoVdf" userId="d55be94f-4073-46ba-88ef-465599598fde" providerId="ADAL" clId="{F4C6D9C5-BD47-44C2-9B57-275B6642FEE1}" dt="2022-06-21T06:05:10.974" v="3750" actId="26606"/>
          <ac:spMkLst>
            <pc:docMk/>
            <pc:sldMk cId="3466571372" sldId="536"/>
            <ac:spMk id="16" creationId="{9527FCEA-6143-4C5E-8C45-8AC9237ADE89}"/>
          </ac:spMkLst>
        </pc:spChg>
        <pc:spChg chg="add del">
          <ac:chgData name="BEN KHALFALLAH Hela ItimAsrScoVdf" userId="d55be94f-4073-46ba-88ef-465599598fde" providerId="ADAL" clId="{F4C6D9C5-BD47-44C2-9B57-275B6642FEE1}" dt="2022-06-21T06:05:10.974" v="3750" actId="26606"/>
          <ac:spMkLst>
            <pc:docMk/>
            <pc:sldMk cId="3466571372" sldId="536"/>
            <ac:spMk id="18" creationId="{1A9F23AD-7A55-49F3-A3EC-743F47F36B0E}"/>
          </ac:spMkLst>
        </pc:spChg>
        <pc:spChg chg="add del">
          <ac:chgData name="BEN KHALFALLAH Hela ItimAsrScoVdf" userId="d55be94f-4073-46ba-88ef-465599598fde" providerId="ADAL" clId="{F4C6D9C5-BD47-44C2-9B57-275B6642FEE1}" dt="2022-06-21T06:05:10.974" v="3750" actId="26606"/>
          <ac:spMkLst>
            <pc:docMk/>
            <pc:sldMk cId="3466571372" sldId="536"/>
            <ac:spMk id="20" creationId="{D7D9F91F-72C9-4DB9-ABD0-A8180D8262D5}"/>
          </ac:spMkLst>
        </pc:spChg>
        <pc:spChg chg="add del">
          <ac:chgData name="BEN KHALFALLAH Hela ItimAsrScoVdf" userId="d55be94f-4073-46ba-88ef-465599598fde" providerId="ADAL" clId="{F4C6D9C5-BD47-44C2-9B57-275B6642FEE1}" dt="2022-06-21T06:05:10.974" v="3750" actId="26606"/>
          <ac:spMkLst>
            <pc:docMk/>
            <pc:sldMk cId="3466571372" sldId="536"/>
            <ac:spMk id="22" creationId="{BE016956-CE9F-4946-8834-A8BC3529D0F6}"/>
          </ac:spMkLst>
        </pc:spChg>
        <pc:spChg chg="add del">
          <ac:chgData name="BEN KHALFALLAH Hela ItimAsrScoVdf" userId="d55be94f-4073-46ba-88ef-465599598fde" providerId="ADAL" clId="{F4C6D9C5-BD47-44C2-9B57-275B6642FEE1}" dt="2022-06-21T06:05:13.359" v="3752" actId="26606"/>
          <ac:spMkLst>
            <pc:docMk/>
            <pc:sldMk cId="3466571372" sldId="536"/>
            <ac:spMk id="24" creationId="{AA3CC463-F933-4AC4-86E1-5AC14B0C3163}"/>
          </ac:spMkLst>
        </pc:spChg>
        <pc:spChg chg="add del">
          <ac:chgData name="BEN KHALFALLAH Hela ItimAsrScoVdf" userId="d55be94f-4073-46ba-88ef-465599598fde" providerId="ADAL" clId="{F4C6D9C5-BD47-44C2-9B57-275B6642FEE1}" dt="2022-06-21T06:05:13.359" v="3752" actId="26606"/>
          <ac:spMkLst>
            <pc:docMk/>
            <pc:sldMk cId="3466571372" sldId="536"/>
            <ac:spMk id="25" creationId="{6025D2DB-A12A-44DB-B00E-F4D622329EDD}"/>
          </ac:spMkLst>
        </pc:spChg>
        <pc:spChg chg="add del">
          <ac:chgData name="BEN KHALFALLAH Hela ItimAsrScoVdf" userId="d55be94f-4073-46ba-88ef-465599598fde" providerId="ADAL" clId="{F4C6D9C5-BD47-44C2-9B57-275B6642FEE1}" dt="2022-06-21T06:05:13.359" v="3752" actId="26606"/>
          <ac:spMkLst>
            <pc:docMk/>
            <pc:sldMk cId="3466571372" sldId="536"/>
            <ac:spMk id="26" creationId="{CE7E7877-F64E-4EEA-B778-138031EFF874}"/>
          </ac:spMkLst>
        </pc:spChg>
        <pc:spChg chg="add del">
          <ac:chgData name="BEN KHALFALLAH Hela ItimAsrScoVdf" userId="d55be94f-4073-46ba-88ef-465599598fde" providerId="ADAL" clId="{F4C6D9C5-BD47-44C2-9B57-275B6642FEE1}" dt="2022-06-21T06:05:13.359" v="3752" actId="26606"/>
          <ac:spMkLst>
            <pc:docMk/>
            <pc:sldMk cId="3466571372" sldId="536"/>
            <ac:spMk id="27" creationId="{7DD6C4F3-70FD-4F13-919C-702EE4886499}"/>
          </ac:spMkLst>
        </pc:spChg>
        <pc:spChg chg="add del">
          <ac:chgData name="BEN KHALFALLAH Hela ItimAsrScoVdf" userId="d55be94f-4073-46ba-88ef-465599598fde" providerId="ADAL" clId="{F4C6D9C5-BD47-44C2-9B57-275B6642FEE1}" dt="2022-06-21T06:05:33.757" v="3758" actId="26606"/>
          <ac:spMkLst>
            <pc:docMk/>
            <pc:sldMk cId="3466571372" sldId="536"/>
            <ac:spMk id="35" creationId="{799448F2-0E5B-42DA-B2D1-11A14E947BD4}"/>
          </ac:spMkLst>
        </pc:spChg>
        <pc:spChg chg="add del">
          <ac:chgData name="BEN KHALFALLAH Hela ItimAsrScoVdf" userId="d55be94f-4073-46ba-88ef-465599598fde" providerId="ADAL" clId="{F4C6D9C5-BD47-44C2-9B57-275B6642FEE1}" dt="2022-06-21T06:05:33.757" v="3758" actId="26606"/>
          <ac:spMkLst>
            <pc:docMk/>
            <pc:sldMk cId="3466571372" sldId="536"/>
            <ac:spMk id="36" creationId="{4E8A7552-20E1-4F34-ADAB-C1DB6634D47E}"/>
          </ac:spMkLst>
        </pc:spChg>
        <pc:spChg chg="add del">
          <ac:chgData name="BEN KHALFALLAH Hela ItimAsrScoVdf" userId="d55be94f-4073-46ba-88ef-465599598fde" providerId="ADAL" clId="{F4C6D9C5-BD47-44C2-9B57-275B6642FEE1}" dt="2022-06-21T06:05:35.547" v="3760" actId="26606"/>
          <ac:spMkLst>
            <pc:docMk/>
            <pc:sldMk cId="3466571372" sldId="536"/>
            <ac:spMk id="38" creationId="{42A4FC2C-047E-45A5-965D-8E1E3BF09BC6}"/>
          </ac:spMkLst>
        </pc:spChg>
        <pc:spChg chg="add del">
          <ac:chgData name="BEN KHALFALLAH Hela ItimAsrScoVdf" userId="d55be94f-4073-46ba-88ef-465599598fde" providerId="ADAL" clId="{F4C6D9C5-BD47-44C2-9B57-275B6642FEE1}" dt="2022-06-21T06:05:38.749" v="3762" actId="26606"/>
          <ac:spMkLst>
            <pc:docMk/>
            <pc:sldMk cId="3466571372" sldId="536"/>
            <ac:spMk id="40" creationId="{FABB624F-BF77-4AE1-B71D-2D681D4731B8}"/>
          </ac:spMkLst>
        </pc:spChg>
        <pc:spChg chg="add del">
          <ac:chgData name="BEN KHALFALLAH Hela ItimAsrScoVdf" userId="d55be94f-4073-46ba-88ef-465599598fde" providerId="ADAL" clId="{F4C6D9C5-BD47-44C2-9B57-275B6642FEE1}" dt="2022-06-21T06:05:43.360" v="3764" actId="26606"/>
          <ac:spMkLst>
            <pc:docMk/>
            <pc:sldMk cId="3466571372" sldId="536"/>
            <ac:spMk id="42" creationId="{262ABC4B-37D8-4218-BDD8-6DF6A00C0C80}"/>
          </ac:spMkLst>
        </pc:spChg>
        <pc:spChg chg="add del">
          <ac:chgData name="BEN KHALFALLAH Hela ItimAsrScoVdf" userId="d55be94f-4073-46ba-88ef-465599598fde" providerId="ADAL" clId="{F4C6D9C5-BD47-44C2-9B57-275B6642FEE1}" dt="2022-06-21T06:05:45.518" v="3766" actId="26606"/>
          <ac:spMkLst>
            <pc:docMk/>
            <pc:sldMk cId="3466571372" sldId="536"/>
            <ac:spMk id="44" creationId="{749FA6A2-2239-4EF2-9EB3-B1DC295FE14D}"/>
          </ac:spMkLst>
        </pc:spChg>
        <pc:spChg chg="add del">
          <ac:chgData name="BEN KHALFALLAH Hela ItimAsrScoVdf" userId="d55be94f-4073-46ba-88ef-465599598fde" providerId="ADAL" clId="{F4C6D9C5-BD47-44C2-9B57-275B6642FEE1}" dt="2022-06-21T06:05:49.805" v="3768" actId="26606"/>
          <ac:spMkLst>
            <pc:docMk/>
            <pc:sldMk cId="3466571372" sldId="536"/>
            <ac:spMk id="46" creationId="{7F23EF37-19EC-4973-A7AF-4BBF68646D7D}"/>
          </ac:spMkLst>
        </pc:spChg>
        <pc:spChg chg="add del">
          <ac:chgData name="BEN KHALFALLAH Hela ItimAsrScoVdf" userId="d55be94f-4073-46ba-88ef-465599598fde" providerId="ADAL" clId="{F4C6D9C5-BD47-44C2-9B57-275B6642FEE1}" dt="2022-06-21T06:05:51.777" v="3770" actId="26606"/>
          <ac:spMkLst>
            <pc:docMk/>
            <pc:sldMk cId="3466571372" sldId="536"/>
            <ac:spMk id="48" creationId="{D9C4A1E0-B30B-4F81-873C-F77710333B2A}"/>
          </ac:spMkLst>
        </pc:spChg>
        <pc:spChg chg="add del">
          <ac:chgData name="BEN KHALFALLAH Hela ItimAsrScoVdf" userId="d55be94f-4073-46ba-88ef-465599598fde" providerId="ADAL" clId="{F4C6D9C5-BD47-44C2-9B57-275B6642FEE1}" dt="2022-06-21T06:05:51.777" v="3770" actId="26606"/>
          <ac:spMkLst>
            <pc:docMk/>
            <pc:sldMk cId="3466571372" sldId="536"/>
            <ac:spMk id="49" creationId="{2884BC28-8C65-4886-B01A-667342EB70D7}"/>
          </ac:spMkLst>
        </pc:spChg>
        <pc:spChg chg="add del">
          <ac:chgData name="BEN KHALFALLAH Hela ItimAsrScoVdf" userId="d55be94f-4073-46ba-88ef-465599598fde" providerId="ADAL" clId="{F4C6D9C5-BD47-44C2-9B57-275B6642FEE1}" dt="2022-06-21T06:05:51.777" v="3770" actId="26606"/>
          <ac:spMkLst>
            <pc:docMk/>
            <pc:sldMk cId="3466571372" sldId="536"/>
            <ac:spMk id="50" creationId="{0FC820FD-F8C0-4426-A38A-5B80A2E5286F}"/>
          </ac:spMkLst>
        </pc:spChg>
        <pc:spChg chg="add del">
          <ac:chgData name="BEN KHALFALLAH Hela ItimAsrScoVdf" userId="d55be94f-4073-46ba-88ef-465599598fde" providerId="ADAL" clId="{F4C6D9C5-BD47-44C2-9B57-275B6642FEE1}" dt="2022-06-21T06:05:51.777" v="3770" actId="26606"/>
          <ac:spMkLst>
            <pc:docMk/>
            <pc:sldMk cId="3466571372" sldId="536"/>
            <ac:spMk id="51" creationId="{E1DAA296-54E3-4547-B36F-E8B35335378A}"/>
          </ac:spMkLst>
        </pc:spChg>
        <pc:spChg chg="add del">
          <ac:chgData name="BEN KHALFALLAH Hela ItimAsrScoVdf" userId="d55be94f-4073-46ba-88ef-465599598fde" providerId="ADAL" clId="{F4C6D9C5-BD47-44C2-9B57-275B6642FEE1}" dt="2022-06-21T06:06:00.719" v="3774" actId="26606"/>
          <ac:spMkLst>
            <pc:docMk/>
            <pc:sldMk cId="3466571372" sldId="536"/>
            <ac:spMk id="56" creationId="{AA3CC463-F933-4AC4-86E1-5AC14B0C3163}"/>
          </ac:spMkLst>
        </pc:spChg>
        <pc:spChg chg="add del">
          <ac:chgData name="BEN KHALFALLAH Hela ItimAsrScoVdf" userId="d55be94f-4073-46ba-88ef-465599598fde" providerId="ADAL" clId="{F4C6D9C5-BD47-44C2-9B57-275B6642FEE1}" dt="2022-06-21T06:06:00.719" v="3774" actId="26606"/>
          <ac:spMkLst>
            <pc:docMk/>
            <pc:sldMk cId="3466571372" sldId="536"/>
            <ac:spMk id="57" creationId="{6025D2DB-A12A-44DB-B00E-F4D622329EDD}"/>
          </ac:spMkLst>
        </pc:spChg>
        <pc:spChg chg="add del">
          <ac:chgData name="BEN KHALFALLAH Hela ItimAsrScoVdf" userId="d55be94f-4073-46ba-88ef-465599598fde" providerId="ADAL" clId="{F4C6D9C5-BD47-44C2-9B57-275B6642FEE1}" dt="2022-06-21T06:06:00.719" v="3774" actId="26606"/>
          <ac:spMkLst>
            <pc:docMk/>
            <pc:sldMk cId="3466571372" sldId="536"/>
            <ac:spMk id="58" creationId="{CE7E7877-F64E-4EEA-B778-138031EFF874}"/>
          </ac:spMkLst>
        </pc:spChg>
        <pc:spChg chg="add del">
          <ac:chgData name="BEN KHALFALLAH Hela ItimAsrScoVdf" userId="d55be94f-4073-46ba-88ef-465599598fde" providerId="ADAL" clId="{F4C6D9C5-BD47-44C2-9B57-275B6642FEE1}" dt="2022-06-21T06:06:00.719" v="3774" actId="26606"/>
          <ac:spMkLst>
            <pc:docMk/>
            <pc:sldMk cId="3466571372" sldId="536"/>
            <ac:spMk id="59" creationId="{7DD6C4F3-70FD-4F13-919C-702EE4886499}"/>
          </ac:spMkLst>
        </pc:spChg>
        <pc:spChg chg="add del">
          <ac:chgData name="BEN KHALFALLAH Hela ItimAsrScoVdf" userId="d55be94f-4073-46ba-88ef-465599598fde" providerId="ADAL" clId="{F4C6D9C5-BD47-44C2-9B57-275B6642FEE1}" dt="2022-06-21T06:06:08.741" v="3776" actId="26606"/>
          <ac:spMkLst>
            <pc:docMk/>
            <pc:sldMk cId="3466571372" sldId="536"/>
            <ac:spMk id="61" creationId="{BFDC535F-AC0A-417D-96AB-6706BECACD95}"/>
          </ac:spMkLst>
        </pc:spChg>
        <pc:spChg chg="add del">
          <ac:chgData name="BEN KHALFALLAH Hela ItimAsrScoVdf" userId="d55be94f-4073-46ba-88ef-465599598fde" providerId="ADAL" clId="{F4C6D9C5-BD47-44C2-9B57-275B6642FEE1}" dt="2022-06-21T06:06:08.741" v="3776" actId="26606"/>
          <ac:spMkLst>
            <pc:docMk/>
            <pc:sldMk cId="3466571372" sldId="536"/>
            <ac:spMk id="62" creationId="{97AAAF8E-31DB-4148-8FCA-4D8233D691C6}"/>
          </ac:spMkLst>
        </pc:spChg>
        <pc:spChg chg="add del">
          <ac:chgData name="BEN KHALFALLAH Hela ItimAsrScoVdf" userId="d55be94f-4073-46ba-88ef-465599598fde" providerId="ADAL" clId="{F4C6D9C5-BD47-44C2-9B57-275B6642FEE1}" dt="2022-06-21T06:06:08.741" v="3776" actId="26606"/>
          <ac:spMkLst>
            <pc:docMk/>
            <pc:sldMk cId="3466571372" sldId="536"/>
            <ac:spMk id="63" creationId="{AA274328-4774-4DF9-BA53-452565122FBB}"/>
          </ac:spMkLst>
        </pc:spChg>
        <pc:spChg chg="add del">
          <ac:chgData name="BEN KHALFALLAH Hela ItimAsrScoVdf" userId="d55be94f-4073-46ba-88ef-465599598fde" providerId="ADAL" clId="{F4C6D9C5-BD47-44C2-9B57-275B6642FEE1}" dt="2022-06-21T06:06:08.741" v="3776" actId="26606"/>
          <ac:spMkLst>
            <pc:docMk/>
            <pc:sldMk cId="3466571372" sldId="536"/>
            <ac:spMk id="64" creationId="{01C7B46D-2FEF-4FAA-915B-8B21A66BB647}"/>
          </ac:spMkLst>
        </pc:spChg>
        <pc:spChg chg="add del">
          <ac:chgData name="BEN KHALFALLAH Hela ItimAsrScoVdf" userId="d55be94f-4073-46ba-88ef-465599598fde" providerId="ADAL" clId="{F4C6D9C5-BD47-44C2-9B57-275B6642FEE1}" dt="2022-06-21T06:06:11.848" v="3778" actId="26606"/>
          <ac:spMkLst>
            <pc:docMk/>
            <pc:sldMk cId="3466571372" sldId="536"/>
            <ac:spMk id="66" creationId="{9527FCEA-6143-4C5E-8C45-8AC9237ADE89}"/>
          </ac:spMkLst>
        </pc:spChg>
        <pc:spChg chg="add del">
          <ac:chgData name="BEN KHALFALLAH Hela ItimAsrScoVdf" userId="d55be94f-4073-46ba-88ef-465599598fde" providerId="ADAL" clId="{F4C6D9C5-BD47-44C2-9B57-275B6642FEE1}" dt="2022-06-21T06:06:11.848" v="3778" actId="26606"/>
          <ac:spMkLst>
            <pc:docMk/>
            <pc:sldMk cId="3466571372" sldId="536"/>
            <ac:spMk id="67" creationId="{1A9F23AD-7A55-49F3-A3EC-743F47F36B0E}"/>
          </ac:spMkLst>
        </pc:spChg>
        <pc:spChg chg="add del">
          <ac:chgData name="BEN KHALFALLAH Hela ItimAsrScoVdf" userId="d55be94f-4073-46ba-88ef-465599598fde" providerId="ADAL" clId="{F4C6D9C5-BD47-44C2-9B57-275B6642FEE1}" dt="2022-06-21T06:06:11.848" v="3778" actId="26606"/>
          <ac:spMkLst>
            <pc:docMk/>
            <pc:sldMk cId="3466571372" sldId="536"/>
            <ac:spMk id="68" creationId="{D7D9F91F-72C9-4DB9-ABD0-A8180D8262D5}"/>
          </ac:spMkLst>
        </pc:spChg>
        <pc:spChg chg="add del">
          <ac:chgData name="BEN KHALFALLAH Hela ItimAsrScoVdf" userId="d55be94f-4073-46ba-88ef-465599598fde" providerId="ADAL" clId="{F4C6D9C5-BD47-44C2-9B57-275B6642FEE1}" dt="2022-06-21T06:06:11.848" v="3778" actId="26606"/>
          <ac:spMkLst>
            <pc:docMk/>
            <pc:sldMk cId="3466571372" sldId="536"/>
            <ac:spMk id="69" creationId="{BE016956-CE9F-4946-8834-A8BC3529D0F6}"/>
          </ac:spMkLst>
        </pc:spChg>
        <pc:spChg chg="add">
          <ac:chgData name="BEN KHALFALLAH Hela ItimAsrScoVdf" userId="d55be94f-4073-46ba-88ef-465599598fde" providerId="ADAL" clId="{F4C6D9C5-BD47-44C2-9B57-275B6642FEE1}" dt="2022-06-21T06:06:11.855" v="3779" actId="26606"/>
          <ac:spMkLst>
            <pc:docMk/>
            <pc:sldMk cId="3466571372" sldId="536"/>
            <ac:spMk id="71" creationId="{BFDC535F-AC0A-417D-96AB-6706BECACD95}"/>
          </ac:spMkLst>
        </pc:spChg>
        <pc:spChg chg="add">
          <ac:chgData name="BEN KHALFALLAH Hela ItimAsrScoVdf" userId="d55be94f-4073-46ba-88ef-465599598fde" providerId="ADAL" clId="{F4C6D9C5-BD47-44C2-9B57-275B6642FEE1}" dt="2022-06-21T06:06:11.855" v="3779" actId="26606"/>
          <ac:spMkLst>
            <pc:docMk/>
            <pc:sldMk cId="3466571372" sldId="536"/>
            <ac:spMk id="72" creationId="{97AAAF8E-31DB-4148-8FCA-4D8233D691C6}"/>
          </ac:spMkLst>
        </pc:spChg>
        <pc:spChg chg="add">
          <ac:chgData name="BEN KHALFALLAH Hela ItimAsrScoVdf" userId="d55be94f-4073-46ba-88ef-465599598fde" providerId="ADAL" clId="{F4C6D9C5-BD47-44C2-9B57-275B6642FEE1}" dt="2022-06-21T06:06:11.855" v="3779" actId="26606"/>
          <ac:spMkLst>
            <pc:docMk/>
            <pc:sldMk cId="3466571372" sldId="536"/>
            <ac:spMk id="73" creationId="{AA274328-4774-4DF9-BA53-452565122FBB}"/>
          </ac:spMkLst>
        </pc:spChg>
        <pc:spChg chg="add">
          <ac:chgData name="BEN KHALFALLAH Hela ItimAsrScoVdf" userId="d55be94f-4073-46ba-88ef-465599598fde" providerId="ADAL" clId="{F4C6D9C5-BD47-44C2-9B57-275B6642FEE1}" dt="2022-06-21T06:06:11.855" v="3779" actId="26606"/>
          <ac:spMkLst>
            <pc:docMk/>
            <pc:sldMk cId="3466571372" sldId="536"/>
            <ac:spMk id="74" creationId="{01C7B46D-2FEF-4FAA-915B-8B21A66BB647}"/>
          </ac:spMkLst>
        </pc:spChg>
        <pc:picChg chg="add del mod">
          <ac:chgData name="BEN KHALFALLAH Hela ItimAsrScoVdf" userId="d55be94f-4073-46ba-88ef-465599598fde" providerId="ADAL" clId="{F4C6D9C5-BD47-44C2-9B57-275B6642FEE1}" dt="2022-06-21T05:59:53.206" v="3744" actId="478"/>
          <ac:picMkLst>
            <pc:docMk/>
            <pc:sldMk cId="3466571372" sldId="536"/>
            <ac:picMk id="4" creationId="{C816352D-3974-43E8-9DAE-42FE66521444}"/>
          </ac:picMkLst>
        </pc:picChg>
        <pc:picChg chg="add mod ord">
          <ac:chgData name="BEN KHALFALLAH Hela ItimAsrScoVdf" userId="d55be94f-4073-46ba-88ef-465599598fde" providerId="ADAL" clId="{F4C6D9C5-BD47-44C2-9B57-275B6642FEE1}" dt="2022-06-21T06:06:14.059" v="3780" actId="27614"/>
          <ac:picMkLst>
            <pc:docMk/>
            <pc:sldMk cId="3466571372" sldId="536"/>
            <ac:picMk id="7" creationId="{B8AA4C7D-0C67-4D5F-9888-CC07AAFC06AC}"/>
          </ac:picMkLst>
        </pc:picChg>
        <pc:picChg chg="add mod ord">
          <ac:chgData name="BEN KHALFALLAH Hela ItimAsrScoVdf" userId="d55be94f-4073-46ba-88ef-465599598fde" providerId="ADAL" clId="{F4C6D9C5-BD47-44C2-9B57-275B6642FEE1}" dt="2022-06-21T06:06:14.346" v="3782" actId="27614"/>
          <ac:picMkLst>
            <pc:docMk/>
            <pc:sldMk cId="3466571372" sldId="536"/>
            <ac:picMk id="9" creationId="{B6118D48-30BB-4170-9DC7-C08EC0A130CA}"/>
          </ac:picMkLst>
        </pc:picChg>
        <pc:picChg chg="add mod ord">
          <ac:chgData name="BEN KHALFALLAH Hela ItimAsrScoVdf" userId="d55be94f-4073-46ba-88ef-465599598fde" providerId="ADAL" clId="{F4C6D9C5-BD47-44C2-9B57-275B6642FEE1}" dt="2022-06-21T06:06:14.952" v="3784" actId="27614"/>
          <ac:picMkLst>
            <pc:docMk/>
            <pc:sldMk cId="3466571372" sldId="536"/>
            <ac:picMk id="11" creationId="{5F2C04C2-CCEE-48FA-8005-C16F8D7D8E38}"/>
          </ac:picMkLst>
        </pc:picChg>
        <pc:picChg chg="del">
          <ac:chgData name="BEN KHALFALLAH Hela ItimAsrScoVdf" userId="d55be94f-4073-46ba-88ef-465599598fde" providerId="ADAL" clId="{F4C6D9C5-BD47-44C2-9B57-275B6642FEE1}" dt="2022-06-21T05:55:09.269" v="3725" actId="478"/>
          <ac:picMkLst>
            <pc:docMk/>
            <pc:sldMk cId="3466571372" sldId="536"/>
            <ac:picMk id="2050" creationId="{20F87EB0-1ED9-4E83-B3B2-A16DA25B9560}"/>
          </ac:picMkLst>
        </pc:picChg>
        <pc:cxnChg chg="add">
          <ac:chgData name="BEN KHALFALLAH Hela ItimAsrScoVdf" userId="d55be94f-4073-46ba-88ef-465599598fde" providerId="ADAL" clId="{F4C6D9C5-BD47-44C2-9B57-275B6642FEE1}" dt="2022-06-21T07:11:30.296" v="3861" actId="11529"/>
          <ac:cxnSpMkLst>
            <pc:docMk/>
            <pc:sldMk cId="3466571372" sldId="536"/>
            <ac:cxnSpMk id="14" creationId="{77E3A836-C970-4E61-9283-C3A3F40C8288}"/>
          </ac:cxnSpMkLst>
        </pc:cxnChg>
        <pc:cxnChg chg="add">
          <ac:chgData name="BEN KHALFALLAH Hela ItimAsrScoVdf" userId="d55be94f-4073-46ba-88ef-465599598fde" providerId="ADAL" clId="{F4C6D9C5-BD47-44C2-9B57-275B6642FEE1}" dt="2022-06-21T07:11:38.696" v="3862" actId="11529"/>
          <ac:cxnSpMkLst>
            <pc:docMk/>
            <pc:sldMk cId="3466571372" sldId="536"/>
            <ac:cxnSpMk id="17" creationId="{8CFD856E-419E-4AF8-9A6A-C615405F39A2}"/>
          </ac:cxnSpMkLst>
        </pc:cxnChg>
        <pc:cxnChg chg="add del">
          <ac:chgData name="BEN KHALFALLAH Hela ItimAsrScoVdf" userId="d55be94f-4073-46ba-88ef-465599598fde" providerId="ADAL" clId="{F4C6D9C5-BD47-44C2-9B57-275B6642FEE1}" dt="2022-06-21T06:05:18.063" v="3754" actId="26606"/>
          <ac:cxnSpMkLst>
            <pc:docMk/>
            <pc:sldMk cId="3466571372" sldId="536"/>
            <ac:cxnSpMk id="29" creationId="{D4BDCD00-BA97-40D8-93CD-0A9CA931BE17}"/>
          </ac:cxnSpMkLst>
        </pc:cxnChg>
        <pc:cxnChg chg="add del">
          <ac:chgData name="BEN KHALFALLAH Hela ItimAsrScoVdf" userId="d55be94f-4073-46ba-88ef-465599598fde" providerId="ADAL" clId="{F4C6D9C5-BD47-44C2-9B57-275B6642FEE1}" dt="2022-06-21T06:05:18.063" v="3754" actId="26606"/>
          <ac:cxnSpMkLst>
            <pc:docMk/>
            <pc:sldMk cId="3466571372" sldId="536"/>
            <ac:cxnSpMk id="30" creationId="{2D631E40-F51C-4828-B23B-DF903513296E}"/>
          </ac:cxnSpMkLst>
        </pc:cxnChg>
        <pc:cxnChg chg="add del">
          <ac:chgData name="BEN KHALFALLAH Hela ItimAsrScoVdf" userId="d55be94f-4073-46ba-88ef-465599598fde" providerId="ADAL" clId="{F4C6D9C5-BD47-44C2-9B57-275B6642FEE1}" dt="2022-06-21T06:05:22.177" v="3756" actId="26606"/>
          <ac:cxnSpMkLst>
            <pc:docMk/>
            <pc:sldMk cId="3466571372" sldId="536"/>
            <ac:cxnSpMk id="32" creationId="{DCD67800-37AC-4E14-89B0-F79DCB3FB86D}"/>
          </ac:cxnSpMkLst>
        </pc:cxnChg>
        <pc:cxnChg chg="add del">
          <ac:chgData name="BEN KHALFALLAH Hela ItimAsrScoVdf" userId="d55be94f-4073-46ba-88ef-465599598fde" providerId="ADAL" clId="{F4C6D9C5-BD47-44C2-9B57-275B6642FEE1}" dt="2022-06-21T06:05:22.177" v="3756" actId="26606"/>
          <ac:cxnSpMkLst>
            <pc:docMk/>
            <pc:sldMk cId="3466571372" sldId="536"/>
            <ac:cxnSpMk id="33" creationId="{20F1788F-A5AE-4188-8274-F7F2E3833ECD}"/>
          </ac:cxnSpMkLst>
        </pc:cxnChg>
        <pc:cxnChg chg="add del">
          <ac:chgData name="BEN KHALFALLAH Hela ItimAsrScoVdf" userId="d55be94f-4073-46ba-88ef-465599598fde" providerId="ADAL" clId="{F4C6D9C5-BD47-44C2-9B57-275B6642FEE1}" dt="2022-06-21T06:05:55.714" v="3772" actId="26606"/>
          <ac:cxnSpMkLst>
            <pc:docMk/>
            <pc:sldMk cId="3466571372" sldId="536"/>
            <ac:cxnSpMk id="53" creationId="{D4BDCD00-BA97-40D8-93CD-0A9CA931BE17}"/>
          </ac:cxnSpMkLst>
        </pc:cxnChg>
        <pc:cxnChg chg="add del">
          <ac:chgData name="BEN KHALFALLAH Hela ItimAsrScoVdf" userId="d55be94f-4073-46ba-88ef-465599598fde" providerId="ADAL" clId="{F4C6D9C5-BD47-44C2-9B57-275B6642FEE1}" dt="2022-06-21T06:05:55.714" v="3772" actId="26606"/>
          <ac:cxnSpMkLst>
            <pc:docMk/>
            <pc:sldMk cId="3466571372" sldId="536"/>
            <ac:cxnSpMk id="54" creationId="{2D631E40-F51C-4828-B23B-DF903513296E}"/>
          </ac:cxnSpMkLst>
        </pc:cxnChg>
      </pc:sldChg>
      <pc:sldChg chg="add ord">
        <pc:chgData name="BEN KHALFALLAH Hela ItimAsrScoVdf" userId="d55be94f-4073-46ba-88ef-465599598fde" providerId="ADAL" clId="{F4C6D9C5-BD47-44C2-9B57-275B6642FEE1}" dt="2022-06-21T05:59:41.101" v="3743"/>
        <pc:sldMkLst>
          <pc:docMk/>
          <pc:sldMk cId="2751092883" sldId="537"/>
        </pc:sldMkLst>
      </pc:sldChg>
      <pc:sldChg chg="delSp add del ord">
        <pc:chgData name="BEN KHALFALLAH Hela ItimAsrScoVdf" userId="d55be94f-4073-46ba-88ef-465599598fde" providerId="ADAL" clId="{F4C6D9C5-BD47-44C2-9B57-275B6642FEE1}" dt="2022-06-21T06:08:29.892" v="3792" actId="47"/>
        <pc:sldMkLst>
          <pc:docMk/>
          <pc:sldMk cId="1146062995" sldId="538"/>
        </pc:sldMkLst>
        <pc:spChg chg="del">
          <ac:chgData name="BEN KHALFALLAH Hela ItimAsrScoVdf" userId="d55be94f-4073-46ba-88ef-465599598fde" providerId="ADAL" clId="{F4C6D9C5-BD47-44C2-9B57-275B6642FEE1}" dt="2022-06-21T06:08:15.401" v="3788" actId="478"/>
          <ac:spMkLst>
            <pc:docMk/>
            <pc:sldMk cId="1146062995" sldId="538"/>
            <ac:spMk id="2" creationId="{A48294D0-5DDD-4B71-B478-CDF4594FC93B}"/>
          </ac:spMkLst>
        </pc:spChg>
        <pc:picChg chg="del">
          <ac:chgData name="BEN KHALFALLAH Hela ItimAsrScoVdf" userId="d55be94f-4073-46ba-88ef-465599598fde" providerId="ADAL" clId="{F4C6D9C5-BD47-44C2-9B57-275B6642FEE1}" dt="2022-06-21T06:08:15.401" v="3788" actId="478"/>
          <ac:picMkLst>
            <pc:docMk/>
            <pc:sldMk cId="1146062995" sldId="538"/>
            <ac:picMk id="2050" creationId="{20F87EB0-1ED9-4E83-B3B2-A16DA25B9560}"/>
          </ac:picMkLst>
        </pc:picChg>
      </pc:sldChg>
      <pc:sldChg chg="addSp delSp modSp new mod ord">
        <pc:chgData name="BEN KHALFALLAH Hela ItimAsrScoVdf" userId="d55be94f-4073-46ba-88ef-465599598fde" providerId="ADAL" clId="{F4C6D9C5-BD47-44C2-9B57-275B6642FEE1}" dt="2022-06-21T07:13:15.924" v="3863" actId="1076"/>
        <pc:sldMkLst>
          <pc:docMk/>
          <pc:sldMk cId="3065994928" sldId="539"/>
        </pc:sldMkLst>
        <pc:spChg chg="mod">
          <ac:chgData name="BEN KHALFALLAH Hela ItimAsrScoVdf" userId="d55be94f-4073-46ba-88ef-465599598fde" providerId="ADAL" clId="{F4C6D9C5-BD47-44C2-9B57-275B6642FEE1}" dt="2022-06-21T06:08:35.456" v="3801" actId="20577"/>
          <ac:spMkLst>
            <pc:docMk/>
            <pc:sldMk cId="3065994928" sldId="539"/>
            <ac:spMk id="2" creationId="{6C071C6B-CE86-4DF6-B801-78B8E19D2C3C}"/>
          </ac:spMkLst>
        </pc:spChg>
        <pc:spChg chg="add del mod">
          <ac:chgData name="BEN KHALFALLAH Hela ItimAsrScoVdf" userId="d55be94f-4073-46ba-88ef-465599598fde" providerId="ADAL" clId="{F4C6D9C5-BD47-44C2-9B57-275B6642FEE1}" dt="2022-06-21T06:13:11.534" v="3827" actId="478"/>
          <ac:spMkLst>
            <pc:docMk/>
            <pc:sldMk cId="3065994928" sldId="539"/>
            <ac:spMk id="6" creationId="{07CB8154-51DB-4C61-B6F1-D342A73B96A6}"/>
          </ac:spMkLst>
        </pc:spChg>
        <pc:spChg chg="add mod">
          <ac:chgData name="BEN KHALFALLAH Hela ItimAsrScoVdf" userId="d55be94f-4073-46ba-88ef-465599598fde" providerId="ADAL" clId="{F4C6D9C5-BD47-44C2-9B57-275B6642FEE1}" dt="2022-06-21T06:13:07.500" v="3826" actId="20577"/>
          <ac:spMkLst>
            <pc:docMk/>
            <pc:sldMk cId="3065994928" sldId="539"/>
            <ac:spMk id="7" creationId="{4B0E9EA3-81FC-4A67-8CF0-DBB9324CDDC4}"/>
          </ac:spMkLst>
        </pc:spChg>
        <pc:spChg chg="add mod">
          <ac:chgData name="BEN KHALFALLAH Hela ItimAsrScoVdf" userId="d55be94f-4073-46ba-88ef-465599598fde" providerId="ADAL" clId="{F4C6D9C5-BD47-44C2-9B57-275B6642FEE1}" dt="2022-06-21T06:13:35.885" v="3835" actId="571"/>
          <ac:spMkLst>
            <pc:docMk/>
            <pc:sldMk cId="3065994928" sldId="539"/>
            <ac:spMk id="8" creationId="{4296F119-9262-44B8-9B94-36B8327DA11E}"/>
          </ac:spMkLst>
        </pc:spChg>
        <pc:spChg chg="add del mod">
          <ac:chgData name="BEN KHALFALLAH Hela ItimAsrScoVdf" userId="d55be94f-4073-46ba-88ef-465599598fde" providerId="ADAL" clId="{F4C6D9C5-BD47-44C2-9B57-275B6642FEE1}" dt="2022-06-21T06:13:34.611" v="3834"/>
          <ac:spMkLst>
            <pc:docMk/>
            <pc:sldMk cId="3065994928" sldId="539"/>
            <ac:spMk id="9" creationId="{7A698C18-5122-421D-9780-3934565304EC}"/>
          </ac:spMkLst>
        </pc:spChg>
        <pc:spChg chg="add mod">
          <ac:chgData name="BEN KHALFALLAH Hela ItimAsrScoVdf" userId="d55be94f-4073-46ba-88ef-465599598fde" providerId="ADAL" clId="{F4C6D9C5-BD47-44C2-9B57-275B6642FEE1}" dt="2022-06-21T06:13:47.957" v="3843" actId="20577"/>
          <ac:spMkLst>
            <pc:docMk/>
            <pc:sldMk cId="3065994928" sldId="539"/>
            <ac:spMk id="10" creationId="{157226D5-A7B2-4A1D-B9B5-B7F1FE3D91B2}"/>
          </ac:spMkLst>
        </pc:spChg>
        <pc:picChg chg="add mod">
          <ac:chgData name="BEN KHALFALLAH Hela ItimAsrScoVdf" userId="d55be94f-4073-46ba-88ef-465599598fde" providerId="ADAL" clId="{F4C6D9C5-BD47-44C2-9B57-275B6642FEE1}" dt="2022-06-21T07:13:15.924" v="3863" actId="1076"/>
          <ac:picMkLst>
            <pc:docMk/>
            <pc:sldMk cId="3065994928" sldId="539"/>
            <ac:picMk id="4" creationId="{0E3D6D0C-5805-4338-ACFB-2F551A870790}"/>
          </ac:picMkLst>
        </pc:picChg>
        <pc:picChg chg="add mod">
          <ac:chgData name="BEN KHALFALLAH Hela ItimAsrScoVdf" userId="d55be94f-4073-46ba-88ef-465599598fde" providerId="ADAL" clId="{F4C6D9C5-BD47-44C2-9B57-275B6642FEE1}" dt="2022-06-21T06:15:05.530" v="3850" actId="1076"/>
          <ac:picMkLst>
            <pc:docMk/>
            <pc:sldMk cId="3065994928" sldId="539"/>
            <ac:picMk id="12" creationId="{A1DEC4A0-5679-4618-833C-4CAE609779C6}"/>
          </ac:picMkLst>
        </pc:picChg>
        <pc:picChg chg="add del mod">
          <ac:chgData name="BEN KHALFALLAH Hela ItimAsrScoVdf" userId="d55be94f-4073-46ba-88ef-465599598fde" providerId="ADAL" clId="{F4C6D9C5-BD47-44C2-9B57-275B6642FEE1}" dt="2022-06-21T06:14:53.324" v="3847" actId="21"/>
          <ac:picMkLst>
            <pc:docMk/>
            <pc:sldMk cId="3065994928" sldId="539"/>
            <ac:picMk id="1026" creationId="{81DEEB06-8695-45CD-8E0B-64B797E73FC3}"/>
          </ac:picMkLst>
        </pc:picChg>
      </pc:sldChg>
      <pc:sldChg chg="addSp delSp add ord">
        <pc:chgData name="BEN KHALFALLAH Hela ItimAsrScoVdf" userId="d55be94f-4073-46ba-88ef-465599598fde" providerId="ADAL" clId="{F4C6D9C5-BD47-44C2-9B57-275B6642FEE1}" dt="2022-06-21T06:17:46.858" v="3857"/>
        <pc:sldMkLst>
          <pc:docMk/>
          <pc:sldMk cId="1932329106" sldId="540"/>
        </pc:sldMkLst>
        <pc:spChg chg="del">
          <ac:chgData name="BEN KHALFALLAH Hela ItimAsrScoVdf" userId="d55be94f-4073-46ba-88ef-465599598fde" providerId="ADAL" clId="{F4C6D9C5-BD47-44C2-9B57-275B6642FEE1}" dt="2022-06-21T06:15:45.164" v="3854" actId="478"/>
          <ac:spMkLst>
            <pc:docMk/>
            <pc:sldMk cId="1932329106" sldId="540"/>
            <ac:spMk id="2" creationId="{A48294D0-5DDD-4B71-B478-CDF4594FC93B}"/>
          </ac:spMkLst>
        </pc:spChg>
        <pc:picChg chg="add del">
          <ac:chgData name="BEN KHALFALLAH Hela ItimAsrScoVdf" userId="d55be94f-4073-46ba-88ef-465599598fde" providerId="ADAL" clId="{F4C6D9C5-BD47-44C2-9B57-275B6642FEE1}" dt="2022-06-21T06:16:17.494" v="3856" actId="478"/>
          <ac:picMkLst>
            <pc:docMk/>
            <pc:sldMk cId="1932329106" sldId="540"/>
            <ac:picMk id="3" creationId="{AE90C513-BED0-4DA5-874F-5BEF41F5BA36}"/>
          </ac:picMkLst>
        </pc:picChg>
        <pc:picChg chg="del">
          <ac:chgData name="BEN KHALFALLAH Hela ItimAsrScoVdf" userId="d55be94f-4073-46ba-88ef-465599598fde" providerId="ADAL" clId="{F4C6D9C5-BD47-44C2-9B57-275B6642FEE1}" dt="2022-06-21T06:15:45.164" v="3854" actId="478"/>
          <ac:picMkLst>
            <pc:docMk/>
            <pc:sldMk cId="1932329106" sldId="540"/>
            <ac:picMk id="2050" creationId="{20F87EB0-1ED9-4E83-B3B2-A16DA25B9560}"/>
          </ac:picMkLst>
        </pc:picChg>
        <pc:picChg chg="add">
          <ac:chgData name="BEN KHALFALLAH Hela ItimAsrScoVdf" userId="d55be94f-4073-46ba-88ef-465599598fde" providerId="ADAL" clId="{F4C6D9C5-BD47-44C2-9B57-275B6642FEE1}" dt="2022-06-21T06:17:46.858" v="3857"/>
          <ac:picMkLst>
            <pc:docMk/>
            <pc:sldMk cId="1932329106" sldId="540"/>
            <ac:picMk id="2052" creationId="{876003D7-268A-4E1D-A2B9-1C814D21BADD}"/>
          </ac:picMkLst>
        </pc:picChg>
      </pc:sldChg>
      <pc:sldChg chg="addSp modSp new del mod">
        <pc:chgData name="BEN KHALFALLAH Hela ItimAsrScoVdf" userId="d55be94f-4073-46ba-88ef-465599598fde" providerId="ADAL" clId="{F4C6D9C5-BD47-44C2-9B57-275B6642FEE1}" dt="2022-06-21T07:25:42.038" v="3868" actId="47"/>
        <pc:sldMkLst>
          <pc:docMk/>
          <pc:sldMk cId="521763247" sldId="541"/>
        </pc:sldMkLst>
        <pc:spChg chg="add">
          <ac:chgData name="BEN KHALFALLAH Hela ItimAsrScoVdf" userId="d55be94f-4073-46ba-88ef-465599598fde" providerId="ADAL" clId="{F4C6D9C5-BD47-44C2-9B57-275B6642FEE1}" dt="2022-06-21T07:25:13.101" v="3865" actId="11529"/>
          <ac:spMkLst>
            <pc:docMk/>
            <pc:sldMk cId="521763247" sldId="541"/>
            <ac:spMk id="2" creationId="{4EA65D1D-F473-41F3-88A8-47B4EFA8E5B1}"/>
          </ac:spMkLst>
        </pc:spChg>
        <pc:spChg chg="add mod">
          <ac:chgData name="BEN KHALFALLAH Hela ItimAsrScoVdf" userId="d55be94f-4073-46ba-88ef-465599598fde" providerId="ADAL" clId="{F4C6D9C5-BD47-44C2-9B57-275B6642FEE1}" dt="2022-06-21T07:25:33.866" v="3867" actId="13822"/>
          <ac:spMkLst>
            <pc:docMk/>
            <pc:sldMk cId="521763247" sldId="541"/>
            <ac:spMk id="3" creationId="{A4C52AA3-F301-4AA7-8814-BA929E6E7CCA}"/>
          </ac:spMkLst>
        </pc:spChg>
      </pc:sldChg>
      <pc:sldChg chg="addSp delSp modSp add mod setBg setClrOvrMap">
        <pc:chgData name="BEN KHALFALLAH Hela ItimAsrScoVdf" userId="d55be94f-4073-46ba-88ef-465599598fde" providerId="ADAL" clId="{F4C6D9C5-BD47-44C2-9B57-275B6642FEE1}" dt="2022-10-18T05:37:51.415" v="4140" actId="1076"/>
        <pc:sldMkLst>
          <pc:docMk/>
          <pc:sldMk cId="3075289540" sldId="541"/>
        </pc:sldMkLst>
        <pc:spChg chg="mod ord">
          <ac:chgData name="BEN KHALFALLAH Hela ItimAsrScoVdf" userId="d55be94f-4073-46ba-88ef-465599598fde" providerId="ADAL" clId="{F4C6D9C5-BD47-44C2-9B57-275B6642FEE1}" dt="2022-10-18T05:37:38.748" v="4135" actId="26606"/>
          <ac:spMkLst>
            <pc:docMk/>
            <pc:sldMk cId="3075289540" sldId="541"/>
            <ac:spMk id="2" creationId="{2408A75A-A4D4-4A36-870A-EBD8BC3AD26F}"/>
          </ac:spMkLst>
        </pc:spChg>
        <pc:spChg chg="del">
          <ac:chgData name="BEN KHALFALLAH Hela ItimAsrScoVdf" userId="d55be94f-4073-46ba-88ef-465599598fde" providerId="ADAL" clId="{F4C6D9C5-BD47-44C2-9B57-275B6642FEE1}" dt="2022-10-18T05:30:59.348" v="4084" actId="26606"/>
          <ac:spMkLst>
            <pc:docMk/>
            <pc:sldMk cId="3075289540" sldId="541"/>
            <ac:spMk id="1062" creationId="{2928117C-9446-4E7F-AE62-95E0F6DB5B27}"/>
          </ac:spMkLst>
        </pc:spChg>
        <pc:spChg chg="del">
          <ac:chgData name="BEN KHALFALLAH Hela ItimAsrScoVdf" userId="d55be94f-4073-46ba-88ef-465599598fde" providerId="ADAL" clId="{F4C6D9C5-BD47-44C2-9B57-275B6642FEE1}" dt="2022-10-18T05:30:59.348" v="4084" actId="26606"/>
          <ac:spMkLst>
            <pc:docMk/>
            <pc:sldMk cId="3075289540" sldId="541"/>
            <ac:spMk id="1063" creationId="{84D30AFB-4D71-48B0-AA00-28EE92363A5F}"/>
          </ac:spMkLst>
        </pc:spChg>
        <pc:spChg chg="del">
          <ac:chgData name="BEN KHALFALLAH Hela ItimAsrScoVdf" userId="d55be94f-4073-46ba-88ef-465599598fde" providerId="ADAL" clId="{F4C6D9C5-BD47-44C2-9B57-275B6642FEE1}" dt="2022-10-18T05:30:59.348" v="4084" actId="26606"/>
          <ac:spMkLst>
            <pc:docMk/>
            <pc:sldMk cId="3075289540" sldId="541"/>
            <ac:spMk id="1064" creationId="{96A0B76F-8010-4C62-B4B6-C5FC438C059E}"/>
          </ac:spMkLst>
        </pc:spChg>
        <pc:spChg chg="del">
          <ac:chgData name="BEN KHALFALLAH Hela ItimAsrScoVdf" userId="d55be94f-4073-46ba-88ef-465599598fde" providerId="ADAL" clId="{F4C6D9C5-BD47-44C2-9B57-275B6642FEE1}" dt="2022-10-18T05:30:59.348" v="4084" actId="26606"/>
          <ac:spMkLst>
            <pc:docMk/>
            <pc:sldMk cId="3075289540" sldId="541"/>
            <ac:spMk id="1065" creationId="{9FC936C0-4624-438D-BDD0-6B296BD6409D}"/>
          </ac:spMkLst>
        </pc:spChg>
        <pc:spChg chg="del">
          <ac:chgData name="BEN KHALFALLAH Hela ItimAsrScoVdf" userId="d55be94f-4073-46ba-88ef-465599598fde" providerId="ADAL" clId="{F4C6D9C5-BD47-44C2-9B57-275B6642FEE1}" dt="2022-10-18T05:30:59.348" v="4084" actId="26606"/>
          <ac:spMkLst>
            <pc:docMk/>
            <pc:sldMk cId="3075289540" sldId="541"/>
            <ac:spMk id="1066" creationId="{683F1FFD-1AA8-4EC2-97B9-FEC7564F489B}"/>
          </ac:spMkLst>
        </pc:spChg>
        <pc:spChg chg="del">
          <ac:chgData name="BEN KHALFALLAH Hela ItimAsrScoVdf" userId="d55be94f-4073-46ba-88ef-465599598fde" providerId="ADAL" clId="{F4C6D9C5-BD47-44C2-9B57-275B6642FEE1}" dt="2022-10-18T05:30:59.348" v="4084" actId="26606"/>
          <ac:spMkLst>
            <pc:docMk/>
            <pc:sldMk cId="3075289540" sldId="541"/>
            <ac:spMk id="1067" creationId="{8FF0F8A7-C9E3-49D9-A67E-09FF582C7821}"/>
          </ac:spMkLst>
        </pc:spChg>
        <pc:spChg chg="add del">
          <ac:chgData name="BEN KHALFALLAH Hela ItimAsrScoVdf" userId="d55be94f-4073-46ba-88ef-465599598fde" providerId="ADAL" clId="{F4C6D9C5-BD47-44C2-9B57-275B6642FEE1}" dt="2022-10-18T05:32:25.989" v="4087" actId="26606"/>
          <ac:spMkLst>
            <pc:docMk/>
            <pc:sldMk cId="3075289540" sldId="541"/>
            <ac:spMk id="1072" creationId="{DB691D59-8F51-4DD8-AD41-D568D29B08F8}"/>
          </ac:spMkLst>
        </pc:spChg>
        <pc:spChg chg="add del">
          <ac:chgData name="BEN KHALFALLAH Hela ItimAsrScoVdf" userId="d55be94f-4073-46ba-88ef-465599598fde" providerId="ADAL" clId="{F4C6D9C5-BD47-44C2-9B57-275B6642FEE1}" dt="2022-10-18T05:32:25.989" v="4087" actId="26606"/>
          <ac:spMkLst>
            <pc:docMk/>
            <pc:sldMk cId="3075289540" sldId="541"/>
            <ac:spMk id="1074" creationId="{204AEF18-0627-48F3-9B3D-F7E8F050B1D4}"/>
          </ac:spMkLst>
        </pc:spChg>
        <pc:spChg chg="add del">
          <ac:chgData name="BEN KHALFALLAH Hela ItimAsrScoVdf" userId="d55be94f-4073-46ba-88ef-465599598fde" providerId="ADAL" clId="{F4C6D9C5-BD47-44C2-9B57-275B6642FEE1}" dt="2022-10-18T05:32:25.989" v="4087" actId="26606"/>
          <ac:spMkLst>
            <pc:docMk/>
            <pc:sldMk cId="3075289540" sldId="541"/>
            <ac:spMk id="1076" creationId="{CEAEE08A-C572-438F-9753-B0D527A515A7}"/>
          </ac:spMkLst>
        </pc:spChg>
        <pc:spChg chg="add del">
          <ac:chgData name="BEN KHALFALLAH Hela ItimAsrScoVdf" userId="d55be94f-4073-46ba-88ef-465599598fde" providerId="ADAL" clId="{F4C6D9C5-BD47-44C2-9B57-275B6642FEE1}" dt="2022-10-18T05:32:25.989" v="4087" actId="26606"/>
          <ac:spMkLst>
            <pc:docMk/>
            <pc:sldMk cId="3075289540" sldId="541"/>
            <ac:spMk id="1078" creationId="{DB93146F-62ED-4C59-844C-0935D0FB5031}"/>
          </ac:spMkLst>
        </pc:spChg>
        <pc:spChg chg="add del">
          <ac:chgData name="BEN KHALFALLAH Hela ItimAsrScoVdf" userId="d55be94f-4073-46ba-88ef-465599598fde" providerId="ADAL" clId="{F4C6D9C5-BD47-44C2-9B57-275B6642FEE1}" dt="2022-10-18T05:32:25.989" v="4087" actId="26606"/>
          <ac:spMkLst>
            <pc:docMk/>
            <pc:sldMk cId="3075289540" sldId="541"/>
            <ac:spMk id="1080" creationId="{BF3D65BA-1C65-40FB-92EF-83951BDC1D7C}"/>
          </ac:spMkLst>
        </pc:spChg>
        <pc:spChg chg="add del">
          <ac:chgData name="BEN KHALFALLAH Hela ItimAsrScoVdf" userId="d55be94f-4073-46ba-88ef-465599598fde" providerId="ADAL" clId="{F4C6D9C5-BD47-44C2-9B57-275B6642FEE1}" dt="2022-10-18T05:32:25.989" v="4087" actId="26606"/>
          <ac:spMkLst>
            <pc:docMk/>
            <pc:sldMk cId="3075289540" sldId="541"/>
            <ac:spMk id="1082" creationId="{ADF52CCA-FCDD-49A0-BFFC-3BD41F1B827A}"/>
          </ac:spMkLst>
        </pc:spChg>
        <pc:spChg chg="add del">
          <ac:chgData name="BEN KHALFALLAH Hela ItimAsrScoVdf" userId="d55be94f-4073-46ba-88ef-465599598fde" providerId="ADAL" clId="{F4C6D9C5-BD47-44C2-9B57-275B6642FEE1}" dt="2022-10-18T05:37:38.760" v="4136" actId="26606"/>
          <ac:spMkLst>
            <pc:docMk/>
            <pc:sldMk cId="3075289540" sldId="541"/>
            <ac:spMk id="1087" creationId="{1BB1D3B0-1E2E-48E2-ACCC-EE147A9A0CE0}"/>
          </ac:spMkLst>
        </pc:spChg>
        <pc:spChg chg="add del">
          <ac:chgData name="BEN KHALFALLAH Hela ItimAsrScoVdf" userId="d55be94f-4073-46ba-88ef-465599598fde" providerId="ADAL" clId="{F4C6D9C5-BD47-44C2-9B57-275B6642FEE1}" dt="2022-10-18T05:37:38.760" v="4136" actId="26606"/>
          <ac:spMkLst>
            <pc:docMk/>
            <pc:sldMk cId="3075289540" sldId="541"/>
            <ac:spMk id="1089" creationId="{4BB8B191-5BC6-486A-8E6E-13B1C9EEE83D}"/>
          </ac:spMkLst>
        </pc:spChg>
        <pc:spChg chg="add del">
          <ac:chgData name="BEN KHALFALLAH Hela ItimAsrScoVdf" userId="d55be94f-4073-46ba-88ef-465599598fde" providerId="ADAL" clId="{F4C6D9C5-BD47-44C2-9B57-275B6642FEE1}" dt="2022-10-18T05:37:38.760" v="4136" actId="26606"/>
          <ac:spMkLst>
            <pc:docMk/>
            <pc:sldMk cId="3075289540" sldId="541"/>
            <ac:spMk id="1091" creationId="{06E3DE27-4115-4B5D-A9DB-3C7CDC82B121}"/>
          </ac:spMkLst>
        </pc:spChg>
        <pc:spChg chg="add del">
          <ac:chgData name="BEN KHALFALLAH Hela ItimAsrScoVdf" userId="d55be94f-4073-46ba-88ef-465599598fde" providerId="ADAL" clId="{F4C6D9C5-BD47-44C2-9B57-275B6642FEE1}" dt="2022-10-18T05:37:38.760" v="4136" actId="26606"/>
          <ac:spMkLst>
            <pc:docMk/>
            <pc:sldMk cId="3075289540" sldId="541"/>
            <ac:spMk id="1093" creationId="{AA5196B7-638B-4DC2-897C-9F49E9D46FD9}"/>
          </ac:spMkLst>
        </pc:spChg>
        <pc:spChg chg="add del">
          <ac:chgData name="BEN KHALFALLAH Hela ItimAsrScoVdf" userId="d55be94f-4073-46ba-88ef-465599598fde" providerId="ADAL" clId="{F4C6D9C5-BD47-44C2-9B57-275B6642FEE1}" dt="2022-10-18T05:37:38.760" v="4136" actId="26606"/>
          <ac:spMkLst>
            <pc:docMk/>
            <pc:sldMk cId="3075289540" sldId="541"/>
            <ac:spMk id="1095" creationId="{875485B9-8EE1-447A-9C08-F7D6B532A8CF}"/>
          </ac:spMkLst>
        </pc:spChg>
        <pc:spChg chg="add del">
          <ac:chgData name="BEN KHALFALLAH Hela ItimAsrScoVdf" userId="d55be94f-4073-46ba-88ef-465599598fde" providerId="ADAL" clId="{F4C6D9C5-BD47-44C2-9B57-275B6642FEE1}" dt="2022-10-18T05:37:38.760" v="4136" actId="26606"/>
          <ac:spMkLst>
            <pc:docMk/>
            <pc:sldMk cId="3075289540" sldId="541"/>
            <ac:spMk id="1097" creationId="{B963707F-B98C-4143-AFCF-D6B56C975C5A}"/>
          </ac:spMkLst>
        </pc:spChg>
        <pc:spChg chg="add del">
          <ac:chgData name="BEN KHALFALLAH Hela ItimAsrScoVdf" userId="d55be94f-4073-46ba-88ef-465599598fde" providerId="ADAL" clId="{F4C6D9C5-BD47-44C2-9B57-275B6642FEE1}" dt="2022-10-18T05:37:38.760" v="4136" actId="26606"/>
          <ac:spMkLst>
            <pc:docMk/>
            <pc:sldMk cId="3075289540" sldId="541"/>
            <ac:spMk id="1099" creationId="{88D2DFBB-460D-4ECB-BD76-509C99DAD65A}"/>
          </ac:spMkLst>
        </pc:spChg>
        <pc:spChg chg="add del">
          <ac:chgData name="BEN KHALFALLAH Hela ItimAsrScoVdf" userId="d55be94f-4073-46ba-88ef-465599598fde" providerId="ADAL" clId="{F4C6D9C5-BD47-44C2-9B57-275B6642FEE1}" dt="2022-10-18T05:37:38.748" v="4135" actId="26606"/>
          <ac:spMkLst>
            <pc:docMk/>
            <pc:sldMk cId="3075289540" sldId="541"/>
            <ac:spMk id="1104" creationId="{1BB1D3B0-1E2E-48E2-ACCC-EE147A9A0CE0}"/>
          </ac:spMkLst>
        </pc:spChg>
        <pc:spChg chg="add del">
          <ac:chgData name="BEN KHALFALLAH Hela ItimAsrScoVdf" userId="d55be94f-4073-46ba-88ef-465599598fde" providerId="ADAL" clId="{F4C6D9C5-BD47-44C2-9B57-275B6642FEE1}" dt="2022-10-18T05:37:38.748" v="4135" actId="26606"/>
          <ac:spMkLst>
            <pc:docMk/>
            <pc:sldMk cId="3075289540" sldId="541"/>
            <ac:spMk id="1106" creationId="{4BB8B191-5BC6-486A-8E6E-13B1C9EEE83D}"/>
          </ac:spMkLst>
        </pc:spChg>
        <pc:spChg chg="add del">
          <ac:chgData name="BEN KHALFALLAH Hela ItimAsrScoVdf" userId="d55be94f-4073-46ba-88ef-465599598fde" providerId="ADAL" clId="{F4C6D9C5-BD47-44C2-9B57-275B6642FEE1}" dt="2022-10-18T05:37:38.748" v="4135" actId="26606"/>
          <ac:spMkLst>
            <pc:docMk/>
            <pc:sldMk cId="3075289540" sldId="541"/>
            <ac:spMk id="1108" creationId="{06E3DE27-4115-4B5D-A9DB-3C7CDC82B121}"/>
          </ac:spMkLst>
        </pc:spChg>
        <pc:spChg chg="add del">
          <ac:chgData name="BEN KHALFALLAH Hela ItimAsrScoVdf" userId="d55be94f-4073-46ba-88ef-465599598fde" providerId="ADAL" clId="{F4C6D9C5-BD47-44C2-9B57-275B6642FEE1}" dt="2022-10-18T05:37:38.748" v="4135" actId="26606"/>
          <ac:spMkLst>
            <pc:docMk/>
            <pc:sldMk cId="3075289540" sldId="541"/>
            <ac:spMk id="1110" creationId="{AA5196B7-638B-4DC2-897C-9F49E9D46FD9}"/>
          </ac:spMkLst>
        </pc:spChg>
        <pc:spChg chg="add del">
          <ac:chgData name="BEN KHALFALLAH Hela ItimAsrScoVdf" userId="d55be94f-4073-46ba-88ef-465599598fde" providerId="ADAL" clId="{F4C6D9C5-BD47-44C2-9B57-275B6642FEE1}" dt="2022-10-18T05:37:38.748" v="4135" actId="26606"/>
          <ac:spMkLst>
            <pc:docMk/>
            <pc:sldMk cId="3075289540" sldId="541"/>
            <ac:spMk id="1112" creationId="{C1FA8F66-3B85-411D-A2A6-A50DF3026D9A}"/>
          </ac:spMkLst>
        </pc:spChg>
        <pc:spChg chg="add del">
          <ac:chgData name="BEN KHALFALLAH Hela ItimAsrScoVdf" userId="d55be94f-4073-46ba-88ef-465599598fde" providerId="ADAL" clId="{F4C6D9C5-BD47-44C2-9B57-275B6642FEE1}" dt="2022-10-18T05:37:38.748" v="4135" actId="26606"/>
          <ac:spMkLst>
            <pc:docMk/>
            <pc:sldMk cId="3075289540" sldId="541"/>
            <ac:spMk id="1116" creationId="{4179E790-E691-4202-B7FA-62924FC8D195}"/>
          </ac:spMkLst>
        </pc:spChg>
        <pc:spChg chg="add del">
          <ac:chgData name="BEN KHALFALLAH Hela ItimAsrScoVdf" userId="d55be94f-4073-46ba-88ef-465599598fde" providerId="ADAL" clId="{F4C6D9C5-BD47-44C2-9B57-275B6642FEE1}" dt="2022-10-18T05:37:38.748" v="4135" actId="26606"/>
          <ac:spMkLst>
            <pc:docMk/>
            <pc:sldMk cId="3075289540" sldId="541"/>
            <ac:spMk id="1118" creationId="{065EE0A0-4DA6-4AA2-A475-14DB03C55AFA}"/>
          </ac:spMkLst>
        </pc:spChg>
        <pc:spChg chg="add">
          <ac:chgData name="BEN KHALFALLAH Hela ItimAsrScoVdf" userId="d55be94f-4073-46ba-88ef-465599598fde" providerId="ADAL" clId="{F4C6D9C5-BD47-44C2-9B57-275B6642FEE1}" dt="2022-10-18T05:37:38.760" v="4136" actId="26606"/>
          <ac:spMkLst>
            <pc:docMk/>
            <pc:sldMk cId="3075289540" sldId="541"/>
            <ac:spMk id="1120" creationId="{1BB1D3B0-1E2E-48E2-ACCC-EE147A9A0CE0}"/>
          </ac:spMkLst>
        </pc:spChg>
        <pc:spChg chg="add">
          <ac:chgData name="BEN KHALFALLAH Hela ItimAsrScoVdf" userId="d55be94f-4073-46ba-88ef-465599598fde" providerId="ADAL" clId="{F4C6D9C5-BD47-44C2-9B57-275B6642FEE1}" dt="2022-10-18T05:37:38.760" v="4136" actId="26606"/>
          <ac:spMkLst>
            <pc:docMk/>
            <pc:sldMk cId="3075289540" sldId="541"/>
            <ac:spMk id="1121" creationId="{4BB8B191-5BC6-486A-8E6E-13B1C9EEE83D}"/>
          </ac:spMkLst>
        </pc:spChg>
        <pc:spChg chg="add">
          <ac:chgData name="BEN KHALFALLAH Hela ItimAsrScoVdf" userId="d55be94f-4073-46ba-88ef-465599598fde" providerId="ADAL" clId="{F4C6D9C5-BD47-44C2-9B57-275B6642FEE1}" dt="2022-10-18T05:37:38.760" v="4136" actId="26606"/>
          <ac:spMkLst>
            <pc:docMk/>
            <pc:sldMk cId="3075289540" sldId="541"/>
            <ac:spMk id="1122" creationId="{06E3DE27-4115-4B5D-A9DB-3C7CDC82B121}"/>
          </ac:spMkLst>
        </pc:spChg>
        <pc:spChg chg="add">
          <ac:chgData name="BEN KHALFALLAH Hela ItimAsrScoVdf" userId="d55be94f-4073-46ba-88ef-465599598fde" providerId="ADAL" clId="{F4C6D9C5-BD47-44C2-9B57-275B6642FEE1}" dt="2022-10-18T05:37:38.760" v="4136" actId="26606"/>
          <ac:spMkLst>
            <pc:docMk/>
            <pc:sldMk cId="3075289540" sldId="541"/>
            <ac:spMk id="1123" creationId="{AA5196B7-638B-4DC2-897C-9F49E9D46FD9}"/>
          </ac:spMkLst>
        </pc:spChg>
        <pc:spChg chg="add">
          <ac:chgData name="BEN KHALFALLAH Hela ItimAsrScoVdf" userId="d55be94f-4073-46ba-88ef-465599598fde" providerId="ADAL" clId="{F4C6D9C5-BD47-44C2-9B57-275B6642FEE1}" dt="2022-10-18T05:37:38.760" v="4136" actId="26606"/>
          <ac:spMkLst>
            <pc:docMk/>
            <pc:sldMk cId="3075289540" sldId="541"/>
            <ac:spMk id="1124" creationId="{875485B9-8EE1-447A-9C08-F7D6B532A8CF}"/>
          </ac:spMkLst>
        </pc:spChg>
        <pc:spChg chg="add">
          <ac:chgData name="BEN KHALFALLAH Hela ItimAsrScoVdf" userId="d55be94f-4073-46ba-88ef-465599598fde" providerId="ADAL" clId="{F4C6D9C5-BD47-44C2-9B57-275B6642FEE1}" dt="2022-10-18T05:37:38.760" v="4136" actId="26606"/>
          <ac:spMkLst>
            <pc:docMk/>
            <pc:sldMk cId="3075289540" sldId="541"/>
            <ac:spMk id="1125" creationId="{B963707F-B98C-4143-AFCF-D6B56C975C5A}"/>
          </ac:spMkLst>
        </pc:spChg>
        <pc:spChg chg="add">
          <ac:chgData name="BEN KHALFALLAH Hela ItimAsrScoVdf" userId="d55be94f-4073-46ba-88ef-465599598fde" providerId="ADAL" clId="{F4C6D9C5-BD47-44C2-9B57-275B6642FEE1}" dt="2022-10-18T05:37:38.760" v="4136" actId="26606"/>
          <ac:spMkLst>
            <pc:docMk/>
            <pc:sldMk cId="3075289540" sldId="541"/>
            <ac:spMk id="1126" creationId="{88D2DFBB-460D-4ECB-BD76-509C99DAD65A}"/>
          </ac:spMkLst>
        </pc:spChg>
        <pc:grpChg chg="del">
          <ac:chgData name="BEN KHALFALLAH Hela ItimAsrScoVdf" userId="d55be94f-4073-46ba-88ef-465599598fde" providerId="ADAL" clId="{F4C6D9C5-BD47-44C2-9B57-275B6642FEE1}" dt="2022-10-18T05:30:59.348" v="4084" actId="26606"/>
          <ac:grpSpMkLst>
            <pc:docMk/>
            <pc:sldMk cId="3075289540" sldId="541"/>
            <ac:grpSpMk id="1058" creationId="{A4274C20-A98B-4AC3-B16A-B7F41CB582DC}"/>
          </ac:grpSpMkLst>
        </pc:grpChg>
        <pc:graphicFrameChg chg="del">
          <ac:chgData name="BEN KHALFALLAH Hela ItimAsrScoVdf" userId="d55be94f-4073-46ba-88ef-465599598fde" providerId="ADAL" clId="{F4C6D9C5-BD47-44C2-9B57-275B6642FEE1}" dt="2022-10-18T05:30:35.666" v="4078" actId="478"/>
          <ac:graphicFrameMkLst>
            <pc:docMk/>
            <pc:sldMk cId="3075289540" sldId="541"/>
            <ac:graphicFrameMk id="14" creationId="{F9379C99-1EE4-4BB4-8AC4-8E8117A574D6}"/>
          </ac:graphicFrameMkLst>
        </pc:graphicFrameChg>
        <pc:picChg chg="add mod">
          <ac:chgData name="BEN KHALFALLAH Hela ItimAsrScoVdf" userId="d55be94f-4073-46ba-88ef-465599598fde" providerId="ADAL" clId="{F4C6D9C5-BD47-44C2-9B57-275B6642FEE1}" dt="2022-10-18T05:37:51.415" v="4140" actId="1076"/>
          <ac:picMkLst>
            <pc:docMk/>
            <pc:sldMk cId="3075289540" sldId="541"/>
            <ac:picMk id="29" creationId="{35FD3B37-7473-42DB-8702-9EDFE285EECF}"/>
          </ac:picMkLst>
        </pc:picChg>
        <pc:picChg chg="add mod ord">
          <ac:chgData name="BEN KHALFALLAH Hela ItimAsrScoVdf" userId="d55be94f-4073-46ba-88ef-465599598fde" providerId="ADAL" clId="{F4C6D9C5-BD47-44C2-9B57-275B6642FEE1}" dt="2022-10-18T05:37:48.660" v="4139" actId="1076"/>
          <ac:picMkLst>
            <pc:docMk/>
            <pc:sldMk cId="3075289540" sldId="541"/>
            <ac:picMk id="1026" creationId="{EAE5CD29-6D50-46FE-B1E7-0F0212647C20}"/>
          </ac:picMkLst>
        </pc:picChg>
        <pc:picChg chg="add del mod">
          <ac:chgData name="BEN KHALFALLAH Hela ItimAsrScoVdf" userId="d55be94f-4073-46ba-88ef-465599598fde" providerId="ADAL" clId="{F4C6D9C5-BD47-44C2-9B57-275B6642FEE1}" dt="2022-10-18T05:37:21.324" v="4130" actId="21"/>
          <ac:picMkLst>
            <pc:docMk/>
            <pc:sldMk cId="3075289540" sldId="541"/>
            <ac:picMk id="1027" creationId="{94E85F32-8B24-4AC8-B8E7-184C92E3E1EF}"/>
          </ac:picMkLst>
        </pc:picChg>
        <pc:cxnChg chg="add del">
          <ac:chgData name="BEN KHALFALLAH Hela ItimAsrScoVdf" userId="d55be94f-4073-46ba-88ef-465599598fde" providerId="ADAL" clId="{F4C6D9C5-BD47-44C2-9B57-275B6642FEE1}" dt="2022-10-18T05:37:38.748" v="4135" actId="26606"/>
          <ac:cxnSpMkLst>
            <pc:docMk/>
            <pc:sldMk cId="3075289540" sldId="541"/>
            <ac:cxnSpMk id="1114" creationId="{169958B5-5C27-4A9A-983B-AC6A83EFD542}"/>
          </ac:cxnSpMkLst>
        </pc:cxnChg>
      </pc:sldChg>
      <pc:sldChg chg="addSp delSp modSp add mod setBg setClrOvrMap">
        <pc:chgData name="BEN KHALFALLAH Hela ItimAsrScoVdf" userId="d55be94f-4073-46ba-88ef-465599598fde" providerId="ADAL" clId="{F4C6D9C5-BD47-44C2-9B57-275B6642FEE1}" dt="2022-10-18T05:33:22.219" v="4095" actId="26606"/>
        <pc:sldMkLst>
          <pc:docMk/>
          <pc:sldMk cId="2270657239" sldId="542"/>
        </pc:sldMkLst>
        <pc:spChg chg="mod ord">
          <ac:chgData name="BEN KHALFALLAH Hela ItimAsrScoVdf" userId="d55be94f-4073-46ba-88ef-465599598fde" providerId="ADAL" clId="{F4C6D9C5-BD47-44C2-9B57-275B6642FEE1}" dt="2022-10-18T05:33:22.219" v="4095" actId="26606"/>
          <ac:spMkLst>
            <pc:docMk/>
            <pc:sldMk cId="2270657239" sldId="542"/>
            <ac:spMk id="2" creationId="{2408A75A-A4D4-4A36-870A-EBD8BC3AD26F}"/>
          </ac:spMkLst>
        </pc:spChg>
        <pc:spChg chg="del">
          <ac:chgData name="BEN KHALFALLAH Hela ItimAsrScoVdf" userId="d55be94f-4073-46ba-88ef-465599598fde" providerId="ADAL" clId="{F4C6D9C5-BD47-44C2-9B57-275B6642FEE1}" dt="2022-10-18T05:33:22.219" v="4095" actId="26606"/>
          <ac:spMkLst>
            <pc:docMk/>
            <pc:sldMk cId="2270657239" sldId="542"/>
            <ac:spMk id="1087" creationId="{1BB1D3B0-1E2E-48E2-ACCC-EE147A9A0CE0}"/>
          </ac:spMkLst>
        </pc:spChg>
        <pc:spChg chg="del">
          <ac:chgData name="BEN KHALFALLAH Hela ItimAsrScoVdf" userId="d55be94f-4073-46ba-88ef-465599598fde" providerId="ADAL" clId="{F4C6D9C5-BD47-44C2-9B57-275B6642FEE1}" dt="2022-10-18T05:33:22.219" v="4095" actId="26606"/>
          <ac:spMkLst>
            <pc:docMk/>
            <pc:sldMk cId="2270657239" sldId="542"/>
            <ac:spMk id="1089" creationId="{4BB8B191-5BC6-486A-8E6E-13B1C9EEE83D}"/>
          </ac:spMkLst>
        </pc:spChg>
        <pc:spChg chg="del">
          <ac:chgData name="BEN KHALFALLAH Hela ItimAsrScoVdf" userId="d55be94f-4073-46ba-88ef-465599598fde" providerId="ADAL" clId="{F4C6D9C5-BD47-44C2-9B57-275B6642FEE1}" dt="2022-10-18T05:33:22.219" v="4095" actId="26606"/>
          <ac:spMkLst>
            <pc:docMk/>
            <pc:sldMk cId="2270657239" sldId="542"/>
            <ac:spMk id="1091" creationId="{06E3DE27-4115-4B5D-A9DB-3C7CDC82B121}"/>
          </ac:spMkLst>
        </pc:spChg>
        <pc:spChg chg="del">
          <ac:chgData name="BEN KHALFALLAH Hela ItimAsrScoVdf" userId="d55be94f-4073-46ba-88ef-465599598fde" providerId="ADAL" clId="{F4C6D9C5-BD47-44C2-9B57-275B6642FEE1}" dt="2022-10-18T05:33:22.219" v="4095" actId="26606"/>
          <ac:spMkLst>
            <pc:docMk/>
            <pc:sldMk cId="2270657239" sldId="542"/>
            <ac:spMk id="1093" creationId="{AA5196B7-638B-4DC2-897C-9F49E9D46FD9}"/>
          </ac:spMkLst>
        </pc:spChg>
        <pc:spChg chg="del">
          <ac:chgData name="BEN KHALFALLAH Hela ItimAsrScoVdf" userId="d55be94f-4073-46ba-88ef-465599598fde" providerId="ADAL" clId="{F4C6D9C5-BD47-44C2-9B57-275B6642FEE1}" dt="2022-10-18T05:33:22.219" v="4095" actId="26606"/>
          <ac:spMkLst>
            <pc:docMk/>
            <pc:sldMk cId="2270657239" sldId="542"/>
            <ac:spMk id="1095" creationId="{875485B9-8EE1-447A-9C08-F7D6B532A8CF}"/>
          </ac:spMkLst>
        </pc:spChg>
        <pc:spChg chg="del">
          <ac:chgData name="BEN KHALFALLAH Hela ItimAsrScoVdf" userId="d55be94f-4073-46ba-88ef-465599598fde" providerId="ADAL" clId="{F4C6D9C5-BD47-44C2-9B57-275B6642FEE1}" dt="2022-10-18T05:33:22.219" v="4095" actId="26606"/>
          <ac:spMkLst>
            <pc:docMk/>
            <pc:sldMk cId="2270657239" sldId="542"/>
            <ac:spMk id="1097" creationId="{B963707F-B98C-4143-AFCF-D6B56C975C5A}"/>
          </ac:spMkLst>
        </pc:spChg>
        <pc:spChg chg="del">
          <ac:chgData name="BEN KHALFALLAH Hela ItimAsrScoVdf" userId="d55be94f-4073-46ba-88ef-465599598fde" providerId="ADAL" clId="{F4C6D9C5-BD47-44C2-9B57-275B6642FEE1}" dt="2022-10-18T05:33:22.219" v="4095" actId="26606"/>
          <ac:spMkLst>
            <pc:docMk/>
            <pc:sldMk cId="2270657239" sldId="542"/>
            <ac:spMk id="1099" creationId="{88D2DFBB-460D-4ECB-BD76-509C99DAD65A}"/>
          </ac:spMkLst>
        </pc:spChg>
        <pc:spChg chg="add">
          <ac:chgData name="BEN KHALFALLAH Hela ItimAsrScoVdf" userId="d55be94f-4073-46ba-88ef-465599598fde" providerId="ADAL" clId="{F4C6D9C5-BD47-44C2-9B57-275B6642FEE1}" dt="2022-10-18T05:33:22.219" v="4095" actId="26606"/>
          <ac:spMkLst>
            <pc:docMk/>
            <pc:sldMk cId="2270657239" sldId="542"/>
            <ac:spMk id="2055" creationId="{DB691D59-8F51-4DD8-AD41-D568D29B08F8}"/>
          </ac:spMkLst>
        </pc:spChg>
        <pc:spChg chg="add">
          <ac:chgData name="BEN KHALFALLAH Hela ItimAsrScoVdf" userId="d55be94f-4073-46ba-88ef-465599598fde" providerId="ADAL" clId="{F4C6D9C5-BD47-44C2-9B57-275B6642FEE1}" dt="2022-10-18T05:33:22.219" v="4095" actId="26606"/>
          <ac:spMkLst>
            <pc:docMk/>
            <pc:sldMk cId="2270657239" sldId="542"/>
            <ac:spMk id="2057" creationId="{204AEF18-0627-48F3-9B3D-F7E8F050B1D4}"/>
          </ac:spMkLst>
        </pc:spChg>
        <pc:spChg chg="add">
          <ac:chgData name="BEN KHALFALLAH Hela ItimAsrScoVdf" userId="d55be94f-4073-46ba-88ef-465599598fde" providerId="ADAL" clId="{F4C6D9C5-BD47-44C2-9B57-275B6642FEE1}" dt="2022-10-18T05:33:22.219" v="4095" actId="26606"/>
          <ac:spMkLst>
            <pc:docMk/>
            <pc:sldMk cId="2270657239" sldId="542"/>
            <ac:spMk id="2059" creationId="{CEAEE08A-C572-438F-9753-B0D527A515A7}"/>
          </ac:spMkLst>
        </pc:spChg>
        <pc:spChg chg="add">
          <ac:chgData name="BEN KHALFALLAH Hela ItimAsrScoVdf" userId="d55be94f-4073-46ba-88ef-465599598fde" providerId="ADAL" clId="{F4C6D9C5-BD47-44C2-9B57-275B6642FEE1}" dt="2022-10-18T05:33:22.219" v="4095" actId="26606"/>
          <ac:spMkLst>
            <pc:docMk/>
            <pc:sldMk cId="2270657239" sldId="542"/>
            <ac:spMk id="2061" creationId="{DB93146F-62ED-4C59-844C-0935D0FB5031}"/>
          </ac:spMkLst>
        </pc:spChg>
        <pc:spChg chg="add">
          <ac:chgData name="BEN KHALFALLAH Hela ItimAsrScoVdf" userId="d55be94f-4073-46ba-88ef-465599598fde" providerId="ADAL" clId="{F4C6D9C5-BD47-44C2-9B57-275B6642FEE1}" dt="2022-10-18T05:33:22.219" v="4095" actId="26606"/>
          <ac:spMkLst>
            <pc:docMk/>
            <pc:sldMk cId="2270657239" sldId="542"/>
            <ac:spMk id="2063" creationId="{BF3D65BA-1C65-40FB-92EF-83951BDC1D7C}"/>
          </ac:spMkLst>
        </pc:spChg>
        <pc:spChg chg="add">
          <ac:chgData name="BEN KHALFALLAH Hela ItimAsrScoVdf" userId="d55be94f-4073-46ba-88ef-465599598fde" providerId="ADAL" clId="{F4C6D9C5-BD47-44C2-9B57-275B6642FEE1}" dt="2022-10-18T05:33:22.219" v="4095" actId="26606"/>
          <ac:spMkLst>
            <pc:docMk/>
            <pc:sldMk cId="2270657239" sldId="542"/>
            <ac:spMk id="2065" creationId="{ADF52CCA-FCDD-49A0-BFFC-3BD41F1B827A}"/>
          </ac:spMkLst>
        </pc:spChg>
        <pc:picChg chg="del">
          <ac:chgData name="BEN KHALFALLAH Hela ItimAsrScoVdf" userId="d55be94f-4073-46ba-88ef-465599598fde" providerId="ADAL" clId="{F4C6D9C5-BD47-44C2-9B57-275B6642FEE1}" dt="2022-10-18T05:32:58.439" v="4093" actId="478"/>
          <ac:picMkLst>
            <pc:docMk/>
            <pc:sldMk cId="2270657239" sldId="542"/>
            <ac:picMk id="1026" creationId="{EAE5CD29-6D50-46FE-B1E7-0F0212647C20}"/>
          </ac:picMkLst>
        </pc:picChg>
        <pc:picChg chg="del">
          <ac:chgData name="BEN KHALFALLAH Hela ItimAsrScoVdf" userId="d55be94f-4073-46ba-88ef-465599598fde" providerId="ADAL" clId="{F4C6D9C5-BD47-44C2-9B57-275B6642FEE1}" dt="2022-10-18T05:32:58.439" v="4093" actId="478"/>
          <ac:picMkLst>
            <pc:docMk/>
            <pc:sldMk cId="2270657239" sldId="542"/>
            <ac:picMk id="1027" creationId="{94E85F32-8B24-4AC8-B8E7-184C92E3E1EF}"/>
          </ac:picMkLst>
        </pc:picChg>
        <pc:picChg chg="add mod">
          <ac:chgData name="BEN KHALFALLAH Hela ItimAsrScoVdf" userId="d55be94f-4073-46ba-88ef-465599598fde" providerId="ADAL" clId="{F4C6D9C5-BD47-44C2-9B57-275B6642FEE1}" dt="2022-10-18T05:33:22.219" v="4095" actId="26606"/>
          <ac:picMkLst>
            <pc:docMk/>
            <pc:sldMk cId="2270657239" sldId="542"/>
            <ac:picMk id="2050" creationId="{D04854A4-858C-4FF4-93C0-3FB3C112DC56}"/>
          </ac:picMkLst>
        </pc:picChg>
      </pc:sldChg>
      <pc:sldChg chg="addSp delSp modSp add mod ord">
        <pc:chgData name="BEN KHALFALLAH Hela ItimAsrScoVdf" userId="d55be94f-4073-46ba-88ef-465599598fde" providerId="ADAL" clId="{F4C6D9C5-BD47-44C2-9B57-275B6642FEE1}" dt="2022-10-18T05:34:56.166" v="4106" actId="1076"/>
        <pc:sldMkLst>
          <pc:docMk/>
          <pc:sldMk cId="21036860" sldId="543"/>
        </pc:sldMkLst>
        <pc:spChg chg="del">
          <ac:chgData name="BEN KHALFALLAH Hela ItimAsrScoVdf" userId="d55be94f-4073-46ba-88ef-465599598fde" providerId="ADAL" clId="{F4C6D9C5-BD47-44C2-9B57-275B6642FEE1}" dt="2022-10-18T05:34:45.997" v="4103" actId="26606"/>
          <ac:spMkLst>
            <pc:docMk/>
            <pc:sldMk cId="21036860" sldId="543"/>
            <ac:spMk id="1087" creationId="{1BB1D3B0-1E2E-48E2-ACCC-EE147A9A0CE0}"/>
          </ac:spMkLst>
        </pc:spChg>
        <pc:spChg chg="del">
          <ac:chgData name="BEN KHALFALLAH Hela ItimAsrScoVdf" userId="d55be94f-4073-46ba-88ef-465599598fde" providerId="ADAL" clId="{F4C6D9C5-BD47-44C2-9B57-275B6642FEE1}" dt="2022-10-18T05:34:45.997" v="4103" actId="26606"/>
          <ac:spMkLst>
            <pc:docMk/>
            <pc:sldMk cId="21036860" sldId="543"/>
            <ac:spMk id="1089" creationId="{4BB8B191-5BC6-486A-8E6E-13B1C9EEE83D}"/>
          </ac:spMkLst>
        </pc:spChg>
        <pc:spChg chg="del">
          <ac:chgData name="BEN KHALFALLAH Hela ItimAsrScoVdf" userId="d55be94f-4073-46ba-88ef-465599598fde" providerId="ADAL" clId="{F4C6D9C5-BD47-44C2-9B57-275B6642FEE1}" dt="2022-10-18T05:34:45.997" v="4103" actId="26606"/>
          <ac:spMkLst>
            <pc:docMk/>
            <pc:sldMk cId="21036860" sldId="543"/>
            <ac:spMk id="1091" creationId="{06E3DE27-4115-4B5D-A9DB-3C7CDC82B121}"/>
          </ac:spMkLst>
        </pc:spChg>
        <pc:spChg chg="del">
          <ac:chgData name="BEN KHALFALLAH Hela ItimAsrScoVdf" userId="d55be94f-4073-46ba-88ef-465599598fde" providerId="ADAL" clId="{F4C6D9C5-BD47-44C2-9B57-275B6642FEE1}" dt="2022-10-18T05:34:45.997" v="4103" actId="26606"/>
          <ac:spMkLst>
            <pc:docMk/>
            <pc:sldMk cId="21036860" sldId="543"/>
            <ac:spMk id="1093" creationId="{AA5196B7-638B-4DC2-897C-9F49E9D46FD9}"/>
          </ac:spMkLst>
        </pc:spChg>
        <pc:spChg chg="del">
          <ac:chgData name="BEN KHALFALLAH Hela ItimAsrScoVdf" userId="d55be94f-4073-46ba-88ef-465599598fde" providerId="ADAL" clId="{F4C6D9C5-BD47-44C2-9B57-275B6642FEE1}" dt="2022-10-18T05:34:45.997" v="4103" actId="26606"/>
          <ac:spMkLst>
            <pc:docMk/>
            <pc:sldMk cId="21036860" sldId="543"/>
            <ac:spMk id="1095" creationId="{875485B9-8EE1-447A-9C08-F7D6B532A8CF}"/>
          </ac:spMkLst>
        </pc:spChg>
        <pc:spChg chg="del">
          <ac:chgData name="BEN KHALFALLAH Hela ItimAsrScoVdf" userId="d55be94f-4073-46ba-88ef-465599598fde" providerId="ADAL" clId="{F4C6D9C5-BD47-44C2-9B57-275B6642FEE1}" dt="2022-10-18T05:34:45.997" v="4103" actId="26606"/>
          <ac:spMkLst>
            <pc:docMk/>
            <pc:sldMk cId="21036860" sldId="543"/>
            <ac:spMk id="1097" creationId="{B963707F-B98C-4143-AFCF-D6B56C975C5A}"/>
          </ac:spMkLst>
        </pc:spChg>
        <pc:spChg chg="del">
          <ac:chgData name="BEN KHALFALLAH Hela ItimAsrScoVdf" userId="d55be94f-4073-46ba-88ef-465599598fde" providerId="ADAL" clId="{F4C6D9C5-BD47-44C2-9B57-275B6642FEE1}" dt="2022-10-18T05:34:45.997" v="4103" actId="26606"/>
          <ac:spMkLst>
            <pc:docMk/>
            <pc:sldMk cId="21036860" sldId="543"/>
            <ac:spMk id="1099" creationId="{88D2DFBB-460D-4ECB-BD76-509C99DAD65A}"/>
          </ac:spMkLst>
        </pc:spChg>
        <pc:spChg chg="add">
          <ac:chgData name="BEN KHALFALLAH Hela ItimAsrScoVdf" userId="d55be94f-4073-46ba-88ef-465599598fde" providerId="ADAL" clId="{F4C6D9C5-BD47-44C2-9B57-275B6642FEE1}" dt="2022-10-18T05:34:45.997" v="4103" actId="26606"/>
          <ac:spMkLst>
            <pc:docMk/>
            <pc:sldMk cId="21036860" sldId="543"/>
            <ac:spMk id="3080" creationId="{1BB1D3B0-1E2E-48E2-ACCC-EE147A9A0CE0}"/>
          </ac:spMkLst>
        </pc:spChg>
        <pc:spChg chg="add">
          <ac:chgData name="BEN KHALFALLAH Hela ItimAsrScoVdf" userId="d55be94f-4073-46ba-88ef-465599598fde" providerId="ADAL" clId="{F4C6D9C5-BD47-44C2-9B57-275B6642FEE1}" dt="2022-10-18T05:34:45.997" v="4103" actId="26606"/>
          <ac:spMkLst>
            <pc:docMk/>
            <pc:sldMk cId="21036860" sldId="543"/>
            <ac:spMk id="3082" creationId="{4BB8B191-5BC6-486A-8E6E-13B1C9EEE83D}"/>
          </ac:spMkLst>
        </pc:spChg>
        <pc:spChg chg="add">
          <ac:chgData name="BEN KHALFALLAH Hela ItimAsrScoVdf" userId="d55be94f-4073-46ba-88ef-465599598fde" providerId="ADAL" clId="{F4C6D9C5-BD47-44C2-9B57-275B6642FEE1}" dt="2022-10-18T05:34:45.997" v="4103" actId="26606"/>
          <ac:spMkLst>
            <pc:docMk/>
            <pc:sldMk cId="21036860" sldId="543"/>
            <ac:spMk id="3084" creationId="{06E3DE27-4115-4B5D-A9DB-3C7CDC82B121}"/>
          </ac:spMkLst>
        </pc:spChg>
        <pc:spChg chg="add">
          <ac:chgData name="BEN KHALFALLAH Hela ItimAsrScoVdf" userId="d55be94f-4073-46ba-88ef-465599598fde" providerId="ADAL" clId="{F4C6D9C5-BD47-44C2-9B57-275B6642FEE1}" dt="2022-10-18T05:34:45.997" v="4103" actId="26606"/>
          <ac:spMkLst>
            <pc:docMk/>
            <pc:sldMk cId="21036860" sldId="543"/>
            <ac:spMk id="3086" creationId="{AA5196B7-638B-4DC2-897C-9F49E9D46FD9}"/>
          </ac:spMkLst>
        </pc:spChg>
        <pc:spChg chg="add">
          <ac:chgData name="BEN KHALFALLAH Hela ItimAsrScoVdf" userId="d55be94f-4073-46ba-88ef-465599598fde" providerId="ADAL" clId="{F4C6D9C5-BD47-44C2-9B57-275B6642FEE1}" dt="2022-10-18T05:34:45.997" v="4103" actId="26606"/>
          <ac:spMkLst>
            <pc:docMk/>
            <pc:sldMk cId="21036860" sldId="543"/>
            <ac:spMk id="3088" creationId="{875485B9-8EE1-447A-9C08-F7D6B532A8CF}"/>
          </ac:spMkLst>
        </pc:spChg>
        <pc:spChg chg="add">
          <ac:chgData name="BEN KHALFALLAH Hela ItimAsrScoVdf" userId="d55be94f-4073-46ba-88ef-465599598fde" providerId="ADAL" clId="{F4C6D9C5-BD47-44C2-9B57-275B6642FEE1}" dt="2022-10-18T05:34:45.997" v="4103" actId="26606"/>
          <ac:spMkLst>
            <pc:docMk/>
            <pc:sldMk cId="21036860" sldId="543"/>
            <ac:spMk id="3090" creationId="{B963707F-B98C-4143-AFCF-D6B56C975C5A}"/>
          </ac:spMkLst>
        </pc:spChg>
        <pc:spChg chg="add">
          <ac:chgData name="BEN KHALFALLAH Hela ItimAsrScoVdf" userId="d55be94f-4073-46ba-88ef-465599598fde" providerId="ADAL" clId="{F4C6D9C5-BD47-44C2-9B57-275B6642FEE1}" dt="2022-10-18T05:34:45.997" v="4103" actId="26606"/>
          <ac:spMkLst>
            <pc:docMk/>
            <pc:sldMk cId="21036860" sldId="543"/>
            <ac:spMk id="3092" creationId="{88D2DFBB-460D-4ECB-BD76-509C99DAD65A}"/>
          </ac:spMkLst>
        </pc:spChg>
        <pc:picChg chg="del">
          <ac:chgData name="BEN KHALFALLAH Hela ItimAsrScoVdf" userId="d55be94f-4073-46ba-88ef-465599598fde" providerId="ADAL" clId="{F4C6D9C5-BD47-44C2-9B57-275B6642FEE1}" dt="2022-10-18T05:34:28.407" v="4099" actId="478"/>
          <ac:picMkLst>
            <pc:docMk/>
            <pc:sldMk cId="21036860" sldId="543"/>
            <ac:picMk id="1026" creationId="{EAE5CD29-6D50-46FE-B1E7-0F0212647C20}"/>
          </ac:picMkLst>
        </pc:picChg>
        <pc:picChg chg="del">
          <ac:chgData name="BEN KHALFALLAH Hela ItimAsrScoVdf" userId="d55be94f-4073-46ba-88ef-465599598fde" providerId="ADAL" clId="{F4C6D9C5-BD47-44C2-9B57-275B6642FEE1}" dt="2022-10-18T05:34:28.407" v="4099" actId="478"/>
          <ac:picMkLst>
            <pc:docMk/>
            <pc:sldMk cId="21036860" sldId="543"/>
            <ac:picMk id="1027" creationId="{94E85F32-8B24-4AC8-B8E7-184C92E3E1EF}"/>
          </ac:picMkLst>
        </pc:picChg>
        <pc:picChg chg="add mod ord">
          <ac:chgData name="BEN KHALFALLAH Hela ItimAsrScoVdf" userId="d55be94f-4073-46ba-88ef-465599598fde" providerId="ADAL" clId="{F4C6D9C5-BD47-44C2-9B57-275B6642FEE1}" dt="2022-10-18T05:34:56.166" v="4106" actId="1076"/>
          <ac:picMkLst>
            <pc:docMk/>
            <pc:sldMk cId="21036860" sldId="543"/>
            <ac:picMk id="3074" creationId="{D693C3A1-1837-4AF9-94B7-90ACD632289C}"/>
          </ac:picMkLst>
        </pc:picChg>
        <pc:picChg chg="add mod">
          <ac:chgData name="BEN KHALFALLAH Hela ItimAsrScoVdf" userId="d55be94f-4073-46ba-88ef-465599598fde" providerId="ADAL" clId="{F4C6D9C5-BD47-44C2-9B57-275B6642FEE1}" dt="2022-10-18T05:34:54.582" v="4105" actId="1076"/>
          <ac:picMkLst>
            <pc:docMk/>
            <pc:sldMk cId="21036860" sldId="543"/>
            <ac:picMk id="3075" creationId="{D61153E8-931F-49E0-BB05-23917E40B036}"/>
          </ac:picMkLst>
        </pc:picChg>
      </pc:sldChg>
      <pc:sldChg chg="addSp delSp modSp add del mod setBg setClrOvrMap">
        <pc:chgData name="BEN KHALFALLAH Hela ItimAsrScoVdf" userId="d55be94f-4073-46ba-88ef-465599598fde" providerId="ADAL" clId="{F4C6D9C5-BD47-44C2-9B57-275B6642FEE1}" dt="2022-10-18T05:36:05.567" v="4121" actId="47"/>
        <pc:sldMkLst>
          <pc:docMk/>
          <pc:sldMk cId="2577022624" sldId="544"/>
        </pc:sldMkLst>
        <pc:spChg chg="mod">
          <ac:chgData name="BEN KHALFALLAH Hela ItimAsrScoVdf" userId="d55be94f-4073-46ba-88ef-465599598fde" providerId="ADAL" clId="{F4C6D9C5-BD47-44C2-9B57-275B6642FEE1}" dt="2022-10-18T05:35:46.837" v="4111" actId="26606"/>
          <ac:spMkLst>
            <pc:docMk/>
            <pc:sldMk cId="2577022624" sldId="544"/>
            <ac:spMk id="2" creationId="{2408A75A-A4D4-4A36-870A-EBD8BC3AD26F}"/>
          </ac:spMkLst>
        </pc:spChg>
        <pc:spChg chg="add del">
          <ac:chgData name="BEN KHALFALLAH Hela ItimAsrScoVdf" userId="d55be94f-4073-46ba-88ef-465599598fde" providerId="ADAL" clId="{F4C6D9C5-BD47-44C2-9B57-275B6642FEE1}" dt="2022-10-18T05:35:46.837" v="4111" actId="26606"/>
          <ac:spMkLst>
            <pc:docMk/>
            <pc:sldMk cId="2577022624" sldId="544"/>
            <ac:spMk id="3080" creationId="{1BB1D3B0-1E2E-48E2-ACCC-EE147A9A0CE0}"/>
          </ac:spMkLst>
        </pc:spChg>
        <pc:spChg chg="add del">
          <ac:chgData name="BEN KHALFALLAH Hela ItimAsrScoVdf" userId="d55be94f-4073-46ba-88ef-465599598fde" providerId="ADAL" clId="{F4C6D9C5-BD47-44C2-9B57-275B6642FEE1}" dt="2022-10-18T05:35:46.837" v="4111" actId="26606"/>
          <ac:spMkLst>
            <pc:docMk/>
            <pc:sldMk cId="2577022624" sldId="544"/>
            <ac:spMk id="3082" creationId="{4BB8B191-5BC6-486A-8E6E-13B1C9EEE83D}"/>
          </ac:spMkLst>
        </pc:spChg>
        <pc:spChg chg="add del">
          <ac:chgData name="BEN KHALFALLAH Hela ItimAsrScoVdf" userId="d55be94f-4073-46ba-88ef-465599598fde" providerId="ADAL" clId="{F4C6D9C5-BD47-44C2-9B57-275B6642FEE1}" dt="2022-10-18T05:35:46.837" v="4111" actId="26606"/>
          <ac:spMkLst>
            <pc:docMk/>
            <pc:sldMk cId="2577022624" sldId="544"/>
            <ac:spMk id="3084" creationId="{06E3DE27-4115-4B5D-A9DB-3C7CDC82B121}"/>
          </ac:spMkLst>
        </pc:spChg>
        <pc:spChg chg="add del">
          <ac:chgData name="BEN KHALFALLAH Hela ItimAsrScoVdf" userId="d55be94f-4073-46ba-88ef-465599598fde" providerId="ADAL" clId="{F4C6D9C5-BD47-44C2-9B57-275B6642FEE1}" dt="2022-10-18T05:35:46.837" v="4111" actId="26606"/>
          <ac:spMkLst>
            <pc:docMk/>
            <pc:sldMk cId="2577022624" sldId="544"/>
            <ac:spMk id="3086" creationId="{AA5196B7-638B-4DC2-897C-9F49E9D46FD9}"/>
          </ac:spMkLst>
        </pc:spChg>
        <pc:spChg chg="add del">
          <ac:chgData name="BEN KHALFALLAH Hela ItimAsrScoVdf" userId="d55be94f-4073-46ba-88ef-465599598fde" providerId="ADAL" clId="{F4C6D9C5-BD47-44C2-9B57-275B6642FEE1}" dt="2022-10-18T05:35:46.837" v="4111" actId="26606"/>
          <ac:spMkLst>
            <pc:docMk/>
            <pc:sldMk cId="2577022624" sldId="544"/>
            <ac:spMk id="3088" creationId="{875485B9-8EE1-447A-9C08-F7D6B532A8CF}"/>
          </ac:spMkLst>
        </pc:spChg>
        <pc:spChg chg="add del">
          <ac:chgData name="BEN KHALFALLAH Hela ItimAsrScoVdf" userId="d55be94f-4073-46ba-88ef-465599598fde" providerId="ADAL" clId="{F4C6D9C5-BD47-44C2-9B57-275B6642FEE1}" dt="2022-10-18T05:35:46.837" v="4111" actId="26606"/>
          <ac:spMkLst>
            <pc:docMk/>
            <pc:sldMk cId="2577022624" sldId="544"/>
            <ac:spMk id="3090" creationId="{B963707F-B98C-4143-AFCF-D6B56C975C5A}"/>
          </ac:spMkLst>
        </pc:spChg>
        <pc:spChg chg="add del">
          <ac:chgData name="BEN KHALFALLAH Hela ItimAsrScoVdf" userId="d55be94f-4073-46ba-88ef-465599598fde" providerId="ADAL" clId="{F4C6D9C5-BD47-44C2-9B57-275B6642FEE1}" dt="2022-10-18T05:35:46.837" v="4111" actId="26606"/>
          <ac:spMkLst>
            <pc:docMk/>
            <pc:sldMk cId="2577022624" sldId="544"/>
            <ac:spMk id="3092" creationId="{88D2DFBB-460D-4ECB-BD76-509C99DAD65A}"/>
          </ac:spMkLst>
        </pc:spChg>
        <pc:spChg chg="add del">
          <ac:chgData name="BEN KHALFALLAH Hela ItimAsrScoVdf" userId="d55be94f-4073-46ba-88ef-465599598fde" providerId="ADAL" clId="{F4C6D9C5-BD47-44C2-9B57-275B6642FEE1}" dt="2022-10-18T05:35:46.837" v="4111" actId="26606"/>
          <ac:spMkLst>
            <pc:docMk/>
            <pc:sldMk cId="2577022624" sldId="544"/>
            <ac:spMk id="4103" creationId="{2928117C-9446-4E7F-AE62-95E0F6DB5B27}"/>
          </ac:spMkLst>
        </pc:spChg>
        <pc:spChg chg="add del">
          <ac:chgData name="BEN KHALFALLAH Hela ItimAsrScoVdf" userId="d55be94f-4073-46ba-88ef-465599598fde" providerId="ADAL" clId="{F4C6D9C5-BD47-44C2-9B57-275B6642FEE1}" dt="2022-10-18T05:35:46.837" v="4111" actId="26606"/>
          <ac:spMkLst>
            <pc:docMk/>
            <pc:sldMk cId="2577022624" sldId="544"/>
            <ac:spMk id="4105" creationId="{84D30AFB-4D71-48B0-AA00-28EE92363A5F}"/>
          </ac:spMkLst>
        </pc:spChg>
        <pc:spChg chg="add del">
          <ac:chgData name="BEN KHALFALLAH Hela ItimAsrScoVdf" userId="d55be94f-4073-46ba-88ef-465599598fde" providerId="ADAL" clId="{F4C6D9C5-BD47-44C2-9B57-275B6642FEE1}" dt="2022-10-18T05:35:46.837" v="4111" actId="26606"/>
          <ac:spMkLst>
            <pc:docMk/>
            <pc:sldMk cId="2577022624" sldId="544"/>
            <ac:spMk id="4107" creationId="{96A0B76F-8010-4C62-B4B6-C5FC438C059E}"/>
          </ac:spMkLst>
        </pc:spChg>
        <pc:spChg chg="add del">
          <ac:chgData name="BEN KHALFALLAH Hela ItimAsrScoVdf" userId="d55be94f-4073-46ba-88ef-465599598fde" providerId="ADAL" clId="{F4C6D9C5-BD47-44C2-9B57-275B6642FEE1}" dt="2022-10-18T05:35:46.837" v="4111" actId="26606"/>
          <ac:spMkLst>
            <pc:docMk/>
            <pc:sldMk cId="2577022624" sldId="544"/>
            <ac:spMk id="4109" creationId="{9FC936C0-4624-438D-BDD0-6B296BD6409D}"/>
          </ac:spMkLst>
        </pc:spChg>
        <pc:spChg chg="add del">
          <ac:chgData name="BEN KHALFALLAH Hela ItimAsrScoVdf" userId="d55be94f-4073-46ba-88ef-465599598fde" providerId="ADAL" clId="{F4C6D9C5-BD47-44C2-9B57-275B6642FEE1}" dt="2022-10-18T05:35:46.837" v="4111" actId="26606"/>
          <ac:spMkLst>
            <pc:docMk/>
            <pc:sldMk cId="2577022624" sldId="544"/>
            <ac:spMk id="4111" creationId="{42D4960A-896E-4F6B-BF65-B4662AC9DEB6}"/>
          </ac:spMkLst>
        </pc:spChg>
        <pc:spChg chg="add del">
          <ac:chgData name="BEN KHALFALLAH Hela ItimAsrScoVdf" userId="d55be94f-4073-46ba-88ef-465599598fde" providerId="ADAL" clId="{F4C6D9C5-BD47-44C2-9B57-275B6642FEE1}" dt="2022-10-18T05:35:46.837" v="4111" actId="26606"/>
          <ac:spMkLst>
            <pc:docMk/>
            <pc:sldMk cId="2577022624" sldId="544"/>
            <ac:spMk id="4113" creationId="{5684944A-8803-462C-84C5-4576C56A7758}"/>
          </ac:spMkLst>
        </pc:spChg>
        <pc:spChg chg="add del">
          <ac:chgData name="BEN KHALFALLAH Hela ItimAsrScoVdf" userId="d55be94f-4073-46ba-88ef-465599598fde" providerId="ADAL" clId="{F4C6D9C5-BD47-44C2-9B57-275B6642FEE1}" dt="2022-10-18T05:35:46.837" v="4111" actId="26606"/>
          <ac:spMkLst>
            <pc:docMk/>
            <pc:sldMk cId="2577022624" sldId="544"/>
            <ac:spMk id="4115" creationId="{E07F3B49-8C20-42F5-831D-59306D05F667}"/>
          </ac:spMkLst>
        </pc:spChg>
        <pc:picChg chg="del">
          <ac:chgData name="BEN KHALFALLAH Hela ItimAsrScoVdf" userId="d55be94f-4073-46ba-88ef-465599598fde" providerId="ADAL" clId="{F4C6D9C5-BD47-44C2-9B57-275B6642FEE1}" dt="2022-10-18T05:35:17.888" v="4108" actId="478"/>
          <ac:picMkLst>
            <pc:docMk/>
            <pc:sldMk cId="2577022624" sldId="544"/>
            <ac:picMk id="3074" creationId="{D693C3A1-1837-4AF9-94B7-90ACD632289C}"/>
          </ac:picMkLst>
        </pc:picChg>
        <pc:picChg chg="del">
          <ac:chgData name="BEN KHALFALLAH Hela ItimAsrScoVdf" userId="d55be94f-4073-46ba-88ef-465599598fde" providerId="ADAL" clId="{F4C6D9C5-BD47-44C2-9B57-275B6642FEE1}" dt="2022-10-18T05:35:17.888" v="4108" actId="478"/>
          <ac:picMkLst>
            <pc:docMk/>
            <pc:sldMk cId="2577022624" sldId="544"/>
            <ac:picMk id="3075" creationId="{D61153E8-931F-49E0-BB05-23917E40B036}"/>
          </ac:picMkLst>
        </pc:picChg>
        <pc:picChg chg="add del mod">
          <ac:chgData name="BEN KHALFALLAH Hela ItimAsrScoVdf" userId="d55be94f-4073-46ba-88ef-465599598fde" providerId="ADAL" clId="{F4C6D9C5-BD47-44C2-9B57-275B6642FEE1}" dt="2022-10-18T05:35:57.206" v="4116" actId="21"/>
          <ac:picMkLst>
            <pc:docMk/>
            <pc:sldMk cId="2577022624" sldId="544"/>
            <ac:picMk id="4098" creationId="{1070C82F-C1B0-4E5E-896A-8EEF6C1F5C9C}"/>
          </ac:picMkLst>
        </pc:picChg>
      </pc:sldChg>
      <pc:sldChg chg="addSp delSp modSp add mod ord">
        <pc:chgData name="BEN KHALFALLAH Hela ItimAsrScoVdf" userId="d55be94f-4073-46ba-88ef-465599598fde" providerId="ADAL" clId="{F4C6D9C5-BD47-44C2-9B57-275B6642FEE1}" dt="2022-10-18T05:36:01.977" v="4120" actId="26606"/>
        <pc:sldMkLst>
          <pc:docMk/>
          <pc:sldMk cId="2424656193" sldId="545"/>
        </pc:sldMkLst>
        <pc:spChg chg="mod ord">
          <ac:chgData name="BEN KHALFALLAH Hela ItimAsrScoVdf" userId="d55be94f-4073-46ba-88ef-465599598fde" providerId="ADAL" clId="{F4C6D9C5-BD47-44C2-9B57-275B6642FEE1}" dt="2022-10-18T05:36:01.977" v="4120" actId="26606"/>
          <ac:spMkLst>
            <pc:docMk/>
            <pc:sldMk cId="2424656193" sldId="545"/>
            <ac:spMk id="2" creationId="{2408A75A-A4D4-4A36-870A-EBD8BC3AD26F}"/>
          </ac:spMkLst>
        </pc:spChg>
        <pc:spChg chg="add del">
          <ac:chgData name="BEN KHALFALLAH Hela ItimAsrScoVdf" userId="d55be94f-4073-46ba-88ef-465599598fde" providerId="ADAL" clId="{F4C6D9C5-BD47-44C2-9B57-275B6642FEE1}" dt="2022-10-18T05:36:01.977" v="4120" actId="26606"/>
          <ac:spMkLst>
            <pc:docMk/>
            <pc:sldMk cId="2424656193" sldId="545"/>
            <ac:spMk id="2055" creationId="{DB691D59-8F51-4DD8-AD41-D568D29B08F8}"/>
          </ac:spMkLst>
        </pc:spChg>
        <pc:spChg chg="add del">
          <ac:chgData name="BEN KHALFALLAH Hela ItimAsrScoVdf" userId="d55be94f-4073-46ba-88ef-465599598fde" providerId="ADAL" clId="{F4C6D9C5-BD47-44C2-9B57-275B6642FEE1}" dt="2022-10-18T05:36:01.977" v="4120" actId="26606"/>
          <ac:spMkLst>
            <pc:docMk/>
            <pc:sldMk cId="2424656193" sldId="545"/>
            <ac:spMk id="2057" creationId="{204AEF18-0627-48F3-9B3D-F7E8F050B1D4}"/>
          </ac:spMkLst>
        </pc:spChg>
        <pc:spChg chg="add del">
          <ac:chgData name="BEN KHALFALLAH Hela ItimAsrScoVdf" userId="d55be94f-4073-46ba-88ef-465599598fde" providerId="ADAL" clId="{F4C6D9C5-BD47-44C2-9B57-275B6642FEE1}" dt="2022-10-18T05:36:01.977" v="4120" actId="26606"/>
          <ac:spMkLst>
            <pc:docMk/>
            <pc:sldMk cId="2424656193" sldId="545"/>
            <ac:spMk id="2059" creationId="{CEAEE08A-C572-438F-9753-B0D527A515A7}"/>
          </ac:spMkLst>
        </pc:spChg>
        <pc:spChg chg="add del">
          <ac:chgData name="BEN KHALFALLAH Hela ItimAsrScoVdf" userId="d55be94f-4073-46ba-88ef-465599598fde" providerId="ADAL" clId="{F4C6D9C5-BD47-44C2-9B57-275B6642FEE1}" dt="2022-10-18T05:36:01.977" v="4120" actId="26606"/>
          <ac:spMkLst>
            <pc:docMk/>
            <pc:sldMk cId="2424656193" sldId="545"/>
            <ac:spMk id="2061" creationId="{DB93146F-62ED-4C59-844C-0935D0FB5031}"/>
          </ac:spMkLst>
        </pc:spChg>
        <pc:spChg chg="add del">
          <ac:chgData name="BEN KHALFALLAH Hela ItimAsrScoVdf" userId="d55be94f-4073-46ba-88ef-465599598fde" providerId="ADAL" clId="{F4C6D9C5-BD47-44C2-9B57-275B6642FEE1}" dt="2022-10-18T05:36:01.977" v="4120" actId="26606"/>
          <ac:spMkLst>
            <pc:docMk/>
            <pc:sldMk cId="2424656193" sldId="545"/>
            <ac:spMk id="2063" creationId="{BF3D65BA-1C65-40FB-92EF-83951BDC1D7C}"/>
          </ac:spMkLst>
        </pc:spChg>
        <pc:spChg chg="add del">
          <ac:chgData name="BEN KHALFALLAH Hela ItimAsrScoVdf" userId="d55be94f-4073-46ba-88ef-465599598fde" providerId="ADAL" clId="{F4C6D9C5-BD47-44C2-9B57-275B6642FEE1}" dt="2022-10-18T05:36:01.977" v="4120" actId="26606"/>
          <ac:spMkLst>
            <pc:docMk/>
            <pc:sldMk cId="2424656193" sldId="545"/>
            <ac:spMk id="2065" creationId="{ADF52CCA-FCDD-49A0-BFFC-3BD41F1B827A}"/>
          </ac:spMkLst>
        </pc:spChg>
        <pc:spChg chg="add del">
          <ac:chgData name="BEN KHALFALLAH Hela ItimAsrScoVdf" userId="d55be94f-4073-46ba-88ef-465599598fde" providerId="ADAL" clId="{F4C6D9C5-BD47-44C2-9B57-275B6642FEE1}" dt="2022-10-18T05:36:01.964" v="4119" actId="26606"/>
          <ac:spMkLst>
            <pc:docMk/>
            <pc:sldMk cId="2424656193" sldId="545"/>
            <ac:spMk id="2070" creationId="{2928117C-9446-4E7F-AE62-95E0F6DB5B27}"/>
          </ac:spMkLst>
        </pc:spChg>
        <pc:spChg chg="add del">
          <ac:chgData name="BEN KHALFALLAH Hela ItimAsrScoVdf" userId="d55be94f-4073-46ba-88ef-465599598fde" providerId="ADAL" clId="{F4C6D9C5-BD47-44C2-9B57-275B6642FEE1}" dt="2022-10-18T05:36:01.964" v="4119" actId="26606"/>
          <ac:spMkLst>
            <pc:docMk/>
            <pc:sldMk cId="2424656193" sldId="545"/>
            <ac:spMk id="2072" creationId="{84D30AFB-4D71-48B0-AA00-28EE92363A5F}"/>
          </ac:spMkLst>
        </pc:spChg>
        <pc:spChg chg="add del">
          <ac:chgData name="BEN KHALFALLAH Hela ItimAsrScoVdf" userId="d55be94f-4073-46ba-88ef-465599598fde" providerId="ADAL" clId="{F4C6D9C5-BD47-44C2-9B57-275B6642FEE1}" dt="2022-10-18T05:36:01.964" v="4119" actId="26606"/>
          <ac:spMkLst>
            <pc:docMk/>
            <pc:sldMk cId="2424656193" sldId="545"/>
            <ac:spMk id="2074" creationId="{96A0B76F-8010-4C62-B4B6-C5FC438C059E}"/>
          </ac:spMkLst>
        </pc:spChg>
        <pc:spChg chg="add del">
          <ac:chgData name="BEN KHALFALLAH Hela ItimAsrScoVdf" userId="d55be94f-4073-46ba-88ef-465599598fde" providerId="ADAL" clId="{F4C6D9C5-BD47-44C2-9B57-275B6642FEE1}" dt="2022-10-18T05:36:01.964" v="4119" actId="26606"/>
          <ac:spMkLst>
            <pc:docMk/>
            <pc:sldMk cId="2424656193" sldId="545"/>
            <ac:spMk id="2076" creationId="{9FC936C0-4624-438D-BDD0-6B296BD6409D}"/>
          </ac:spMkLst>
        </pc:spChg>
        <pc:spChg chg="add del">
          <ac:chgData name="BEN KHALFALLAH Hela ItimAsrScoVdf" userId="d55be94f-4073-46ba-88ef-465599598fde" providerId="ADAL" clId="{F4C6D9C5-BD47-44C2-9B57-275B6642FEE1}" dt="2022-10-18T05:36:01.964" v="4119" actId="26606"/>
          <ac:spMkLst>
            <pc:docMk/>
            <pc:sldMk cId="2424656193" sldId="545"/>
            <ac:spMk id="2078" creationId="{42D4960A-896E-4F6B-BF65-B4662AC9DEB6}"/>
          </ac:spMkLst>
        </pc:spChg>
        <pc:spChg chg="add del">
          <ac:chgData name="BEN KHALFALLAH Hela ItimAsrScoVdf" userId="d55be94f-4073-46ba-88ef-465599598fde" providerId="ADAL" clId="{F4C6D9C5-BD47-44C2-9B57-275B6642FEE1}" dt="2022-10-18T05:36:01.964" v="4119" actId="26606"/>
          <ac:spMkLst>
            <pc:docMk/>
            <pc:sldMk cId="2424656193" sldId="545"/>
            <ac:spMk id="2080" creationId="{5684944A-8803-462C-84C5-4576C56A7758}"/>
          </ac:spMkLst>
        </pc:spChg>
        <pc:spChg chg="add del">
          <ac:chgData name="BEN KHALFALLAH Hela ItimAsrScoVdf" userId="d55be94f-4073-46ba-88ef-465599598fde" providerId="ADAL" clId="{F4C6D9C5-BD47-44C2-9B57-275B6642FEE1}" dt="2022-10-18T05:36:01.964" v="4119" actId="26606"/>
          <ac:spMkLst>
            <pc:docMk/>
            <pc:sldMk cId="2424656193" sldId="545"/>
            <ac:spMk id="2082" creationId="{E07F3B49-8C20-42F5-831D-59306D05F667}"/>
          </ac:spMkLst>
        </pc:spChg>
        <pc:spChg chg="add">
          <ac:chgData name="BEN KHALFALLAH Hela ItimAsrScoVdf" userId="d55be94f-4073-46ba-88ef-465599598fde" providerId="ADAL" clId="{F4C6D9C5-BD47-44C2-9B57-275B6642FEE1}" dt="2022-10-18T05:36:01.977" v="4120" actId="26606"/>
          <ac:spMkLst>
            <pc:docMk/>
            <pc:sldMk cId="2424656193" sldId="545"/>
            <ac:spMk id="2084" creationId="{DB691D59-8F51-4DD8-AD41-D568D29B08F8}"/>
          </ac:spMkLst>
        </pc:spChg>
        <pc:spChg chg="add">
          <ac:chgData name="BEN KHALFALLAH Hela ItimAsrScoVdf" userId="d55be94f-4073-46ba-88ef-465599598fde" providerId="ADAL" clId="{F4C6D9C5-BD47-44C2-9B57-275B6642FEE1}" dt="2022-10-18T05:36:01.977" v="4120" actId="26606"/>
          <ac:spMkLst>
            <pc:docMk/>
            <pc:sldMk cId="2424656193" sldId="545"/>
            <ac:spMk id="2085" creationId="{204AEF18-0627-48F3-9B3D-F7E8F050B1D4}"/>
          </ac:spMkLst>
        </pc:spChg>
        <pc:spChg chg="add">
          <ac:chgData name="BEN KHALFALLAH Hela ItimAsrScoVdf" userId="d55be94f-4073-46ba-88ef-465599598fde" providerId="ADAL" clId="{F4C6D9C5-BD47-44C2-9B57-275B6642FEE1}" dt="2022-10-18T05:36:01.977" v="4120" actId="26606"/>
          <ac:spMkLst>
            <pc:docMk/>
            <pc:sldMk cId="2424656193" sldId="545"/>
            <ac:spMk id="2086" creationId="{CEAEE08A-C572-438F-9753-B0D527A515A7}"/>
          </ac:spMkLst>
        </pc:spChg>
        <pc:spChg chg="add">
          <ac:chgData name="BEN KHALFALLAH Hela ItimAsrScoVdf" userId="d55be94f-4073-46ba-88ef-465599598fde" providerId="ADAL" clId="{F4C6D9C5-BD47-44C2-9B57-275B6642FEE1}" dt="2022-10-18T05:36:01.977" v="4120" actId="26606"/>
          <ac:spMkLst>
            <pc:docMk/>
            <pc:sldMk cId="2424656193" sldId="545"/>
            <ac:spMk id="2087" creationId="{DB93146F-62ED-4C59-844C-0935D0FB5031}"/>
          </ac:spMkLst>
        </pc:spChg>
        <pc:spChg chg="add">
          <ac:chgData name="BEN KHALFALLAH Hela ItimAsrScoVdf" userId="d55be94f-4073-46ba-88ef-465599598fde" providerId="ADAL" clId="{F4C6D9C5-BD47-44C2-9B57-275B6642FEE1}" dt="2022-10-18T05:36:01.977" v="4120" actId="26606"/>
          <ac:spMkLst>
            <pc:docMk/>
            <pc:sldMk cId="2424656193" sldId="545"/>
            <ac:spMk id="2088" creationId="{BF3D65BA-1C65-40FB-92EF-83951BDC1D7C}"/>
          </ac:spMkLst>
        </pc:spChg>
        <pc:spChg chg="add">
          <ac:chgData name="BEN KHALFALLAH Hela ItimAsrScoVdf" userId="d55be94f-4073-46ba-88ef-465599598fde" providerId="ADAL" clId="{F4C6D9C5-BD47-44C2-9B57-275B6642FEE1}" dt="2022-10-18T05:36:01.977" v="4120" actId="26606"/>
          <ac:spMkLst>
            <pc:docMk/>
            <pc:sldMk cId="2424656193" sldId="545"/>
            <ac:spMk id="2089" creationId="{ADF52CCA-FCDD-49A0-BFFC-3BD41F1B827A}"/>
          </ac:spMkLst>
        </pc:spChg>
        <pc:picChg chg="add mod">
          <ac:chgData name="BEN KHALFALLAH Hela ItimAsrScoVdf" userId="d55be94f-4073-46ba-88ef-465599598fde" providerId="ADAL" clId="{F4C6D9C5-BD47-44C2-9B57-275B6642FEE1}" dt="2022-10-18T05:36:01.977" v="4120" actId="26606"/>
          <ac:picMkLst>
            <pc:docMk/>
            <pc:sldMk cId="2424656193" sldId="545"/>
            <ac:picMk id="10" creationId="{4C047E3E-2ECA-4576-A146-D3732B3748AD}"/>
          </ac:picMkLst>
        </pc:picChg>
        <pc:picChg chg="del">
          <ac:chgData name="BEN KHALFALLAH Hela ItimAsrScoVdf" userId="d55be94f-4073-46ba-88ef-465599598fde" providerId="ADAL" clId="{F4C6D9C5-BD47-44C2-9B57-275B6642FEE1}" dt="2022-10-18T05:35:55.591" v="4115" actId="478"/>
          <ac:picMkLst>
            <pc:docMk/>
            <pc:sldMk cId="2424656193" sldId="545"/>
            <ac:picMk id="2050" creationId="{D04854A4-858C-4FF4-93C0-3FB3C112DC56}"/>
          </ac:picMkLst>
        </pc:picChg>
      </pc:sldChg>
      <pc:sldChg chg="addSp delSp modSp add mod ord">
        <pc:chgData name="BEN KHALFALLAH Hela ItimAsrScoVdf" userId="d55be94f-4073-46ba-88ef-465599598fde" providerId="ADAL" clId="{F4C6D9C5-BD47-44C2-9B57-275B6642FEE1}" dt="2022-10-18T05:38:01.407" v="4141" actId="26606"/>
        <pc:sldMkLst>
          <pc:docMk/>
          <pc:sldMk cId="856803141" sldId="546"/>
        </pc:sldMkLst>
        <pc:spChg chg="ord">
          <ac:chgData name="BEN KHALFALLAH Hela ItimAsrScoVdf" userId="d55be94f-4073-46ba-88ef-465599598fde" providerId="ADAL" clId="{F4C6D9C5-BD47-44C2-9B57-275B6642FEE1}" dt="2022-10-18T05:38:01.407" v="4141" actId="26606"/>
          <ac:spMkLst>
            <pc:docMk/>
            <pc:sldMk cId="856803141" sldId="546"/>
            <ac:spMk id="2" creationId="{2408A75A-A4D4-4A36-870A-EBD8BC3AD26F}"/>
          </ac:spMkLst>
        </pc:spChg>
        <pc:spChg chg="del">
          <ac:chgData name="BEN KHALFALLAH Hela ItimAsrScoVdf" userId="d55be94f-4073-46ba-88ef-465599598fde" providerId="ADAL" clId="{F4C6D9C5-BD47-44C2-9B57-275B6642FEE1}" dt="2022-10-18T05:36:51.137" v="4125" actId="26606"/>
          <ac:spMkLst>
            <pc:docMk/>
            <pc:sldMk cId="856803141" sldId="546"/>
            <ac:spMk id="2084" creationId="{DB691D59-8F51-4DD8-AD41-D568D29B08F8}"/>
          </ac:spMkLst>
        </pc:spChg>
        <pc:spChg chg="del">
          <ac:chgData name="BEN KHALFALLAH Hela ItimAsrScoVdf" userId="d55be94f-4073-46ba-88ef-465599598fde" providerId="ADAL" clId="{F4C6D9C5-BD47-44C2-9B57-275B6642FEE1}" dt="2022-10-18T05:36:51.137" v="4125" actId="26606"/>
          <ac:spMkLst>
            <pc:docMk/>
            <pc:sldMk cId="856803141" sldId="546"/>
            <ac:spMk id="2085" creationId="{204AEF18-0627-48F3-9B3D-F7E8F050B1D4}"/>
          </ac:spMkLst>
        </pc:spChg>
        <pc:spChg chg="del">
          <ac:chgData name="BEN KHALFALLAH Hela ItimAsrScoVdf" userId="d55be94f-4073-46ba-88ef-465599598fde" providerId="ADAL" clId="{F4C6D9C5-BD47-44C2-9B57-275B6642FEE1}" dt="2022-10-18T05:36:51.137" v="4125" actId="26606"/>
          <ac:spMkLst>
            <pc:docMk/>
            <pc:sldMk cId="856803141" sldId="546"/>
            <ac:spMk id="2086" creationId="{CEAEE08A-C572-438F-9753-B0D527A515A7}"/>
          </ac:spMkLst>
        </pc:spChg>
        <pc:spChg chg="del">
          <ac:chgData name="BEN KHALFALLAH Hela ItimAsrScoVdf" userId="d55be94f-4073-46ba-88ef-465599598fde" providerId="ADAL" clId="{F4C6D9C5-BD47-44C2-9B57-275B6642FEE1}" dt="2022-10-18T05:36:51.137" v="4125" actId="26606"/>
          <ac:spMkLst>
            <pc:docMk/>
            <pc:sldMk cId="856803141" sldId="546"/>
            <ac:spMk id="2087" creationId="{DB93146F-62ED-4C59-844C-0935D0FB5031}"/>
          </ac:spMkLst>
        </pc:spChg>
        <pc:spChg chg="del">
          <ac:chgData name="BEN KHALFALLAH Hela ItimAsrScoVdf" userId="d55be94f-4073-46ba-88ef-465599598fde" providerId="ADAL" clId="{F4C6D9C5-BD47-44C2-9B57-275B6642FEE1}" dt="2022-10-18T05:36:51.137" v="4125" actId="26606"/>
          <ac:spMkLst>
            <pc:docMk/>
            <pc:sldMk cId="856803141" sldId="546"/>
            <ac:spMk id="2088" creationId="{BF3D65BA-1C65-40FB-92EF-83951BDC1D7C}"/>
          </ac:spMkLst>
        </pc:spChg>
        <pc:spChg chg="del">
          <ac:chgData name="BEN KHALFALLAH Hela ItimAsrScoVdf" userId="d55be94f-4073-46ba-88ef-465599598fde" providerId="ADAL" clId="{F4C6D9C5-BD47-44C2-9B57-275B6642FEE1}" dt="2022-10-18T05:36:51.137" v="4125" actId="26606"/>
          <ac:spMkLst>
            <pc:docMk/>
            <pc:sldMk cId="856803141" sldId="546"/>
            <ac:spMk id="2089" creationId="{ADF52CCA-FCDD-49A0-BFFC-3BD41F1B827A}"/>
          </ac:spMkLst>
        </pc:spChg>
        <pc:spChg chg="add del">
          <ac:chgData name="BEN KHALFALLAH Hela ItimAsrScoVdf" userId="d55be94f-4073-46ba-88ef-465599598fde" providerId="ADAL" clId="{F4C6D9C5-BD47-44C2-9B57-275B6642FEE1}" dt="2022-10-18T05:38:01.407" v="4141" actId="26606"/>
          <ac:spMkLst>
            <pc:docMk/>
            <pc:sldMk cId="856803141" sldId="546"/>
            <ac:spMk id="5127" creationId="{DB691D59-8F51-4DD8-AD41-D568D29B08F8}"/>
          </ac:spMkLst>
        </pc:spChg>
        <pc:spChg chg="add del">
          <ac:chgData name="BEN KHALFALLAH Hela ItimAsrScoVdf" userId="d55be94f-4073-46ba-88ef-465599598fde" providerId="ADAL" clId="{F4C6D9C5-BD47-44C2-9B57-275B6642FEE1}" dt="2022-10-18T05:38:01.407" v="4141" actId="26606"/>
          <ac:spMkLst>
            <pc:docMk/>
            <pc:sldMk cId="856803141" sldId="546"/>
            <ac:spMk id="5129" creationId="{204AEF18-0627-48F3-9B3D-F7E8F050B1D4}"/>
          </ac:spMkLst>
        </pc:spChg>
        <pc:spChg chg="add del">
          <ac:chgData name="BEN KHALFALLAH Hela ItimAsrScoVdf" userId="d55be94f-4073-46ba-88ef-465599598fde" providerId="ADAL" clId="{F4C6D9C5-BD47-44C2-9B57-275B6642FEE1}" dt="2022-10-18T05:38:01.407" v="4141" actId="26606"/>
          <ac:spMkLst>
            <pc:docMk/>
            <pc:sldMk cId="856803141" sldId="546"/>
            <ac:spMk id="5131" creationId="{CEAEE08A-C572-438F-9753-B0D527A515A7}"/>
          </ac:spMkLst>
        </pc:spChg>
        <pc:spChg chg="add del">
          <ac:chgData name="BEN KHALFALLAH Hela ItimAsrScoVdf" userId="d55be94f-4073-46ba-88ef-465599598fde" providerId="ADAL" clId="{F4C6D9C5-BD47-44C2-9B57-275B6642FEE1}" dt="2022-10-18T05:38:01.407" v="4141" actId="26606"/>
          <ac:spMkLst>
            <pc:docMk/>
            <pc:sldMk cId="856803141" sldId="546"/>
            <ac:spMk id="5133" creationId="{DB93146F-62ED-4C59-844C-0935D0FB5031}"/>
          </ac:spMkLst>
        </pc:spChg>
        <pc:spChg chg="add del">
          <ac:chgData name="BEN KHALFALLAH Hela ItimAsrScoVdf" userId="d55be94f-4073-46ba-88ef-465599598fde" providerId="ADAL" clId="{F4C6D9C5-BD47-44C2-9B57-275B6642FEE1}" dt="2022-10-18T05:38:01.407" v="4141" actId="26606"/>
          <ac:spMkLst>
            <pc:docMk/>
            <pc:sldMk cId="856803141" sldId="546"/>
            <ac:spMk id="5135" creationId="{BF3D65BA-1C65-40FB-92EF-83951BDC1D7C}"/>
          </ac:spMkLst>
        </pc:spChg>
        <pc:spChg chg="add del">
          <ac:chgData name="BEN KHALFALLAH Hela ItimAsrScoVdf" userId="d55be94f-4073-46ba-88ef-465599598fde" providerId="ADAL" clId="{F4C6D9C5-BD47-44C2-9B57-275B6642FEE1}" dt="2022-10-18T05:38:01.407" v="4141" actId="26606"/>
          <ac:spMkLst>
            <pc:docMk/>
            <pc:sldMk cId="856803141" sldId="546"/>
            <ac:spMk id="5137" creationId="{ADF52CCA-FCDD-49A0-BFFC-3BD41F1B827A}"/>
          </ac:spMkLst>
        </pc:spChg>
        <pc:spChg chg="add">
          <ac:chgData name="BEN KHALFALLAH Hela ItimAsrScoVdf" userId="d55be94f-4073-46ba-88ef-465599598fde" providerId="ADAL" clId="{F4C6D9C5-BD47-44C2-9B57-275B6642FEE1}" dt="2022-10-18T05:38:01.407" v="4141" actId="26606"/>
          <ac:spMkLst>
            <pc:docMk/>
            <pc:sldMk cId="856803141" sldId="546"/>
            <ac:spMk id="5142" creationId="{DB691D59-8F51-4DD8-AD41-D568D29B08F8}"/>
          </ac:spMkLst>
        </pc:spChg>
        <pc:spChg chg="add">
          <ac:chgData name="BEN KHALFALLAH Hela ItimAsrScoVdf" userId="d55be94f-4073-46ba-88ef-465599598fde" providerId="ADAL" clId="{F4C6D9C5-BD47-44C2-9B57-275B6642FEE1}" dt="2022-10-18T05:38:01.407" v="4141" actId="26606"/>
          <ac:spMkLst>
            <pc:docMk/>
            <pc:sldMk cId="856803141" sldId="546"/>
            <ac:spMk id="5144" creationId="{204AEF18-0627-48F3-9B3D-F7E8F050B1D4}"/>
          </ac:spMkLst>
        </pc:spChg>
        <pc:spChg chg="add">
          <ac:chgData name="BEN KHALFALLAH Hela ItimAsrScoVdf" userId="d55be94f-4073-46ba-88ef-465599598fde" providerId="ADAL" clId="{F4C6D9C5-BD47-44C2-9B57-275B6642FEE1}" dt="2022-10-18T05:38:01.407" v="4141" actId="26606"/>
          <ac:spMkLst>
            <pc:docMk/>
            <pc:sldMk cId="856803141" sldId="546"/>
            <ac:spMk id="5146" creationId="{CEAEE08A-C572-438F-9753-B0D527A515A7}"/>
          </ac:spMkLst>
        </pc:spChg>
        <pc:spChg chg="add">
          <ac:chgData name="BEN KHALFALLAH Hela ItimAsrScoVdf" userId="d55be94f-4073-46ba-88ef-465599598fde" providerId="ADAL" clId="{F4C6D9C5-BD47-44C2-9B57-275B6642FEE1}" dt="2022-10-18T05:38:01.407" v="4141" actId="26606"/>
          <ac:spMkLst>
            <pc:docMk/>
            <pc:sldMk cId="856803141" sldId="546"/>
            <ac:spMk id="5148" creationId="{DB93146F-62ED-4C59-844C-0935D0FB5031}"/>
          </ac:spMkLst>
        </pc:spChg>
        <pc:spChg chg="add">
          <ac:chgData name="BEN KHALFALLAH Hela ItimAsrScoVdf" userId="d55be94f-4073-46ba-88ef-465599598fde" providerId="ADAL" clId="{F4C6D9C5-BD47-44C2-9B57-275B6642FEE1}" dt="2022-10-18T05:38:01.407" v="4141" actId="26606"/>
          <ac:spMkLst>
            <pc:docMk/>
            <pc:sldMk cId="856803141" sldId="546"/>
            <ac:spMk id="5150" creationId="{BF3D65BA-1C65-40FB-92EF-83951BDC1D7C}"/>
          </ac:spMkLst>
        </pc:spChg>
        <pc:spChg chg="add">
          <ac:chgData name="BEN KHALFALLAH Hela ItimAsrScoVdf" userId="d55be94f-4073-46ba-88ef-465599598fde" providerId="ADAL" clId="{F4C6D9C5-BD47-44C2-9B57-275B6642FEE1}" dt="2022-10-18T05:38:01.407" v="4141" actId="26606"/>
          <ac:spMkLst>
            <pc:docMk/>
            <pc:sldMk cId="856803141" sldId="546"/>
            <ac:spMk id="5152" creationId="{ADF52CCA-FCDD-49A0-BFFC-3BD41F1B827A}"/>
          </ac:spMkLst>
        </pc:spChg>
        <pc:picChg chg="del">
          <ac:chgData name="BEN KHALFALLAH Hela ItimAsrScoVdf" userId="d55be94f-4073-46ba-88ef-465599598fde" providerId="ADAL" clId="{F4C6D9C5-BD47-44C2-9B57-275B6642FEE1}" dt="2022-10-18T05:36:09.870" v="4123" actId="478"/>
          <ac:picMkLst>
            <pc:docMk/>
            <pc:sldMk cId="856803141" sldId="546"/>
            <ac:picMk id="10" creationId="{4C047E3E-2ECA-4576-A146-D3732B3748AD}"/>
          </ac:picMkLst>
        </pc:picChg>
        <pc:picChg chg="add mod">
          <ac:chgData name="BEN KHALFALLAH Hela ItimAsrScoVdf" userId="d55be94f-4073-46ba-88ef-465599598fde" providerId="ADAL" clId="{F4C6D9C5-BD47-44C2-9B57-275B6642FEE1}" dt="2022-10-18T05:38:01.407" v="4141" actId="26606"/>
          <ac:picMkLst>
            <pc:docMk/>
            <pc:sldMk cId="856803141" sldId="546"/>
            <ac:picMk id="17" creationId="{4E75D6C7-C713-483C-80E9-0EDD16CDA989}"/>
          </ac:picMkLst>
        </pc:picChg>
        <pc:picChg chg="add del mod">
          <ac:chgData name="BEN KHALFALLAH Hela ItimAsrScoVdf" userId="d55be94f-4073-46ba-88ef-465599598fde" providerId="ADAL" clId="{F4C6D9C5-BD47-44C2-9B57-275B6642FEE1}" dt="2022-10-18T05:37:24.411" v="4132" actId="21"/>
          <ac:picMkLst>
            <pc:docMk/>
            <pc:sldMk cId="856803141" sldId="546"/>
            <ac:picMk id="5122" creationId="{D44D5750-9BB1-462C-A037-8E8BAD5142D7}"/>
          </ac:picMkLst>
        </pc:picChg>
      </pc:sldChg>
      <pc:sldChg chg="addSp delSp modSp add mod ord">
        <pc:chgData name="BEN KHALFALLAH Hela ItimAsrScoVdf" userId="d55be94f-4073-46ba-88ef-465599598fde" providerId="ADAL" clId="{F4C6D9C5-BD47-44C2-9B57-275B6642FEE1}" dt="2022-10-18T05:38:43.672" v="4147"/>
        <pc:sldMkLst>
          <pc:docMk/>
          <pc:sldMk cId="3545571802" sldId="547"/>
        </pc:sldMkLst>
        <pc:spChg chg="ord">
          <ac:chgData name="BEN KHALFALLAH Hela ItimAsrScoVdf" userId="d55be94f-4073-46ba-88ef-465599598fde" providerId="ADAL" clId="{F4C6D9C5-BD47-44C2-9B57-275B6642FEE1}" dt="2022-10-18T05:38:33.344" v="4145" actId="26606"/>
          <ac:spMkLst>
            <pc:docMk/>
            <pc:sldMk cId="3545571802" sldId="547"/>
            <ac:spMk id="2" creationId="{2408A75A-A4D4-4A36-870A-EBD8BC3AD26F}"/>
          </ac:spMkLst>
        </pc:spChg>
        <pc:spChg chg="del">
          <ac:chgData name="BEN KHALFALLAH Hela ItimAsrScoVdf" userId="d55be94f-4073-46ba-88ef-465599598fde" providerId="ADAL" clId="{F4C6D9C5-BD47-44C2-9B57-275B6642FEE1}" dt="2022-10-18T05:38:33.344" v="4145" actId="26606"/>
          <ac:spMkLst>
            <pc:docMk/>
            <pc:sldMk cId="3545571802" sldId="547"/>
            <ac:spMk id="2084" creationId="{DB691D59-8F51-4DD8-AD41-D568D29B08F8}"/>
          </ac:spMkLst>
        </pc:spChg>
        <pc:spChg chg="del">
          <ac:chgData name="BEN KHALFALLAH Hela ItimAsrScoVdf" userId="d55be94f-4073-46ba-88ef-465599598fde" providerId="ADAL" clId="{F4C6D9C5-BD47-44C2-9B57-275B6642FEE1}" dt="2022-10-18T05:38:33.344" v="4145" actId="26606"/>
          <ac:spMkLst>
            <pc:docMk/>
            <pc:sldMk cId="3545571802" sldId="547"/>
            <ac:spMk id="2085" creationId="{204AEF18-0627-48F3-9B3D-F7E8F050B1D4}"/>
          </ac:spMkLst>
        </pc:spChg>
        <pc:spChg chg="del">
          <ac:chgData name="BEN KHALFALLAH Hela ItimAsrScoVdf" userId="d55be94f-4073-46ba-88ef-465599598fde" providerId="ADAL" clId="{F4C6D9C5-BD47-44C2-9B57-275B6642FEE1}" dt="2022-10-18T05:38:33.344" v="4145" actId="26606"/>
          <ac:spMkLst>
            <pc:docMk/>
            <pc:sldMk cId="3545571802" sldId="547"/>
            <ac:spMk id="2086" creationId="{CEAEE08A-C572-438F-9753-B0D527A515A7}"/>
          </ac:spMkLst>
        </pc:spChg>
        <pc:spChg chg="del">
          <ac:chgData name="BEN KHALFALLAH Hela ItimAsrScoVdf" userId="d55be94f-4073-46ba-88ef-465599598fde" providerId="ADAL" clId="{F4C6D9C5-BD47-44C2-9B57-275B6642FEE1}" dt="2022-10-18T05:38:33.344" v="4145" actId="26606"/>
          <ac:spMkLst>
            <pc:docMk/>
            <pc:sldMk cId="3545571802" sldId="547"/>
            <ac:spMk id="2087" creationId="{DB93146F-62ED-4C59-844C-0935D0FB5031}"/>
          </ac:spMkLst>
        </pc:spChg>
        <pc:spChg chg="del">
          <ac:chgData name="BEN KHALFALLAH Hela ItimAsrScoVdf" userId="d55be94f-4073-46ba-88ef-465599598fde" providerId="ADAL" clId="{F4C6D9C5-BD47-44C2-9B57-275B6642FEE1}" dt="2022-10-18T05:38:33.344" v="4145" actId="26606"/>
          <ac:spMkLst>
            <pc:docMk/>
            <pc:sldMk cId="3545571802" sldId="547"/>
            <ac:spMk id="2088" creationId="{BF3D65BA-1C65-40FB-92EF-83951BDC1D7C}"/>
          </ac:spMkLst>
        </pc:spChg>
        <pc:spChg chg="del">
          <ac:chgData name="BEN KHALFALLAH Hela ItimAsrScoVdf" userId="d55be94f-4073-46ba-88ef-465599598fde" providerId="ADAL" clId="{F4C6D9C5-BD47-44C2-9B57-275B6642FEE1}" dt="2022-10-18T05:38:33.344" v="4145" actId="26606"/>
          <ac:spMkLst>
            <pc:docMk/>
            <pc:sldMk cId="3545571802" sldId="547"/>
            <ac:spMk id="2089" creationId="{ADF52CCA-FCDD-49A0-BFFC-3BD41F1B827A}"/>
          </ac:spMkLst>
        </pc:spChg>
        <pc:spChg chg="add">
          <ac:chgData name="BEN KHALFALLAH Hela ItimAsrScoVdf" userId="d55be94f-4073-46ba-88ef-465599598fde" providerId="ADAL" clId="{F4C6D9C5-BD47-44C2-9B57-275B6642FEE1}" dt="2022-10-18T05:38:33.344" v="4145" actId="26606"/>
          <ac:spMkLst>
            <pc:docMk/>
            <pc:sldMk cId="3545571802" sldId="547"/>
            <ac:spMk id="6151" creationId="{DB691D59-8F51-4DD8-AD41-D568D29B08F8}"/>
          </ac:spMkLst>
        </pc:spChg>
        <pc:spChg chg="add">
          <ac:chgData name="BEN KHALFALLAH Hela ItimAsrScoVdf" userId="d55be94f-4073-46ba-88ef-465599598fde" providerId="ADAL" clId="{F4C6D9C5-BD47-44C2-9B57-275B6642FEE1}" dt="2022-10-18T05:38:33.344" v="4145" actId="26606"/>
          <ac:spMkLst>
            <pc:docMk/>
            <pc:sldMk cId="3545571802" sldId="547"/>
            <ac:spMk id="6153" creationId="{204AEF18-0627-48F3-9B3D-F7E8F050B1D4}"/>
          </ac:spMkLst>
        </pc:spChg>
        <pc:spChg chg="add">
          <ac:chgData name="BEN KHALFALLAH Hela ItimAsrScoVdf" userId="d55be94f-4073-46ba-88ef-465599598fde" providerId="ADAL" clId="{F4C6D9C5-BD47-44C2-9B57-275B6642FEE1}" dt="2022-10-18T05:38:33.344" v="4145" actId="26606"/>
          <ac:spMkLst>
            <pc:docMk/>
            <pc:sldMk cId="3545571802" sldId="547"/>
            <ac:spMk id="6155" creationId="{CEAEE08A-C572-438F-9753-B0D527A515A7}"/>
          </ac:spMkLst>
        </pc:spChg>
        <pc:spChg chg="add">
          <ac:chgData name="BEN KHALFALLAH Hela ItimAsrScoVdf" userId="d55be94f-4073-46ba-88ef-465599598fde" providerId="ADAL" clId="{F4C6D9C5-BD47-44C2-9B57-275B6642FEE1}" dt="2022-10-18T05:38:33.344" v="4145" actId="26606"/>
          <ac:spMkLst>
            <pc:docMk/>
            <pc:sldMk cId="3545571802" sldId="547"/>
            <ac:spMk id="6157" creationId="{DB93146F-62ED-4C59-844C-0935D0FB5031}"/>
          </ac:spMkLst>
        </pc:spChg>
        <pc:spChg chg="add">
          <ac:chgData name="BEN KHALFALLAH Hela ItimAsrScoVdf" userId="d55be94f-4073-46ba-88ef-465599598fde" providerId="ADAL" clId="{F4C6D9C5-BD47-44C2-9B57-275B6642FEE1}" dt="2022-10-18T05:38:33.344" v="4145" actId="26606"/>
          <ac:spMkLst>
            <pc:docMk/>
            <pc:sldMk cId="3545571802" sldId="547"/>
            <ac:spMk id="6159" creationId="{BF3D65BA-1C65-40FB-92EF-83951BDC1D7C}"/>
          </ac:spMkLst>
        </pc:spChg>
        <pc:spChg chg="add">
          <ac:chgData name="BEN KHALFALLAH Hela ItimAsrScoVdf" userId="d55be94f-4073-46ba-88ef-465599598fde" providerId="ADAL" clId="{F4C6D9C5-BD47-44C2-9B57-275B6642FEE1}" dt="2022-10-18T05:38:33.344" v="4145" actId="26606"/>
          <ac:spMkLst>
            <pc:docMk/>
            <pc:sldMk cId="3545571802" sldId="547"/>
            <ac:spMk id="6161" creationId="{ADF52CCA-FCDD-49A0-BFFC-3BD41F1B827A}"/>
          </ac:spMkLst>
        </pc:spChg>
        <pc:picChg chg="del">
          <ac:chgData name="BEN KHALFALLAH Hela ItimAsrScoVdf" userId="d55be94f-4073-46ba-88ef-465599598fde" providerId="ADAL" clId="{F4C6D9C5-BD47-44C2-9B57-275B6642FEE1}" dt="2022-10-18T05:38:25.997" v="4143" actId="478"/>
          <ac:picMkLst>
            <pc:docMk/>
            <pc:sldMk cId="3545571802" sldId="547"/>
            <ac:picMk id="10" creationId="{4C047E3E-2ECA-4576-A146-D3732B3748AD}"/>
          </ac:picMkLst>
        </pc:picChg>
        <pc:picChg chg="add mod">
          <ac:chgData name="BEN KHALFALLAH Hela ItimAsrScoVdf" userId="d55be94f-4073-46ba-88ef-465599598fde" providerId="ADAL" clId="{F4C6D9C5-BD47-44C2-9B57-275B6642FEE1}" dt="2022-10-18T05:38:33.344" v="4145" actId="26606"/>
          <ac:picMkLst>
            <pc:docMk/>
            <pc:sldMk cId="3545571802" sldId="547"/>
            <ac:picMk id="6146" creationId="{2F8143A0-860E-417F-86E4-1C2FF4D906DD}"/>
          </ac:picMkLst>
        </pc:picChg>
      </pc:sldChg>
      <pc:sldChg chg="addSp delSp modSp add mod">
        <pc:chgData name="BEN KHALFALLAH Hela ItimAsrScoVdf" userId="d55be94f-4073-46ba-88ef-465599598fde" providerId="ADAL" clId="{F4C6D9C5-BD47-44C2-9B57-275B6642FEE1}" dt="2022-10-18T08:22:49.540" v="4588" actId="478"/>
        <pc:sldMkLst>
          <pc:docMk/>
          <pc:sldMk cId="1318619941" sldId="548"/>
        </pc:sldMkLst>
        <pc:spChg chg="mod ord">
          <ac:chgData name="BEN KHALFALLAH Hela ItimAsrScoVdf" userId="d55be94f-4073-46ba-88ef-465599598fde" providerId="ADAL" clId="{F4C6D9C5-BD47-44C2-9B57-275B6642FEE1}" dt="2022-10-18T05:39:56.881" v="4152" actId="26606"/>
          <ac:spMkLst>
            <pc:docMk/>
            <pc:sldMk cId="1318619941" sldId="548"/>
            <ac:spMk id="2" creationId="{2408A75A-A4D4-4A36-870A-EBD8BC3AD26F}"/>
          </ac:spMkLst>
        </pc:spChg>
        <pc:spChg chg="del">
          <ac:chgData name="BEN KHALFALLAH Hela ItimAsrScoVdf" userId="d55be94f-4073-46ba-88ef-465599598fde" providerId="ADAL" clId="{F4C6D9C5-BD47-44C2-9B57-275B6642FEE1}" dt="2022-10-18T05:39:56.881" v="4152" actId="26606"/>
          <ac:spMkLst>
            <pc:docMk/>
            <pc:sldMk cId="1318619941" sldId="548"/>
            <ac:spMk id="2084" creationId="{DB691D59-8F51-4DD8-AD41-D568D29B08F8}"/>
          </ac:spMkLst>
        </pc:spChg>
        <pc:spChg chg="del">
          <ac:chgData name="BEN KHALFALLAH Hela ItimAsrScoVdf" userId="d55be94f-4073-46ba-88ef-465599598fde" providerId="ADAL" clId="{F4C6D9C5-BD47-44C2-9B57-275B6642FEE1}" dt="2022-10-18T05:39:56.881" v="4152" actId="26606"/>
          <ac:spMkLst>
            <pc:docMk/>
            <pc:sldMk cId="1318619941" sldId="548"/>
            <ac:spMk id="2085" creationId="{204AEF18-0627-48F3-9B3D-F7E8F050B1D4}"/>
          </ac:spMkLst>
        </pc:spChg>
        <pc:spChg chg="del">
          <ac:chgData name="BEN KHALFALLAH Hela ItimAsrScoVdf" userId="d55be94f-4073-46ba-88ef-465599598fde" providerId="ADAL" clId="{F4C6D9C5-BD47-44C2-9B57-275B6642FEE1}" dt="2022-10-18T05:39:56.881" v="4152" actId="26606"/>
          <ac:spMkLst>
            <pc:docMk/>
            <pc:sldMk cId="1318619941" sldId="548"/>
            <ac:spMk id="2086" creationId="{CEAEE08A-C572-438F-9753-B0D527A515A7}"/>
          </ac:spMkLst>
        </pc:spChg>
        <pc:spChg chg="del">
          <ac:chgData name="BEN KHALFALLAH Hela ItimAsrScoVdf" userId="d55be94f-4073-46ba-88ef-465599598fde" providerId="ADAL" clId="{F4C6D9C5-BD47-44C2-9B57-275B6642FEE1}" dt="2022-10-18T05:39:56.881" v="4152" actId="26606"/>
          <ac:spMkLst>
            <pc:docMk/>
            <pc:sldMk cId="1318619941" sldId="548"/>
            <ac:spMk id="2087" creationId="{DB93146F-62ED-4C59-844C-0935D0FB5031}"/>
          </ac:spMkLst>
        </pc:spChg>
        <pc:spChg chg="del">
          <ac:chgData name="BEN KHALFALLAH Hela ItimAsrScoVdf" userId="d55be94f-4073-46ba-88ef-465599598fde" providerId="ADAL" clId="{F4C6D9C5-BD47-44C2-9B57-275B6642FEE1}" dt="2022-10-18T05:39:56.881" v="4152" actId="26606"/>
          <ac:spMkLst>
            <pc:docMk/>
            <pc:sldMk cId="1318619941" sldId="548"/>
            <ac:spMk id="2088" creationId="{BF3D65BA-1C65-40FB-92EF-83951BDC1D7C}"/>
          </ac:spMkLst>
        </pc:spChg>
        <pc:spChg chg="del">
          <ac:chgData name="BEN KHALFALLAH Hela ItimAsrScoVdf" userId="d55be94f-4073-46ba-88ef-465599598fde" providerId="ADAL" clId="{F4C6D9C5-BD47-44C2-9B57-275B6642FEE1}" dt="2022-10-18T05:39:56.881" v="4152" actId="26606"/>
          <ac:spMkLst>
            <pc:docMk/>
            <pc:sldMk cId="1318619941" sldId="548"/>
            <ac:spMk id="2089" creationId="{ADF52CCA-FCDD-49A0-BFFC-3BD41F1B827A}"/>
          </ac:spMkLst>
        </pc:spChg>
        <pc:spChg chg="add">
          <ac:chgData name="BEN KHALFALLAH Hela ItimAsrScoVdf" userId="d55be94f-4073-46ba-88ef-465599598fde" providerId="ADAL" clId="{F4C6D9C5-BD47-44C2-9B57-275B6642FEE1}" dt="2022-10-18T05:39:56.881" v="4152" actId="26606"/>
          <ac:spMkLst>
            <pc:docMk/>
            <pc:sldMk cId="1318619941" sldId="548"/>
            <ac:spMk id="7175" creationId="{DB691D59-8F51-4DD8-AD41-D568D29B08F8}"/>
          </ac:spMkLst>
        </pc:spChg>
        <pc:spChg chg="add">
          <ac:chgData name="BEN KHALFALLAH Hela ItimAsrScoVdf" userId="d55be94f-4073-46ba-88ef-465599598fde" providerId="ADAL" clId="{F4C6D9C5-BD47-44C2-9B57-275B6642FEE1}" dt="2022-10-18T05:39:56.881" v="4152" actId="26606"/>
          <ac:spMkLst>
            <pc:docMk/>
            <pc:sldMk cId="1318619941" sldId="548"/>
            <ac:spMk id="7177" creationId="{204AEF18-0627-48F3-9B3D-F7E8F050B1D4}"/>
          </ac:spMkLst>
        </pc:spChg>
        <pc:spChg chg="add">
          <ac:chgData name="BEN KHALFALLAH Hela ItimAsrScoVdf" userId="d55be94f-4073-46ba-88ef-465599598fde" providerId="ADAL" clId="{F4C6D9C5-BD47-44C2-9B57-275B6642FEE1}" dt="2022-10-18T05:39:56.881" v="4152" actId="26606"/>
          <ac:spMkLst>
            <pc:docMk/>
            <pc:sldMk cId="1318619941" sldId="548"/>
            <ac:spMk id="7179" creationId="{CEAEE08A-C572-438F-9753-B0D527A515A7}"/>
          </ac:spMkLst>
        </pc:spChg>
        <pc:spChg chg="add">
          <ac:chgData name="BEN KHALFALLAH Hela ItimAsrScoVdf" userId="d55be94f-4073-46ba-88ef-465599598fde" providerId="ADAL" clId="{F4C6D9C5-BD47-44C2-9B57-275B6642FEE1}" dt="2022-10-18T05:39:56.881" v="4152" actId="26606"/>
          <ac:spMkLst>
            <pc:docMk/>
            <pc:sldMk cId="1318619941" sldId="548"/>
            <ac:spMk id="7181" creationId="{DB93146F-62ED-4C59-844C-0935D0FB5031}"/>
          </ac:spMkLst>
        </pc:spChg>
        <pc:spChg chg="add">
          <ac:chgData name="BEN KHALFALLAH Hela ItimAsrScoVdf" userId="d55be94f-4073-46ba-88ef-465599598fde" providerId="ADAL" clId="{F4C6D9C5-BD47-44C2-9B57-275B6642FEE1}" dt="2022-10-18T05:39:56.881" v="4152" actId="26606"/>
          <ac:spMkLst>
            <pc:docMk/>
            <pc:sldMk cId="1318619941" sldId="548"/>
            <ac:spMk id="7183" creationId="{BF3D65BA-1C65-40FB-92EF-83951BDC1D7C}"/>
          </ac:spMkLst>
        </pc:spChg>
        <pc:spChg chg="add">
          <ac:chgData name="BEN KHALFALLAH Hela ItimAsrScoVdf" userId="d55be94f-4073-46ba-88ef-465599598fde" providerId="ADAL" clId="{F4C6D9C5-BD47-44C2-9B57-275B6642FEE1}" dt="2022-10-18T05:39:56.881" v="4152" actId="26606"/>
          <ac:spMkLst>
            <pc:docMk/>
            <pc:sldMk cId="1318619941" sldId="548"/>
            <ac:spMk id="7185" creationId="{ADF52CCA-FCDD-49A0-BFFC-3BD41F1B827A}"/>
          </ac:spMkLst>
        </pc:spChg>
        <pc:picChg chg="del">
          <ac:chgData name="BEN KHALFALLAH Hela ItimAsrScoVdf" userId="d55be94f-4073-46ba-88ef-465599598fde" providerId="ADAL" clId="{F4C6D9C5-BD47-44C2-9B57-275B6642FEE1}" dt="2022-10-18T05:39:20.992" v="4149" actId="478"/>
          <ac:picMkLst>
            <pc:docMk/>
            <pc:sldMk cId="1318619941" sldId="548"/>
            <ac:picMk id="10" creationId="{4C047E3E-2ECA-4576-A146-D3732B3748AD}"/>
          </ac:picMkLst>
        </pc:picChg>
        <pc:picChg chg="add mod">
          <ac:chgData name="BEN KHALFALLAH Hela ItimAsrScoVdf" userId="d55be94f-4073-46ba-88ef-465599598fde" providerId="ADAL" clId="{F4C6D9C5-BD47-44C2-9B57-275B6642FEE1}" dt="2022-10-18T05:39:56.881" v="4152" actId="26606"/>
          <ac:picMkLst>
            <pc:docMk/>
            <pc:sldMk cId="1318619941" sldId="548"/>
            <ac:picMk id="7170" creationId="{BB89CB98-3461-46A9-9A24-38BEB43A48F5}"/>
          </ac:picMkLst>
        </pc:picChg>
        <pc:cxnChg chg="add mod">
          <ac:chgData name="BEN KHALFALLAH Hela ItimAsrScoVdf" userId="d55be94f-4073-46ba-88ef-465599598fde" providerId="ADAL" clId="{F4C6D9C5-BD47-44C2-9B57-275B6642FEE1}" dt="2022-10-18T08:22:45.032" v="4586" actId="13822"/>
          <ac:cxnSpMkLst>
            <pc:docMk/>
            <pc:sldMk cId="1318619941" sldId="548"/>
            <ac:cxnSpMk id="4" creationId="{2048E864-AEF5-424E-83D6-65AAFAA74D50}"/>
          </ac:cxnSpMkLst>
        </pc:cxnChg>
        <pc:cxnChg chg="add del mod">
          <ac:chgData name="BEN KHALFALLAH Hela ItimAsrScoVdf" userId="d55be94f-4073-46ba-88ef-465599598fde" providerId="ADAL" clId="{F4C6D9C5-BD47-44C2-9B57-275B6642FEE1}" dt="2022-10-18T08:22:49.540" v="4588" actId="478"/>
          <ac:cxnSpMkLst>
            <pc:docMk/>
            <pc:sldMk cId="1318619941" sldId="548"/>
            <ac:cxnSpMk id="19" creationId="{4EA69CC4-883F-4C8E-8B77-6369F31EB132}"/>
          </ac:cxnSpMkLst>
        </pc:cxnChg>
      </pc:sldChg>
      <pc:sldChg chg="addSp delSp modSp add mod">
        <pc:chgData name="BEN KHALFALLAH Hela ItimAsrScoVdf" userId="d55be94f-4073-46ba-88ef-465599598fde" providerId="ADAL" clId="{F4C6D9C5-BD47-44C2-9B57-275B6642FEE1}" dt="2022-10-18T05:40:11.759" v="4156" actId="26606"/>
        <pc:sldMkLst>
          <pc:docMk/>
          <pc:sldMk cId="68014359" sldId="549"/>
        </pc:sldMkLst>
        <pc:spChg chg="ord">
          <ac:chgData name="BEN KHALFALLAH Hela ItimAsrScoVdf" userId="d55be94f-4073-46ba-88ef-465599598fde" providerId="ADAL" clId="{F4C6D9C5-BD47-44C2-9B57-275B6642FEE1}" dt="2022-10-18T05:40:11.759" v="4156" actId="26606"/>
          <ac:spMkLst>
            <pc:docMk/>
            <pc:sldMk cId="68014359" sldId="549"/>
            <ac:spMk id="2" creationId="{2408A75A-A4D4-4A36-870A-EBD8BC3AD26F}"/>
          </ac:spMkLst>
        </pc:spChg>
        <pc:spChg chg="del">
          <ac:chgData name="BEN KHALFALLAH Hela ItimAsrScoVdf" userId="d55be94f-4073-46ba-88ef-465599598fde" providerId="ADAL" clId="{F4C6D9C5-BD47-44C2-9B57-275B6642FEE1}" dt="2022-10-18T05:40:11.759" v="4156" actId="26606"/>
          <ac:spMkLst>
            <pc:docMk/>
            <pc:sldMk cId="68014359" sldId="549"/>
            <ac:spMk id="7175" creationId="{DB691D59-8F51-4DD8-AD41-D568D29B08F8}"/>
          </ac:spMkLst>
        </pc:spChg>
        <pc:spChg chg="del">
          <ac:chgData name="BEN KHALFALLAH Hela ItimAsrScoVdf" userId="d55be94f-4073-46ba-88ef-465599598fde" providerId="ADAL" clId="{F4C6D9C5-BD47-44C2-9B57-275B6642FEE1}" dt="2022-10-18T05:40:11.759" v="4156" actId="26606"/>
          <ac:spMkLst>
            <pc:docMk/>
            <pc:sldMk cId="68014359" sldId="549"/>
            <ac:spMk id="7177" creationId="{204AEF18-0627-48F3-9B3D-F7E8F050B1D4}"/>
          </ac:spMkLst>
        </pc:spChg>
        <pc:spChg chg="del">
          <ac:chgData name="BEN KHALFALLAH Hela ItimAsrScoVdf" userId="d55be94f-4073-46ba-88ef-465599598fde" providerId="ADAL" clId="{F4C6D9C5-BD47-44C2-9B57-275B6642FEE1}" dt="2022-10-18T05:40:11.759" v="4156" actId="26606"/>
          <ac:spMkLst>
            <pc:docMk/>
            <pc:sldMk cId="68014359" sldId="549"/>
            <ac:spMk id="7179" creationId="{CEAEE08A-C572-438F-9753-B0D527A515A7}"/>
          </ac:spMkLst>
        </pc:spChg>
        <pc:spChg chg="del">
          <ac:chgData name="BEN KHALFALLAH Hela ItimAsrScoVdf" userId="d55be94f-4073-46ba-88ef-465599598fde" providerId="ADAL" clId="{F4C6D9C5-BD47-44C2-9B57-275B6642FEE1}" dt="2022-10-18T05:40:11.759" v="4156" actId="26606"/>
          <ac:spMkLst>
            <pc:docMk/>
            <pc:sldMk cId="68014359" sldId="549"/>
            <ac:spMk id="7181" creationId="{DB93146F-62ED-4C59-844C-0935D0FB5031}"/>
          </ac:spMkLst>
        </pc:spChg>
        <pc:spChg chg="del">
          <ac:chgData name="BEN KHALFALLAH Hela ItimAsrScoVdf" userId="d55be94f-4073-46ba-88ef-465599598fde" providerId="ADAL" clId="{F4C6D9C5-BD47-44C2-9B57-275B6642FEE1}" dt="2022-10-18T05:40:11.759" v="4156" actId="26606"/>
          <ac:spMkLst>
            <pc:docMk/>
            <pc:sldMk cId="68014359" sldId="549"/>
            <ac:spMk id="7183" creationId="{BF3D65BA-1C65-40FB-92EF-83951BDC1D7C}"/>
          </ac:spMkLst>
        </pc:spChg>
        <pc:spChg chg="del">
          <ac:chgData name="BEN KHALFALLAH Hela ItimAsrScoVdf" userId="d55be94f-4073-46ba-88ef-465599598fde" providerId="ADAL" clId="{F4C6D9C5-BD47-44C2-9B57-275B6642FEE1}" dt="2022-10-18T05:40:11.759" v="4156" actId="26606"/>
          <ac:spMkLst>
            <pc:docMk/>
            <pc:sldMk cId="68014359" sldId="549"/>
            <ac:spMk id="7185" creationId="{ADF52CCA-FCDD-49A0-BFFC-3BD41F1B827A}"/>
          </ac:spMkLst>
        </pc:spChg>
        <pc:spChg chg="add">
          <ac:chgData name="BEN KHALFALLAH Hela ItimAsrScoVdf" userId="d55be94f-4073-46ba-88ef-465599598fde" providerId="ADAL" clId="{F4C6D9C5-BD47-44C2-9B57-275B6642FEE1}" dt="2022-10-18T05:40:11.759" v="4156" actId="26606"/>
          <ac:spMkLst>
            <pc:docMk/>
            <pc:sldMk cId="68014359" sldId="549"/>
            <ac:spMk id="8199" creationId="{DB691D59-8F51-4DD8-AD41-D568D29B08F8}"/>
          </ac:spMkLst>
        </pc:spChg>
        <pc:spChg chg="add">
          <ac:chgData name="BEN KHALFALLAH Hela ItimAsrScoVdf" userId="d55be94f-4073-46ba-88ef-465599598fde" providerId="ADAL" clId="{F4C6D9C5-BD47-44C2-9B57-275B6642FEE1}" dt="2022-10-18T05:40:11.759" v="4156" actId="26606"/>
          <ac:spMkLst>
            <pc:docMk/>
            <pc:sldMk cId="68014359" sldId="549"/>
            <ac:spMk id="8201" creationId="{204AEF18-0627-48F3-9B3D-F7E8F050B1D4}"/>
          </ac:spMkLst>
        </pc:spChg>
        <pc:spChg chg="add">
          <ac:chgData name="BEN KHALFALLAH Hela ItimAsrScoVdf" userId="d55be94f-4073-46ba-88ef-465599598fde" providerId="ADAL" clId="{F4C6D9C5-BD47-44C2-9B57-275B6642FEE1}" dt="2022-10-18T05:40:11.759" v="4156" actId="26606"/>
          <ac:spMkLst>
            <pc:docMk/>
            <pc:sldMk cId="68014359" sldId="549"/>
            <ac:spMk id="8203" creationId="{CEAEE08A-C572-438F-9753-B0D527A515A7}"/>
          </ac:spMkLst>
        </pc:spChg>
        <pc:spChg chg="add">
          <ac:chgData name="BEN KHALFALLAH Hela ItimAsrScoVdf" userId="d55be94f-4073-46ba-88ef-465599598fde" providerId="ADAL" clId="{F4C6D9C5-BD47-44C2-9B57-275B6642FEE1}" dt="2022-10-18T05:40:11.759" v="4156" actId="26606"/>
          <ac:spMkLst>
            <pc:docMk/>
            <pc:sldMk cId="68014359" sldId="549"/>
            <ac:spMk id="8205" creationId="{DB93146F-62ED-4C59-844C-0935D0FB5031}"/>
          </ac:spMkLst>
        </pc:spChg>
        <pc:spChg chg="add">
          <ac:chgData name="BEN KHALFALLAH Hela ItimAsrScoVdf" userId="d55be94f-4073-46ba-88ef-465599598fde" providerId="ADAL" clId="{F4C6D9C5-BD47-44C2-9B57-275B6642FEE1}" dt="2022-10-18T05:40:11.759" v="4156" actId="26606"/>
          <ac:spMkLst>
            <pc:docMk/>
            <pc:sldMk cId="68014359" sldId="549"/>
            <ac:spMk id="8207" creationId="{BF3D65BA-1C65-40FB-92EF-83951BDC1D7C}"/>
          </ac:spMkLst>
        </pc:spChg>
        <pc:spChg chg="add">
          <ac:chgData name="BEN KHALFALLAH Hela ItimAsrScoVdf" userId="d55be94f-4073-46ba-88ef-465599598fde" providerId="ADAL" clId="{F4C6D9C5-BD47-44C2-9B57-275B6642FEE1}" dt="2022-10-18T05:40:11.759" v="4156" actId="26606"/>
          <ac:spMkLst>
            <pc:docMk/>
            <pc:sldMk cId="68014359" sldId="549"/>
            <ac:spMk id="8209" creationId="{ADF52CCA-FCDD-49A0-BFFC-3BD41F1B827A}"/>
          </ac:spMkLst>
        </pc:spChg>
        <pc:picChg chg="del">
          <ac:chgData name="BEN KHALFALLAH Hela ItimAsrScoVdf" userId="d55be94f-4073-46ba-88ef-465599598fde" providerId="ADAL" clId="{F4C6D9C5-BD47-44C2-9B57-275B6642FEE1}" dt="2022-10-18T05:40:02.339" v="4154" actId="478"/>
          <ac:picMkLst>
            <pc:docMk/>
            <pc:sldMk cId="68014359" sldId="549"/>
            <ac:picMk id="7170" creationId="{BB89CB98-3461-46A9-9A24-38BEB43A48F5}"/>
          </ac:picMkLst>
        </pc:picChg>
        <pc:picChg chg="add mod">
          <ac:chgData name="BEN KHALFALLAH Hela ItimAsrScoVdf" userId="d55be94f-4073-46ba-88ef-465599598fde" providerId="ADAL" clId="{F4C6D9C5-BD47-44C2-9B57-275B6642FEE1}" dt="2022-10-18T05:40:11.759" v="4156" actId="26606"/>
          <ac:picMkLst>
            <pc:docMk/>
            <pc:sldMk cId="68014359" sldId="549"/>
            <ac:picMk id="8194" creationId="{9BC631DB-C93B-4E9C-8154-BD222390AF9B}"/>
          </ac:picMkLst>
        </pc:picChg>
      </pc:sldChg>
      <pc:sldChg chg="addSp delSp modSp add mod">
        <pc:chgData name="BEN KHALFALLAH Hela ItimAsrScoVdf" userId="d55be94f-4073-46ba-88ef-465599598fde" providerId="ADAL" clId="{F4C6D9C5-BD47-44C2-9B57-275B6642FEE1}" dt="2022-10-18T05:40:51.267" v="4160" actId="26606"/>
        <pc:sldMkLst>
          <pc:docMk/>
          <pc:sldMk cId="1318863268" sldId="550"/>
        </pc:sldMkLst>
        <pc:spChg chg="ord">
          <ac:chgData name="BEN KHALFALLAH Hela ItimAsrScoVdf" userId="d55be94f-4073-46ba-88ef-465599598fde" providerId="ADAL" clId="{F4C6D9C5-BD47-44C2-9B57-275B6642FEE1}" dt="2022-10-18T05:40:51.267" v="4160" actId="26606"/>
          <ac:spMkLst>
            <pc:docMk/>
            <pc:sldMk cId="1318863268" sldId="550"/>
            <ac:spMk id="2" creationId="{2408A75A-A4D4-4A36-870A-EBD8BC3AD26F}"/>
          </ac:spMkLst>
        </pc:spChg>
        <pc:spChg chg="del">
          <ac:chgData name="BEN KHALFALLAH Hela ItimAsrScoVdf" userId="d55be94f-4073-46ba-88ef-465599598fde" providerId="ADAL" clId="{F4C6D9C5-BD47-44C2-9B57-275B6642FEE1}" dt="2022-10-18T05:40:51.267" v="4160" actId="26606"/>
          <ac:spMkLst>
            <pc:docMk/>
            <pc:sldMk cId="1318863268" sldId="550"/>
            <ac:spMk id="8199" creationId="{DB691D59-8F51-4DD8-AD41-D568D29B08F8}"/>
          </ac:spMkLst>
        </pc:spChg>
        <pc:spChg chg="del">
          <ac:chgData name="BEN KHALFALLAH Hela ItimAsrScoVdf" userId="d55be94f-4073-46ba-88ef-465599598fde" providerId="ADAL" clId="{F4C6D9C5-BD47-44C2-9B57-275B6642FEE1}" dt="2022-10-18T05:40:51.267" v="4160" actId="26606"/>
          <ac:spMkLst>
            <pc:docMk/>
            <pc:sldMk cId="1318863268" sldId="550"/>
            <ac:spMk id="8201" creationId="{204AEF18-0627-48F3-9B3D-F7E8F050B1D4}"/>
          </ac:spMkLst>
        </pc:spChg>
        <pc:spChg chg="del">
          <ac:chgData name="BEN KHALFALLAH Hela ItimAsrScoVdf" userId="d55be94f-4073-46ba-88ef-465599598fde" providerId="ADAL" clId="{F4C6D9C5-BD47-44C2-9B57-275B6642FEE1}" dt="2022-10-18T05:40:51.267" v="4160" actId="26606"/>
          <ac:spMkLst>
            <pc:docMk/>
            <pc:sldMk cId="1318863268" sldId="550"/>
            <ac:spMk id="8203" creationId="{CEAEE08A-C572-438F-9753-B0D527A515A7}"/>
          </ac:spMkLst>
        </pc:spChg>
        <pc:spChg chg="del">
          <ac:chgData name="BEN KHALFALLAH Hela ItimAsrScoVdf" userId="d55be94f-4073-46ba-88ef-465599598fde" providerId="ADAL" clId="{F4C6D9C5-BD47-44C2-9B57-275B6642FEE1}" dt="2022-10-18T05:40:51.267" v="4160" actId="26606"/>
          <ac:spMkLst>
            <pc:docMk/>
            <pc:sldMk cId="1318863268" sldId="550"/>
            <ac:spMk id="8205" creationId="{DB93146F-62ED-4C59-844C-0935D0FB5031}"/>
          </ac:spMkLst>
        </pc:spChg>
        <pc:spChg chg="del">
          <ac:chgData name="BEN KHALFALLAH Hela ItimAsrScoVdf" userId="d55be94f-4073-46ba-88ef-465599598fde" providerId="ADAL" clId="{F4C6D9C5-BD47-44C2-9B57-275B6642FEE1}" dt="2022-10-18T05:40:51.267" v="4160" actId="26606"/>
          <ac:spMkLst>
            <pc:docMk/>
            <pc:sldMk cId="1318863268" sldId="550"/>
            <ac:spMk id="8207" creationId="{BF3D65BA-1C65-40FB-92EF-83951BDC1D7C}"/>
          </ac:spMkLst>
        </pc:spChg>
        <pc:spChg chg="del">
          <ac:chgData name="BEN KHALFALLAH Hela ItimAsrScoVdf" userId="d55be94f-4073-46ba-88ef-465599598fde" providerId="ADAL" clId="{F4C6D9C5-BD47-44C2-9B57-275B6642FEE1}" dt="2022-10-18T05:40:51.267" v="4160" actId="26606"/>
          <ac:spMkLst>
            <pc:docMk/>
            <pc:sldMk cId="1318863268" sldId="550"/>
            <ac:spMk id="8209" creationId="{ADF52CCA-FCDD-49A0-BFFC-3BD41F1B827A}"/>
          </ac:spMkLst>
        </pc:spChg>
        <pc:spChg chg="add">
          <ac:chgData name="BEN KHALFALLAH Hela ItimAsrScoVdf" userId="d55be94f-4073-46ba-88ef-465599598fde" providerId="ADAL" clId="{F4C6D9C5-BD47-44C2-9B57-275B6642FEE1}" dt="2022-10-18T05:40:51.267" v="4160" actId="26606"/>
          <ac:spMkLst>
            <pc:docMk/>
            <pc:sldMk cId="1318863268" sldId="550"/>
            <ac:spMk id="9223" creationId="{DB691D59-8F51-4DD8-AD41-D568D29B08F8}"/>
          </ac:spMkLst>
        </pc:spChg>
        <pc:spChg chg="add">
          <ac:chgData name="BEN KHALFALLAH Hela ItimAsrScoVdf" userId="d55be94f-4073-46ba-88ef-465599598fde" providerId="ADAL" clId="{F4C6D9C5-BD47-44C2-9B57-275B6642FEE1}" dt="2022-10-18T05:40:51.267" v="4160" actId="26606"/>
          <ac:spMkLst>
            <pc:docMk/>
            <pc:sldMk cId="1318863268" sldId="550"/>
            <ac:spMk id="9225" creationId="{204AEF18-0627-48F3-9B3D-F7E8F050B1D4}"/>
          </ac:spMkLst>
        </pc:spChg>
        <pc:spChg chg="add">
          <ac:chgData name="BEN KHALFALLAH Hela ItimAsrScoVdf" userId="d55be94f-4073-46ba-88ef-465599598fde" providerId="ADAL" clId="{F4C6D9C5-BD47-44C2-9B57-275B6642FEE1}" dt="2022-10-18T05:40:51.267" v="4160" actId="26606"/>
          <ac:spMkLst>
            <pc:docMk/>
            <pc:sldMk cId="1318863268" sldId="550"/>
            <ac:spMk id="9227" creationId="{CEAEE08A-C572-438F-9753-B0D527A515A7}"/>
          </ac:spMkLst>
        </pc:spChg>
        <pc:spChg chg="add">
          <ac:chgData name="BEN KHALFALLAH Hela ItimAsrScoVdf" userId="d55be94f-4073-46ba-88ef-465599598fde" providerId="ADAL" clId="{F4C6D9C5-BD47-44C2-9B57-275B6642FEE1}" dt="2022-10-18T05:40:51.267" v="4160" actId="26606"/>
          <ac:spMkLst>
            <pc:docMk/>
            <pc:sldMk cId="1318863268" sldId="550"/>
            <ac:spMk id="9229" creationId="{DB93146F-62ED-4C59-844C-0935D0FB5031}"/>
          </ac:spMkLst>
        </pc:spChg>
        <pc:spChg chg="add">
          <ac:chgData name="BEN KHALFALLAH Hela ItimAsrScoVdf" userId="d55be94f-4073-46ba-88ef-465599598fde" providerId="ADAL" clId="{F4C6D9C5-BD47-44C2-9B57-275B6642FEE1}" dt="2022-10-18T05:40:51.267" v="4160" actId="26606"/>
          <ac:spMkLst>
            <pc:docMk/>
            <pc:sldMk cId="1318863268" sldId="550"/>
            <ac:spMk id="9231" creationId="{BF3D65BA-1C65-40FB-92EF-83951BDC1D7C}"/>
          </ac:spMkLst>
        </pc:spChg>
        <pc:spChg chg="add">
          <ac:chgData name="BEN KHALFALLAH Hela ItimAsrScoVdf" userId="d55be94f-4073-46ba-88ef-465599598fde" providerId="ADAL" clId="{F4C6D9C5-BD47-44C2-9B57-275B6642FEE1}" dt="2022-10-18T05:40:51.267" v="4160" actId="26606"/>
          <ac:spMkLst>
            <pc:docMk/>
            <pc:sldMk cId="1318863268" sldId="550"/>
            <ac:spMk id="9233" creationId="{ADF52CCA-FCDD-49A0-BFFC-3BD41F1B827A}"/>
          </ac:spMkLst>
        </pc:spChg>
        <pc:picChg chg="del">
          <ac:chgData name="BEN KHALFALLAH Hela ItimAsrScoVdf" userId="d55be94f-4073-46ba-88ef-465599598fde" providerId="ADAL" clId="{F4C6D9C5-BD47-44C2-9B57-275B6642FEE1}" dt="2022-10-18T05:40:22.388" v="4158" actId="478"/>
          <ac:picMkLst>
            <pc:docMk/>
            <pc:sldMk cId="1318863268" sldId="550"/>
            <ac:picMk id="8194" creationId="{9BC631DB-C93B-4E9C-8154-BD222390AF9B}"/>
          </ac:picMkLst>
        </pc:picChg>
        <pc:picChg chg="add mod">
          <ac:chgData name="BEN KHALFALLAH Hela ItimAsrScoVdf" userId="d55be94f-4073-46ba-88ef-465599598fde" providerId="ADAL" clId="{F4C6D9C5-BD47-44C2-9B57-275B6642FEE1}" dt="2022-10-18T05:40:51.267" v="4160" actId="26606"/>
          <ac:picMkLst>
            <pc:docMk/>
            <pc:sldMk cId="1318863268" sldId="550"/>
            <ac:picMk id="9218" creationId="{A7ADAC91-E551-434A-9536-62E640169C7B}"/>
          </ac:picMkLst>
        </pc:picChg>
      </pc:sldChg>
      <pc:sldChg chg="addSp delSp modSp add mod ord">
        <pc:chgData name="BEN KHALFALLAH Hela ItimAsrScoVdf" userId="d55be94f-4073-46ba-88ef-465599598fde" providerId="ADAL" clId="{F4C6D9C5-BD47-44C2-9B57-275B6642FEE1}" dt="2022-10-18T07:00:35.556" v="4516" actId="122"/>
        <pc:sldMkLst>
          <pc:docMk/>
          <pc:sldMk cId="1688201251" sldId="551"/>
        </pc:sldMkLst>
        <pc:spChg chg="ord">
          <ac:chgData name="BEN KHALFALLAH Hela ItimAsrScoVdf" userId="d55be94f-4073-46ba-88ef-465599598fde" providerId="ADAL" clId="{F4C6D9C5-BD47-44C2-9B57-275B6642FEE1}" dt="2022-10-18T05:42:08.291" v="4164" actId="26606"/>
          <ac:spMkLst>
            <pc:docMk/>
            <pc:sldMk cId="1688201251" sldId="551"/>
            <ac:spMk id="2" creationId="{2408A75A-A4D4-4A36-870A-EBD8BC3AD26F}"/>
          </ac:spMkLst>
        </pc:spChg>
        <pc:spChg chg="add mod">
          <ac:chgData name="BEN KHALFALLAH Hela ItimAsrScoVdf" userId="d55be94f-4073-46ba-88ef-465599598fde" providerId="ADAL" clId="{F4C6D9C5-BD47-44C2-9B57-275B6642FEE1}" dt="2022-10-18T07:00:35.556" v="4516" actId="122"/>
          <ac:spMkLst>
            <pc:docMk/>
            <pc:sldMk cId="1688201251" sldId="551"/>
            <ac:spMk id="17" creationId="{490B921E-6B6D-497A-A944-32BC0C82F016}"/>
          </ac:spMkLst>
        </pc:spChg>
        <pc:spChg chg="add mod">
          <ac:chgData name="BEN KHALFALLAH Hela ItimAsrScoVdf" userId="d55be94f-4073-46ba-88ef-465599598fde" providerId="ADAL" clId="{F4C6D9C5-BD47-44C2-9B57-275B6642FEE1}" dt="2022-10-18T06:59:37.740" v="4494" actId="1076"/>
          <ac:spMkLst>
            <pc:docMk/>
            <pc:sldMk cId="1688201251" sldId="551"/>
            <ac:spMk id="19" creationId="{79E60C6D-4834-45BF-BE33-4ABE4383159D}"/>
          </ac:spMkLst>
        </pc:spChg>
        <pc:spChg chg="del">
          <ac:chgData name="BEN KHALFALLAH Hela ItimAsrScoVdf" userId="d55be94f-4073-46ba-88ef-465599598fde" providerId="ADAL" clId="{F4C6D9C5-BD47-44C2-9B57-275B6642FEE1}" dt="2022-10-18T05:42:08.291" v="4164" actId="26606"/>
          <ac:spMkLst>
            <pc:docMk/>
            <pc:sldMk cId="1688201251" sldId="551"/>
            <ac:spMk id="9223" creationId="{DB691D59-8F51-4DD8-AD41-D568D29B08F8}"/>
          </ac:spMkLst>
        </pc:spChg>
        <pc:spChg chg="del">
          <ac:chgData name="BEN KHALFALLAH Hela ItimAsrScoVdf" userId="d55be94f-4073-46ba-88ef-465599598fde" providerId="ADAL" clId="{F4C6D9C5-BD47-44C2-9B57-275B6642FEE1}" dt="2022-10-18T05:42:08.291" v="4164" actId="26606"/>
          <ac:spMkLst>
            <pc:docMk/>
            <pc:sldMk cId="1688201251" sldId="551"/>
            <ac:spMk id="9225" creationId="{204AEF18-0627-48F3-9B3D-F7E8F050B1D4}"/>
          </ac:spMkLst>
        </pc:spChg>
        <pc:spChg chg="del">
          <ac:chgData name="BEN KHALFALLAH Hela ItimAsrScoVdf" userId="d55be94f-4073-46ba-88ef-465599598fde" providerId="ADAL" clId="{F4C6D9C5-BD47-44C2-9B57-275B6642FEE1}" dt="2022-10-18T05:42:08.291" v="4164" actId="26606"/>
          <ac:spMkLst>
            <pc:docMk/>
            <pc:sldMk cId="1688201251" sldId="551"/>
            <ac:spMk id="9227" creationId="{CEAEE08A-C572-438F-9753-B0D527A515A7}"/>
          </ac:spMkLst>
        </pc:spChg>
        <pc:spChg chg="del">
          <ac:chgData name="BEN KHALFALLAH Hela ItimAsrScoVdf" userId="d55be94f-4073-46ba-88ef-465599598fde" providerId="ADAL" clId="{F4C6D9C5-BD47-44C2-9B57-275B6642FEE1}" dt="2022-10-18T05:42:08.291" v="4164" actId="26606"/>
          <ac:spMkLst>
            <pc:docMk/>
            <pc:sldMk cId="1688201251" sldId="551"/>
            <ac:spMk id="9229" creationId="{DB93146F-62ED-4C59-844C-0935D0FB5031}"/>
          </ac:spMkLst>
        </pc:spChg>
        <pc:spChg chg="del">
          <ac:chgData name="BEN KHALFALLAH Hela ItimAsrScoVdf" userId="d55be94f-4073-46ba-88ef-465599598fde" providerId="ADAL" clId="{F4C6D9C5-BD47-44C2-9B57-275B6642FEE1}" dt="2022-10-18T05:42:08.291" v="4164" actId="26606"/>
          <ac:spMkLst>
            <pc:docMk/>
            <pc:sldMk cId="1688201251" sldId="551"/>
            <ac:spMk id="9231" creationId="{BF3D65BA-1C65-40FB-92EF-83951BDC1D7C}"/>
          </ac:spMkLst>
        </pc:spChg>
        <pc:spChg chg="del">
          <ac:chgData name="BEN KHALFALLAH Hela ItimAsrScoVdf" userId="d55be94f-4073-46ba-88ef-465599598fde" providerId="ADAL" clId="{F4C6D9C5-BD47-44C2-9B57-275B6642FEE1}" dt="2022-10-18T05:42:08.291" v="4164" actId="26606"/>
          <ac:spMkLst>
            <pc:docMk/>
            <pc:sldMk cId="1688201251" sldId="551"/>
            <ac:spMk id="9233" creationId="{ADF52CCA-FCDD-49A0-BFFC-3BD41F1B827A}"/>
          </ac:spMkLst>
        </pc:spChg>
        <pc:spChg chg="add">
          <ac:chgData name="BEN KHALFALLAH Hela ItimAsrScoVdf" userId="d55be94f-4073-46ba-88ef-465599598fde" providerId="ADAL" clId="{F4C6D9C5-BD47-44C2-9B57-275B6642FEE1}" dt="2022-10-18T05:42:08.291" v="4164" actId="26606"/>
          <ac:spMkLst>
            <pc:docMk/>
            <pc:sldMk cId="1688201251" sldId="551"/>
            <ac:spMk id="10247" creationId="{DB691D59-8F51-4DD8-AD41-D568D29B08F8}"/>
          </ac:spMkLst>
        </pc:spChg>
        <pc:spChg chg="add">
          <ac:chgData name="BEN KHALFALLAH Hela ItimAsrScoVdf" userId="d55be94f-4073-46ba-88ef-465599598fde" providerId="ADAL" clId="{F4C6D9C5-BD47-44C2-9B57-275B6642FEE1}" dt="2022-10-18T05:42:08.291" v="4164" actId="26606"/>
          <ac:spMkLst>
            <pc:docMk/>
            <pc:sldMk cId="1688201251" sldId="551"/>
            <ac:spMk id="10249" creationId="{204AEF18-0627-48F3-9B3D-F7E8F050B1D4}"/>
          </ac:spMkLst>
        </pc:spChg>
        <pc:spChg chg="add">
          <ac:chgData name="BEN KHALFALLAH Hela ItimAsrScoVdf" userId="d55be94f-4073-46ba-88ef-465599598fde" providerId="ADAL" clId="{F4C6D9C5-BD47-44C2-9B57-275B6642FEE1}" dt="2022-10-18T05:42:08.291" v="4164" actId="26606"/>
          <ac:spMkLst>
            <pc:docMk/>
            <pc:sldMk cId="1688201251" sldId="551"/>
            <ac:spMk id="10251" creationId="{CEAEE08A-C572-438F-9753-B0D527A515A7}"/>
          </ac:spMkLst>
        </pc:spChg>
        <pc:spChg chg="add">
          <ac:chgData name="BEN KHALFALLAH Hela ItimAsrScoVdf" userId="d55be94f-4073-46ba-88ef-465599598fde" providerId="ADAL" clId="{F4C6D9C5-BD47-44C2-9B57-275B6642FEE1}" dt="2022-10-18T05:42:08.291" v="4164" actId="26606"/>
          <ac:spMkLst>
            <pc:docMk/>
            <pc:sldMk cId="1688201251" sldId="551"/>
            <ac:spMk id="10253" creationId="{DB93146F-62ED-4C59-844C-0935D0FB5031}"/>
          </ac:spMkLst>
        </pc:spChg>
        <pc:spChg chg="add">
          <ac:chgData name="BEN KHALFALLAH Hela ItimAsrScoVdf" userId="d55be94f-4073-46ba-88ef-465599598fde" providerId="ADAL" clId="{F4C6D9C5-BD47-44C2-9B57-275B6642FEE1}" dt="2022-10-18T05:42:08.291" v="4164" actId="26606"/>
          <ac:spMkLst>
            <pc:docMk/>
            <pc:sldMk cId="1688201251" sldId="551"/>
            <ac:spMk id="10255" creationId="{BF3D65BA-1C65-40FB-92EF-83951BDC1D7C}"/>
          </ac:spMkLst>
        </pc:spChg>
        <pc:spChg chg="add">
          <ac:chgData name="BEN KHALFALLAH Hela ItimAsrScoVdf" userId="d55be94f-4073-46ba-88ef-465599598fde" providerId="ADAL" clId="{F4C6D9C5-BD47-44C2-9B57-275B6642FEE1}" dt="2022-10-18T05:42:08.291" v="4164" actId="26606"/>
          <ac:spMkLst>
            <pc:docMk/>
            <pc:sldMk cId="1688201251" sldId="551"/>
            <ac:spMk id="10257" creationId="{ADF52CCA-FCDD-49A0-BFFC-3BD41F1B827A}"/>
          </ac:spMkLst>
        </pc:spChg>
        <pc:picChg chg="add del mod">
          <ac:chgData name="BEN KHALFALLAH Hela ItimAsrScoVdf" userId="d55be94f-4073-46ba-88ef-465599598fde" providerId="ADAL" clId="{F4C6D9C5-BD47-44C2-9B57-275B6642FEE1}" dt="2022-10-18T07:00:04.117" v="4503" actId="22"/>
          <ac:picMkLst>
            <pc:docMk/>
            <pc:sldMk cId="1688201251" sldId="551"/>
            <ac:picMk id="5" creationId="{E5870773-C78A-42BE-8A24-6920E7352426}"/>
          </ac:picMkLst>
        </pc:picChg>
        <pc:picChg chg="add mod">
          <ac:chgData name="BEN KHALFALLAH Hela ItimAsrScoVdf" userId="d55be94f-4073-46ba-88ef-465599598fde" providerId="ADAL" clId="{F4C6D9C5-BD47-44C2-9B57-275B6642FEE1}" dt="2022-10-18T07:00:28.166" v="4513" actId="208"/>
          <ac:picMkLst>
            <pc:docMk/>
            <pc:sldMk cId="1688201251" sldId="551"/>
            <ac:picMk id="7" creationId="{F0502490-23FF-410C-AD0B-1DA2A7C70353}"/>
          </ac:picMkLst>
        </pc:picChg>
        <pc:picChg chg="del">
          <ac:chgData name="BEN KHALFALLAH Hela ItimAsrScoVdf" userId="d55be94f-4073-46ba-88ef-465599598fde" providerId="ADAL" clId="{F4C6D9C5-BD47-44C2-9B57-275B6642FEE1}" dt="2022-10-18T05:42:04.735" v="4162" actId="478"/>
          <ac:picMkLst>
            <pc:docMk/>
            <pc:sldMk cId="1688201251" sldId="551"/>
            <ac:picMk id="9218" creationId="{A7ADAC91-E551-434A-9536-62E640169C7B}"/>
          </ac:picMkLst>
        </pc:picChg>
        <pc:picChg chg="add del mod">
          <ac:chgData name="BEN KHALFALLAH Hela ItimAsrScoVdf" userId="d55be94f-4073-46ba-88ef-465599598fde" providerId="ADAL" clId="{F4C6D9C5-BD47-44C2-9B57-275B6642FEE1}" dt="2022-10-18T07:00:30.057" v="4514" actId="1076"/>
          <ac:picMkLst>
            <pc:docMk/>
            <pc:sldMk cId="1688201251" sldId="551"/>
            <ac:picMk id="10242" creationId="{F46A35EB-98E3-4914-ADD0-9CE6F28699B2}"/>
          </ac:picMkLst>
        </pc:picChg>
      </pc:sldChg>
      <pc:sldChg chg="addSp delSp modSp add mod ord">
        <pc:chgData name="BEN KHALFALLAH Hela ItimAsrScoVdf" userId="d55be94f-4073-46ba-88ef-465599598fde" providerId="ADAL" clId="{F4C6D9C5-BD47-44C2-9B57-275B6642FEE1}" dt="2022-10-18T05:44:14.249" v="4176" actId="26606"/>
        <pc:sldMkLst>
          <pc:docMk/>
          <pc:sldMk cId="3188917016" sldId="552"/>
        </pc:sldMkLst>
        <pc:spChg chg="mod">
          <ac:chgData name="BEN KHALFALLAH Hela ItimAsrScoVdf" userId="d55be94f-4073-46ba-88ef-465599598fde" providerId="ADAL" clId="{F4C6D9C5-BD47-44C2-9B57-275B6642FEE1}" dt="2022-10-18T05:44:14.249" v="4176" actId="26606"/>
          <ac:spMkLst>
            <pc:docMk/>
            <pc:sldMk cId="3188917016" sldId="552"/>
            <ac:spMk id="2" creationId="{2408A75A-A4D4-4A36-870A-EBD8BC3AD26F}"/>
          </ac:spMkLst>
        </pc:spChg>
        <pc:spChg chg="del">
          <ac:chgData name="BEN KHALFALLAH Hela ItimAsrScoVdf" userId="d55be94f-4073-46ba-88ef-465599598fde" providerId="ADAL" clId="{F4C6D9C5-BD47-44C2-9B57-275B6642FEE1}" dt="2022-10-18T05:44:14.249" v="4176" actId="26606"/>
          <ac:spMkLst>
            <pc:docMk/>
            <pc:sldMk cId="3188917016" sldId="552"/>
            <ac:spMk id="10247" creationId="{DB691D59-8F51-4DD8-AD41-D568D29B08F8}"/>
          </ac:spMkLst>
        </pc:spChg>
        <pc:spChg chg="del">
          <ac:chgData name="BEN KHALFALLAH Hela ItimAsrScoVdf" userId="d55be94f-4073-46ba-88ef-465599598fde" providerId="ADAL" clId="{F4C6D9C5-BD47-44C2-9B57-275B6642FEE1}" dt="2022-10-18T05:44:14.249" v="4176" actId="26606"/>
          <ac:spMkLst>
            <pc:docMk/>
            <pc:sldMk cId="3188917016" sldId="552"/>
            <ac:spMk id="10249" creationId="{204AEF18-0627-48F3-9B3D-F7E8F050B1D4}"/>
          </ac:spMkLst>
        </pc:spChg>
        <pc:spChg chg="del">
          <ac:chgData name="BEN KHALFALLAH Hela ItimAsrScoVdf" userId="d55be94f-4073-46ba-88ef-465599598fde" providerId="ADAL" clId="{F4C6D9C5-BD47-44C2-9B57-275B6642FEE1}" dt="2022-10-18T05:44:14.249" v="4176" actId="26606"/>
          <ac:spMkLst>
            <pc:docMk/>
            <pc:sldMk cId="3188917016" sldId="552"/>
            <ac:spMk id="10251" creationId="{CEAEE08A-C572-438F-9753-B0D527A515A7}"/>
          </ac:spMkLst>
        </pc:spChg>
        <pc:spChg chg="del">
          <ac:chgData name="BEN KHALFALLAH Hela ItimAsrScoVdf" userId="d55be94f-4073-46ba-88ef-465599598fde" providerId="ADAL" clId="{F4C6D9C5-BD47-44C2-9B57-275B6642FEE1}" dt="2022-10-18T05:44:14.249" v="4176" actId="26606"/>
          <ac:spMkLst>
            <pc:docMk/>
            <pc:sldMk cId="3188917016" sldId="552"/>
            <ac:spMk id="10253" creationId="{DB93146F-62ED-4C59-844C-0935D0FB5031}"/>
          </ac:spMkLst>
        </pc:spChg>
        <pc:spChg chg="del">
          <ac:chgData name="BEN KHALFALLAH Hela ItimAsrScoVdf" userId="d55be94f-4073-46ba-88ef-465599598fde" providerId="ADAL" clId="{F4C6D9C5-BD47-44C2-9B57-275B6642FEE1}" dt="2022-10-18T05:44:14.249" v="4176" actId="26606"/>
          <ac:spMkLst>
            <pc:docMk/>
            <pc:sldMk cId="3188917016" sldId="552"/>
            <ac:spMk id="10255" creationId="{BF3D65BA-1C65-40FB-92EF-83951BDC1D7C}"/>
          </ac:spMkLst>
        </pc:spChg>
        <pc:spChg chg="del">
          <ac:chgData name="BEN KHALFALLAH Hela ItimAsrScoVdf" userId="d55be94f-4073-46ba-88ef-465599598fde" providerId="ADAL" clId="{F4C6D9C5-BD47-44C2-9B57-275B6642FEE1}" dt="2022-10-18T05:44:14.249" v="4176" actId="26606"/>
          <ac:spMkLst>
            <pc:docMk/>
            <pc:sldMk cId="3188917016" sldId="552"/>
            <ac:spMk id="10257" creationId="{ADF52CCA-FCDD-49A0-BFFC-3BD41F1B827A}"/>
          </ac:spMkLst>
        </pc:spChg>
        <pc:spChg chg="add">
          <ac:chgData name="BEN KHALFALLAH Hela ItimAsrScoVdf" userId="d55be94f-4073-46ba-88ef-465599598fde" providerId="ADAL" clId="{F4C6D9C5-BD47-44C2-9B57-275B6642FEE1}" dt="2022-10-18T05:44:14.249" v="4176" actId="26606"/>
          <ac:spMkLst>
            <pc:docMk/>
            <pc:sldMk cId="3188917016" sldId="552"/>
            <ac:spMk id="11272" creationId="{1E5E4503-CC62-4DA9-9121-0A15719984CE}"/>
          </ac:spMkLst>
        </pc:spChg>
        <pc:spChg chg="add">
          <ac:chgData name="BEN KHALFALLAH Hela ItimAsrScoVdf" userId="d55be94f-4073-46ba-88ef-465599598fde" providerId="ADAL" clId="{F4C6D9C5-BD47-44C2-9B57-275B6642FEE1}" dt="2022-10-18T05:44:14.249" v="4176" actId="26606"/>
          <ac:spMkLst>
            <pc:docMk/>
            <pc:sldMk cId="3188917016" sldId="552"/>
            <ac:spMk id="11274" creationId="{D8D61A1B-3C4C-4F0E-965F-15837624CF5B}"/>
          </ac:spMkLst>
        </pc:spChg>
        <pc:spChg chg="add">
          <ac:chgData name="BEN KHALFALLAH Hela ItimAsrScoVdf" userId="d55be94f-4073-46ba-88ef-465599598fde" providerId="ADAL" clId="{F4C6D9C5-BD47-44C2-9B57-275B6642FEE1}" dt="2022-10-18T05:44:14.249" v="4176" actId="26606"/>
          <ac:spMkLst>
            <pc:docMk/>
            <pc:sldMk cId="3188917016" sldId="552"/>
            <ac:spMk id="11276" creationId="{00E56243-9701-44E8-8A92-319433305195}"/>
          </ac:spMkLst>
        </pc:spChg>
        <pc:spChg chg="add">
          <ac:chgData name="BEN KHALFALLAH Hela ItimAsrScoVdf" userId="d55be94f-4073-46ba-88ef-465599598fde" providerId="ADAL" clId="{F4C6D9C5-BD47-44C2-9B57-275B6642FEE1}" dt="2022-10-18T05:44:14.249" v="4176" actId="26606"/>
          <ac:spMkLst>
            <pc:docMk/>
            <pc:sldMk cId="3188917016" sldId="552"/>
            <ac:spMk id="11278" creationId="{5B1F1915-E076-48EB-BB4A-EE9808EB40CB}"/>
          </ac:spMkLst>
        </pc:spChg>
        <pc:spChg chg="add">
          <ac:chgData name="BEN KHALFALLAH Hela ItimAsrScoVdf" userId="d55be94f-4073-46ba-88ef-465599598fde" providerId="ADAL" clId="{F4C6D9C5-BD47-44C2-9B57-275B6642FEE1}" dt="2022-10-18T05:44:14.249" v="4176" actId="26606"/>
          <ac:spMkLst>
            <pc:docMk/>
            <pc:sldMk cId="3188917016" sldId="552"/>
            <ac:spMk id="11280" creationId="{E6ACBC51-0931-4DC1-87B2-C9EF42BC6494}"/>
          </ac:spMkLst>
        </pc:spChg>
        <pc:grpChg chg="add">
          <ac:chgData name="BEN KHALFALLAH Hela ItimAsrScoVdf" userId="d55be94f-4073-46ba-88ef-465599598fde" providerId="ADAL" clId="{F4C6D9C5-BD47-44C2-9B57-275B6642FEE1}" dt="2022-10-18T05:44:14.249" v="4176" actId="26606"/>
          <ac:grpSpMkLst>
            <pc:docMk/>
            <pc:sldMk cId="3188917016" sldId="552"/>
            <ac:grpSpMk id="11282" creationId="{5F88F116-99A5-4B74-9998-47730F9E629B}"/>
          </ac:grpSpMkLst>
        </pc:grpChg>
        <pc:picChg chg="del">
          <ac:chgData name="BEN KHALFALLAH Hela ItimAsrScoVdf" userId="d55be94f-4073-46ba-88ef-465599598fde" providerId="ADAL" clId="{F4C6D9C5-BD47-44C2-9B57-275B6642FEE1}" dt="2022-10-18T05:43:30.951" v="4168" actId="478"/>
          <ac:picMkLst>
            <pc:docMk/>
            <pc:sldMk cId="3188917016" sldId="552"/>
            <ac:picMk id="10242" creationId="{F46A35EB-98E3-4914-ADD0-9CE6F28699B2}"/>
          </ac:picMkLst>
        </pc:picChg>
        <pc:picChg chg="add mod">
          <ac:chgData name="BEN KHALFALLAH Hela ItimAsrScoVdf" userId="d55be94f-4073-46ba-88ef-465599598fde" providerId="ADAL" clId="{F4C6D9C5-BD47-44C2-9B57-275B6642FEE1}" dt="2022-10-18T05:44:14.249" v="4176" actId="26606"/>
          <ac:picMkLst>
            <pc:docMk/>
            <pc:sldMk cId="3188917016" sldId="552"/>
            <ac:picMk id="11266" creationId="{3BA73244-CA35-4FDE-84BB-612D2A8B0D97}"/>
          </ac:picMkLst>
        </pc:picChg>
        <pc:picChg chg="add mod">
          <ac:chgData name="BEN KHALFALLAH Hela ItimAsrScoVdf" userId="d55be94f-4073-46ba-88ef-465599598fde" providerId="ADAL" clId="{F4C6D9C5-BD47-44C2-9B57-275B6642FEE1}" dt="2022-10-18T05:44:14.249" v="4176" actId="26606"/>
          <ac:picMkLst>
            <pc:docMk/>
            <pc:sldMk cId="3188917016" sldId="552"/>
            <ac:picMk id="11267" creationId="{95CA4F12-98C3-48FF-86CC-91D592275444}"/>
          </ac:picMkLst>
        </pc:picChg>
      </pc:sldChg>
      <pc:sldChg chg="addSp delSp modSp add mod">
        <pc:chgData name="BEN KHALFALLAH Hela ItimAsrScoVdf" userId="d55be94f-4073-46ba-88ef-465599598fde" providerId="ADAL" clId="{F4C6D9C5-BD47-44C2-9B57-275B6642FEE1}" dt="2022-10-18T05:44:59.927" v="4181" actId="26606"/>
        <pc:sldMkLst>
          <pc:docMk/>
          <pc:sldMk cId="3720502110" sldId="553"/>
        </pc:sldMkLst>
        <pc:spChg chg="mod ord">
          <ac:chgData name="BEN KHALFALLAH Hela ItimAsrScoVdf" userId="d55be94f-4073-46ba-88ef-465599598fde" providerId="ADAL" clId="{F4C6D9C5-BD47-44C2-9B57-275B6642FEE1}" dt="2022-10-18T05:44:59.927" v="4181" actId="26606"/>
          <ac:spMkLst>
            <pc:docMk/>
            <pc:sldMk cId="3720502110" sldId="553"/>
            <ac:spMk id="2" creationId="{2408A75A-A4D4-4A36-870A-EBD8BC3AD26F}"/>
          </ac:spMkLst>
        </pc:spChg>
        <pc:spChg chg="del">
          <ac:chgData name="BEN KHALFALLAH Hela ItimAsrScoVdf" userId="d55be94f-4073-46ba-88ef-465599598fde" providerId="ADAL" clId="{F4C6D9C5-BD47-44C2-9B57-275B6642FEE1}" dt="2022-10-18T05:44:59.927" v="4181" actId="26606"/>
          <ac:spMkLst>
            <pc:docMk/>
            <pc:sldMk cId="3720502110" sldId="553"/>
            <ac:spMk id="11272" creationId="{1E5E4503-CC62-4DA9-9121-0A15719984CE}"/>
          </ac:spMkLst>
        </pc:spChg>
        <pc:spChg chg="del">
          <ac:chgData name="BEN KHALFALLAH Hela ItimAsrScoVdf" userId="d55be94f-4073-46ba-88ef-465599598fde" providerId="ADAL" clId="{F4C6D9C5-BD47-44C2-9B57-275B6642FEE1}" dt="2022-10-18T05:44:59.927" v="4181" actId="26606"/>
          <ac:spMkLst>
            <pc:docMk/>
            <pc:sldMk cId="3720502110" sldId="553"/>
            <ac:spMk id="11274" creationId="{D8D61A1B-3C4C-4F0E-965F-15837624CF5B}"/>
          </ac:spMkLst>
        </pc:spChg>
        <pc:spChg chg="del">
          <ac:chgData name="BEN KHALFALLAH Hela ItimAsrScoVdf" userId="d55be94f-4073-46ba-88ef-465599598fde" providerId="ADAL" clId="{F4C6D9C5-BD47-44C2-9B57-275B6642FEE1}" dt="2022-10-18T05:44:59.927" v="4181" actId="26606"/>
          <ac:spMkLst>
            <pc:docMk/>
            <pc:sldMk cId="3720502110" sldId="553"/>
            <ac:spMk id="11276" creationId="{00E56243-9701-44E8-8A92-319433305195}"/>
          </ac:spMkLst>
        </pc:spChg>
        <pc:spChg chg="del">
          <ac:chgData name="BEN KHALFALLAH Hela ItimAsrScoVdf" userId="d55be94f-4073-46ba-88ef-465599598fde" providerId="ADAL" clId="{F4C6D9C5-BD47-44C2-9B57-275B6642FEE1}" dt="2022-10-18T05:44:59.927" v="4181" actId="26606"/>
          <ac:spMkLst>
            <pc:docMk/>
            <pc:sldMk cId="3720502110" sldId="553"/>
            <ac:spMk id="11278" creationId="{5B1F1915-E076-48EB-BB4A-EE9808EB40CB}"/>
          </ac:spMkLst>
        </pc:spChg>
        <pc:spChg chg="del">
          <ac:chgData name="BEN KHALFALLAH Hela ItimAsrScoVdf" userId="d55be94f-4073-46ba-88ef-465599598fde" providerId="ADAL" clId="{F4C6D9C5-BD47-44C2-9B57-275B6642FEE1}" dt="2022-10-18T05:44:59.927" v="4181" actId="26606"/>
          <ac:spMkLst>
            <pc:docMk/>
            <pc:sldMk cId="3720502110" sldId="553"/>
            <ac:spMk id="11280" creationId="{E6ACBC51-0931-4DC1-87B2-C9EF42BC6494}"/>
          </ac:spMkLst>
        </pc:spChg>
        <pc:spChg chg="add">
          <ac:chgData name="BEN KHALFALLAH Hela ItimAsrScoVdf" userId="d55be94f-4073-46ba-88ef-465599598fde" providerId="ADAL" clId="{F4C6D9C5-BD47-44C2-9B57-275B6642FEE1}" dt="2022-10-18T05:44:59.927" v="4181" actId="26606"/>
          <ac:spMkLst>
            <pc:docMk/>
            <pc:sldMk cId="3720502110" sldId="553"/>
            <ac:spMk id="12295" creationId="{DB691D59-8F51-4DD8-AD41-D568D29B08F8}"/>
          </ac:spMkLst>
        </pc:spChg>
        <pc:spChg chg="add">
          <ac:chgData name="BEN KHALFALLAH Hela ItimAsrScoVdf" userId="d55be94f-4073-46ba-88ef-465599598fde" providerId="ADAL" clId="{F4C6D9C5-BD47-44C2-9B57-275B6642FEE1}" dt="2022-10-18T05:44:59.927" v="4181" actId="26606"/>
          <ac:spMkLst>
            <pc:docMk/>
            <pc:sldMk cId="3720502110" sldId="553"/>
            <ac:spMk id="12297" creationId="{204AEF18-0627-48F3-9B3D-F7E8F050B1D4}"/>
          </ac:spMkLst>
        </pc:spChg>
        <pc:spChg chg="add">
          <ac:chgData name="BEN KHALFALLAH Hela ItimAsrScoVdf" userId="d55be94f-4073-46ba-88ef-465599598fde" providerId="ADAL" clId="{F4C6D9C5-BD47-44C2-9B57-275B6642FEE1}" dt="2022-10-18T05:44:59.927" v="4181" actId="26606"/>
          <ac:spMkLst>
            <pc:docMk/>
            <pc:sldMk cId="3720502110" sldId="553"/>
            <ac:spMk id="12299" creationId="{CEAEE08A-C572-438F-9753-B0D527A515A7}"/>
          </ac:spMkLst>
        </pc:spChg>
        <pc:spChg chg="add">
          <ac:chgData name="BEN KHALFALLAH Hela ItimAsrScoVdf" userId="d55be94f-4073-46ba-88ef-465599598fde" providerId="ADAL" clId="{F4C6D9C5-BD47-44C2-9B57-275B6642FEE1}" dt="2022-10-18T05:44:59.927" v="4181" actId="26606"/>
          <ac:spMkLst>
            <pc:docMk/>
            <pc:sldMk cId="3720502110" sldId="553"/>
            <ac:spMk id="12301" creationId="{DB93146F-62ED-4C59-844C-0935D0FB5031}"/>
          </ac:spMkLst>
        </pc:spChg>
        <pc:spChg chg="add">
          <ac:chgData name="BEN KHALFALLAH Hela ItimAsrScoVdf" userId="d55be94f-4073-46ba-88ef-465599598fde" providerId="ADAL" clId="{F4C6D9C5-BD47-44C2-9B57-275B6642FEE1}" dt="2022-10-18T05:44:59.927" v="4181" actId="26606"/>
          <ac:spMkLst>
            <pc:docMk/>
            <pc:sldMk cId="3720502110" sldId="553"/>
            <ac:spMk id="12303" creationId="{BF3D65BA-1C65-40FB-92EF-83951BDC1D7C}"/>
          </ac:spMkLst>
        </pc:spChg>
        <pc:spChg chg="add">
          <ac:chgData name="BEN KHALFALLAH Hela ItimAsrScoVdf" userId="d55be94f-4073-46ba-88ef-465599598fde" providerId="ADAL" clId="{F4C6D9C5-BD47-44C2-9B57-275B6642FEE1}" dt="2022-10-18T05:44:59.927" v="4181" actId="26606"/>
          <ac:spMkLst>
            <pc:docMk/>
            <pc:sldMk cId="3720502110" sldId="553"/>
            <ac:spMk id="12305" creationId="{ADF52CCA-FCDD-49A0-BFFC-3BD41F1B827A}"/>
          </ac:spMkLst>
        </pc:spChg>
        <pc:grpChg chg="del">
          <ac:chgData name="BEN KHALFALLAH Hela ItimAsrScoVdf" userId="d55be94f-4073-46ba-88ef-465599598fde" providerId="ADAL" clId="{F4C6D9C5-BD47-44C2-9B57-275B6642FEE1}" dt="2022-10-18T05:44:59.927" v="4181" actId="26606"/>
          <ac:grpSpMkLst>
            <pc:docMk/>
            <pc:sldMk cId="3720502110" sldId="553"/>
            <ac:grpSpMk id="11282" creationId="{5F88F116-99A5-4B74-9998-47730F9E629B}"/>
          </ac:grpSpMkLst>
        </pc:grpChg>
        <pc:picChg chg="del">
          <ac:chgData name="BEN KHALFALLAH Hela ItimAsrScoVdf" userId="d55be94f-4073-46ba-88ef-465599598fde" providerId="ADAL" clId="{F4C6D9C5-BD47-44C2-9B57-275B6642FEE1}" dt="2022-10-18T05:44:49.606" v="4178" actId="478"/>
          <ac:picMkLst>
            <pc:docMk/>
            <pc:sldMk cId="3720502110" sldId="553"/>
            <ac:picMk id="11266" creationId="{3BA73244-CA35-4FDE-84BB-612D2A8B0D97}"/>
          </ac:picMkLst>
        </pc:picChg>
        <pc:picChg chg="del">
          <ac:chgData name="BEN KHALFALLAH Hela ItimAsrScoVdf" userId="d55be94f-4073-46ba-88ef-465599598fde" providerId="ADAL" clId="{F4C6D9C5-BD47-44C2-9B57-275B6642FEE1}" dt="2022-10-18T05:44:51.135" v="4179" actId="478"/>
          <ac:picMkLst>
            <pc:docMk/>
            <pc:sldMk cId="3720502110" sldId="553"/>
            <ac:picMk id="11267" creationId="{95CA4F12-98C3-48FF-86CC-91D592275444}"/>
          </ac:picMkLst>
        </pc:picChg>
        <pc:picChg chg="add mod">
          <ac:chgData name="BEN KHALFALLAH Hela ItimAsrScoVdf" userId="d55be94f-4073-46ba-88ef-465599598fde" providerId="ADAL" clId="{F4C6D9C5-BD47-44C2-9B57-275B6642FEE1}" dt="2022-10-18T05:44:59.927" v="4181" actId="26606"/>
          <ac:picMkLst>
            <pc:docMk/>
            <pc:sldMk cId="3720502110" sldId="553"/>
            <ac:picMk id="12290" creationId="{A72CBB89-B568-4FD8-BF38-7481A8865394}"/>
          </ac:picMkLst>
        </pc:picChg>
      </pc:sldChg>
      <pc:sldChg chg="addSp delSp modSp add del mod setBg setClrOvrMap">
        <pc:chgData name="BEN KHALFALLAH Hela ItimAsrScoVdf" userId="d55be94f-4073-46ba-88ef-465599598fde" providerId="ADAL" clId="{F4C6D9C5-BD47-44C2-9B57-275B6642FEE1}" dt="2022-10-18T05:47:12.248" v="4229" actId="47"/>
        <pc:sldMkLst>
          <pc:docMk/>
          <pc:sldMk cId="3979170531" sldId="554"/>
        </pc:sldMkLst>
        <pc:spChg chg="mod ord">
          <ac:chgData name="BEN KHALFALLAH Hela ItimAsrScoVdf" userId="d55be94f-4073-46ba-88ef-465599598fde" providerId="ADAL" clId="{F4C6D9C5-BD47-44C2-9B57-275B6642FEE1}" dt="2022-10-18T05:46:39.743" v="4208" actId="26606"/>
          <ac:spMkLst>
            <pc:docMk/>
            <pc:sldMk cId="3979170531" sldId="554"/>
            <ac:spMk id="2" creationId="{2408A75A-A4D4-4A36-870A-EBD8BC3AD26F}"/>
          </ac:spMkLst>
        </pc:spChg>
        <pc:spChg chg="add del">
          <ac:chgData name="BEN KHALFALLAH Hela ItimAsrScoVdf" userId="d55be94f-4073-46ba-88ef-465599598fde" providerId="ADAL" clId="{F4C6D9C5-BD47-44C2-9B57-275B6642FEE1}" dt="2022-10-18T05:46:39.743" v="4208" actId="26606"/>
          <ac:spMkLst>
            <pc:docMk/>
            <pc:sldMk cId="3979170531" sldId="554"/>
            <ac:spMk id="12295" creationId="{DB691D59-8F51-4DD8-AD41-D568D29B08F8}"/>
          </ac:spMkLst>
        </pc:spChg>
        <pc:spChg chg="add del">
          <ac:chgData name="BEN KHALFALLAH Hela ItimAsrScoVdf" userId="d55be94f-4073-46ba-88ef-465599598fde" providerId="ADAL" clId="{F4C6D9C5-BD47-44C2-9B57-275B6642FEE1}" dt="2022-10-18T05:46:39.743" v="4208" actId="26606"/>
          <ac:spMkLst>
            <pc:docMk/>
            <pc:sldMk cId="3979170531" sldId="554"/>
            <ac:spMk id="12297" creationId="{204AEF18-0627-48F3-9B3D-F7E8F050B1D4}"/>
          </ac:spMkLst>
        </pc:spChg>
        <pc:spChg chg="add del">
          <ac:chgData name="BEN KHALFALLAH Hela ItimAsrScoVdf" userId="d55be94f-4073-46ba-88ef-465599598fde" providerId="ADAL" clId="{F4C6D9C5-BD47-44C2-9B57-275B6642FEE1}" dt="2022-10-18T05:46:39.743" v="4208" actId="26606"/>
          <ac:spMkLst>
            <pc:docMk/>
            <pc:sldMk cId="3979170531" sldId="554"/>
            <ac:spMk id="12299" creationId="{CEAEE08A-C572-438F-9753-B0D527A515A7}"/>
          </ac:spMkLst>
        </pc:spChg>
        <pc:spChg chg="add del">
          <ac:chgData name="BEN KHALFALLAH Hela ItimAsrScoVdf" userId="d55be94f-4073-46ba-88ef-465599598fde" providerId="ADAL" clId="{F4C6D9C5-BD47-44C2-9B57-275B6642FEE1}" dt="2022-10-18T05:46:39.743" v="4208" actId="26606"/>
          <ac:spMkLst>
            <pc:docMk/>
            <pc:sldMk cId="3979170531" sldId="554"/>
            <ac:spMk id="12301" creationId="{DB93146F-62ED-4C59-844C-0935D0FB5031}"/>
          </ac:spMkLst>
        </pc:spChg>
        <pc:spChg chg="add del">
          <ac:chgData name="BEN KHALFALLAH Hela ItimAsrScoVdf" userId="d55be94f-4073-46ba-88ef-465599598fde" providerId="ADAL" clId="{F4C6D9C5-BD47-44C2-9B57-275B6642FEE1}" dt="2022-10-18T05:46:39.743" v="4208" actId="26606"/>
          <ac:spMkLst>
            <pc:docMk/>
            <pc:sldMk cId="3979170531" sldId="554"/>
            <ac:spMk id="12303" creationId="{BF3D65BA-1C65-40FB-92EF-83951BDC1D7C}"/>
          </ac:spMkLst>
        </pc:spChg>
        <pc:spChg chg="add del">
          <ac:chgData name="BEN KHALFALLAH Hela ItimAsrScoVdf" userId="d55be94f-4073-46ba-88ef-465599598fde" providerId="ADAL" clId="{F4C6D9C5-BD47-44C2-9B57-275B6642FEE1}" dt="2022-10-18T05:46:39.743" v="4208" actId="26606"/>
          <ac:spMkLst>
            <pc:docMk/>
            <pc:sldMk cId="3979170531" sldId="554"/>
            <ac:spMk id="12305" creationId="{ADF52CCA-FCDD-49A0-BFFC-3BD41F1B827A}"/>
          </ac:spMkLst>
        </pc:spChg>
        <pc:spChg chg="add del">
          <ac:chgData name="BEN KHALFALLAH Hela ItimAsrScoVdf" userId="d55be94f-4073-46ba-88ef-465599598fde" providerId="ADAL" clId="{F4C6D9C5-BD47-44C2-9B57-275B6642FEE1}" dt="2022-10-18T05:46:39.726" v="4207" actId="26606"/>
          <ac:spMkLst>
            <pc:docMk/>
            <pc:sldMk cId="3979170531" sldId="554"/>
            <ac:spMk id="13317" creationId="{1E5E4503-CC62-4DA9-9121-0A15719984CE}"/>
          </ac:spMkLst>
        </pc:spChg>
        <pc:spChg chg="add del">
          <ac:chgData name="BEN KHALFALLAH Hela ItimAsrScoVdf" userId="d55be94f-4073-46ba-88ef-465599598fde" providerId="ADAL" clId="{F4C6D9C5-BD47-44C2-9B57-275B6642FEE1}" dt="2022-10-18T05:46:39.726" v="4207" actId="26606"/>
          <ac:spMkLst>
            <pc:docMk/>
            <pc:sldMk cId="3979170531" sldId="554"/>
            <ac:spMk id="13318" creationId="{D8D61A1B-3C4C-4F0E-965F-15837624CF5B}"/>
          </ac:spMkLst>
        </pc:spChg>
        <pc:spChg chg="add del">
          <ac:chgData name="BEN KHALFALLAH Hela ItimAsrScoVdf" userId="d55be94f-4073-46ba-88ef-465599598fde" providerId="ADAL" clId="{F4C6D9C5-BD47-44C2-9B57-275B6642FEE1}" dt="2022-10-18T05:46:39.726" v="4207" actId="26606"/>
          <ac:spMkLst>
            <pc:docMk/>
            <pc:sldMk cId="3979170531" sldId="554"/>
            <ac:spMk id="13319" creationId="{00E56243-9701-44E8-8A92-319433305195}"/>
          </ac:spMkLst>
        </pc:spChg>
        <pc:spChg chg="add del">
          <ac:chgData name="BEN KHALFALLAH Hela ItimAsrScoVdf" userId="d55be94f-4073-46ba-88ef-465599598fde" providerId="ADAL" clId="{F4C6D9C5-BD47-44C2-9B57-275B6642FEE1}" dt="2022-10-18T05:46:31.592" v="4204" actId="26606"/>
          <ac:spMkLst>
            <pc:docMk/>
            <pc:sldMk cId="3979170531" sldId="554"/>
            <ac:spMk id="13320" creationId="{1BB1D3B0-1E2E-48E2-ACCC-EE147A9A0CE0}"/>
          </ac:spMkLst>
        </pc:spChg>
        <pc:spChg chg="add del">
          <ac:chgData name="BEN KHALFALLAH Hela ItimAsrScoVdf" userId="d55be94f-4073-46ba-88ef-465599598fde" providerId="ADAL" clId="{F4C6D9C5-BD47-44C2-9B57-275B6642FEE1}" dt="2022-10-18T05:46:39.726" v="4207" actId="26606"/>
          <ac:spMkLst>
            <pc:docMk/>
            <pc:sldMk cId="3979170531" sldId="554"/>
            <ac:spMk id="13321" creationId="{5B1F1915-E076-48EB-BB4A-EE9808EB40CB}"/>
          </ac:spMkLst>
        </pc:spChg>
        <pc:spChg chg="add del">
          <ac:chgData name="BEN KHALFALLAH Hela ItimAsrScoVdf" userId="d55be94f-4073-46ba-88ef-465599598fde" providerId="ADAL" clId="{F4C6D9C5-BD47-44C2-9B57-275B6642FEE1}" dt="2022-10-18T05:46:31.592" v="4204" actId="26606"/>
          <ac:spMkLst>
            <pc:docMk/>
            <pc:sldMk cId="3979170531" sldId="554"/>
            <ac:spMk id="13322" creationId="{4BB8B191-5BC6-486A-8E6E-13B1C9EEE83D}"/>
          </ac:spMkLst>
        </pc:spChg>
        <pc:spChg chg="add del">
          <ac:chgData name="BEN KHALFALLAH Hela ItimAsrScoVdf" userId="d55be94f-4073-46ba-88ef-465599598fde" providerId="ADAL" clId="{F4C6D9C5-BD47-44C2-9B57-275B6642FEE1}" dt="2022-10-18T05:46:39.726" v="4207" actId="26606"/>
          <ac:spMkLst>
            <pc:docMk/>
            <pc:sldMk cId="3979170531" sldId="554"/>
            <ac:spMk id="13323" creationId="{C946306D-5ADD-463A-949A-DEEBA39D70DC}"/>
          </ac:spMkLst>
        </pc:spChg>
        <pc:spChg chg="add del">
          <ac:chgData name="BEN KHALFALLAH Hela ItimAsrScoVdf" userId="d55be94f-4073-46ba-88ef-465599598fde" providerId="ADAL" clId="{F4C6D9C5-BD47-44C2-9B57-275B6642FEE1}" dt="2022-10-18T05:46:31.592" v="4204" actId="26606"/>
          <ac:spMkLst>
            <pc:docMk/>
            <pc:sldMk cId="3979170531" sldId="554"/>
            <ac:spMk id="13324" creationId="{06E3DE27-4115-4B5D-A9DB-3C7CDC82B121}"/>
          </ac:spMkLst>
        </pc:spChg>
        <pc:spChg chg="add del">
          <ac:chgData name="BEN KHALFALLAH Hela ItimAsrScoVdf" userId="d55be94f-4073-46ba-88ef-465599598fde" providerId="ADAL" clId="{F4C6D9C5-BD47-44C2-9B57-275B6642FEE1}" dt="2022-10-18T05:46:39.726" v="4207" actId="26606"/>
          <ac:spMkLst>
            <pc:docMk/>
            <pc:sldMk cId="3979170531" sldId="554"/>
            <ac:spMk id="13325" creationId="{9180D5DB-9658-40A6-A418-7C69982226F4}"/>
          </ac:spMkLst>
        </pc:spChg>
        <pc:spChg chg="add del">
          <ac:chgData name="BEN KHALFALLAH Hela ItimAsrScoVdf" userId="d55be94f-4073-46ba-88ef-465599598fde" providerId="ADAL" clId="{F4C6D9C5-BD47-44C2-9B57-275B6642FEE1}" dt="2022-10-18T05:46:31.592" v="4204" actId="26606"/>
          <ac:spMkLst>
            <pc:docMk/>
            <pc:sldMk cId="3979170531" sldId="554"/>
            <ac:spMk id="13326" creationId="{AA5196B7-638B-4DC2-897C-9F49E9D46FD9}"/>
          </ac:spMkLst>
        </pc:spChg>
        <pc:spChg chg="add del">
          <ac:chgData name="BEN KHALFALLAH Hela ItimAsrScoVdf" userId="d55be94f-4073-46ba-88ef-465599598fde" providerId="ADAL" clId="{F4C6D9C5-BD47-44C2-9B57-275B6642FEE1}" dt="2022-10-18T05:46:31.592" v="4204" actId="26606"/>
          <ac:spMkLst>
            <pc:docMk/>
            <pc:sldMk cId="3979170531" sldId="554"/>
            <ac:spMk id="13328" creationId="{D262CFB0-CBAC-4B42-B115-C04986CD0098}"/>
          </ac:spMkLst>
        </pc:spChg>
        <pc:spChg chg="add del">
          <ac:chgData name="BEN KHALFALLAH Hela ItimAsrScoVdf" userId="d55be94f-4073-46ba-88ef-465599598fde" providerId="ADAL" clId="{F4C6D9C5-BD47-44C2-9B57-275B6642FEE1}" dt="2022-10-18T05:46:31.592" v="4204" actId="26606"/>
          <ac:spMkLst>
            <pc:docMk/>
            <pc:sldMk cId="3979170531" sldId="554"/>
            <ac:spMk id="13330" creationId="{80C35990-E81C-43AE-B207-1CAD6CFC8F4E}"/>
          </ac:spMkLst>
        </pc:spChg>
        <pc:spChg chg="add">
          <ac:chgData name="BEN KHALFALLAH Hela ItimAsrScoVdf" userId="d55be94f-4073-46ba-88ef-465599598fde" providerId="ADAL" clId="{F4C6D9C5-BD47-44C2-9B57-275B6642FEE1}" dt="2022-10-18T05:46:39.743" v="4208" actId="26606"/>
          <ac:spMkLst>
            <pc:docMk/>
            <pc:sldMk cId="3979170531" sldId="554"/>
            <ac:spMk id="13337" creationId="{1BB1D3B0-1E2E-48E2-ACCC-EE147A9A0CE0}"/>
          </ac:spMkLst>
        </pc:spChg>
        <pc:spChg chg="add">
          <ac:chgData name="BEN KHALFALLAH Hela ItimAsrScoVdf" userId="d55be94f-4073-46ba-88ef-465599598fde" providerId="ADAL" clId="{F4C6D9C5-BD47-44C2-9B57-275B6642FEE1}" dt="2022-10-18T05:46:39.743" v="4208" actId="26606"/>
          <ac:spMkLst>
            <pc:docMk/>
            <pc:sldMk cId="3979170531" sldId="554"/>
            <ac:spMk id="13338" creationId="{4BB8B191-5BC6-486A-8E6E-13B1C9EEE83D}"/>
          </ac:spMkLst>
        </pc:spChg>
        <pc:spChg chg="add">
          <ac:chgData name="BEN KHALFALLAH Hela ItimAsrScoVdf" userId="d55be94f-4073-46ba-88ef-465599598fde" providerId="ADAL" clId="{F4C6D9C5-BD47-44C2-9B57-275B6642FEE1}" dt="2022-10-18T05:46:39.743" v="4208" actId="26606"/>
          <ac:spMkLst>
            <pc:docMk/>
            <pc:sldMk cId="3979170531" sldId="554"/>
            <ac:spMk id="13339" creationId="{06E3DE27-4115-4B5D-A9DB-3C7CDC82B121}"/>
          </ac:spMkLst>
        </pc:spChg>
        <pc:spChg chg="add">
          <ac:chgData name="BEN KHALFALLAH Hela ItimAsrScoVdf" userId="d55be94f-4073-46ba-88ef-465599598fde" providerId="ADAL" clId="{F4C6D9C5-BD47-44C2-9B57-275B6642FEE1}" dt="2022-10-18T05:46:39.743" v="4208" actId="26606"/>
          <ac:spMkLst>
            <pc:docMk/>
            <pc:sldMk cId="3979170531" sldId="554"/>
            <ac:spMk id="13340" creationId="{AA5196B7-638B-4DC2-897C-9F49E9D46FD9}"/>
          </ac:spMkLst>
        </pc:spChg>
        <pc:spChg chg="add">
          <ac:chgData name="BEN KHALFALLAH Hela ItimAsrScoVdf" userId="d55be94f-4073-46ba-88ef-465599598fde" providerId="ADAL" clId="{F4C6D9C5-BD47-44C2-9B57-275B6642FEE1}" dt="2022-10-18T05:46:39.743" v="4208" actId="26606"/>
          <ac:spMkLst>
            <pc:docMk/>
            <pc:sldMk cId="3979170531" sldId="554"/>
            <ac:spMk id="13341" creationId="{875485B9-8EE1-447A-9C08-F7D6B532A8CF}"/>
          </ac:spMkLst>
        </pc:spChg>
        <pc:spChg chg="add">
          <ac:chgData name="BEN KHALFALLAH Hela ItimAsrScoVdf" userId="d55be94f-4073-46ba-88ef-465599598fde" providerId="ADAL" clId="{F4C6D9C5-BD47-44C2-9B57-275B6642FEE1}" dt="2022-10-18T05:46:39.743" v="4208" actId="26606"/>
          <ac:spMkLst>
            <pc:docMk/>
            <pc:sldMk cId="3979170531" sldId="554"/>
            <ac:spMk id="13342" creationId="{B963707F-B98C-4143-AFCF-D6B56C975C5A}"/>
          </ac:spMkLst>
        </pc:spChg>
        <pc:spChg chg="add">
          <ac:chgData name="BEN KHALFALLAH Hela ItimAsrScoVdf" userId="d55be94f-4073-46ba-88ef-465599598fde" providerId="ADAL" clId="{F4C6D9C5-BD47-44C2-9B57-275B6642FEE1}" dt="2022-10-18T05:46:39.743" v="4208" actId="26606"/>
          <ac:spMkLst>
            <pc:docMk/>
            <pc:sldMk cId="3979170531" sldId="554"/>
            <ac:spMk id="13343" creationId="{88D2DFBB-460D-4ECB-BD76-509C99DAD65A}"/>
          </ac:spMkLst>
        </pc:spChg>
        <pc:grpChg chg="add del">
          <ac:chgData name="BEN KHALFALLAH Hela ItimAsrScoVdf" userId="d55be94f-4073-46ba-88ef-465599598fde" providerId="ADAL" clId="{F4C6D9C5-BD47-44C2-9B57-275B6642FEE1}" dt="2022-10-18T05:46:39.726" v="4207" actId="26606"/>
          <ac:grpSpMkLst>
            <pc:docMk/>
            <pc:sldMk cId="3979170531" sldId="554"/>
            <ac:grpSpMk id="13332" creationId="{632810AB-1783-4EC2-BA98-A04B50D03855}"/>
          </ac:grpSpMkLst>
        </pc:grpChg>
        <pc:picChg chg="del">
          <ac:chgData name="BEN KHALFALLAH Hela ItimAsrScoVdf" userId="d55be94f-4073-46ba-88ef-465599598fde" providerId="ADAL" clId="{F4C6D9C5-BD47-44C2-9B57-275B6642FEE1}" dt="2022-10-18T05:45:59.999" v="4199" actId="478"/>
          <ac:picMkLst>
            <pc:docMk/>
            <pc:sldMk cId="3979170531" sldId="554"/>
            <ac:picMk id="12290" creationId="{A72CBB89-B568-4FD8-BF38-7481A8865394}"/>
          </ac:picMkLst>
        </pc:picChg>
        <pc:picChg chg="add mod ord">
          <ac:chgData name="BEN KHALFALLAH Hela ItimAsrScoVdf" userId="d55be94f-4073-46ba-88ef-465599598fde" providerId="ADAL" clId="{F4C6D9C5-BD47-44C2-9B57-275B6642FEE1}" dt="2022-10-18T05:46:39.743" v="4208" actId="26606"/>
          <ac:picMkLst>
            <pc:docMk/>
            <pc:sldMk cId="3979170531" sldId="554"/>
            <ac:picMk id="13314" creationId="{C382D0C1-71CE-4A4A-92DD-69AAF93F10E3}"/>
          </ac:picMkLst>
        </pc:picChg>
        <pc:picChg chg="add mod">
          <ac:chgData name="BEN KHALFALLAH Hela ItimAsrScoVdf" userId="d55be94f-4073-46ba-88ef-465599598fde" providerId="ADAL" clId="{F4C6D9C5-BD47-44C2-9B57-275B6642FEE1}" dt="2022-10-18T05:46:39.743" v="4208" actId="26606"/>
          <ac:picMkLst>
            <pc:docMk/>
            <pc:sldMk cId="3979170531" sldId="554"/>
            <ac:picMk id="13315" creationId="{449CCC0C-1D2F-47BE-A2C5-06BEBE8D788E}"/>
          </ac:picMkLst>
        </pc:picChg>
      </pc:sldChg>
      <pc:sldChg chg="addSp delSp modSp add mod">
        <pc:chgData name="BEN KHALFALLAH Hela ItimAsrScoVdf" userId="d55be94f-4073-46ba-88ef-465599598fde" providerId="ADAL" clId="{F4C6D9C5-BD47-44C2-9B57-275B6642FEE1}" dt="2022-10-18T05:47:22.826" v="4231" actId="26606"/>
        <pc:sldMkLst>
          <pc:docMk/>
          <pc:sldMk cId="1077723609" sldId="555"/>
        </pc:sldMkLst>
        <pc:spChg chg="mod ord">
          <ac:chgData name="BEN KHALFALLAH Hela ItimAsrScoVdf" userId="d55be94f-4073-46ba-88ef-465599598fde" providerId="ADAL" clId="{F4C6D9C5-BD47-44C2-9B57-275B6642FEE1}" dt="2022-10-18T05:47:22.826" v="4231" actId="26606"/>
          <ac:spMkLst>
            <pc:docMk/>
            <pc:sldMk cId="1077723609" sldId="555"/>
            <ac:spMk id="2" creationId="{2408A75A-A4D4-4A36-870A-EBD8BC3AD26F}"/>
          </ac:spMkLst>
        </pc:spChg>
        <pc:spChg chg="del">
          <ac:chgData name="BEN KHALFALLAH Hela ItimAsrScoVdf" userId="d55be94f-4073-46ba-88ef-465599598fde" providerId="ADAL" clId="{F4C6D9C5-BD47-44C2-9B57-275B6642FEE1}" dt="2022-10-18T05:47:22.826" v="4231" actId="26606"/>
          <ac:spMkLst>
            <pc:docMk/>
            <pc:sldMk cId="1077723609" sldId="555"/>
            <ac:spMk id="12295" creationId="{DB691D59-8F51-4DD8-AD41-D568D29B08F8}"/>
          </ac:spMkLst>
        </pc:spChg>
        <pc:spChg chg="del">
          <ac:chgData name="BEN KHALFALLAH Hela ItimAsrScoVdf" userId="d55be94f-4073-46ba-88ef-465599598fde" providerId="ADAL" clId="{F4C6D9C5-BD47-44C2-9B57-275B6642FEE1}" dt="2022-10-18T05:47:22.826" v="4231" actId="26606"/>
          <ac:spMkLst>
            <pc:docMk/>
            <pc:sldMk cId="1077723609" sldId="555"/>
            <ac:spMk id="12297" creationId="{204AEF18-0627-48F3-9B3D-F7E8F050B1D4}"/>
          </ac:spMkLst>
        </pc:spChg>
        <pc:spChg chg="del">
          <ac:chgData name="BEN KHALFALLAH Hela ItimAsrScoVdf" userId="d55be94f-4073-46ba-88ef-465599598fde" providerId="ADAL" clId="{F4C6D9C5-BD47-44C2-9B57-275B6642FEE1}" dt="2022-10-18T05:47:22.826" v="4231" actId="26606"/>
          <ac:spMkLst>
            <pc:docMk/>
            <pc:sldMk cId="1077723609" sldId="555"/>
            <ac:spMk id="12299" creationId="{CEAEE08A-C572-438F-9753-B0D527A515A7}"/>
          </ac:spMkLst>
        </pc:spChg>
        <pc:spChg chg="del">
          <ac:chgData name="BEN KHALFALLAH Hela ItimAsrScoVdf" userId="d55be94f-4073-46ba-88ef-465599598fde" providerId="ADAL" clId="{F4C6D9C5-BD47-44C2-9B57-275B6642FEE1}" dt="2022-10-18T05:47:22.826" v="4231" actId="26606"/>
          <ac:spMkLst>
            <pc:docMk/>
            <pc:sldMk cId="1077723609" sldId="555"/>
            <ac:spMk id="12301" creationId="{DB93146F-62ED-4C59-844C-0935D0FB5031}"/>
          </ac:spMkLst>
        </pc:spChg>
        <pc:spChg chg="del">
          <ac:chgData name="BEN KHALFALLAH Hela ItimAsrScoVdf" userId="d55be94f-4073-46ba-88ef-465599598fde" providerId="ADAL" clId="{F4C6D9C5-BD47-44C2-9B57-275B6642FEE1}" dt="2022-10-18T05:47:22.826" v="4231" actId="26606"/>
          <ac:spMkLst>
            <pc:docMk/>
            <pc:sldMk cId="1077723609" sldId="555"/>
            <ac:spMk id="12303" creationId="{BF3D65BA-1C65-40FB-92EF-83951BDC1D7C}"/>
          </ac:spMkLst>
        </pc:spChg>
        <pc:spChg chg="del">
          <ac:chgData name="BEN KHALFALLAH Hela ItimAsrScoVdf" userId="d55be94f-4073-46ba-88ef-465599598fde" providerId="ADAL" clId="{F4C6D9C5-BD47-44C2-9B57-275B6642FEE1}" dt="2022-10-18T05:47:22.826" v="4231" actId="26606"/>
          <ac:spMkLst>
            <pc:docMk/>
            <pc:sldMk cId="1077723609" sldId="555"/>
            <ac:spMk id="12305" creationId="{ADF52CCA-FCDD-49A0-BFFC-3BD41F1B827A}"/>
          </ac:spMkLst>
        </pc:spChg>
        <pc:spChg chg="add">
          <ac:chgData name="BEN KHALFALLAH Hela ItimAsrScoVdf" userId="d55be94f-4073-46ba-88ef-465599598fde" providerId="ADAL" clId="{F4C6D9C5-BD47-44C2-9B57-275B6642FEE1}" dt="2022-10-18T05:47:22.826" v="4231" actId="26606"/>
          <ac:spMkLst>
            <pc:docMk/>
            <pc:sldMk cId="1077723609" sldId="555"/>
            <ac:spMk id="14343" creationId="{DB691D59-8F51-4DD8-AD41-D568D29B08F8}"/>
          </ac:spMkLst>
        </pc:spChg>
        <pc:spChg chg="add">
          <ac:chgData name="BEN KHALFALLAH Hela ItimAsrScoVdf" userId="d55be94f-4073-46ba-88ef-465599598fde" providerId="ADAL" clId="{F4C6D9C5-BD47-44C2-9B57-275B6642FEE1}" dt="2022-10-18T05:47:22.826" v="4231" actId="26606"/>
          <ac:spMkLst>
            <pc:docMk/>
            <pc:sldMk cId="1077723609" sldId="555"/>
            <ac:spMk id="14345" creationId="{204AEF18-0627-48F3-9B3D-F7E8F050B1D4}"/>
          </ac:spMkLst>
        </pc:spChg>
        <pc:spChg chg="add">
          <ac:chgData name="BEN KHALFALLAH Hela ItimAsrScoVdf" userId="d55be94f-4073-46ba-88ef-465599598fde" providerId="ADAL" clId="{F4C6D9C5-BD47-44C2-9B57-275B6642FEE1}" dt="2022-10-18T05:47:22.826" v="4231" actId="26606"/>
          <ac:spMkLst>
            <pc:docMk/>
            <pc:sldMk cId="1077723609" sldId="555"/>
            <ac:spMk id="14347" creationId="{CEAEE08A-C572-438F-9753-B0D527A515A7}"/>
          </ac:spMkLst>
        </pc:spChg>
        <pc:spChg chg="add">
          <ac:chgData name="BEN KHALFALLAH Hela ItimAsrScoVdf" userId="d55be94f-4073-46ba-88ef-465599598fde" providerId="ADAL" clId="{F4C6D9C5-BD47-44C2-9B57-275B6642FEE1}" dt="2022-10-18T05:47:22.826" v="4231" actId="26606"/>
          <ac:spMkLst>
            <pc:docMk/>
            <pc:sldMk cId="1077723609" sldId="555"/>
            <ac:spMk id="14349" creationId="{DB93146F-62ED-4C59-844C-0935D0FB5031}"/>
          </ac:spMkLst>
        </pc:spChg>
        <pc:spChg chg="add">
          <ac:chgData name="BEN KHALFALLAH Hela ItimAsrScoVdf" userId="d55be94f-4073-46ba-88ef-465599598fde" providerId="ADAL" clId="{F4C6D9C5-BD47-44C2-9B57-275B6642FEE1}" dt="2022-10-18T05:47:22.826" v="4231" actId="26606"/>
          <ac:spMkLst>
            <pc:docMk/>
            <pc:sldMk cId="1077723609" sldId="555"/>
            <ac:spMk id="14351" creationId="{BF3D65BA-1C65-40FB-92EF-83951BDC1D7C}"/>
          </ac:spMkLst>
        </pc:spChg>
        <pc:spChg chg="add">
          <ac:chgData name="BEN KHALFALLAH Hela ItimAsrScoVdf" userId="d55be94f-4073-46ba-88ef-465599598fde" providerId="ADAL" clId="{F4C6D9C5-BD47-44C2-9B57-275B6642FEE1}" dt="2022-10-18T05:47:22.826" v="4231" actId="26606"/>
          <ac:spMkLst>
            <pc:docMk/>
            <pc:sldMk cId="1077723609" sldId="555"/>
            <ac:spMk id="14353" creationId="{ADF52CCA-FCDD-49A0-BFFC-3BD41F1B827A}"/>
          </ac:spMkLst>
        </pc:spChg>
        <pc:picChg chg="del">
          <ac:chgData name="BEN KHALFALLAH Hela ItimAsrScoVdf" userId="d55be94f-4073-46ba-88ef-465599598fde" providerId="ADAL" clId="{F4C6D9C5-BD47-44C2-9B57-275B6642FEE1}" dt="2022-10-18T05:47:00.610" v="4226" actId="478"/>
          <ac:picMkLst>
            <pc:docMk/>
            <pc:sldMk cId="1077723609" sldId="555"/>
            <ac:picMk id="12290" creationId="{A72CBB89-B568-4FD8-BF38-7481A8865394}"/>
          </ac:picMkLst>
        </pc:picChg>
        <pc:picChg chg="add mod">
          <ac:chgData name="BEN KHALFALLAH Hela ItimAsrScoVdf" userId="d55be94f-4073-46ba-88ef-465599598fde" providerId="ADAL" clId="{F4C6D9C5-BD47-44C2-9B57-275B6642FEE1}" dt="2022-10-18T05:47:22.826" v="4231" actId="26606"/>
          <ac:picMkLst>
            <pc:docMk/>
            <pc:sldMk cId="1077723609" sldId="555"/>
            <ac:picMk id="14338" creationId="{DC24B1F4-F712-4394-9CBA-18CC692FC66C}"/>
          </ac:picMkLst>
        </pc:picChg>
      </pc:sldChg>
      <pc:sldChg chg="addSp delSp modSp add mod">
        <pc:chgData name="BEN KHALFALLAH Hela ItimAsrScoVdf" userId="d55be94f-4073-46ba-88ef-465599598fde" providerId="ADAL" clId="{F4C6D9C5-BD47-44C2-9B57-275B6642FEE1}" dt="2022-10-18T05:48:16.369" v="4233" actId="26606"/>
        <pc:sldMkLst>
          <pc:docMk/>
          <pc:sldMk cId="2261561217" sldId="556"/>
        </pc:sldMkLst>
        <pc:spChg chg="ord">
          <ac:chgData name="BEN KHALFALLAH Hela ItimAsrScoVdf" userId="d55be94f-4073-46ba-88ef-465599598fde" providerId="ADAL" clId="{F4C6D9C5-BD47-44C2-9B57-275B6642FEE1}" dt="2022-10-18T05:48:16.369" v="4233" actId="26606"/>
          <ac:spMkLst>
            <pc:docMk/>
            <pc:sldMk cId="2261561217" sldId="556"/>
            <ac:spMk id="2" creationId="{2408A75A-A4D4-4A36-870A-EBD8BC3AD26F}"/>
          </ac:spMkLst>
        </pc:spChg>
        <pc:spChg chg="del">
          <ac:chgData name="BEN KHALFALLAH Hela ItimAsrScoVdf" userId="d55be94f-4073-46ba-88ef-465599598fde" providerId="ADAL" clId="{F4C6D9C5-BD47-44C2-9B57-275B6642FEE1}" dt="2022-10-18T05:48:16.369" v="4233" actId="26606"/>
          <ac:spMkLst>
            <pc:docMk/>
            <pc:sldMk cId="2261561217" sldId="556"/>
            <ac:spMk id="12295" creationId="{DB691D59-8F51-4DD8-AD41-D568D29B08F8}"/>
          </ac:spMkLst>
        </pc:spChg>
        <pc:spChg chg="del">
          <ac:chgData name="BEN KHALFALLAH Hela ItimAsrScoVdf" userId="d55be94f-4073-46ba-88ef-465599598fde" providerId="ADAL" clId="{F4C6D9C5-BD47-44C2-9B57-275B6642FEE1}" dt="2022-10-18T05:48:16.369" v="4233" actId="26606"/>
          <ac:spMkLst>
            <pc:docMk/>
            <pc:sldMk cId="2261561217" sldId="556"/>
            <ac:spMk id="12297" creationId="{204AEF18-0627-48F3-9B3D-F7E8F050B1D4}"/>
          </ac:spMkLst>
        </pc:spChg>
        <pc:spChg chg="del">
          <ac:chgData name="BEN KHALFALLAH Hela ItimAsrScoVdf" userId="d55be94f-4073-46ba-88ef-465599598fde" providerId="ADAL" clId="{F4C6D9C5-BD47-44C2-9B57-275B6642FEE1}" dt="2022-10-18T05:48:16.369" v="4233" actId="26606"/>
          <ac:spMkLst>
            <pc:docMk/>
            <pc:sldMk cId="2261561217" sldId="556"/>
            <ac:spMk id="12299" creationId="{CEAEE08A-C572-438F-9753-B0D527A515A7}"/>
          </ac:spMkLst>
        </pc:spChg>
        <pc:spChg chg="del">
          <ac:chgData name="BEN KHALFALLAH Hela ItimAsrScoVdf" userId="d55be94f-4073-46ba-88ef-465599598fde" providerId="ADAL" clId="{F4C6D9C5-BD47-44C2-9B57-275B6642FEE1}" dt="2022-10-18T05:48:16.369" v="4233" actId="26606"/>
          <ac:spMkLst>
            <pc:docMk/>
            <pc:sldMk cId="2261561217" sldId="556"/>
            <ac:spMk id="12301" creationId="{DB93146F-62ED-4C59-844C-0935D0FB5031}"/>
          </ac:spMkLst>
        </pc:spChg>
        <pc:spChg chg="del">
          <ac:chgData name="BEN KHALFALLAH Hela ItimAsrScoVdf" userId="d55be94f-4073-46ba-88ef-465599598fde" providerId="ADAL" clId="{F4C6D9C5-BD47-44C2-9B57-275B6642FEE1}" dt="2022-10-18T05:48:16.369" v="4233" actId="26606"/>
          <ac:spMkLst>
            <pc:docMk/>
            <pc:sldMk cId="2261561217" sldId="556"/>
            <ac:spMk id="12303" creationId="{BF3D65BA-1C65-40FB-92EF-83951BDC1D7C}"/>
          </ac:spMkLst>
        </pc:spChg>
        <pc:spChg chg="del">
          <ac:chgData name="BEN KHALFALLAH Hela ItimAsrScoVdf" userId="d55be94f-4073-46ba-88ef-465599598fde" providerId="ADAL" clId="{F4C6D9C5-BD47-44C2-9B57-275B6642FEE1}" dt="2022-10-18T05:48:16.369" v="4233" actId="26606"/>
          <ac:spMkLst>
            <pc:docMk/>
            <pc:sldMk cId="2261561217" sldId="556"/>
            <ac:spMk id="12305" creationId="{ADF52CCA-FCDD-49A0-BFFC-3BD41F1B827A}"/>
          </ac:spMkLst>
        </pc:spChg>
        <pc:spChg chg="add">
          <ac:chgData name="BEN KHALFALLAH Hela ItimAsrScoVdf" userId="d55be94f-4073-46ba-88ef-465599598fde" providerId="ADAL" clId="{F4C6D9C5-BD47-44C2-9B57-275B6642FEE1}" dt="2022-10-18T05:48:16.369" v="4233" actId="26606"/>
          <ac:spMkLst>
            <pc:docMk/>
            <pc:sldMk cId="2261561217" sldId="556"/>
            <ac:spMk id="15367" creationId="{DB691D59-8F51-4DD8-AD41-D568D29B08F8}"/>
          </ac:spMkLst>
        </pc:spChg>
        <pc:spChg chg="add">
          <ac:chgData name="BEN KHALFALLAH Hela ItimAsrScoVdf" userId="d55be94f-4073-46ba-88ef-465599598fde" providerId="ADAL" clId="{F4C6D9C5-BD47-44C2-9B57-275B6642FEE1}" dt="2022-10-18T05:48:16.369" v="4233" actId="26606"/>
          <ac:spMkLst>
            <pc:docMk/>
            <pc:sldMk cId="2261561217" sldId="556"/>
            <ac:spMk id="15369" creationId="{204AEF18-0627-48F3-9B3D-F7E8F050B1D4}"/>
          </ac:spMkLst>
        </pc:spChg>
        <pc:spChg chg="add">
          <ac:chgData name="BEN KHALFALLAH Hela ItimAsrScoVdf" userId="d55be94f-4073-46ba-88ef-465599598fde" providerId="ADAL" clId="{F4C6D9C5-BD47-44C2-9B57-275B6642FEE1}" dt="2022-10-18T05:48:16.369" v="4233" actId="26606"/>
          <ac:spMkLst>
            <pc:docMk/>
            <pc:sldMk cId="2261561217" sldId="556"/>
            <ac:spMk id="15371" creationId="{CEAEE08A-C572-438F-9753-B0D527A515A7}"/>
          </ac:spMkLst>
        </pc:spChg>
        <pc:spChg chg="add">
          <ac:chgData name="BEN KHALFALLAH Hela ItimAsrScoVdf" userId="d55be94f-4073-46ba-88ef-465599598fde" providerId="ADAL" clId="{F4C6D9C5-BD47-44C2-9B57-275B6642FEE1}" dt="2022-10-18T05:48:16.369" v="4233" actId="26606"/>
          <ac:spMkLst>
            <pc:docMk/>
            <pc:sldMk cId="2261561217" sldId="556"/>
            <ac:spMk id="15373" creationId="{DB93146F-62ED-4C59-844C-0935D0FB5031}"/>
          </ac:spMkLst>
        </pc:spChg>
        <pc:spChg chg="add">
          <ac:chgData name="BEN KHALFALLAH Hela ItimAsrScoVdf" userId="d55be94f-4073-46ba-88ef-465599598fde" providerId="ADAL" clId="{F4C6D9C5-BD47-44C2-9B57-275B6642FEE1}" dt="2022-10-18T05:48:16.369" v="4233" actId="26606"/>
          <ac:spMkLst>
            <pc:docMk/>
            <pc:sldMk cId="2261561217" sldId="556"/>
            <ac:spMk id="15375" creationId="{BF3D65BA-1C65-40FB-92EF-83951BDC1D7C}"/>
          </ac:spMkLst>
        </pc:spChg>
        <pc:spChg chg="add">
          <ac:chgData name="BEN KHALFALLAH Hela ItimAsrScoVdf" userId="d55be94f-4073-46ba-88ef-465599598fde" providerId="ADAL" clId="{F4C6D9C5-BD47-44C2-9B57-275B6642FEE1}" dt="2022-10-18T05:48:16.369" v="4233" actId="26606"/>
          <ac:spMkLst>
            <pc:docMk/>
            <pc:sldMk cId="2261561217" sldId="556"/>
            <ac:spMk id="15377" creationId="{ADF52CCA-FCDD-49A0-BFFC-3BD41F1B827A}"/>
          </ac:spMkLst>
        </pc:spChg>
        <pc:picChg chg="add mod">
          <ac:chgData name="BEN KHALFALLAH Hela ItimAsrScoVdf" userId="d55be94f-4073-46ba-88ef-465599598fde" providerId="ADAL" clId="{F4C6D9C5-BD47-44C2-9B57-275B6642FEE1}" dt="2022-10-18T05:48:16.369" v="4233" actId="26606"/>
          <ac:picMkLst>
            <pc:docMk/>
            <pc:sldMk cId="2261561217" sldId="556"/>
            <ac:picMk id="15362" creationId="{9F7D3CF1-2099-4361-8EA2-7F4F8FB45127}"/>
          </ac:picMkLst>
        </pc:picChg>
      </pc:sldChg>
      <pc:sldChg chg="addSp delSp modSp add mod">
        <pc:chgData name="BEN KHALFALLAH Hela ItimAsrScoVdf" userId="d55be94f-4073-46ba-88ef-465599598fde" providerId="ADAL" clId="{F4C6D9C5-BD47-44C2-9B57-275B6642FEE1}" dt="2022-10-18T05:48:32.991" v="4235" actId="26606"/>
        <pc:sldMkLst>
          <pc:docMk/>
          <pc:sldMk cId="2188513230" sldId="557"/>
        </pc:sldMkLst>
        <pc:spChg chg="ord">
          <ac:chgData name="BEN KHALFALLAH Hela ItimAsrScoVdf" userId="d55be94f-4073-46ba-88ef-465599598fde" providerId="ADAL" clId="{F4C6D9C5-BD47-44C2-9B57-275B6642FEE1}" dt="2022-10-18T05:48:32.991" v="4235" actId="26606"/>
          <ac:spMkLst>
            <pc:docMk/>
            <pc:sldMk cId="2188513230" sldId="557"/>
            <ac:spMk id="2" creationId="{2408A75A-A4D4-4A36-870A-EBD8BC3AD26F}"/>
          </ac:spMkLst>
        </pc:spChg>
        <pc:spChg chg="del">
          <ac:chgData name="BEN KHALFALLAH Hela ItimAsrScoVdf" userId="d55be94f-4073-46ba-88ef-465599598fde" providerId="ADAL" clId="{F4C6D9C5-BD47-44C2-9B57-275B6642FEE1}" dt="2022-10-18T05:48:32.991" v="4235" actId="26606"/>
          <ac:spMkLst>
            <pc:docMk/>
            <pc:sldMk cId="2188513230" sldId="557"/>
            <ac:spMk id="12295" creationId="{DB691D59-8F51-4DD8-AD41-D568D29B08F8}"/>
          </ac:spMkLst>
        </pc:spChg>
        <pc:spChg chg="del">
          <ac:chgData name="BEN KHALFALLAH Hela ItimAsrScoVdf" userId="d55be94f-4073-46ba-88ef-465599598fde" providerId="ADAL" clId="{F4C6D9C5-BD47-44C2-9B57-275B6642FEE1}" dt="2022-10-18T05:48:32.991" v="4235" actId="26606"/>
          <ac:spMkLst>
            <pc:docMk/>
            <pc:sldMk cId="2188513230" sldId="557"/>
            <ac:spMk id="12297" creationId="{204AEF18-0627-48F3-9B3D-F7E8F050B1D4}"/>
          </ac:spMkLst>
        </pc:spChg>
        <pc:spChg chg="del">
          <ac:chgData name="BEN KHALFALLAH Hela ItimAsrScoVdf" userId="d55be94f-4073-46ba-88ef-465599598fde" providerId="ADAL" clId="{F4C6D9C5-BD47-44C2-9B57-275B6642FEE1}" dt="2022-10-18T05:48:32.991" v="4235" actId="26606"/>
          <ac:spMkLst>
            <pc:docMk/>
            <pc:sldMk cId="2188513230" sldId="557"/>
            <ac:spMk id="12299" creationId="{CEAEE08A-C572-438F-9753-B0D527A515A7}"/>
          </ac:spMkLst>
        </pc:spChg>
        <pc:spChg chg="del">
          <ac:chgData name="BEN KHALFALLAH Hela ItimAsrScoVdf" userId="d55be94f-4073-46ba-88ef-465599598fde" providerId="ADAL" clId="{F4C6D9C5-BD47-44C2-9B57-275B6642FEE1}" dt="2022-10-18T05:48:32.991" v="4235" actId="26606"/>
          <ac:spMkLst>
            <pc:docMk/>
            <pc:sldMk cId="2188513230" sldId="557"/>
            <ac:spMk id="12301" creationId="{DB93146F-62ED-4C59-844C-0935D0FB5031}"/>
          </ac:spMkLst>
        </pc:spChg>
        <pc:spChg chg="del">
          <ac:chgData name="BEN KHALFALLAH Hela ItimAsrScoVdf" userId="d55be94f-4073-46ba-88ef-465599598fde" providerId="ADAL" clId="{F4C6D9C5-BD47-44C2-9B57-275B6642FEE1}" dt="2022-10-18T05:48:32.991" v="4235" actId="26606"/>
          <ac:spMkLst>
            <pc:docMk/>
            <pc:sldMk cId="2188513230" sldId="557"/>
            <ac:spMk id="12303" creationId="{BF3D65BA-1C65-40FB-92EF-83951BDC1D7C}"/>
          </ac:spMkLst>
        </pc:spChg>
        <pc:spChg chg="del">
          <ac:chgData name="BEN KHALFALLAH Hela ItimAsrScoVdf" userId="d55be94f-4073-46ba-88ef-465599598fde" providerId="ADAL" clId="{F4C6D9C5-BD47-44C2-9B57-275B6642FEE1}" dt="2022-10-18T05:48:32.991" v="4235" actId="26606"/>
          <ac:spMkLst>
            <pc:docMk/>
            <pc:sldMk cId="2188513230" sldId="557"/>
            <ac:spMk id="12305" creationId="{ADF52CCA-FCDD-49A0-BFFC-3BD41F1B827A}"/>
          </ac:spMkLst>
        </pc:spChg>
        <pc:spChg chg="add">
          <ac:chgData name="BEN KHALFALLAH Hela ItimAsrScoVdf" userId="d55be94f-4073-46ba-88ef-465599598fde" providerId="ADAL" clId="{F4C6D9C5-BD47-44C2-9B57-275B6642FEE1}" dt="2022-10-18T05:48:32.991" v="4235" actId="26606"/>
          <ac:spMkLst>
            <pc:docMk/>
            <pc:sldMk cId="2188513230" sldId="557"/>
            <ac:spMk id="16391" creationId="{DB691D59-8F51-4DD8-AD41-D568D29B08F8}"/>
          </ac:spMkLst>
        </pc:spChg>
        <pc:spChg chg="add">
          <ac:chgData name="BEN KHALFALLAH Hela ItimAsrScoVdf" userId="d55be94f-4073-46ba-88ef-465599598fde" providerId="ADAL" clId="{F4C6D9C5-BD47-44C2-9B57-275B6642FEE1}" dt="2022-10-18T05:48:32.991" v="4235" actId="26606"/>
          <ac:spMkLst>
            <pc:docMk/>
            <pc:sldMk cId="2188513230" sldId="557"/>
            <ac:spMk id="16393" creationId="{204AEF18-0627-48F3-9B3D-F7E8F050B1D4}"/>
          </ac:spMkLst>
        </pc:spChg>
        <pc:spChg chg="add">
          <ac:chgData name="BEN KHALFALLAH Hela ItimAsrScoVdf" userId="d55be94f-4073-46ba-88ef-465599598fde" providerId="ADAL" clId="{F4C6D9C5-BD47-44C2-9B57-275B6642FEE1}" dt="2022-10-18T05:48:32.991" v="4235" actId="26606"/>
          <ac:spMkLst>
            <pc:docMk/>
            <pc:sldMk cId="2188513230" sldId="557"/>
            <ac:spMk id="16395" creationId="{CEAEE08A-C572-438F-9753-B0D527A515A7}"/>
          </ac:spMkLst>
        </pc:spChg>
        <pc:spChg chg="add">
          <ac:chgData name="BEN KHALFALLAH Hela ItimAsrScoVdf" userId="d55be94f-4073-46ba-88ef-465599598fde" providerId="ADAL" clId="{F4C6D9C5-BD47-44C2-9B57-275B6642FEE1}" dt="2022-10-18T05:48:32.991" v="4235" actId="26606"/>
          <ac:spMkLst>
            <pc:docMk/>
            <pc:sldMk cId="2188513230" sldId="557"/>
            <ac:spMk id="16397" creationId="{DB93146F-62ED-4C59-844C-0935D0FB5031}"/>
          </ac:spMkLst>
        </pc:spChg>
        <pc:spChg chg="add">
          <ac:chgData name="BEN KHALFALLAH Hela ItimAsrScoVdf" userId="d55be94f-4073-46ba-88ef-465599598fde" providerId="ADAL" clId="{F4C6D9C5-BD47-44C2-9B57-275B6642FEE1}" dt="2022-10-18T05:48:32.991" v="4235" actId="26606"/>
          <ac:spMkLst>
            <pc:docMk/>
            <pc:sldMk cId="2188513230" sldId="557"/>
            <ac:spMk id="16399" creationId="{BF3D65BA-1C65-40FB-92EF-83951BDC1D7C}"/>
          </ac:spMkLst>
        </pc:spChg>
        <pc:spChg chg="add">
          <ac:chgData name="BEN KHALFALLAH Hela ItimAsrScoVdf" userId="d55be94f-4073-46ba-88ef-465599598fde" providerId="ADAL" clId="{F4C6D9C5-BD47-44C2-9B57-275B6642FEE1}" dt="2022-10-18T05:48:32.991" v="4235" actId="26606"/>
          <ac:spMkLst>
            <pc:docMk/>
            <pc:sldMk cId="2188513230" sldId="557"/>
            <ac:spMk id="16401" creationId="{ADF52CCA-FCDD-49A0-BFFC-3BD41F1B827A}"/>
          </ac:spMkLst>
        </pc:spChg>
        <pc:picChg chg="add mod">
          <ac:chgData name="BEN KHALFALLAH Hela ItimAsrScoVdf" userId="d55be94f-4073-46ba-88ef-465599598fde" providerId="ADAL" clId="{F4C6D9C5-BD47-44C2-9B57-275B6642FEE1}" dt="2022-10-18T05:48:32.991" v="4235" actId="26606"/>
          <ac:picMkLst>
            <pc:docMk/>
            <pc:sldMk cId="2188513230" sldId="557"/>
            <ac:picMk id="16386" creationId="{F6E6D0AC-F02C-43B4-B5B2-5E74D9164C53}"/>
          </ac:picMkLst>
        </pc:picChg>
      </pc:sldChg>
      <pc:sldChg chg="addSp delSp modSp add mod replId">
        <pc:chgData name="BEN KHALFALLAH Hela ItimAsrScoVdf" userId="d55be94f-4073-46ba-88ef-465599598fde" providerId="ADAL" clId="{F4C6D9C5-BD47-44C2-9B57-275B6642FEE1}" dt="2022-10-18T05:49:16.601" v="4250" actId="26606"/>
        <pc:sldMkLst>
          <pc:docMk/>
          <pc:sldMk cId="2197328723" sldId="558"/>
        </pc:sldMkLst>
        <pc:spChg chg="mod ord">
          <ac:chgData name="BEN KHALFALLAH Hela ItimAsrScoVdf" userId="d55be94f-4073-46ba-88ef-465599598fde" providerId="ADAL" clId="{F4C6D9C5-BD47-44C2-9B57-275B6642FEE1}" dt="2022-10-18T05:49:16.601" v="4250" actId="26606"/>
          <ac:spMkLst>
            <pc:docMk/>
            <pc:sldMk cId="2197328723" sldId="558"/>
            <ac:spMk id="2" creationId="{2408A75A-A4D4-4A36-870A-EBD8BC3AD26F}"/>
          </ac:spMkLst>
        </pc:spChg>
        <pc:spChg chg="del">
          <ac:chgData name="BEN KHALFALLAH Hela ItimAsrScoVdf" userId="d55be94f-4073-46ba-88ef-465599598fde" providerId="ADAL" clId="{F4C6D9C5-BD47-44C2-9B57-275B6642FEE1}" dt="2022-10-18T05:49:16.601" v="4250" actId="26606"/>
          <ac:spMkLst>
            <pc:docMk/>
            <pc:sldMk cId="2197328723" sldId="558"/>
            <ac:spMk id="12295" creationId="{DB691D59-8F51-4DD8-AD41-D568D29B08F8}"/>
          </ac:spMkLst>
        </pc:spChg>
        <pc:spChg chg="del">
          <ac:chgData name="BEN KHALFALLAH Hela ItimAsrScoVdf" userId="d55be94f-4073-46ba-88ef-465599598fde" providerId="ADAL" clId="{F4C6D9C5-BD47-44C2-9B57-275B6642FEE1}" dt="2022-10-18T05:49:16.601" v="4250" actId="26606"/>
          <ac:spMkLst>
            <pc:docMk/>
            <pc:sldMk cId="2197328723" sldId="558"/>
            <ac:spMk id="12297" creationId="{204AEF18-0627-48F3-9B3D-F7E8F050B1D4}"/>
          </ac:spMkLst>
        </pc:spChg>
        <pc:spChg chg="del">
          <ac:chgData name="BEN KHALFALLAH Hela ItimAsrScoVdf" userId="d55be94f-4073-46ba-88ef-465599598fde" providerId="ADAL" clId="{F4C6D9C5-BD47-44C2-9B57-275B6642FEE1}" dt="2022-10-18T05:49:16.601" v="4250" actId="26606"/>
          <ac:spMkLst>
            <pc:docMk/>
            <pc:sldMk cId="2197328723" sldId="558"/>
            <ac:spMk id="12299" creationId="{CEAEE08A-C572-438F-9753-B0D527A515A7}"/>
          </ac:spMkLst>
        </pc:spChg>
        <pc:spChg chg="del">
          <ac:chgData name="BEN KHALFALLAH Hela ItimAsrScoVdf" userId="d55be94f-4073-46ba-88ef-465599598fde" providerId="ADAL" clId="{F4C6D9C5-BD47-44C2-9B57-275B6642FEE1}" dt="2022-10-18T05:49:16.601" v="4250" actId="26606"/>
          <ac:spMkLst>
            <pc:docMk/>
            <pc:sldMk cId="2197328723" sldId="558"/>
            <ac:spMk id="12301" creationId="{DB93146F-62ED-4C59-844C-0935D0FB5031}"/>
          </ac:spMkLst>
        </pc:spChg>
        <pc:spChg chg="del">
          <ac:chgData name="BEN KHALFALLAH Hela ItimAsrScoVdf" userId="d55be94f-4073-46ba-88ef-465599598fde" providerId="ADAL" clId="{F4C6D9C5-BD47-44C2-9B57-275B6642FEE1}" dt="2022-10-18T05:49:16.601" v="4250" actId="26606"/>
          <ac:spMkLst>
            <pc:docMk/>
            <pc:sldMk cId="2197328723" sldId="558"/>
            <ac:spMk id="12303" creationId="{BF3D65BA-1C65-40FB-92EF-83951BDC1D7C}"/>
          </ac:spMkLst>
        </pc:spChg>
        <pc:spChg chg="del">
          <ac:chgData name="BEN KHALFALLAH Hela ItimAsrScoVdf" userId="d55be94f-4073-46ba-88ef-465599598fde" providerId="ADAL" clId="{F4C6D9C5-BD47-44C2-9B57-275B6642FEE1}" dt="2022-10-18T05:49:16.601" v="4250" actId="26606"/>
          <ac:spMkLst>
            <pc:docMk/>
            <pc:sldMk cId="2197328723" sldId="558"/>
            <ac:spMk id="12305" creationId="{ADF52CCA-FCDD-49A0-BFFC-3BD41F1B827A}"/>
          </ac:spMkLst>
        </pc:spChg>
        <pc:spChg chg="add">
          <ac:chgData name="BEN KHALFALLAH Hela ItimAsrScoVdf" userId="d55be94f-4073-46ba-88ef-465599598fde" providerId="ADAL" clId="{F4C6D9C5-BD47-44C2-9B57-275B6642FEE1}" dt="2022-10-18T05:49:16.601" v="4250" actId="26606"/>
          <ac:spMkLst>
            <pc:docMk/>
            <pc:sldMk cId="2197328723" sldId="558"/>
            <ac:spMk id="17415" creationId="{DB691D59-8F51-4DD8-AD41-D568D29B08F8}"/>
          </ac:spMkLst>
        </pc:spChg>
        <pc:spChg chg="add">
          <ac:chgData name="BEN KHALFALLAH Hela ItimAsrScoVdf" userId="d55be94f-4073-46ba-88ef-465599598fde" providerId="ADAL" clId="{F4C6D9C5-BD47-44C2-9B57-275B6642FEE1}" dt="2022-10-18T05:49:16.601" v="4250" actId="26606"/>
          <ac:spMkLst>
            <pc:docMk/>
            <pc:sldMk cId="2197328723" sldId="558"/>
            <ac:spMk id="17417" creationId="{204AEF18-0627-48F3-9B3D-F7E8F050B1D4}"/>
          </ac:spMkLst>
        </pc:spChg>
        <pc:spChg chg="add">
          <ac:chgData name="BEN KHALFALLAH Hela ItimAsrScoVdf" userId="d55be94f-4073-46ba-88ef-465599598fde" providerId="ADAL" clId="{F4C6D9C5-BD47-44C2-9B57-275B6642FEE1}" dt="2022-10-18T05:49:16.601" v="4250" actId="26606"/>
          <ac:spMkLst>
            <pc:docMk/>
            <pc:sldMk cId="2197328723" sldId="558"/>
            <ac:spMk id="17419" creationId="{CEAEE08A-C572-438F-9753-B0D527A515A7}"/>
          </ac:spMkLst>
        </pc:spChg>
        <pc:spChg chg="add">
          <ac:chgData name="BEN KHALFALLAH Hela ItimAsrScoVdf" userId="d55be94f-4073-46ba-88ef-465599598fde" providerId="ADAL" clId="{F4C6D9C5-BD47-44C2-9B57-275B6642FEE1}" dt="2022-10-18T05:49:16.601" v="4250" actId="26606"/>
          <ac:spMkLst>
            <pc:docMk/>
            <pc:sldMk cId="2197328723" sldId="558"/>
            <ac:spMk id="17421" creationId="{DB93146F-62ED-4C59-844C-0935D0FB5031}"/>
          </ac:spMkLst>
        </pc:spChg>
        <pc:spChg chg="add">
          <ac:chgData name="BEN KHALFALLAH Hela ItimAsrScoVdf" userId="d55be94f-4073-46ba-88ef-465599598fde" providerId="ADAL" clId="{F4C6D9C5-BD47-44C2-9B57-275B6642FEE1}" dt="2022-10-18T05:49:16.601" v="4250" actId="26606"/>
          <ac:spMkLst>
            <pc:docMk/>
            <pc:sldMk cId="2197328723" sldId="558"/>
            <ac:spMk id="17423" creationId="{BF3D65BA-1C65-40FB-92EF-83951BDC1D7C}"/>
          </ac:spMkLst>
        </pc:spChg>
        <pc:spChg chg="add">
          <ac:chgData name="BEN KHALFALLAH Hela ItimAsrScoVdf" userId="d55be94f-4073-46ba-88ef-465599598fde" providerId="ADAL" clId="{F4C6D9C5-BD47-44C2-9B57-275B6642FEE1}" dt="2022-10-18T05:49:16.601" v="4250" actId="26606"/>
          <ac:spMkLst>
            <pc:docMk/>
            <pc:sldMk cId="2197328723" sldId="558"/>
            <ac:spMk id="17425" creationId="{ADF52CCA-FCDD-49A0-BFFC-3BD41F1B827A}"/>
          </ac:spMkLst>
        </pc:spChg>
        <pc:picChg chg="add mod">
          <ac:chgData name="BEN KHALFALLAH Hela ItimAsrScoVdf" userId="d55be94f-4073-46ba-88ef-465599598fde" providerId="ADAL" clId="{F4C6D9C5-BD47-44C2-9B57-275B6642FEE1}" dt="2022-10-18T05:49:16.601" v="4250" actId="26606"/>
          <ac:picMkLst>
            <pc:docMk/>
            <pc:sldMk cId="2197328723" sldId="558"/>
            <ac:picMk id="17410" creationId="{738DFC3C-B463-4FFE-AC1E-7BEEF818ADC9}"/>
          </ac:picMkLst>
        </pc:picChg>
      </pc:sldChg>
      <pc:sldChg chg="addSp delSp modSp add mod">
        <pc:chgData name="BEN KHALFALLAH Hela ItimAsrScoVdf" userId="d55be94f-4073-46ba-88ef-465599598fde" providerId="ADAL" clId="{F4C6D9C5-BD47-44C2-9B57-275B6642FEE1}" dt="2022-10-18T05:49:24.995" v="4252" actId="26606"/>
        <pc:sldMkLst>
          <pc:docMk/>
          <pc:sldMk cId="87462299" sldId="559"/>
        </pc:sldMkLst>
        <pc:spChg chg="ord">
          <ac:chgData name="BEN KHALFALLAH Hela ItimAsrScoVdf" userId="d55be94f-4073-46ba-88ef-465599598fde" providerId="ADAL" clId="{F4C6D9C5-BD47-44C2-9B57-275B6642FEE1}" dt="2022-10-18T05:49:24.995" v="4252" actId="26606"/>
          <ac:spMkLst>
            <pc:docMk/>
            <pc:sldMk cId="87462299" sldId="559"/>
            <ac:spMk id="2" creationId="{2408A75A-A4D4-4A36-870A-EBD8BC3AD26F}"/>
          </ac:spMkLst>
        </pc:spChg>
        <pc:spChg chg="del">
          <ac:chgData name="BEN KHALFALLAH Hela ItimAsrScoVdf" userId="d55be94f-4073-46ba-88ef-465599598fde" providerId="ADAL" clId="{F4C6D9C5-BD47-44C2-9B57-275B6642FEE1}" dt="2022-10-18T05:49:24.995" v="4252" actId="26606"/>
          <ac:spMkLst>
            <pc:docMk/>
            <pc:sldMk cId="87462299" sldId="559"/>
            <ac:spMk id="12295" creationId="{DB691D59-8F51-4DD8-AD41-D568D29B08F8}"/>
          </ac:spMkLst>
        </pc:spChg>
        <pc:spChg chg="del">
          <ac:chgData name="BEN KHALFALLAH Hela ItimAsrScoVdf" userId="d55be94f-4073-46ba-88ef-465599598fde" providerId="ADAL" clId="{F4C6D9C5-BD47-44C2-9B57-275B6642FEE1}" dt="2022-10-18T05:49:24.995" v="4252" actId="26606"/>
          <ac:spMkLst>
            <pc:docMk/>
            <pc:sldMk cId="87462299" sldId="559"/>
            <ac:spMk id="12297" creationId="{204AEF18-0627-48F3-9B3D-F7E8F050B1D4}"/>
          </ac:spMkLst>
        </pc:spChg>
        <pc:spChg chg="del">
          <ac:chgData name="BEN KHALFALLAH Hela ItimAsrScoVdf" userId="d55be94f-4073-46ba-88ef-465599598fde" providerId="ADAL" clId="{F4C6D9C5-BD47-44C2-9B57-275B6642FEE1}" dt="2022-10-18T05:49:24.995" v="4252" actId="26606"/>
          <ac:spMkLst>
            <pc:docMk/>
            <pc:sldMk cId="87462299" sldId="559"/>
            <ac:spMk id="12299" creationId="{CEAEE08A-C572-438F-9753-B0D527A515A7}"/>
          </ac:spMkLst>
        </pc:spChg>
        <pc:spChg chg="del">
          <ac:chgData name="BEN KHALFALLAH Hela ItimAsrScoVdf" userId="d55be94f-4073-46ba-88ef-465599598fde" providerId="ADAL" clId="{F4C6D9C5-BD47-44C2-9B57-275B6642FEE1}" dt="2022-10-18T05:49:24.995" v="4252" actId="26606"/>
          <ac:spMkLst>
            <pc:docMk/>
            <pc:sldMk cId="87462299" sldId="559"/>
            <ac:spMk id="12301" creationId="{DB93146F-62ED-4C59-844C-0935D0FB5031}"/>
          </ac:spMkLst>
        </pc:spChg>
        <pc:spChg chg="del">
          <ac:chgData name="BEN KHALFALLAH Hela ItimAsrScoVdf" userId="d55be94f-4073-46ba-88ef-465599598fde" providerId="ADAL" clId="{F4C6D9C5-BD47-44C2-9B57-275B6642FEE1}" dt="2022-10-18T05:49:24.995" v="4252" actId="26606"/>
          <ac:spMkLst>
            <pc:docMk/>
            <pc:sldMk cId="87462299" sldId="559"/>
            <ac:spMk id="12303" creationId="{BF3D65BA-1C65-40FB-92EF-83951BDC1D7C}"/>
          </ac:spMkLst>
        </pc:spChg>
        <pc:spChg chg="del">
          <ac:chgData name="BEN KHALFALLAH Hela ItimAsrScoVdf" userId="d55be94f-4073-46ba-88ef-465599598fde" providerId="ADAL" clId="{F4C6D9C5-BD47-44C2-9B57-275B6642FEE1}" dt="2022-10-18T05:49:24.995" v="4252" actId="26606"/>
          <ac:spMkLst>
            <pc:docMk/>
            <pc:sldMk cId="87462299" sldId="559"/>
            <ac:spMk id="12305" creationId="{ADF52CCA-FCDD-49A0-BFFC-3BD41F1B827A}"/>
          </ac:spMkLst>
        </pc:spChg>
        <pc:spChg chg="add">
          <ac:chgData name="BEN KHALFALLAH Hela ItimAsrScoVdf" userId="d55be94f-4073-46ba-88ef-465599598fde" providerId="ADAL" clId="{F4C6D9C5-BD47-44C2-9B57-275B6642FEE1}" dt="2022-10-18T05:49:24.995" v="4252" actId="26606"/>
          <ac:spMkLst>
            <pc:docMk/>
            <pc:sldMk cId="87462299" sldId="559"/>
            <ac:spMk id="18439" creationId="{DB691D59-8F51-4DD8-AD41-D568D29B08F8}"/>
          </ac:spMkLst>
        </pc:spChg>
        <pc:spChg chg="add">
          <ac:chgData name="BEN KHALFALLAH Hela ItimAsrScoVdf" userId="d55be94f-4073-46ba-88ef-465599598fde" providerId="ADAL" clId="{F4C6D9C5-BD47-44C2-9B57-275B6642FEE1}" dt="2022-10-18T05:49:24.995" v="4252" actId="26606"/>
          <ac:spMkLst>
            <pc:docMk/>
            <pc:sldMk cId="87462299" sldId="559"/>
            <ac:spMk id="18441" creationId="{204AEF18-0627-48F3-9B3D-F7E8F050B1D4}"/>
          </ac:spMkLst>
        </pc:spChg>
        <pc:spChg chg="add">
          <ac:chgData name="BEN KHALFALLAH Hela ItimAsrScoVdf" userId="d55be94f-4073-46ba-88ef-465599598fde" providerId="ADAL" clId="{F4C6D9C5-BD47-44C2-9B57-275B6642FEE1}" dt="2022-10-18T05:49:24.995" v="4252" actId="26606"/>
          <ac:spMkLst>
            <pc:docMk/>
            <pc:sldMk cId="87462299" sldId="559"/>
            <ac:spMk id="18443" creationId="{CEAEE08A-C572-438F-9753-B0D527A515A7}"/>
          </ac:spMkLst>
        </pc:spChg>
        <pc:spChg chg="add">
          <ac:chgData name="BEN KHALFALLAH Hela ItimAsrScoVdf" userId="d55be94f-4073-46ba-88ef-465599598fde" providerId="ADAL" clId="{F4C6D9C5-BD47-44C2-9B57-275B6642FEE1}" dt="2022-10-18T05:49:24.995" v="4252" actId="26606"/>
          <ac:spMkLst>
            <pc:docMk/>
            <pc:sldMk cId="87462299" sldId="559"/>
            <ac:spMk id="18445" creationId="{DB93146F-62ED-4C59-844C-0935D0FB5031}"/>
          </ac:spMkLst>
        </pc:spChg>
        <pc:spChg chg="add">
          <ac:chgData name="BEN KHALFALLAH Hela ItimAsrScoVdf" userId="d55be94f-4073-46ba-88ef-465599598fde" providerId="ADAL" clId="{F4C6D9C5-BD47-44C2-9B57-275B6642FEE1}" dt="2022-10-18T05:49:24.995" v="4252" actId="26606"/>
          <ac:spMkLst>
            <pc:docMk/>
            <pc:sldMk cId="87462299" sldId="559"/>
            <ac:spMk id="18447" creationId="{BF3D65BA-1C65-40FB-92EF-83951BDC1D7C}"/>
          </ac:spMkLst>
        </pc:spChg>
        <pc:spChg chg="add">
          <ac:chgData name="BEN KHALFALLAH Hela ItimAsrScoVdf" userId="d55be94f-4073-46ba-88ef-465599598fde" providerId="ADAL" clId="{F4C6D9C5-BD47-44C2-9B57-275B6642FEE1}" dt="2022-10-18T05:49:24.995" v="4252" actId="26606"/>
          <ac:spMkLst>
            <pc:docMk/>
            <pc:sldMk cId="87462299" sldId="559"/>
            <ac:spMk id="18449" creationId="{ADF52CCA-FCDD-49A0-BFFC-3BD41F1B827A}"/>
          </ac:spMkLst>
        </pc:spChg>
        <pc:picChg chg="add mod">
          <ac:chgData name="BEN KHALFALLAH Hela ItimAsrScoVdf" userId="d55be94f-4073-46ba-88ef-465599598fde" providerId="ADAL" clId="{F4C6D9C5-BD47-44C2-9B57-275B6642FEE1}" dt="2022-10-18T05:49:24.995" v="4252" actId="26606"/>
          <ac:picMkLst>
            <pc:docMk/>
            <pc:sldMk cId="87462299" sldId="559"/>
            <ac:picMk id="18434" creationId="{C616DD9F-2794-42AB-9CA5-2BAFA272B34A}"/>
          </ac:picMkLst>
        </pc:picChg>
      </pc:sldChg>
      <pc:sldChg chg="addSp delSp modSp add mod">
        <pc:chgData name="BEN KHALFALLAH Hela ItimAsrScoVdf" userId="d55be94f-4073-46ba-88ef-465599598fde" providerId="ADAL" clId="{F4C6D9C5-BD47-44C2-9B57-275B6642FEE1}" dt="2022-10-18T05:49:33.678" v="4254" actId="26606"/>
        <pc:sldMkLst>
          <pc:docMk/>
          <pc:sldMk cId="556398542" sldId="560"/>
        </pc:sldMkLst>
        <pc:spChg chg="ord">
          <ac:chgData name="BEN KHALFALLAH Hela ItimAsrScoVdf" userId="d55be94f-4073-46ba-88ef-465599598fde" providerId="ADAL" clId="{F4C6D9C5-BD47-44C2-9B57-275B6642FEE1}" dt="2022-10-18T05:49:33.678" v="4254" actId="26606"/>
          <ac:spMkLst>
            <pc:docMk/>
            <pc:sldMk cId="556398542" sldId="560"/>
            <ac:spMk id="2" creationId="{2408A75A-A4D4-4A36-870A-EBD8BC3AD26F}"/>
          </ac:spMkLst>
        </pc:spChg>
        <pc:spChg chg="del">
          <ac:chgData name="BEN KHALFALLAH Hela ItimAsrScoVdf" userId="d55be94f-4073-46ba-88ef-465599598fde" providerId="ADAL" clId="{F4C6D9C5-BD47-44C2-9B57-275B6642FEE1}" dt="2022-10-18T05:49:33.678" v="4254" actId="26606"/>
          <ac:spMkLst>
            <pc:docMk/>
            <pc:sldMk cId="556398542" sldId="560"/>
            <ac:spMk id="12295" creationId="{DB691D59-8F51-4DD8-AD41-D568D29B08F8}"/>
          </ac:spMkLst>
        </pc:spChg>
        <pc:spChg chg="del">
          <ac:chgData name="BEN KHALFALLAH Hela ItimAsrScoVdf" userId="d55be94f-4073-46ba-88ef-465599598fde" providerId="ADAL" clId="{F4C6D9C5-BD47-44C2-9B57-275B6642FEE1}" dt="2022-10-18T05:49:33.678" v="4254" actId="26606"/>
          <ac:spMkLst>
            <pc:docMk/>
            <pc:sldMk cId="556398542" sldId="560"/>
            <ac:spMk id="12297" creationId="{204AEF18-0627-48F3-9B3D-F7E8F050B1D4}"/>
          </ac:spMkLst>
        </pc:spChg>
        <pc:spChg chg="del">
          <ac:chgData name="BEN KHALFALLAH Hela ItimAsrScoVdf" userId="d55be94f-4073-46ba-88ef-465599598fde" providerId="ADAL" clId="{F4C6D9C5-BD47-44C2-9B57-275B6642FEE1}" dt="2022-10-18T05:49:33.678" v="4254" actId="26606"/>
          <ac:spMkLst>
            <pc:docMk/>
            <pc:sldMk cId="556398542" sldId="560"/>
            <ac:spMk id="12299" creationId="{CEAEE08A-C572-438F-9753-B0D527A515A7}"/>
          </ac:spMkLst>
        </pc:spChg>
        <pc:spChg chg="del">
          <ac:chgData name="BEN KHALFALLAH Hela ItimAsrScoVdf" userId="d55be94f-4073-46ba-88ef-465599598fde" providerId="ADAL" clId="{F4C6D9C5-BD47-44C2-9B57-275B6642FEE1}" dt="2022-10-18T05:49:33.678" v="4254" actId="26606"/>
          <ac:spMkLst>
            <pc:docMk/>
            <pc:sldMk cId="556398542" sldId="560"/>
            <ac:spMk id="12301" creationId="{DB93146F-62ED-4C59-844C-0935D0FB5031}"/>
          </ac:spMkLst>
        </pc:spChg>
        <pc:spChg chg="del">
          <ac:chgData name="BEN KHALFALLAH Hela ItimAsrScoVdf" userId="d55be94f-4073-46ba-88ef-465599598fde" providerId="ADAL" clId="{F4C6D9C5-BD47-44C2-9B57-275B6642FEE1}" dt="2022-10-18T05:49:33.678" v="4254" actId="26606"/>
          <ac:spMkLst>
            <pc:docMk/>
            <pc:sldMk cId="556398542" sldId="560"/>
            <ac:spMk id="12303" creationId="{BF3D65BA-1C65-40FB-92EF-83951BDC1D7C}"/>
          </ac:spMkLst>
        </pc:spChg>
        <pc:spChg chg="del">
          <ac:chgData name="BEN KHALFALLAH Hela ItimAsrScoVdf" userId="d55be94f-4073-46ba-88ef-465599598fde" providerId="ADAL" clId="{F4C6D9C5-BD47-44C2-9B57-275B6642FEE1}" dt="2022-10-18T05:49:33.678" v="4254" actId="26606"/>
          <ac:spMkLst>
            <pc:docMk/>
            <pc:sldMk cId="556398542" sldId="560"/>
            <ac:spMk id="12305" creationId="{ADF52CCA-FCDD-49A0-BFFC-3BD41F1B827A}"/>
          </ac:spMkLst>
        </pc:spChg>
        <pc:spChg chg="add">
          <ac:chgData name="BEN KHALFALLAH Hela ItimAsrScoVdf" userId="d55be94f-4073-46ba-88ef-465599598fde" providerId="ADAL" clId="{F4C6D9C5-BD47-44C2-9B57-275B6642FEE1}" dt="2022-10-18T05:49:33.678" v="4254" actId="26606"/>
          <ac:spMkLst>
            <pc:docMk/>
            <pc:sldMk cId="556398542" sldId="560"/>
            <ac:spMk id="19463" creationId="{DB691D59-8F51-4DD8-AD41-D568D29B08F8}"/>
          </ac:spMkLst>
        </pc:spChg>
        <pc:spChg chg="add">
          <ac:chgData name="BEN KHALFALLAH Hela ItimAsrScoVdf" userId="d55be94f-4073-46ba-88ef-465599598fde" providerId="ADAL" clId="{F4C6D9C5-BD47-44C2-9B57-275B6642FEE1}" dt="2022-10-18T05:49:33.678" v="4254" actId="26606"/>
          <ac:spMkLst>
            <pc:docMk/>
            <pc:sldMk cId="556398542" sldId="560"/>
            <ac:spMk id="19465" creationId="{204AEF18-0627-48F3-9B3D-F7E8F050B1D4}"/>
          </ac:spMkLst>
        </pc:spChg>
        <pc:spChg chg="add">
          <ac:chgData name="BEN KHALFALLAH Hela ItimAsrScoVdf" userId="d55be94f-4073-46ba-88ef-465599598fde" providerId="ADAL" clId="{F4C6D9C5-BD47-44C2-9B57-275B6642FEE1}" dt="2022-10-18T05:49:33.678" v="4254" actId="26606"/>
          <ac:spMkLst>
            <pc:docMk/>
            <pc:sldMk cId="556398542" sldId="560"/>
            <ac:spMk id="19467" creationId="{CEAEE08A-C572-438F-9753-B0D527A515A7}"/>
          </ac:spMkLst>
        </pc:spChg>
        <pc:spChg chg="add">
          <ac:chgData name="BEN KHALFALLAH Hela ItimAsrScoVdf" userId="d55be94f-4073-46ba-88ef-465599598fde" providerId="ADAL" clId="{F4C6D9C5-BD47-44C2-9B57-275B6642FEE1}" dt="2022-10-18T05:49:33.678" v="4254" actId="26606"/>
          <ac:spMkLst>
            <pc:docMk/>
            <pc:sldMk cId="556398542" sldId="560"/>
            <ac:spMk id="19469" creationId="{DB93146F-62ED-4C59-844C-0935D0FB5031}"/>
          </ac:spMkLst>
        </pc:spChg>
        <pc:spChg chg="add">
          <ac:chgData name="BEN KHALFALLAH Hela ItimAsrScoVdf" userId="d55be94f-4073-46ba-88ef-465599598fde" providerId="ADAL" clId="{F4C6D9C5-BD47-44C2-9B57-275B6642FEE1}" dt="2022-10-18T05:49:33.678" v="4254" actId="26606"/>
          <ac:spMkLst>
            <pc:docMk/>
            <pc:sldMk cId="556398542" sldId="560"/>
            <ac:spMk id="19471" creationId="{BF3D65BA-1C65-40FB-92EF-83951BDC1D7C}"/>
          </ac:spMkLst>
        </pc:spChg>
        <pc:spChg chg="add">
          <ac:chgData name="BEN KHALFALLAH Hela ItimAsrScoVdf" userId="d55be94f-4073-46ba-88ef-465599598fde" providerId="ADAL" clId="{F4C6D9C5-BD47-44C2-9B57-275B6642FEE1}" dt="2022-10-18T05:49:33.678" v="4254" actId="26606"/>
          <ac:spMkLst>
            <pc:docMk/>
            <pc:sldMk cId="556398542" sldId="560"/>
            <ac:spMk id="19473" creationId="{ADF52CCA-FCDD-49A0-BFFC-3BD41F1B827A}"/>
          </ac:spMkLst>
        </pc:spChg>
        <pc:picChg chg="add mod">
          <ac:chgData name="BEN KHALFALLAH Hela ItimAsrScoVdf" userId="d55be94f-4073-46ba-88ef-465599598fde" providerId="ADAL" clId="{F4C6D9C5-BD47-44C2-9B57-275B6642FEE1}" dt="2022-10-18T05:49:33.678" v="4254" actId="26606"/>
          <ac:picMkLst>
            <pc:docMk/>
            <pc:sldMk cId="556398542" sldId="560"/>
            <ac:picMk id="19458" creationId="{F25735FB-34C0-481A-A952-884B3B1911B7}"/>
          </ac:picMkLst>
        </pc:picChg>
      </pc:sldChg>
      <pc:sldChg chg="addSp delSp modSp add mod replId">
        <pc:chgData name="BEN KHALFALLAH Hela ItimAsrScoVdf" userId="d55be94f-4073-46ba-88ef-465599598fde" providerId="ADAL" clId="{F4C6D9C5-BD47-44C2-9B57-275B6642FEE1}" dt="2022-10-18T05:49:42.128" v="4256" actId="26606"/>
        <pc:sldMkLst>
          <pc:docMk/>
          <pc:sldMk cId="2446541371" sldId="561"/>
        </pc:sldMkLst>
        <pc:spChg chg="ord">
          <ac:chgData name="BEN KHALFALLAH Hela ItimAsrScoVdf" userId="d55be94f-4073-46ba-88ef-465599598fde" providerId="ADAL" clId="{F4C6D9C5-BD47-44C2-9B57-275B6642FEE1}" dt="2022-10-18T05:49:42.128" v="4256" actId="26606"/>
          <ac:spMkLst>
            <pc:docMk/>
            <pc:sldMk cId="2446541371" sldId="561"/>
            <ac:spMk id="2" creationId="{2408A75A-A4D4-4A36-870A-EBD8BC3AD26F}"/>
          </ac:spMkLst>
        </pc:spChg>
        <pc:spChg chg="del">
          <ac:chgData name="BEN KHALFALLAH Hela ItimAsrScoVdf" userId="d55be94f-4073-46ba-88ef-465599598fde" providerId="ADAL" clId="{F4C6D9C5-BD47-44C2-9B57-275B6642FEE1}" dt="2022-10-18T05:49:42.128" v="4256" actId="26606"/>
          <ac:spMkLst>
            <pc:docMk/>
            <pc:sldMk cId="2446541371" sldId="561"/>
            <ac:spMk id="12295" creationId="{DB691D59-8F51-4DD8-AD41-D568D29B08F8}"/>
          </ac:spMkLst>
        </pc:spChg>
        <pc:spChg chg="del">
          <ac:chgData name="BEN KHALFALLAH Hela ItimAsrScoVdf" userId="d55be94f-4073-46ba-88ef-465599598fde" providerId="ADAL" clId="{F4C6D9C5-BD47-44C2-9B57-275B6642FEE1}" dt="2022-10-18T05:49:42.128" v="4256" actId="26606"/>
          <ac:spMkLst>
            <pc:docMk/>
            <pc:sldMk cId="2446541371" sldId="561"/>
            <ac:spMk id="12297" creationId="{204AEF18-0627-48F3-9B3D-F7E8F050B1D4}"/>
          </ac:spMkLst>
        </pc:spChg>
        <pc:spChg chg="del">
          <ac:chgData name="BEN KHALFALLAH Hela ItimAsrScoVdf" userId="d55be94f-4073-46ba-88ef-465599598fde" providerId="ADAL" clId="{F4C6D9C5-BD47-44C2-9B57-275B6642FEE1}" dt="2022-10-18T05:49:42.128" v="4256" actId="26606"/>
          <ac:spMkLst>
            <pc:docMk/>
            <pc:sldMk cId="2446541371" sldId="561"/>
            <ac:spMk id="12299" creationId="{CEAEE08A-C572-438F-9753-B0D527A515A7}"/>
          </ac:spMkLst>
        </pc:spChg>
        <pc:spChg chg="del">
          <ac:chgData name="BEN KHALFALLAH Hela ItimAsrScoVdf" userId="d55be94f-4073-46ba-88ef-465599598fde" providerId="ADAL" clId="{F4C6D9C5-BD47-44C2-9B57-275B6642FEE1}" dt="2022-10-18T05:49:42.128" v="4256" actId="26606"/>
          <ac:spMkLst>
            <pc:docMk/>
            <pc:sldMk cId="2446541371" sldId="561"/>
            <ac:spMk id="12301" creationId="{DB93146F-62ED-4C59-844C-0935D0FB5031}"/>
          </ac:spMkLst>
        </pc:spChg>
        <pc:spChg chg="del">
          <ac:chgData name="BEN KHALFALLAH Hela ItimAsrScoVdf" userId="d55be94f-4073-46ba-88ef-465599598fde" providerId="ADAL" clId="{F4C6D9C5-BD47-44C2-9B57-275B6642FEE1}" dt="2022-10-18T05:49:42.128" v="4256" actId="26606"/>
          <ac:spMkLst>
            <pc:docMk/>
            <pc:sldMk cId="2446541371" sldId="561"/>
            <ac:spMk id="12303" creationId="{BF3D65BA-1C65-40FB-92EF-83951BDC1D7C}"/>
          </ac:spMkLst>
        </pc:spChg>
        <pc:spChg chg="del">
          <ac:chgData name="BEN KHALFALLAH Hela ItimAsrScoVdf" userId="d55be94f-4073-46ba-88ef-465599598fde" providerId="ADAL" clId="{F4C6D9C5-BD47-44C2-9B57-275B6642FEE1}" dt="2022-10-18T05:49:42.128" v="4256" actId="26606"/>
          <ac:spMkLst>
            <pc:docMk/>
            <pc:sldMk cId="2446541371" sldId="561"/>
            <ac:spMk id="12305" creationId="{ADF52CCA-FCDD-49A0-BFFC-3BD41F1B827A}"/>
          </ac:spMkLst>
        </pc:spChg>
        <pc:spChg chg="add">
          <ac:chgData name="BEN KHALFALLAH Hela ItimAsrScoVdf" userId="d55be94f-4073-46ba-88ef-465599598fde" providerId="ADAL" clId="{F4C6D9C5-BD47-44C2-9B57-275B6642FEE1}" dt="2022-10-18T05:49:42.128" v="4256" actId="26606"/>
          <ac:spMkLst>
            <pc:docMk/>
            <pc:sldMk cId="2446541371" sldId="561"/>
            <ac:spMk id="20487" creationId="{DB691D59-8F51-4DD8-AD41-D568D29B08F8}"/>
          </ac:spMkLst>
        </pc:spChg>
        <pc:spChg chg="add">
          <ac:chgData name="BEN KHALFALLAH Hela ItimAsrScoVdf" userId="d55be94f-4073-46ba-88ef-465599598fde" providerId="ADAL" clId="{F4C6D9C5-BD47-44C2-9B57-275B6642FEE1}" dt="2022-10-18T05:49:42.128" v="4256" actId="26606"/>
          <ac:spMkLst>
            <pc:docMk/>
            <pc:sldMk cId="2446541371" sldId="561"/>
            <ac:spMk id="20489" creationId="{204AEF18-0627-48F3-9B3D-F7E8F050B1D4}"/>
          </ac:spMkLst>
        </pc:spChg>
        <pc:spChg chg="add">
          <ac:chgData name="BEN KHALFALLAH Hela ItimAsrScoVdf" userId="d55be94f-4073-46ba-88ef-465599598fde" providerId="ADAL" clId="{F4C6D9C5-BD47-44C2-9B57-275B6642FEE1}" dt="2022-10-18T05:49:42.128" v="4256" actId="26606"/>
          <ac:spMkLst>
            <pc:docMk/>
            <pc:sldMk cId="2446541371" sldId="561"/>
            <ac:spMk id="20491" creationId="{CEAEE08A-C572-438F-9753-B0D527A515A7}"/>
          </ac:spMkLst>
        </pc:spChg>
        <pc:spChg chg="add">
          <ac:chgData name="BEN KHALFALLAH Hela ItimAsrScoVdf" userId="d55be94f-4073-46ba-88ef-465599598fde" providerId="ADAL" clId="{F4C6D9C5-BD47-44C2-9B57-275B6642FEE1}" dt="2022-10-18T05:49:42.128" v="4256" actId="26606"/>
          <ac:spMkLst>
            <pc:docMk/>
            <pc:sldMk cId="2446541371" sldId="561"/>
            <ac:spMk id="20493" creationId="{DB93146F-62ED-4C59-844C-0935D0FB5031}"/>
          </ac:spMkLst>
        </pc:spChg>
        <pc:spChg chg="add">
          <ac:chgData name="BEN KHALFALLAH Hela ItimAsrScoVdf" userId="d55be94f-4073-46ba-88ef-465599598fde" providerId="ADAL" clId="{F4C6D9C5-BD47-44C2-9B57-275B6642FEE1}" dt="2022-10-18T05:49:42.128" v="4256" actId="26606"/>
          <ac:spMkLst>
            <pc:docMk/>
            <pc:sldMk cId="2446541371" sldId="561"/>
            <ac:spMk id="20495" creationId="{BF3D65BA-1C65-40FB-92EF-83951BDC1D7C}"/>
          </ac:spMkLst>
        </pc:spChg>
        <pc:spChg chg="add">
          <ac:chgData name="BEN KHALFALLAH Hela ItimAsrScoVdf" userId="d55be94f-4073-46ba-88ef-465599598fde" providerId="ADAL" clId="{F4C6D9C5-BD47-44C2-9B57-275B6642FEE1}" dt="2022-10-18T05:49:42.128" v="4256" actId="26606"/>
          <ac:spMkLst>
            <pc:docMk/>
            <pc:sldMk cId="2446541371" sldId="561"/>
            <ac:spMk id="20497" creationId="{ADF52CCA-FCDD-49A0-BFFC-3BD41F1B827A}"/>
          </ac:spMkLst>
        </pc:spChg>
        <pc:picChg chg="add mod">
          <ac:chgData name="BEN KHALFALLAH Hela ItimAsrScoVdf" userId="d55be94f-4073-46ba-88ef-465599598fde" providerId="ADAL" clId="{F4C6D9C5-BD47-44C2-9B57-275B6642FEE1}" dt="2022-10-18T05:49:42.128" v="4256" actId="26606"/>
          <ac:picMkLst>
            <pc:docMk/>
            <pc:sldMk cId="2446541371" sldId="561"/>
            <ac:picMk id="20482" creationId="{435123A7-3F3C-4BAE-B166-DAFC447A6E46}"/>
          </ac:picMkLst>
        </pc:picChg>
      </pc:sldChg>
      <pc:sldChg chg="addSp delSp modSp add mod">
        <pc:chgData name="BEN KHALFALLAH Hela ItimAsrScoVdf" userId="d55be94f-4073-46ba-88ef-465599598fde" providerId="ADAL" clId="{F4C6D9C5-BD47-44C2-9B57-275B6642FEE1}" dt="2022-10-18T05:50:06.233" v="4291" actId="20577"/>
        <pc:sldMkLst>
          <pc:docMk/>
          <pc:sldMk cId="920481722" sldId="562"/>
        </pc:sldMkLst>
        <pc:spChg chg="mod ord">
          <ac:chgData name="BEN KHALFALLAH Hela ItimAsrScoVdf" userId="d55be94f-4073-46ba-88ef-465599598fde" providerId="ADAL" clId="{F4C6D9C5-BD47-44C2-9B57-275B6642FEE1}" dt="2022-10-18T05:50:06.233" v="4291" actId="20577"/>
          <ac:spMkLst>
            <pc:docMk/>
            <pc:sldMk cId="920481722" sldId="562"/>
            <ac:spMk id="2" creationId="{2408A75A-A4D4-4A36-870A-EBD8BC3AD26F}"/>
          </ac:spMkLst>
        </pc:spChg>
        <pc:spChg chg="del">
          <ac:chgData name="BEN KHALFALLAH Hela ItimAsrScoVdf" userId="d55be94f-4073-46ba-88ef-465599598fde" providerId="ADAL" clId="{F4C6D9C5-BD47-44C2-9B57-275B6642FEE1}" dt="2022-10-18T05:50:02.511" v="4286" actId="26606"/>
          <ac:spMkLst>
            <pc:docMk/>
            <pc:sldMk cId="920481722" sldId="562"/>
            <ac:spMk id="20487" creationId="{DB691D59-8F51-4DD8-AD41-D568D29B08F8}"/>
          </ac:spMkLst>
        </pc:spChg>
        <pc:spChg chg="del">
          <ac:chgData name="BEN KHALFALLAH Hela ItimAsrScoVdf" userId="d55be94f-4073-46ba-88ef-465599598fde" providerId="ADAL" clId="{F4C6D9C5-BD47-44C2-9B57-275B6642FEE1}" dt="2022-10-18T05:50:02.511" v="4286" actId="26606"/>
          <ac:spMkLst>
            <pc:docMk/>
            <pc:sldMk cId="920481722" sldId="562"/>
            <ac:spMk id="20489" creationId="{204AEF18-0627-48F3-9B3D-F7E8F050B1D4}"/>
          </ac:spMkLst>
        </pc:spChg>
        <pc:spChg chg="del">
          <ac:chgData name="BEN KHALFALLAH Hela ItimAsrScoVdf" userId="d55be94f-4073-46ba-88ef-465599598fde" providerId="ADAL" clId="{F4C6D9C5-BD47-44C2-9B57-275B6642FEE1}" dt="2022-10-18T05:50:02.511" v="4286" actId="26606"/>
          <ac:spMkLst>
            <pc:docMk/>
            <pc:sldMk cId="920481722" sldId="562"/>
            <ac:spMk id="20491" creationId="{CEAEE08A-C572-438F-9753-B0D527A515A7}"/>
          </ac:spMkLst>
        </pc:spChg>
        <pc:spChg chg="del">
          <ac:chgData name="BEN KHALFALLAH Hela ItimAsrScoVdf" userId="d55be94f-4073-46ba-88ef-465599598fde" providerId="ADAL" clId="{F4C6D9C5-BD47-44C2-9B57-275B6642FEE1}" dt="2022-10-18T05:50:02.511" v="4286" actId="26606"/>
          <ac:spMkLst>
            <pc:docMk/>
            <pc:sldMk cId="920481722" sldId="562"/>
            <ac:spMk id="20493" creationId="{DB93146F-62ED-4C59-844C-0935D0FB5031}"/>
          </ac:spMkLst>
        </pc:spChg>
        <pc:spChg chg="del">
          <ac:chgData name="BEN KHALFALLAH Hela ItimAsrScoVdf" userId="d55be94f-4073-46ba-88ef-465599598fde" providerId="ADAL" clId="{F4C6D9C5-BD47-44C2-9B57-275B6642FEE1}" dt="2022-10-18T05:50:02.511" v="4286" actId="26606"/>
          <ac:spMkLst>
            <pc:docMk/>
            <pc:sldMk cId="920481722" sldId="562"/>
            <ac:spMk id="20495" creationId="{BF3D65BA-1C65-40FB-92EF-83951BDC1D7C}"/>
          </ac:spMkLst>
        </pc:spChg>
        <pc:spChg chg="del">
          <ac:chgData name="BEN KHALFALLAH Hela ItimAsrScoVdf" userId="d55be94f-4073-46ba-88ef-465599598fde" providerId="ADAL" clId="{F4C6D9C5-BD47-44C2-9B57-275B6642FEE1}" dt="2022-10-18T05:50:02.511" v="4286" actId="26606"/>
          <ac:spMkLst>
            <pc:docMk/>
            <pc:sldMk cId="920481722" sldId="562"/>
            <ac:spMk id="20497" creationId="{ADF52CCA-FCDD-49A0-BFFC-3BD41F1B827A}"/>
          </ac:spMkLst>
        </pc:spChg>
        <pc:spChg chg="add">
          <ac:chgData name="BEN KHALFALLAH Hela ItimAsrScoVdf" userId="d55be94f-4073-46ba-88ef-465599598fde" providerId="ADAL" clId="{F4C6D9C5-BD47-44C2-9B57-275B6642FEE1}" dt="2022-10-18T05:50:02.511" v="4286" actId="26606"/>
          <ac:spMkLst>
            <pc:docMk/>
            <pc:sldMk cId="920481722" sldId="562"/>
            <ac:spMk id="21511" creationId="{DB691D59-8F51-4DD8-AD41-D568D29B08F8}"/>
          </ac:spMkLst>
        </pc:spChg>
        <pc:spChg chg="add">
          <ac:chgData name="BEN KHALFALLAH Hela ItimAsrScoVdf" userId="d55be94f-4073-46ba-88ef-465599598fde" providerId="ADAL" clId="{F4C6D9C5-BD47-44C2-9B57-275B6642FEE1}" dt="2022-10-18T05:50:02.511" v="4286" actId="26606"/>
          <ac:spMkLst>
            <pc:docMk/>
            <pc:sldMk cId="920481722" sldId="562"/>
            <ac:spMk id="21513" creationId="{204AEF18-0627-48F3-9B3D-F7E8F050B1D4}"/>
          </ac:spMkLst>
        </pc:spChg>
        <pc:spChg chg="add">
          <ac:chgData name="BEN KHALFALLAH Hela ItimAsrScoVdf" userId="d55be94f-4073-46ba-88ef-465599598fde" providerId="ADAL" clId="{F4C6D9C5-BD47-44C2-9B57-275B6642FEE1}" dt="2022-10-18T05:50:02.511" v="4286" actId="26606"/>
          <ac:spMkLst>
            <pc:docMk/>
            <pc:sldMk cId="920481722" sldId="562"/>
            <ac:spMk id="21515" creationId="{CEAEE08A-C572-438F-9753-B0D527A515A7}"/>
          </ac:spMkLst>
        </pc:spChg>
        <pc:spChg chg="add">
          <ac:chgData name="BEN KHALFALLAH Hela ItimAsrScoVdf" userId="d55be94f-4073-46ba-88ef-465599598fde" providerId="ADAL" clId="{F4C6D9C5-BD47-44C2-9B57-275B6642FEE1}" dt="2022-10-18T05:50:02.511" v="4286" actId="26606"/>
          <ac:spMkLst>
            <pc:docMk/>
            <pc:sldMk cId="920481722" sldId="562"/>
            <ac:spMk id="21517" creationId="{DB93146F-62ED-4C59-844C-0935D0FB5031}"/>
          </ac:spMkLst>
        </pc:spChg>
        <pc:spChg chg="add">
          <ac:chgData name="BEN KHALFALLAH Hela ItimAsrScoVdf" userId="d55be94f-4073-46ba-88ef-465599598fde" providerId="ADAL" clId="{F4C6D9C5-BD47-44C2-9B57-275B6642FEE1}" dt="2022-10-18T05:50:02.511" v="4286" actId="26606"/>
          <ac:spMkLst>
            <pc:docMk/>
            <pc:sldMk cId="920481722" sldId="562"/>
            <ac:spMk id="21519" creationId="{BF3D65BA-1C65-40FB-92EF-83951BDC1D7C}"/>
          </ac:spMkLst>
        </pc:spChg>
        <pc:spChg chg="add">
          <ac:chgData name="BEN KHALFALLAH Hela ItimAsrScoVdf" userId="d55be94f-4073-46ba-88ef-465599598fde" providerId="ADAL" clId="{F4C6D9C5-BD47-44C2-9B57-275B6642FEE1}" dt="2022-10-18T05:50:02.511" v="4286" actId="26606"/>
          <ac:spMkLst>
            <pc:docMk/>
            <pc:sldMk cId="920481722" sldId="562"/>
            <ac:spMk id="21521" creationId="{ADF52CCA-FCDD-49A0-BFFC-3BD41F1B827A}"/>
          </ac:spMkLst>
        </pc:spChg>
        <pc:picChg chg="del">
          <ac:chgData name="BEN KHALFALLAH Hela ItimAsrScoVdf" userId="d55be94f-4073-46ba-88ef-465599598fde" providerId="ADAL" clId="{F4C6D9C5-BD47-44C2-9B57-275B6642FEE1}" dt="2022-10-18T05:49:47.270" v="4258" actId="478"/>
          <ac:picMkLst>
            <pc:docMk/>
            <pc:sldMk cId="920481722" sldId="562"/>
            <ac:picMk id="20482" creationId="{435123A7-3F3C-4BAE-B166-DAFC447A6E46}"/>
          </ac:picMkLst>
        </pc:picChg>
        <pc:picChg chg="add mod">
          <ac:chgData name="BEN KHALFALLAH Hela ItimAsrScoVdf" userId="d55be94f-4073-46ba-88ef-465599598fde" providerId="ADAL" clId="{F4C6D9C5-BD47-44C2-9B57-275B6642FEE1}" dt="2022-10-18T05:50:02.511" v="4286" actId="26606"/>
          <ac:picMkLst>
            <pc:docMk/>
            <pc:sldMk cId="920481722" sldId="562"/>
            <ac:picMk id="21506" creationId="{4DB9E2A0-2C56-40B3-B245-60DED42184E2}"/>
          </ac:picMkLst>
        </pc:picChg>
      </pc:sldChg>
      <pc:sldChg chg="addSp delSp modSp add mod setBg setClrOvrMap">
        <pc:chgData name="BEN KHALFALLAH Hela ItimAsrScoVdf" userId="d55be94f-4073-46ba-88ef-465599598fde" providerId="ADAL" clId="{F4C6D9C5-BD47-44C2-9B57-275B6642FEE1}" dt="2022-10-18T05:53:12.508" v="4301" actId="26606"/>
        <pc:sldMkLst>
          <pc:docMk/>
          <pc:sldMk cId="3108866554" sldId="563"/>
        </pc:sldMkLst>
        <pc:spChg chg="mod ord">
          <ac:chgData name="BEN KHALFALLAH Hela ItimAsrScoVdf" userId="d55be94f-4073-46ba-88ef-465599598fde" providerId="ADAL" clId="{F4C6D9C5-BD47-44C2-9B57-275B6642FEE1}" dt="2022-10-18T05:53:12.508" v="4301" actId="26606"/>
          <ac:spMkLst>
            <pc:docMk/>
            <pc:sldMk cId="3108866554" sldId="563"/>
            <ac:spMk id="2" creationId="{2408A75A-A4D4-4A36-870A-EBD8BC3AD26F}"/>
          </ac:spMkLst>
        </pc:spChg>
        <pc:spChg chg="del">
          <ac:chgData name="BEN KHALFALLAH Hela ItimAsrScoVdf" userId="d55be94f-4073-46ba-88ef-465599598fde" providerId="ADAL" clId="{F4C6D9C5-BD47-44C2-9B57-275B6642FEE1}" dt="2022-10-18T05:51:10.079" v="4297" actId="26606"/>
          <ac:spMkLst>
            <pc:docMk/>
            <pc:sldMk cId="3108866554" sldId="563"/>
            <ac:spMk id="21511" creationId="{DB691D59-8F51-4DD8-AD41-D568D29B08F8}"/>
          </ac:spMkLst>
        </pc:spChg>
        <pc:spChg chg="del">
          <ac:chgData name="BEN KHALFALLAH Hela ItimAsrScoVdf" userId="d55be94f-4073-46ba-88ef-465599598fde" providerId="ADAL" clId="{F4C6D9C5-BD47-44C2-9B57-275B6642FEE1}" dt="2022-10-18T05:51:10.079" v="4297" actId="26606"/>
          <ac:spMkLst>
            <pc:docMk/>
            <pc:sldMk cId="3108866554" sldId="563"/>
            <ac:spMk id="21513" creationId="{204AEF18-0627-48F3-9B3D-F7E8F050B1D4}"/>
          </ac:spMkLst>
        </pc:spChg>
        <pc:spChg chg="del">
          <ac:chgData name="BEN KHALFALLAH Hela ItimAsrScoVdf" userId="d55be94f-4073-46ba-88ef-465599598fde" providerId="ADAL" clId="{F4C6D9C5-BD47-44C2-9B57-275B6642FEE1}" dt="2022-10-18T05:51:10.079" v="4297" actId="26606"/>
          <ac:spMkLst>
            <pc:docMk/>
            <pc:sldMk cId="3108866554" sldId="563"/>
            <ac:spMk id="21515" creationId="{CEAEE08A-C572-438F-9753-B0D527A515A7}"/>
          </ac:spMkLst>
        </pc:spChg>
        <pc:spChg chg="del">
          <ac:chgData name="BEN KHALFALLAH Hela ItimAsrScoVdf" userId="d55be94f-4073-46ba-88ef-465599598fde" providerId="ADAL" clId="{F4C6D9C5-BD47-44C2-9B57-275B6642FEE1}" dt="2022-10-18T05:51:10.079" v="4297" actId="26606"/>
          <ac:spMkLst>
            <pc:docMk/>
            <pc:sldMk cId="3108866554" sldId="563"/>
            <ac:spMk id="21517" creationId="{DB93146F-62ED-4C59-844C-0935D0FB5031}"/>
          </ac:spMkLst>
        </pc:spChg>
        <pc:spChg chg="del">
          <ac:chgData name="BEN KHALFALLAH Hela ItimAsrScoVdf" userId="d55be94f-4073-46ba-88ef-465599598fde" providerId="ADAL" clId="{F4C6D9C5-BD47-44C2-9B57-275B6642FEE1}" dt="2022-10-18T05:51:10.079" v="4297" actId="26606"/>
          <ac:spMkLst>
            <pc:docMk/>
            <pc:sldMk cId="3108866554" sldId="563"/>
            <ac:spMk id="21519" creationId="{BF3D65BA-1C65-40FB-92EF-83951BDC1D7C}"/>
          </ac:spMkLst>
        </pc:spChg>
        <pc:spChg chg="del">
          <ac:chgData name="BEN KHALFALLAH Hela ItimAsrScoVdf" userId="d55be94f-4073-46ba-88ef-465599598fde" providerId="ADAL" clId="{F4C6D9C5-BD47-44C2-9B57-275B6642FEE1}" dt="2022-10-18T05:51:10.079" v="4297" actId="26606"/>
          <ac:spMkLst>
            <pc:docMk/>
            <pc:sldMk cId="3108866554" sldId="563"/>
            <ac:spMk id="21521" creationId="{ADF52CCA-FCDD-49A0-BFFC-3BD41F1B827A}"/>
          </ac:spMkLst>
        </pc:spChg>
        <pc:spChg chg="add del">
          <ac:chgData name="BEN KHALFALLAH Hela ItimAsrScoVdf" userId="d55be94f-4073-46ba-88ef-465599598fde" providerId="ADAL" clId="{F4C6D9C5-BD47-44C2-9B57-275B6642FEE1}" dt="2022-10-18T05:53:12.508" v="4301" actId="26606"/>
          <ac:spMkLst>
            <pc:docMk/>
            <pc:sldMk cId="3108866554" sldId="563"/>
            <ac:spMk id="22535" creationId="{DB691D59-8F51-4DD8-AD41-D568D29B08F8}"/>
          </ac:spMkLst>
        </pc:spChg>
        <pc:spChg chg="add del">
          <ac:chgData name="BEN KHALFALLAH Hela ItimAsrScoVdf" userId="d55be94f-4073-46ba-88ef-465599598fde" providerId="ADAL" clId="{F4C6D9C5-BD47-44C2-9B57-275B6642FEE1}" dt="2022-10-18T05:53:12.508" v="4301" actId="26606"/>
          <ac:spMkLst>
            <pc:docMk/>
            <pc:sldMk cId="3108866554" sldId="563"/>
            <ac:spMk id="22537" creationId="{204AEF18-0627-48F3-9B3D-F7E8F050B1D4}"/>
          </ac:spMkLst>
        </pc:spChg>
        <pc:spChg chg="add del">
          <ac:chgData name="BEN KHALFALLAH Hela ItimAsrScoVdf" userId="d55be94f-4073-46ba-88ef-465599598fde" providerId="ADAL" clId="{F4C6D9C5-BD47-44C2-9B57-275B6642FEE1}" dt="2022-10-18T05:53:12.508" v="4301" actId="26606"/>
          <ac:spMkLst>
            <pc:docMk/>
            <pc:sldMk cId="3108866554" sldId="563"/>
            <ac:spMk id="22539" creationId="{CEAEE08A-C572-438F-9753-B0D527A515A7}"/>
          </ac:spMkLst>
        </pc:spChg>
        <pc:spChg chg="add del">
          <ac:chgData name="BEN KHALFALLAH Hela ItimAsrScoVdf" userId="d55be94f-4073-46ba-88ef-465599598fde" providerId="ADAL" clId="{F4C6D9C5-BD47-44C2-9B57-275B6642FEE1}" dt="2022-10-18T05:53:12.508" v="4301" actId="26606"/>
          <ac:spMkLst>
            <pc:docMk/>
            <pc:sldMk cId="3108866554" sldId="563"/>
            <ac:spMk id="22541" creationId="{DB93146F-62ED-4C59-844C-0935D0FB5031}"/>
          </ac:spMkLst>
        </pc:spChg>
        <pc:spChg chg="add del">
          <ac:chgData name="BEN KHALFALLAH Hela ItimAsrScoVdf" userId="d55be94f-4073-46ba-88ef-465599598fde" providerId="ADAL" clId="{F4C6D9C5-BD47-44C2-9B57-275B6642FEE1}" dt="2022-10-18T05:53:12.508" v="4301" actId="26606"/>
          <ac:spMkLst>
            <pc:docMk/>
            <pc:sldMk cId="3108866554" sldId="563"/>
            <ac:spMk id="22543" creationId="{BF3D65BA-1C65-40FB-92EF-83951BDC1D7C}"/>
          </ac:spMkLst>
        </pc:spChg>
        <pc:spChg chg="add del">
          <ac:chgData name="BEN KHALFALLAH Hela ItimAsrScoVdf" userId="d55be94f-4073-46ba-88ef-465599598fde" providerId="ADAL" clId="{F4C6D9C5-BD47-44C2-9B57-275B6642FEE1}" dt="2022-10-18T05:53:12.508" v="4301" actId="26606"/>
          <ac:spMkLst>
            <pc:docMk/>
            <pc:sldMk cId="3108866554" sldId="563"/>
            <ac:spMk id="22545" creationId="{ADF52CCA-FCDD-49A0-BFFC-3BD41F1B827A}"/>
          </ac:spMkLst>
        </pc:spChg>
        <pc:spChg chg="add">
          <ac:chgData name="BEN KHALFALLAH Hela ItimAsrScoVdf" userId="d55be94f-4073-46ba-88ef-465599598fde" providerId="ADAL" clId="{F4C6D9C5-BD47-44C2-9B57-275B6642FEE1}" dt="2022-10-18T05:53:12.508" v="4301" actId="26606"/>
          <ac:spMkLst>
            <pc:docMk/>
            <pc:sldMk cId="3108866554" sldId="563"/>
            <ac:spMk id="22550" creationId="{1BB1D3B0-1E2E-48E2-ACCC-EE147A9A0CE0}"/>
          </ac:spMkLst>
        </pc:spChg>
        <pc:spChg chg="add">
          <ac:chgData name="BEN KHALFALLAH Hela ItimAsrScoVdf" userId="d55be94f-4073-46ba-88ef-465599598fde" providerId="ADAL" clId="{F4C6D9C5-BD47-44C2-9B57-275B6642FEE1}" dt="2022-10-18T05:53:12.508" v="4301" actId="26606"/>
          <ac:spMkLst>
            <pc:docMk/>
            <pc:sldMk cId="3108866554" sldId="563"/>
            <ac:spMk id="22552" creationId="{4BB8B191-5BC6-486A-8E6E-13B1C9EEE83D}"/>
          </ac:spMkLst>
        </pc:spChg>
        <pc:spChg chg="add">
          <ac:chgData name="BEN KHALFALLAH Hela ItimAsrScoVdf" userId="d55be94f-4073-46ba-88ef-465599598fde" providerId="ADAL" clId="{F4C6D9C5-BD47-44C2-9B57-275B6642FEE1}" dt="2022-10-18T05:53:12.508" v="4301" actId="26606"/>
          <ac:spMkLst>
            <pc:docMk/>
            <pc:sldMk cId="3108866554" sldId="563"/>
            <ac:spMk id="22554" creationId="{06E3DE27-4115-4B5D-A9DB-3C7CDC82B121}"/>
          </ac:spMkLst>
        </pc:spChg>
        <pc:spChg chg="add">
          <ac:chgData name="BEN KHALFALLAH Hela ItimAsrScoVdf" userId="d55be94f-4073-46ba-88ef-465599598fde" providerId="ADAL" clId="{F4C6D9C5-BD47-44C2-9B57-275B6642FEE1}" dt="2022-10-18T05:53:12.508" v="4301" actId="26606"/>
          <ac:spMkLst>
            <pc:docMk/>
            <pc:sldMk cId="3108866554" sldId="563"/>
            <ac:spMk id="22556" creationId="{AA5196B7-638B-4DC2-897C-9F49E9D46FD9}"/>
          </ac:spMkLst>
        </pc:spChg>
        <pc:spChg chg="add">
          <ac:chgData name="BEN KHALFALLAH Hela ItimAsrScoVdf" userId="d55be94f-4073-46ba-88ef-465599598fde" providerId="ADAL" clId="{F4C6D9C5-BD47-44C2-9B57-275B6642FEE1}" dt="2022-10-18T05:53:12.508" v="4301" actId="26606"/>
          <ac:spMkLst>
            <pc:docMk/>
            <pc:sldMk cId="3108866554" sldId="563"/>
            <ac:spMk id="22558" creationId="{875485B9-8EE1-447A-9C08-F7D6B532A8CF}"/>
          </ac:spMkLst>
        </pc:spChg>
        <pc:spChg chg="add">
          <ac:chgData name="BEN KHALFALLAH Hela ItimAsrScoVdf" userId="d55be94f-4073-46ba-88ef-465599598fde" providerId="ADAL" clId="{F4C6D9C5-BD47-44C2-9B57-275B6642FEE1}" dt="2022-10-18T05:53:12.508" v="4301" actId="26606"/>
          <ac:spMkLst>
            <pc:docMk/>
            <pc:sldMk cId="3108866554" sldId="563"/>
            <ac:spMk id="22560" creationId="{B963707F-B98C-4143-AFCF-D6B56C975C5A}"/>
          </ac:spMkLst>
        </pc:spChg>
        <pc:spChg chg="add">
          <ac:chgData name="BEN KHALFALLAH Hela ItimAsrScoVdf" userId="d55be94f-4073-46ba-88ef-465599598fde" providerId="ADAL" clId="{F4C6D9C5-BD47-44C2-9B57-275B6642FEE1}" dt="2022-10-18T05:53:12.508" v="4301" actId="26606"/>
          <ac:spMkLst>
            <pc:docMk/>
            <pc:sldMk cId="3108866554" sldId="563"/>
            <ac:spMk id="22562" creationId="{88D2DFBB-460D-4ECB-BD76-509C99DAD65A}"/>
          </ac:spMkLst>
        </pc:spChg>
        <pc:picChg chg="del">
          <ac:chgData name="BEN KHALFALLAH Hela ItimAsrScoVdf" userId="d55be94f-4073-46ba-88ef-465599598fde" providerId="ADAL" clId="{F4C6D9C5-BD47-44C2-9B57-275B6642FEE1}" dt="2022-10-18T05:50:56.662" v="4295" actId="478"/>
          <ac:picMkLst>
            <pc:docMk/>
            <pc:sldMk cId="3108866554" sldId="563"/>
            <ac:picMk id="21506" creationId="{4DB9E2A0-2C56-40B3-B245-60DED42184E2}"/>
          </ac:picMkLst>
        </pc:picChg>
        <pc:picChg chg="add mod ord">
          <ac:chgData name="BEN KHALFALLAH Hela ItimAsrScoVdf" userId="d55be94f-4073-46ba-88ef-465599598fde" providerId="ADAL" clId="{F4C6D9C5-BD47-44C2-9B57-275B6642FEE1}" dt="2022-10-18T05:53:12.508" v="4301" actId="26606"/>
          <ac:picMkLst>
            <pc:docMk/>
            <pc:sldMk cId="3108866554" sldId="563"/>
            <ac:picMk id="22530" creationId="{BF35DF57-EE70-46D0-8B3D-EDBB1B65954B}"/>
          </ac:picMkLst>
        </pc:picChg>
        <pc:picChg chg="add mod">
          <ac:chgData name="BEN KHALFALLAH Hela ItimAsrScoVdf" userId="d55be94f-4073-46ba-88ef-465599598fde" providerId="ADAL" clId="{F4C6D9C5-BD47-44C2-9B57-275B6642FEE1}" dt="2022-10-18T05:53:12.508" v="4301" actId="26606"/>
          <ac:picMkLst>
            <pc:docMk/>
            <pc:sldMk cId="3108866554" sldId="563"/>
            <ac:picMk id="22532" creationId="{B3ACEF0B-18BF-42A8-8822-B6179F6AE20A}"/>
          </ac:picMkLst>
        </pc:picChg>
      </pc:sldChg>
      <pc:sldChg chg="addSp delSp modSp add del mod ord">
        <pc:chgData name="BEN KHALFALLAH Hela ItimAsrScoVdf" userId="d55be94f-4073-46ba-88ef-465599598fde" providerId="ADAL" clId="{F4C6D9C5-BD47-44C2-9B57-275B6642FEE1}" dt="2022-10-18T06:53:57.961" v="4330" actId="47"/>
        <pc:sldMkLst>
          <pc:docMk/>
          <pc:sldMk cId="65136455" sldId="564"/>
        </pc:sldMkLst>
        <pc:spChg chg="add del mod">
          <ac:chgData name="BEN KHALFALLAH Hela ItimAsrScoVdf" userId="d55be94f-4073-46ba-88ef-465599598fde" providerId="ADAL" clId="{F4C6D9C5-BD47-44C2-9B57-275B6642FEE1}" dt="2022-10-18T06:53:55.482" v="4328" actId="21"/>
          <ac:spMkLst>
            <pc:docMk/>
            <pc:sldMk cId="65136455" sldId="564"/>
            <ac:spMk id="3" creationId="{E8C52E9B-D8F0-4F2E-B397-0941D71F4B8D}"/>
          </ac:spMkLst>
        </pc:spChg>
        <pc:spChg chg="add del mod">
          <ac:chgData name="BEN KHALFALLAH Hela ItimAsrScoVdf" userId="d55be94f-4073-46ba-88ef-465599598fde" providerId="ADAL" clId="{F4C6D9C5-BD47-44C2-9B57-275B6642FEE1}" dt="2022-10-18T06:53:55.482" v="4328" actId="21"/>
          <ac:spMkLst>
            <pc:docMk/>
            <pc:sldMk cId="65136455" sldId="564"/>
            <ac:spMk id="4" creationId="{1DC01B42-910D-45D1-897C-D691FC66BD9E}"/>
          </ac:spMkLst>
        </pc:spChg>
        <pc:picChg chg="del">
          <ac:chgData name="BEN KHALFALLAH Hela ItimAsrScoVdf" userId="d55be94f-4073-46ba-88ef-465599598fde" providerId="ADAL" clId="{F4C6D9C5-BD47-44C2-9B57-275B6642FEE1}" dt="2022-10-18T06:51:49.114" v="4305" actId="478"/>
          <ac:picMkLst>
            <pc:docMk/>
            <pc:sldMk cId="65136455" sldId="564"/>
            <ac:picMk id="10" creationId="{4C047E3E-2ECA-4576-A146-D3732B3748AD}"/>
          </ac:picMkLst>
        </pc:picChg>
      </pc:sldChg>
      <pc:sldChg chg="addSp modSp new mod ord">
        <pc:chgData name="BEN KHALFALLAH Hela ItimAsrScoVdf" userId="d55be94f-4073-46ba-88ef-465599598fde" providerId="ADAL" clId="{F4C6D9C5-BD47-44C2-9B57-275B6642FEE1}" dt="2022-10-18T08:23:10.377" v="4594" actId="20577"/>
        <pc:sldMkLst>
          <pc:docMk/>
          <pc:sldMk cId="978779832" sldId="565"/>
        </pc:sldMkLst>
        <pc:spChg chg="add mod">
          <ac:chgData name="BEN KHALFALLAH Hela ItimAsrScoVdf" userId="d55be94f-4073-46ba-88ef-465599598fde" providerId="ADAL" clId="{F4C6D9C5-BD47-44C2-9B57-275B6642FEE1}" dt="2022-10-18T06:56:33.327" v="4449" actId="20577"/>
          <ac:spMkLst>
            <pc:docMk/>
            <pc:sldMk cId="978779832" sldId="565"/>
            <ac:spMk id="2" creationId="{6E0FE9E4-0D9A-47DC-A5C3-953E4DC95BF8}"/>
          </ac:spMkLst>
        </pc:spChg>
        <pc:spChg chg="add mod">
          <ac:chgData name="BEN KHALFALLAH Hela ItimAsrScoVdf" userId="d55be94f-4073-46ba-88ef-465599598fde" providerId="ADAL" clId="{F4C6D9C5-BD47-44C2-9B57-275B6642FEE1}" dt="2022-10-18T06:56:26.036" v="4445" actId="20577"/>
          <ac:spMkLst>
            <pc:docMk/>
            <pc:sldMk cId="978779832" sldId="565"/>
            <ac:spMk id="3" creationId="{DAF08F95-0766-41DA-B301-AE4D87B6ACB2}"/>
          </ac:spMkLst>
        </pc:spChg>
        <pc:spChg chg="add mod">
          <ac:chgData name="BEN KHALFALLAH Hela ItimAsrScoVdf" userId="d55be94f-4073-46ba-88ef-465599598fde" providerId="ADAL" clId="{F4C6D9C5-BD47-44C2-9B57-275B6642FEE1}" dt="2022-10-18T08:23:10.377" v="4594" actId="20577"/>
          <ac:spMkLst>
            <pc:docMk/>
            <pc:sldMk cId="978779832" sldId="565"/>
            <ac:spMk id="4" creationId="{8770322F-D1FB-44BD-A914-C730AD01B89F}"/>
          </ac:spMkLst>
        </pc:spChg>
        <pc:spChg chg="add mod">
          <ac:chgData name="BEN KHALFALLAH Hela ItimAsrScoVdf" userId="d55be94f-4073-46ba-88ef-465599598fde" providerId="ADAL" clId="{F4C6D9C5-BD47-44C2-9B57-275B6642FEE1}" dt="2022-10-18T06:56:07.157" v="4441" actId="208"/>
          <ac:spMkLst>
            <pc:docMk/>
            <pc:sldMk cId="978779832" sldId="565"/>
            <ac:spMk id="5" creationId="{4E5BFF9A-5FB7-4078-BE56-7B28F17C7ABA}"/>
          </ac:spMkLst>
        </pc:spChg>
        <pc:spChg chg="add mod">
          <ac:chgData name="BEN KHALFALLAH Hela ItimAsrScoVdf" userId="d55be94f-4073-46ba-88ef-465599598fde" providerId="ADAL" clId="{F4C6D9C5-BD47-44C2-9B57-275B6642FEE1}" dt="2022-10-18T06:56:07.157" v="4441" actId="208"/>
          <ac:spMkLst>
            <pc:docMk/>
            <pc:sldMk cId="978779832" sldId="565"/>
            <ac:spMk id="6" creationId="{740BC588-92EB-4A4D-81E5-0319948A7505}"/>
          </ac:spMkLst>
        </pc:spChg>
        <pc:spChg chg="add mod">
          <ac:chgData name="BEN KHALFALLAH Hela ItimAsrScoVdf" userId="d55be94f-4073-46ba-88ef-465599598fde" providerId="ADAL" clId="{F4C6D9C5-BD47-44C2-9B57-275B6642FEE1}" dt="2022-10-18T06:55:46.865" v="4437" actId="1076"/>
          <ac:spMkLst>
            <pc:docMk/>
            <pc:sldMk cId="978779832" sldId="565"/>
            <ac:spMk id="7" creationId="{38279A54-6656-4806-A422-7C2ACA6545E5}"/>
          </ac:spMkLst>
        </pc:spChg>
        <pc:spChg chg="add mod">
          <ac:chgData name="BEN KHALFALLAH Hela ItimAsrScoVdf" userId="d55be94f-4073-46ba-88ef-465599598fde" providerId="ADAL" clId="{F4C6D9C5-BD47-44C2-9B57-275B6642FEE1}" dt="2022-10-18T06:57:00.348" v="4480" actId="1076"/>
          <ac:spMkLst>
            <pc:docMk/>
            <pc:sldMk cId="978779832" sldId="565"/>
            <ac:spMk id="8" creationId="{3317B828-B5AA-4239-BE48-C62D6DD4ABD2}"/>
          </ac:spMkLst>
        </pc:spChg>
      </pc:sldChg>
      <pc:sldChg chg="addSp modSp new del mod">
        <pc:chgData name="BEN KHALFALLAH Hela ItimAsrScoVdf" userId="d55be94f-4073-46ba-88ef-465599598fde" providerId="ADAL" clId="{F4C6D9C5-BD47-44C2-9B57-275B6642FEE1}" dt="2022-10-18T07:25:58.694" v="4583" actId="47"/>
        <pc:sldMkLst>
          <pc:docMk/>
          <pc:sldMk cId="407333863" sldId="566"/>
        </pc:sldMkLst>
        <pc:spChg chg="add">
          <ac:chgData name="BEN KHALFALLAH Hela ItimAsrScoVdf" userId="d55be94f-4073-46ba-88ef-465599598fde" providerId="ADAL" clId="{F4C6D9C5-BD47-44C2-9B57-275B6642FEE1}" dt="2022-10-18T07:21:19.968" v="4518" actId="11529"/>
          <ac:spMkLst>
            <pc:docMk/>
            <pc:sldMk cId="407333863" sldId="566"/>
            <ac:spMk id="2" creationId="{B2F697DF-24DB-4188-8E07-5C6F1F292D0B}"/>
          </ac:spMkLst>
        </pc:spChg>
        <pc:spChg chg="add mod">
          <ac:chgData name="BEN KHALFALLAH Hela ItimAsrScoVdf" userId="d55be94f-4073-46ba-88ef-465599598fde" providerId="ADAL" clId="{F4C6D9C5-BD47-44C2-9B57-275B6642FEE1}" dt="2022-10-18T07:22:01.858" v="4582" actId="207"/>
          <ac:spMkLst>
            <pc:docMk/>
            <pc:sldMk cId="407333863" sldId="566"/>
            <ac:spMk id="3" creationId="{7742897C-1A90-481D-93FB-CD16EBE33038}"/>
          </ac:spMkLst>
        </pc:spChg>
      </pc:sldChg>
      <pc:sldChg chg="addSp delSp modSp add">
        <pc:chgData name="BEN KHALFALLAH Hela ItimAsrScoVdf" userId="d55be94f-4073-46ba-88ef-465599598fde" providerId="ADAL" clId="{F4C6D9C5-BD47-44C2-9B57-275B6642FEE1}" dt="2022-10-18T08:46:12.498" v="4598" actId="1076"/>
        <pc:sldMkLst>
          <pc:docMk/>
          <pc:sldMk cId="2387079530" sldId="566"/>
        </pc:sldMkLst>
        <pc:spChg chg="del">
          <ac:chgData name="BEN KHALFALLAH Hela ItimAsrScoVdf" userId="d55be94f-4073-46ba-88ef-465599598fde" providerId="ADAL" clId="{F4C6D9C5-BD47-44C2-9B57-275B6642FEE1}" dt="2022-10-18T08:45:47.179" v="4596" actId="478"/>
          <ac:spMkLst>
            <pc:docMk/>
            <pc:sldMk cId="2387079530" sldId="566"/>
            <ac:spMk id="3" creationId="{958C0F0D-CFEE-49F7-9522-823CF90F22D8}"/>
          </ac:spMkLst>
        </pc:spChg>
        <pc:spChg chg="del">
          <ac:chgData name="BEN KHALFALLAH Hela ItimAsrScoVdf" userId="d55be94f-4073-46ba-88ef-465599598fde" providerId="ADAL" clId="{F4C6D9C5-BD47-44C2-9B57-275B6642FEE1}" dt="2022-10-18T08:45:47.179" v="4596" actId="478"/>
          <ac:spMkLst>
            <pc:docMk/>
            <pc:sldMk cId="2387079530" sldId="566"/>
            <ac:spMk id="4" creationId="{9667DC50-91A7-4D45-AF13-DA250EDEE1D0}"/>
          </ac:spMkLst>
        </pc:spChg>
        <pc:picChg chg="add mod">
          <ac:chgData name="BEN KHALFALLAH Hela ItimAsrScoVdf" userId="d55be94f-4073-46ba-88ef-465599598fde" providerId="ADAL" clId="{F4C6D9C5-BD47-44C2-9B57-275B6642FEE1}" dt="2022-10-18T08:46:12.498" v="4598" actId="1076"/>
          <ac:picMkLst>
            <pc:docMk/>
            <pc:sldMk cId="2387079530" sldId="566"/>
            <ac:picMk id="26626" creationId="{55E26649-6854-4E60-95DC-FE67FB28BCBF}"/>
          </ac:picMkLst>
        </pc:picChg>
      </pc:sldChg>
      <pc:sldMasterChg chg="delSldLayout">
        <pc:chgData name="BEN KHALFALLAH Hela ItimAsrScoVdf" userId="d55be94f-4073-46ba-88ef-465599598fde" providerId="ADAL" clId="{F4C6D9C5-BD47-44C2-9B57-275B6642FEE1}" dt="2022-06-19T13:16:45.926" v="139" actId="47"/>
        <pc:sldMasterMkLst>
          <pc:docMk/>
          <pc:sldMasterMk cId="440491410" sldId="2147483717"/>
        </pc:sldMasterMkLst>
        <pc:sldLayoutChg chg="del">
          <pc:chgData name="BEN KHALFALLAH Hela ItimAsrScoVdf" userId="d55be94f-4073-46ba-88ef-465599598fde" providerId="ADAL" clId="{F4C6D9C5-BD47-44C2-9B57-275B6642FEE1}" dt="2022-06-19T13:16:45.926" v="139" actId="47"/>
          <pc:sldLayoutMkLst>
            <pc:docMk/>
            <pc:sldMasterMk cId="440491410" sldId="2147483717"/>
            <pc:sldLayoutMk cId="2735806521" sldId="2147483729"/>
          </pc:sldLayoutMkLst>
        </pc:sldLayoutChg>
      </pc:sldMasterChg>
      <pc:sldMasterChg chg="setBg modSldLayout">
        <pc:chgData name="BEN KHALFALLAH Hela ItimAsrScoVdf" userId="d55be94f-4073-46ba-88ef-465599598fde" providerId="ADAL" clId="{F4C6D9C5-BD47-44C2-9B57-275B6642FEE1}" dt="2022-06-19T15:49:30.908" v="954"/>
        <pc:sldMasterMkLst>
          <pc:docMk/>
          <pc:sldMasterMk cId="1953854397" sldId="2147483731"/>
        </pc:sldMasterMkLst>
        <pc:sldLayoutChg chg="setBg">
          <pc:chgData name="BEN KHALFALLAH Hela ItimAsrScoVdf" userId="d55be94f-4073-46ba-88ef-465599598fde" providerId="ADAL" clId="{F4C6D9C5-BD47-44C2-9B57-275B6642FEE1}" dt="2022-06-19T15:49:30.908" v="954"/>
          <pc:sldLayoutMkLst>
            <pc:docMk/>
            <pc:sldMasterMk cId="1953854397" sldId="2147483731"/>
            <pc:sldLayoutMk cId="4272758599" sldId="2147483743"/>
          </pc:sldLayoutMkLst>
        </pc:sldLayoutChg>
      </pc:sldMasterChg>
    </pc:docChg>
  </pc:docChgLst>
  <pc:docChgLst>
    <pc:chgData name="LEHMAN Marc ItimAsrScoVdf" userId="7df1d71e-e590-45d5-aa1d-7ae1d2d5511b" providerId="ADAL" clId="{5F13AE3D-68CA-42A0-B3F5-DB5B9A0D3533}"/>
    <pc:docChg chg="undo custSel modSld">
      <pc:chgData name="LEHMAN Marc ItimAsrScoVdf" userId="7df1d71e-e590-45d5-aa1d-7ae1d2d5511b" providerId="ADAL" clId="{5F13AE3D-68CA-42A0-B3F5-DB5B9A0D3533}" dt="2022-06-20T10:22:23.322" v="46" actId="20577"/>
      <pc:docMkLst>
        <pc:docMk/>
      </pc:docMkLst>
      <pc:sldChg chg="modSp mod">
        <pc:chgData name="LEHMAN Marc ItimAsrScoVdf" userId="7df1d71e-e590-45d5-aa1d-7ae1d2d5511b" providerId="ADAL" clId="{5F13AE3D-68CA-42A0-B3F5-DB5B9A0D3533}" dt="2022-06-20T10:22:23.322" v="46" actId="20577"/>
        <pc:sldMkLst>
          <pc:docMk/>
          <pc:sldMk cId="2791849050" sldId="364"/>
        </pc:sldMkLst>
        <pc:spChg chg="mod">
          <ac:chgData name="LEHMAN Marc ItimAsrScoVdf" userId="7df1d71e-e590-45d5-aa1d-7ae1d2d5511b" providerId="ADAL" clId="{5F13AE3D-68CA-42A0-B3F5-DB5B9A0D3533}" dt="2022-06-20T10:22:23.322" v="46" actId="20577"/>
          <ac:spMkLst>
            <pc:docMk/>
            <pc:sldMk cId="2791849050" sldId="364"/>
            <ac:spMk id="8" creationId="{48B9C23C-7E9E-41D7-9204-B08979642794}"/>
          </ac:spMkLst>
        </pc:spChg>
      </pc:sldChg>
      <pc:sldChg chg="modSp mod">
        <pc:chgData name="LEHMAN Marc ItimAsrScoVdf" userId="7df1d71e-e590-45d5-aa1d-7ae1d2d5511b" providerId="ADAL" clId="{5F13AE3D-68CA-42A0-B3F5-DB5B9A0D3533}" dt="2022-06-20T09:29:17.617" v="11" actId="20577"/>
        <pc:sldMkLst>
          <pc:docMk/>
          <pc:sldMk cId="2535579108" sldId="423"/>
        </pc:sldMkLst>
        <pc:spChg chg="mod">
          <ac:chgData name="LEHMAN Marc ItimAsrScoVdf" userId="7df1d71e-e590-45d5-aa1d-7ae1d2d5511b" providerId="ADAL" clId="{5F13AE3D-68CA-42A0-B3F5-DB5B9A0D3533}" dt="2022-06-20T09:29:17.617" v="11" actId="20577"/>
          <ac:spMkLst>
            <pc:docMk/>
            <pc:sldMk cId="2535579108" sldId="423"/>
            <ac:spMk id="3" creationId="{B6D0663F-C85D-41D5-ADAA-D1313FE43093}"/>
          </ac:spMkLst>
        </pc:spChg>
      </pc:sldChg>
      <pc:sldChg chg="modSp mod">
        <pc:chgData name="LEHMAN Marc ItimAsrScoVdf" userId="7df1d71e-e590-45d5-aa1d-7ae1d2d5511b" providerId="ADAL" clId="{5F13AE3D-68CA-42A0-B3F5-DB5B9A0D3533}" dt="2022-06-20T05:51:06.609" v="0" actId="1076"/>
        <pc:sldMkLst>
          <pc:docMk/>
          <pc:sldMk cId="3627315335" sldId="426"/>
        </pc:sldMkLst>
        <pc:cxnChg chg="mod">
          <ac:chgData name="LEHMAN Marc ItimAsrScoVdf" userId="7df1d71e-e590-45d5-aa1d-7ae1d2d5511b" providerId="ADAL" clId="{5F13AE3D-68CA-42A0-B3F5-DB5B9A0D3533}" dt="2022-06-20T05:51:06.609" v="0" actId="1076"/>
          <ac:cxnSpMkLst>
            <pc:docMk/>
            <pc:sldMk cId="3627315335" sldId="426"/>
            <ac:cxnSpMk id="4" creationId="{8CA36E94-3EBA-4797-A8B0-EDC30833100B}"/>
          </ac:cxnSpMkLst>
        </pc:cxnChg>
      </pc:sldChg>
      <pc:sldChg chg="modSp mod">
        <pc:chgData name="LEHMAN Marc ItimAsrScoVdf" userId="7df1d71e-e590-45d5-aa1d-7ae1d2d5511b" providerId="ADAL" clId="{5F13AE3D-68CA-42A0-B3F5-DB5B9A0D3533}" dt="2022-06-20T09:41:58.215" v="15" actId="20577"/>
        <pc:sldMkLst>
          <pc:docMk/>
          <pc:sldMk cId="449487281" sldId="431"/>
        </pc:sldMkLst>
        <pc:spChg chg="mod">
          <ac:chgData name="LEHMAN Marc ItimAsrScoVdf" userId="7df1d71e-e590-45d5-aa1d-7ae1d2d5511b" providerId="ADAL" clId="{5F13AE3D-68CA-42A0-B3F5-DB5B9A0D3533}" dt="2022-06-20T09:41:58.215" v="15" actId="20577"/>
          <ac:spMkLst>
            <pc:docMk/>
            <pc:sldMk cId="449487281" sldId="431"/>
            <ac:spMk id="7" creationId="{8DCC825C-3EA6-41DD-B464-5B7065B2572F}"/>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hyperlink" Target="https://eslint.org/" TargetMode="External"/><Relationship Id="rId2" Type="http://schemas.openxmlformats.org/officeDocument/2006/relationships/hyperlink" Target="https://babeljs.io/repl" TargetMode="External"/><Relationship Id="rId1" Type="http://schemas.openxmlformats.org/officeDocument/2006/relationships/hyperlink" Target="https://webpack.js.org/" TargetMode="External"/><Relationship Id="rId5" Type="http://schemas.openxmlformats.org/officeDocument/2006/relationships/hyperlink" Target="https://www.ecma-international.org/publications-and-standards/standards/ecma-262/" TargetMode="External"/><Relationship Id="rId4" Type="http://schemas.openxmlformats.org/officeDocument/2006/relationships/hyperlink" Target="https://www.npmjs.com/" TargetMode="External"/></Relationships>
</file>

<file path=ppt/diagrams/_rels/data1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svg"/><Relationship Id="rId1" Type="http://schemas.openxmlformats.org/officeDocument/2006/relationships/image" Target="../media/image111.png"/><Relationship Id="rId6" Type="http://schemas.openxmlformats.org/officeDocument/2006/relationships/image" Target="../media/image116.svg"/><Relationship Id="rId5" Type="http://schemas.openxmlformats.org/officeDocument/2006/relationships/image" Target="../media/image115.png"/><Relationship Id="rId4" Type="http://schemas.openxmlformats.org/officeDocument/2006/relationships/image" Target="../media/image114.svg"/></Relationships>
</file>

<file path=ppt/diagrams/_rels/data1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svg"/><Relationship Id="rId1" Type="http://schemas.openxmlformats.org/officeDocument/2006/relationships/image" Target="../media/image125.png"/><Relationship Id="rId4" Type="http://schemas.openxmlformats.org/officeDocument/2006/relationships/image" Target="../media/image128.svg"/></Relationships>
</file>

<file path=ppt/diagrams/_rels/data1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svg"/><Relationship Id="rId1" Type="http://schemas.openxmlformats.org/officeDocument/2006/relationships/image" Target="../media/image146.png"/><Relationship Id="rId4" Type="http://schemas.openxmlformats.org/officeDocument/2006/relationships/image" Target="../media/image149.svg"/></Relationships>
</file>

<file path=ppt/diagrams/_rels/data16.xml.rels><?xml version="1.0" encoding="UTF-8" standalone="yes"?>
<Relationships xmlns="http://schemas.openxmlformats.org/package/2006/relationships"><Relationship Id="rId8" Type="http://schemas.openxmlformats.org/officeDocument/2006/relationships/image" Target="../media/image158.svg"/><Relationship Id="rId3" Type="http://schemas.openxmlformats.org/officeDocument/2006/relationships/image" Target="../media/image153.png"/><Relationship Id="rId7" Type="http://schemas.openxmlformats.org/officeDocument/2006/relationships/image" Target="../media/image157.png"/><Relationship Id="rId2" Type="http://schemas.openxmlformats.org/officeDocument/2006/relationships/image" Target="../media/image152.svg"/><Relationship Id="rId1" Type="http://schemas.openxmlformats.org/officeDocument/2006/relationships/image" Target="../media/image151.png"/><Relationship Id="rId6" Type="http://schemas.openxmlformats.org/officeDocument/2006/relationships/image" Target="../media/image156.svg"/><Relationship Id="rId5" Type="http://schemas.openxmlformats.org/officeDocument/2006/relationships/image" Target="../media/image155.png"/><Relationship Id="rId10" Type="http://schemas.openxmlformats.org/officeDocument/2006/relationships/image" Target="../media/image160.svg"/><Relationship Id="rId4" Type="http://schemas.openxmlformats.org/officeDocument/2006/relationships/image" Target="../media/image154.svg"/><Relationship Id="rId9" Type="http://schemas.openxmlformats.org/officeDocument/2006/relationships/image" Target="../media/image159.png"/></Relationships>
</file>

<file path=ppt/diagrams/_rels/data1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svg"/><Relationship Id="rId1" Type="http://schemas.openxmlformats.org/officeDocument/2006/relationships/image" Target="../media/image161.png"/><Relationship Id="rId6" Type="http://schemas.openxmlformats.org/officeDocument/2006/relationships/image" Target="../media/image166.svg"/><Relationship Id="rId5" Type="http://schemas.openxmlformats.org/officeDocument/2006/relationships/image" Target="../media/image165.png"/><Relationship Id="rId4" Type="http://schemas.openxmlformats.org/officeDocument/2006/relationships/image" Target="../media/image164.svg"/></Relationships>
</file>

<file path=ppt/diagrams/_rels/data18.xml.rels><?xml version="1.0" encoding="UTF-8" standalone="yes"?>
<Relationships xmlns="http://schemas.openxmlformats.org/package/2006/relationships"><Relationship Id="rId2" Type="http://schemas.openxmlformats.org/officeDocument/2006/relationships/hyperlink" Target="https://groupsg001.sharepoint.com/sites/CommunautFrontend/Shared%20Documents/General/Data%20Structure%20And%20Their%20Impact%20on%20Performance.pptx?d=w74714729b2ec4062800fa4b9429cb406&amp;csf=1&amp;web=1&amp;e=begqgW" TargetMode="External"/><Relationship Id="rId1" Type="http://schemas.openxmlformats.org/officeDocument/2006/relationships/hyperlink" Target="https://groupsg001.sharepoint.com/sites/CommunautFrontend/Shared%20Documents/General/Algorithm%20And%20Their%20Impact%20on%20Performance.pptx?d=wcf0bde57325b46a6bea2c2a5daf1bc0b&amp;csf=1&amp;web=1&amp;e=Qc4jwc" TargetMode="External"/></Relationships>
</file>

<file path=ppt/diagrams/_rels/data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hyperlink" Target="https://babeljs.io/repl" TargetMode="External"/><Relationship Id="rId2" Type="http://schemas.openxmlformats.org/officeDocument/2006/relationships/hyperlink" Target="https://webpack.js.org/" TargetMode="External"/><Relationship Id="rId1" Type="http://schemas.openxmlformats.org/officeDocument/2006/relationships/hyperlink" Target="https://www.ecma-international.org/publications-and-standards/standards/ecma-262/" TargetMode="External"/><Relationship Id="rId5" Type="http://schemas.openxmlformats.org/officeDocument/2006/relationships/hyperlink" Target="https://www.npmjs.com/" TargetMode="External"/><Relationship Id="rId4" Type="http://schemas.openxmlformats.org/officeDocument/2006/relationships/hyperlink" Target="https://eslint.org/" TargetMode="External"/></Relationships>
</file>

<file path=ppt/diagrams/_rels/drawing1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svg"/><Relationship Id="rId1" Type="http://schemas.openxmlformats.org/officeDocument/2006/relationships/image" Target="../media/image111.png"/><Relationship Id="rId6" Type="http://schemas.openxmlformats.org/officeDocument/2006/relationships/image" Target="../media/image116.svg"/><Relationship Id="rId5" Type="http://schemas.openxmlformats.org/officeDocument/2006/relationships/image" Target="../media/image115.png"/><Relationship Id="rId4" Type="http://schemas.openxmlformats.org/officeDocument/2006/relationships/image" Target="../media/image114.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svg"/><Relationship Id="rId1" Type="http://schemas.openxmlformats.org/officeDocument/2006/relationships/image" Target="../media/image125.png"/><Relationship Id="rId4" Type="http://schemas.openxmlformats.org/officeDocument/2006/relationships/image" Target="../media/image128.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svg"/><Relationship Id="rId1" Type="http://schemas.openxmlformats.org/officeDocument/2006/relationships/image" Target="../media/image146.png"/><Relationship Id="rId4" Type="http://schemas.openxmlformats.org/officeDocument/2006/relationships/image" Target="../media/image149.svg"/></Relationships>
</file>

<file path=ppt/diagrams/_rels/drawing16.xml.rels><?xml version="1.0" encoding="UTF-8" standalone="yes"?>
<Relationships xmlns="http://schemas.openxmlformats.org/package/2006/relationships"><Relationship Id="rId8" Type="http://schemas.openxmlformats.org/officeDocument/2006/relationships/image" Target="../media/image158.svg"/><Relationship Id="rId3" Type="http://schemas.openxmlformats.org/officeDocument/2006/relationships/image" Target="../media/image153.png"/><Relationship Id="rId7" Type="http://schemas.openxmlformats.org/officeDocument/2006/relationships/image" Target="../media/image157.png"/><Relationship Id="rId2" Type="http://schemas.openxmlformats.org/officeDocument/2006/relationships/image" Target="../media/image152.svg"/><Relationship Id="rId1" Type="http://schemas.openxmlformats.org/officeDocument/2006/relationships/image" Target="../media/image151.png"/><Relationship Id="rId6" Type="http://schemas.openxmlformats.org/officeDocument/2006/relationships/image" Target="../media/image156.svg"/><Relationship Id="rId5" Type="http://schemas.openxmlformats.org/officeDocument/2006/relationships/image" Target="../media/image155.png"/><Relationship Id="rId10" Type="http://schemas.openxmlformats.org/officeDocument/2006/relationships/image" Target="../media/image160.svg"/><Relationship Id="rId4" Type="http://schemas.openxmlformats.org/officeDocument/2006/relationships/image" Target="../media/image154.svg"/><Relationship Id="rId9" Type="http://schemas.openxmlformats.org/officeDocument/2006/relationships/image" Target="../media/image159.png"/></Relationships>
</file>

<file path=ppt/diagrams/_rels/drawing1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svg"/><Relationship Id="rId1" Type="http://schemas.openxmlformats.org/officeDocument/2006/relationships/image" Target="../media/image161.png"/><Relationship Id="rId6" Type="http://schemas.openxmlformats.org/officeDocument/2006/relationships/image" Target="../media/image166.svg"/><Relationship Id="rId5" Type="http://schemas.openxmlformats.org/officeDocument/2006/relationships/image" Target="../media/image165.png"/><Relationship Id="rId4" Type="http://schemas.openxmlformats.org/officeDocument/2006/relationships/image" Target="../media/image164.svg"/></Relationships>
</file>

<file path=ppt/diagrams/_rels/drawing18.xml.rels><?xml version="1.0" encoding="UTF-8" standalone="yes"?>
<Relationships xmlns="http://schemas.openxmlformats.org/package/2006/relationships"><Relationship Id="rId2" Type="http://schemas.openxmlformats.org/officeDocument/2006/relationships/hyperlink" Target="https://groupsg001.sharepoint.com/sites/CommunautFrontend/Shared%20Documents/General/Data%20Structure%20And%20Their%20Impact%20on%20Performance.pptx?d=w74714729b2ec4062800fa4b9429cb406&amp;csf=1&amp;web=1&amp;e=begqgW" TargetMode="External"/><Relationship Id="rId1" Type="http://schemas.openxmlformats.org/officeDocument/2006/relationships/hyperlink" Target="https://groupsg001.sharepoint.com/sites/CommunautFrontend/Shared%20Documents/General/Algorithm%20And%20Their%20Impact%20on%20Performance.pptx?d=wcf0bde57325b46a6bea2c2a5daf1bc0b&amp;csf=1&amp;web=1&amp;e=Qc4jwc" TargetMode="External"/></Relationships>
</file>

<file path=ppt/diagrams/_rels/drawing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724ABA-1FF6-49D4-87D7-BB4FFEC66363}" type="doc">
      <dgm:prSet loTypeId="urn:microsoft.com/office/officeart/2008/layout/LinedList" loCatId="list" qsTypeId="urn:microsoft.com/office/officeart/2005/8/quickstyle/simple2" qsCatId="simple" csTypeId="urn:microsoft.com/office/officeart/2005/8/colors/accent1_1" csCatId="accent1" phldr="1"/>
      <dgm:spPr/>
      <dgm:t>
        <a:bodyPr/>
        <a:lstStyle/>
        <a:p>
          <a:endParaRPr lang="en-US"/>
        </a:p>
      </dgm:t>
    </dgm:pt>
    <dgm:pt modelId="{ADAA5314-2D4B-4622-B71B-A630FE964F8F}">
      <dgm:prSet/>
      <dgm:spPr/>
      <dgm:t>
        <a:bodyPr/>
        <a:lstStyle/>
        <a:p>
          <a:r>
            <a:rPr lang="fr-FR" err="1">
              <a:hlinkClick xmlns:r="http://schemas.openxmlformats.org/officeDocument/2006/relationships" r:id="rId1"/>
            </a:rPr>
            <a:t>Webpack</a:t>
          </a:r>
          <a:r>
            <a:rPr lang="fr-FR"/>
            <a:t> (</a:t>
          </a:r>
          <a:r>
            <a:rPr lang="fr-FR" err="1"/>
            <a:t>bundler</a:t>
          </a:r>
          <a:r>
            <a:rPr lang="fr-FR"/>
            <a:t>)</a:t>
          </a:r>
          <a:endParaRPr lang="en-US"/>
        </a:p>
      </dgm:t>
    </dgm:pt>
    <dgm:pt modelId="{CA719BC9-B57B-466D-AA48-EC5A012239B3}" type="parTrans" cxnId="{8D7EA7EE-A9C9-430D-9423-740E2735FA46}">
      <dgm:prSet/>
      <dgm:spPr/>
      <dgm:t>
        <a:bodyPr/>
        <a:lstStyle/>
        <a:p>
          <a:endParaRPr lang="en-US"/>
        </a:p>
      </dgm:t>
    </dgm:pt>
    <dgm:pt modelId="{D1296FE3-4354-48BC-8BC5-059CB31F0935}" type="sibTrans" cxnId="{8D7EA7EE-A9C9-430D-9423-740E2735FA46}">
      <dgm:prSet/>
      <dgm:spPr/>
      <dgm:t>
        <a:bodyPr/>
        <a:lstStyle/>
        <a:p>
          <a:endParaRPr lang="en-US"/>
        </a:p>
      </dgm:t>
    </dgm:pt>
    <dgm:pt modelId="{A368557B-5F53-4F79-887E-D3AA69BEAEAD}">
      <dgm:prSet/>
      <dgm:spPr/>
      <dgm:t>
        <a:bodyPr/>
        <a:lstStyle/>
        <a:p>
          <a:r>
            <a:rPr lang="fr-FR">
              <a:hlinkClick xmlns:r="http://schemas.openxmlformats.org/officeDocument/2006/relationships" r:id="rId2"/>
            </a:rPr>
            <a:t>Babel</a:t>
          </a:r>
          <a:r>
            <a:rPr lang="fr-FR"/>
            <a:t> (transpiler)</a:t>
          </a:r>
          <a:endParaRPr lang="en-US"/>
        </a:p>
      </dgm:t>
    </dgm:pt>
    <dgm:pt modelId="{067F30E6-87C9-4608-B022-A1904400DEAC}" type="parTrans" cxnId="{9B42C1D6-E2B4-4C12-9597-D8C149FD6AD2}">
      <dgm:prSet/>
      <dgm:spPr/>
      <dgm:t>
        <a:bodyPr/>
        <a:lstStyle/>
        <a:p>
          <a:endParaRPr lang="en-US"/>
        </a:p>
      </dgm:t>
    </dgm:pt>
    <dgm:pt modelId="{F0836523-F337-4D55-9F34-7BCEFF3502AE}" type="sibTrans" cxnId="{9B42C1D6-E2B4-4C12-9597-D8C149FD6AD2}">
      <dgm:prSet/>
      <dgm:spPr/>
      <dgm:t>
        <a:bodyPr/>
        <a:lstStyle/>
        <a:p>
          <a:endParaRPr lang="en-US"/>
        </a:p>
      </dgm:t>
    </dgm:pt>
    <dgm:pt modelId="{EEF3E394-798C-4C8D-90EE-BB403A9CC981}">
      <dgm:prSet/>
      <dgm:spPr/>
      <dgm:t>
        <a:bodyPr/>
        <a:lstStyle/>
        <a:p>
          <a:r>
            <a:rPr lang="fr-FR" err="1">
              <a:hlinkClick xmlns:r="http://schemas.openxmlformats.org/officeDocument/2006/relationships" r:id="rId3"/>
            </a:rPr>
            <a:t>Eslint</a:t>
          </a:r>
          <a:r>
            <a:rPr lang="fr-FR"/>
            <a:t> (</a:t>
          </a:r>
          <a:r>
            <a:rPr lang="fr-FR" err="1"/>
            <a:t>static</a:t>
          </a:r>
          <a:r>
            <a:rPr lang="fr-FR"/>
            <a:t> code </a:t>
          </a:r>
          <a:r>
            <a:rPr lang="en-US" noProof="0"/>
            <a:t>analyzer</a:t>
          </a:r>
          <a:r>
            <a:rPr lang="fr-FR"/>
            <a:t>)</a:t>
          </a:r>
          <a:endParaRPr lang="en-US"/>
        </a:p>
      </dgm:t>
    </dgm:pt>
    <dgm:pt modelId="{854F2404-8E57-425C-9F42-274B2964FB80}" type="parTrans" cxnId="{A28F8FFC-8EEA-4535-ADCA-E3EE30A703C5}">
      <dgm:prSet/>
      <dgm:spPr/>
      <dgm:t>
        <a:bodyPr/>
        <a:lstStyle/>
        <a:p>
          <a:endParaRPr lang="en-US"/>
        </a:p>
      </dgm:t>
    </dgm:pt>
    <dgm:pt modelId="{6E3B5CB9-2994-4CFD-B8CD-36E063579450}" type="sibTrans" cxnId="{A28F8FFC-8EEA-4535-ADCA-E3EE30A703C5}">
      <dgm:prSet/>
      <dgm:spPr/>
      <dgm:t>
        <a:bodyPr/>
        <a:lstStyle/>
        <a:p>
          <a:endParaRPr lang="en-US"/>
        </a:p>
      </dgm:t>
    </dgm:pt>
    <dgm:pt modelId="{AADD2984-A2AE-4AC2-A208-61EC8C72EDC9}">
      <dgm:prSet/>
      <dgm:spPr/>
      <dgm:t>
        <a:bodyPr/>
        <a:lstStyle/>
        <a:p>
          <a:r>
            <a:rPr lang="fr-FR"/>
            <a:t>Node </a:t>
          </a:r>
          <a:r>
            <a:rPr lang="fr-FR" err="1"/>
            <a:t>js</a:t>
          </a:r>
          <a:r>
            <a:rPr lang="fr-FR"/>
            <a:t> (runtime)</a:t>
          </a:r>
          <a:endParaRPr lang="en-US"/>
        </a:p>
      </dgm:t>
    </dgm:pt>
    <dgm:pt modelId="{DAEFFD1B-3261-4F95-B506-6F61E8ED633B}" type="parTrans" cxnId="{5F6E4FC6-86C1-4300-8168-3767FED88F83}">
      <dgm:prSet/>
      <dgm:spPr/>
      <dgm:t>
        <a:bodyPr/>
        <a:lstStyle/>
        <a:p>
          <a:endParaRPr lang="en-US"/>
        </a:p>
      </dgm:t>
    </dgm:pt>
    <dgm:pt modelId="{AF4112F9-878C-440E-9BED-E17EC4ECAC8E}" type="sibTrans" cxnId="{5F6E4FC6-86C1-4300-8168-3767FED88F83}">
      <dgm:prSet/>
      <dgm:spPr/>
      <dgm:t>
        <a:bodyPr/>
        <a:lstStyle/>
        <a:p>
          <a:endParaRPr lang="en-US"/>
        </a:p>
      </dgm:t>
    </dgm:pt>
    <dgm:pt modelId="{E03955E2-D3C1-48AA-9132-397AD5D85736}">
      <dgm:prSet/>
      <dgm:spPr/>
      <dgm:t>
        <a:bodyPr/>
        <a:lstStyle/>
        <a:p>
          <a:r>
            <a:rPr lang="fr-FR" err="1">
              <a:hlinkClick xmlns:r="http://schemas.openxmlformats.org/officeDocument/2006/relationships" r:id="rId4"/>
            </a:rPr>
            <a:t>npm</a:t>
          </a:r>
          <a:r>
            <a:rPr lang="fr-FR"/>
            <a:t> (package manager)</a:t>
          </a:r>
          <a:endParaRPr lang="en-US"/>
        </a:p>
      </dgm:t>
    </dgm:pt>
    <dgm:pt modelId="{AFEEDA8F-6457-42C0-8F10-1D8FD33F9B20}" type="parTrans" cxnId="{B9838F62-02A3-479B-9056-B157FE31E5A2}">
      <dgm:prSet/>
      <dgm:spPr/>
      <dgm:t>
        <a:bodyPr/>
        <a:lstStyle/>
        <a:p>
          <a:endParaRPr lang="en-US"/>
        </a:p>
      </dgm:t>
    </dgm:pt>
    <dgm:pt modelId="{7E6CDDB9-894A-4D6C-B156-BA96442DDFEA}" type="sibTrans" cxnId="{B9838F62-02A3-479B-9056-B157FE31E5A2}">
      <dgm:prSet/>
      <dgm:spPr/>
      <dgm:t>
        <a:bodyPr/>
        <a:lstStyle/>
        <a:p>
          <a:endParaRPr lang="en-US"/>
        </a:p>
      </dgm:t>
    </dgm:pt>
    <dgm:pt modelId="{2EB7693C-5C0C-47D4-A7DE-A09364A320B9}">
      <dgm:prSet/>
      <dgm:spPr/>
      <dgm:t>
        <a:bodyPr/>
        <a:lstStyle/>
        <a:p>
          <a:r>
            <a:rPr lang="fr-FR"/>
            <a:t>Browser (Chrome, Firefox, …)</a:t>
          </a:r>
          <a:endParaRPr lang="en-US"/>
        </a:p>
      </dgm:t>
    </dgm:pt>
    <dgm:pt modelId="{ADDEAB11-C6F5-476B-BA48-1CAC82E3A790}" type="parTrans" cxnId="{A4141CE8-D862-44CE-A7D0-4BCFF2E83D92}">
      <dgm:prSet/>
      <dgm:spPr/>
      <dgm:t>
        <a:bodyPr/>
        <a:lstStyle/>
        <a:p>
          <a:endParaRPr lang="en-US"/>
        </a:p>
      </dgm:t>
    </dgm:pt>
    <dgm:pt modelId="{161D3ABE-E1F2-4596-98B2-1861CA3D50D3}" type="sibTrans" cxnId="{A4141CE8-D862-44CE-A7D0-4BCFF2E83D92}">
      <dgm:prSet/>
      <dgm:spPr/>
      <dgm:t>
        <a:bodyPr/>
        <a:lstStyle/>
        <a:p>
          <a:endParaRPr lang="en-US"/>
        </a:p>
      </dgm:t>
    </dgm:pt>
    <dgm:pt modelId="{76E69D1B-4EE0-41FB-BC7C-7A3A32B1A326}">
      <dgm:prSet/>
      <dgm:spPr/>
      <dgm:t>
        <a:bodyPr/>
        <a:lstStyle/>
        <a:p>
          <a:r>
            <a:rPr lang="en-US" err="1">
              <a:hlinkClick xmlns:r="http://schemas.openxmlformats.org/officeDocument/2006/relationships" r:id="rId5"/>
            </a:rPr>
            <a:t>ECMAScrip</a:t>
          </a:r>
          <a:r>
            <a:rPr lang="fr-FR">
              <a:hlinkClick xmlns:r="http://schemas.openxmlformats.org/officeDocument/2006/relationships" r:id="rId5"/>
            </a:rPr>
            <a:t>t</a:t>
          </a:r>
          <a:endParaRPr lang="en-US"/>
        </a:p>
      </dgm:t>
    </dgm:pt>
    <dgm:pt modelId="{1090E4CE-5013-42C1-A2DB-B8E1F9A8B365}" type="parTrans" cxnId="{2341E40C-952B-4942-BFDF-6AFF920F31E1}">
      <dgm:prSet/>
      <dgm:spPr/>
      <dgm:t>
        <a:bodyPr/>
        <a:lstStyle/>
        <a:p>
          <a:endParaRPr lang="en-US"/>
        </a:p>
      </dgm:t>
    </dgm:pt>
    <dgm:pt modelId="{E3A1D23E-2C85-4825-8813-92B7ACE8F972}" type="sibTrans" cxnId="{2341E40C-952B-4942-BFDF-6AFF920F31E1}">
      <dgm:prSet/>
      <dgm:spPr/>
      <dgm:t>
        <a:bodyPr/>
        <a:lstStyle/>
        <a:p>
          <a:endParaRPr lang="en-US"/>
        </a:p>
      </dgm:t>
    </dgm:pt>
    <dgm:pt modelId="{161CB138-72FA-4A39-A129-B49C6BE55E38}" type="pres">
      <dgm:prSet presAssocID="{D2724ABA-1FF6-49D4-87D7-BB4FFEC66363}" presName="vert0" presStyleCnt="0">
        <dgm:presLayoutVars>
          <dgm:dir/>
          <dgm:animOne val="branch"/>
          <dgm:animLvl val="lvl"/>
        </dgm:presLayoutVars>
      </dgm:prSet>
      <dgm:spPr/>
    </dgm:pt>
    <dgm:pt modelId="{42B34F49-D251-44AB-A68F-2791D61AE9AC}" type="pres">
      <dgm:prSet presAssocID="{76E69D1B-4EE0-41FB-BC7C-7A3A32B1A326}" presName="thickLine" presStyleLbl="alignNode1" presStyleIdx="0" presStyleCnt="7"/>
      <dgm:spPr/>
    </dgm:pt>
    <dgm:pt modelId="{BFEC6950-2C57-4A3F-B645-27F65D335076}" type="pres">
      <dgm:prSet presAssocID="{76E69D1B-4EE0-41FB-BC7C-7A3A32B1A326}" presName="horz1" presStyleCnt="0"/>
      <dgm:spPr/>
    </dgm:pt>
    <dgm:pt modelId="{BC50C0FA-8AA5-4398-8DCC-1AFEDED69578}" type="pres">
      <dgm:prSet presAssocID="{76E69D1B-4EE0-41FB-BC7C-7A3A32B1A326}" presName="tx1" presStyleLbl="revTx" presStyleIdx="0" presStyleCnt="7"/>
      <dgm:spPr/>
    </dgm:pt>
    <dgm:pt modelId="{008AF096-BD32-4EC6-A6B3-27BE0E357C68}" type="pres">
      <dgm:prSet presAssocID="{76E69D1B-4EE0-41FB-BC7C-7A3A32B1A326}" presName="vert1" presStyleCnt="0"/>
      <dgm:spPr/>
    </dgm:pt>
    <dgm:pt modelId="{0F93A034-8780-40CB-8A06-C4DF874889EE}" type="pres">
      <dgm:prSet presAssocID="{ADAA5314-2D4B-4622-B71B-A630FE964F8F}" presName="thickLine" presStyleLbl="alignNode1" presStyleIdx="1" presStyleCnt="7"/>
      <dgm:spPr/>
    </dgm:pt>
    <dgm:pt modelId="{A9A805F0-0C9F-4B1C-925B-219E0D801FAD}" type="pres">
      <dgm:prSet presAssocID="{ADAA5314-2D4B-4622-B71B-A630FE964F8F}" presName="horz1" presStyleCnt="0"/>
      <dgm:spPr/>
    </dgm:pt>
    <dgm:pt modelId="{CF449855-9646-49E1-9849-E143D87E670A}" type="pres">
      <dgm:prSet presAssocID="{ADAA5314-2D4B-4622-B71B-A630FE964F8F}" presName="tx1" presStyleLbl="revTx" presStyleIdx="1" presStyleCnt="7"/>
      <dgm:spPr/>
    </dgm:pt>
    <dgm:pt modelId="{B0994941-8CD0-495C-9D9B-FA5FFD81EF5E}" type="pres">
      <dgm:prSet presAssocID="{ADAA5314-2D4B-4622-B71B-A630FE964F8F}" presName="vert1" presStyleCnt="0"/>
      <dgm:spPr/>
    </dgm:pt>
    <dgm:pt modelId="{F62C4757-968C-453B-BDE0-BC2D9AB9FCD8}" type="pres">
      <dgm:prSet presAssocID="{A368557B-5F53-4F79-887E-D3AA69BEAEAD}" presName="thickLine" presStyleLbl="alignNode1" presStyleIdx="2" presStyleCnt="7"/>
      <dgm:spPr/>
    </dgm:pt>
    <dgm:pt modelId="{3056509A-E119-4E2E-80B8-5FC8600ED578}" type="pres">
      <dgm:prSet presAssocID="{A368557B-5F53-4F79-887E-D3AA69BEAEAD}" presName="horz1" presStyleCnt="0"/>
      <dgm:spPr/>
    </dgm:pt>
    <dgm:pt modelId="{46F7F7F8-18FC-4E76-9CA4-4CB96437531C}" type="pres">
      <dgm:prSet presAssocID="{A368557B-5F53-4F79-887E-D3AA69BEAEAD}" presName="tx1" presStyleLbl="revTx" presStyleIdx="2" presStyleCnt="7"/>
      <dgm:spPr/>
    </dgm:pt>
    <dgm:pt modelId="{BC9E50B4-914E-487F-B858-F96EAA1ECBA5}" type="pres">
      <dgm:prSet presAssocID="{A368557B-5F53-4F79-887E-D3AA69BEAEAD}" presName="vert1" presStyleCnt="0"/>
      <dgm:spPr/>
    </dgm:pt>
    <dgm:pt modelId="{609DBF03-8C7E-48A1-BD76-97611D05FC29}" type="pres">
      <dgm:prSet presAssocID="{EEF3E394-798C-4C8D-90EE-BB403A9CC981}" presName="thickLine" presStyleLbl="alignNode1" presStyleIdx="3" presStyleCnt="7"/>
      <dgm:spPr/>
    </dgm:pt>
    <dgm:pt modelId="{B4463AA5-E3F0-49EA-92EE-1EEF14AA79F8}" type="pres">
      <dgm:prSet presAssocID="{EEF3E394-798C-4C8D-90EE-BB403A9CC981}" presName="horz1" presStyleCnt="0"/>
      <dgm:spPr/>
    </dgm:pt>
    <dgm:pt modelId="{AFAB5273-F289-451A-846F-648D9E627AA3}" type="pres">
      <dgm:prSet presAssocID="{EEF3E394-798C-4C8D-90EE-BB403A9CC981}" presName="tx1" presStyleLbl="revTx" presStyleIdx="3" presStyleCnt="7"/>
      <dgm:spPr/>
    </dgm:pt>
    <dgm:pt modelId="{3159F6EA-9567-4A07-9B9C-682DC4A56726}" type="pres">
      <dgm:prSet presAssocID="{EEF3E394-798C-4C8D-90EE-BB403A9CC981}" presName="vert1" presStyleCnt="0"/>
      <dgm:spPr/>
    </dgm:pt>
    <dgm:pt modelId="{454D0BB1-C545-4601-9F14-5721EE80C4D4}" type="pres">
      <dgm:prSet presAssocID="{AADD2984-A2AE-4AC2-A208-61EC8C72EDC9}" presName="thickLine" presStyleLbl="alignNode1" presStyleIdx="4" presStyleCnt="7"/>
      <dgm:spPr/>
    </dgm:pt>
    <dgm:pt modelId="{BA2EEAA3-FE5C-4941-9E57-70DA19CD5F25}" type="pres">
      <dgm:prSet presAssocID="{AADD2984-A2AE-4AC2-A208-61EC8C72EDC9}" presName="horz1" presStyleCnt="0"/>
      <dgm:spPr/>
    </dgm:pt>
    <dgm:pt modelId="{4209AAC0-600D-4733-BDE4-8327E6E008D4}" type="pres">
      <dgm:prSet presAssocID="{AADD2984-A2AE-4AC2-A208-61EC8C72EDC9}" presName="tx1" presStyleLbl="revTx" presStyleIdx="4" presStyleCnt="7"/>
      <dgm:spPr/>
    </dgm:pt>
    <dgm:pt modelId="{98EDAEBA-3A54-42B2-A34A-3758D38BC90D}" type="pres">
      <dgm:prSet presAssocID="{AADD2984-A2AE-4AC2-A208-61EC8C72EDC9}" presName="vert1" presStyleCnt="0"/>
      <dgm:spPr/>
    </dgm:pt>
    <dgm:pt modelId="{4DDB8B08-1650-4BAB-8DC0-652DB6774026}" type="pres">
      <dgm:prSet presAssocID="{E03955E2-D3C1-48AA-9132-397AD5D85736}" presName="thickLine" presStyleLbl="alignNode1" presStyleIdx="5" presStyleCnt="7"/>
      <dgm:spPr/>
    </dgm:pt>
    <dgm:pt modelId="{ED9737CF-424D-4364-8740-5624ECC14EDA}" type="pres">
      <dgm:prSet presAssocID="{E03955E2-D3C1-48AA-9132-397AD5D85736}" presName="horz1" presStyleCnt="0"/>
      <dgm:spPr/>
    </dgm:pt>
    <dgm:pt modelId="{8B4806FA-EED4-4BBD-9BBF-62A2C05C4376}" type="pres">
      <dgm:prSet presAssocID="{E03955E2-D3C1-48AA-9132-397AD5D85736}" presName="tx1" presStyleLbl="revTx" presStyleIdx="5" presStyleCnt="7"/>
      <dgm:spPr/>
    </dgm:pt>
    <dgm:pt modelId="{3A610AF9-8F1F-41E1-A2C5-A43743D79439}" type="pres">
      <dgm:prSet presAssocID="{E03955E2-D3C1-48AA-9132-397AD5D85736}" presName="vert1" presStyleCnt="0"/>
      <dgm:spPr/>
    </dgm:pt>
    <dgm:pt modelId="{9B6ACE11-9DC8-4772-9396-A6FB052521A0}" type="pres">
      <dgm:prSet presAssocID="{2EB7693C-5C0C-47D4-A7DE-A09364A320B9}" presName="thickLine" presStyleLbl="alignNode1" presStyleIdx="6" presStyleCnt="7"/>
      <dgm:spPr/>
    </dgm:pt>
    <dgm:pt modelId="{FE6CDD1F-5AD6-4E59-98CD-70E0CA32DA71}" type="pres">
      <dgm:prSet presAssocID="{2EB7693C-5C0C-47D4-A7DE-A09364A320B9}" presName="horz1" presStyleCnt="0"/>
      <dgm:spPr/>
    </dgm:pt>
    <dgm:pt modelId="{95C86BBE-C8A0-4DDE-B574-2D946C31EFB0}" type="pres">
      <dgm:prSet presAssocID="{2EB7693C-5C0C-47D4-A7DE-A09364A320B9}" presName="tx1" presStyleLbl="revTx" presStyleIdx="6" presStyleCnt="7"/>
      <dgm:spPr/>
    </dgm:pt>
    <dgm:pt modelId="{72E2C4A9-8E9F-4DBD-BC76-4D7484D3F3C7}" type="pres">
      <dgm:prSet presAssocID="{2EB7693C-5C0C-47D4-A7DE-A09364A320B9}" presName="vert1" presStyleCnt="0"/>
      <dgm:spPr/>
    </dgm:pt>
  </dgm:ptLst>
  <dgm:cxnLst>
    <dgm:cxn modelId="{2341E40C-952B-4942-BFDF-6AFF920F31E1}" srcId="{D2724ABA-1FF6-49D4-87D7-BB4FFEC66363}" destId="{76E69D1B-4EE0-41FB-BC7C-7A3A32B1A326}" srcOrd="0" destOrd="0" parTransId="{1090E4CE-5013-42C1-A2DB-B8E1F9A8B365}" sibTransId="{E3A1D23E-2C85-4825-8813-92B7ACE8F972}"/>
    <dgm:cxn modelId="{C575362A-E4D3-4C64-BC67-5731FE008DBF}" type="presOf" srcId="{ADAA5314-2D4B-4622-B71B-A630FE964F8F}" destId="{CF449855-9646-49E1-9849-E143D87E670A}" srcOrd="0" destOrd="0" presId="urn:microsoft.com/office/officeart/2008/layout/LinedList"/>
    <dgm:cxn modelId="{B9838F62-02A3-479B-9056-B157FE31E5A2}" srcId="{D2724ABA-1FF6-49D4-87D7-BB4FFEC66363}" destId="{E03955E2-D3C1-48AA-9132-397AD5D85736}" srcOrd="5" destOrd="0" parTransId="{AFEEDA8F-6457-42C0-8F10-1D8FD33F9B20}" sibTransId="{7E6CDDB9-894A-4D6C-B156-BA96442DDFEA}"/>
    <dgm:cxn modelId="{D0F44145-1EFE-4F97-8965-B7257F896510}" type="presOf" srcId="{E03955E2-D3C1-48AA-9132-397AD5D85736}" destId="{8B4806FA-EED4-4BBD-9BBF-62A2C05C4376}" srcOrd="0" destOrd="0" presId="urn:microsoft.com/office/officeart/2008/layout/LinedList"/>
    <dgm:cxn modelId="{D97A8769-7102-46A1-9C65-9DDEF5894694}" type="presOf" srcId="{AADD2984-A2AE-4AC2-A208-61EC8C72EDC9}" destId="{4209AAC0-600D-4733-BDE4-8327E6E008D4}" srcOrd="0" destOrd="0" presId="urn:microsoft.com/office/officeart/2008/layout/LinedList"/>
    <dgm:cxn modelId="{500B3D54-A8A4-431B-81A6-27E30F180093}" type="presOf" srcId="{EEF3E394-798C-4C8D-90EE-BB403A9CC981}" destId="{AFAB5273-F289-451A-846F-648D9E627AA3}" srcOrd="0" destOrd="0" presId="urn:microsoft.com/office/officeart/2008/layout/LinedList"/>
    <dgm:cxn modelId="{B7E7497B-DA45-41FC-A6B2-093726CAB327}" type="presOf" srcId="{A368557B-5F53-4F79-887E-D3AA69BEAEAD}" destId="{46F7F7F8-18FC-4E76-9CA4-4CB96437531C}" srcOrd="0" destOrd="0" presId="urn:microsoft.com/office/officeart/2008/layout/LinedList"/>
    <dgm:cxn modelId="{650E6E7C-7AE6-4FEE-9B1D-316C0D97C8D0}" type="presOf" srcId="{2EB7693C-5C0C-47D4-A7DE-A09364A320B9}" destId="{95C86BBE-C8A0-4DDE-B574-2D946C31EFB0}" srcOrd="0" destOrd="0" presId="urn:microsoft.com/office/officeart/2008/layout/LinedList"/>
    <dgm:cxn modelId="{9CA9349E-5A10-4B52-B19B-F674681E9DA5}" type="presOf" srcId="{76E69D1B-4EE0-41FB-BC7C-7A3A32B1A326}" destId="{BC50C0FA-8AA5-4398-8DCC-1AFEDED69578}" srcOrd="0" destOrd="0" presId="urn:microsoft.com/office/officeart/2008/layout/LinedList"/>
    <dgm:cxn modelId="{AE35CDB6-2D35-4D77-AC5B-06293074F9F5}" type="presOf" srcId="{D2724ABA-1FF6-49D4-87D7-BB4FFEC66363}" destId="{161CB138-72FA-4A39-A129-B49C6BE55E38}" srcOrd="0" destOrd="0" presId="urn:microsoft.com/office/officeart/2008/layout/LinedList"/>
    <dgm:cxn modelId="{5F6E4FC6-86C1-4300-8168-3767FED88F83}" srcId="{D2724ABA-1FF6-49D4-87D7-BB4FFEC66363}" destId="{AADD2984-A2AE-4AC2-A208-61EC8C72EDC9}" srcOrd="4" destOrd="0" parTransId="{DAEFFD1B-3261-4F95-B506-6F61E8ED633B}" sibTransId="{AF4112F9-878C-440E-9BED-E17EC4ECAC8E}"/>
    <dgm:cxn modelId="{9B42C1D6-E2B4-4C12-9597-D8C149FD6AD2}" srcId="{D2724ABA-1FF6-49D4-87D7-BB4FFEC66363}" destId="{A368557B-5F53-4F79-887E-D3AA69BEAEAD}" srcOrd="2" destOrd="0" parTransId="{067F30E6-87C9-4608-B022-A1904400DEAC}" sibTransId="{F0836523-F337-4D55-9F34-7BCEFF3502AE}"/>
    <dgm:cxn modelId="{A4141CE8-D862-44CE-A7D0-4BCFF2E83D92}" srcId="{D2724ABA-1FF6-49D4-87D7-BB4FFEC66363}" destId="{2EB7693C-5C0C-47D4-A7DE-A09364A320B9}" srcOrd="6" destOrd="0" parTransId="{ADDEAB11-C6F5-476B-BA48-1CAC82E3A790}" sibTransId="{161D3ABE-E1F2-4596-98B2-1861CA3D50D3}"/>
    <dgm:cxn modelId="{8D7EA7EE-A9C9-430D-9423-740E2735FA46}" srcId="{D2724ABA-1FF6-49D4-87D7-BB4FFEC66363}" destId="{ADAA5314-2D4B-4622-B71B-A630FE964F8F}" srcOrd="1" destOrd="0" parTransId="{CA719BC9-B57B-466D-AA48-EC5A012239B3}" sibTransId="{D1296FE3-4354-48BC-8BC5-059CB31F0935}"/>
    <dgm:cxn modelId="{A28F8FFC-8EEA-4535-ADCA-E3EE30A703C5}" srcId="{D2724ABA-1FF6-49D4-87D7-BB4FFEC66363}" destId="{EEF3E394-798C-4C8D-90EE-BB403A9CC981}" srcOrd="3" destOrd="0" parTransId="{854F2404-8E57-425C-9F42-274B2964FB80}" sibTransId="{6E3B5CB9-2994-4CFD-B8CD-36E063579450}"/>
    <dgm:cxn modelId="{5F2B6811-7B0B-4E81-AD35-FED539FD379F}" type="presParOf" srcId="{161CB138-72FA-4A39-A129-B49C6BE55E38}" destId="{42B34F49-D251-44AB-A68F-2791D61AE9AC}" srcOrd="0" destOrd="0" presId="urn:microsoft.com/office/officeart/2008/layout/LinedList"/>
    <dgm:cxn modelId="{DE6149C4-5B2E-40F9-BF35-BE50368FDBD6}" type="presParOf" srcId="{161CB138-72FA-4A39-A129-B49C6BE55E38}" destId="{BFEC6950-2C57-4A3F-B645-27F65D335076}" srcOrd="1" destOrd="0" presId="urn:microsoft.com/office/officeart/2008/layout/LinedList"/>
    <dgm:cxn modelId="{BAA628F2-4472-4EF4-B43C-920A242C3BA9}" type="presParOf" srcId="{BFEC6950-2C57-4A3F-B645-27F65D335076}" destId="{BC50C0FA-8AA5-4398-8DCC-1AFEDED69578}" srcOrd="0" destOrd="0" presId="urn:microsoft.com/office/officeart/2008/layout/LinedList"/>
    <dgm:cxn modelId="{D7DB2D54-2F68-4EE3-979E-FEC6957E7783}" type="presParOf" srcId="{BFEC6950-2C57-4A3F-B645-27F65D335076}" destId="{008AF096-BD32-4EC6-A6B3-27BE0E357C68}" srcOrd="1" destOrd="0" presId="urn:microsoft.com/office/officeart/2008/layout/LinedList"/>
    <dgm:cxn modelId="{9F98EED7-0E81-43AD-B503-1F02784FE0E4}" type="presParOf" srcId="{161CB138-72FA-4A39-A129-B49C6BE55E38}" destId="{0F93A034-8780-40CB-8A06-C4DF874889EE}" srcOrd="2" destOrd="0" presId="urn:microsoft.com/office/officeart/2008/layout/LinedList"/>
    <dgm:cxn modelId="{C81B35D0-88FB-4610-AF57-5588999017F0}" type="presParOf" srcId="{161CB138-72FA-4A39-A129-B49C6BE55E38}" destId="{A9A805F0-0C9F-4B1C-925B-219E0D801FAD}" srcOrd="3" destOrd="0" presId="urn:microsoft.com/office/officeart/2008/layout/LinedList"/>
    <dgm:cxn modelId="{F9D36152-ADCB-49F9-9583-A926D603D65C}" type="presParOf" srcId="{A9A805F0-0C9F-4B1C-925B-219E0D801FAD}" destId="{CF449855-9646-49E1-9849-E143D87E670A}" srcOrd="0" destOrd="0" presId="urn:microsoft.com/office/officeart/2008/layout/LinedList"/>
    <dgm:cxn modelId="{AA9FB18D-2DEA-4843-9539-6B5B31C44DED}" type="presParOf" srcId="{A9A805F0-0C9F-4B1C-925B-219E0D801FAD}" destId="{B0994941-8CD0-495C-9D9B-FA5FFD81EF5E}" srcOrd="1" destOrd="0" presId="urn:microsoft.com/office/officeart/2008/layout/LinedList"/>
    <dgm:cxn modelId="{4CAB12AC-77F7-4F5C-9BA6-93FA7FA26C66}" type="presParOf" srcId="{161CB138-72FA-4A39-A129-B49C6BE55E38}" destId="{F62C4757-968C-453B-BDE0-BC2D9AB9FCD8}" srcOrd="4" destOrd="0" presId="urn:microsoft.com/office/officeart/2008/layout/LinedList"/>
    <dgm:cxn modelId="{53D42A51-15F5-4746-96B8-942CEF863A23}" type="presParOf" srcId="{161CB138-72FA-4A39-A129-B49C6BE55E38}" destId="{3056509A-E119-4E2E-80B8-5FC8600ED578}" srcOrd="5" destOrd="0" presId="urn:microsoft.com/office/officeart/2008/layout/LinedList"/>
    <dgm:cxn modelId="{52BBC358-9C01-4850-BE00-9324A6AA3E7F}" type="presParOf" srcId="{3056509A-E119-4E2E-80B8-5FC8600ED578}" destId="{46F7F7F8-18FC-4E76-9CA4-4CB96437531C}" srcOrd="0" destOrd="0" presId="urn:microsoft.com/office/officeart/2008/layout/LinedList"/>
    <dgm:cxn modelId="{19E2A2FE-7881-4045-8950-F4CE22024FEA}" type="presParOf" srcId="{3056509A-E119-4E2E-80B8-5FC8600ED578}" destId="{BC9E50B4-914E-487F-B858-F96EAA1ECBA5}" srcOrd="1" destOrd="0" presId="urn:microsoft.com/office/officeart/2008/layout/LinedList"/>
    <dgm:cxn modelId="{4FD466ED-52DB-43CF-8DDD-8A0DA57407B2}" type="presParOf" srcId="{161CB138-72FA-4A39-A129-B49C6BE55E38}" destId="{609DBF03-8C7E-48A1-BD76-97611D05FC29}" srcOrd="6" destOrd="0" presId="urn:microsoft.com/office/officeart/2008/layout/LinedList"/>
    <dgm:cxn modelId="{D35A5A1E-3FC0-4182-A2C9-B86DF34A49D5}" type="presParOf" srcId="{161CB138-72FA-4A39-A129-B49C6BE55E38}" destId="{B4463AA5-E3F0-49EA-92EE-1EEF14AA79F8}" srcOrd="7" destOrd="0" presId="urn:microsoft.com/office/officeart/2008/layout/LinedList"/>
    <dgm:cxn modelId="{9CD02003-17A2-401B-A065-67FE1533571C}" type="presParOf" srcId="{B4463AA5-E3F0-49EA-92EE-1EEF14AA79F8}" destId="{AFAB5273-F289-451A-846F-648D9E627AA3}" srcOrd="0" destOrd="0" presId="urn:microsoft.com/office/officeart/2008/layout/LinedList"/>
    <dgm:cxn modelId="{C25D5BBE-A5A4-4B10-BFD6-29164FA296D8}" type="presParOf" srcId="{B4463AA5-E3F0-49EA-92EE-1EEF14AA79F8}" destId="{3159F6EA-9567-4A07-9B9C-682DC4A56726}" srcOrd="1" destOrd="0" presId="urn:microsoft.com/office/officeart/2008/layout/LinedList"/>
    <dgm:cxn modelId="{520257C4-B003-4107-8C86-1ECF6D3E0C24}" type="presParOf" srcId="{161CB138-72FA-4A39-A129-B49C6BE55E38}" destId="{454D0BB1-C545-4601-9F14-5721EE80C4D4}" srcOrd="8" destOrd="0" presId="urn:microsoft.com/office/officeart/2008/layout/LinedList"/>
    <dgm:cxn modelId="{10D5E826-71E5-4388-BADB-7C6D725875AC}" type="presParOf" srcId="{161CB138-72FA-4A39-A129-B49C6BE55E38}" destId="{BA2EEAA3-FE5C-4941-9E57-70DA19CD5F25}" srcOrd="9" destOrd="0" presId="urn:microsoft.com/office/officeart/2008/layout/LinedList"/>
    <dgm:cxn modelId="{15BB015D-D748-4B32-ADD7-E48D16425B41}" type="presParOf" srcId="{BA2EEAA3-FE5C-4941-9E57-70DA19CD5F25}" destId="{4209AAC0-600D-4733-BDE4-8327E6E008D4}" srcOrd="0" destOrd="0" presId="urn:microsoft.com/office/officeart/2008/layout/LinedList"/>
    <dgm:cxn modelId="{C88E0D97-5A4E-4623-B479-AB9D73DEBB02}" type="presParOf" srcId="{BA2EEAA3-FE5C-4941-9E57-70DA19CD5F25}" destId="{98EDAEBA-3A54-42B2-A34A-3758D38BC90D}" srcOrd="1" destOrd="0" presId="urn:microsoft.com/office/officeart/2008/layout/LinedList"/>
    <dgm:cxn modelId="{B9C759C8-875C-4BD4-A317-19E0FDA9725C}" type="presParOf" srcId="{161CB138-72FA-4A39-A129-B49C6BE55E38}" destId="{4DDB8B08-1650-4BAB-8DC0-652DB6774026}" srcOrd="10" destOrd="0" presId="urn:microsoft.com/office/officeart/2008/layout/LinedList"/>
    <dgm:cxn modelId="{742AC344-66F3-4222-9948-D73F94A2F241}" type="presParOf" srcId="{161CB138-72FA-4A39-A129-B49C6BE55E38}" destId="{ED9737CF-424D-4364-8740-5624ECC14EDA}" srcOrd="11" destOrd="0" presId="urn:microsoft.com/office/officeart/2008/layout/LinedList"/>
    <dgm:cxn modelId="{B0B4060E-14C4-4EC1-9F74-89AFC9C5F02D}" type="presParOf" srcId="{ED9737CF-424D-4364-8740-5624ECC14EDA}" destId="{8B4806FA-EED4-4BBD-9BBF-62A2C05C4376}" srcOrd="0" destOrd="0" presId="urn:microsoft.com/office/officeart/2008/layout/LinedList"/>
    <dgm:cxn modelId="{2376E669-9A8A-4543-A894-BE1834317611}" type="presParOf" srcId="{ED9737CF-424D-4364-8740-5624ECC14EDA}" destId="{3A610AF9-8F1F-41E1-A2C5-A43743D79439}" srcOrd="1" destOrd="0" presId="urn:microsoft.com/office/officeart/2008/layout/LinedList"/>
    <dgm:cxn modelId="{4BBAA66B-0974-4836-961A-8050245E4631}" type="presParOf" srcId="{161CB138-72FA-4A39-A129-B49C6BE55E38}" destId="{9B6ACE11-9DC8-4772-9396-A6FB052521A0}" srcOrd="12" destOrd="0" presId="urn:microsoft.com/office/officeart/2008/layout/LinedList"/>
    <dgm:cxn modelId="{C33F0E03-9A33-47B1-89DD-3916BEF11C65}" type="presParOf" srcId="{161CB138-72FA-4A39-A129-B49C6BE55E38}" destId="{FE6CDD1F-5AD6-4E59-98CD-70E0CA32DA71}" srcOrd="13" destOrd="0" presId="urn:microsoft.com/office/officeart/2008/layout/LinedList"/>
    <dgm:cxn modelId="{4E3E1DCA-0D88-4921-973B-35C93DC99881}" type="presParOf" srcId="{FE6CDD1F-5AD6-4E59-98CD-70E0CA32DA71}" destId="{95C86BBE-C8A0-4DDE-B574-2D946C31EFB0}" srcOrd="0" destOrd="0" presId="urn:microsoft.com/office/officeart/2008/layout/LinedList"/>
    <dgm:cxn modelId="{3C08C9D0-99BD-4652-98D8-60EE31E8A1CA}" type="presParOf" srcId="{FE6CDD1F-5AD6-4E59-98CD-70E0CA32DA71}" destId="{72E2C4A9-8E9F-4DBD-BC76-4D7484D3F3C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84A17A6-562B-4818-91E4-1BF9EF8B48B7}" type="doc">
      <dgm:prSet loTypeId="urn:microsoft.com/office/officeart/2005/8/layout/hierarchy3" loCatId="hierarchy" qsTypeId="urn:microsoft.com/office/officeart/2005/8/quickstyle/simple1" qsCatId="simple" csTypeId="urn:microsoft.com/office/officeart/2005/8/colors/accent2_1" csCatId="accent2" phldr="1"/>
      <dgm:spPr/>
      <dgm:t>
        <a:bodyPr/>
        <a:lstStyle/>
        <a:p>
          <a:endParaRPr lang="en-US"/>
        </a:p>
      </dgm:t>
    </dgm:pt>
    <dgm:pt modelId="{81883FA2-8E1E-404A-A4EB-FFD64B5213FF}">
      <dgm:prSet phldrT="[Texte]"/>
      <dgm:spPr/>
      <dgm:t>
        <a:bodyPr/>
        <a:lstStyle/>
        <a:p>
          <a:r>
            <a:rPr lang="fr-FR"/>
            <a:t>Package 1</a:t>
          </a:r>
          <a:endParaRPr lang="en-US"/>
        </a:p>
      </dgm:t>
    </dgm:pt>
    <dgm:pt modelId="{47641425-07AB-4C37-8398-D79C46F15D41}" type="parTrans" cxnId="{64E7204C-3E4B-46DF-9AD2-A50766C1F828}">
      <dgm:prSet/>
      <dgm:spPr/>
      <dgm:t>
        <a:bodyPr/>
        <a:lstStyle/>
        <a:p>
          <a:endParaRPr lang="en-US"/>
        </a:p>
      </dgm:t>
    </dgm:pt>
    <dgm:pt modelId="{3E4CF067-0888-4E10-9531-D639398D92C4}" type="sibTrans" cxnId="{64E7204C-3E4B-46DF-9AD2-A50766C1F828}">
      <dgm:prSet/>
      <dgm:spPr/>
      <dgm:t>
        <a:bodyPr/>
        <a:lstStyle/>
        <a:p>
          <a:endParaRPr lang="en-US"/>
        </a:p>
      </dgm:t>
    </dgm:pt>
    <dgm:pt modelId="{22DB6162-EBD9-463F-B7F6-03D6E2DE1416}">
      <dgm:prSet phldrT="[Texte]"/>
      <dgm:spPr/>
      <dgm:t>
        <a:bodyPr/>
        <a:lstStyle/>
        <a:p>
          <a:r>
            <a:rPr lang="fr-FR"/>
            <a:t>Module A</a:t>
          </a:r>
          <a:endParaRPr lang="en-US"/>
        </a:p>
      </dgm:t>
    </dgm:pt>
    <dgm:pt modelId="{2F5186BE-FC75-4045-9602-1D567A691FD4}" type="parTrans" cxnId="{181C9ABA-310C-4EFB-9292-8201A7DC986F}">
      <dgm:prSet/>
      <dgm:spPr/>
      <dgm:t>
        <a:bodyPr/>
        <a:lstStyle/>
        <a:p>
          <a:endParaRPr lang="en-US"/>
        </a:p>
      </dgm:t>
    </dgm:pt>
    <dgm:pt modelId="{FE0FA149-7946-4CF4-BE8A-7F7524A527F3}" type="sibTrans" cxnId="{181C9ABA-310C-4EFB-9292-8201A7DC986F}">
      <dgm:prSet/>
      <dgm:spPr/>
      <dgm:t>
        <a:bodyPr/>
        <a:lstStyle/>
        <a:p>
          <a:endParaRPr lang="en-US"/>
        </a:p>
      </dgm:t>
    </dgm:pt>
    <dgm:pt modelId="{4ED2F4FE-B204-4E06-8BA6-7DE72054A714}">
      <dgm:prSet phldrT="[Texte]"/>
      <dgm:spPr/>
      <dgm:t>
        <a:bodyPr/>
        <a:lstStyle/>
        <a:p>
          <a:r>
            <a:rPr lang="fr-FR" err="1"/>
            <a:t>Function</a:t>
          </a:r>
          <a:r>
            <a:rPr lang="fr-FR"/>
            <a:t> A1</a:t>
          </a:r>
          <a:endParaRPr lang="en-US"/>
        </a:p>
      </dgm:t>
    </dgm:pt>
    <dgm:pt modelId="{F16284D0-6898-4C74-A4FF-6EC2236516AA}" type="parTrans" cxnId="{EA4445D4-3165-4C4D-BADC-124C976C6E07}">
      <dgm:prSet/>
      <dgm:spPr/>
      <dgm:t>
        <a:bodyPr/>
        <a:lstStyle/>
        <a:p>
          <a:endParaRPr lang="en-US"/>
        </a:p>
      </dgm:t>
    </dgm:pt>
    <dgm:pt modelId="{C8EABC5E-99FE-4EFE-A2C9-BCB546628EE2}" type="sibTrans" cxnId="{EA4445D4-3165-4C4D-BADC-124C976C6E07}">
      <dgm:prSet/>
      <dgm:spPr/>
      <dgm:t>
        <a:bodyPr/>
        <a:lstStyle/>
        <a:p>
          <a:endParaRPr lang="en-US"/>
        </a:p>
      </dgm:t>
    </dgm:pt>
    <dgm:pt modelId="{C48261B5-E40B-4D87-9598-67519517B4B8}">
      <dgm:prSet phldrT="[Texte]"/>
      <dgm:spPr/>
      <dgm:t>
        <a:bodyPr/>
        <a:lstStyle/>
        <a:p>
          <a:r>
            <a:rPr lang="fr-FR" err="1"/>
            <a:t>Function</a:t>
          </a:r>
          <a:r>
            <a:rPr lang="fr-FR"/>
            <a:t> A2</a:t>
          </a:r>
          <a:endParaRPr lang="en-US"/>
        </a:p>
      </dgm:t>
    </dgm:pt>
    <dgm:pt modelId="{FD58857A-4137-417F-A607-DDBFFB512A74}" type="parTrans" cxnId="{191F796C-2EE7-47EF-8EC9-916FEA3C1100}">
      <dgm:prSet/>
      <dgm:spPr/>
      <dgm:t>
        <a:bodyPr/>
        <a:lstStyle/>
        <a:p>
          <a:endParaRPr lang="en-US"/>
        </a:p>
      </dgm:t>
    </dgm:pt>
    <dgm:pt modelId="{7D02E3C8-4FAF-4332-8639-5F4A34DA03F8}" type="sibTrans" cxnId="{191F796C-2EE7-47EF-8EC9-916FEA3C1100}">
      <dgm:prSet/>
      <dgm:spPr/>
      <dgm:t>
        <a:bodyPr/>
        <a:lstStyle/>
        <a:p>
          <a:endParaRPr lang="en-US"/>
        </a:p>
      </dgm:t>
    </dgm:pt>
    <dgm:pt modelId="{E7633DF3-91C0-43D8-B292-1338CF7EE6DC}">
      <dgm:prSet phldrT="[Texte]"/>
      <dgm:spPr/>
      <dgm:t>
        <a:bodyPr/>
        <a:lstStyle/>
        <a:p>
          <a:r>
            <a:rPr lang="fr-FR"/>
            <a:t>Module B</a:t>
          </a:r>
          <a:endParaRPr lang="en-US"/>
        </a:p>
      </dgm:t>
    </dgm:pt>
    <dgm:pt modelId="{1BC41E81-5273-4103-8E31-F1BEFD04AFB5}" type="parTrans" cxnId="{AB0EEA4F-FD96-42DA-8FDD-551499707466}">
      <dgm:prSet/>
      <dgm:spPr/>
      <dgm:t>
        <a:bodyPr/>
        <a:lstStyle/>
        <a:p>
          <a:endParaRPr lang="en-US"/>
        </a:p>
      </dgm:t>
    </dgm:pt>
    <dgm:pt modelId="{235E0C99-4A6F-4763-8052-2F9D52E2779A}" type="sibTrans" cxnId="{AB0EEA4F-FD96-42DA-8FDD-551499707466}">
      <dgm:prSet/>
      <dgm:spPr/>
      <dgm:t>
        <a:bodyPr/>
        <a:lstStyle/>
        <a:p>
          <a:endParaRPr lang="en-US"/>
        </a:p>
      </dgm:t>
    </dgm:pt>
    <dgm:pt modelId="{D73658B4-E216-413E-8DA0-62F0C3861600}">
      <dgm:prSet phldrT="[Texte]"/>
      <dgm:spPr/>
      <dgm:t>
        <a:bodyPr/>
        <a:lstStyle/>
        <a:p>
          <a:r>
            <a:rPr lang="fr-FR" err="1"/>
            <a:t>Function</a:t>
          </a:r>
          <a:r>
            <a:rPr lang="fr-FR"/>
            <a:t> B1</a:t>
          </a:r>
          <a:endParaRPr lang="en-US"/>
        </a:p>
      </dgm:t>
    </dgm:pt>
    <dgm:pt modelId="{EC4243A4-3BB5-40D4-BABA-48F41E350759}" type="parTrans" cxnId="{564EBF16-6670-45DE-A082-401FEBA369D7}">
      <dgm:prSet/>
      <dgm:spPr/>
      <dgm:t>
        <a:bodyPr/>
        <a:lstStyle/>
        <a:p>
          <a:endParaRPr lang="en-US"/>
        </a:p>
      </dgm:t>
    </dgm:pt>
    <dgm:pt modelId="{C6F3C525-E531-4A3E-A33F-1E830B7C3769}" type="sibTrans" cxnId="{564EBF16-6670-45DE-A082-401FEBA369D7}">
      <dgm:prSet/>
      <dgm:spPr/>
      <dgm:t>
        <a:bodyPr/>
        <a:lstStyle/>
        <a:p>
          <a:endParaRPr lang="en-US"/>
        </a:p>
      </dgm:t>
    </dgm:pt>
    <dgm:pt modelId="{5FE8BCEA-4920-419C-8070-508662F364F7}">
      <dgm:prSet phldrT="[Texte]"/>
      <dgm:spPr/>
      <dgm:t>
        <a:bodyPr/>
        <a:lstStyle/>
        <a:p>
          <a:r>
            <a:rPr lang="fr-FR" err="1"/>
            <a:t>Function</a:t>
          </a:r>
          <a:r>
            <a:rPr lang="fr-FR"/>
            <a:t> B2</a:t>
          </a:r>
          <a:endParaRPr lang="en-US"/>
        </a:p>
      </dgm:t>
    </dgm:pt>
    <dgm:pt modelId="{D1FC8795-E033-47E6-8E75-24EB450EFAA5}" type="parTrans" cxnId="{5AEA1B50-5D7B-4211-A802-2227BF9F6413}">
      <dgm:prSet/>
      <dgm:spPr/>
      <dgm:t>
        <a:bodyPr/>
        <a:lstStyle/>
        <a:p>
          <a:endParaRPr lang="en-US"/>
        </a:p>
      </dgm:t>
    </dgm:pt>
    <dgm:pt modelId="{34BB4D7C-6E76-4287-80D2-5580A800BB84}" type="sibTrans" cxnId="{5AEA1B50-5D7B-4211-A802-2227BF9F6413}">
      <dgm:prSet/>
      <dgm:spPr/>
      <dgm:t>
        <a:bodyPr/>
        <a:lstStyle/>
        <a:p>
          <a:endParaRPr lang="en-US"/>
        </a:p>
      </dgm:t>
    </dgm:pt>
    <dgm:pt modelId="{2C09EEAC-EBFF-4DFE-80F8-F37806DCE0F0}">
      <dgm:prSet phldrT="[Texte]"/>
      <dgm:spPr/>
      <dgm:t>
        <a:bodyPr/>
        <a:lstStyle/>
        <a:p>
          <a:r>
            <a:rPr lang="fr-FR"/>
            <a:t>Package 2</a:t>
          </a:r>
          <a:endParaRPr lang="en-US"/>
        </a:p>
      </dgm:t>
    </dgm:pt>
    <dgm:pt modelId="{67120092-52AC-4327-A79C-228CB7B70492}" type="parTrans" cxnId="{5BD76EB5-6759-45E9-A447-3D9B3AFCEFA9}">
      <dgm:prSet/>
      <dgm:spPr/>
      <dgm:t>
        <a:bodyPr/>
        <a:lstStyle/>
        <a:p>
          <a:endParaRPr lang="en-US"/>
        </a:p>
      </dgm:t>
    </dgm:pt>
    <dgm:pt modelId="{70A5D253-70B3-4D94-A992-B4FC07CCFA48}" type="sibTrans" cxnId="{5BD76EB5-6759-45E9-A447-3D9B3AFCEFA9}">
      <dgm:prSet/>
      <dgm:spPr/>
      <dgm:t>
        <a:bodyPr/>
        <a:lstStyle/>
        <a:p>
          <a:endParaRPr lang="en-US"/>
        </a:p>
      </dgm:t>
    </dgm:pt>
    <dgm:pt modelId="{D42A6035-8228-4236-92AE-CAEC9731F955}">
      <dgm:prSet phldrT="[Texte]"/>
      <dgm:spPr/>
      <dgm:t>
        <a:bodyPr/>
        <a:lstStyle/>
        <a:p>
          <a:r>
            <a:rPr lang="fr-FR"/>
            <a:t>Module C</a:t>
          </a:r>
          <a:endParaRPr lang="en-US"/>
        </a:p>
      </dgm:t>
    </dgm:pt>
    <dgm:pt modelId="{0FA8CEF8-1E8A-4D6B-83A9-B57E1ED4A244}" type="parTrans" cxnId="{2FA9D418-9BD9-417D-AB81-2D4CCD32C2FF}">
      <dgm:prSet/>
      <dgm:spPr/>
      <dgm:t>
        <a:bodyPr/>
        <a:lstStyle/>
        <a:p>
          <a:endParaRPr lang="en-US"/>
        </a:p>
      </dgm:t>
    </dgm:pt>
    <dgm:pt modelId="{60061933-92A0-4BA4-A5B0-D4FE394F6846}" type="sibTrans" cxnId="{2FA9D418-9BD9-417D-AB81-2D4CCD32C2FF}">
      <dgm:prSet/>
      <dgm:spPr/>
      <dgm:t>
        <a:bodyPr/>
        <a:lstStyle/>
        <a:p>
          <a:endParaRPr lang="en-US"/>
        </a:p>
      </dgm:t>
    </dgm:pt>
    <dgm:pt modelId="{CD19F69C-C114-42DF-BBB8-82FF586DF591}">
      <dgm:prSet phldrT="[Texte]"/>
      <dgm:spPr/>
      <dgm:t>
        <a:bodyPr/>
        <a:lstStyle/>
        <a:p>
          <a:r>
            <a:rPr lang="fr-FR" err="1"/>
            <a:t>Function</a:t>
          </a:r>
          <a:r>
            <a:rPr lang="fr-FR"/>
            <a:t> C1</a:t>
          </a:r>
          <a:endParaRPr lang="en-US"/>
        </a:p>
      </dgm:t>
    </dgm:pt>
    <dgm:pt modelId="{F9E9E206-02BA-444F-B308-8CA09E088C56}" type="parTrans" cxnId="{6D853108-8A58-4F83-BDE1-22F3FDCB45AC}">
      <dgm:prSet/>
      <dgm:spPr/>
      <dgm:t>
        <a:bodyPr/>
        <a:lstStyle/>
        <a:p>
          <a:endParaRPr lang="en-US"/>
        </a:p>
      </dgm:t>
    </dgm:pt>
    <dgm:pt modelId="{AEF7B5CD-2F89-47CC-8DA8-06E1C937B953}" type="sibTrans" cxnId="{6D853108-8A58-4F83-BDE1-22F3FDCB45AC}">
      <dgm:prSet/>
      <dgm:spPr/>
      <dgm:t>
        <a:bodyPr/>
        <a:lstStyle/>
        <a:p>
          <a:endParaRPr lang="en-US"/>
        </a:p>
      </dgm:t>
    </dgm:pt>
    <dgm:pt modelId="{4BD77D04-866E-4DD4-963A-B96C1DCD8DCA}">
      <dgm:prSet phldrT="[Texte]"/>
      <dgm:spPr/>
      <dgm:t>
        <a:bodyPr/>
        <a:lstStyle/>
        <a:p>
          <a:r>
            <a:rPr lang="fr-FR" err="1"/>
            <a:t>Function</a:t>
          </a:r>
          <a:r>
            <a:rPr lang="fr-FR"/>
            <a:t> C2</a:t>
          </a:r>
          <a:endParaRPr lang="en-US"/>
        </a:p>
      </dgm:t>
    </dgm:pt>
    <dgm:pt modelId="{B56D3F4A-598D-4316-B4DF-57B059C9EDC1}" type="parTrans" cxnId="{8E125064-77D9-4A91-BA1C-842D5ADEB627}">
      <dgm:prSet/>
      <dgm:spPr/>
      <dgm:t>
        <a:bodyPr/>
        <a:lstStyle/>
        <a:p>
          <a:endParaRPr lang="en-US"/>
        </a:p>
      </dgm:t>
    </dgm:pt>
    <dgm:pt modelId="{82CCFC15-25D9-4720-89B7-E1BE360170F8}" type="sibTrans" cxnId="{8E125064-77D9-4A91-BA1C-842D5ADEB627}">
      <dgm:prSet/>
      <dgm:spPr/>
      <dgm:t>
        <a:bodyPr/>
        <a:lstStyle/>
        <a:p>
          <a:endParaRPr lang="en-US"/>
        </a:p>
      </dgm:t>
    </dgm:pt>
    <dgm:pt modelId="{01503519-FB62-46E5-A999-7F387321F2EB}">
      <dgm:prSet phldrT="[Texte]"/>
      <dgm:spPr/>
      <dgm:t>
        <a:bodyPr/>
        <a:lstStyle/>
        <a:p>
          <a:r>
            <a:rPr lang="fr-FR"/>
            <a:t>Module D</a:t>
          </a:r>
          <a:endParaRPr lang="en-US"/>
        </a:p>
      </dgm:t>
    </dgm:pt>
    <dgm:pt modelId="{79630A16-AC43-43E8-A35F-5DD2AB33BE68}" type="parTrans" cxnId="{32859CF2-9A6F-4145-9BEB-34F760CC40A4}">
      <dgm:prSet/>
      <dgm:spPr/>
      <dgm:t>
        <a:bodyPr/>
        <a:lstStyle/>
        <a:p>
          <a:endParaRPr lang="en-US"/>
        </a:p>
      </dgm:t>
    </dgm:pt>
    <dgm:pt modelId="{BBB43160-8293-43D9-A82A-5A5F5D91312D}" type="sibTrans" cxnId="{32859CF2-9A6F-4145-9BEB-34F760CC40A4}">
      <dgm:prSet/>
      <dgm:spPr/>
      <dgm:t>
        <a:bodyPr/>
        <a:lstStyle/>
        <a:p>
          <a:endParaRPr lang="en-US"/>
        </a:p>
      </dgm:t>
    </dgm:pt>
    <dgm:pt modelId="{73CC08BE-ED8A-4EC2-899E-8C4556542703}">
      <dgm:prSet phldrT="[Texte]"/>
      <dgm:spPr/>
      <dgm:t>
        <a:bodyPr/>
        <a:lstStyle/>
        <a:p>
          <a:r>
            <a:rPr lang="fr-FR" err="1"/>
            <a:t>Function</a:t>
          </a:r>
          <a:r>
            <a:rPr lang="fr-FR"/>
            <a:t> D1</a:t>
          </a:r>
          <a:endParaRPr lang="en-US"/>
        </a:p>
      </dgm:t>
    </dgm:pt>
    <dgm:pt modelId="{B213706D-1C53-4359-9636-32DF8C5581AF}" type="parTrans" cxnId="{7A2BE6F4-82E1-466E-A439-F8D821B4EC44}">
      <dgm:prSet/>
      <dgm:spPr/>
      <dgm:t>
        <a:bodyPr/>
        <a:lstStyle/>
        <a:p>
          <a:endParaRPr lang="en-US"/>
        </a:p>
      </dgm:t>
    </dgm:pt>
    <dgm:pt modelId="{03C8FA10-2D0E-4619-BBAB-59C179079013}" type="sibTrans" cxnId="{7A2BE6F4-82E1-466E-A439-F8D821B4EC44}">
      <dgm:prSet/>
      <dgm:spPr/>
      <dgm:t>
        <a:bodyPr/>
        <a:lstStyle/>
        <a:p>
          <a:endParaRPr lang="en-US"/>
        </a:p>
      </dgm:t>
    </dgm:pt>
    <dgm:pt modelId="{505E3BFB-1838-4A21-89B0-F2D9132FC527}">
      <dgm:prSet phldrT="[Texte]"/>
      <dgm:spPr/>
      <dgm:t>
        <a:bodyPr/>
        <a:lstStyle/>
        <a:p>
          <a:r>
            <a:rPr lang="fr-FR" err="1"/>
            <a:t>Function</a:t>
          </a:r>
          <a:r>
            <a:rPr lang="fr-FR"/>
            <a:t> D2</a:t>
          </a:r>
          <a:endParaRPr lang="en-US"/>
        </a:p>
      </dgm:t>
    </dgm:pt>
    <dgm:pt modelId="{16752694-3215-4FEE-8982-080D92B611D7}" type="parTrans" cxnId="{BEF4DAAF-9B98-4E09-AFFF-E4B881BD9937}">
      <dgm:prSet/>
      <dgm:spPr/>
      <dgm:t>
        <a:bodyPr/>
        <a:lstStyle/>
        <a:p>
          <a:endParaRPr lang="en-US"/>
        </a:p>
      </dgm:t>
    </dgm:pt>
    <dgm:pt modelId="{EB3A3DA4-7F4B-4D2C-B308-385BFD1C35EA}" type="sibTrans" cxnId="{BEF4DAAF-9B98-4E09-AFFF-E4B881BD9937}">
      <dgm:prSet/>
      <dgm:spPr/>
      <dgm:t>
        <a:bodyPr/>
        <a:lstStyle/>
        <a:p>
          <a:endParaRPr lang="en-US"/>
        </a:p>
      </dgm:t>
    </dgm:pt>
    <dgm:pt modelId="{D94A36D2-155C-4EE9-83CF-7B74FE9512F3}" type="pres">
      <dgm:prSet presAssocID="{B84A17A6-562B-4818-91E4-1BF9EF8B48B7}" presName="diagram" presStyleCnt="0">
        <dgm:presLayoutVars>
          <dgm:chPref val="1"/>
          <dgm:dir/>
          <dgm:animOne val="branch"/>
          <dgm:animLvl val="lvl"/>
          <dgm:resizeHandles/>
        </dgm:presLayoutVars>
      </dgm:prSet>
      <dgm:spPr/>
    </dgm:pt>
    <dgm:pt modelId="{042186CE-B32E-434C-9224-C5C733C7DCC9}" type="pres">
      <dgm:prSet presAssocID="{81883FA2-8E1E-404A-A4EB-FFD64B5213FF}" presName="root" presStyleCnt="0"/>
      <dgm:spPr/>
    </dgm:pt>
    <dgm:pt modelId="{EC09BB64-34E8-47A5-8631-61ABED0E6C9E}" type="pres">
      <dgm:prSet presAssocID="{81883FA2-8E1E-404A-A4EB-FFD64B5213FF}" presName="rootComposite" presStyleCnt="0"/>
      <dgm:spPr/>
    </dgm:pt>
    <dgm:pt modelId="{FC5AA9D1-3674-4A2A-B9AD-0DC87B7B9AB6}" type="pres">
      <dgm:prSet presAssocID="{81883FA2-8E1E-404A-A4EB-FFD64B5213FF}" presName="rootText" presStyleLbl="node1" presStyleIdx="0" presStyleCnt="2"/>
      <dgm:spPr/>
    </dgm:pt>
    <dgm:pt modelId="{13545F88-2C36-40B7-BE26-DB348251EDAA}" type="pres">
      <dgm:prSet presAssocID="{81883FA2-8E1E-404A-A4EB-FFD64B5213FF}" presName="rootConnector" presStyleLbl="node1" presStyleIdx="0" presStyleCnt="2"/>
      <dgm:spPr/>
    </dgm:pt>
    <dgm:pt modelId="{1726FFF8-252A-43F1-89F3-2C252F7E20C6}" type="pres">
      <dgm:prSet presAssocID="{81883FA2-8E1E-404A-A4EB-FFD64B5213FF}" presName="childShape" presStyleCnt="0"/>
      <dgm:spPr/>
    </dgm:pt>
    <dgm:pt modelId="{94924D3C-B36A-47CE-92AB-D3AF7FB203D2}" type="pres">
      <dgm:prSet presAssocID="{2F5186BE-FC75-4045-9602-1D567A691FD4}" presName="Name13" presStyleLbl="parChTrans1D2" presStyleIdx="0" presStyleCnt="4"/>
      <dgm:spPr/>
    </dgm:pt>
    <dgm:pt modelId="{B07E299B-0555-423C-AA0B-F90F7F07E0EC}" type="pres">
      <dgm:prSet presAssocID="{22DB6162-EBD9-463F-B7F6-03D6E2DE1416}" presName="childText" presStyleLbl="bgAcc1" presStyleIdx="0" presStyleCnt="4">
        <dgm:presLayoutVars>
          <dgm:bulletEnabled val="1"/>
        </dgm:presLayoutVars>
      </dgm:prSet>
      <dgm:spPr/>
    </dgm:pt>
    <dgm:pt modelId="{89DFEB77-095B-45D8-909E-83A9D826D14B}" type="pres">
      <dgm:prSet presAssocID="{1BC41E81-5273-4103-8E31-F1BEFD04AFB5}" presName="Name13" presStyleLbl="parChTrans1D2" presStyleIdx="1" presStyleCnt="4"/>
      <dgm:spPr/>
    </dgm:pt>
    <dgm:pt modelId="{D58219F2-B55D-4990-AC02-BC5E5955B16D}" type="pres">
      <dgm:prSet presAssocID="{E7633DF3-91C0-43D8-B292-1338CF7EE6DC}" presName="childText" presStyleLbl="bgAcc1" presStyleIdx="1" presStyleCnt="4">
        <dgm:presLayoutVars>
          <dgm:bulletEnabled val="1"/>
        </dgm:presLayoutVars>
      </dgm:prSet>
      <dgm:spPr/>
    </dgm:pt>
    <dgm:pt modelId="{20B2EB6C-1C87-473E-B85E-2635955AA0C1}" type="pres">
      <dgm:prSet presAssocID="{2C09EEAC-EBFF-4DFE-80F8-F37806DCE0F0}" presName="root" presStyleCnt="0"/>
      <dgm:spPr/>
    </dgm:pt>
    <dgm:pt modelId="{0AE1ACCA-6F28-409C-97C1-6EC44CB77CB2}" type="pres">
      <dgm:prSet presAssocID="{2C09EEAC-EBFF-4DFE-80F8-F37806DCE0F0}" presName="rootComposite" presStyleCnt="0"/>
      <dgm:spPr/>
    </dgm:pt>
    <dgm:pt modelId="{93D6008C-A2D8-427C-9C8D-0E2BA8E26337}" type="pres">
      <dgm:prSet presAssocID="{2C09EEAC-EBFF-4DFE-80F8-F37806DCE0F0}" presName="rootText" presStyleLbl="node1" presStyleIdx="1" presStyleCnt="2"/>
      <dgm:spPr/>
    </dgm:pt>
    <dgm:pt modelId="{4FB83DDA-0750-4736-8109-2DBBDFE609A4}" type="pres">
      <dgm:prSet presAssocID="{2C09EEAC-EBFF-4DFE-80F8-F37806DCE0F0}" presName="rootConnector" presStyleLbl="node1" presStyleIdx="1" presStyleCnt="2"/>
      <dgm:spPr/>
    </dgm:pt>
    <dgm:pt modelId="{E9D0A44A-0817-49C0-AD65-ACD702B1E7CB}" type="pres">
      <dgm:prSet presAssocID="{2C09EEAC-EBFF-4DFE-80F8-F37806DCE0F0}" presName="childShape" presStyleCnt="0"/>
      <dgm:spPr/>
    </dgm:pt>
    <dgm:pt modelId="{9B63B465-6449-4B6C-89CB-936103707D98}" type="pres">
      <dgm:prSet presAssocID="{0FA8CEF8-1E8A-4D6B-83A9-B57E1ED4A244}" presName="Name13" presStyleLbl="parChTrans1D2" presStyleIdx="2" presStyleCnt="4"/>
      <dgm:spPr/>
    </dgm:pt>
    <dgm:pt modelId="{C1A895CD-32A5-4877-AE18-B253B30B9392}" type="pres">
      <dgm:prSet presAssocID="{D42A6035-8228-4236-92AE-CAEC9731F955}" presName="childText" presStyleLbl="bgAcc1" presStyleIdx="2" presStyleCnt="4">
        <dgm:presLayoutVars>
          <dgm:bulletEnabled val="1"/>
        </dgm:presLayoutVars>
      </dgm:prSet>
      <dgm:spPr/>
    </dgm:pt>
    <dgm:pt modelId="{9CDC4DFC-73C1-4F33-9BDD-CAFFEFF017E3}" type="pres">
      <dgm:prSet presAssocID="{79630A16-AC43-43E8-A35F-5DD2AB33BE68}" presName="Name13" presStyleLbl="parChTrans1D2" presStyleIdx="3" presStyleCnt="4"/>
      <dgm:spPr/>
    </dgm:pt>
    <dgm:pt modelId="{3247A066-6D5D-434F-9026-ADBBBA9FA65B}" type="pres">
      <dgm:prSet presAssocID="{01503519-FB62-46E5-A999-7F387321F2EB}" presName="childText" presStyleLbl="bgAcc1" presStyleIdx="3" presStyleCnt="4">
        <dgm:presLayoutVars>
          <dgm:bulletEnabled val="1"/>
        </dgm:presLayoutVars>
      </dgm:prSet>
      <dgm:spPr/>
    </dgm:pt>
  </dgm:ptLst>
  <dgm:cxnLst>
    <dgm:cxn modelId="{C46B7D01-AF9F-4656-BA1F-71BDC6D9374D}" type="presOf" srcId="{4ED2F4FE-B204-4E06-8BA6-7DE72054A714}" destId="{B07E299B-0555-423C-AA0B-F90F7F07E0EC}" srcOrd="0" destOrd="1" presId="urn:microsoft.com/office/officeart/2005/8/layout/hierarchy3"/>
    <dgm:cxn modelId="{6D45FB03-FCAC-4E52-BD90-7DDF6D2FD57A}" type="presOf" srcId="{22DB6162-EBD9-463F-B7F6-03D6E2DE1416}" destId="{B07E299B-0555-423C-AA0B-F90F7F07E0EC}" srcOrd="0" destOrd="0" presId="urn:microsoft.com/office/officeart/2005/8/layout/hierarchy3"/>
    <dgm:cxn modelId="{6D853108-8A58-4F83-BDE1-22F3FDCB45AC}" srcId="{D42A6035-8228-4236-92AE-CAEC9731F955}" destId="{CD19F69C-C114-42DF-BBB8-82FF586DF591}" srcOrd="0" destOrd="0" parTransId="{F9E9E206-02BA-444F-B308-8CA09E088C56}" sibTransId="{AEF7B5CD-2F89-47CC-8DA8-06E1C937B953}"/>
    <dgm:cxn modelId="{564EBF16-6670-45DE-A082-401FEBA369D7}" srcId="{E7633DF3-91C0-43D8-B292-1338CF7EE6DC}" destId="{D73658B4-E216-413E-8DA0-62F0C3861600}" srcOrd="0" destOrd="0" parTransId="{EC4243A4-3BB5-40D4-BABA-48F41E350759}" sibTransId="{C6F3C525-E531-4A3E-A33F-1E830B7C3769}"/>
    <dgm:cxn modelId="{2FA9D418-9BD9-417D-AB81-2D4CCD32C2FF}" srcId="{2C09EEAC-EBFF-4DFE-80F8-F37806DCE0F0}" destId="{D42A6035-8228-4236-92AE-CAEC9731F955}" srcOrd="0" destOrd="0" parTransId="{0FA8CEF8-1E8A-4D6B-83A9-B57E1ED4A244}" sibTransId="{60061933-92A0-4BA4-A5B0-D4FE394F6846}"/>
    <dgm:cxn modelId="{8982BF1C-C80A-4843-B154-2E2E312D7240}" type="presOf" srcId="{81883FA2-8E1E-404A-A4EB-FFD64B5213FF}" destId="{FC5AA9D1-3674-4A2A-B9AD-0DC87B7B9AB6}" srcOrd="0" destOrd="0" presId="urn:microsoft.com/office/officeart/2005/8/layout/hierarchy3"/>
    <dgm:cxn modelId="{AD85D61E-D635-40C6-B88D-714F2E814DB5}" type="presOf" srcId="{D73658B4-E216-413E-8DA0-62F0C3861600}" destId="{D58219F2-B55D-4990-AC02-BC5E5955B16D}" srcOrd="0" destOrd="1" presId="urn:microsoft.com/office/officeart/2005/8/layout/hierarchy3"/>
    <dgm:cxn modelId="{2D09033A-B6CC-41B5-9145-407FF9F5023F}" type="presOf" srcId="{4BD77D04-866E-4DD4-963A-B96C1DCD8DCA}" destId="{C1A895CD-32A5-4877-AE18-B253B30B9392}" srcOrd="0" destOrd="2" presId="urn:microsoft.com/office/officeart/2005/8/layout/hierarchy3"/>
    <dgm:cxn modelId="{8E125064-77D9-4A91-BA1C-842D5ADEB627}" srcId="{D42A6035-8228-4236-92AE-CAEC9731F955}" destId="{4BD77D04-866E-4DD4-963A-B96C1DCD8DCA}" srcOrd="1" destOrd="0" parTransId="{B56D3F4A-598D-4316-B4DF-57B059C9EDC1}" sibTransId="{82CCFC15-25D9-4720-89B7-E1BE360170F8}"/>
    <dgm:cxn modelId="{10A4D769-9FF7-4910-817F-D9DC562D5346}" type="presOf" srcId="{D42A6035-8228-4236-92AE-CAEC9731F955}" destId="{C1A895CD-32A5-4877-AE18-B253B30B9392}" srcOrd="0" destOrd="0" presId="urn:microsoft.com/office/officeart/2005/8/layout/hierarchy3"/>
    <dgm:cxn modelId="{64E7204C-3E4B-46DF-9AD2-A50766C1F828}" srcId="{B84A17A6-562B-4818-91E4-1BF9EF8B48B7}" destId="{81883FA2-8E1E-404A-A4EB-FFD64B5213FF}" srcOrd="0" destOrd="0" parTransId="{47641425-07AB-4C37-8398-D79C46F15D41}" sibTransId="{3E4CF067-0888-4E10-9531-D639398D92C4}"/>
    <dgm:cxn modelId="{191F796C-2EE7-47EF-8EC9-916FEA3C1100}" srcId="{22DB6162-EBD9-463F-B7F6-03D6E2DE1416}" destId="{C48261B5-E40B-4D87-9598-67519517B4B8}" srcOrd="1" destOrd="0" parTransId="{FD58857A-4137-417F-A607-DDBFFB512A74}" sibTransId="{7D02E3C8-4FAF-4332-8639-5F4A34DA03F8}"/>
    <dgm:cxn modelId="{AB0EEA4F-FD96-42DA-8FDD-551499707466}" srcId="{81883FA2-8E1E-404A-A4EB-FFD64B5213FF}" destId="{E7633DF3-91C0-43D8-B292-1338CF7EE6DC}" srcOrd="1" destOrd="0" parTransId="{1BC41E81-5273-4103-8E31-F1BEFD04AFB5}" sibTransId="{235E0C99-4A6F-4763-8052-2F9D52E2779A}"/>
    <dgm:cxn modelId="{5AEA1B50-5D7B-4211-A802-2227BF9F6413}" srcId="{E7633DF3-91C0-43D8-B292-1338CF7EE6DC}" destId="{5FE8BCEA-4920-419C-8070-508662F364F7}" srcOrd="1" destOrd="0" parTransId="{D1FC8795-E033-47E6-8E75-24EB450EFAA5}" sibTransId="{34BB4D7C-6E76-4287-80D2-5580A800BB84}"/>
    <dgm:cxn modelId="{E7DFAE86-A126-47ED-A3FC-10C25E7E6A87}" type="presOf" srcId="{1BC41E81-5273-4103-8E31-F1BEFD04AFB5}" destId="{89DFEB77-095B-45D8-909E-83A9D826D14B}" srcOrd="0" destOrd="0" presId="urn:microsoft.com/office/officeart/2005/8/layout/hierarchy3"/>
    <dgm:cxn modelId="{E6799E92-BFD0-4CE5-9379-26FDB762EC2B}" type="presOf" srcId="{81883FA2-8E1E-404A-A4EB-FFD64B5213FF}" destId="{13545F88-2C36-40B7-BE26-DB348251EDAA}" srcOrd="1" destOrd="0" presId="urn:microsoft.com/office/officeart/2005/8/layout/hierarchy3"/>
    <dgm:cxn modelId="{2A7C9795-3588-4BF5-A549-CCA0B871C8F4}" type="presOf" srcId="{2F5186BE-FC75-4045-9602-1D567A691FD4}" destId="{94924D3C-B36A-47CE-92AB-D3AF7FB203D2}" srcOrd="0" destOrd="0" presId="urn:microsoft.com/office/officeart/2005/8/layout/hierarchy3"/>
    <dgm:cxn modelId="{BEF4DAAF-9B98-4E09-AFFF-E4B881BD9937}" srcId="{01503519-FB62-46E5-A999-7F387321F2EB}" destId="{505E3BFB-1838-4A21-89B0-F2D9132FC527}" srcOrd="1" destOrd="0" parTransId="{16752694-3215-4FEE-8982-080D92B611D7}" sibTransId="{EB3A3DA4-7F4B-4D2C-B308-385BFD1C35EA}"/>
    <dgm:cxn modelId="{246D2BB3-9C5D-4E96-AA84-D571E5210050}" type="presOf" srcId="{01503519-FB62-46E5-A999-7F387321F2EB}" destId="{3247A066-6D5D-434F-9026-ADBBBA9FA65B}" srcOrd="0" destOrd="0" presId="urn:microsoft.com/office/officeart/2005/8/layout/hierarchy3"/>
    <dgm:cxn modelId="{6E7B14B4-C501-4481-8C88-C90FD4CC5CF4}" type="presOf" srcId="{CD19F69C-C114-42DF-BBB8-82FF586DF591}" destId="{C1A895CD-32A5-4877-AE18-B253B30B9392}" srcOrd="0" destOrd="1" presId="urn:microsoft.com/office/officeart/2005/8/layout/hierarchy3"/>
    <dgm:cxn modelId="{5BD76EB5-6759-45E9-A447-3D9B3AFCEFA9}" srcId="{B84A17A6-562B-4818-91E4-1BF9EF8B48B7}" destId="{2C09EEAC-EBFF-4DFE-80F8-F37806DCE0F0}" srcOrd="1" destOrd="0" parTransId="{67120092-52AC-4327-A79C-228CB7B70492}" sibTransId="{70A5D253-70B3-4D94-A992-B4FC07CCFA48}"/>
    <dgm:cxn modelId="{399BD2B8-096E-4F90-AB2B-4EBA61DA7964}" type="presOf" srcId="{C48261B5-E40B-4D87-9598-67519517B4B8}" destId="{B07E299B-0555-423C-AA0B-F90F7F07E0EC}" srcOrd="0" destOrd="2" presId="urn:microsoft.com/office/officeart/2005/8/layout/hierarchy3"/>
    <dgm:cxn modelId="{181C9ABA-310C-4EFB-9292-8201A7DC986F}" srcId="{81883FA2-8E1E-404A-A4EB-FFD64B5213FF}" destId="{22DB6162-EBD9-463F-B7F6-03D6E2DE1416}" srcOrd="0" destOrd="0" parTransId="{2F5186BE-FC75-4045-9602-1D567A691FD4}" sibTransId="{FE0FA149-7946-4CF4-BE8A-7F7524A527F3}"/>
    <dgm:cxn modelId="{F9666DBB-82EC-4040-BDBE-2DDDECEA3106}" type="presOf" srcId="{B84A17A6-562B-4818-91E4-1BF9EF8B48B7}" destId="{D94A36D2-155C-4EE9-83CF-7B74FE9512F3}" srcOrd="0" destOrd="0" presId="urn:microsoft.com/office/officeart/2005/8/layout/hierarchy3"/>
    <dgm:cxn modelId="{B7BFC0BD-BC24-416B-AD7E-750EF5D221A4}" type="presOf" srcId="{2C09EEAC-EBFF-4DFE-80F8-F37806DCE0F0}" destId="{4FB83DDA-0750-4736-8109-2DBBDFE609A4}" srcOrd="1" destOrd="0" presId="urn:microsoft.com/office/officeart/2005/8/layout/hierarchy3"/>
    <dgm:cxn modelId="{312A54C1-6285-4254-9BB2-3D38F6A94473}" type="presOf" srcId="{E7633DF3-91C0-43D8-B292-1338CF7EE6DC}" destId="{D58219F2-B55D-4990-AC02-BC5E5955B16D}" srcOrd="0" destOrd="0" presId="urn:microsoft.com/office/officeart/2005/8/layout/hierarchy3"/>
    <dgm:cxn modelId="{A673EDC4-B73A-418A-ADC3-15A3485571BA}" type="presOf" srcId="{2C09EEAC-EBFF-4DFE-80F8-F37806DCE0F0}" destId="{93D6008C-A2D8-427C-9C8D-0E2BA8E26337}" srcOrd="0" destOrd="0" presId="urn:microsoft.com/office/officeart/2005/8/layout/hierarchy3"/>
    <dgm:cxn modelId="{10A486C5-06F1-4307-A9B4-11DEC060747F}" type="presOf" srcId="{79630A16-AC43-43E8-A35F-5DD2AB33BE68}" destId="{9CDC4DFC-73C1-4F33-9BDD-CAFFEFF017E3}" srcOrd="0" destOrd="0" presId="urn:microsoft.com/office/officeart/2005/8/layout/hierarchy3"/>
    <dgm:cxn modelId="{2294AEC7-194C-4066-B0E3-AABCCDC0549C}" type="presOf" srcId="{5FE8BCEA-4920-419C-8070-508662F364F7}" destId="{D58219F2-B55D-4990-AC02-BC5E5955B16D}" srcOrd="0" destOrd="2" presId="urn:microsoft.com/office/officeart/2005/8/layout/hierarchy3"/>
    <dgm:cxn modelId="{EA4445D4-3165-4C4D-BADC-124C976C6E07}" srcId="{22DB6162-EBD9-463F-B7F6-03D6E2DE1416}" destId="{4ED2F4FE-B204-4E06-8BA6-7DE72054A714}" srcOrd="0" destOrd="0" parTransId="{F16284D0-6898-4C74-A4FF-6EC2236516AA}" sibTransId="{C8EABC5E-99FE-4EFE-A2C9-BCB546628EE2}"/>
    <dgm:cxn modelId="{800EFCEC-5C89-48FC-9EA2-E09CAC4A28F3}" type="presOf" srcId="{505E3BFB-1838-4A21-89B0-F2D9132FC527}" destId="{3247A066-6D5D-434F-9026-ADBBBA9FA65B}" srcOrd="0" destOrd="2" presId="urn:microsoft.com/office/officeart/2005/8/layout/hierarchy3"/>
    <dgm:cxn modelId="{32859CF2-9A6F-4145-9BEB-34F760CC40A4}" srcId="{2C09EEAC-EBFF-4DFE-80F8-F37806DCE0F0}" destId="{01503519-FB62-46E5-A999-7F387321F2EB}" srcOrd="1" destOrd="0" parTransId="{79630A16-AC43-43E8-A35F-5DD2AB33BE68}" sibTransId="{BBB43160-8293-43D9-A82A-5A5F5D91312D}"/>
    <dgm:cxn modelId="{7A2BE6F4-82E1-466E-A439-F8D821B4EC44}" srcId="{01503519-FB62-46E5-A999-7F387321F2EB}" destId="{73CC08BE-ED8A-4EC2-899E-8C4556542703}" srcOrd="0" destOrd="0" parTransId="{B213706D-1C53-4359-9636-32DF8C5581AF}" sibTransId="{03C8FA10-2D0E-4619-BBAB-59C179079013}"/>
    <dgm:cxn modelId="{7792C0F6-280B-4C41-B076-38A61C119B72}" type="presOf" srcId="{0FA8CEF8-1E8A-4D6B-83A9-B57E1ED4A244}" destId="{9B63B465-6449-4B6C-89CB-936103707D98}" srcOrd="0" destOrd="0" presId="urn:microsoft.com/office/officeart/2005/8/layout/hierarchy3"/>
    <dgm:cxn modelId="{850DF8FD-7637-4E0F-84DA-850B29EE7170}" type="presOf" srcId="{73CC08BE-ED8A-4EC2-899E-8C4556542703}" destId="{3247A066-6D5D-434F-9026-ADBBBA9FA65B}" srcOrd="0" destOrd="1" presId="urn:microsoft.com/office/officeart/2005/8/layout/hierarchy3"/>
    <dgm:cxn modelId="{2F49FAB5-8B5C-498E-A599-125974F0072F}" type="presParOf" srcId="{D94A36D2-155C-4EE9-83CF-7B74FE9512F3}" destId="{042186CE-B32E-434C-9224-C5C733C7DCC9}" srcOrd="0" destOrd="0" presId="urn:microsoft.com/office/officeart/2005/8/layout/hierarchy3"/>
    <dgm:cxn modelId="{6EFC8D27-172A-4F7B-A765-1D986E9ACA70}" type="presParOf" srcId="{042186CE-B32E-434C-9224-C5C733C7DCC9}" destId="{EC09BB64-34E8-47A5-8631-61ABED0E6C9E}" srcOrd="0" destOrd="0" presId="urn:microsoft.com/office/officeart/2005/8/layout/hierarchy3"/>
    <dgm:cxn modelId="{E873493B-EE90-4876-BC16-ECA163E04330}" type="presParOf" srcId="{EC09BB64-34E8-47A5-8631-61ABED0E6C9E}" destId="{FC5AA9D1-3674-4A2A-B9AD-0DC87B7B9AB6}" srcOrd="0" destOrd="0" presId="urn:microsoft.com/office/officeart/2005/8/layout/hierarchy3"/>
    <dgm:cxn modelId="{14707F3E-3658-4B66-AC80-B9390D000433}" type="presParOf" srcId="{EC09BB64-34E8-47A5-8631-61ABED0E6C9E}" destId="{13545F88-2C36-40B7-BE26-DB348251EDAA}" srcOrd="1" destOrd="0" presId="urn:microsoft.com/office/officeart/2005/8/layout/hierarchy3"/>
    <dgm:cxn modelId="{AA2303F7-BCD6-41AF-B710-37214EF9AFC5}" type="presParOf" srcId="{042186CE-B32E-434C-9224-C5C733C7DCC9}" destId="{1726FFF8-252A-43F1-89F3-2C252F7E20C6}" srcOrd="1" destOrd="0" presId="urn:microsoft.com/office/officeart/2005/8/layout/hierarchy3"/>
    <dgm:cxn modelId="{81001EA3-9544-45C2-AF96-B7B3B5990E81}" type="presParOf" srcId="{1726FFF8-252A-43F1-89F3-2C252F7E20C6}" destId="{94924D3C-B36A-47CE-92AB-D3AF7FB203D2}" srcOrd="0" destOrd="0" presId="urn:microsoft.com/office/officeart/2005/8/layout/hierarchy3"/>
    <dgm:cxn modelId="{6D4329DA-B352-4607-93B6-476DEE8F182C}" type="presParOf" srcId="{1726FFF8-252A-43F1-89F3-2C252F7E20C6}" destId="{B07E299B-0555-423C-AA0B-F90F7F07E0EC}" srcOrd="1" destOrd="0" presId="urn:microsoft.com/office/officeart/2005/8/layout/hierarchy3"/>
    <dgm:cxn modelId="{3E0FAB37-D5B7-49D5-A540-6E53F96C5E73}" type="presParOf" srcId="{1726FFF8-252A-43F1-89F3-2C252F7E20C6}" destId="{89DFEB77-095B-45D8-909E-83A9D826D14B}" srcOrd="2" destOrd="0" presId="urn:microsoft.com/office/officeart/2005/8/layout/hierarchy3"/>
    <dgm:cxn modelId="{D84039C9-193C-4101-961B-5C155BF52CFE}" type="presParOf" srcId="{1726FFF8-252A-43F1-89F3-2C252F7E20C6}" destId="{D58219F2-B55D-4990-AC02-BC5E5955B16D}" srcOrd="3" destOrd="0" presId="urn:microsoft.com/office/officeart/2005/8/layout/hierarchy3"/>
    <dgm:cxn modelId="{1D9C766A-4CE1-4255-9FA1-37CCA883A97D}" type="presParOf" srcId="{D94A36D2-155C-4EE9-83CF-7B74FE9512F3}" destId="{20B2EB6C-1C87-473E-B85E-2635955AA0C1}" srcOrd="1" destOrd="0" presId="urn:microsoft.com/office/officeart/2005/8/layout/hierarchy3"/>
    <dgm:cxn modelId="{9FA67971-2620-4119-8531-7D02FA017861}" type="presParOf" srcId="{20B2EB6C-1C87-473E-B85E-2635955AA0C1}" destId="{0AE1ACCA-6F28-409C-97C1-6EC44CB77CB2}" srcOrd="0" destOrd="0" presId="urn:microsoft.com/office/officeart/2005/8/layout/hierarchy3"/>
    <dgm:cxn modelId="{DD66BFDB-14FD-40E8-AD1D-DE1E640CE6CB}" type="presParOf" srcId="{0AE1ACCA-6F28-409C-97C1-6EC44CB77CB2}" destId="{93D6008C-A2D8-427C-9C8D-0E2BA8E26337}" srcOrd="0" destOrd="0" presId="urn:microsoft.com/office/officeart/2005/8/layout/hierarchy3"/>
    <dgm:cxn modelId="{005311DB-B6C3-4007-98E8-20AAD5656260}" type="presParOf" srcId="{0AE1ACCA-6F28-409C-97C1-6EC44CB77CB2}" destId="{4FB83DDA-0750-4736-8109-2DBBDFE609A4}" srcOrd="1" destOrd="0" presId="urn:microsoft.com/office/officeart/2005/8/layout/hierarchy3"/>
    <dgm:cxn modelId="{9F9DD17A-DFE3-49FC-8087-DCA571B97EC2}" type="presParOf" srcId="{20B2EB6C-1C87-473E-B85E-2635955AA0C1}" destId="{E9D0A44A-0817-49C0-AD65-ACD702B1E7CB}" srcOrd="1" destOrd="0" presId="urn:microsoft.com/office/officeart/2005/8/layout/hierarchy3"/>
    <dgm:cxn modelId="{447882F7-C86C-4CF9-9E7E-70968C7FB0E1}" type="presParOf" srcId="{E9D0A44A-0817-49C0-AD65-ACD702B1E7CB}" destId="{9B63B465-6449-4B6C-89CB-936103707D98}" srcOrd="0" destOrd="0" presId="urn:microsoft.com/office/officeart/2005/8/layout/hierarchy3"/>
    <dgm:cxn modelId="{E61332AD-765A-4315-8FA1-C973D347EC8F}" type="presParOf" srcId="{E9D0A44A-0817-49C0-AD65-ACD702B1E7CB}" destId="{C1A895CD-32A5-4877-AE18-B253B30B9392}" srcOrd="1" destOrd="0" presId="urn:microsoft.com/office/officeart/2005/8/layout/hierarchy3"/>
    <dgm:cxn modelId="{B0D83EE5-648C-4D35-8323-6A90E0CEFB3A}" type="presParOf" srcId="{E9D0A44A-0817-49C0-AD65-ACD702B1E7CB}" destId="{9CDC4DFC-73C1-4F33-9BDD-CAFFEFF017E3}" srcOrd="2" destOrd="0" presId="urn:microsoft.com/office/officeart/2005/8/layout/hierarchy3"/>
    <dgm:cxn modelId="{E096238E-95AF-4FE3-8663-A3D3F3835E5D}" type="presParOf" srcId="{E9D0A44A-0817-49C0-AD65-ACD702B1E7CB}" destId="{3247A066-6D5D-434F-9026-ADBBBA9FA65B}"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05FEB23-2C49-4E22-BE5D-F8C7472CE357}"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US"/>
        </a:p>
      </dgm:t>
    </dgm:pt>
    <dgm:pt modelId="{3CBDD884-4191-44B9-828F-B753AB2E7332}">
      <dgm:prSet/>
      <dgm:spPr/>
      <dgm:t>
        <a:bodyPr/>
        <a:lstStyle/>
        <a:p>
          <a:r>
            <a:rPr lang="en-US"/>
            <a:t>JavaScript code is organized into modules.</a:t>
          </a:r>
        </a:p>
      </dgm:t>
    </dgm:pt>
    <dgm:pt modelId="{E7799BF6-9D15-442F-967D-D699050DEADA}" type="parTrans" cxnId="{DD522FD0-91E7-4B52-A706-7B9250F891F2}">
      <dgm:prSet/>
      <dgm:spPr/>
      <dgm:t>
        <a:bodyPr/>
        <a:lstStyle/>
        <a:p>
          <a:endParaRPr lang="en-US"/>
        </a:p>
      </dgm:t>
    </dgm:pt>
    <dgm:pt modelId="{24187C2C-8DA0-4F1F-9AE5-8A529A407212}" type="sibTrans" cxnId="{DD522FD0-91E7-4B52-A706-7B9250F891F2}">
      <dgm:prSet/>
      <dgm:spPr/>
      <dgm:t>
        <a:bodyPr/>
        <a:lstStyle/>
        <a:p>
          <a:endParaRPr lang="en-US"/>
        </a:p>
      </dgm:t>
    </dgm:pt>
    <dgm:pt modelId="{B356D075-B380-4742-A287-8B154019B1C2}">
      <dgm:prSet/>
      <dgm:spPr/>
      <dgm:t>
        <a:bodyPr/>
        <a:lstStyle/>
        <a:p>
          <a:r>
            <a:rPr lang="en-US"/>
            <a:t>A Utils module exports a set of utility functions.</a:t>
          </a:r>
        </a:p>
      </dgm:t>
    </dgm:pt>
    <dgm:pt modelId="{6DC5E225-8CA5-4DEC-BC53-E4388CE38688}" type="parTrans" cxnId="{5108964D-B8EB-406C-986D-DA83B614723D}">
      <dgm:prSet/>
      <dgm:spPr/>
      <dgm:t>
        <a:bodyPr/>
        <a:lstStyle/>
        <a:p>
          <a:endParaRPr lang="en-US"/>
        </a:p>
      </dgm:t>
    </dgm:pt>
    <dgm:pt modelId="{DA3F0708-62F2-459C-817F-DBAF674A4EDE}" type="sibTrans" cxnId="{5108964D-B8EB-406C-986D-DA83B614723D}">
      <dgm:prSet/>
      <dgm:spPr/>
      <dgm:t>
        <a:bodyPr/>
        <a:lstStyle/>
        <a:p>
          <a:endParaRPr lang="en-US"/>
        </a:p>
      </dgm:t>
    </dgm:pt>
    <dgm:pt modelId="{16CF0749-C1C3-4A50-B79E-54E0647E865B}">
      <dgm:prSet/>
      <dgm:spPr/>
      <dgm:t>
        <a:bodyPr/>
        <a:lstStyle/>
        <a:p>
          <a:r>
            <a:rPr lang="en-US"/>
            <a:t>A Component module exports a single component.</a:t>
          </a:r>
        </a:p>
      </dgm:t>
    </dgm:pt>
    <dgm:pt modelId="{18B22C27-FC77-47A0-B9FC-3CE792B274D4}" type="parTrans" cxnId="{2D979B7F-34EA-4F93-ADA1-5AB0DF80D4D8}">
      <dgm:prSet/>
      <dgm:spPr/>
      <dgm:t>
        <a:bodyPr/>
        <a:lstStyle/>
        <a:p>
          <a:endParaRPr lang="en-US"/>
        </a:p>
      </dgm:t>
    </dgm:pt>
    <dgm:pt modelId="{EAB341FD-ED7E-4C45-B96C-020EE4B6BEDB}" type="sibTrans" cxnId="{2D979B7F-34EA-4F93-ADA1-5AB0DF80D4D8}">
      <dgm:prSet/>
      <dgm:spPr/>
      <dgm:t>
        <a:bodyPr/>
        <a:lstStyle/>
        <a:p>
          <a:endParaRPr lang="en-US"/>
        </a:p>
      </dgm:t>
    </dgm:pt>
    <dgm:pt modelId="{3556DA90-25E2-4089-A566-F7686F8D917A}">
      <dgm:prSet/>
      <dgm:spPr/>
      <dgm:t>
        <a:bodyPr/>
        <a:lstStyle/>
        <a:p>
          <a:r>
            <a:rPr lang="en-US"/>
            <a:t>A module is exported via "export default" and imported via "import ... from".</a:t>
          </a:r>
        </a:p>
      </dgm:t>
    </dgm:pt>
    <dgm:pt modelId="{FBD50277-5509-40CA-820B-5C69BAE7A6C8}" type="parTrans" cxnId="{834DAB20-C37F-4952-A6CA-B04B42D7C8DB}">
      <dgm:prSet/>
      <dgm:spPr/>
      <dgm:t>
        <a:bodyPr/>
        <a:lstStyle/>
        <a:p>
          <a:endParaRPr lang="en-US"/>
        </a:p>
      </dgm:t>
    </dgm:pt>
    <dgm:pt modelId="{AA5818E8-DB3C-4BB5-9104-74A1A5089E9D}" type="sibTrans" cxnId="{834DAB20-C37F-4952-A6CA-B04B42D7C8DB}">
      <dgm:prSet/>
      <dgm:spPr/>
      <dgm:t>
        <a:bodyPr/>
        <a:lstStyle/>
        <a:p>
          <a:endParaRPr lang="en-US"/>
        </a:p>
      </dgm:t>
    </dgm:pt>
    <dgm:pt modelId="{BE9343F1-CE32-4658-9767-D06CE7718228}" type="pres">
      <dgm:prSet presAssocID="{605FEB23-2C49-4E22-BE5D-F8C7472CE357}" presName="linear" presStyleCnt="0">
        <dgm:presLayoutVars>
          <dgm:animLvl val="lvl"/>
          <dgm:resizeHandles val="exact"/>
        </dgm:presLayoutVars>
      </dgm:prSet>
      <dgm:spPr/>
    </dgm:pt>
    <dgm:pt modelId="{8BD86E87-3A0B-40D1-A35E-DEA6CAE22C6D}" type="pres">
      <dgm:prSet presAssocID="{3CBDD884-4191-44B9-828F-B753AB2E7332}" presName="parentText" presStyleLbl="node1" presStyleIdx="0" presStyleCnt="4">
        <dgm:presLayoutVars>
          <dgm:chMax val="0"/>
          <dgm:bulletEnabled val="1"/>
        </dgm:presLayoutVars>
      </dgm:prSet>
      <dgm:spPr/>
    </dgm:pt>
    <dgm:pt modelId="{0B0B9ACE-6708-4166-8DF3-C217843708C7}" type="pres">
      <dgm:prSet presAssocID="{24187C2C-8DA0-4F1F-9AE5-8A529A407212}" presName="spacer" presStyleCnt="0"/>
      <dgm:spPr/>
    </dgm:pt>
    <dgm:pt modelId="{CD200DF5-9F5D-476F-87A2-28AE3875D768}" type="pres">
      <dgm:prSet presAssocID="{B356D075-B380-4742-A287-8B154019B1C2}" presName="parentText" presStyleLbl="node1" presStyleIdx="1" presStyleCnt="4">
        <dgm:presLayoutVars>
          <dgm:chMax val="0"/>
          <dgm:bulletEnabled val="1"/>
        </dgm:presLayoutVars>
      </dgm:prSet>
      <dgm:spPr/>
    </dgm:pt>
    <dgm:pt modelId="{1FCAAFB6-2383-4D6B-953E-45D5FD32AB22}" type="pres">
      <dgm:prSet presAssocID="{DA3F0708-62F2-459C-817F-DBAF674A4EDE}" presName="spacer" presStyleCnt="0"/>
      <dgm:spPr/>
    </dgm:pt>
    <dgm:pt modelId="{E6184D83-B19F-410C-BFDB-9E542B3646B2}" type="pres">
      <dgm:prSet presAssocID="{16CF0749-C1C3-4A50-B79E-54E0647E865B}" presName="parentText" presStyleLbl="node1" presStyleIdx="2" presStyleCnt="4">
        <dgm:presLayoutVars>
          <dgm:chMax val="0"/>
          <dgm:bulletEnabled val="1"/>
        </dgm:presLayoutVars>
      </dgm:prSet>
      <dgm:spPr/>
    </dgm:pt>
    <dgm:pt modelId="{A2DF2D64-06BD-4E83-AA0D-5C43E9F4735A}" type="pres">
      <dgm:prSet presAssocID="{EAB341FD-ED7E-4C45-B96C-020EE4B6BEDB}" presName="spacer" presStyleCnt="0"/>
      <dgm:spPr/>
    </dgm:pt>
    <dgm:pt modelId="{0C15807E-C84A-4803-B564-4E9B2665C705}" type="pres">
      <dgm:prSet presAssocID="{3556DA90-25E2-4089-A566-F7686F8D917A}" presName="parentText" presStyleLbl="node1" presStyleIdx="3" presStyleCnt="4">
        <dgm:presLayoutVars>
          <dgm:chMax val="0"/>
          <dgm:bulletEnabled val="1"/>
        </dgm:presLayoutVars>
      </dgm:prSet>
      <dgm:spPr/>
    </dgm:pt>
  </dgm:ptLst>
  <dgm:cxnLst>
    <dgm:cxn modelId="{5B2A4F15-774C-49CE-BF1B-E840C153D1E5}" type="presOf" srcId="{3556DA90-25E2-4089-A566-F7686F8D917A}" destId="{0C15807E-C84A-4803-B564-4E9B2665C705}" srcOrd="0" destOrd="0" presId="urn:microsoft.com/office/officeart/2005/8/layout/vList2"/>
    <dgm:cxn modelId="{834DAB20-C37F-4952-A6CA-B04B42D7C8DB}" srcId="{605FEB23-2C49-4E22-BE5D-F8C7472CE357}" destId="{3556DA90-25E2-4089-A566-F7686F8D917A}" srcOrd="3" destOrd="0" parTransId="{FBD50277-5509-40CA-820B-5C69BAE7A6C8}" sibTransId="{AA5818E8-DB3C-4BB5-9104-74A1A5089E9D}"/>
    <dgm:cxn modelId="{1D22E430-CE8D-4750-AE06-D72E9ACEBF90}" type="presOf" srcId="{16CF0749-C1C3-4A50-B79E-54E0647E865B}" destId="{E6184D83-B19F-410C-BFDB-9E542B3646B2}" srcOrd="0" destOrd="0" presId="urn:microsoft.com/office/officeart/2005/8/layout/vList2"/>
    <dgm:cxn modelId="{34EB7646-EEB8-4F42-89A3-22C77EE0D6CA}" type="presOf" srcId="{3CBDD884-4191-44B9-828F-B753AB2E7332}" destId="{8BD86E87-3A0B-40D1-A35E-DEA6CAE22C6D}" srcOrd="0" destOrd="0" presId="urn:microsoft.com/office/officeart/2005/8/layout/vList2"/>
    <dgm:cxn modelId="{5108964D-B8EB-406C-986D-DA83B614723D}" srcId="{605FEB23-2C49-4E22-BE5D-F8C7472CE357}" destId="{B356D075-B380-4742-A287-8B154019B1C2}" srcOrd="1" destOrd="0" parTransId="{6DC5E225-8CA5-4DEC-BC53-E4388CE38688}" sibTransId="{DA3F0708-62F2-459C-817F-DBAF674A4EDE}"/>
    <dgm:cxn modelId="{2D979B7F-34EA-4F93-ADA1-5AB0DF80D4D8}" srcId="{605FEB23-2C49-4E22-BE5D-F8C7472CE357}" destId="{16CF0749-C1C3-4A50-B79E-54E0647E865B}" srcOrd="2" destOrd="0" parTransId="{18B22C27-FC77-47A0-B9FC-3CE792B274D4}" sibTransId="{EAB341FD-ED7E-4C45-B96C-020EE4B6BEDB}"/>
    <dgm:cxn modelId="{058FEBBE-53D7-4D48-AEA0-D4523ACC9333}" type="presOf" srcId="{B356D075-B380-4742-A287-8B154019B1C2}" destId="{CD200DF5-9F5D-476F-87A2-28AE3875D768}" srcOrd="0" destOrd="0" presId="urn:microsoft.com/office/officeart/2005/8/layout/vList2"/>
    <dgm:cxn modelId="{13EEC6C7-5BC4-4104-BE6F-93F38A68AB32}" type="presOf" srcId="{605FEB23-2C49-4E22-BE5D-F8C7472CE357}" destId="{BE9343F1-CE32-4658-9767-D06CE7718228}" srcOrd="0" destOrd="0" presId="urn:microsoft.com/office/officeart/2005/8/layout/vList2"/>
    <dgm:cxn modelId="{DD522FD0-91E7-4B52-A706-7B9250F891F2}" srcId="{605FEB23-2C49-4E22-BE5D-F8C7472CE357}" destId="{3CBDD884-4191-44B9-828F-B753AB2E7332}" srcOrd="0" destOrd="0" parTransId="{E7799BF6-9D15-442F-967D-D699050DEADA}" sibTransId="{24187C2C-8DA0-4F1F-9AE5-8A529A407212}"/>
    <dgm:cxn modelId="{EAD24F98-EBE0-4DB5-8CEB-7619D7FD789C}" type="presParOf" srcId="{BE9343F1-CE32-4658-9767-D06CE7718228}" destId="{8BD86E87-3A0B-40D1-A35E-DEA6CAE22C6D}" srcOrd="0" destOrd="0" presId="urn:microsoft.com/office/officeart/2005/8/layout/vList2"/>
    <dgm:cxn modelId="{3E12C398-3477-4D4E-BED5-2B846F20C65C}" type="presParOf" srcId="{BE9343F1-CE32-4658-9767-D06CE7718228}" destId="{0B0B9ACE-6708-4166-8DF3-C217843708C7}" srcOrd="1" destOrd="0" presId="urn:microsoft.com/office/officeart/2005/8/layout/vList2"/>
    <dgm:cxn modelId="{86B3EF22-A457-4093-B2FB-CF8983A4AB47}" type="presParOf" srcId="{BE9343F1-CE32-4658-9767-D06CE7718228}" destId="{CD200DF5-9F5D-476F-87A2-28AE3875D768}" srcOrd="2" destOrd="0" presId="urn:microsoft.com/office/officeart/2005/8/layout/vList2"/>
    <dgm:cxn modelId="{C76B922D-8644-4E41-B3E7-B6418F95F202}" type="presParOf" srcId="{BE9343F1-CE32-4658-9767-D06CE7718228}" destId="{1FCAAFB6-2383-4D6B-953E-45D5FD32AB22}" srcOrd="3" destOrd="0" presId="urn:microsoft.com/office/officeart/2005/8/layout/vList2"/>
    <dgm:cxn modelId="{639E3269-941B-48F3-A91A-BFC72080FE69}" type="presParOf" srcId="{BE9343F1-CE32-4658-9767-D06CE7718228}" destId="{E6184D83-B19F-410C-BFDB-9E542B3646B2}" srcOrd="4" destOrd="0" presId="urn:microsoft.com/office/officeart/2005/8/layout/vList2"/>
    <dgm:cxn modelId="{B3A2B69E-2A25-41DC-9CBB-B6CE11874D8F}" type="presParOf" srcId="{BE9343F1-CE32-4658-9767-D06CE7718228}" destId="{A2DF2D64-06BD-4E83-AA0D-5C43E9F4735A}" srcOrd="5" destOrd="0" presId="urn:microsoft.com/office/officeart/2005/8/layout/vList2"/>
    <dgm:cxn modelId="{794260EF-89DB-4FE5-AE72-1B650C21C023}" type="presParOf" srcId="{BE9343F1-CE32-4658-9767-D06CE7718228}" destId="{0C15807E-C84A-4803-B564-4E9B2665C705}"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4A09EA9-C7CF-4D4D-BD8D-EEE2BFAD389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72B15AA-789B-43F7-923C-7EC68E227DDB}">
      <dgm:prSet/>
      <dgm:spPr/>
      <dgm:t>
        <a:bodyPr/>
        <a:lstStyle/>
        <a:p>
          <a:pPr>
            <a:lnSpc>
              <a:spcPct val="100000"/>
            </a:lnSpc>
          </a:pPr>
          <a:r>
            <a:rPr lang="en-US"/>
            <a:t>This error occurs when there is insufficient space to allocate an object in the Heap, and the Heap cannot be expanded further. In this situation, the GC can’t help!</a:t>
          </a:r>
        </a:p>
      </dgm:t>
    </dgm:pt>
    <dgm:pt modelId="{8A9576AD-64C9-47F1-9ED7-EA0FBB383766}" type="parTrans" cxnId="{33477E9C-49DE-4E10-B219-0F0A4F11B312}">
      <dgm:prSet/>
      <dgm:spPr/>
      <dgm:t>
        <a:bodyPr/>
        <a:lstStyle/>
        <a:p>
          <a:endParaRPr lang="en-US"/>
        </a:p>
      </dgm:t>
    </dgm:pt>
    <dgm:pt modelId="{7FD12519-C204-4304-B04F-2F5AACAD97A8}" type="sibTrans" cxnId="{33477E9C-49DE-4E10-B219-0F0A4F11B312}">
      <dgm:prSet/>
      <dgm:spPr/>
      <dgm:t>
        <a:bodyPr/>
        <a:lstStyle/>
        <a:p>
          <a:endParaRPr lang="en-US"/>
        </a:p>
      </dgm:t>
    </dgm:pt>
    <dgm:pt modelId="{6120F722-01FF-4713-AEEC-F16A241BE8D7}">
      <dgm:prSet/>
      <dgm:spPr/>
      <dgm:t>
        <a:bodyPr/>
        <a:lstStyle/>
        <a:p>
          <a:pPr>
            <a:lnSpc>
              <a:spcPct val="100000"/>
            </a:lnSpc>
          </a:pPr>
          <a:r>
            <a:rPr lang="en-US"/>
            <a:t>OOM error usually means that the program is doing something wrong, such as the following:</a:t>
          </a:r>
        </a:p>
      </dgm:t>
    </dgm:pt>
    <dgm:pt modelId="{9CE3260D-01EC-4168-835A-21595BF7FA3C}" type="parTrans" cxnId="{B6AAF356-FF3E-4CAD-9E19-1B6EE45B536F}">
      <dgm:prSet/>
      <dgm:spPr/>
      <dgm:t>
        <a:bodyPr/>
        <a:lstStyle/>
        <a:p>
          <a:endParaRPr lang="en-US"/>
        </a:p>
      </dgm:t>
    </dgm:pt>
    <dgm:pt modelId="{F522BBD5-E973-41FD-B398-5978C6362B76}" type="sibTrans" cxnId="{B6AAF356-FF3E-4CAD-9E19-1B6EE45B536F}">
      <dgm:prSet/>
      <dgm:spPr/>
      <dgm:t>
        <a:bodyPr/>
        <a:lstStyle/>
        <a:p>
          <a:endParaRPr lang="en-US"/>
        </a:p>
      </dgm:t>
    </dgm:pt>
    <dgm:pt modelId="{130D7B46-8964-4B25-A0E1-E30FF87B8993}">
      <dgm:prSet/>
      <dgm:spPr/>
      <dgm:t>
        <a:bodyPr/>
        <a:lstStyle/>
        <a:p>
          <a:pPr>
            <a:lnSpc>
              <a:spcPct val="100000"/>
            </a:lnSpc>
          </a:pPr>
          <a:r>
            <a:rPr lang="en-US"/>
            <a:t>- holding onto objects too long</a:t>
          </a:r>
        </a:p>
        <a:p>
          <a:pPr>
            <a:lnSpc>
              <a:spcPct val="100000"/>
            </a:lnSpc>
          </a:pPr>
          <a:r>
            <a:rPr lang="en-US"/>
            <a:t>- trying to process too much data at a time</a:t>
          </a:r>
        </a:p>
      </dgm:t>
    </dgm:pt>
    <dgm:pt modelId="{E7DDA048-9299-4CCB-8616-FE3A933C75B8}" type="parTrans" cxnId="{036D0F1C-D0CE-4916-8877-E3A3D009BF36}">
      <dgm:prSet/>
      <dgm:spPr/>
      <dgm:t>
        <a:bodyPr/>
        <a:lstStyle/>
        <a:p>
          <a:endParaRPr lang="en-US"/>
        </a:p>
      </dgm:t>
    </dgm:pt>
    <dgm:pt modelId="{1026C4CA-FA22-4F68-8485-36C72D692B8C}" type="sibTrans" cxnId="{036D0F1C-D0CE-4916-8877-E3A3D009BF36}">
      <dgm:prSet/>
      <dgm:spPr/>
      <dgm:t>
        <a:bodyPr/>
        <a:lstStyle/>
        <a:p>
          <a:endParaRPr lang="en-US"/>
        </a:p>
      </dgm:t>
    </dgm:pt>
    <dgm:pt modelId="{A608412C-8042-4305-85C2-9D8E0A7D4BDB}">
      <dgm:prSet/>
      <dgm:spPr/>
      <dgm:t>
        <a:bodyPr/>
        <a:lstStyle/>
        <a:p>
          <a:pPr>
            <a:lnSpc>
              <a:spcPct val="100000"/>
            </a:lnSpc>
          </a:pPr>
          <a:r>
            <a:rPr lang="en-US" b="1"/>
            <a:t>- having many global variables (a problem in function and variables scoop)</a:t>
          </a:r>
        </a:p>
      </dgm:t>
    </dgm:pt>
    <dgm:pt modelId="{AE9414B6-E6AC-4570-A24F-B9C33CB68134}" type="parTrans" cxnId="{1023AC3D-6890-4DBA-819F-B4AE45CCEFC0}">
      <dgm:prSet/>
      <dgm:spPr/>
      <dgm:t>
        <a:bodyPr/>
        <a:lstStyle/>
        <a:p>
          <a:endParaRPr lang="en-US"/>
        </a:p>
      </dgm:t>
    </dgm:pt>
    <dgm:pt modelId="{65AF4360-C993-4ABD-92CE-951D477CB3C1}" type="sibTrans" cxnId="{1023AC3D-6890-4DBA-819F-B4AE45CCEFC0}">
      <dgm:prSet/>
      <dgm:spPr/>
      <dgm:t>
        <a:bodyPr/>
        <a:lstStyle/>
        <a:p>
          <a:endParaRPr lang="en-US"/>
        </a:p>
      </dgm:t>
    </dgm:pt>
    <dgm:pt modelId="{C4C358A6-31E6-4FFE-A2F8-B1776998BBE5}">
      <dgm:prSet/>
      <dgm:spPr/>
      <dgm:t>
        <a:bodyPr/>
        <a:lstStyle/>
        <a:p>
          <a:pPr>
            <a:lnSpc>
              <a:spcPct val="100000"/>
            </a:lnSpc>
          </a:pPr>
          <a:r>
            <a:rPr lang="en-US"/>
            <a:t>For example, in JavaScript, the references that are directly pointed to the root (global or window) are always active (used), and the GC cannot clear them!</a:t>
          </a:r>
        </a:p>
      </dgm:t>
    </dgm:pt>
    <dgm:pt modelId="{F84C31DD-C540-41B7-BF2C-3C2120F0EF45}" type="parTrans" cxnId="{7F2624A6-9C14-4AFA-ABE6-0F4B794D167C}">
      <dgm:prSet/>
      <dgm:spPr/>
      <dgm:t>
        <a:bodyPr/>
        <a:lstStyle/>
        <a:p>
          <a:endParaRPr lang="en-US"/>
        </a:p>
      </dgm:t>
    </dgm:pt>
    <dgm:pt modelId="{56BB9091-5C79-4217-8DE2-AAFAAB502745}" type="sibTrans" cxnId="{7F2624A6-9C14-4AFA-ABE6-0F4B794D167C}">
      <dgm:prSet/>
      <dgm:spPr/>
      <dgm:t>
        <a:bodyPr/>
        <a:lstStyle/>
        <a:p>
          <a:endParaRPr lang="en-US"/>
        </a:p>
      </dgm:t>
    </dgm:pt>
    <dgm:pt modelId="{AA3C5DFD-B705-4708-A99F-6BB049DE3EB3}" type="pres">
      <dgm:prSet presAssocID="{34A09EA9-C7CF-4D4D-BD8D-EEE2BFAD389F}" presName="root" presStyleCnt="0">
        <dgm:presLayoutVars>
          <dgm:dir/>
          <dgm:resizeHandles val="exact"/>
        </dgm:presLayoutVars>
      </dgm:prSet>
      <dgm:spPr/>
    </dgm:pt>
    <dgm:pt modelId="{E6E28A23-9447-445D-B0B7-2A62D8989CCC}" type="pres">
      <dgm:prSet presAssocID="{472B15AA-789B-43F7-923C-7EC68E227DDB}" presName="compNode" presStyleCnt="0"/>
      <dgm:spPr/>
    </dgm:pt>
    <dgm:pt modelId="{098E4510-25DD-4988-B10E-1C2E70A0CA3F}" type="pres">
      <dgm:prSet presAssocID="{472B15AA-789B-43F7-923C-7EC68E227DDB}" presName="bgRect" presStyleLbl="bgShp" presStyleIdx="0" presStyleCnt="3"/>
      <dgm:spPr/>
    </dgm:pt>
    <dgm:pt modelId="{986FB5E3-7231-41D3-8755-AB3344D64F69}" type="pres">
      <dgm:prSet presAssocID="{472B15AA-789B-43F7-923C-7EC68E227DD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peed Bump"/>
        </a:ext>
      </dgm:extLst>
    </dgm:pt>
    <dgm:pt modelId="{0795AD52-4753-46B5-A003-9E5834AE551C}" type="pres">
      <dgm:prSet presAssocID="{472B15AA-789B-43F7-923C-7EC68E227DDB}" presName="spaceRect" presStyleCnt="0"/>
      <dgm:spPr/>
    </dgm:pt>
    <dgm:pt modelId="{0296DE0B-44FC-4DFD-9EF1-893C98A120F8}" type="pres">
      <dgm:prSet presAssocID="{472B15AA-789B-43F7-923C-7EC68E227DDB}" presName="parTx" presStyleLbl="revTx" presStyleIdx="0" presStyleCnt="4">
        <dgm:presLayoutVars>
          <dgm:chMax val="0"/>
          <dgm:chPref val="0"/>
        </dgm:presLayoutVars>
      </dgm:prSet>
      <dgm:spPr/>
    </dgm:pt>
    <dgm:pt modelId="{3FD05442-7751-4B33-AFF7-673E3831125D}" type="pres">
      <dgm:prSet presAssocID="{7FD12519-C204-4304-B04F-2F5AACAD97A8}" presName="sibTrans" presStyleCnt="0"/>
      <dgm:spPr/>
    </dgm:pt>
    <dgm:pt modelId="{379CD4E5-ECB8-44DA-8B04-4B36C07A88ED}" type="pres">
      <dgm:prSet presAssocID="{6120F722-01FF-4713-AEEC-F16A241BE8D7}" presName="compNode" presStyleCnt="0"/>
      <dgm:spPr/>
    </dgm:pt>
    <dgm:pt modelId="{E79CD87C-4BF7-47B9-A6EB-F9D7F7EF8420}" type="pres">
      <dgm:prSet presAssocID="{6120F722-01FF-4713-AEEC-F16A241BE8D7}" presName="bgRect" presStyleLbl="bgShp" presStyleIdx="1" presStyleCnt="3"/>
      <dgm:spPr/>
    </dgm:pt>
    <dgm:pt modelId="{35EA6DB4-4733-4AFB-BA7C-9B90DB53F60F}" type="pres">
      <dgm:prSet presAssocID="{6120F722-01FF-4713-AEEC-F16A241BE8D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vertissement"/>
        </a:ext>
      </dgm:extLst>
    </dgm:pt>
    <dgm:pt modelId="{8EC83F2B-C230-4CDF-B20C-8D83E196CB87}" type="pres">
      <dgm:prSet presAssocID="{6120F722-01FF-4713-AEEC-F16A241BE8D7}" presName="spaceRect" presStyleCnt="0"/>
      <dgm:spPr/>
    </dgm:pt>
    <dgm:pt modelId="{C14E8FA1-E4D4-41E0-8C24-603A519C732E}" type="pres">
      <dgm:prSet presAssocID="{6120F722-01FF-4713-AEEC-F16A241BE8D7}" presName="parTx" presStyleLbl="revTx" presStyleIdx="1" presStyleCnt="4">
        <dgm:presLayoutVars>
          <dgm:chMax val="0"/>
          <dgm:chPref val="0"/>
        </dgm:presLayoutVars>
      </dgm:prSet>
      <dgm:spPr/>
    </dgm:pt>
    <dgm:pt modelId="{CD8D96EE-AD6E-4848-ACFB-9065C2D0CE73}" type="pres">
      <dgm:prSet presAssocID="{6120F722-01FF-4713-AEEC-F16A241BE8D7}" presName="desTx" presStyleLbl="revTx" presStyleIdx="2" presStyleCnt="4">
        <dgm:presLayoutVars/>
      </dgm:prSet>
      <dgm:spPr/>
    </dgm:pt>
    <dgm:pt modelId="{1D7195DF-5B7A-43E7-9CBB-818FB250DD1B}" type="pres">
      <dgm:prSet presAssocID="{F522BBD5-E973-41FD-B398-5978C6362B76}" presName="sibTrans" presStyleCnt="0"/>
      <dgm:spPr/>
    </dgm:pt>
    <dgm:pt modelId="{0E43166B-9430-471D-AC93-DA3B25DF1AEB}" type="pres">
      <dgm:prSet presAssocID="{C4C358A6-31E6-4FFE-A2F8-B1776998BBE5}" presName="compNode" presStyleCnt="0"/>
      <dgm:spPr/>
    </dgm:pt>
    <dgm:pt modelId="{64D066E7-6903-4742-9E45-2DAB38CB7F5F}" type="pres">
      <dgm:prSet presAssocID="{C4C358A6-31E6-4FFE-A2F8-B1776998BBE5}" presName="bgRect" presStyleLbl="bgShp" presStyleIdx="2" presStyleCnt="3"/>
      <dgm:spPr/>
    </dgm:pt>
    <dgm:pt modelId="{1B409188-8AB2-4FFB-9EB1-22661ABBF0B9}" type="pres">
      <dgm:prSet presAssocID="{C4C358A6-31E6-4FFE-A2F8-B1776998BBE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DC0E602B-BC9E-4F69-A0E0-4E75B6BE6C42}" type="pres">
      <dgm:prSet presAssocID="{C4C358A6-31E6-4FFE-A2F8-B1776998BBE5}" presName="spaceRect" presStyleCnt="0"/>
      <dgm:spPr/>
    </dgm:pt>
    <dgm:pt modelId="{7605D9FD-6B7B-4B47-ADE6-A39D4DCEB36D}" type="pres">
      <dgm:prSet presAssocID="{C4C358A6-31E6-4FFE-A2F8-B1776998BBE5}" presName="parTx" presStyleLbl="revTx" presStyleIdx="3" presStyleCnt="4">
        <dgm:presLayoutVars>
          <dgm:chMax val="0"/>
          <dgm:chPref val="0"/>
        </dgm:presLayoutVars>
      </dgm:prSet>
      <dgm:spPr/>
    </dgm:pt>
  </dgm:ptLst>
  <dgm:cxnLst>
    <dgm:cxn modelId="{036D0F1C-D0CE-4916-8877-E3A3D009BF36}" srcId="{6120F722-01FF-4713-AEEC-F16A241BE8D7}" destId="{130D7B46-8964-4B25-A0E1-E30FF87B8993}" srcOrd="0" destOrd="0" parTransId="{E7DDA048-9299-4CCB-8616-FE3A933C75B8}" sibTransId="{1026C4CA-FA22-4F68-8485-36C72D692B8C}"/>
    <dgm:cxn modelId="{A383EC2E-222C-4FD7-8A75-9ED8E306E4D7}" type="presOf" srcId="{C4C358A6-31E6-4FFE-A2F8-B1776998BBE5}" destId="{7605D9FD-6B7B-4B47-ADE6-A39D4DCEB36D}" srcOrd="0" destOrd="0" presId="urn:microsoft.com/office/officeart/2018/2/layout/IconVerticalSolidList"/>
    <dgm:cxn modelId="{1023AC3D-6890-4DBA-819F-B4AE45CCEFC0}" srcId="{6120F722-01FF-4713-AEEC-F16A241BE8D7}" destId="{A608412C-8042-4305-85C2-9D8E0A7D4BDB}" srcOrd="1" destOrd="0" parTransId="{AE9414B6-E6AC-4570-A24F-B9C33CB68134}" sibTransId="{65AF4360-C993-4ABD-92CE-951D477CB3C1}"/>
    <dgm:cxn modelId="{F679314E-128F-4E4B-B65C-BFA3663DB957}" type="presOf" srcId="{6120F722-01FF-4713-AEEC-F16A241BE8D7}" destId="{C14E8FA1-E4D4-41E0-8C24-603A519C732E}" srcOrd="0" destOrd="0" presId="urn:microsoft.com/office/officeart/2018/2/layout/IconVerticalSolidList"/>
    <dgm:cxn modelId="{B6AAF356-FF3E-4CAD-9E19-1B6EE45B536F}" srcId="{34A09EA9-C7CF-4D4D-BD8D-EEE2BFAD389F}" destId="{6120F722-01FF-4713-AEEC-F16A241BE8D7}" srcOrd="1" destOrd="0" parTransId="{9CE3260D-01EC-4168-835A-21595BF7FA3C}" sibTransId="{F522BBD5-E973-41FD-B398-5978C6362B76}"/>
    <dgm:cxn modelId="{33477E9C-49DE-4E10-B219-0F0A4F11B312}" srcId="{34A09EA9-C7CF-4D4D-BD8D-EEE2BFAD389F}" destId="{472B15AA-789B-43F7-923C-7EC68E227DDB}" srcOrd="0" destOrd="0" parTransId="{8A9576AD-64C9-47F1-9ED7-EA0FBB383766}" sibTransId="{7FD12519-C204-4304-B04F-2F5AACAD97A8}"/>
    <dgm:cxn modelId="{7F2624A6-9C14-4AFA-ABE6-0F4B794D167C}" srcId="{34A09EA9-C7CF-4D4D-BD8D-EEE2BFAD389F}" destId="{C4C358A6-31E6-4FFE-A2F8-B1776998BBE5}" srcOrd="2" destOrd="0" parTransId="{F84C31DD-C540-41B7-BF2C-3C2120F0EF45}" sibTransId="{56BB9091-5C79-4217-8DE2-AAFAAB502745}"/>
    <dgm:cxn modelId="{B6ECC1AE-8253-46A8-9C4E-F5EFFC6D14AC}" type="presOf" srcId="{472B15AA-789B-43F7-923C-7EC68E227DDB}" destId="{0296DE0B-44FC-4DFD-9EF1-893C98A120F8}" srcOrd="0" destOrd="0" presId="urn:microsoft.com/office/officeart/2018/2/layout/IconVerticalSolidList"/>
    <dgm:cxn modelId="{59125FB6-8F84-4CBB-B25C-896B10B8E958}" type="presOf" srcId="{34A09EA9-C7CF-4D4D-BD8D-EEE2BFAD389F}" destId="{AA3C5DFD-B705-4708-A99F-6BB049DE3EB3}" srcOrd="0" destOrd="0" presId="urn:microsoft.com/office/officeart/2018/2/layout/IconVerticalSolidList"/>
    <dgm:cxn modelId="{EE2AC7B9-9D29-4849-BD32-9962597C3C0C}" type="presOf" srcId="{A608412C-8042-4305-85C2-9D8E0A7D4BDB}" destId="{CD8D96EE-AD6E-4848-ACFB-9065C2D0CE73}" srcOrd="0" destOrd="1" presId="urn:microsoft.com/office/officeart/2018/2/layout/IconVerticalSolidList"/>
    <dgm:cxn modelId="{BB8C4BDB-CF9F-4115-95FC-D5FCFC9A0C15}" type="presOf" srcId="{130D7B46-8964-4B25-A0E1-E30FF87B8993}" destId="{CD8D96EE-AD6E-4848-ACFB-9065C2D0CE73}" srcOrd="0" destOrd="0" presId="urn:microsoft.com/office/officeart/2018/2/layout/IconVerticalSolidList"/>
    <dgm:cxn modelId="{48127A4E-BFD6-4AA2-AC65-8A88E25C3935}" type="presParOf" srcId="{AA3C5DFD-B705-4708-A99F-6BB049DE3EB3}" destId="{E6E28A23-9447-445D-B0B7-2A62D8989CCC}" srcOrd="0" destOrd="0" presId="urn:microsoft.com/office/officeart/2018/2/layout/IconVerticalSolidList"/>
    <dgm:cxn modelId="{6F16BBE6-237E-4293-8ADB-311026934647}" type="presParOf" srcId="{E6E28A23-9447-445D-B0B7-2A62D8989CCC}" destId="{098E4510-25DD-4988-B10E-1C2E70A0CA3F}" srcOrd="0" destOrd="0" presId="urn:microsoft.com/office/officeart/2018/2/layout/IconVerticalSolidList"/>
    <dgm:cxn modelId="{726E2213-503C-4FF2-BF59-77D0C43C36E1}" type="presParOf" srcId="{E6E28A23-9447-445D-B0B7-2A62D8989CCC}" destId="{986FB5E3-7231-41D3-8755-AB3344D64F69}" srcOrd="1" destOrd="0" presId="urn:microsoft.com/office/officeart/2018/2/layout/IconVerticalSolidList"/>
    <dgm:cxn modelId="{DC53AB50-1F27-4DC8-87C3-23208799B2D9}" type="presParOf" srcId="{E6E28A23-9447-445D-B0B7-2A62D8989CCC}" destId="{0795AD52-4753-46B5-A003-9E5834AE551C}" srcOrd="2" destOrd="0" presId="urn:microsoft.com/office/officeart/2018/2/layout/IconVerticalSolidList"/>
    <dgm:cxn modelId="{9C15861E-8C61-4155-9072-E19BF0820F03}" type="presParOf" srcId="{E6E28A23-9447-445D-B0B7-2A62D8989CCC}" destId="{0296DE0B-44FC-4DFD-9EF1-893C98A120F8}" srcOrd="3" destOrd="0" presId="urn:microsoft.com/office/officeart/2018/2/layout/IconVerticalSolidList"/>
    <dgm:cxn modelId="{050EC0B5-850C-4EAC-8A11-C0AA7396078D}" type="presParOf" srcId="{AA3C5DFD-B705-4708-A99F-6BB049DE3EB3}" destId="{3FD05442-7751-4B33-AFF7-673E3831125D}" srcOrd="1" destOrd="0" presId="urn:microsoft.com/office/officeart/2018/2/layout/IconVerticalSolidList"/>
    <dgm:cxn modelId="{1F696A55-CC70-46AA-8767-30A7BC819203}" type="presParOf" srcId="{AA3C5DFD-B705-4708-A99F-6BB049DE3EB3}" destId="{379CD4E5-ECB8-44DA-8B04-4B36C07A88ED}" srcOrd="2" destOrd="0" presId="urn:microsoft.com/office/officeart/2018/2/layout/IconVerticalSolidList"/>
    <dgm:cxn modelId="{727866ED-5BDA-41B5-976D-AAF8BE2ABBDE}" type="presParOf" srcId="{379CD4E5-ECB8-44DA-8B04-4B36C07A88ED}" destId="{E79CD87C-4BF7-47B9-A6EB-F9D7F7EF8420}" srcOrd="0" destOrd="0" presId="urn:microsoft.com/office/officeart/2018/2/layout/IconVerticalSolidList"/>
    <dgm:cxn modelId="{E117779A-10DF-4552-A170-C7302B25B41A}" type="presParOf" srcId="{379CD4E5-ECB8-44DA-8B04-4B36C07A88ED}" destId="{35EA6DB4-4733-4AFB-BA7C-9B90DB53F60F}" srcOrd="1" destOrd="0" presId="urn:microsoft.com/office/officeart/2018/2/layout/IconVerticalSolidList"/>
    <dgm:cxn modelId="{5B74A531-4070-4CD8-9DE4-986908DA5C5F}" type="presParOf" srcId="{379CD4E5-ECB8-44DA-8B04-4B36C07A88ED}" destId="{8EC83F2B-C230-4CDF-B20C-8D83E196CB87}" srcOrd="2" destOrd="0" presId="urn:microsoft.com/office/officeart/2018/2/layout/IconVerticalSolidList"/>
    <dgm:cxn modelId="{02BA2D25-5CCA-4E6D-BF4C-4EF55A6E22AC}" type="presParOf" srcId="{379CD4E5-ECB8-44DA-8B04-4B36C07A88ED}" destId="{C14E8FA1-E4D4-41E0-8C24-603A519C732E}" srcOrd="3" destOrd="0" presId="urn:microsoft.com/office/officeart/2018/2/layout/IconVerticalSolidList"/>
    <dgm:cxn modelId="{B7113137-716A-4D2C-B37E-6897D000C779}" type="presParOf" srcId="{379CD4E5-ECB8-44DA-8B04-4B36C07A88ED}" destId="{CD8D96EE-AD6E-4848-ACFB-9065C2D0CE73}" srcOrd="4" destOrd="0" presId="urn:microsoft.com/office/officeart/2018/2/layout/IconVerticalSolidList"/>
    <dgm:cxn modelId="{EC031F5D-FD3B-4728-9773-3FB7DFA2855B}" type="presParOf" srcId="{AA3C5DFD-B705-4708-A99F-6BB049DE3EB3}" destId="{1D7195DF-5B7A-43E7-9CBB-818FB250DD1B}" srcOrd="3" destOrd="0" presId="urn:microsoft.com/office/officeart/2018/2/layout/IconVerticalSolidList"/>
    <dgm:cxn modelId="{5C5418E4-155E-4445-B456-381824AB693F}" type="presParOf" srcId="{AA3C5DFD-B705-4708-A99F-6BB049DE3EB3}" destId="{0E43166B-9430-471D-AC93-DA3B25DF1AEB}" srcOrd="4" destOrd="0" presId="urn:microsoft.com/office/officeart/2018/2/layout/IconVerticalSolidList"/>
    <dgm:cxn modelId="{8F7D6128-E9DA-4C14-9012-FB75A3BD0B5C}" type="presParOf" srcId="{0E43166B-9430-471D-AC93-DA3B25DF1AEB}" destId="{64D066E7-6903-4742-9E45-2DAB38CB7F5F}" srcOrd="0" destOrd="0" presId="urn:microsoft.com/office/officeart/2018/2/layout/IconVerticalSolidList"/>
    <dgm:cxn modelId="{0D8FA71A-334A-421E-BEDB-4673263DE4EF}" type="presParOf" srcId="{0E43166B-9430-471D-AC93-DA3B25DF1AEB}" destId="{1B409188-8AB2-4FFB-9EB1-22661ABBF0B9}" srcOrd="1" destOrd="0" presId="urn:microsoft.com/office/officeart/2018/2/layout/IconVerticalSolidList"/>
    <dgm:cxn modelId="{E4D20B62-2813-4619-A69D-479927C3DE6C}" type="presParOf" srcId="{0E43166B-9430-471D-AC93-DA3B25DF1AEB}" destId="{DC0E602B-BC9E-4F69-A0E0-4E75B6BE6C42}" srcOrd="2" destOrd="0" presId="urn:microsoft.com/office/officeart/2018/2/layout/IconVerticalSolidList"/>
    <dgm:cxn modelId="{CAD0FC74-5CEE-4FCE-8612-BFE75993B812}" type="presParOf" srcId="{0E43166B-9430-471D-AC93-DA3B25DF1AEB}" destId="{7605D9FD-6B7B-4B47-ADE6-A39D4DCEB36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304F248-344B-456C-BB68-86463E09336A}" type="doc">
      <dgm:prSet loTypeId="urn:microsoft.com/office/officeart/2018/2/layout/IconVerticalSolidList" loCatId="icon" qsTypeId="urn:microsoft.com/office/officeart/2005/8/quickstyle/simple1" qsCatId="simple" csTypeId="urn:microsoft.com/office/officeart/2005/8/colors/colorful1" csCatId="colorful" phldr="1"/>
      <dgm:spPr/>
      <dgm:t>
        <a:bodyPr/>
        <a:lstStyle/>
        <a:p>
          <a:endParaRPr lang="en-US"/>
        </a:p>
      </dgm:t>
    </dgm:pt>
    <dgm:pt modelId="{1915A03F-C144-47F2-9002-B9397DB2EA03}">
      <dgm:prSet/>
      <dgm:spPr/>
      <dgm:t>
        <a:bodyPr/>
        <a:lstStyle/>
        <a:p>
          <a:pPr>
            <a:lnSpc>
              <a:spcPct val="100000"/>
            </a:lnSpc>
          </a:pPr>
          <a:r>
            <a:rPr lang="en-US">
              <a:solidFill>
                <a:schemeClr val="bg1"/>
              </a:solidFill>
            </a:rPr>
            <a:t>The dangling pointer arises when the referencing object is deleted or deallocated and the pointer still pointing to a memory location. </a:t>
          </a:r>
        </a:p>
      </dgm:t>
    </dgm:pt>
    <dgm:pt modelId="{F8B23916-A062-4807-BF52-B1AF90BA054B}" type="parTrans" cxnId="{88ED419F-1999-4E9B-A7B1-FAD7191BC097}">
      <dgm:prSet/>
      <dgm:spPr/>
      <dgm:t>
        <a:bodyPr/>
        <a:lstStyle/>
        <a:p>
          <a:endParaRPr lang="en-US"/>
        </a:p>
      </dgm:t>
    </dgm:pt>
    <dgm:pt modelId="{27C3DCA8-A979-4A55-A209-262661E518BB}" type="sibTrans" cxnId="{88ED419F-1999-4E9B-A7B1-FAD7191BC097}">
      <dgm:prSet/>
      <dgm:spPr/>
      <dgm:t>
        <a:bodyPr/>
        <a:lstStyle/>
        <a:p>
          <a:endParaRPr lang="en-US"/>
        </a:p>
      </dgm:t>
    </dgm:pt>
    <dgm:pt modelId="{0242165F-84A3-4006-A661-885B130CD725}">
      <dgm:prSet/>
      <dgm:spPr/>
      <dgm:t>
        <a:bodyPr/>
        <a:lstStyle/>
        <a:p>
          <a:pPr>
            <a:lnSpc>
              <a:spcPct val="100000"/>
            </a:lnSpc>
          </a:pPr>
          <a:r>
            <a:rPr lang="en-US">
              <a:solidFill>
                <a:schemeClr val="bg1"/>
              </a:solidFill>
            </a:rPr>
            <a:t>It creates a problem because the pointer is pointing to the memory that is not available.</a:t>
          </a:r>
        </a:p>
      </dgm:t>
    </dgm:pt>
    <dgm:pt modelId="{85AF7D04-B2DE-4752-BB51-96A3D4E894B0}" type="parTrans" cxnId="{4ED1EE15-FF9E-4475-8632-775F7212D178}">
      <dgm:prSet/>
      <dgm:spPr/>
      <dgm:t>
        <a:bodyPr/>
        <a:lstStyle/>
        <a:p>
          <a:endParaRPr lang="en-US"/>
        </a:p>
      </dgm:t>
    </dgm:pt>
    <dgm:pt modelId="{17C18524-4CCE-446C-8266-A31774FC2996}" type="sibTrans" cxnId="{4ED1EE15-FF9E-4475-8632-775F7212D178}">
      <dgm:prSet/>
      <dgm:spPr/>
      <dgm:t>
        <a:bodyPr/>
        <a:lstStyle/>
        <a:p>
          <a:endParaRPr lang="en-US"/>
        </a:p>
      </dgm:t>
    </dgm:pt>
    <dgm:pt modelId="{24854A13-76FC-46C3-9912-BA152E9F3999}" type="pres">
      <dgm:prSet presAssocID="{E304F248-344B-456C-BB68-86463E09336A}" presName="root" presStyleCnt="0">
        <dgm:presLayoutVars>
          <dgm:dir/>
          <dgm:resizeHandles val="exact"/>
        </dgm:presLayoutVars>
      </dgm:prSet>
      <dgm:spPr/>
    </dgm:pt>
    <dgm:pt modelId="{635721BA-1848-4ADE-A3D3-80FD7DC5D114}" type="pres">
      <dgm:prSet presAssocID="{1915A03F-C144-47F2-9002-B9397DB2EA03}" presName="compNode" presStyleCnt="0"/>
      <dgm:spPr/>
    </dgm:pt>
    <dgm:pt modelId="{888ADC4A-C452-48DA-9F8E-7F23B75D59BB}" type="pres">
      <dgm:prSet presAssocID="{1915A03F-C144-47F2-9002-B9397DB2EA03}" presName="bgRect" presStyleLbl="bgShp" presStyleIdx="0" presStyleCnt="2"/>
      <dgm:spPr/>
    </dgm:pt>
    <dgm:pt modelId="{7FDDA98F-1B72-4D40-89BF-C854861FBD25}" type="pres">
      <dgm:prSet presAssocID="{1915A03F-C144-47F2-9002-B9397DB2EA0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urseur"/>
        </a:ext>
      </dgm:extLst>
    </dgm:pt>
    <dgm:pt modelId="{3EC7433B-26B0-4FB6-82FF-5D0FB3DE4CE5}" type="pres">
      <dgm:prSet presAssocID="{1915A03F-C144-47F2-9002-B9397DB2EA03}" presName="spaceRect" presStyleCnt="0"/>
      <dgm:spPr/>
    </dgm:pt>
    <dgm:pt modelId="{9E3BA8D8-8D8A-4BF1-9428-AD9F1D38CD1C}" type="pres">
      <dgm:prSet presAssocID="{1915A03F-C144-47F2-9002-B9397DB2EA03}" presName="parTx" presStyleLbl="revTx" presStyleIdx="0" presStyleCnt="2">
        <dgm:presLayoutVars>
          <dgm:chMax val="0"/>
          <dgm:chPref val="0"/>
        </dgm:presLayoutVars>
      </dgm:prSet>
      <dgm:spPr/>
    </dgm:pt>
    <dgm:pt modelId="{C5D0C125-B462-48C8-B581-B38085E45585}" type="pres">
      <dgm:prSet presAssocID="{27C3DCA8-A979-4A55-A209-262661E518BB}" presName="sibTrans" presStyleCnt="0"/>
      <dgm:spPr/>
    </dgm:pt>
    <dgm:pt modelId="{D95E607C-DC24-4D4E-8297-B0B687A6380C}" type="pres">
      <dgm:prSet presAssocID="{0242165F-84A3-4006-A661-885B130CD725}" presName="compNode" presStyleCnt="0"/>
      <dgm:spPr/>
    </dgm:pt>
    <dgm:pt modelId="{6E4DE0CC-C7CB-46FE-8B5B-1E57997CEBAD}" type="pres">
      <dgm:prSet presAssocID="{0242165F-84A3-4006-A661-885B130CD725}" presName="bgRect" presStyleLbl="bgShp" presStyleIdx="1" presStyleCnt="2"/>
      <dgm:spPr/>
    </dgm:pt>
    <dgm:pt modelId="{8DA42F48-DC6F-4F98-9912-4048E90C3027}" type="pres">
      <dgm:prSet presAssocID="{0242165F-84A3-4006-A661-885B130CD72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eur"/>
        </a:ext>
      </dgm:extLst>
    </dgm:pt>
    <dgm:pt modelId="{F36A7B4C-0E94-4B4F-B19F-E745C111C680}" type="pres">
      <dgm:prSet presAssocID="{0242165F-84A3-4006-A661-885B130CD725}" presName="spaceRect" presStyleCnt="0"/>
      <dgm:spPr/>
    </dgm:pt>
    <dgm:pt modelId="{16A32EFA-575F-4B8A-85A2-03401D0965D9}" type="pres">
      <dgm:prSet presAssocID="{0242165F-84A3-4006-A661-885B130CD725}" presName="parTx" presStyleLbl="revTx" presStyleIdx="1" presStyleCnt="2">
        <dgm:presLayoutVars>
          <dgm:chMax val="0"/>
          <dgm:chPref val="0"/>
        </dgm:presLayoutVars>
      </dgm:prSet>
      <dgm:spPr/>
    </dgm:pt>
  </dgm:ptLst>
  <dgm:cxnLst>
    <dgm:cxn modelId="{4ED1EE15-FF9E-4475-8632-775F7212D178}" srcId="{E304F248-344B-456C-BB68-86463E09336A}" destId="{0242165F-84A3-4006-A661-885B130CD725}" srcOrd="1" destOrd="0" parTransId="{85AF7D04-B2DE-4752-BB51-96A3D4E894B0}" sibTransId="{17C18524-4CCE-446C-8266-A31774FC2996}"/>
    <dgm:cxn modelId="{4A99336B-34FE-4B1D-9CCF-D4D370DAE443}" type="presOf" srcId="{E304F248-344B-456C-BB68-86463E09336A}" destId="{24854A13-76FC-46C3-9912-BA152E9F3999}" srcOrd="0" destOrd="0" presId="urn:microsoft.com/office/officeart/2018/2/layout/IconVerticalSolidList"/>
    <dgm:cxn modelId="{88ED419F-1999-4E9B-A7B1-FAD7191BC097}" srcId="{E304F248-344B-456C-BB68-86463E09336A}" destId="{1915A03F-C144-47F2-9002-B9397DB2EA03}" srcOrd="0" destOrd="0" parTransId="{F8B23916-A062-4807-BF52-B1AF90BA054B}" sibTransId="{27C3DCA8-A979-4A55-A209-262661E518BB}"/>
    <dgm:cxn modelId="{5226D2A4-08A0-4E6E-9010-B60AE9F82DE0}" type="presOf" srcId="{1915A03F-C144-47F2-9002-B9397DB2EA03}" destId="{9E3BA8D8-8D8A-4BF1-9428-AD9F1D38CD1C}" srcOrd="0" destOrd="0" presId="urn:microsoft.com/office/officeart/2018/2/layout/IconVerticalSolidList"/>
    <dgm:cxn modelId="{5BB08FF2-2C92-4C4A-9D7F-68D11312F4B2}" type="presOf" srcId="{0242165F-84A3-4006-A661-885B130CD725}" destId="{16A32EFA-575F-4B8A-85A2-03401D0965D9}" srcOrd="0" destOrd="0" presId="urn:microsoft.com/office/officeart/2018/2/layout/IconVerticalSolidList"/>
    <dgm:cxn modelId="{7B7C4672-4325-46F5-A29C-0EF0240365A7}" type="presParOf" srcId="{24854A13-76FC-46C3-9912-BA152E9F3999}" destId="{635721BA-1848-4ADE-A3D3-80FD7DC5D114}" srcOrd="0" destOrd="0" presId="urn:microsoft.com/office/officeart/2018/2/layout/IconVerticalSolidList"/>
    <dgm:cxn modelId="{A1525D12-5FA7-4276-8033-08E75F2D4318}" type="presParOf" srcId="{635721BA-1848-4ADE-A3D3-80FD7DC5D114}" destId="{888ADC4A-C452-48DA-9F8E-7F23B75D59BB}" srcOrd="0" destOrd="0" presId="urn:microsoft.com/office/officeart/2018/2/layout/IconVerticalSolidList"/>
    <dgm:cxn modelId="{1BC672FA-6637-4060-9416-5FEAF68B7A31}" type="presParOf" srcId="{635721BA-1848-4ADE-A3D3-80FD7DC5D114}" destId="{7FDDA98F-1B72-4D40-89BF-C854861FBD25}" srcOrd="1" destOrd="0" presId="urn:microsoft.com/office/officeart/2018/2/layout/IconVerticalSolidList"/>
    <dgm:cxn modelId="{15611508-DCBF-4752-9B2E-C273784B4740}" type="presParOf" srcId="{635721BA-1848-4ADE-A3D3-80FD7DC5D114}" destId="{3EC7433B-26B0-4FB6-82FF-5D0FB3DE4CE5}" srcOrd="2" destOrd="0" presId="urn:microsoft.com/office/officeart/2018/2/layout/IconVerticalSolidList"/>
    <dgm:cxn modelId="{45C8D5B5-CB9E-4921-9F22-FA8BA473338F}" type="presParOf" srcId="{635721BA-1848-4ADE-A3D3-80FD7DC5D114}" destId="{9E3BA8D8-8D8A-4BF1-9428-AD9F1D38CD1C}" srcOrd="3" destOrd="0" presId="urn:microsoft.com/office/officeart/2018/2/layout/IconVerticalSolidList"/>
    <dgm:cxn modelId="{9671292E-507A-4D93-BC96-6052AD132730}" type="presParOf" srcId="{24854A13-76FC-46C3-9912-BA152E9F3999}" destId="{C5D0C125-B462-48C8-B581-B38085E45585}" srcOrd="1" destOrd="0" presId="urn:microsoft.com/office/officeart/2018/2/layout/IconVerticalSolidList"/>
    <dgm:cxn modelId="{861FB956-C1D4-4AE9-AFB9-77012DD1B199}" type="presParOf" srcId="{24854A13-76FC-46C3-9912-BA152E9F3999}" destId="{D95E607C-DC24-4D4E-8297-B0B687A6380C}" srcOrd="2" destOrd="0" presId="urn:microsoft.com/office/officeart/2018/2/layout/IconVerticalSolidList"/>
    <dgm:cxn modelId="{4D6BE08E-3687-4FF7-968B-2590D5196540}" type="presParOf" srcId="{D95E607C-DC24-4D4E-8297-B0B687A6380C}" destId="{6E4DE0CC-C7CB-46FE-8B5B-1E57997CEBAD}" srcOrd="0" destOrd="0" presId="urn:microsoft.com/office/officeart/2018/2/layout/IconVerticalSolidList"/>
    <dgm:cxn modelId="{BB6B9496-C3DF-4FEE-9919-E7161B168C58}" type="presParOf" srcId="{D95E607C-DC24-4D4E-8297-B0B687A6380C}" destId="{8DA42F48-DC6F-4F98-9912-4048E90C3027}" srcOrd="1" destOrd="0" presId="urn:microsoft.com/office/officeart/2018/2/layout/IconVerticalSolidList"/>
    <dgm:cxn modelId="{886B503E-6067-42D2-B8BF-5E38125E160B}" type="presParOf" srcId="{D95E607C-DC24-4D4E-8297-B0B687A6380C}" destId="{F36A7B4C-0E94-4B4F-B19F-E745C111C680}" srcOrd="2" destOrd="0" presId="urn:microsoft.com/office/officeart/2018/2/layout/IconVerticalSolidList"/>
    <dgm:cxn modelId="{A6A37980-E9EC-434C-886E-3E4A3E5760EF}" type="presParOf" srcId="{D95E607C-DC24-4D4E-8297-B0B687A6380C}" destId="{16A32EFA-575F-4B8A-85A2-03401D0965D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C999EFA-98BB-4B93-9E86-C14B47EAC4E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B57D7FA-76F4-40FD-A974-7637E2D1A30E}">
      <dgm:prSet/>
      <dgm:spPr/>
      <dgm:t>
        <a:bodyPr/>
        <a:lstStyle/>
        <a:p>
          <a:pPr>
            <a:lnSpc>
              <a:spcPct val="100000"/>
            </a:lnSpc>
          </a:pPr>
          <a:r>
            <a:rPr lang="en-US"/>
            <a:t>Promises get stored in memory and they do not clear until they are either handled or rejected !</a:t>
          </a:r>
        </a:p>
      </dgm:t>
    </dgm:pt>
    <dgm:pt modelId="{03D1D1B6-238A-40A0-B90F-1C45E7C3E21E}" type="parTrans" cxnId="{2D1FD43C-F1B1-41DC-9594-2ECB4AC53988}">
      <dgm:prSet/>
      <dgm:spPr/>
      <dgm:t>
        <a:bodyPr/>
        <a:lstStyle/>
        <a:p>
          <a:endParaRPr lang="en-US"/>
        </a:p>
      </dgm:t>
    </dgm:pt>
    <dgm:pt modelId="{AAC7C958-D422-489F-8CD5-1D5416B6DD34}" type="sibTrans" cxnId="{2D1FD43C-F1B1-41DC-9594-2ECB4AC53988}">
      <dgm:prSet/>
      <dgm:spPr/>
      <dgm:t>
        <a:bodyPr/>
        <a:lstStyle/>
        <a:p>
          <a:endParaRPr lang="en-US"/>
        </a:p>
      </dgm:t>
    </dgm:pt>
    <dgm:pt modelId="{E44B60E4-742E-4AF8-AA5F-35E95AE0C33E}">
      <dgm:prSet/>
      <dgm:spPr/>
      <dgm:t>
        <a:bodyPr/>
        <a:lstStyle/>
        <a:p>
          <a:pPr>
            <a:lnSpc>
              <a:spcPct val="100000"/>
            </a:lnSpc>
          </a:pPr>
          <a:r>
            <a:rPr lang="en-US"/>
            <a:t>The program stopped, but the promises that never got resolved stayed in memory !</a:t>
          </a:r>
        </a:p>
      </dgm:t>
    </dgm:pt>
    <dgm:pt modelId="{5A156484-3CE4-4CA2-A728-FD3C9EB1CDDA}" type="parTrans" cxnId="{37D18204-553C-40F8-9319-FC685C21111F}">
      <dgm:prSet/>
      <dgm:spPr/>
      <dgm:t>
        <a:bodyPr/>
        <a:lstStyle/>
        <a:p>
          <a:endParaRPr lang="en-US"/>
        </a:p>
      </dgm:t>
    </dgm:pt>
    <dgm:pt modelId="{EB0E09F1-BA86-458D-B1AA-6D6896FCD117}" type="sibTrans" cxnId="{37D18204-553C-40F8-9319-FC685C21111F}">
      <dgm:prSet/>
      <dgm:spPr/>
      <dgm:t>
        <a:bodyPr/>
        <a:lstStyle/>
        <a:p>
          <a:endParaRPr lang="en-US"/>
        </a:p>
      </dgm:t>
    </dgm:pt>
    <dgm:pt modelId="{93E25E7F-79B1-41BB-A8C5-6338C8DE4AE3}" type="pres">
      <dgm:prSet presAssocID="{3C999EFA-98BB-4B93-9E86-C14B47EAC4EA}" presName="root" presStyleCnt="0">
        <dgm:presLayoutVars>
          <dgm:dir/>
          <dgm:resizeHandles val="exact"/>
        </dgm:presLayoutVars>
      </dgm:prSet>
      <dgm:spPr/>
    </dgm:pt>
    <dgm:pt modelId="{B2137AEF-2373-4770-8464-8190C1152E3B}" type="pres">
      <dgm:prSet presAssocID="{FB57D7FA-76F4-40FD-A974-7637E2D1A30E}" presName="compNode" presStyleCnt="0"/>
      <dgm:spPr/>
    </dgm:pt>
    <dgm:pt modelId="{B9CD69F2-F926-442F-AC23-89CF59CCF237}" type="pres">
      <dgm:prSet presAssocID="{FB57D7FA-76F4-40FD-A974-7637E2D1A30E}" presName="bgRect" presStyleLbl="bgShp" presStyleIdx="0" presStyleCnt="2"/>
      <dgm:spPr/>
    </dgm:pt>
    <dgm:pt modelId="{6E6C9510-AC16-4717-B1EE-B17D11D6672A}" type="pres">
      <dgm:prSet presAssocID="{FB57D7FA-76F4-40FD-A974-7637E2D1A30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éconnecté"/>
        </a:ext>
      </dgm:extLst>
    </dgm:pt>
    <dgm:pt modelId="{76199761-1E8A-4682-A1A7-B4FA2F38E79A}" type="pres">
      <dgm:prSet presAssocID="{FB57D7FA-76F4-40FD-A974-7637E2D1A30E}" presName="spaceRect" presStyleCnt="0"/>
      <dgm:spPr/>
    </dgm:pt>
    <dgm:pt modelId="{7CE3FF64-ED32-4911-B813-F828BBC8E7DC}" type="pres">
      <dgm:prSet presAssocID="{FB57D7FA-76F4-40FD-A974-7637E2D1A30E}" presName="parTx" presStyleLbl="revTx" presStyleIdx="0" presStyleCnt="2">
        <dgm:presLayoutVars>
          <dgm:chMax val="0"/>
          <dgm:chPref val="0"/>
        </dgm:presLayoutVars>
      </dgm:prSet>
      <dgm:spPr/>
    </dgm:pt>
    <dgm:pt modelId="{206D4954-DA97-4469-862E-84D27A477AE8}" type="pres">
      <dgm:prSet presAssocID="{AAC7C958-D422-489F-8CD5-1D5416B6DD34}" presName="sibTrans" presStyleCnt="0"/>
      <dgm:spPr/>
    </dgm:pt>
    <dgm:pt modelId="{AD3CE2D5-3543-4ABF-A648-84AEAE303EE0}" type="pres">
      <dgm:prSet presAssocID="{E44B60E4-742E-4AF8-AA5F-35E95AE0C33E}" presName="compNode" presStyleCnt="0"/>
      <dgm:spPr/>
    </dgm:pt>
    <dgm:pt modelId="{670FFF48-FD36-49BA-961D-71FA46126EF9}" type="pres">
      <dgm:prSet presAssocID="{E44B60E4-742E-4AF8-AA5F-35E95AE0C33E}" presName="bgRect" presStyleLbl="bgShp" presStyleIdx="1" presStyleCnt="2"/>
      <dgm:spPr/>
    </dgm:pt>
    <dgm:pt modelId="{1AB4C76B-8BF8-4051-9552-AFF84428E2D1}" type="pres">
      <dgm:prSet presAssocID="{E44B60E4-742E-4AF8-AA5F-35E95AE0C33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Irritant"/>
        </a:ext>
      </dgm:extLst>
    </dgm:pt>
    <dgm:pt modelId="{E08FCF24-78D8-44DF-BE35-CC4F35C494DA}" type="pres">
      <dgm:prSet presAssocID="{E44B60E4-742E-4AF8-AA5F-35E95AE0C33E}" presName="spaceRect" presStyleCnt="0"/>
      <dgm:spPr/>
    </dgm:pt>
    <dgm:pt modelId="{3AD96CCB-DFAB-4E4F-BD0E-D58E9486ECB6}" type="pres">
      <dgm:prSet presAssocID="{E44B60E4-742E-4AF8-AA5F-35E95AE0C33E}" presName="parTx" presStyleLbl="revTx" presStyleIdx="1" presStyleCnt="2">
        <dgm:presLayoutVars>
          <dgm:chMax val="0"/>
          <dgm:chPref val="0"/>
        </dgm:presLayoutVars>
      </dgm:prSet>
      <dgm:spPr/>
    </dgm:pt>
  </dgm:ptLst>
  <dgm:cxnLst>
    <dgm:cxn modelId="{37D18204-553C-40F8-9319-FC685C21111F}" srcId="{3C999EFA-98BB-4B93-9E86-C14B47EAC4EA}" destId="{E44B60E4-742E-4AF8-AA5F-35E95AE0C33E}" srcOrd="1" destOrd="0" parTransId="{5A156484-3CE4-4CA2-A728-FD3C9EB1CDDA}" sibTransId="{EB0E09F1-BA86-458D-B1AA-6D6896FCD117}"/>
    <dgm:cxn modelId="{1F41A415-2E1D-4AE9-AD16-625856CB5C93}" type="presOf" srcId="{FB57D7FA-76F4-40FD-A974-7637E2D1A30E}" destId="{7CE3FF64-ED32-4911-B813-F828BBC8E7DC}" srcOrd="0" destOrd="0" presId="urn:microsoft.com/office/officeart/2018/2/layout/IconVerticalSolidList"/>
    <dgm:cxn modelId="{8DA87A22-2159-4015-8879-768A635A22FD}" type="presOf" srcId="{E44B60E4-742E-4AF8-AA5F-35E95AE0C33E}" destId="{3AD96CCB-DFAB-4E4F-BD0E-D58E9486ECB6}" srcOrd="0" destOrd="0" presId="urn:microsoft.com/office/officeart/2018/2/layout/IconVerticalSolidList"/>
    <dgm:cxn modelId="{2D1FD43C-F1B1-41DC-9594-2ECB4AC53988}" srcId="{3C999EFA-98BB-4B93-9E86-C14B47EAC4EA}" destId="{FB57D7FA-76F4-40FD-A974-7637E2D1A30E}" srcOrd="0" destOrd="0" parTransId="{03D1D1B6-238A-40A0-B90F-1C45E7C3E21E}" sibTransId="{AAC7C958-D422-489F-8CD5-1D5416B6DD34}"/>
    <dgm:cxn modelId="{D39B29F3-934C-474E-AF84-227C3EAC634B}" type="presOf" srcId="{3C999EFA-98BB-4B93-9E86-C14B47EAC4EA}" destId="{93E25E7F-79B1-41BB-A8C5-6338C8DE4AE3}" srcOrd="0" destOrd="0" presId="urn:microsoft.com/office/officeart/2018/2/layout/IconVerticalSolidList"/>
    <dgm:cxn modelId="{09E69ED8-5040-48CB-B9D9-8619BE69B9EC}" type="presParOf" srcId="{93E25E7F-79B1-41BB-A8C5-6338C8DE4AE3}" destId="{B2137AEF-2373-4770-8464-8190C1152E3B}" srcOrd="0" destOrd="0" presId="urn:microsoft.com/office/officeart/2018/2/layout/IconVerticalSolidList"/>
    <dgm:cxn modelId="{580DAFFB-E3D4-4B70-9DD8-F5040B7031E5}" type="presParOf" srcId="{B2137AEF-2373-4770-8464-8190C1152E3B}" destId="{B9CD69F2-F926-442F-AC23-89CF59CCF237}" srcOrd="0" destOrd="0" presId="urn:microsoft.com/office/officeart/2018/2/layout/IconVerticalSolidList"/>
    <dgm:cxn modelId="{1DA13E3C-AF13-4F84-A92D-E65AAB2E3E2B}" type="presParOf" srcId="{B2137AEF-2373-4770-8464-8190C1152E3B}" destId="{6E6C9510-AC16-4717-B1EE-B17D11D6672A}" srcOrd="1" destOrd="0" presId="urn:microsoft.com/office/officeart/2018/2/layout/IconVerticalSolidList"/>
    <dgm:cxn modelId="{1FB76556-48A3-4D30-A562-4149545D5324}" type="presParOf" srcId="{B2137AEF-2373-4770-8464-8190C1152E3B}" destId="{76199761-1E8A-4682-A1A7-B4FA2F38E79A}" srcOrd="2" destOrd="0" presId="urn:microsoft.com/office/officeart/2018/2/layout/IconVerticalSolidList"/>
    <dgm:cxn modelId="{403A8209-0312-4B95-9541-C9A359EFC048}" type="presParOf" srcId="{B2137AEF-2373-4770-8464-8190C1152E3B}" destId="{7CE3FF64-ED32-4911-B813-F828BBC8E7DC}" srcOrd="3" destOrd="0" presId="urn:microsoft.com/office/officeart/2018/2/layout/IconVerticalSolidList"/>
    <dgm:cxn modelId="{FD4C2A2E-4B79-4470-8EA3-3EFB28918206}" type="presParOf" srcId="{93E25E7F-79B1-41BB-A8C5-6338C8DE4AE3}" destId="{206D4954-DA97-4469-862E-84D27A477AE8}" srcOrd="1" destOrd="0" presId="urn:microsoft.com/office/officeart/2018/2/layout/IconVerticalSolidList"/>
    <dgm:cxn modelId="{8330C0C6-CE70-4BD6-A0D1-285FBAAD8A3B}" type="presParOf" srcId="{93E25E7F-79B1-41BB-A8C5-6338C8DE4AE3}" destId="{AD3CE2D5-3543-4ABF-A648-84AEAE303EE0}" srcOrd="2" destOrd="0" presId="urn:microsoft.com/office/officeart/2018/2/layout/IconVerticalSolidList"/>
    <dgm:cxn modelId="{FA55A9E4-8D11-4861-A298-D838F7C5F612}" type="presParOf" srcId="{AD3CE2D5-3543-4ABF-A648-84AEAE303EE0}" destId="{670FFF48-FD36-49BA-961D-71FA46126EF9}" srcOrd="0" destOrd="0" presId="urn:microsoft.com/office/officeart/2018/2/layout/IconVerticalSolidList"/>
    <dgm:cxn modelId="{0C9B5A24-650B-43EB-A454-F5714046D1C0}" type="presParOf" srcId="{AD3CE2D5-3543-4ABF-A648-84AEAE303EE0}" destId="{1AB4C76B-8BF8-4051-9552-AFF84428E2D1}" srcOrd="1" destOrd="0" presId="urn:microsoft.com/office/officeart/2018/2/layout/IconVerticalSolidList"/>
    <dgm:cxn modelId="{36A7568A-62E5-44A0-87E6-1F4E34724BC2}" type="presParOf" srcId="{AD3CE2D5-3543-4ABF-A648-84AEAE303EE0}" destId="{E08FCF24-78D8-44DF-BE35-CC4F35C494DA}" srcOrd="2" destOrd="0" presId="urn:microsoft.com/office/officeart/2018/2/layout/IconVerticalSolidList"/>
    <dgm:cxn modelId="{BD26C6DD-67F1-4D24-A344-AB7ECA385701}" type="presParOf" srcId="{AD3CE2D5-3543-4ABF-A648-84AEAE303EE0}" destId="{3AD96CCB-DFAB-4E4F-BD0E-D58E9486ECB6}"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74266A9-0A8D-4132-A12B-D6FCE493EF1E}" type="doc">
      <dgm:prSet loTypeId="urn:microsoft.com/office/officeart/2005/8/layout/hProcess11" loCatId="process" qsTypeId="urn:microsoft.com/office/officeart/2005/8/quickstyle/simple1" qsCatId="simple" csTypeId="urn:microsoft.com/office/officeart/2005/8/colors/colorful2" csCatId="colorful"/>
      <dgm:spPr/>
      <dgm:t>
        <a:bodyPr/>
        <a:lstStyle/>
        <a:p>
          <a:endParaRPr lang="en-US"/>
        </a:p>
      </dgm:t>
    </dgm:pt>
    <dgm:pt modelId="{23E71EDB-4E94-450E-B59F-6D8EFEC2E54B}">
      <dgm:prSet/>
      <dgm:spPr/>
      <dgm:t>
        <a:bodyPr/>
        <a:lstStyle/>
        <a:p>
          <a:r>
            <a:rPr lang="fr-FR"/>
            <a:t>Correct</a:t>
          </a:r>
          <a:endParaRPr lang="en-US"/>
        </a:p>
      </dgm:t>
    </dgm:pt>
    <dgm:pt modelId="{ED228737-B8F6-4873-AE26-73919E59DC37}" type="parTrans" cxnId="{B099C6D0-12DE-4D41-8A99-E5C2C1ADAB79}">
      <dgm:prSet/>
      <dgm:spPr/>
      <dgm:t>
        <a:bodyPr/>
        <a:lstStyle/>
        <a:p>
          <a:endParaRPr lang="en-US"/>
        </a:p>
      </dgm:t>
    </dgm:pt>
    <dgm:pt modelId="{353AC5A5-7ECD-408A-99B1-452BAF19A780}" type="sibTrans" cxnId="{B099C6D0-12DE-4D41-8A99-E5C2C1ADAB79}">
      <dgm:prSet/>
      <dgm:spPr/>
      <dgm:t>
        <a:bodyPr/>
        <a:lstStyle/>
        <a:p>
          <a:endParaRPr lang="en-US"/>
        </a:p>
      </dgm:t>
    </dgm:pt>
    <dgm:pt modelId="{1DCE6A72-7480-48C9-AA16-3762CFD39C95}">
      <dgm:prSet/>
      <dgm:spPr/>
      <dgm:t>
        <a:bodyPr/>
        <a:lstStyle/>
        <a:p>
          <a:r>
            <a:rPr lang="fr-FR"/>
            <a:t>Clean</a:t>
          </a:r>
          <a:endParaRPr lang="en-US"/>
        </a:p>
      </dgm:t>
    </dgm:pt>
    <dgm:pt modelId="{59BC0B1B-EF71-477C-9703-386F4EF775AE}" type="parTrans" cxnId="{7C49AD91-B398-427B-A10D-BC3289BE96A4}">
      <dgm:prSet/>
      <dgm:spPr/>
      <dgm:t>
        <a:bodyPr/>
        <a:lstStyle/>
        <a:p>
          <a:endParaRPr lang="en-US"/>
        </a:p>
      </dgm:t>
    </dgm:pt>
    <dgm:pt modelId="{704C94F2-52D0-4AB7-9942-3039B4CC0AD3}" type="sibTrans" cxnId="{7C49AD91-B398-427B-A10D-BC3289BE96A4}">
      <dgm:prSet/>
      <dgm:spPr/>
      <dgm:t>
        <a:bodyPr/>
        <a:lstStyle/>
        <a:p>
          <a:endParaRPr lang="en-US"/>
        </a:p>
      </dgm:t>
    </dgm:pt>
    <dgm:pt modelId="{51ACF9D8-9A25-4A2B-9844-95A94F573BA7}">
      <dgm:prSet/>
      <dgm:spPr/>
      <dgm:t>
        <a:bodyPr/>
        <a:lstStyle/>
        <a:p>
          <a:r>
            <a:rPr lang="fr-FR"/>
            <a:t>Performant</a:t>
          </a:r>
          <a:endParaRPr lang="en-US"/>
        </a:p>
      </dgm:t>
    </dgm:pt>
    <dgm:pt modelId="{6C732F19-E290-4408-8AF2-A0155CDC3BA3}" type="parTrans" cxnId="{54137155-1FC1-44A5-8DA1-D9351710C58D}">
      <dgm:prSet/>
      <dgm:spPr/>
      <dgm:t>
        <a:bodyPr/>
        <a:lstStyle/>
        <a:p>
          <a:endParaRPr lang="en-US"/>
        </a:p>
      </dgm:t>
    </dgm:pt>
    <dgm:pt modelId="{C85B7F62-7FBE-49C3-B65F-8D76091F1856}" type="sibTrans" cxnId="{54137155-1FC1-44A5-8DA1-D9351710C58D}">
      <dgm:prSet/>
      <dgm:spPr/>
      <dgm:t>
        <a:bodyPr/>
        <a:lstStyle/>
        <a:p>
          <a:endParaRPr lang="en-US"/>
        </a:p>
      </dgm:t>
    </dgm:pt>
    <dgm:pt modelId="{0667076A-BA56-4741-B032-DE1A5B8E1CC3}" type="pres">
      <dgm:prSet presAssocID="{074266A9-0A8D-4132-A12B-D6FCE493EF1E}" presName="Name0" presStyleCnt="0">
        <dgm:presLayoutVars>
          <dgm:dir/>
          <dgm:resizeHandles val="exact"/>
        </dgm:presLayoutVars>
      </dgm:prSet>
      <dgm:spPr/>
    </dgm:pt>
    <dgm:pt modelId="{F7C90DB1-4963-451D-B931-18EC6A859A33}" type="pres">
      <dgm:prSet presAssocID="{074266A9-0A8D-4132-A12B-D6FCE493EF1E}" presName="arrow" presStyleLbl="bgShp" presStyleIdx="0" presStyleCnt="1"/>
      <dgm:spPr/>
    </dgm:pt>
    <dgm:pt modelId="{A8A2CA5D-17BD-4497-9E0D-F80B83086B5B}" type="pres">
      <dgm:prSet presAssocID="{074266A9-0A8D-4132-A12B-D6FCE493EF1E}" presName="points" presStyleCnt="0"/>
      <dgm:spPr/>
    </dgm:pt>
    <dgm:pt modelId="{EE51AA77-EAF6-47D8-81F7-479FE0149162}" type="pres">
      <dgm:prSet presAssocID="{23E71EDB-4E94-450E-B59F-6D8EFEC2E54B}" presName="compositeA" presStyleCnt="0"/>
      <dgm:spPr/>
    </dgm:pt>
    <dgm:pt modelId="{10C426FC-151B-4470-84E7-CE23F7B74E8E}" type="pres">
      <dgm:prSet presAssocID="{23E71EDB-4E94-450E-B59F-6D8EFEC2E54B}" presName="textA" presStyleLbl="revTx" presStyleIdx="0" presStyleCnt="3">
        <dgm:presLayoutVars>
          <dgm:bulletEnabled val="1"/>
        </dgm:presLayoutVars>
      </dgm:prSet>
      <dgm:spPr/>
    </dgm:pt>
    <dgm:pt modelId="{69F4249A-FCD6-4CD0-A05C-BF409E9CDDDA}" type="pres">
      <dgm:prSet presAssocID="{23E71EDB-4E94-450E-B59F-6D8EFEC2E54B}" presName="circleA" presStyleLbl="node1" presStyleIdx="0" presStyleCnt="3"/>
      <dgm:spPr/>
    </dgm:pt>
    <dgm:pt modelId="{CB5609B4-73CA-4768-9F83-E82E20ECEA9F}" type="pres">
      <dgm:prSet presAssocID="{23E71EDB-4E94-450E-B59F-6D8EFEC2E54B}" presName="spaceA" presStyleCnt="0"/>
      <dgm:spPr/>
    </dgm:pt>
    <dgm:pt modelId="{FA7CC6F2-BBCF-4E08-A58E-C0DAC81DBEEB}" type="pres">
      <dgm:prSet presAssocID="{353AC5A5-7ECD-408A-99B1-452BAF19A780}" presName="space" presStyleCnt="0"/>
      <dgm:spPr/>
    </dgm:pt>
    <dgm:pt modelId="{27643FD3-58AA-4EE8-8DDF-D137620C8FEA}" type="pres">
      <dgm:prSet presAssocID="{1DCE6A72-7480-48C9-AA16-3762CFD39C95}" presName="compositeB" presStyleCnt="0"/>
      <dgm:spPr/>
    </dgm:pt>
    <dgm:pt modelId="{E45664B4-A2D5-462C-A653-75579D65673C}" type="pres">
      <dgm:prSet presAssocID="{1DCE6A72-7480-48C9-AA16-3762CFD39C95}" presName="textB" presStyleLbl="revTx" presStyleIdx="1" presStyleCnt="3">
        <dgm:presLayoutVars>
          <dgm:bulletEnabled val="1"/>
        </dgm:presLayoutVars>
      </dgm:prSet>
      <dgm:spPr/>
    </dgm:pt>
    <dgm:pt modelId="{F59F8FC7-6CAF-42FB-A40D-E26D314531F0}" type="pres">
      <dgm:prSet presAssocID="{1DCE6A72-7480-48C9-AA16-3762CFD39C95}" presName="circleB" presStyleLbl="node1" presStyleIdx="1" presStyleCnt="3"/>
      <dgm:spPr/>
    </dgm:pt>
    <dgm:pt modelId="{86236838-11D1-4062-B33E-74F908908950}" type="pres">
      <dgm:prSet presAssocID="{1DCE6A72-7480-48C9-AA16-3762CFD39C95}" presName="spaceB" presStyleCnt="0"/>
      <dgm:spPr/>
    </dgm:pt>
    <dgm:pt modelId="{1A82FCC8-9DCB-4EFB-8DF1-FE5EFA158AD3}" type="pres">
      <dgm:prSet presAssocID="{704C94F2-52D0-4AB7-9942-3039B4CC0AD3}" presName="space" presStyleCnt="0"/>
      <dgm:spPr/>
    </dgm:pt>
    <dgm:pt modelId="{1E9F43FA-05E3-4915-A60E-5A2634A20B97}" type="pres">
      <dgm:prSet presAssocID="{51ACF9D8-9A25-4A2B-9844-95A94F573BA7}" presName="compositeA" presStyleCnt="0"/>
      <dgm:spPr/>
    </dgm:pt>
    <dgm:pt modelId="{EB9FC386-F9DE-461F-B0CA-5646604CF39B}" type="pres">
      <dgm:prSet presAssocID="{51ACF9D8-9A25-4A2B-9844-95A94F573BA7}" presName="textA" presStyleLbl="revTx" presStyleIdx="2" presStyleCnt="3">
        <dgm:presLayoutVars>
          <dgm:bulletEnabled val="1"/>
        </dgm:presLayoutVars>
      </dgm:prSet>
      <dgm:spPr/>
    </dgm:pt>
    <dgm:pt modelId="{5F71F050-6621-45AE-80E8-98A0BD0CBB7F}" type="pres">
      <dgm:prSet presAssocID="{51ACF9D8-9A25-4A2B-9844-95A94F573BA7}" presName="circleA" presStyleLbl="node1" presStyleIdx="2" presStyleCnt="3"/>
      <dgm:spPr/>
    </dgm:pt>
    <dgm:pt modelId="{08F60136-08CD-4BD0-9D52-612D279B7D68}" type="pres">
      <dgm:prSet presAssocID="{51ACF9D8-9A25-4A2B-9844-95A94F573BA7}" presName="spaceA" presStyleCnt="0"/>
      <dgm:spPr/>
    </dgm:pt>
  </dgm:ptLst>
  <dgm:cxnLst>
    <dgm:cxn modelId="{54137155-1FC1-44A5-8DA1-D9351710C58D}" srcId="{074266A9-0A8D-4132-A12B-D6FCE493EF1E}" destId="{51ACF9D8-9A25-4A2B-9844-95A94F573BA7}" srcOrd="2" destOrd="0" parTransId="{6C732F19-E290-4408-8AF2-A0155CDC3BA3}" sibTransId="{C85B7F62-7FBE-49C3-B65F-8D76091F1856}"/>
    <dgm:cxn modelId="{7C49AD91-B398-427B-A10D-BC3289BE96A4}" srcId="{074266A9-0A8D-4132-A12B-D6FCE493EF1E}" destId="{1DCE6A72-7480-48C9-AA16-3762CFD39C95}" srcOrd="1" destOrd="0" parTransId="{59BC0B1B-EF71-477C-9703-386F4EF775AE}" sibTransId="{704C94F2-52D0-4AB7-9942-3039B4CC0AD3}"/>
    <dgm:cxn modelId="{7FEE76C2-F541-4E74-8892-5C2255511ECC}" type="presOf" srcId="{074266A9-0A8D-4132-A12B-D6FCE493EF1E}" destId="{0667076A-BA56-4741-B032-DE1A5B8E1CC3}" srcOrd="0" destOrd="0" presId="urn:microsoft.com/office/officeart/2005/8/layout/hProcess11"/>
    <dgm:cxn modelId="{FF4180C4-590E-4CEA-8131-B28C267D012E}" type="presOf" srcId="{1DCE6A72-7480-48C9-AA16-3762CFD39C95}" destId="{E45664B4-A2D5-462C-A653-75579D65673C}" srcOrd="0" destOrd="0" presId="urn:microsoft.com/office/officeart/2005/8/layout/hProcess11"/>
    <dgm:cxn modelId="{E087BDC4-F848-4994-B1AD-251134B4BA7D}" type="presOf" srcId="{23E71EDB-4E94-450E-B59F-6D8EFEC2E54B}" destId="{10C426FC-151B-4470-84E7-CE23F7B74E8E}" srcOrd="0" destOrd="0" presId="urn:microsoft.com/office/officeart/2005/8/layout/hProcess11"/>
    <dgm:cxn modelId="{B099C6D0-12DE-4D41-8A99-E5C2C1ADAB79}" srcId="{074266A9-0A8D-4132-A12B-D6FCE493EF1E}" destId="{23E71EDB-4E94-450E-B59F-6D8EFEC2E54B}" srcOrd="0" destOrd="0" parTransId="{ED228737-B8F6-4873-AE26-73919E59DC37}" sibTransId="{353AC5A5-7ECD-408A-99B1-452BAF19A780}"/>
    <dgm:cxn modelId="{BCAEDAE9-1FF0-4C39-AB90-9DDE8C3F31A1}" type="presOf" srcId="{51ACF9D8-9A25-4A2B-9844-95A94F573BA7}" destId="{EB9FC386-F9DE-461F-B0CA-5646604CF39B}" srcOrd="0" destOrd="0" presId="urn:microsoft.com/office/officeart/2005/8/layout/hProcess11"/>
    <dgm:cxn modelId="{73B30D5B-1603-474E-93E5-C2B692082386}" type="presParOf" srcId="{0667076A-BA56-4741-B032-DE1A5B8E1CC3}" destId="{F7C90DB1-4963-451D-B931-18EC6A859A33}" srcOrd="0" destOrd="0" presId="urn:microsoft.com/office/officeart/2005/8/layout/hProcess11"/>
    <dgm:cxn modelId="{E4A41E4B-5388-4A8E-B11E-BE22872797E3}" type="presParOf" srcId="{0667076A-BA56-4741-B032-DE1A5B8E1CC3}" destId="{A8A2CA5D-17BD-4497-9E0D-F80B83086B5B}" srcOrd="1" destOrd="0" presId="urn:microsoft.com/office/officeart/2005/8/layout/hProcess11"/>
    <dgm:cxn modelId="{385A2970-7623-4B7D-88D2-0C83D7E211D1}" type="presParOf" srcId="{A8A2CA5D-17BD-4497-9E0D-F80B83086B5B}" destId="{EE51AA77-EAF6-47D8-81F7-479FE0149162}" srcOrd="0" destOrd="0" presId="urn:microsoft.com/office/officeart/2005/8/layout/hProcess11"/>
    <dgm:cxn modelId="{0D53F0EB-39A3-43CB-AC28-25978CAA5C8A}" type="presParOf" srcId="{EE51AA77-EAF6-47D8-81F7-479FE0149162}" destId="{10C426FC-151B-4470-84E7-CE23F7B74E8E}" srcOrd="0" destOrd="0" presId="urn:microsoft.com/office/officeart/2005/8/layout/hProcess11"/>
    <dgm:cxn modelId="{45829EDB-F0CC-437C-83B4-4FD374D4FFAE}" type="presParOf" srcId="{EE51AA77-EAF6-47D8-81F7-479FE0149162}" destId="{69F4249A-FCD6-4CD0-A05C-BF409E9CDDDA}" srcOrd="1" destOrd="0" presId="urn:microsoft.com/office/officeart/2005/8/layout/hProcess11"/>
    <dgm:cxn modelId="{57CFA9C4-5B9E-4AEA-B2B9-2D15335440E1}" type="presParOf" srcId="{EE51AA77-EAF6-47D8-81F7-479FE0149162}" destId="{CB5609B4-73CA-4768-9F83-E82E20ECEA9F}" srcOrd="2" destOrd="0" presId="urn:microsoft.com/office/officeart/2005/8/layout/hProcess11"/>
    <dgm:cxn modelId="{B48B249F-0519-4C05-A3EF-BCC9B518796D}" type="presParOf" srcId="{A8A2CA5D-17BD-4497-9E0D-F80B83086B5B}" destId="{FA7CC6F2-BBCF-4E08-A58E-C0DAC81DBEEB}" srcOrd="1" destOrd="0" presId="urn:microsoft.com/office/officeart/2005/8/layout/hProcess11"/>
    <dgm:cxn modelId="{445FB73D-13EA-493B-8115-13AB9234AE79}" type="presParOf" srcId="{A8A2CA5D-17BD-4497-9E0D-F80B83086B5B}" destId="{27643FD3-58AA-4EE8-8DDF-D137620C8FEA}" srcOrd="2" destOrd="0" presId="urn:microsoft.com/office/officeart/2005/8/layout/hProcess11"/>
    <dgm:cxn modelId="{EF123241-B556-4811-811B-42FDDFAC7797}" type="presParOf" srcId="{27643FD3-58AA-4EE8-8DDF-D137620C8FEA}" destId="{E45664B4-A2D5-462C-A653-75579D65673C}" srcOrd="0" destOrd="0" presId="urn:microsoft.com/office/officeart/2005/8/layout/hProcess11"/>
    <dgm:cxn modelId="{51691834-5FDB-46D5-A221-3626FC85B74D}" type="presParOf" srcId="{27643FD3-58AA-4EE8-8DDF-D137620C8FEA}" destId="{F59F8FC7-6CAF-42FB-A40D-E26D314531F0}" srcOrd="1" destOrd="0" presId="urn:microsoft.com/office/officeart/2005/8/layout/hProcess11"/>
    <dgm:cxn modelId="{782CA443-D698-499D-9602-670E9D0C151F}" type="presParOf" srcId="{27643FD3-58AA-4EE8-8DDF-D137620C8FEA}" destId="{86236838-11D1-4062-B33E-74F908908950}" srcOrd="2" destOrd="0" presId="urn:microsoft.com/office/officeart/2005/8/layout/hProcess11"/>
    <dgm:cxn modelId="{804A8966-D561-46D2-933C-4BD4D9003A12}" type="presParOf" srcId="{A8A2CA5D-17BD-4497-9E0D-F80B83086B5B}" destId="{1A82FCC8-9DCB-4EFB-8DF1-FE5EFA158AD3}" srcOrd="3" destOrd="0" presId="urn:microsoft.com/office/officeart/2005/8/layout/hProcess11"/>
    <dgm:cxn modelId="{E0837DEF-DF82-4991-90C5-7BC6020B3449}" type="presParOf" srcId="{A8A2CA5D-17BD-4497-9E0D-F80B83086B5B}" destId="{1E9F43FA-05E3-4915-A60E-5A2634A20B97}" srcOrd="4" destOrd="0" presId="urn:microsoft.com/office/officeart/2005/8/layout/hProcess11"/>
    <dgm:cxn modelId="{A208F9D9-017B-4E8E-80EB-DC46D4C24B7B}" type="presParOf" srcId="{1E9F43FA-05E3-4915-A60E-5A2634A20B97}" destId="{EB9FC386-F9DE-461F-B0CA-5646604CF39B}" srcOrd="0" destOrd="0" presId="urn:microsoft.com/office/officeart/2005/8/layout/hProcess11"/>
    <dgm:cxn modelId="{795ECD0F-E108-423E-AA02-5558AB91084C}" type="presParOf" srcId="{1E9F43FA-05E3-4915-A60E-5A2634A20B97}" destId="{5F71F050-6621-45AE-80E8-98A0BD0CBB7F}" srcOrd="1" destOrd="0" presId="urn:microsoft.com/office/officeart/2005/8/layout/hProcess11"/>
    <dgm:cxn modelId="{80865A7C-E284-4950-AE46-6E22BE15DCFC}" type="presParOf" srcId="{1E9F43FA-05E3-4915-A60E-5A2634A20B97}" destId="{08F60136-08CD-4BD0-9D52-612D279B7D68}"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74266A9-0A8D-4132-A12B-D6FCE493EF1E}"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3E71EDB-4E94-450E-B59F-6D8EFEC2E54B}">
      <dgm:prSet/>
      <dgm:spPr/>
      <dgm:t>
        <a:bodyPr/>
        <a:lstStyle/>
        <a:p>
          <a:pPr>
            <a:lnSpc>
              <a:spcPct val="100000"/>
            </a:lnSpc>
            <a:defRPr cap="all"/>
          </a:pPr>
          <a:r>
            <a:rPr lang="en-US" noProof="0"/>
            <a:t>Code</a:t>
          </a:r>
        </a:p>
      </dgm:t>
    </dgm:pt>
    <dgm:pt modelId="{ED228737-B8F6-4873-AE26-73919E59DC37}" type="parTrans" cxnId="{B099C6D0-12DE-4D41-8A99-E5C2C1ADAB79}">
      <dgm:prSet/>
      <dgm:spPr/>
      <dgm:t>
        <a:bodyPr/>
        <a:lstStyle/>
        <a:p>
          <a:endParaRPr lang="en-US"/>
        </a:p>
      </dgm:t>
    </dgm:pt>
    <dgm:pt modelId="{353AC5A5-7ECD-408A-99B1-452BAF19A780}" type="sibTrans" cxnId="{B099C6D0-12DE-4D41-8A99-E5C2C1ADAB79}">
      <dgm:prSet/>
      <dgm:spPr/>
      <dgm:t>
        <a:bodyPr/>
        <a:lstStyle/>
        <a:p>
          <a:endParaRPr lang="en-US"/>
        </a:p>
      </dgm:t>
    </dgm:pt>
    <dgm:pt modelId="{B2F7A37C-7B55-43B9-B2AD-07029C38BE15}">
      <dgm:prSet/>
      <dgm:spPr/>
      <dgm:t>
        <a:bodyPr/>
        <a:lstStyle/>
        <a:p>
          <a:pPr>
            <a:lnSpc>
              <a:spcPct val="100000"/>
            </a:lnSpc>
            <a:defRPr cap="all"/>
          </a:pPr>
          <a:r>
            <a:rPr lang="en-US" noProof="0"/>
            <a:t>Test</a:t>
          </a:r>
        </a:p>
      </dgm:t>
    </dgm:pt>
    <dgm:pt modelId="{28E340DD-B652-4154-B751-C98F06730E23}" type="parTrans" cxnId="{AE059DDA-51CD-430B-964A-423C8FA97ACA}">
      <dgm:prSet/>
      <dgm:spPr/>
      <dgm:t>
        <a:bodyPr/>
        <a:lstStyle/>
        <a:p>
          <a:endParaRPr lang="en-US"/>
        </a:p>
      </dgm:t>
    </dgm:pt>
    <dgm:pt modelId="{E05EBC52-AC18-4834-8775-ED498E422615}" type="sibTrans" cxnId="{AE059DDA-51CD-430B-964A-423C8FA97ACA}">
      <dgm:prSet/>
      <dgm:spPr/>
      <dgm:t>
        <a:bodyPr/>
        <a:lstStyle/>
        <a:p>
          <a:endParaRPr lang="en-US"/>
        </a:p>
      </dgm:t>
    </dgm:pt>
    <dgm:pt modelId="{4450F6F4-5D83-4FDE-B7C4-CFDDBF2453CA}">
      <dgm:prSet/>
      <dgm:spPr/>
      <dgm:t>
        <a:bodyPr/>
        <a:lstStyle/>
        <a:p>
          <a:pPr>
            <a:lnSpc>
              <a:spcPct val="100000"/>
            </a:lnSpc>
            <a:defRPr cap="all"/>
          </a:pPr>
          <a:r>
            <a:rPr lang="en-US" noProof="0"/>
            <a:t>Measure</a:t>
          </a:r>
        </a:p>
      </dgm:t>
    </dgm:pt>
    <dgm:pt modelId="{B6679EFE-23FB-4A29-91F8-4FFB03863FDC}" type="parTrans" cxnId="{DE1E937E-15D6-4EF7-8A67-CA776C12895D}">
      <dgm:prSet/>
      <dgm:spPr/>
      <dgm:t>
        <a:bodyPr/>
        <a:lstStyle/>
        <a:p>
          <a:endParaRPr lang="en-US"/>
        </a:p>
      </dgm:t>
    </dgm:pt>
    <dgm:pt modelId="{F22C625D-8B42-40BB-9DDA-156227537763}" type="sibTrans" cxnId="{DE1E937E-15D6-4EF7-8A67-CA776C12895D}">
      <dgm:prSet/>
      <dgm:spPr/>
      <dgm:t>
        <a:bodyPr/>
        <a:lstStyle/>
        <a:p>
          <a:endParaRPr lang="en-US"/>
        </a:p>
      </dgm:t>
    </dgm:pt>
    <dgm:pt modelId="{5442B2B5-364D-4505-818A-E726004ABC86}">
      <dgm:prSet/>
      <dgm:spPr/>
      <dgm:t>
        <a:bodyPr/>
        <a:lstStyle/>
        <a:p>
          <a:pPr>
            <a:lnSpc>
              <a:spcPct val="100000"/>
            </a:lnSpc>
            <a:defRPr cap="all"/>
          </a:pPr>
          <a:r>
            <a:rPr lang="en-US" noProof="0"/>
            <a:t>Optimize</a:t>
          </a:r>
        </a:p>
      </dgm:t>
    </dgm:pt>
    <dgm:pt modelId="{BA7FA2F5-B000-4750-B16A-546ECE0121A9}" type="parTrans" cxnId="{E60EB105-19CE-48AF-BE02-85F98351A067}">
      <dgm:prSet/>
      <dgm:spPr/>
      <dgm:t>
        <a:bodyPr/>
        <a:lstStyle/>
        <a:p>
          <a:endParaRPr lang="en-US"/>
        </a:p>
      </dgm:t>
    </dgm:pt>
    <dgm:pt modelId="{AD6BB783-7DA8-4460-AA19-622106EFB55E}" type="sibTrans" cxnId="{E60EB105-19CE-48AF-BE02-85F98351A067}">
      <dgm:prSet/>
      <dgm:spPr/>
      <dgm:t>
        <a:bodyPr/>
        <a:lstStyle/>
        <a:p>
          <a:endParaRPr lang="en-US"/>
        </a:p>
      </dgm:t>
    </dgm:pt>
    <dgm:pt modelId="{CCEF6902-6C2C-4712-8E3A-52FBFB58F446}">
      <dgm:prSet/>
      <dgm:spPr/>
      <dgm:t>
        <a:bodyPr/>
        <a:lstStyle/>
        <a:p>
          <a:pPr>
            <a:lnSpc>
              <a:spcPct val="100000"/>
            </a:lnSpc>
            <a:defRPr cap="all"/>
          </a:pPr>
          <a:r>
            <a:rPr lang="en-US" noProof="0"/>
            <a:t>Repeat</a:t>
          </a:r>
        </a:p>
      </dgm:t>
    </dgm:pt>
    <dgm:pt modelId="{FE7E3D7D-B4C8-4AFE-A537-7BDBAEE023C9}" type="parTrans" cxnId="{837BA349-1310-4154-8953-FBA07981D88C}">
      <dgm:prSet/>
      <dgm:spPr/>
      <dgm:t>
        <a:bodyPr/>
        <a:lstStyle/>
        <a:p>
          <a:endParaRPr lang="en-US"/>
        </a:p>
      </dgm:t>
    </dgm:pt>
    <dgm:pt modelId="{80F8D02E-D59B-4D2B-9DB5-3BB5F4E38FCA}" type="sibTrans" cxnId="{837BA349-1310-4154-8953-FBA07981D88C}">
      <dgm:prSet/>
      <dgm:spPr/>
      <dgm:t>
        <a:bodyPr/>
        <a:lstStyle/>
        <a:p>
          <a:endParaRPr lang="en-US"/>
        </a:p>
      </dgm:t>
    </dgm:pt>
    <dgm:pt modelId="{7FD3AB2B-8387-4407-B69F-FA3914DD6A63}" type="pres">
      <dgm:prSet presAssocID="{074266A9-0A8D-4132-A12B-D6FCE493EF1E}" presName="root" presStyleCnt="0">
        <dgm:presLayoutVars>
          <dgm:dir/>
          <dgm:resizeHandles val="exact"/>
        </dgm:presLayoutVars>
      </dgm:prSet>
      <dgm:spPr/>
    </dgm:pt>
    <dgm:pt modelId="{FB8E3F7A-7EED-49D0-9518-69557093501C}" type="pres">
      <dgm:prSet presAssocID="{23E71EDB-4E94-450E-B59F-6D8EFEC2E54B}" presName="compNode" presStyleCnt="0"/>
      <dgm:spPr/>
    </dgm:pt>
    <dgm:pt modelId="{06AE8A65-C02B-4942-B0F5-DB7BB80A6678}" type="pres">
      <dgm:prSet presAssocID="{23E71EDB-4E94-450E-B59F-6D8EFEC2E54B}" presName="iconBgRect" presStyleLbl="bgShp" presStyleIdx="0" presStyleCnt="5"/>
      <dgm:spPr/>
    </dgm:pt>
    <dgm:pt modelId="{564C8386-42F7-4333-A795-02A9D0F97BBF}" type="pres">
      <dgm:prSet presAssocID="{23E71EDB-4E94-450E-B59F-6D8EFEC2E54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de-barres"/>
        </a:ext>
      </dgm:extLst>
    </dgm:pt>
    <dgm:pt modelId="{F7E7D797-76B0-4B96-AA00-E095ECDB9E41}" type="pres">
      <dgm:prSet presAssocID="{23E71EDB-4E94-450E-B59F-6D8EFEC2E54B}" presName="spaceRect" presStyleCnt="0"/>
      <dgm:spPr/>
    </dgm:pt>
    <dgm:pt modelId="{E37F8305-E6EE-4A68-8273-DAF738B701B9}" type="pres">
      <dgm:prSet presAssocID="{23E71EDB-4E94-450E-B59F-6D8EFEC2E54B}" presName="textRect" presStyleLbl="revTx" presStyleIdx="0" presStyleCnt="5">
        <dgm:presLayoutVars>
          <dgm:chMax val="1"/>
          <dgm:chPref val="1"/>
        </dgm:presLayoutVars>
      </dgm:prSet>
      <dgm:spPr/>
    </dgm:pt>
    <dgm:pt modelId="{DD05F3ED-3548-4C68-8C53-DAC0DFDED387}" type="pres">
      <dgm:prSet presAssocID="{353AC5A5-7ECD-408A-99B1-452BAF19A780}" presName="sibTrans" presStyleCnt="0"/>
      <dgm:spPr/>
    </dgm:pt>
    <dgm:pt modelId="{25873D69-577D-423A-B227-6AE94EE9927B}" type="pres">
      <dgm:prSet presAssocID="{B2F7A37C-7B55-43B9-B2AD-07029C38BE15}" presName="compNode" presStyleCnt="0"/>
      <dgm:spPr/>
    </dgm:pt>
    <dgm:pt modelId="{B1E446F9-C4EB-419C-B67F-62310902677C}" type="pres">
      <dgm:prSet presAssocID="{B2F7A37C-7B55-43B9-B2AD-07029C38BE15}" presName="iconBgRect" presStyleLbl="bgShp" presStyleIdx="1" presStyleCnt="5"/>
      <dgm:spPr/>
    </dgm:pt>
    <dgm:pt modelId="{08C974CE-53B5-44C9-86D3-715F21F4365B}" type="pres">
      <dgm:prSet presAssocID="{B2F7A37C-7B55-43B9-B2AD-07029C38BE1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ste de contrôle"/>
        </a:ext>
      </dgm:extLst>
    </dgm:pt>
    <dgm:pt modelId="{B503A4F8-A4A2-4D0E-B385-FF85ADD234AB}" type="pres">
      <dgm:prSet presAssocID="{B2F7A37C-7B55-43B9-B2AD-07029C38BE15}" presName="spaceRect" presStyleCnt="0"/>
      <dgm:spPr/>
    </dgm:pt>
    <dgm:pt modelId="{3776D221-E938-4177-AC2A-C51D1D43710A}" type="pres">
      <dgm:prSet presAssocID="{B2F7A37C-7B55-43B9-B2AD-07029C38BE15}" presName="textRect" presStyleLbl="revTx" presStyleIdx="1" presStyleCnt="5">
        <dgm:presLayoutVars>
          <dgm:chMax val="1"/>
          <dgm:chPref val="1"/>
        </dgm:presLayoutVars>
      </dgm:prSet>
      <dgm:spPr/>
    </dgm:pt>
    <dgm:pt modelId="{B889CC4F-CB96-485D-A729-50D82C126B60}" type="pres">
      <dgm:prSet presAssocID="{E05EBC52-AC18-4834-8775-ED498E422615}" presName="sibTrans" presStyleCnt="0"/>
      <dgm:spPr/>
    </dgm:pt>
    <dgm:pt modelId="{3ADE148B-96A3-486F-A0E6-0F1CD2375780}" type="pres">
      <dgm:prSet presAssocID="{4450F6F4-5D83-4FDE-B7C4-CFDDBF2453CA}" presName="compNode" presStyleCnt="0"/>
      <dgm:spPr/>
    </dgm:pt>
    <dgm:pt modelId="{0137CCC2-24CA-4FE4-A748-DDAB4A26C9F1}" type="pres">
      <dgm:prSet presAssocID="{4450F6F4-5D83-4FDE-B7C4-CFDDBF2453CA}" presName="iconBgRect" presStyleLbl="bgShp" presStyleIdx="2" presStyleCnt="5"/>
      <dgm:spPr/>
    </dgm:pt>
    <dgm:pt modelId="{3F5EB772-C100-4401-8552-72AFCB9971FD}" type="pres">
      <dgm:prSet presAssocID="{4450F6F4-5D83-4FDE-B7C4-CFDDBF2453C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ablier terminé"/>
        </a:ext>
      </dgm:extLst>
    </dgm:pt>
    <dgm:pt modelId="{9BD96340-C162-48C5-A258-CB627049BD32}" type="pres">
      <dgm:prSet presAssocID="{4450F6F4-5D83-4FDE-B7C4-CFDDBF2453CA}" presName="spaceRect" presStyleCnt="0"/>
      <dgm:spPr/>
    </dgm:pt>
    <dgm:pt modelId="{5E29060E-2528-42B1-BFE2-EF27AE6557E6}" type="pres">
      <dgm:prSet presAssocID="{4450F6F4-5D83-4FDE-B7C4-CFDDBF2453CA}" presName="textRect" presStyleLbl="revTx" presStyleIdx="2" presStyleCnt="5">
        <dgm:presLayoutVars>
          <dgm:chMax val="1"/>
          <dgm:chPref val="1"/>
        </dgm:presLayoutVars>
      </dgm:prSet>
      <dgm:spPr/>
    </dgm:pt>
    <dgm:pt modelId="{3C3BE3F4-C4C2-4C6B-AF39-43B20BA98CBF}" type="pres">
      <dgm:prSet presAssocID="{F22C625D-8B42-40BB-9DDA-156227537763}" presName="sibTrans" presStyleCnt="0"/>
      <dgm:spPr/>
    </dgm:pt>
    <dgm:pt modelId="{165CA4FC-2319-4458-85D5-3AAA73A79E31}" type="pres">
      <dgm:prSet presAssocID="{5442B2B5-364D-4505-818A-E726004ABC86}" presName="compNode" presStyleCnt="0"/>
      <dgm:spPr/>
    </dgm:pt>
    <dgm:pt modelId="{4D3B485F-4783-41DA-85AF-6B9E7E7CC2C9}" type="pres">
      <dgm:prSet presAssocID="{5442B2B5-364D-4505-818A-E726004ABC86}" presName="iconBgRect" presStyleLbl="bgShp" presStyleIdx="3" presStyleCnt="5"/>
      <dgm:spPr/>
    </dgm:pt>
    <dgm:pt modelId="{96EEFB1F-9B68-45EC-93FF-213E4E7682C2}" type="pres">
      <dgm:prSet presAssocID="{5442B2B5-364D-4505-818A-E726004ABC8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ngrenages"/>
        </a:ext>
      </dgm:extLst>
    </dgm:pt>
    <dgm:pt modelId="{62E9D1FF-0FAA-40B3-85D2-4F29FA1410AA}" type="pres">
      <dgm:prSet presAssocID="{5442B2B5-364D-4505-818A-E726004ABC86}" presName="spaceRect" presStyleCnt="0"/>
      <dgm:spPr/>
    </dgm:pt>
    <dgm:pt modelId="{299B4491-634B-4E9F-B279-A215B529EC36}" type="pres">
      <dgm:prSet presAssocID="{5442B2B5-364D-4505-818A-E726004ABC86}" presName="textRect" presStyleLbl="revTx" presStyleIdx="3" presStyleCnt="5">
        <dgm:presLayoutVars>
          <dgm:chMax val="1"/>
          <dgm:chPref val="1"/>
        </dgm:presLayoutVars>
      </dgm:prSet>
      <dgm:spPr/>
    </dgm:pt>
    <dgm:pt modelId="{EC23F6FB-2678-451C-86D9-5E451AED8261}" type="pres">
      <dgm:prSet presAssocID="{AD6BB783-7DA8-4460-AA19-622106EFB55E}" presName="sibTrans" presStyleCnt="0"/>
      <dgm:spPr/>
    </dgm:pt>
    <dgm:pt modelId="{FB3337A4-6652-4821-9F34-0AB6924D18E9}" type="pres">
      <dgm:prSet presAssocID="{CCEF6902-6C2C-4712-8E3A-52FBFB58F446}" presName="compNode" presStyleCnt="0"/>
      <dgm:spPr/>
    </dgm:pt>
    <dgm:pt modelId="{2BFDD043-16B3-4F97-865E-158DB77309CE}" type="pres">
      <dgm:prSet presAssocID="{CCEF6902-6C2C-4712-8E3A-52FBFB58F446}" presName="iconBgRect" presStyleLbl="bgShp" presStyleIdx="4" presStyleCnt="5"/>
      <dgm:spPr/>
    </dgm:pt>
    <dgm:pt modelId="{74DF5620-6DD8-48A4-A8E1-ED97E9B6586C}" type="pres">
      <dgm:prSet presAssocID="{CCEF6902-6C2C-4712-8E3A-52FBFB58F44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épéter"/>
        </a:ext>
      </dgm:extLst>
    </dgm:pt>
    <dgm:pt modelId="{E501F827-93B0-416E-AF99-2D96947631B6}" type="pres">
      <dgm:prSet presAssocID="{CCEF6902-6C2C-4712-8E3A-52FBFB58F446}" presName="spaceRect" presStyleCnt="0"/>
      <dgm:spPr/>
    </dgm:pt>
    <dgm:pt modelId="{AF939896-8A8C-45BB-851D-47135B69BC8B}" type="pres">
      <dgm:prSet presAssocID="{CCEF6902-6C2C-4712-8E3A-52FBFB58F446}" presName="textRect" presStyleLbl="revTx" presStyleIdx="4" presStyleCnt="5">
        <dgm:presLayoutVars>
          <dgm:chMax val="1"/>
          <dgm:chPref val="1"/>
        </dgm:presLayoutVars>
      </dgm:prSet>
      <dgm:spPr/>
    </dgm:pt>
  </dgm:ptLst>
  <dgm:cxnLst>
    <dgm:cxn modelId="{E60EB105-19CE-48AF-BE02-85F98351A067}" srcId="{074266A9-0A8D-4132-A12B-D6FCE493EF1E}" destId="{5442B2B5-364D-4505-818A-E726004ABC86}" srcOrd="3" destOrd="0" parTransId="{BA7FA2F5-B000-4750-B16A-546ECE0121A9}" sibTransId="{AD6BB783-7DA8-4460-AA19-622106EFB55E}"/>
    <dgm:cxn modelId="{837BA349-1310-4154-8953-FBA07981D88C}" srcId="{074266A9-0A8D-4132-A12B-D6FCE493EF1E}" destId="{CCEF6902-6C2C-4712-8E3A-52FBFB58F446}" srcOrd="4" destOrd="0" parTransId="{FE7E3D7D-B4C8-4AFE-A537-7BDBAEE023C9}" sibTransId="{80F8D02E-D59B-4D2B-9DB5-3BB5F4E38FCA}"/>
    <dgm:cxn modelId="{DE1E937E-15D6-4EF7-8A67-CA776C12895D}" srcId="{074266A9-0A8D-4132-A12B-D6FCE493EF1E}" destId="{4450F6F4-5D83-4FDE-B7C4-CFDDBF2453CA}" srcOrd="2" destOrd="0" parTransId="{B6679EFE-23FB-4A29-91F8-4FFB03863FDC}" sibTransId="{F22C625D-8B42-40BB-9DDA-156227537763}"/>
    <dgm:cxn modelId="{4718F583-889B-4205-B5E5-C5722BEECD3E}" type="presOf" srcId="{23E71EDB-4E94-450E-B59F-6D8EFEC2E54B}" destId="{E37F8305-E6EE-4A68-8273-DAF738B701B9}" srcOrd="0" destOrd="0" presId="urn:microsoft.com/office/officeart/2018/5/layout/IconCircleLabelList"/>
    <dgm:cxn modelId="{CAEAE7AF-2D41-4B25-B862-BE8FCBC759BE}" type="presOf" srcId="{4450F6F4-5D83-4FDE-B7C4-CFDDBF2453CA}" destId="{5E29060E-2528-42B1-BFE2-EF27AE6557E6}" srcOrd="0" destOrd="0" presId="urn:microsoft.com/office/officeart/2018/5/layout/IconCircleLabelList"/>
    <dgm:cxn modelId="{FC8BA8B0-AF67-4E68-8589-A0032934DFE2}" type="presOf" srcId="{B2F7A37C-7B55-43B9-B2AD-07029C38BE15}" destId="{3776D221-E938-4177-AC2A-C51D1D43710A}" srcOrd="0" destOrd="0" presId="urn:microsoft.com/office/officeart/2018/5/layout/IconCircleLabelList"/>
    <dgm:cxn modelId="{B099C6D0-12DE-4D41-8A99-E5C2C1ADAB79}" srcId="{074266A9-0A8D-4132-A12B-D6FCE493EF1E}" destId="{23E71EDB-4E94-450E-B59F-6D8EFEC2E54B}" srcOrd="0" destOrd="0" parTransId="{ED228737-B8F6-4873-AE26-73919E59DC37}" sibTransId="{353AC5A5-7ECD-408A-99B1-452BAF19A780}"/>
    <dgm:cxn modelId="{242BB5D5-B57A-49EB-9558-E96AF8ACBEE0}" type="presOf" srcId="{5442B2B5-364D-4505-818A-E726004ABC86}" destId="{299B4491-634B-4E9F-B279-A215B529EC36}" srcOrd="0" destOrd="0" presId="urn:microsoft.com/office/officeart/2018/5/layout/IconCircleLabelList"/>
    <dgm:cxn modelId="{319925D6-70C8-4C0A-865B-1D5F0A45F890}" type="presOf" srcId="{CCEF6902-6C2C-4712-8E3A-52FBFB58F446}" destId="{AF939896-8A8C-45BB-851D-47135B69BC8B}" srcOrd="0" destOrd="0" presId="urn:microsoft.com/office/officeart/2018/5/layout/IconCircleLabelList"/>
    <dgm:cxn modelId="{AE059DDA-51CD-430B-964A-423C8FA97ACA}" srcId="{074266A9-0A8D-4132-A12B-D6FCE493EF1E}" destId="{B2F7A37C-7B55-43B9-B2AD-07029C38BE15}" srcOrd="1" destOrd="0" parTransId="{28E340DD-B652-4154-B751-C98F06730E23}" sibTransId="{E05EBC52-AC18-4834-8775-ED498E422615}"/>
    <dgm:cxn modelId="{671E72EA-D9B8-448D-9142-776014374843}" type="presOf" srcId="{074266A9-0A8D-4132-A12B-D6FCE493EF1E}" destId="{7FD3AB2B-8387-4407-B69F-FA3914DD6A63}" srcOrd="0" destOrd="0" presId="urn:microsoft.com/office/officeart/2018/5/layout/IconCircleLabelList"/>
    <dgm:cxn modelId="{421B6D10-52A3-46F2-B59C-5A7508EEC4C5}" type="presParOf" srcId="{7FD3AB2B-8387-4407-B69F-FA3914DD6A63}" destId="{FB8E3F7A-7EED-49D0-9518-69557093501C}" srcOrd="0" destOrd="0" presId="urn:microsoft.com/office/officeart/2018/5/layout/IconCircleLabelList"/>
    <dgm:cxn modelId="{A84854FB-CD43-4450-94AC-2AA29FC54EAF}" type="presParOf" srcId="{FB8E3F7A-7EED-49D0-9518-69557093501C}" destId="{06AE8A65-C02B-4942-B0F5-DB7BB80A6678}" srcOrd="0" destOrd="0" presId="urn:microsoft.com/office/officeart/2018/5/layout/IconCircleLabelList"/>
    <dgm:cxn modelId="{281F57D2-89E1-4ED7-9972-05F9D2BB4AAA}" type="presParOf" srcId="{FB8E3F7A-7EED-49D0-9518-69557093501C}" destId="{564C8386-42F7-4333-A795-02A9D0F97BBF}" srcOrd="1" destOrd="0" presId="urn:microsoft.com/office/officeart/2018/5/layout/IconCircleLabelList"/>
    <dgm:cxn modelId="{6CCCEB6E-6FCA-4736-A11F-08D416A10746}" type="presParOf" srcId="{FB8E3F7A-7EED-49D0-9518-69557093501C}" destId="{F7E7D797-76B0-4B96-AA00-E095ECDB9E41}" srcOrd="2" destOrd="0" presId="urn:microsoft.com/office/officeart/2018/5/layout/IconCircleLabelList"/>
    <dgm:cxn modelId="{193F1B51-1C57-42D5-B56B-385C06F615CE}" type="presParOf" srcId="{FB8E3F7A-7EED-49D0-9518-69557093501C}" destId="{E37F8305-E6EE-4A68-8273-DAF738B701B9}" srcOrd="3" destOrd="0" presId="urn:microsoft.com/office/officeart/2018/5/layout/IconCircleLabelList"/>
    <dgm:cxn modelId="{13196A21-90AF-49D9-BADD-47FB5EE720A8}" type="presParOf" srcId="{7FD3AB2B-8387-4407-B69F-FA3914DD6A63}" destId="{DD05F3ED-3548-4C68-8C53-DAC0DFDED387}" srcOrd="1" destOrd="0" presId="urn:microsoft.com/office/officeart/2018/5/layout/IconCircleLabelList"/>
    <dgm:cxn modelId="{EDF403FE-F469-41F0-85D2-B40AC5C3FA55}" type="presParOf" srcId="{7FD3AB2B-8387-4407-B69F-FA3914DD6A63}" destId="{25873D69-577D-423A-B227-6AE94EE9927B}" srcOrd="2" destOrd="0" presId="urn:microsoft.com/office/officeart/2018/5/layout/IconCircleLabelList"/>
    <dgm:cxn modelId="{8D44D55D-A717-40B4-88EF-F075673A3741}" type="presParOf" srcId="{25873D69-577D-423A-B227-6AE94EE9927B}" destId="{B1E446F9-C4EB-419C-B67F-62310902677C}" srcOrd="0" destOrd="0" presId="urn:microsoft.com/office/officeart/2018/5/layout/IconCircleLabelList"/>
    <dgm:cxn modelId="{884E4977-F177-46AF-806D-8821CD5E97D5}" type="presParOf" srcId="{25873D69-577D-423A-B227-6AE94EE9927B}" destId="{08C974CE-53B5-44C9-86D3-715F21F4365B}" srcOrd="1" destOrd="0" presId="urn:microsoft.com/office/officeart/2018/5/layout/IconCircleLabelList"/>
    <dgm:cxn modelId="{461D5C72-E675-4B0C-9404-38311D9ED90A}" type="presParOf" srcId="{25873D69-577D-423A-B227-6AE94EE9927B}" destId="{B503A4F8-A4A2-4D0E-B385-FF85ADD234AB}" srcOrd="2" destOrd="0" presId="urn:microsoft.com/office/officeart/2018/5/layout/IconCircleLabelList"/>
    <dgm:cxn modelId="{53C58F7A-7DB3-4FF7-B973-B8E052CA2A85}" type="presParOf" srcId="{25873D69-577D-423A-B227-6AE94EE9927B}" destId="{3776D221-E938-4177-AC2A-C51D1D43710A}" srcOrd="3" destOrd="0" presId="urn:microsoft.com/office/officeart/2018/5/layout/IconCircleLabelList"/>
    <dgm:cxn modelId="{7B1A6FA5-8D5D-4CC9-9A91-ECDB3FB03550}" type="presParOf" srcId="{7FD3AB2B-8387-4407-B69F-FA3914DD6A63}" destId="{B889CC4F-CB96-485D-A729-50D82C126B60}" srcOrd="3" destOrd="0" presId="urn:microsoft.com/office/officeart/2018/5/layout/IconCircleLabelList"/>
    <dgm:cxn modelId="{1332C23C-7538-4A0E-ACDD-B5EB9E976388}" type="presParOf" srcId="{7FD3AB2B-8387-4407-B69F-FA3914DD6A63}" destId="{3ADE148B-96A3-486F-A0E6-0F1CD2375780}" srcOrd="4" destOrd="0" presId="urn:microsoft.com/office/officeart/2018/5/layout/IconCircleLabelList"/>
    <dgm:cxn modelId="{9CA45132-331B-4422-998E-096ADB330944}" type="presParOf" srcId="{3ADE148B-96A3-486F-A0E6-0F1CD2375780}" destId="{0137CCC2-24CA-4FE4-A748-DDAB4A26C9F1}" srcOrd="0" destOrd="0" presId="urn:microsoft.com/office/officeart/2018/5/layout/IconCircleLabelList"/>
    <dgm:cxn modelId="{D4B82AFC-D580-4B1A-BC90-7601CABBB786}" type="presParOf" srcId="{3ADE148B-96A3-486F-A0E6-0F1CD2375780}" destId="{3F5EB772-C100-4401-8552-72AFCB9971FD}" srcOrd="1" destOrd="0" presId="urn:microsoft.com/office/officeart/2018/5/layout/IconCircleLabelList"/>
    <dgm:cxn modelId="{1B2ACED5-5E6A-460E-8119-6143F26DA07C}" type="presParOf" srcId="{3ADE148B-96A3-486F-A0E6-0F1CD2375780}" destId="{9BD96340-C162-48C5-A258-CB627049BD32}" srcOrd="2" destOrd="0" presId="urn:microsoft.com/office/officeart/2018/5/layout/IconCircleLabelList"/>
    <dgm:cxn modelId="{D70D1B3D-A8D7-4991-ADD1-3C207D389B38}" type="presParOf" srcId="{3ADE148B-96A3-486F-A0E6-0F1CD2375780}" destId="{5E29060E-2528-42B1-BFE2-EF27AE6557E6}" srcOrd="3" destOrd="0" presId="urn:microsoft.com/office/officeart/2018/5/layout/IconCircleLabelList"/>
    <dgm:cxn modelId="{DEB98E79-1242-4177-B564-3D4BFF678399}" type="presParOf" srcId="{7FD3AB2B-8387-4407-B69F-FA3914DD6A63}" destId="{3C3BE3F4-C4C2-4C6B-AF39-43B20BA98CBF}" srcOrd="5" destOrd="0" presId="urn:microsoft.com/office/officeart/2018/5/layout/IconCircleLabelList"/>
    <dgm:cxn modelId="{95F0D5AB-16A9-4B21-8C0C-23025345EF12}" type="presParOf" srcId="{7FD3AB2B-8387-4407-B69F-FA3914DD6A63}" destId="{165CA4FC-2319-4458-85D5-3AAA73A79E31}" srcOrd="6" destOrd="0" presId="urn:microsoft.com/office/officeart/2018/5/layout/IconCircleLabelList"/>
    <dgm:cxn modelId="{BFBF98CE-B4A6-4BBE-B3EA-2CCA6034131E}" type="presParOf" srcId="{165CA4FC-2319-4458-85D5-3AAA73A79E31}" destId="{4D3B485F-4783-41DA-85AF-6B9E7E7CC2C9}" srcOrd="0" destOrd="0" presId="urn:microsoft.com/office/officeart/2018/5/layout/IconCircleLabelList"/>
    <dgm:cxn modelId="{9A5B020C-0533-41BB-8453-6FE7B0B0B3B8}" type="presParOf" srcId="{165CA4FC-2319-4458-85D5-3AAA73A79E31}" destId="{96EEFB1F-9B68-45EC-93FF-213E4E7682C2}" srcOrd="1" destOrd="0" presId="urn:microsoft.com/office/officeart/2018/5/layout/IconCircleLabelList"/>
    <dgm:cxn modelId="{336E8FD4-A369-42C5-B358-5CEB71170C5E}" type="presParOf" srcId="{165CA4FC-2319-4458-85D5-3AAA73A79E31}" destId="{62E9D1FF-0FAA-40B3-85D2-4F29FA1410AA}" srcOrd="2" destOrd="0" presId="urn:microsoft.com/office/officeart/2018/5/layout/IconCircleLabelList"/>
    <dgm:cxn modelId="{45D99A52-AF32-45D5-B66B-248886BCCEC5}" type="presParOf" srcId="{165CA4FC-2319-4458-85D5-3AAA73A79E31}" destId="{299B4491-634B-4E9F-B279-A215B529EC36}" srcOrd="3" destOrd="0" presId="urn:microsoft.com/office/officeart/2018/5/layout/IconCircleLabelList"/>
    <dgm:cxn modelId="{83CB7AAA-A8BA-4F0B-940A-42144F4E612A}" type="presParOf" srcId="{7FD3AB2B-8387-4407-B69F-FA3914DD6A63}" destId="{EC23F6FB-2678-451C-86D9-5E451AED8261}" srcOrd="7" destOrd="0" presId="urn:microsoft.com/office/officeart/2018/5/layout/IconCircleLabelList"/>
    <dgm:cxn modelId="{6DD3F153-A3B5-4AD8-B0B0-5A9545EAF541}" type="presParOf" srcId="{7FD3AB2B-8387-4407-B69F-FA3914DD6A63}" destId="{FB3337A4-6652-4821-9F34-0AB6924D18E9}" srcOrd="8" destOrd="0" presId="urn:microsoft.com/office/officeart/2018/5/layout/IconCircleLabelList"/>
    <dgm:cxn modelId="{83E42B8C-AF9C-41F9-BEDF-3119F9E0D2C0}" type="presParOf" srcId="{FB3337A4-6652-4821-9F34-0AB6924D18E9}" destId="{2BFDD043-16B3-4F97-865E-158DB77309CE}" srcOrd="0" destOrd="0" presId="urn:microsoft.com/office/officeart/2018/5/layout/IconCircleLabelList"/>
    <dgm:cxn modelId="{8DB91D8F-8857-487A-AE35-768F8D34EB78}" type="presParOf" srcId="{FB3337A4-6652-4821-9F34-0AB6924D18E9}" destId="{74DF5620-6DD8-48A4-A8E1-ED97E9B6586C}" srcOrd="1" destOrd="0" presId="urn:microsoft.com/office/officeart/2018/5/layout/IconCircleLabelList"/>
    <dgm:cxn modelId="{AEDD7023-307D-4590-A0C3-F3E5B007BC47}" type="presParOf" srcId="{FB3337A4-6652-4821-9F34-0AB6924D18E9}" destId="{E501F827-93B0-416E-AF99-2D96947631B6}" srcOrd="2" destOrd="0" presId="urn:microsoft.com/office/officeart/2018/5/layout/IconCircleLabelList"/>
    <dgm:cxn modelId="{DA4DF46F-8D24-46D0-9D78-6C54E4AECC71}" type="presParOf" srcId="{FB3337A4-6652-4821-9F34-0AB6924D18E9}" destId="{AF939896-8A8C-45BB-851D-47135B69BC8B}"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74266A9-0A8D-4132-A12B-D6FCE493EF1E}" type="doc">
      <dgm:prSet loTypeId="urn:microsoft.com/office/officeart/2018/2/layout/IconVerticalSolidList" loCatId="icon" qsTypeId="urn:microsoft.com/office/officeart/2005/8/quickstyle/simple1" qsCatId="simple" csTypeId="urn:microsoft.com/office/officeart/2005/8/colors/colorful1" csCatId="colorful" phldr="1"/>
      <dgm:spPr/>
      <dgm:t>
        <a:bodyPr/>
        <a:lstStyle/>
        <a:p>
          <a:endParaRPr lang="en-US"/>
        </a:p>
      </dgm:t>
    </dgm:pt>
    <dgm:pt modelId="{23E71EDB-4E94-450E-B59F-6D8EFEC2E54B}">
      <dgm:prSet/>
      <dgm:spPr/>
      <dgm:t>
        <a:bodyPr/>
        <a:lstStyle/>
        <a:p>
          <a:pPr>
            <a:lnSpc>
              <a:spcPct val="100000"/>
            </a:lnSpc>
          </a:pPr>
          <a:r>
            <a:rPr lang="fr-FR"/>
            <a:t>Challenge </a:t>
          </a:r>
          <a:r>
            <a:rPr lang="en-US" noProof="0"/>
            <a:t>code </a:t>
          </a:r>
        </a:p>
        <a:p>
          <a:pPr>
            <a:lnSpc>
              <a:spcPct val="100000"/>
            </a:lnSpc>
          </a:pPr>
          <a:r>
            <a:rPr lang="en-US" noProof="0"/>
            <a:t>(algorithm, data structure, react, Core web vitals)</a:t>
          </a:r>
        </a:p>
      </dgm:t>
    </dgm:pt>
    <dgm:pt modelId="{ED228737-B8F6-4873-AE26-73919E59DC37}" type="parTrans" cxnId="{B099C6D0-12DE-4D41-8A99-E5C2C1ADAB79}">
      <dgm:prSet/>
      <dgm:spPr/>
      <dgm:t>
        <a:bodyPr/>
        <a:lstStyle/>
        <a:p>
          <a:endParaRPr lang="en-US"/>
        </a:p>
      </dgm:t>
    </dgm:pt>
    <dgm:pt modelId="{353AC5A5-7ECD-408A-99B1-452BAF19A780}" type="sibTrans" cxnId="{B099C6D0-12DE-4D41-8A99-E5C2C1ADAB79}">
      <dgm:prSet/>
      <dgm:spPr/>
      <dgm:t>
        <a:bodyPr/>
        <a:lstStyle/>
        <a:p>
          <a:endParaRPr lang="en-US"/>
        </a:p>
      </dgm:t>
    </dgm:pt>
    <dgm:pt modelId="{1DCE6A72-7480-48C9-AA16-3762CFD39C95}">
      <dgm:prSet/>
      <dgm:spPr/>
      <dgm:t>
        <a:bodyPr/>
        <a:lstStyle/>
        <a:p>
          <a:pPr>
            <a:lnSpc>
              <a:spcPct val="100000"/>
            </a:lnSpc>
          </a:pPr>
          <a:r>
            <a:rPr lang="fr-FR"/>
            <a:t>Challenge Pull Request </a:t>
          </a:r>
        </a:p>
        <a:p>
          <a:pPr>
            <a:lnSpc>
              <a:spcPct val="100000"/>
            </a:lnSpc>
          </a:pPr>
          <a:r>
            <a:rPr lang="fr-FR"/>
            <a:t>(peer review)</a:t>
          </a:r>
          <a:endParaRPr lang="en-US"/>
        </a:p>
      </dgm:t>
    </dgm:pt>
    <dgm:pt modelId="{59BC0B1B-EF71-477C-9703-386F4EF775AE}" type="parTrans" cxnId="{7C49AD91-B398-427B-A10D-BC3289BE96A4}">
      <dgm:prSet/>
      <dgm:spPr/>
      <dgm:t>
        <a:bodyPr/>
        <a:lstStyle/>
        <a:p>
          <a:endParaRPr lang="en-US"/>
        </a:p>
      </dgm:t>
    </dgm:pt>
    <dgm:pt modelId="{704C94F2-52D0-4AB7-9942-3039B4CC0AD3}" type="sibTrans" cxnId="{7C49AD91-B398-427B-A10D-BC3289BE96A4}">
      <dgm:prSet/>
      <dgm:spPr/>
      <dgm:t>
        <a:bodyPr/>
        <a:lstStyle/>
        <a:p>
          <a:endParaRPr lang="en-US"/>
        </a:p>
      </dgm:t>
    </dgm:pt>
    <dgm:pt modelId="{51ACF9D8-9A25-4A2B-9844-95A94F573BA7}">
      <dgm:prSet/>
      <dgm:spPr/>
      <dgm:t>
        <a:bodyPr/>
        <a:lstStyle/>
        <a:p>
          <a:pPr>
            <a:lnSpc>
              <a:spcPct val="100000"/>
            </a:lnSpc>
          </a:pPr>
          <a:r>
            <a:rPr lang="en-US" noProof="0"/>
            <a:t>Improve</a:t>
          </a:r>
        </a:p>
      </dgm:t>
    </dgm:pt>
    <dgm:pt modelId="{6C732F19-E290-4408-8AF2-A0155CDC3BA3}" type="parTrans" cxnId="{54137155-1FC1-44A5-8DA1-D9351710C58D}">
      <dgm:prSet/>
      <dgm:spPr/>
      <dgm:t>
        <a:bodyPr/>
        <a:lstStyle/>
        <a:p>
          <a:endParaRPr lang="en-US"/>
        </a:p>
      </dgm:t>
    </dgm:pt>
    <dgm:pt modelId="{C85B7F62-7FBE-49C3-B65F-8D76091F1856}" type="sibTrans" cxnId="{54137155-1FC1-44A5-8DA1-D9351710C58D}">
      <dgm:prSet/>
      <dgm:spPr/>
      <dgm:t>
        <a:bodyPr/>
        <a:lstStyle/>
        <a:p>
          <a:endParaRPr lang="en-US"/>
        </a:p>
      </dgm:t>
    </dgm:pt>
    <dgm:pt modelId="{3E73B22B-DBF8-436A-911B-9F02C0F9965E}" type="pres">
      <dgm:prSet presAssocID="{074266A9-0A8D-4132-A12B-D6FCE493EF1E}" presName="root" presStyleCnt="0">
        <dgm:presLayoutVars>
          <dgm:dir/>
          <dgm:resizeHandles val="exact"/>
        </dgm:presLayoutVars>
      </dgm:prSet>
      <dgm:spPr/>
    </dgm:pt>
    <dgm:pt modelId="{C44B533E-EFD9-4F43-80C9-5BBE60EC3FDE}" type="pres">
      <dgm:prSet presAssocID="{23E71EDB-4E94-450E-B59F-6D8EFEC2E54B}" presName="compNode" presStyleCnt="0"/>
      <dgm:spPr/>
    </dgm:pt>
    <dgm:pt modelId="{14041A09-451E-44A1-B313-D705EB25FF17}" type="pres">
      <dgm:prSet presAssocID="{23E71EDB-4E94-450E-B59F-6D8EFEC2E54B}" presName="bgRect" presStyleLbl="bgShp" presStyleIdx="0" presStyleCnt="3"/>
      <dgm:spPr/>
    </dgm:pt>
    <dgm:pt modelId="{1DC98194-68A4-4775-924F-C326BADCC076}" type="pres">
      <dgm:prSet presAssocID="{23E71EDB-4E94-450E-B59F-6D8EFEC2E54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uzzle"/>
        </a:ext>
      </dgm:extLst>
    </dgm:pt>
    <dgm:pt modelId="{5C293E77-7D36-4FA0-8A9F-591CA7DB4361}" type="pres">
      <dgm:prSet presAssocID="{23E71EDB-4E94-450E-B59F-6D8EFEC2E54B}" presName="spaceRect" presStyleCnt="0"/>
      <dgm:spPr/>
    </dgm:pt>
    <dgm:pt modelId="{614AA949-815D-4448-B0C3-C3116EED7789}" type="pres">
      <dgm:prSet presAssocID="{23E71EDB-4E94-450E-B59F-6D8EFEC2E54B}" presName="parTx" presStyleLbl="revTx" presStyleIdx="0" presStyleCnt="3">
        <dgm:presLayoutVars>
          <dgm:chMax val="0"/>
          <dgm:chPref val="0"/>
        </dgm:presLayoutVars>
      </dgm:prSet>
      <dgm:spPr/>
    </dgm:pt>
    <dgm:pt modelId="{AA0AA274-4D0F-4742-98C0-766C3C089287}" type="pres">
      <dgm:prSet presAssocID="{353AC5A5-7ECD-408A-99B1-452BAF19A780}" presName="sibTrans" presStyleCnt="0"/>
      <dgm:spPr/>
    </dgm:pt>
    <dgm:pt modelId="{437DD94D-8A30-4732-AE45-485F56CE15F0}" type="pres">
      <dgm:prSet presAssocID="{1DCE6A72-7480-48C9-AA16-3762CFD39C95}" presName="compNode" presStyleCnt="0"/>
      <dgm:spPr/>
    </dgm:pt>
    <dgm:pt modelId="{CBAA6221-C252-45BA-917F-E6F2A51EAB8C}" type="pres">
      <dgm:prSet presAssocID="{1DCE6A72-7480-48C9-AA16-3762CFD39C95}" presName="bgRect" presStyleLbl="bgShp" presStyleIdx="1" presStyleCnt="3"/>
      <dgm:spPr/>
    </dgm:pt>
    <dgm:pt modelId="{73D06840-67EA-4E86-9E1F-A5143DD44454}" type="pres">
      <dgm:prSet presAssocID="{1DCE6A72-7480-48C9-AA16-3762CFD39C9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grammeur"/>
        </a:ext>
      </dgm:extLst>
    </dgm:pt>
    <dgm:pt modelId="{2CCD8F94-B8FF-40F9-AAED-CC7A81B1253D}" type="pres">
      <dgm:prSet presAssocID="{1DCE6A72-7480-48C9-AA16-3762CFD39C95}" presName="spaceRect" presStyleCnt="0"/>
      <dgm:spPr/>
    </dgm:pt>
    <dgm:pt modelId="{71C76A4D-0286-44BF-9E3F-FDD5A23C5942}" type="pres">
      <dgm:prSet presAssocID="{1DCE6A72-7480-48C9-AA16-3762CFD39C95}" presName="parTx" presStyleLbl="revTx" presStyleIdx="1" presStyleCnt="3">
        <dgm:presLayoutVars>
          <dgm:chMax val="0"/>
          <dgm:chPref val="0"/>
        </dgm:presLayoutVars>
      </dgm:prSet>
      <dgm:spPr/>
    </dgm:pt>
    <dgm:pt modelId="{72F56569-18F2-47A1-BE24-B2FDFA5B2024}" type="pres">
      <dgm:prSet presAssocID="{704C94F2-52D0-4AB7-9942-3039B4CC0AD3}" presName="sibTrans" presStyleCnt="0"/>
      <dgm:spPr/>
    </dgm:pt>
    <dgm:pt modelId="{C882CADD-74C4-47CC-9D7C-6F003052632B}" type="pres">
      <dgm:prSet presAssocID="{51ACF9D8-9A25-4A2B-9844-95A94F573BA7}" presName="compNode" presStyleCnt="0"/>
      <dgm:spPr/>
    </dgm:pt>
    <dgm:pt modelId="{03C2DB5F-2CD1-433F-8018-0BA8A6B5FFEC}" type="pres">
      <dgm:prSet presAssocID="{51ACF9D8-9A25-4A2B-9844-95A94F573BA7}" presName="bgRect" presStyleLbl="bgShp" presStyleIdx="2" presStyleCnt="3"/>
      <dgm:spPr/>
    </dgm:pt>
    <dgm:pt modelId="{8E750950-E544-4308-B16D-6CB77618FC7F}" type="pres">
      <dgm:prSet presAssocID="{51ACF9D8-9A25-4A2B-9844-95A94F573BA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tilisateur"/>
        </a:ext>
      </dgm:extLst>
    </dgm:pt>
    <dgm:pt modelId="{5D3065A6-881D-42C9-91E0-54DF61570442}" type="pres">
      <dgm:prSet presAssocID="{51ACF9D8-9A25-4A2B-9844-95A94F573BA7}" presName="spaceRect" presStyleCnt="0"/>
      <dgm:spPr/>
    </dgm:pt>
    <dgm:pt modelId="{B30F0CD5-9898-4F7E-A75B-9BFB8D257FDD}" type="pres">
      <dgm:prSet presAssocID="{51ACF9D8-9A25-4A2B-9844-95A94F573BA7}" presName="parTx" presStyleLbl="revTx" presStyleIdx="2" presStyleCnt="3">
        <dgm:presLayoutVars>
          <dgm:chMax val="0"/>
          <dgm:chPref val="0"/>
        </dgm:presLayoutVars>
      </dgm:prSet>
      <dgm:spPr/>
    </dgm:pt>
  </dgm:ptLst>
  <dgm:cxnLst>
    <dgm:cxn modelId="{3E099202-6E3E-41B2-A782-ABFFD1E79556}" type="presOf" srcId="{23E71EDB-4E94-450E-B59F-6D8EFEC2E54B}" destId="{614AA949-815D-4448-B0C3-C3116EED7789}" srcOrd="0" destOrd="0" presId="urn:microsoft.com/office/officeart/2018/2/layout/IconVerticalSolidList"/>
    <dgm:cxn modelId="{D655003B-A0AB-41E2-9BC4-12AF009B0600}" type="presOf" srcId="{51ACF9D8-9A25-4A2B-9844-95A94F573BA7}" destId="{B30F0CD5-9898-4F7E-A75B-9BFB8D257FDD}" srcOrd="0" destOrd="0" presId="urn:microsoft.com/office/officeart/2018/2/layout/IconVerticalSolidList"/>
    <dgm:cxn modelId="{02E58341-EE9C-4708-9325-7E48BF67BB2A}" type="presOf" srcId="{074266A9-0A8D-4132-A12B-D6FCE493EF1E}" destId="{3E73B22B-DBF8-436A-911B-9F02C0F9965E}" srcOrd="0" destOrd="0" presId="urn:microsoft.com/office/officeart/2018/2/layout/IconVerticalSolidList"/>
    <dgm:cxn modelId="{C1DF0F72-9AE2-4908-A1F7-CF0410C07534}" type="presOf" srcId="{1DCE6A72-7480-48C9-AA16-3762CFD39C95}" destId="{71C76A4D-0286-44BF-9E3F-FDD5A23C5942}" srcOrd="0" destOrd="0" presId="urn:microsoft.com/office/officeart/2018/2/layout/IconVerticalSolidList"/>
    <dgm:cxn modelId="{54137155-1FC1-44A5-8DA1-D9351710C58D}" srcId="{074266A9-0A8D-4132-A12B-D6FCE493EF1E}" destId="{51ACF9D8-9A25-4A2B-9844-95A94F573BA7}" srcOrd="2" destOrd="0" parTransId="{6C732F19-E290-4408-8AF2-A0155CDC3BA3}" sibTransId="{C85B7F62-7FBE-49C3-B65F-8D76091F1856}"/>
    <dgm:cxn modelId="{7C49AD91-B398-427B-A10D-BC3289BE96A4}" srcId="{074266A9-0A8D-4132-A12B-D6FCE493EF1E}" destId="{1DCE6A72-7480-48C9-AA16-3762CFD39C95}" srcOrd="1" destOrd="0" parTransId="{59BC0B1B-EF71-477C-9703-386F4EF775AE}" sibTransId="{704C94F2-52D0-4AB7-9942-3039B4CC0AD3}"/>
    <dgm:cxn modelId="{B099C6D0-12DE-4D41-8A99-E5C2C1ADAB79}" srcId="{074266A9-0A8D-4132-A12B-D6FCE493EF1E}" destId="{23E71EDB-4E94-450E-B59F-6D8EFEC2E54B}" srcOrd="0" destOrd="0" parTransId="{ED228737-B8F6-4873-AE26-73919E59DC37}" sibTransId="{353AC5A5-7ECD-408A-99B1-452BAF19A780}"/>
    <dgm:cxn modelId="{54A83980-E849-4425-9845-E9EDFAAF0B10}" type="presParOf" srcId="{3E73B22B-DBF8-436A-911B-9F02C0F9965E}" destId="{C44B533E-EFD9-4F43-80C9-5BBE60EC3FDE}" srcOrd="0" destOrd="0" presId="urn:microsoft.com/office/officeart/2018/2/layout/IconVerticalSolidList"/>
    <dgm:cxn modelId="{8450E940-70B4-4E63-9AC0-CFF164FAFE79}" type="presParOf" srcId="{C44B533E-EFD9-4F43-80C9-5BBE60EC3FDE}" destId="{14041A09-451E-44A1-B313-D705EB25FF17}" srcOrd="0" destOrd="0" presId="urn:microsoft.com/office/officeart/2018/2/layout/IconVerticalSolidList"/>
    <dgm:cxn modelId="{72D4998C-3282-4F95-BD38-AB7E25475120}" type="presParOf" srcId="{C44B533E-EFD9-4F43-80C9-5BBE60EC3FDE}" destId="{1DC98194-68A4-4775-924F-C326BADCC076}" srcOrd="1" destOrd="0" presId="urn:microsoft.com/office/officeart/2018/2/layout/IconVerticalSolidList"/>
    <dgm:cxn modelId="{D79ED386-F8D2-4C81-B2A0-F5DAFE328976}" type="presParOf" srcId="{C44B533E-EFD9-4F43-80C9-5BBE60EC3FDE}" destId="{5C293E77-7D36-4FA0-8A9F-591CA7DB4361}" srcOrd="2" destOrd="0" presId="urn:microsoft.com/office/officeart/2018/2/layout/IconVerticalSolidList"/>
    <dgm:cxn modelId="{49C1250E-D899-4F31-AFF4-A132E090EB6F}" type="presParOf" srcId="{C44B533E-EFD9-4F43-80C9-5BBE60EC3FDE}" destId="{614AA949-815D-4448-B0C3-C3116EED7789}" srcOrd="3" destOrd="0" presId="urn:microsoft.com/office/officeart/2018/2/layout/IconVerticalSolidList"/>
    <dgm:cxn modelId="{C869E670-6605-48CE-887F-25B0F1C9E016}" type="presParOf" srcId="{3E73B22B-DBF8-436A-911B-9F02C0F9965E}" destId="{AA0AA274-4D0F-4742-98C0-766C3C089287}" srcOrd="1" destOrd="0" presId="urn:microsoft.com/office/officeart/2018/2/layout/IconVerticalSolidList"/>
    <dgm:cxn modelId="{9911E450-6543-41D3-BED9-60FC57CF8E01}" type="presParOf" srcId="{3E73B22B-DBF8-436A-911B-9F02C0F9965E}" destId="{437DD94D-8A30-4732-AE45-485F56CE15F0}" srcOrd="2" destOrd="0" presId="urn:microsoft.com/office/officeart/2018/2/layout/IconVerticalSolidList"/>
    <dgm:cxn modelId="{87596CD0-A156-44CA-9197-B0B7632B6CED}" type="presParOf" srcId="{437DD94D-8A30-4732-AE45-485F56CE15F0}" destId="{CBAA6221-C252-45BA-917F-E6F2A51EAB8C}" srcOrd="0" destOrd="0" presId="urn:microsoft.com/office/officeart/2018/2/layout/IconVerticalSolidList"/>
    <dgm:cxn modelId="{69AF8FA0-75B0-424A-8B3E-967AEB39D601}" type="presParOf" srcId="{437DD94D-8A30-4732-AE45-485F56CE15F0}" destId="{73D06840-67EA-4E86-9E1F-A5143DD44454}" srcOrd="1" destOrd="0" presId="urn:microsoft.com/office/officeart/2018/2/layout/IconVerticalSolidList"/>
    <dgm:cxn modelId="{ABDA45C9-DEE2-4A35-9410-64C20D728F15}" type="presParOf" srcId="{437DD94D-8A30-4732-AE45-485F56CE15F0}" destId="{2CCD8F94-B8FF-40F9-AAED-CC7A81B1253D}" srcOrd="2" destOrd="0" presId="urn:microsoft.com/office/officeart/2018/2/layout/IconVerticalSolidList"/>
    <dgm:cxn modelId="{C11702BB-D347-498C-8DC7-3DB448EA9FFA}" type="presParOf" srcId="{437DD94D-8A30-4732-AE45-485F56CE15F0}" destId="{71C76A4D-0286-44BF-9E3F-FDD5A23C5942}" srcOrd="3" destOrd="0" presId="urn:microsoft.com/office/officeart/2018/2/layout/IconVerticalSolidList"/>
    <dgm:cxn modelId="{740DC1E6-C597-45CB-AC16-93E188C66552}" type="presParOf" srcId="{3E73B22B-DBF8-436A-911B-9F02C0F9965E}" destId="{72F56569-18F2-47A1-BE24-B2FDFA5B2024}" srcOrd="3" destOrd="0" presId="urn:microsoft.com/office/officeart/2018/2/layout/IconVerticalSolidList"/>
    <dgm:cxn modelId="{A422E9E9-50BA-4ED3-A27B-51C0FDAF8362}" type="presParOf" srcId="{3E73B22B-DBF8-436A-911B-9F02C0F9965E}" destId="{C882CADD-74C4-47CC-9D7C-6F003052632B}" srcOrd="4" destOrd="0" presId="urn:microsoft.com/office/officeart/2018/2/layout/IconVerticalSolidList"/>
    <dgm:cxn modelId="{00226A60-A746-4E51-A29A-0022E36017B8}" type="presParOf" srcId="{C882CADD-74C4-47CC-9D7C-6F003052632B}" destId="{03C2DB5F-2CD1-433F-8018-0BA8A6B5FFEC}" srcOrd="0" destOrd="0" presId="urn:microsoft.com/office/officeart/2018/2/layout/IconVerticalSolidList"/>
    <dgm:cxn modelId="{447C057B-910D-4454-B94E-B7425C8B1D6B}" type="presParOf" srcId="{C882CADD-74C4-47CC-9D7C-6F003052632B}" destId="{8E750950-E544-4308-B16D-6CB77618FC7F}" srcOrd="1" destOrd="0" presId="urn:microsoft.com/office/officeart/2018/2/layout/IconVerticalSolidList"/>
    <dgm:cxn modelId="{FA5F146F-BFDA-468B-A729-1B45C039DC7C}" type="presParOf" srcId="{C882CADD-74C4-47CC-9D7C-6F003052632B}" destId="{5D3065A6-881D-42C9-91E0-54DF61570442}" srcOrd="2" destOrd="0" presId="urn:microsoft.com/office/officeart/2018/2/layout/IconVerticalSolidList"/>
    <dgm:cxn modelId="{E3E3A608-21C9-4D8E-B913-31A3447C0F0C}" type="presParOf" srcId="{C882CADD-74C4-47CC-9D7C-6F003052632B}" destId="{B30F0CD5-9898-4F7E-A75B-9BFB8D257FD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C7561903-DEF9-44CB-8A2C-D1F02CAD1391}" type="doc">
      <dgm:prSet loTypeId="urn:microsoft.com/office/officeart/2016/7/layout/BasicLinearProcessNumbered" loCatId="process" qsTypeId="urn:microsoft.com/office/officeart/2005/8/quickstyle/simple1" qsCatId="simple" csTypeId="urn:microsoft.com/office/officeart/2005/8/colors/colorful1" csCatId="colorful"/>
      <dgm:spPr/>
      <dgm:t>
        <a:bodyPr/>
        <a:lstStyle/>
        <a:p>
          <a:endParaRPr lang="en-US"/>
        </a:p>
      </dgm:t>
    </dgm:pt>
    <dgm:pt modelId="{A512FEA4-4A3E-4B93-AC55-77845D99CBA2}">
      <dgm:prSet/>
      <dgm:spPr/>
      <dgm:t>
        <a:bodyPr/>
        <a:lstStyle/>
        <a:p>
          <a:pPr algn="ctr"/>
          <a:r>
            <a:rPr lang="fr-FR">
              <a:hlinkClick xmlns:r="http://schemas.openxmlformats.org/officeDocument/2006/relationships" r:id="rId1"/>
            </a:rPr>
            <a:t>Choosing the right Algorithm</a:t>
          </a:r>
          <a:endParaRPr lang="en-US"/>
        </a:p>
      </dgm:t>
    </dgm:pt>
    <dgm:pt modelId="{2F731BBA-198E-421A-B92B-CC672E0CC69D}" type="parTrans" cxnId="{ECE523CB-F5DA-403E-B901-486DCB366844}">
      <dgm:prSet/>
      <dgm:spPr/>
      <dgm:t>
        <a:bodyPr/>
        <a:lstStyle/>
        <a:p>
          <a:endParaRPr lang="en-US"/>
        </a:p>
      </dgm:t>
    </dgm:pt>
    <dgm:pt modelId="{D4C331E6-C723-4175-9263-00BE8E4FEBC9}" type="sibTrans" cxnId="{ECE523CB-F5DA-403E-B901-486DCB366844}">
      <dgm:prSet phldrT="1" phldr="0"/>
      <dgm:spPr/>
      <dgm:t>
        <a:bodyPr/>
        <a:lstStyle/>
        <a:p>
          <a:r>
            <a:rPr lang="en-US"/>
            <a:t>1</a:t>
          </a:r>
        </a:p>
      </dgm:t>
    </dgm:pt>
    <dgm:pt modelId="{A3CE868E-64CF-41A3-BB6E-FFD69D9B9404}">
      <dgm:prSet/>
      <dgm:spPr/>
      <dgm:t>
        <a:bodyPr/>
        <a:lstStyle/>
        <a:p>
          <a:pPr algn="ctr"/>
          <a:r>
            <a:rPr lang="fr-FR">
              <a:hlinkClick xmlns:r="http://schemas.openxmlformats.org/officeDocument/2006/relationships" r:id="rId2"/>
            </a:rPr>
            <a:t>Choosing the right Data Structure</a:t>
          </a:r>
          <a:endParaRPr lang="en-US"/>
        </a:p>
      </dgm:t>
    </dgm:pt>
    <dgm:pt modelId="{AA4D2377-5622-4DDB-B7A6-AAEB26693568}" type="parTrans" cxnId="{ACF4F2BD-2F4D-49E5-B116-6E89CCE7C3D4}">
      <dgm:prSet/>
      <dgm:spPr/>
      <dgm:t>
        <a:bodyPr/>
        <a:lstStyle/>
        <a:p>
          <a:endParaRPr lang="en-US"/>
        </a:p>
      </dgm:t>
    </dgm:pt>
    <dgm:pt modelId="{97A9AD58-4188-4E19-8DF2-8B1EC85AF26C}" type="sibTrans" cxnId="{ACF4F2BD-2F4D-49E5-B116-6E89CCE7C3D4}">
      <dgm:prSet phldrT="2" phldr="0"/>
      <dgm:spPr/>
      <dgm:t>
        <a:bodyPr/>
        <a:lstStyle/>
        <a:p>
          <a:r>
            <a:rPr lang="en-US"/>
            <a:t>2</a:t>
          </a:r>
        </a:p>
      </dgm:t>
    </dgm:pt>
    <dgm:pt modelId="{DB41B0C5-E96D-409B-8AE9-D6A34D837560}" type="pres">
      <dgm:prSet presAssocID="{C7561903-DEF9-44CB-8A2C-D1F02CAD1391}" presName="Name0" presStyleCnt="0">
        <dgm:presLayoutVars>
          <dgm:animLvl val="lvl"/>
          <dgm:resizeHandles val="exact"/>
        </dgm:presLayoutVars>
      </dgm:prSet>
      <dgm:spPr/>
    </dgm:pt>
    <dgm:pt modelId="{76320276-BAE0-4016-A3A9-A55508686C35}" type="pres">
      <dgm:prSet presAssocID="{A512FEA4-4A3E-4B93-AC55-77845D99CBA2}" presName="compositeNode" presStyleCnt="0">
        <dgm:presLayoutVars>
          <dgm:bulletEnabled val="1"/>
        </dgm:presLayoutVars>
      </dgm:prSet>
      <dgm:spPr/>
    </dgm:pt>
    <dgm:pt modelId="{DB86DE48-56D8-4835-B849-FE62FD99D882}" type="pres">
      <dgm:prSet presAssocID="{A512FEA4-4A3E-4B93-AC55-77845D99CBA2}" presName="bgRect" presStyleLbl="bgAccFollowNode1" presStyleIdx="0" presStyleCnt="2"/>
      <dgm:spPr/>
    </dgm:pt>
    <dgm:pt modelId="{B6718009-24A3-4853-AADE-61D3D75CE0ED}" type="pres">
      <dgm:prSet presAssocID="{D4C331E6-C723-4175-9263-00BE8E4FEBC9}" presName="sibTransNodeCircle" presStyleLbl="alignNode1" presStyleIdx="0" presStyleCnt="4">
        <dgm:presLayoutVars>
          <dgm:chMax val="0"/>
          <dgm:bulletEnabled/>
        </dgm:presLayoutVars>
      </dgm:prSet>
      <dgm:spPr/>
    </dgm:pt>
    <dgm:pt modelId="{6A8D540B-FCC8-4F44-89D4-517106005E4E}" type="pres">
      <dgm:prSet presAssocID="{A512FEA4-4A3E-4B93-AC55-77845D99CBA2}" presName="bottomLine" presStyleLbl="alignNode1" presStyleIdx="1" presStyleCnt="4">
        <dgm:presLayoutVars/>
      </dgm:prSet>
      <dgm:spPr/>
    </dgm:pt>
    <dgm:pt modelId="{3C2DB591-D120-45BF-A354-395922CF5905}" type="pres">
      <dgm:prSet presAssocID="{A512FEA4-4A3E-4B93-AC55-77845D99CBA2}" presName="nodeText" presStyleLbl="bgAccFollowNode1" presStyleIdx="0" presStyleCnt="2">
        <dgm:presLayoutVars>
          <dgm:bulletEnabled val="1"/>
        </dgm:presLayoutVars>
      </dgm:prSet>
      <dgm:spPr/>
    </dgm:pt>
    <dgm:pt modelId="{37555A90-85AF-4FD8-B04D-8457021ACA12}" type="pres">
      <dgm:prSet presAssocID="{D4C331E6-C723-4175-9263-00BE8E4FEBC9}" presName="sibTrans" presStyleCnt="0"/>
      <dgm:spPr/>
    </dgm:pt>
    <dgm:pt modelId="{BBD0339C-24B5-4E65-9A15-787C7810F1A2}" type="pres">
      <dgm:prSet presAssocID="{A3CE868E-64CF-41A3-BB6E-FFD69D9B9404}" presName="compositeNode" presStyleCnt="0">
        <dgm:presLayoutVars>
          <dgm:bulletEnabled val="1"/>
        </dgm:presLayoutVars>
      </dgm:prSet>
      <dgm:spPr/>
    </dgm:pt>
    <dgm:pt modelId="{A5B05792-B529-48ED-A8D2-4B6BCC45A645}" type="pres">
      <dgm:prSet presAssocID="{A3CE868E-64CF-41A3-BB6E-FFD69D9B9404}" presName="bgRect" presStyleLbl="bgAccFollowNode1" presStyleIdx="1" presStyleCnt="2"/>
      <dgm:spPr/>
    </dgm:pt>
    <dgm:pt modelId="{62DF3E59-25C7-41F1-87E8-34C0B3D48C6C}" type="pres">
      <dgm:prSet presAssocID="{97A9AD58-4188-4E19-8DF2-8B1EC85AF26C}" presName="sibTransNodeCircle" presStyleLbl="alignNode1" presStyleIdx="2" presStyleCnt="4">
        <dgm:presLayoutVars>
          <dgm:chMax val="0"/>
          <dgm:bulletEnabled/>
        </dgm:presLayoutVars>
      </dgm:prSet>
      <dgm:spPr/>
    </dgm:pt>
    <dgm:pt modelId="{68E2D2D5-3EFF-4FAD-8FE5-4308668FDB7E}" type="pres">
      <dgm:prSet presAssocID="{A3CE868E-64CF-41A3-BB6E-FFD69D9B9404}" presName="bottomLine" presStyleLbl="alignNode1" presStyleIdx="3" presStyleCnt="4">
        <dgm:presLayoutVars/>
      </dgm:prSet>
      <dgm:spPr/>
    </dgm:pt>
    <dgm:pt modelId="{FDC4C97E-0397-4410-B454-AD9B29BD7839}" type="pres">
      <dgm:prSet presAssocID="{A3CE868E-64CF-41A3-BB6E-FFD69D9B9404}" presName="nodeText" presStyleLbl="bgAccFollowNode1" presStyleIdx="1" presStyleCnt="2">
        <dgm:presLayoutVars>
          <dgm:bulletEnabled val="1"/>
        </dgm:presLayoutVars>
      </dgm:prSet>
      <dgm:spPr/>
    </dgm:pt>
  </dgm:ptLst>
  <dgm:cxnLst>
    <dgm:cxn modelId="{B33DD601-13D6-44E6-9D99-EE5F805E71F4}" type="presOf" srcId="{A3CE868E-64CF-41A3-BB6E-FFD69D9B9404}" destId="{A5B05792-B529-48ED-A8D2-4B6BCC45A645}" srcOrd="0" destOrd="0" presId="urn:microsoft.com/office/officeart/2016/7/layout/BasicLinearProcessNumbered"/>
    <dgm:cxn modelId="{83C5331B-57F2-40F9-BE67-972BEB54E0AA}" type="presOf" srcId="{A512FEA4-4A3E-4B93-AC55-77845D99CBA2}" destId="{DB86DE48-56D8-4835-B849-FE62FD99D882}" srcOrd="0" destOrd="0" presId="urn:microsoft.com/office/officeart/2016/7/layout/BasicLinearProcessNumbered"/>
    <dgm:cxn modelId="{B4A3AD1F-271A-4C54-B4AB-7F12871F7B00}" type="presOf" srcId="{D4C331E6-C723-4175-9263-00BE8E4FEBC9}" destId="{B6718009-24A3-4853-AADE-61D3D75CE0ED}" srcOrd="0" destOrd="0" presId="urn:microsoft.com/office/officeart/2016/7/layout/BasicLinearProcessNumbered"/>
    <dgm:cxn modelId="{F9C23995-476C-4BA2-8435-B3CB90E67C7E}" type="presOf" srcId="{A512FEA4-4A3E-4B93-AC55-77845D99CBA2}" destId="{3C2DB591-D120-45BF-A354-395922CF5905}" srcOrd="1" destOrd="0" presId="urn:microsoft.com/office/officeart/2016/7/layout/BasicLinearProcessNumbered"/>
    <dgm:cxn modelId="{2509C297-5C40-435C-841A-BD9ED355BDE6}" type="presOf" srcId="{97A9AD58-4188-4E19-8DF2-8B1EC85AF26C}" destId="{62DF3E59-25C7-41F1-87E8-34C0B3D48C6C}" srcOrd="0" destOrd="0" presId="urn:microsoft.com/office/officeart/2016/7/layout/BasicLinearProcessNumbered"/>
    <dgm:cxn modelId="{ACF4F2BD-2F4D-49E5-B116-6E89CCE7C3D4}" srcId="{C7561903-DEF9-44CB-8A2C-D1F02CAD1391}" destId="{A3CE868E-64CF-41A3-BB6E-FFD69D9B9404}" srcOrd="1" destOrd="0" parTransId="{AA4D2377-5622-4DDB-B7A6-AAEB26693568}" sibTransId="{97A9AD58-4188-4E19-8DF2-8B1EC85AF26C}"/>
    <dgm:cxn modelId="{ECE523CB-F5DA-403E-B901-486DCB366844}" srcId="{C7561903-DEF9-44CB-8A2C-D1F02CAD1391}" destId="{A512FEA4-4A3E-4B93-AC55-77845D99CBA2}" srcOrd="0" destOrd="0" parTransId="{2F731BBA-198E-421A-B92B-CC672E0CC69D}" sibTransId="{D4C331E6-C723-4175-9263-00BE8E4FEBC9}"/>
    <dgm:cxn modelId="{E71A68D6-30EA-4EE5-918B-21E040D7C66A}" type="presOf" srcId="{C7561903-DEF9-44CB-8A2C-D1F02CAD1391}" destId="{DB41B0C5-E96D-409B-8AE9-D6A34D837560}" srcOrd="0" destOrd="0" presId="urn:microsoft.com/office/officeart/2016/7/layout/BasicLinearProcessNumbered"/>
    <dgm:cxn modelId="{05E9B3F0-8902-4897-9C0D-C07AA7DF4BF9}" type="presOf" srcId="{A3CE868E-64CF-41A3-BB6E-FFD69D9B9404}" destId="{FDC4C97E-0397-4410-B454-AD9B29BD7839}" srcOrd="1" destOrd="0" presId="urn:microsoft.com/office/officeart/2016/7/layout/BasicLinearProcessNumbered"/>
    <dgm:cxn modelId="{4BA3BC92-C221-41F3-B017-1093881938C4}" type="presParOf" srcId="{DB41B0C5-E96D-409B-8AE9-D6A34D837560}" destId="{76320276-BAE0-4016-A3A9-A55508686C35}" srcOrd="0" destOrd="0" presId="urn:microsoft.com/office/officeart/2016/7/layout/BasicLinearProcessNumbered"/>
    <dgm:cxn modelId="{7DFABD66-B177-44EC-AA60-82CE89AF169E}" type="presParOf" srcId="{76320276-BAE0-4016-A3A9-A55508686C35}" destId="{DB86DE48-56D8-4835-B849-FE62FD99D882}" srcOrd="0" destOrd="0" presId="urn:microsoft.com/office/officeart/2016/7/layout/BasicLinearProcessNumbered"/>
    <dgm:cxn modelId="{86DFC66A-6C7C-49AE-8E8E-B51A8653ADE7}" type="presParOf" srcId="{76320276-BAE0-4016-A3A9-A55508686C35}" destId="{B6718009-24A3-4853-AADE-61D3D75CE0ED}" srcOrd="1" destOrd="0" presId="urn:microsoft.com/office/officeart/2016/7/layout/BasicLinearProcessNumbered"/>
    <dgm:cxn modelId="{063E2261-D5F5-4704-9585-F624FD9A41B3}" type="presParOf" srcId="{76320276-BAE0-4016-A3A9-A55508686C35}" destId="{6A8D540B-FCC8-4F44-89D4-517106005E4E}" srcOrd="2" destOrd="0" presId="urn:microsoft.com/office/officeart/2016/7/layout/BasicLinearProcessNumbered"/>
    <dgm:cxn modelId="{681767EA-DA19-4A69-ADD8-73E456999588}" type="presParOf" srcId="{76320276-BAE0-4016-A3A9-A55508686C35}" destId="{3C2DB591-D120-45BF-A354-395922CF5905}" srcOrd="3" destOrd="0" presId="urn:microsoft.com/office/officeart/2016/7/layout/BasicLinearProcessNumbered"/>
    <dgm:cxn modelId="{1A4F6A67-A27D-4DDB-9454-B329997B7E9F}" type="presParOf" srcId="{DB41B0C5-E96D-409B-8AE9-D6A34D837560}" destId="{37555A90-85AF-4FD8-B04D-8457021ACA12}" srcOrd="1" destOrd="0" presId="urn:microsoft.com/office/officeart/2016/7/layout/BasicLinearProcessNumbered"/>
    <dgm:cxn modelId="{EDDD36CD-D06A-4984-A3D4-B0ABDFB08782}" type="presParOf" srcId="{DB41B0C5-E96D-409B-8AE9-D6A34D837560}" destId="{BBD0339C-24B5-4E65-9A15-787C7810F1A2}" srcOrd="2" destOrd="0" presId="urn:microsoft.com/office/officeart/2016/7/layout/BasicLinearProcessNumbered"/>
    <dgm:cxn modelId="{2B0146F0-764D-4387-AE65-BC616DDA8335}" type="presParOf" srcId="{BBD0339C-24B5-4E65-9A15-787C7810F1A2}" destId="{A5B05792-B529-48ED-A8D2-4B6BCC45A645}" srcOrd="0" destOrd="0" presId="urn:microsoft.com/office/officeart/2016/7/layout/BasicLinearProcessNumbered"/>
    <dgm:cxn modelId="{F11F44EA-3236-4D5A-A4A6-B140D4F60B22}" type="presParOf" srcId="{BBD0339C-24B5-4E65-9A15-787C7810F1A2}" destId="{62DF3E59-25C7-41F1-87E8-34C0B3D48C6C}" srcOrd="1" destOrd="0" presId="urn:microsoft.com/office/officeart/2016/7/layout/BasicLinearProcessNumbered"/>
    <dgm:cxn modelId="{0A45250E-CF97-47C1-9D85-06E720D3643F}" type="presParOf" srcId="{BBD0339C-24B5-4E65-9A15-787C7810F1A2}" destId="{68E2D2D5-3EFF-4FAD-8FE5-4308668FDB7E}" srcOrd="2" destOrd="0" presId="urn:microsoft.com/office/officeart/2016/7/layout/BasicLinearProcessNumbered"/>
    <dgm:cxn modelId="{4769AE70-B321-49EB-8E4D-F45B75893FDB}" type="presParOf" srcId="{BBD0339C-24B5-4E65-9A15-787C7810F1A2}" destId="{FDC4C97E-0397-4410-B454-AD9B29BD7839}"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9DC96E-ACF1-4C73-BBBF-2E486A17F515}"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t>
        <a:bodyPr/>
        <a:lstStyle/>
        <a:p>
          <a:endParaRPr lang="en-US"/>
        </a:p>
      </dgm:t>
    </dgm:pt>
    <dgm:pt modelId="{61F28B10-9540-41FF-877A-09E7ED95E57C}">
      <dgm:prSet phldrT="[Texte]"/>
      <dgm:spPr/>
      <dgm:t>
        <a:bodyPr/>
        <a:lstStyle/>
        <a:p>
          <a:pPr>
            <a:lnSpc>
              <a:spcPct val="100000"/>
            </a:lnSpc>
          </a:pPr>
          <a:r>
            <a:rPr lang="en-US"/>
            <a:t>ECMAScript is a specification.</a:t>
          </a:r>
        </a:p>
      </dgm:t>
    </dgm:pt>
    <dgm:pt modelId="{6612EE9C-E37F-41CB-A413-79C1ADE44B8B}" type="parTrans" cxnId="{29895639-170C-4EAA-A1B1-E39516175B5D}">
      <dgm:prSet/>
      <dgm:spPr/>
      <dgm:t>
        <a:bodyPr/>
        <a:lstStyle/>
        <a:p>
          <a:endParaRPr lang="en-US"/>
        </a:p>
      </dgm:t>
    </dgm:pt>
    <dgm:pt modelId="{B34EE956-3F07-40EF-B101-247FEBC2CA6E}" type="sibTrans" cxnId="{29895639-170C-4EAA-A1B1-E39516175B5D}">
      <dgm:prSet/>
      <dgm:spPr/>
      <dgm:t>
        <a:bodyPr/>
        <a:lstStyle/>
        <a:p>
          <a:endParaRPr lang="en-US"/>
        </a:p>
      </dgm:t>
    </dgm:pt>
    <dgm:pt modelId="{491E24B5-E446-43D7-8DD1-9E1E0FFD5BDA}">
      <dgm:prSet phldrT="[Texte]"/>
      <dgm:spPr/>
      <dgm:t>
        <a:bodyPr/>
        <a:lstStyle/>
        <a:p>
          <a:pPr>
            <a:lnSpc>
              <a:spcPct val="100000"/>
            </a:lnSpc>
          </a:pPr>
          <a:r>
            <a:rPr lang="en-US"/>
            <a:t>JavaScript is an implementation of the ECMAScript standard.</a:t>
          </a:r>
        </a:p>
      </dgm:t>
    </dgm:pt>
    <dgm:pt modelId="{F420076F-EAAA-44EC-839C-2A24A5AAE4A4}" type="parTrans" cxnId="{E19F5438-12B6-41CF-AF19-5BCA82F05DA8}">
      <dgm:prSet/>
      <dgm:spPr/>
      <dgm:t>
        <a:bodyPr/>
        <a:lstStyle/>
        <a:p>
          <a:endParaRPr lang="en-US"/>
        </a:p>
      </dgm:t>
    </dgm:pt>
    <dgm:pt modelId="{4393B997-8147-4E7B-B6E9-1E2E3AF0813C}" type="sibTrans" cxnId="{E19F5438-12B6-41CF-AF19-5BCA82F05DA8}">
      <dgm:prSet/>
      <dgm:spPr/>
      <dgm:t>
        <a:bodyPr/>
        <a:lstStyle/>
        <a:p>
          <a:endParaRPr lang="en-US"/>
        </a:p>
      </dgm:t>
    </dgm:pt>
    <dgm:pt modelId="{88E94A3F-399C-494E-93B9-6E6D40077071}" type="pres">
      <dgm:prSet presAssocID="{929DC96E-ACF1-4C73-BBBF-2E486A17F515}" presName="root" presStyleCnt="0">
        <dgm:presLayoutVars>
          <dgm:dir/>
          <dgm:resizeHandles val="exact"/>
        </dgm:presLayoutVars>
      </dgm:prSet>
      <dgm:spPr/>
    </dgm:pt>
    <dgm:pt modelId="{AAEA0F9C-9EB7-4BE9-847F-410E22329ADC}" type="pres">
      <dgm:prSet presAssocID="{61F28B10-9540-41FF-877A-09E7ED95E57C}" presName="compNode" presStyleCnt="0"/>
      <dgm:spPr/>
    </dgm:pt>
    <dgm:pt modelId="{7E6D3A8C-0756-404C-98A0-F9311AA1AB2C}" type="pres">
      <dgm:prSet presAssocID="{61F28B10-9540-41FF-877A-09E7ED95E57C}" presName="bgRect" presStyleLbl="bgShp" presStyleIdx="0" presStyleCnt="2"/>
      <dgm:spPr/>
    </dgm:pt>
    <dgm:pt modelId="{E0742404-493E-4DFA-AAFD-963C55D5CD81}" type="pres">
      <dgm:prSet presAssocID="{61F28B10-9540-41FF-877A-09E7ED95E57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Checklist"/>
        </a:ext>
      </dgm:extLst>
    </dgm:pt>
    <dgm:pt modelId="{DF6BA18A-64BF-4F62-82FA-ACAA9583C51D}" type="pres">
      <dgm:prSet presAssocID="{61F28B10-9540-41FF-877A-09E7ED95E57C}" presName="spaceRect" presStyleCnt="0"/>
      <dgm:spPr/>
    </dgm:pt>
    <dgm:pt modelId="{B2279351-39A8-4503-85CD-89B5E99D049D}" type="pres">
      <dgm:prSet presAssocID="{61F28B10-9540-41FF-877A-09E7ED95E57C}" presName="parTx" presStyleLbl="revTx" presStyleIdx="0" presStyleCnt="2">
        <dgm:presLayoutVars>
          <dgm:chMax val="0"/>
          <dgm:chPref val="0"/>
        </dgm:presLayoutVars>
      </dgm:prSet>
      <dgm:spPr/>
    </dgm:pt>
    <dgm:pt modelId="{3EB609BC-B2E3-429E-B134-E8B6C6EA33C9}" type="pres">
      <dgm:prSet presAssocID="{B34EE956-3F07-40EF-B101-247FEBC2CA6E}" presName="sibTrans" presStyleCnt="0"/>
      <dgm:spPr/>
    </dgm:pt>
    <dgm:pt modelId="{6A0351B1-0678-4229-BF13-1E13F0456C72}" type="pres">
      <dgm:prSet presAssocID="{491E24B5-E446-43D7-8DD1-9E1E0FFD5BDA}" presName="compNode" presStyleCnt="0"/>
      <dgm:spPr/>
    </dgm:pt>
    <dgm:pt modelId="{5A003F1E-3CA3-4ACF-8E8B-B89741377562}" type="pres">
      <dgm:prSet presAssocID="{491E24B5-E446-43D7-8DD1-9E1E0FFD5BDA}" presName="bgRect" presStyleLbl="bgShp" presStyleIdx="1" presStyleCnt="2"/>
      <dgm:spPr/>
    </dgm:pt>
    <dgm:pt modelId="{4E9F42D1-AD30-44A4-BCFE-D7BA1BB716DC}" type="pres">
      <dgm:prSet presAssocID="{491E24B5-E446-43D7-8DD1-9E1E0FFD5BD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7B069431-3DA6-4EA3-9260-D11B56468CF2}" type="pres">
      <dgm:prSet presAssocID="{491E24B5-E446-43D7-8DD1-9E1E0FFD5BDA}" presName="spaceRect" presStyleCnt="0"/>
      <dgm:spPr/>
    </dgm:pt>
    <dgm:pt modelId="{85A12FD7-C478-4723-8523-991477BF89CB}" type="pres">
      <dgm:prSet presAssocID="{491E24B5-E446-43D7-8DD1-9E1E0FFD5BDA}" presName="parTx" presStyleLbl="revTx" presStyleIdx="1" presStyleCnt="2">
        <dgm:presLayoutVars>
          <dgm:chMax val="0"/>
          <dgm:chPref val="0"/>
        </dgm:presLayoutVars>
      </dgm:prSet>
      <dgm:spPr/>
    </dgm:pt>
  </dgm:ptLst>
  <dgm:cxnLst>
    <dgm:cxn modelId="{E19F5438-12B6-41CF-AF19-5BCA82F05DA8}" srcId="{929DC96E-ACF1-4C73-BBBF-2E486A17F515}" destId="{491E24B5-E446-43D7-8DD1-9E1E0FFD5BDA}" srcOrd="1" destOrd="0" parTransId="{F420076F-EAAA-44EC-839C-2A24A5AAE4A4}" sibTransId="{4393B997-8147-4E7B-B6E9-1E2E3AF0813C}"/>
    <dgm:cxn modelId="{29895639-170C-4EAA-A1B1-E39516175B5D}" srcId="{929DC96E-ACF1-4C73-BBBF-2E486A17F515}" destId="{61F28B10-9540-41FF-877A-09E7ED95E57C}" srcOrd="0" destOrd="0" parTransId="{6612EE9C-E37F-41CB-A413-79C1ADE44B8B}" sibTransId="{B34EE956-3F07-40EF-B101-247FEBC2CA6E}"/>
    <dgm:cxn modelId="{45EE693E-8F32-4357-83E2-1A73734E634C}" type="presOf" srcId="{61F28B10-9540-41FF-877A-09E7ED95E57C}" destId="{B2279351-39A8-4503-85CD-89B5E99D049D}" srcOrd="0" destOrd="0" presId="urn:microsoft.com/office/officeart/2018/2/layout/IconVerticalSolidList"/>
    <dgm:cxn modelId="{41B2DD4E-54B8-49BA-AFFE-C88DCA5999D3}" type="presOf" srcId="{929DC96E-ACF1-4C73-BBBF-2E486A17F515}" destId="{88E94A3F-399C-494E-93B9-6E6D40077071}" srcOrd="0" destOrd="0" presId="urn:microsoft.com/office/officeart/2018/2/layout/IconVerticalSolidList"/>
    <dgm:cxn modelId="{FA3B27FB-8BF4-40BA-8EFD-A6D0C0F45DD5}" type="presOf" srcId="{491E24B5-E446-43D7-8DD1-9E1E0FFD5BDA}" destId="{85A12FD7-C478-4723-8523-991477BF89CB}" srcOrd="0" destOrd="0" presId="urn:microsoft.com/office/officeart/2018/2/layout/IconVerticalSolidList"/>
    <dgm:cxn modelId="{76AA66DA-638E-4857-AD80-E20C3FC220A4}" type="presParOf" srcId="{88E94A3F-399C-494E-93B9-6E6D40077071}" destId="{AAEA0F9C-9EB7-4BE9-847F-410E22329ADC}" srcOrd="0" destOrd="0" presId="urn:microsoft.com/office/officeart/2018/2/layout/IconVerticalSolidList"/>
    <dgm:cxn modelId="{53312B4C-9473-4225-A29D-3132D72B66F9}" type="presParOf" srcId="{AAEA0F9C-9EB7-4BE9-847F-410E22329ADC}" destId="{7E6D3A8C-0756-404C-98A0-F9311AA1AB2C}" srcOrd="0" destOrd="0" presId="urn:microsoft.com/office/officeart/2018/2/layout/IconVerticalSolidList"/>
    <dgm:cxn modelId="{44ECD1E7-5FD9-4B6B-BA9C-F8767E485082}" type="presParOf" srcId="{AAEA0F9C-9EB7-4BE9-847F-410E22329ADC}" destId="{E0742404-493E-4DFA-AAFD-963C55D5CD81}" srcOrd="1" destOrd="0" presId="urn:microsoft.com/office/officeart/2018/2/layout/IconVerticalSolidList"/>
    <dgm:cxn modelId="{8D82A29D-FB47-4826-A5F0-676C27AF8475}" type="presParOf" srcId="{AAEA0F9C-9EB7-4BE9-847F-410E22329ADC}" destId="{DF6BA18A-64BF-4F62-82FA-ACAA9583C51D}" srcOrd="2" destOrd="0" presId="urn:microsoft.com/office/officeart/2018/2/layout/IconVerticalSolidList"/>
    <dgm:cxn modelId="{970B0123-7122-4514-B1DE-D50F0F72DE4D}" type="presParOf" srcId="{AAEA0F9C-9EB7-4BE9-847F-410E22329ADC}" destId="{B2279351-39A8-4503-85CD-89B5E99D049D}" srcOrd="3" destOrd="0" presId="urn:microsoft.com/office/officeart/2018/2/layout/IconVerticalSolidList"/>
    <dgm:cxn modelId="{A496C81F-830A-4A20-9A92-237C0EF8DB80}" type="presParOf" srcId="{88E94A3F-399C-494E-93B9-6E6D40077071}" destId="{3EB609BC-B2E3-429E-B134-E8B6C6EA33C9}" srcOrd="1" destOrd="0" presId="urn:microsoft.com/office/officeart/2018/2/layout/IconVerticalSolidList"/>
    <dgm:cxn modelId="{44EA2192-B600-43C5-BC23-97E9A31F0852}" type="presParOf" srcId="{88E94A3F-399C-494E-93B9-6E6D40077071}" destId="{6A0351B1-0678-4229-BF13-1E13F0456C72}" srcOrd="2" destOrd="0" presId="urn:microsoft.com/office/officeart/2018/2/layout/IconVerticalSolidList"/>
    <dgm:cxn modelId="{E2AD522C-D82F-46B9-9DDE-1F13432900DF}" type="presParOf" srcId="{6A0351B1-0678-4229-BF13-1E13F0456C72}" destId="{5A003F1E-3CA3-4ACF-8E8B-B89741377562}" srcOrd="0" destOrd="0" presId="urn:microsoft.com/office/officeart/2018/2/layout/IconVerticalSolidList"/>
    <dgm:cxn modelId="{D59ED62E-F6AB-48BD-AC09-A4D6D7FA1460}" type="presParOf" srcId="{6A0351B1-0678-4229-BF13-1E13F0456C72}" destId="{4E9F42D1-AD30-44A4-BCFE-D7BA1BB716DC}" srcOrd="1" destOrd="0" presId="urn:microsoft.com/office/officeart/2018/2/layout/IconVerticalSolidList"/>
    <dgm:cxn modelId="{7B18206D-F4D2-4ABD-B3A0-6D08E261A7AA}" type="presParOf" srcId="{6A0351B1-0678-4229-BF13-1E13F0456C72}" destId="{7B069431-3DA6-4EA3-9260-D11B56468CF2}" srcOrd="2" destOrd="0" presId="urn:microsoft.com/office/officeart/2018/2/layout/IconVerticalSolidList"/>
    <dgm:cxn modelId="{3C97AEF3-D8A6-4D4D-8E50-99B2F8017D92}" type="presParOf" srcId="{6A0351B1-0678-4229-BF13-1E13F0456C72}" destId="{85A12FD7-C478-4723-8523-991477BF89C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EDAAA0A-482B-4D4C-BDFE-08F282C34C73}" type="doc">
      <dgm:prSet loTypeId="urn:microsoft.com/office/officeart/2005/8/layout/hList1" loCatId="list" qsTypeId="urn:microsoft.com/office/officeart/2005/8/quickstyle/simple1" qsCatId="simple" csTypeId="urn:microsoft.com/office/officeart/2005/8/colors/colorful1" csCatId="colorful" phldr="1"/>
      <dgm:spPr/>
    </dgm:pt>
    <dgm:pt modelId="{DA93AC34-CB98-4205-ACD1-C0EE633B98AC}">
      <dgm:prSet phldrT="[Texte]"/>
      <dgm:spPr/>
      <dgm:t>
        <a:bodyPr/>
        <a:lstStyle/>
        <a:p>
          <a:pPr algn="ctr"/>
          <a:r>
            <a:rPr lang="fr-FR"/>
            <a:t>1</a:t>
          </a:r>
          <a:endParaRPr lang="en-US"/>
        </a:p>
      </dgm:t>
    </dgm:pt>
    <dgm:pt modelId="{0DA2B91D-BF3B-421F-96F3-6F9FC84F6878}" type="parTrans" cxnId="{B46AC391-73D5-4418-AA8A-1EF635643B03}">
      <dgm:prSet/>
      <dgm:spPr/>
      <dgm:t>
        <a:bodyPr/>
        <a:lstStyle/>
        <a:p>
          <a:pPr algn="ctr"/>
          <a:endParaRPr lang="en-US"/>
        </a:p>
      </dgm:t>
    </dgm:pt>
    <dgm:pt modelId="{99B3A9A7-40E2-4303-8ADD-BE4D6AED4E30}" type="sibTrans" cxnId="{B46AC391-73D5-4418-AA8A-1EF635643B03}">
      <dgm:prSet/>
      <dgm:spPr/>
      <dgm:t>
        <a:bodyPr/>
        <a:lstStyle/>
        <a:p>
          <a:pPr algn="ctr"/>
          <a:endParaRPr lang="en-US"/>
        </a:p>
      </dgm:t>
    </dgm:pt>
    <dgm:pt modelId="{3CAA8B2F-BAC0-4F9C-A5B0-043779BC7DFC}">
      <dgm:prSet phldrT="[Texte]"/>
      <dgm:spPr/>
      <dgm:t>
        <a:bodyPr/>
        <a:lstStyle/>
        <a:p>
          <a:pPr algn="ctr"/>
          <a:r>
            <a:rPr lang="fr-FR"/>
            <a:t>2</a:t>
          </a:r>
          <a:endParaRPr lang="en-US"/>
        </a:p>
      </dgm:t>
    </dgm:pt>
    <dgm:pt modelId="{B4C5B9FA-3794-451B-9173-D5AFE5CA7B3A}" type="parTrans" cxnId="{5D82E945-BDB9-494F-8893-B76FA48F7709}">
      <dgm:prSet/>
      <dgm:spPr/>
      <dgm:t>
        <a:bodyPr/>
        <a:lstStyle/>
        <a:p>
          <a:pPr algn="ctr"/>
          <a:endParaRPr lang="en-US"/>
        </a:p>
      </dgm:t>
    </dgm:pt>
    <dgm:pt modelId="{A59F3EFB-D7F9-4D4A-AF3D-2740F857F68B}" type="sibTrans" cxnId="{5D82E945-BDB9-494F-8893-B76FA48F7709}">
      <dgm:prSet/>
      <dgm:spPr/>
      <dgm:t>
        <a:bodyPr/>
        <a:lstStyle/>
        <a:p>
          <a:pPr algn="ctr"/>
          <a:endParaRPr lang="en-US"/>
        </a:p>
      </dgm:t>
    </dgm:pt>
    <dgm:pt modelId="{A40CE59D-A8B6-4268-8286-94444466CC19}">
      <dgm:prSet phldrT="[Texte]"/>
      <dgm:spPr/>
      <dgm:t>
        <a:bodyPr/>
        <a:lstStyle/>
        <a:p>
          <a:pPr algn="ctr">
            <a:buNone/>
          </a:pPr>
          <a:r>
            <a:rPr lang="en-US" noProof="0"/>
            <a:t>Procedural</a:t>
          </a:r>
        </a:p>
      </dgm:t>
    </dgm:pt>
    <dgm:pt modelId="{60A753C8-BF2B-443F-96E3-8C9BCBB94B33}" type="parTrans" cxnId="{1723291B-E662-4D31-9AC0-B961A374C38C}">
      <dgm:prSet/>
      <dgm:spPr/>
      <dgm:t>
        <a:bodyPr/>
        <a:lstStyle/>
        <a:p>
          <a:pPr algn="ctr"/>
          <a:endParaRPr lang="en-US"/>
        </a:p>
      </dgm:t>
    </dgm:pt>
    <dgm:pt modelId="{770E7BC0-E230-49D9-96D4-A144DA14767D}" type="sibTrans" cxnId="{1723291B-E662-4D31-9AC0-B961A374C38C}">
      <dgm:prSet/>
      <dgm:spPr/>
      <dgm:t>
        <a:bodyPr/>
        <a:lstStyle/>
        <a:p>
          <a:pPr algn="ctr"/>
          <a:endParaRPr lang="en-US"/>
        </a:p>
      </dgm:t>
    </dgm:pt>
    <dgm:pt modelId="{2EF71BF4-FA0B-4C08-AFE5-26D25D45A96A}">
      <dgm:prSet phldrT="[Texte]"/>
      <dgm:spPr/>
      <dgm:t>
        <a:bodyPr/>
        <a:lstStyle/>
        <a:p>
          <a:pPr algn="ctr">
            <a:buNone/>
          </a:pPr>
          <a:r>
            <a:rPr lang="fr-FR"/>
            <a:t>Functional</a:t>
          </a:r>
          <a:endParaRPr lang="en-US"/>
        </a:p>
      </dgm:t>
    </dgm:pt>
    <dgm:pt modelId="{9B64D3B8-9B55-4B3C-AA8A-38CE4B5BD3C0}" type="parTrans" cxnId="{289893B2-A1B2-4EFD-A5BE-31B0F719E2BC}">
      <dgm:prSet/>
      <dgm:spPr/>
      <dgm:t>
        <a:bodyPr/>
        <a:lstStyle/>
        <a:p>
          <a:pPr algn="ctr"/>
          <a:endParaRPr lang="en-US"/>
        </a:p>
      </dgm:t>
    </dgm:pt>
    <dgm:pt modelId="{38D5CAAB-D251-4151-88E2-260569332927}" type="sibTrans" cxnId="{289893B2-A1B2-4EFD-A5BE-31B0F719E2BC}">
      <dgm:prSet/>
      <dgm:spPr/>
      <dgm:t>
        <a:bodyPr/>
        <a:lstStyle/>
        <a:p>
          <a:pPr algn="ctr"/>
          <a:endParaRPr lang="en-US"/>
        </a:p>
      </dgm:t>
    </dgm:pt>
    <dgm:pt modelId="{AF0C7893-81B9-43E3-B521-A9E25F5FE720}">
      <dgm:prSet/>
      <dgm:spPr/>
      <dgm:t>
        <a:bodyPr/>
        <a:lstStyle/>
        <a:p>
          <a:pPr algn="ctr"/>
          <a:r>
            <a:rPr lang="fr-FR"/>
            <a:t>3</a:t>
          </a:r>
          <a:endParaRPr lang="en-US"/>
        </a:p>
      </dgm:t>
    </dgm:pt>
    <dgm:pt modelId="{59F5898C-80D0-4290-8A81-80B7EAE04711}" type="parTrans" cxnId="{6D41F89D-B2E0-4910-88DB-B22596CF36EE}">
      <dgm:prSet/>
      <dgm:spPr/>
      <dgm:t>
        <a:bodyPr/>
        <a:lstStyle/>
        <a:p>
          <a:pPr algn="ctr"/>
          <a:endParaRPr lang="en-US"/>
        </a:p>
      </dgm:t>
    </dgm:pt>
    <dgm:pt modelId="{88692CF2-3A5E-4B74-8D98-6260D08A6B3B}" type="sibTrans" cxnId="{6D41F89D-B2E0-4910-88DB-B22596CF36EE}">
      <dgm:prSet/>
      <dgm:spPr/>
      <dgm:t>
        <a:bodyPr/>
        <a:lstStyle/>
        <a:p>
          <a:pPr algn="ctr"/>
          <a:endParaRPr lang="en-US"/>
        </a:p>
      </dgm:t>
    </dgm:pt>
    <dgm:pt modelId="{6C5D1561-4A3F-46F2-A605-7F977C753621}">
      <dgm:prSet phldrT="[Texte]"/>
      <dgm:spPr/>
      <dgm:t>
        <a:bodyPr/>
        <a:lstStyle/>
        <a:p>
          <a:pPr algn="ctr">
            <a:buNone/>
          </a:pPr>
          <a:r>
            <a:rPr lang="en-US" noProof="0"/>
            <a:t>Object Oriented</a:t>
          </a:r>
        </a:p>
      </dgm:t>
    </dgm:pt>
    <dgm:pt modelId="{A7C753F4-6078-4A37-BDEA-38A91F2EBCE5}" type="parTrans" cxnId="{BE710939-E9B0-41A8-AC4D-F6A3CAF10FEA}">
      <dgm:prSet/>
      <dgm:spPr/>
      <dgm:t>
        <a:bodyPr/>
        <a:lstStyle/>
        <a:p>
          <a:pPr algn="ctr"/>
          <a:endParaRPr lang="en-US"/>
        </a:p>
      </dgm:t>
    </dgm:pt>
    <dgm:pt modelId="{642E445D-9BC6-4872-90CC-AC0C553153FD}" type="sibTrans" cxnId="{BE710939-E9B0-41A8-AC4D-F6A3CAF10FEA}">
      <dgm:prSet/>
      <dgm:spPr/>
      <dgm:t>
        <a:bodyPr/>
        <a:lstStyle/>
        <a:p>
          <a:pPr algn="ctr"/>
          <a:endParaRPr lang="en-US"/>
        </a:p>
      </dgm:t>
    </dgm:pt>
    <dgm:pt modelId="{E0EBFBF3-5D17-4310-B720-7F5073949067}" type="pres">
      <dgm:prSet presAssocID="{9EDAAA0A-482B-4D4C-BDFE-08F282C34C73}" presName="Name0" presStyleCnt="0">
        <dgm:presLayoutVars>
          <dgm:dir/>
          <dgm:animLvl val="lvl"/>
          <dgm:resizeHandles val="exact"/>
        </dgm:presLayoutVars>
      </dgm:prSet>
      <dgm:spPr/>
    </dgm:pt>
    <dgm:pt modelId="{A435E093-35CE-4F10-A90F-4CFACC6FBB24}" type="pres">
      <dgm:prSet presAssocID="{DA93AC34-CB98-4205-ACD1-C0EE633B98AC}" presName="composite" presStyleCnt="0"/>
      <dgm:spPr/>
    </dgm:pt>
    <dgm:pt modelId="{6FB819BF-EED0-4975-9475-39AE43BFFD02}" type="pres">
      <dgm:prSet presAssocID="{DA93AC34-CB98-4205-ACD1-C0EE633B98AC}" presName="parTx" presStyleLbl="alignNode1" presStyleIdx="0" presStyleCnt="3">
        <dgm:presLayoutVars>
          <dgm:chMax val="0"/>
          <dgm:chPref val="0"/>
          <dgm:bulletEnabled val="1"/>
        </dgm:presLayoutVars>
      </dgm:prSet>
      <dgm:spPr/>
    </dgm:pt>
    <dgm:pt modelId="{BEB96E08-AD89-4165-A2E4-7C1A32CB0B74}" type="pres">
      <dgm:prSet presAssocID="{DA93AC34-CB98-4205-ACD1-C0EE633B98AC}" presName="desTx" presStyleLbl="alignAccFollowNode1" presStyleIdx="0" presStyleCnt="3">
        <dgm:presLayoutVars>
          <dgm:bulletEnabled val="1"/>
        </dgm:presLayoutVars>
      </dgm:prSet>
      <dgm:spPr/>
    </dgm:pt>
    <dgm:pt modelId="{BFD65BFC-7A45-44E6-B575-871B5A16AFE5}" type="pres">
      <dgm:prSet presAssocID="{99B3A9A7-40E2-4303-8ADD-BE4D6AED4E30}" presName="space" presStyleCnt="0"/>
      <dgm:spPr/>
    </dgm:pt>
    <dgm:pt modelId="{5BFDA4AB-1E4C-4157-ABCE-1EF65578445B}" type="pres">
      <dgm:prSet presAssocID="{3CAA8B2F-BAC0-4F9C-A5B0-043779BC7DFC}" presName="composite" presStyleCnt="0"/>
      <dgm:spPr/>
    </dgm:pt>
    <dgm:pt modelId="{DBC5D779-CC3F-44C3-AE5F-989833EAED70}" type="pres">
      <dgm:prSet presAssocID="{3CAA8B2F-BAC0-4F9C-A5B0-043779BC7DFC}" presName="parTx" presStyleLbl="alignNode1" presStyleIdx="1" presStyleCnt="3">
        <dgm:presLayoutVars>
          <dgm:chMax val="0"/>
          <dgm:chPref val="0"/>
          <dgm:bulletEnabled val="1"/>
        </dgm:presLayoutVars>
      </dgm:prSet>
      <dgm:spPr/>
    </dgm:pt>
    <dgm:pt modelId="{ADDBA0C6-9CC1-418D-8245-CE15DE3CE116}" type="pres">
      <dgm:prSet presAssocID="{3CAA8B2F-BAC0-4F9C-A5B0-043779BC7DFC}" presName="desTx" presStyleLbl="alignAccFollowNode1" presStyleIdx="1" presStyleCnt="3">
        <dgm:presLayoutVars>
          <dgm:bulletEnabled val="1"/>
        </dgm:presLayoutVars>
      </dgm:prSet>
      <dgm:spPr/>
    </dgm:pt>
    <dgm:pt modelId="{21F6B39A-0F72-4128-A4D2-5DCAD99127C1}" type="pres">
      <dgm:prSet presAssocID="{A59F3EFB-D7F9-4D4A-AF3D-2740F857F68B}" presName="space" presStyleCnt="0"/>
      <dgm:spPr/>
    </dgm:pt>
    <dgm:pt modelId="{954B16D5-D6F3-4D65-BE48-5E9099E58820}" type="pres">
      <dgm:prSet presAssocID="{AF0C7893-81B9-43E3-B521-A9E25F5FE720}" presName="composite" presStyleCnt="0"/>
      <dgm:spPr/>
    </dgm:pt>
    <dgm:pt modelId="{C9AF9E5F-D063-4DA6-97FC-82274BA5B637}" type="pres">
      <dgm:prSet presAssocID="{AF0C7893-81B9-43E3-B521-A9E25F5FE720}" presName="parTx" presStyleLbl="alignNode1" presStyleIdx="2" presStyleCnt="3">
        <dgm:presLayoutVars>
          <dgm:chMax val="0"/>
          <dgm:chPref val="0"/>
          <dgm:bulletEnabled val="1"/>
        </dgm:presLayoutVars>
      </dgm:prSet>
      <dgm:spPr/>
    </dgm:pt>
    <dgm:pt modelId="{4D86CDC0-E325-416A-9412-7FD966AC6E46}" type="pres">
      <dgm:prSet presAssocID="{AF0C7893-81B9-43E3-B521-A9E25F5FE720}" presName="desTx" presStyleLbl="alignAccFollowNode1" presStyleIdx="2" presStyleCnt="3">
        <dgm:presLayoutVars>
          <dgm:bulletEnabled val="1"/>
        </dgm:presLayoutVars>
      </dgm:prSet>
      <dgm:spPr/>
    </dgm:pt>
  </dgm:ptLst>
  <dgm:cxnLst>
    <dgm:cxn modelId="{1723291B-E662-4D31-9AC0-B961A374C38C}" srcId="{DA93AC34-CB98-4205-ACD1-C0EE633B98AC}" destId="{A40CE59D-A8B6-4268-8286-94444466CC19}" srcOrd="0" destOrd="0" parTransId="{60A753C8-BF2B-443F-96E3-8C9BCBB94B33}" sibTransId="{770E7BC0-E230-49D9-96D4-A144DA14767D}"/>
    <dgm:cxn modelId="{ED473725-BD1B-4F14-9E65-71F3C7A2502B}" type="presOf" srcId="{A40CE59D-A8B6-4268-8286-94444466CC19}" destId="{BEB96E08-AD89-4165-A2E4-7C1A32CB0B74}" srcOrd="0" destOrd="0" presId="urn:microsoft.com/office/officeart/2005/8/layout/hList1"/>
    <dgm:cxn modelId="{BE710939-E9B0-41A8-AC4D-F6A3CAF10FEA}" srcId="{AF0C7893-81B9-43E3-B521-A9E25F5FE720}" destId="{6C5D1561-4A3F-46F2-A605-7F977C753621}" srcOrd="0" destOrd="0" parTransId="{A7C753F4-6078-4A37-BDEA-38A91F2EBCE5}" sibTransId="{642E445D-9BC6-4872-90CC-AC0C553153FD}"/>
    <dgm:cxn modelId="{B8D51A3A-1964-4D52-80A1-D22596387A17}" type="presOf" srcId="{DA93AC34-CB98-4205-ACD1-C0EE633B98AC}" destId="{6FB819BF-EED0-4975-9475-39AE43BFFD02}" srcOrd="0" destOrd="0" presId="urn:microsoft.com/office/officeart/2005/8/layout/hList1"/>
    <dgm:cxn modelId="{5D82E945-BDB9-494F-8893-B76FA48F7709}" srcId="{9EDAAA0A-482B-4D4C-BDFE-08F282C34C73}" destId="{3CAA8B2F-BAC0-4F9C-A5B0-043779BC7DFC}" srcOrd="1" destOrd="0" parTransId="{B4C5B9FA-3794-451B-9173-D5AFE5CA7B3A}" sibTransId="{A59F3EFB-D7F9-4D4A-AF3D-2740F857F68B}"/>
    <dgm:cxn modelId="{C2ACF580-48DD-49BC-B451-EF20C181C2A8}" type="presOf" srcId="{3CAA8B2F-BAC0-4F9C-A5B0-043779BC7DFC}" destId="{DBC5D779-CC3F-44C3-AE5F-989833EAED70}" srcOrd="0" destOrd="0" presId="urn:microsoft.com/office/officeart/2005/8/layout/hList1"/>
    <dgm:cxn modelId="{DFA5018E-EE45-498F-B3FA-16BEDB58CA0B}" type="presOf" srcId="{AF0C7893-81B9-43E3-B521-A9E25F5FE720}" destId="{C9AF9E5F-D063-4DA6-97FC-82274BA5B637}" srcOrd="0" destOrd="0" presId="urn:microsoft.com/office/officeart/2005/8/layout/hList1"/>
    <dgm:cxn modelId="{B46AC391-73D5-4418-AA8A-1EF635643B03}" srcId="{9EDAAA0A-482B-4D4C-BDFE-08F282C34C73}" destId="{DA93AC34-CB98-4205-ACD1-C0EE633B98AC}" srcOrd="0" destOrd="0" parTransId="{0DA2B91D-BF3B-421F-96F3-6F9FC84F6878}" sibTransId="{99B3A9A7-40E2-4303-8ADD-BE4D6AED4E30}"/>
    <dgm:cxn modelId="{6D41F89D-B2E0-4910-88DB-B22596CF36EE}" srcId="{9EDAAA0A-482B-4D4C-BDFE-08F282C34C73}" destId="{AF0C7893-81B9-43E3-B521-A9E25F5FE720}" srcOrd="2" destOrd="0" parTransId="{59F5898C-80D0-4290-8A81-80B7EAE04711}" sibTransId="{88692CF2-3A5E-4B74-8D98-6260D08A6B3B}"/>
    <dgm:cxn modelId="{289893B2-A1B2-4EFD-A5BE-31B0F719E2BC}" srcId="{3CAA8B2F-BAC0-4F9C-A5B0-043779BC7DFC}" destId="{2EF71BF4-FA0B-4C08-AFE5-26D25D45A96A}" srcOrd="0" destOrd="0" parTransId="{9B64D3B8-9B55-4B3C-AA8A-38CE4B5BD3C0}" sibTransId="{38D5CAAB-D251-4151-88E2-260569332927}"/>
    <dgm:cxn modelId="{875EEBD6-1045-4E3D-9601-3D0DE4262C6C}" type="presOf" srcId="{6C5D1561-4A3F-46F2-A605-7F977C753621}" destId="{4D86CDC0-E325-416A-9412-7FD966AC6E46}" srcOrd="0" destOrd="0" presId="urn:microsoft.com/office/officeart/2005/8/layout/hList1"/>
    <dgm:cxn modelId="{3C245CEF-5960-4C9C-90E8-150D670206A9}" type="presOf" srcId="{2EF71BF4-FA0B-4C08-AFE5-26D25D45A96A}" destId="{ADDBA0C6-9CC1-418D-8245-CE15DE3CE116}" srcOrd="0" destOrd="0" presId="urn:microsoft.com/office/officeart/2005/8/layout/hList1"/>
    <dgm:cxn modelId="{2489D5F4-816E-4E4D-8627-126B8C9A3BB2}" type="presOf" srcId="{9EDAAA0A-482B-4D4C-BDFE-08F282C34C73}" destId="{E0EBFBF3-5D17-4310-B720-7F5073949067}" srcOrd="0" destOrd="0" presId="urn:microsoft.com/office/officeart/2005/8/layout/hList1"/>
    <dgm:cxn modelId="{8399B6DA-9CA2-4D86-8DD4-A37E9C122777}" type="presParOf" srcId="{E0EBFBF3-5D17-4310-B720-7F5073949067}" destId="{A435E093-35CE-4F10-A90F-4CFACC6FBB24}" srcOrd="0" destOrd="0" presId="urn:microsoft.com/office/officeart/2005/8/layout/hList1"/>
    <dgm:cxn modelId="{C1F1E7EF-BA50-41A3-8E88-94201CC650D4}" type="presParOf" srcId="{A435E093-35CE-4F10-A90F-4CFACC6FBB24}" destId="{6FB819BF-EED0-4975-9475-39AE43BFFD02}" srcOrd="0" destOrd="0" presId="urn:microsoft.com/office/officeart/2005/8/layout/hList1"/>
    <dgm:cxn modelId="{FEC60116-27C8-4439-AFC9-FDA3C4E44F26}" type="presParOf" srcId="{A435E093-35CE-4F10-A90F-4CFACC6FBB24}" destId="{BEB96E08-AD89-4165-A2E4-7C1A32CB0B74}" srcOrd="1" destOrd="0" presId="urn:microsoft.com/office/officeart/2005/8/layout/hList1"/>
    <dgm:cxn modelId="{060902D4-66B5-40C6-8DD3-334663118B3B}" type="presParOf" srcId="{E0EBFBF3-5D17-4310-B720-7F5073949067}" destId="{BFD65BFC-7A45-44E6-B575-871B5A16AFE5}" srcOrd="1" destOrd="0" presId="urn:microsoft.com/office/officeart/2005/8/layout/hList1"/>
    <dgm:cxn modelId="{C9C9802D-B620-42CC-BFA1-6EDA3492A9F2}" type="presParOf" srcId="{E0EBFBF3-5D17-4310-B720-7F5073949067}" destId="{5BFDA4AB-1E4C-4157-ABCE-1EF65578445B}" srcOrd="2" destOrd="0" presId="urn:microsoft.com/office/officeart/2005/8/layout/hList1"/>
    <dgm:cxn modelId="{8B4540A1-3980-4C50-A561-8FA54E3CC46C}" type="presParOf" srcId="{5BFDA4AB-1E4C-4157-ABCE-1EF65578445B}" destId="{DBC5D779-CC3F-44C3-AE5F-989833EAED70}" srcOrd="0" destOrd="0" presId="urn:microsoft.com/office/officeart/2005/8/layout/hList1"/>
    <dgm:cxn modelId="{3D80E06F-5027-45A3-8A6C-5CAC151097E4}" type="presParOf" srcId="{5BFDA4AB-1E4C-4157-ABCE-1EF65578445B}" destId="{ADDBA0C6-9CC1-418D-8245-CE15DE3CE116}" srcOrd="1" destOrd="0" presId="urn:microsoft.com/office/officeart/2005/8/layout/hList1"/>
    <dgm:cxn modelId="{03F83FBE-0D81-4AAC-A0E5-FC9509BADE30}" type="presParOf" srcId="{E0EBFBF3-5D17-4310-B720-7F5073949067}" destId="{21F6B39A-0F72-4128-A4D2-5DCAD99127C1}" srcOrd="3" destOrd="0" presId="urn:microsoft.com/office/officeart/2005/8/layout/hList1"/>
    <dgm:cxn modelId="{93045C5B-CDC9-4F44-8562-2A29D3980101}" type="presParOf" srcId="{E0EBFBF3-5D17-4310-B720-7F5073949067}" destId="{954B16D5-D6F3-4D65-BE48-5E9099E58820}" srcOrd="4" destOrd="0" presId="urn:microsoft.com/office/officeart/2005/8/layout/hList1"/>
    <dgm:cxn modelId="{93C0B6D3-4B24-468A-BC99-F74064C463FB}" type="presParOf" srcId="{954B16D5-D6F3-4D65-BE48-5E9099E58820}" destId="{C9AF9E5F-D063-4DA6-97FC-82274BA5B637}" srcOrd="0" destOrd="0" presId="urn:microsoft.com/office/officeart/2005/8/layout/hList1"/>
    <dgm:cxn modelId="{0888BCD2-5A8C-41DA-AD6A-D4E347978BF4}" type="presParOf" srcId="{954B16D5-D6F3-4D65-BE48-5E9099E58820}" destId="{4D86CDC0-E325-416A-9412-7FD966AC6E46}"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30FD6E5-ADD1-454A-910D-8A6EF5705FEB}"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D7E49954-A9EC-4C1A-80A5-7098AEE4E1E7}">
      <dgm:prSet/>
      <dgm:spPr/>
      <dgm:t>
        <a:bodyPr/>
        <a:lstStyle/>
        <a:p>
          <a:r>
            <a:rPr lang="en-US"/>
            <a:t>Assigned to variables</a:t>
          </a:r>
        </a:p>
      </dgm:t>
    </dgm:pt>
    <dgm:pt modelId="{8EC96599-24E1-43E1-9E15-6CF72499E80F}" type="parTrans" cxnId="{D4834311-06DE-4F58-8990-5538733B228A}">
      <dgm:prSet/>
      <dgm:spPr/>
      <dgm:t>
        <a:bodyPr/>
        <a:lstStyle/>
        <a:p>
          <a:endParaRPr lang="en-US"/>
        </a:p>
      </dgm:t>
    </dgm:pt>
    <dgm:pt modelId="{60E7A011-A77D-4309-AD4C-D54F73406079}" type="sibTrans" cxnId="{D4834311-06DE-4F58-8990-5538733B228A}">
      <dgm:prSet/>
      <dgm:spPr/>
      <dgm:t>
        <a:bodyPr/>
        <a:lstStyle/>
        <a:p>
          <a:endParaRPr lang="en-US"/>
        </a:p>
      </dgm:t>
    </dgm:pt>
    <dgm:pt modelId="{C2A152D6-609B-4615-9E24-C448614A485F}">
      <dgm:prSet/>
      <dgm:spPr/>
      <dgm:t>
        <a:bodyPr/>
        <a:lstStyle/>
        <a:p>
          <a:r>
            <a:rPr lang="en-US"/>
            <a:t>Passed as arguments to functions</a:t>
          </a:r>
        </a:p>
      </dgm:t>
    </dgm:pt>
    <dgm:pt modelId="{F5E0F682-3590-40A7-874D-B7B3AA7F0A00}" type="parTrans" cxnId="{3FF8CB02-EF23-4496-9426-D897AE666EEF}">
      <dgm:prSet/>
      <dgm:spPr/>
      <dgm:t>
        <a:bodyPr/>
        <a:lstStyle/>
        <a:p>
          <a:endParaRPr lang="en-US"/>
        </a:p>
      </dgm:t>
    </dgm:pt>
    <dgm:pt modelId="{6F4EFD83-6A1E-4830-9FD8-28D03B4C5052}" type="sibTrans" cxnId="{3FF8CB02-EF23-4496-9426-D897AE666EEF}">
      <dgm:prSet/>
      <dgm:spPr/>
      <dgm:t>
        <a:bodyPr/>
        <a:lstStyle/>
        <a:p>
          <a:endParaRPr lang="en-US"/>
        </a:p>
      </dgm:t>
    </dgm:pt>
    <dgm:pt modelId="{38023205-E95D-4FD2-B4DE-D23EF324E048}">
      <dgm:prSet/>
      <dgm:spPr/>
      <dgm:t>
        <a:bodyPr/>
        <a:lstStyle/>
        <a:p>
          <a:r>
            <a:rPr lang="en-US"/>
            <a:t>Returned from functions</a:t>
          </a:r>
        </a:p>
      </dgm:t>
    </dgm:pt>
    <dgm:pt modelId="{8B02AAF4-8AA8-456F-8B2D-76D3217D486D}" type="parTrans" cxnId="{23B97BA8-A3EA-4AA2-B70A-101750120AB6}">
      <dgm:prSet/>
      <dgm:spPr/>
      <dgm:t>
        <a:bodyPr/>
        <a:lstStyle/>
        <a:p>
          <a:endParaRPr lang="en-US"/>
        </a:p>
      </dgm:t>
    </dgm:pt>
    <dgm:pt modelId="{4EDF922F-FCDB-494A-9124-61294CB0F7E6}" type="sibTrans" cxnId="{23B97BA8-A3EA-4AA2-B70A-101750120AB6}">
      <dgm:prSet/>
      <dgm:spPr/>
      <dgm:t>
        <a:bodyPr/>
        <a:lstStyle/>
        <a:p>
          <a:endParaRPr lang="en-US"/>
        </a:p>
      </dgm:t>
    </dgm:pt>
    <dgm:pt modelId="{CB9F50C5-44F8-4596-91B0-844AFDA46550}" type="pres">
      <dgm:prSet presAssocID="{930FD6E5-ADD1-454A-910D-8A6EF5705FEB}" presName="linear" presStyleCnt="0">
        <dgm:presLayoutVars>
          <dgm:animLvl val="lvl"/>
          <dgm:resizeHandles val="exact"/>
        </dgm:presLayoutVars>
      </dgm:prSet>
      <dgm:spPr/>
    </dgm:pt>
    <dgm:pt modelId="{C3FC8966-0B60-4FF8-9C57-257FD1A64B89}" type="pres">
      <dgm:prSet presAssocID="{D7E49954-A9EC-4C1A-80A5-7098AEE4E1E7}" presName="parentText" presStyleLbl="node1" presStyleIdx="0" presStyleCnt="3">
        <dgm:presLayoutVars>
          <dgm:chMax val="0"/>
          <dgm:bulletEnabled val="1"/>
        </dgm:presLayoutVars>
      </dgm:prSet>
      <dgm:spPr/>
    </dgm:pt>
    <dgm:pt modelId="{B8703630-ADDB-4D5B-A4A0-9FD96B5A5D28}" type="pres">
      <dgm:prSet presAssocID="{60E7A011-A77D-4309-AD4C-D54F73406079}" presName="spacer" presStyleCnt="0"/>
      <dgm:spPr/>
    </dgm:pt>
    <dgm:pt modelId="{34F11719-857F-498A-9207-276D3E4AFACD}" type="pres">
      <dgm:prSet presAssocID="{C2A152D6-609B-4615-9E24-C448614A485F}" presName="parentText" presStyleLbl="node1" presStyleIdx="1" presStyleCnt="3">
        <dgm:presLayoutVars>
          <dgm:chMax val="0"/>
          <dgm:bulletEnabled val="1"/>
        </dgm:presLayoutVars>
      </dgm:prSet>
      <dgm:spPr/>
    </dgm:pt>
    <dgm:pt modelId="{A89455C1-FB35-4A1C-A830-FCA8256887AE}" type="pres">
      <dgm:prSet presAssocID="{6F4EFD83-6A1E-4830-9FD8-28D03B4C5052}" presName="spacer" presStyleCnt="0"/>
      <dgm:spPr/>
    </dgm:pt>
    <dgm:pt modelId="{070050BE-A7F1-4C1F-9078-DC1C75B82778}" type="pres">
      <dgm:prSet presAssocID="{38023205-E95D-4FD2-B4DE-D23EF324E048}" presName="parentText" presStyleLbl="node1" presStyleIdx="2" presStyleCnt="3">
        <dgm:presLayoutVars>
          <dgm:chMax val="0"/>
          <dgm:bulletEnabled val="1"/>
        </dgm:presLayoutVars>
      </dgm:prSet>
      <dgm:spPr/>
    </dgm:pt>
  </dgm:ptLst>
  <dgm:cxnLst>
    <dgm:cxn modelId="{3FF8CB02-EF23-4496-9426-D897AE666EEF}" srcId="{930FD6E5-ADD1-454A-910D-8A6EF5705FEB}" destId="{C2A152D6-609B-4615-9E24-C448614A485F}" srcOrd="1" destOrd="0" parTransId="{F5E0F682-3590-40A7-874D-B7B3AA7F0A00}" sibTransId="{6F4EFD83-6A1E-4830-9FD8-28D03B4C5052}"/>
    <dgm:cxn modelId="{A398D10D-804D-4730-B95E-388A3C95ABC0}" type="presOf" srcId="{930FD6E5-ADD1-454A-910D-8A6EF5705FEB}" destId="{CB9F50C5-44F8-4596-91B0-844AFDA46550}" srcOrd="0" destOrd="0" presId="urn:microsoft.com/office/officeart/2005/8/layout/vList2"/>
    <dgm:cxn modelId="{D4834311-06DE-4F58-8990-5538733B228A}" srcId="{930FD6E5-ADD1-454A-910D-8A6EF5705FEB}" destId="{D7E49954-A9EC-4C1A-80A5-7098AEE4E1E7}" srcOrd="0" destOrd="0" parTransId="{8EC96599-24E1-43E1-9E15-6CF72499E80F}" sibTransId="{60E7A011-A77D-4309-AD4C-D54F73406079}"/>
    <dgm:cxn modelId="{4B914646-99C8-497E-A3A0-81DF7C9129AC}" type="presOf" srcId="{C2A152D6-609B-4615-9E24-C448614A485F}" destId="{34F11719-857F-498A-9207-276D3E4AFACD}" srcOrd="0" destOrd="0" presId="urn:microsoft.com/office/officeart/2005/8/layout/vList2"/>
    <dgm:cxn modelId="{4AE8D472-994C-4B89-80AC-D8E5CC0E17D4}" type="presOf" srcId="{D7E49954-A9EC-4C1A-80A5-7098AEE4E1E7}" destId="{C3FC8966-0B60-4FF8-9C57-257FD1A64B89}" srcOrd="0" destOrd="0" presId="urn:microsoft.com/office/officeart/2005/8/layout/vList2"/>
    <dgm:cxn modelId="{51C0459D-5129-43F8-98E4-69F1C245D403}" type="presOf" srcId="{38023205-E95D-4FD2-B4DE-D23EF324E048}" destId="{070050BE-A7F1-4C1F-9078-DC1C75B82778}" srcOrd="0" destOrd="0" presId="urn:microsoft.com/office/officeart/2005/8/layout/vList2"/>
    <dgm:cxn modelId="{23B97BA8-A3EA-4AA2-B70A-101750120AB6}" srcId="{930FD6E5-ADD1-454A-910D-8A6EF5705FEB}" destId="{38023205-E95D-4FD2-B4DE-D23EF324E048}" srcOrd="2" destOrd="0" parTransId="{8B02AAF4-8AA8-456F-8B2D-76D3217D486D}" sibTransId="{4EDF922F-FCDB-494A-9124-61294CB0F7E6}"/>
    <dgm:cxn modelId="{A65D6981-4FFF-46E1-B233-99607786A595}" type="presParOf" srcId="{CB9F50C5-44F8-4596-91B0-844AFDA46550}" destId="{C3FC8966-0B60-4FF8-9C57-257FD1A64B89}" srcOrd="0" destOrd="0" presId="urn:microsoft.com/office/officeart/2005/8/layout/vList2"/>
    <dgm:cxn modelId="{93822914-0F2B-4D8A-AB82-B5190B4DE0B3}" type="presParOf" srcId="{CB9F50C5-44F8-4596-91B0-844AFDA46550}" destId="{B8703630-ADDB-4D5B-A4A0-9FD96B5A5D28}" srcOrd="1" destOrd="0" presId="urn:microsoft.com/office/officeart/2005/8/layout/vList2"/>
    <dgm:cxn modelId="{5591B86E-D1D4-469A-8742-40ACAB2AE3DC}" type="presParOf" srcId="{CB9F50C5-44F8-4596-91B0-844AFDA46550}" destId="{34F11719-857F-498A-9207-276D3E4AFACD}" srcOrd="2" destOrd="0" presId="urn:microsoft.com/office/officeart/2005/8/layout/vList2"/>
    <dgm:cxn modelId="{78199F99-1293-4F58-BB93-822AC1681316}" type="presParOf" srcId="{CB9F50C5-44F8-4596-91B0-844AFDA46550}" destId="{A89455C1-FB35-4A1C-A830-FCA8256887AE}" srcOrd="3" destOrd="0" presId="urn:microsoft.com/office/officeart/2005/8/layout/vList2"/>
    <dgm:cxn modelId="{D43EC7FB-44A0-48CF-A5A1-BC6247A884F4}" type="presParOf" srcId="{CB9F50C5-44F8-4596-91B0-844AFDA46550}" destId="{070050BE-A7F1-4C1F-9078-DC1C75B82778}"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CB78DDF-99BF-4C72-8EAC-B19CF503821D}" type="doc">
      <dgm:prSet loTypeId="urn:microsoft.com/office/officeart/2016/7/layout/BasicLinearProcessNumbered" loCatId="process" qsTypeId="urn:microsoft.com/office/officeart/2005/8/quickstyle/simple1" qsCatId="simple" csTypeId="urn:microsoft.com/office/officeart/2005/8/colors/colorful1" csCatId="colorful" phldr="1"/>
      <dgm:spPr/>
      <dgm:t>
        <a:bodyPr/>
        <a:lstStyle/>
        <a:p>
          <a:endParaRPr lang="en-US"/>
        </a:p>
      </dgm:t>
    </dgm:pt>
    <dgm:pt modelId="{891DF6F2-DF94-4642-9E4E-0425CF75D4CB}">
      <dgm:prSet phldrT="[Texte]"/>
      <dgm:spPr/>
      <dgm:t>
        <a:bodyPr/>
        <a:lstStyle/>
        <a:p>
          <a:pPr algn="ctr"/>
          <a:r>
            <a:rPr lang="en-US"/>
            <a:t>Mutating(changing) the input(s) of the function.</a:t>
          </a:r>
        </a:p>
      </dgm:t>
    </dgm:pt>
    <dgm:pt modelId="{9063769F-DEFB-409E-A215-50DDAE7B7DF6}" type="parTrans" cxnId="{E180046A-5607-4934-8C11-016CEE6B0BEF}">
      <dgm:prSet/>
      <dgm:spPr/>
      <dgm:t>
        <a:bodyPr/>
        <a:lstStyle/>
        <a:p>
          <a:pPr algn="ctr"/>
          <a:endParaRPr lang="en-US"/>
        </a:p>
      </dgm:t>
    </dgm:pt>
    <dgm:pt modelId="{6C980570-6027-4555-A028-EEFAF0881C96}" type="sibTrans" cxnId="{E180046A-5607-4934-8C11-016CEE6B0BEF}">
      <dgm:prSet phldrT="1"/>
      <dgm:spPr/>
      <dgm:t>
        <a:bodyPr/>
        <a:lstStyle/>
        <a:p>
          <a:pPr algn="ctr"/>
          <a:r>
            <a:rPr lang="en-US"/>
            <a:t>1</a:t>
          </a:r>
        </a:p>
      </dgm:t>
    </dgm:pt>
    <dgm:pt modelId="{071092C4-C244-4BE8-BAE5-5136A1453963}">
      <dgm:prSet/>
      <dgm:spPr/>
      <dgm:t>
        <a:bodyPr/>
        <a:lstStyle/>
        <a:p>
          <a:pPr algn="ctr"/>
          <a:r>
            <a:rPr lang="en-US"/>
            <a:t>Querying/Updating DOM</a:t>
          </a:r>
        </a:p>
      </dgm:t>
    </dgm:pt>
    <dgm:pt modelId="{B281D79F-0D44-432D-8D8E-323EF5118B88}" type="parTrans" cxnId="{60A7FE2F-D86A-4796-9D44-67485C82B017}">
      <dgm:prSet/>
      <dgm:spPr/>
      <dgm:t>
        <a:bodyPr/>
        <a:lstStyle/>
        <a:p>
          <a:pPr algn="ctr"/>
          <a:endParaRPr lang="en-US"/>
        </a:p>
      </dgm:t>
    </dgm:pt>
    <dgm:pt modelId="{7AFD0FC7-22F8-4AD2-9397-67D6642F331C}" type="sibTrans" cxnId="{60A7FE2F-D86A-4796-9D44-67485C82B017}">
      <dgm:prSet phldrT="3"/>
      <dgm:spPr/>
      <dgm:t>
        <a:bodyPr/>
        <a:lstStyle/>
        <a:p>
          <a:pPr algn="ctr"/>
          <a:r>
            <a:rPr lang="en-US"/>
            <a:t>3</a:t>
          </a:r>
        </a:p>
      </dgm:t>
    </dgm:pt>
    <dgm:pt modelId="{CBF1D5D4-AB80-46C2-9C62-78F715551428}">
      <dgm:prSet/>
      <dgm:spPr/>
      <dgm:t>
        <a:bodyPr/>
        <a:lstStyle/>
        <a:p>
          <a:pPr algn="ctr"/>
          <a:r>
            <a:rPr lang="en-US"/>
            <a:t>Logging(even in the console)</a:t>
          </a:r>
        </a:p>
      </dgm:t>
    </dgm:pt>
    <dgm:pt modelId="{A3B0954D-F69B-4EBB-B08E-A099350DC579}" type="parTrans" cxnId="{372658E8-5796-47FC-8418-4BECA06C7145}">
      <dgm:prSet/>
      <dgm:spPr/>
      <dgm:t>
        <a:bodyPr/>
        <a:lstStyle/>
        <a:p>
          <a:pPr algn="ctr"/>
          <a:endParaRPr lang="en-US"/>
        </a:p>
      </dgm:t>
    </dgm:pt>
    <dgm:pt modelId="{5EE3C1FD-29A7-45FE-BDAC-C727173B1B55}" type="sibTrans" cxnId="{372658E8-5796-47FC-8418-4BECA06C7145}">
      <dgm:prSet phldrT="4"/>
      <dgm:spPr/>
      <dgm:t>
        <a:bodyPr/>
        <a:lstStyle/>
        <a:p>
          <a:pPr algn="ctr"/>
          <a:r>
            <a:rPr lang="en-US"/>
            <a:t>4</a:t>
          </a:r>
        </a:p>
      </dgm:t>
    </dgm:pt>
    <dgm:pt modelId="{47EE10B1-68FD-4B22-BDF0-8AE5F0CCE05F}">
      <dgm:prSet/>
      <dgm:spPr/>
      <dgm:t>
        <a:bodyPr/>
        <a:lstStyle/>
        <a:p>
          <a:pPr algn="ctr"/>
          <a:r>
            <a:rPr lang="en-US"/>
            <a:t>Making an XHR/fetch call.</a:t>
          </a:r>
        </a:p>
      </dgm:t>
    </dgm:pt>
    <dgm:pt modelId="{A12A9BAB-973D-47BE-980A-9463AF0FECBF}" type="parTrans" cxnId="{E473A109-699B-4665-ACC6-19F396C6B816}">
      <dgm:prSet/>
      <dgm:spPr/>
      <dgm:t>
        <a:bodyPr/>
        <a:lstStyle/>
        <a:p>
          <a:pPr algn="ctr"/>
          <a:endParaRPr lang="en-US"/>
        </a:p>
      </dgm:t>
    </dgm:pt>
    <dgm:pt modelId="{09DCDBC5-A301-4819-A37E-18B5DB6FE33B}" type="sibTrans" cxnId="{E473A109-699B-4665-ACC6-19F396C6B816}">
      <dgm:prSet phldrT="5"/>
      <dgm:spPr/>
      <dgm:t>
        <a:bodyPr/>
        <a:lstStyle/>
        <a:p>
          <a:pPr algn="ctr"/>
          <a:r>
            <a:rPr lang="en-US"/>
            <a:t>5</a:t>
          </a:r>
        </a:p>
      </dgm:t>
    </dgm:pt>
    <dgm:pt modelId="{CC4349C8-7E6A-41AA-8545-7F25F15AEA42}">
      <dgm:prSet/>
      <dgm:spPr/>
      <dgm:t>
        <a:bodyPr/>
        <a:lstStyle/>
        <a:p>
          <a:pPr algn="ctr"/>
          <a:r>
            <a:rPr lang="en-US" b="0" i="0"/>
            <a:t>Depending on an outer state.</a:t>
          </a:r>
          <a:endParaRPr lang="en-US"/>
        </a:p>
      </dgm:t>
    </dgm:pt>
    <dgm:pt modelId="{3A59DD77-404C-491B-A483-7C4765B4C7AE}" type="parTrans" cxnId="{336E8850-4790-4F56-9CBC-F9D527CAC29A}">
      <dgm:prSet/>
      <dgm:spPr/>
      <dgm:t>
        <a:bodyPr/>
        <a:lstStyle/>
        <a:p>
          <a:pPr algn="ctr"/>
          <a:endParaRPr lang="en-US"/>
        </a:p>
      </dgm:t>
    </dgm:pt>
    <dgm:pt modelId="{C14219C9-B840-4933-8F0C-A4DD55047A8E}" type="sibTrans" cxnId="{336E8850-4790-4F56-9CBC-F9D527CAC29A}">
      <dgm:prSet phldrT="2"/>
      <dgm:spPr/>
      <dgm:t>
        <a:bodyPr/>
        <a:lstStyle/>
        <a:p>
          <a:pPr algn="ctr"/>
          <a:r>
            <a:rPr lang="en-US"/>
            <a:t>2</a:t>
          </a:r>
        </a:p>
      </dgm:t>
    </dgm:pt>
    <dgm:pt modelId="{91C38ADA-BA4D-444C-970C-F9A410EF9D0C}">
      <dgm:prSet/>
      <dgm:spPr/>
      <dgm:t>
        <a:bodyPr/>
        <a:lstStyle/>
        <a:p>
          <a:pPr algn="ctr"/>
          <a:r>
            <a:rPr lang="fr-FR"/>
            <a:t>Localstorage</a:t>
          </a:r>
          <a:endParaRPr lang="en-US"/>
        </a:p>
      </dgm:t>
    </dgm:pt>
    <dgm:pt modelId="{9D78E665-610F-42A1-BF14-DD31FE649D42}" type="parTrans" cxnId="{E7F7B7D9-BDCC-45AF-844B-1AF5B3ADF162}">
      <dgm:prSet/>
      <dgm:spPr/>
      <dgm:t>
        <a:bodyPr/>
        <a:lstStyle/>
        <a:p>
          <a:pPr algn="ctr"/>
          <a:endParaRPr lang="en-US"/>
        </a:p>
      </dgm:t>
    </dgm:pt>
    <dgm:pt modelId="{4E9ADCA3-F7CB-43F0-BB86-2421308AB05F}" type="sibTrans" cxnId="{E7F7B7D9-BDCC-45AF-844B-1AF5B3ADF162}">
      <dgm:prSet/>
      <dgm:spPr/>
      <dgm:t>
        <a:bodyPr/>
        <a:lstStyle/>
        <a:p>
          <a:pPr algn="ctr"/>
          <a:r>
            <a:rPr lang="fr-FR"/>
            <a:t>6</a:t>
          </a:r>
          <a:endParaRPr lang="en-US"/>
        </a:p>
      </dgm:t>
    </dgm:pt>
    <dgm:pt modelId="{374EAC34-890D-4469-A5E0-B0C867B517A6}">
      <dgm:prSet/>
      <dgm:spPr/>
      <dgm:t>
        <a:bodyPr/>
        <a:lstStyle/>
        <a:p>
          <a:pPr algn="ctr"/>
          <a:r>
            <a:rPr lang="fr-FR" err="1"/>
            <a:t>Routing</a:t>
          </a:r>
          <a:endParaRPr lang="en-US"/>
        </a:p>
      </dgm:t>
    </dgm:pt>
    <dgm:pt modelId="{FAF6E256-FEFC-491F-BC23-03584575D869}" type="parTrans" cxnId="{81A0A65B-D92B-4C68-81CB-5437350FD982}">
      <dgm:prSet/>
      <dgm:spPr/>
      <dgm:t>
        <a:bodyPr/>
        <a:lstStyle/>
        <a:p>
          <a:pPr algn="ctr"/>
          <a:endParaRPr lang="en-US"/>
        </a:p>
      </dgm:t>
    </dgm:pt>
    <dgm:pt modelId="{835CBF3D-692F-417F-8E4B-231F0BE8919A}" type="sibTrans" cxnId="{81A0A65B-D92B-4C68-81CB-5437350FD982}">
      <dgm:prSet/>
      <dgm:spPr/>
      <dgm:t>
        <a:bodyPr/>
        <a:lstStyle/>
        <a:p>
          <a:pPr algn="ctr"/>
          <a:r>
            <a:rPr lang="fr-FR"/>
            <a:t>7</a:t>
          </a:r>
          <a:endParaRPr lang="en-US"/>
        </a:p>
      </dgm:t>
    </dgm:pt>
    <dgm:pt modelId="{B8FF7B5D-14B5-441A-80B0-EABFF53B6223}" type="pres">
      <dgm:prSet presAssocID="{CCB78DDF-99BF-4C72-8EAC-B19CF503821D}" presName="Name0" presStyleCnt="0">
        <dgm:presLayoutVars>
          <dgm:animLvl val="lvl"/>
          <dgm:resizeHandles val="exact"/>
        </dgm:presLayoutVars>
      </dgm:prSet>
      <dgm:spPr/>
    </dgm:pt>
    <dgm:pt modelId="{55688FE3-E222-47DE-B71C-A444B91D27E1}" type="pres">
      <dgm:prSet presAssocID="{891DF6F2-DF94-4642-9E4E-0425CF75D4CB}" presName="compositeNode" presStyleCnt="0">
        <dgm:presLayoutVars>
          <dgm:bulletEnabled val="1"/>
        </dgm:presLayoutVars>
      </dgm:prSet>
      <dgm:spPr/>
    </dgm:pt>
    <dgm:pt modelId="{77D1EE57-9665-42FF-AE34-50B1AD2646F3}" type="pres">
      <dgm:prSet presAssocID="{891DF6F2-DF94-4642-9E4E-0425CF75D4CB}" presName="bgRect" presStyleLbl="bgAccFollowNode1" presStyleIdx="0" presStyleCnt="7"/>
      <dgm:spPr/>
    </dgm:pt>
    <dgm:pt modelId="{D2985B1B-A04B-41C3-8F3F-8693E5290078}" type="pres">
      <dgm:prSet presAssocID="{6C980570-6027-4555-A028-EEFAF0881C96}" presName="sibTransNodeCircle" presStyleLbl="alignNode1" presStyleIdx="0" presStyleCnt="14">
        <dgm:presLayoutVars>
          <dgm:chMax val="0"/>
          <dgm:bulletEnabled/>
        </dgm:presLayoutVars>
      </dgm:prSet>
      <dgm:spPr/>
    </dgm:pt>
    <dgm:pt modelId="{DB358CEE-27BE-4DE4-9FB3-76B8F369AE91}" type="pres">
      <dgm:prSet presAssocID="{891DF6F2-DF94-4642-9E4E-0425CF75D4CB}" presName="bottomLine" presStyleLbl="alignNode1" presStyleIdx="1" presStyleCnt="14">
        <dgm:presLayoutVars/>
      </dgm:prSet>
      <dgm:spPr/>
    </dgm:pt>
    <dgm:pt modelId="{E8F148CF-E2CE-41F4-95D9-6A69C290BC2D}" type="pres">
      <dgm:prSet presAssocID="{891DF6F2-DF94-4642-9E4E-0425CF75D4CB}" presName="nodeText" presStyleLbl="bgAccFollowNode1" presStyleIdx="0" presStyleCnt="7">
        <dgm:presLayoutVars>
          <dgm:bulletEnabled val="1"/>
        </dgm:presLayoutVars>
      </dgm:prSet>
      <dgm:spPr/>
    </dgm:pt>
    <dgm:pt modelId="{6C252F1C-CE21-40A9-9AD2-02264B031E19}" type="pres">
      <dgm:prSet presAssocID="{6C980570-6027-4555-A028-EEFAF0881C96}" presName="sibTrans" presStyleCnt="0"/>
      <dgm:spPr/>
    </dgm:pt>
    <dgm:pt modelId="{BEF32876-D400-48E2-9E64-69425AFC211A}" type="pres">
      <dgm:prSet presAssocID="{CC4349C8-7E6A-41AA-8545-7F25F15AEA42}" presName="compositeNode" presStyleCnt="0">
        <dgm:presLayoutVars>
          <dgm:bulletEnabled val="1"/>
        </dgm:presLayoutVars>
      </dgm:prSet>
      <dgm:spPr/>
    </dgm:pt>
    <dgm:pt modelId="{A3F6CA6C-4671-4904-A7E4-B3AA3A4A07B0}" type="pres">
      <dgm:prSet presAssocID="{CC4349C8-7E6A-41AA-8545-7F25F15AEA42}" presName="bgRect" presStyleLbl="bgAccFollowNode1" presStyleIdx="1" presStyleCnt="7"/>
      <dgm:spPr/>
    </dgm:pt>
    <dgm:pt modelId="{EBFD495A-2E7A-4BEE-8C3E-322CD0E3E81B}" type="pres">
      <dgm:prSet presAssocID="{C14219C9-B840-4933-8F0C-A4DD55047A8E}" presName="sibTransNodeCircle" presStyleLbl="alignNode1" presStyleIdx="2" presStyleCnt="14">
        <dgm:presLayoutVars>
          <dgm:chMax val="0"/>
          <dgm:bulletEnabled/>
        </dgm:presLayoutVars>
      </dgm:prSet>
      <dgm:spPr/>
    </dgm:pt>
    <dgm:pt modelId="{F4B8A8BB-1012-4B21-9180-FFF61C924448}" type="pres">
      <dgm:prSet presAssocID="{CC4349C8-7E6A-41AA-8545-7F25F15AEA42}" presName="bottomLine" presStyleLbl="alignNode1" presStyleIdx="3" presStyleCnt="14">
        <dgm:presLayoutVars/>
      </dgm:prSet>
      <dgm:spPr/>
    </dgm:pt>
    <dgm:pt modelId="{1549572B-1A36-4EF4-BBD2-879CECC90958}" type="pres">
      <dgm:prSet presAssocID="{CC4349C8-7E6A-41AA-8545-7F25F15AEA42}" presName="nodeText" presStyleLbl="bgAccFollowNode1" presStyleIdx="1" presStyleCnt="7">
        <dgm:presLayoutVars>
          <dgm:bulletEnabled val="1"/>
        </dgm:presLayoutVars>
      </dgm:prSet>
      <dgm:spPr/>
    </dgm:pt>
    <dgm:pt modelId="{CF838F33-DBD8-4AA7-961B-80EA6D9631D1}" type="pres">
      <dgm:prSet presAssocID="{C14219C9-B840-4933-8F0C-A4DD55047A8E}" presName="sibTrans" presStyleCnt="0"/>
      <dgm:spPr/>
    </dgm:pt>
    <dgm:pt modelId="{9D955275-585A-4FD6-8F38-382747117629}" type="pres">
      <dgm:prSet presAssocID="{071092C4-C244-4BE8-BAE5-5136A1453963}" presName="compositeNode" presStyleCnt="0">
        <dgm:presLayoutVars>
          <dgm:bulletEnabled val="1"/>
        </dgm:presLayoutVars>
      </dgm:prSet>
      <dgm:spPr/>
    </dgm:pt>
    <dgm:pt modelId="{94F8DC72-F42B-4571-A68D-E2629F5CF2F4}" type="pres">
      <dgm:prSet presAssocID="{071092C4-C244-4BE8-BAE5-5136A1453963}" presName="bgRect" presStyleLbl="bgAccFollowNode1" presStyleIdx="2" presStyleCnt="7"/>
      <dgm:spPr/>
    </dgm:pt>
    <dgm:pt modelId="{8E2B6075-216D-45C7-BD6D-004A3E9CA6FF}" type="pres">
      <dgm:prSet presAssocID="{7AFD0FC7-22F8-4AD2-9397-67D6642F331C}" presName="sibTransNodeCircle" presStyleLbl="alignNode1" presStyleIdx="4" presStyleCnt="14">
        <dgm:presLayoutVars>
          <dgm:chMax val="0"/>
          <dgm:bulletEnabled/>
        </dgm:presLayoutVars>
      </dgm:prSet>
      <dgm:spPr/>
    </dgm:pt>
    <dgm:pt modelId="{827EFB4A-76E0-4BC4-8328-4EC3A2917338}" type="pres">
      <dgm:prSet presAssocID="{071092C4-C244-4BE8-BAE5-5136A1453963}" presName="bottomLine" presStyleLbl="alignNode1" presStyleIdx="5" presStyleCnt="14">
        <dgm:presLayoutVars/>
      </dgm:prSet>
      <dgm:spPr/>
    </dgm:pt>
    <dgm:pt modelId="{BFD173F9-614F-45A2-8233-18D584FFA690}" type="pres">
      <dgm:prSet presAssocID="{071092C4-C244-4BE8-BAE5-5136A1453963}" presName="nodeText" presStyleLbl="bgAccFollowNode1" presStyleIdx="2" presStyleCnt="7">
        <dgm:presLayoutVars>
          <dgm:bulletEnabled val="1"/>
        </dgm:presLayoutVars>
      </dgm:prSet>
      <dgm:spPr/>
    </dgm:pt>
    <dgm:pt modelId="{D2229D87-D812-4B73-BF1C-72523E3E8195}" type="pres">
      <dgm:prSet presAssocID="{7AFD0FC7-22F8-4AD2-9397-67D6642F331C}" presName="sibTrans" presStyleCnt="0"/>
      <dgm:spPr/>
    </dgm:pt>
    <dgm:pt modelId="{B4107028-EFBE-4AF5-9E23-65C89F9398D8}" type="pres">
      <dgm:prSet presAssocID="{CBF1D5D4-AB80-46C2-9C62-78F715551428}" presName="compositeNode" presStyleCnt="0">
        <dgm:presLayoutVars>
          <dgm:bulletEnabled val="1"/>
        </dgm:presLayoutVars>
      </dgm:prSet>
      <dgm:spPr/>
    </dgm:pt>
    <dgm:pt modelId="{CB4F56C8-05FC-45D7-88E9-670C092A4DF8}" type="pres">
      <dgm:prSet presAssocID="{CBF1D5D4-AB80-46C2-9C62-78F715551428}" presName="bgRect" presStyleLbl="bgAccFollowNode1" presStyleIdx="3" presStyleCnt="7"/>
      <dgm:spPr/>
    </dgm:pt>
    <dgm:pt modelId="{4D16EBAD-DE99-48A3-AA28-9AFD404448DF}" type="pres">
      <dgm:prSet presAssocID="{5EE3C1FD-29A7-45FE-BDAC-C727173B1B55}" presName="sibTransNodeCircle" presStyleLbl="alignNode1" presStyleIdx="6" presStyleCnt="14">
        <dgm:presLayoutVars>
          <dgm:chMax val="0"/>
          <dgm:bulletEnabled/>
        </dgm:presLayoutVars>
      </dgm:prSet>
      <dgm:spPr/>
    </dgm:pt>
    <dgm:pt modelId="{C29426CA-3E79-4778-9DD6-685D22148931}" type="pres">
      <dgm:prSet presAssocID="{CBF1D5D4-AB80-46C2-9C62-78F715551428}" presName="bottomLine" presStyleLbl="alignNode1" presStyleIdx="7" presStyleCnt="14">
        <dgm:presLayoutVars/>
      </dgm:prSet>
      <dgm:spPr/>
    </dgm:pt>
    <dgm:pt modelId="{78A7F1C1-FD53-4799-83E7-667D05D36A34}" type="pres">
      <dgm:prSet presAssocID="{CBF1D5D4-AB80-46C2-9C62-78F715551428}" presName="nodeText" presStyleLbl="bgAccFollowNode1" presStyleIdx="3" presStyleCnt="7">
        <dgm:presLayoutVars>
          <dgm:bulletEnabled val="1"/>
        </dgm:presLayoutVars>
      </dgm:prSet>
      <dgm:spPr/>
    </dgm:pt>
    <dgm:pt modelId="{07796248-849C-4EEF-94FF-5DF7C2D4D955}" type="pres">
      <dgm:prSet presAssocID="{5EE3C1FD-29A7-45FE-BDAC-C727173B1B55}" presName="sibTrans" presStyleCnt="0"/>
      <dgm:spPr/>
    </dgm:pt>
    <dgm:pt modelId="{D16CCC84-7DD5-43D2-9F04-B36202C9E69C}" type="pres">
      <dgm:prSet presAssocID="{47EE10B1-68FD-4B22-BDF0-8AE5F0CCE05F}" presName="compositeNode" presStyleCnt="0">
        <dgm:presLayoutVars>
          <dgm:bulletEnabled val="1"/>
        </dgm:presLayoutVars>
      </dgm:prSet>
      <dgm:spPr/>
    </dgm:pt>
    <dgm:pt modelId="{59652F25-B15A-45EB-9EBF-36FE7C34EE80}" type="pres">
      <dgm:prSet presAssocID="{47EE10B1-68FD-4B22-BDF0-8AE5F0CCE05F}" presName="bgRect" presStyleLbl="bgAccFollowNode1" presStyleIdx="4" presStyleCnt="7"/>
      <dgm:spPr/>
    </dgm:pt>
    <dgm:pt modelId="{3826F602-C136-4B53-ADBE-F64C7AE63CED}" type="pres">
      <dgm:prSet presAssocID="{09DCDBC5-A301-4819-A37E-18B5DB6FE33B}" presName="sibTransNodeCircle" presStyleLbl="alignNode1" presStyleIdx="8" presStyleCnt="14">
        <dgm:presLayoutVars>
          <dgm:chMax val="0"/>
          <dgm:bulletEnabled/>
        </dgm:presLayoutVars>
      </dgm:prSet>
      <dgm:spPr/>
    </dgm:pt>
    <dgm:pt modelId="{C5B4EEB3-EEF8-4B4E-AC44-3C30C63A50EB}" type="pres">
      <dgm:prSet presAssocID="{47EE10B1-68FD-4B22-BDF0-8AE5F0CCE05F}" presName="bottomLine" presStyleLbl="alignNode1" presStyleIdx="9" presStyleCnt="14">
        <dgm:presLayoutVars/>
      </dgm:prSet>
      <dgm:spPr/>
    </dgm:pt>
    <dgm:pt modelId="{33E875D7-1DB0-4144-BCB2-74C4F6E6B6C3}" type="pres">
      <dgm:prSet presAssocID="{47EE10B1-68FD-4B22-BDF0-8AE5F0CCE05F}" presName="nodeText" presStyleLbl="bgAccFollowNode1" presStyleIdx="4" presStyleCnt="7">
        <dgm:presLayoutVars>
          <dgm:bulletEnabled val="1"/>
        </dgm:presLayoutVars>
      </dgm:prSet>
      <dgm:spPr/>
    </dgm:pt>
    <dgm:pt modelId="{73C29108-A665-449B-AA6B-1CF65CF8030F}" type="pres">
      <dgm:prSet presAssocID="{09DCDBC5-A301-4819-A37E-18B5DB6FE33B}" presName="sibTrans" presStyleCnt="0"/>
      <dgm:spPr/>
    </dgm:pt>
    <dgm:pt modelId="{84CD1D08-C207-45BC-88F0-49592828ADF1}" type="pres">
      <dgm:prSet presAssocID="{91C38ADA-BA4D-444C-970C-F9A410EF9D0C}" presName="compositeNode" presStyleCnt="0">
        <dgm:presLayoutVars>
          <dgm:bulletEnabled val="1"/>
        </dgm:presLayoutVars>
      </dgm:prSet>
      <dgm:spPr/>
    </dgm:pt>
    <dgm:pt modelId="{2D5071A5-1A58-43D1-B1E2-645E0C11187F}" type="pres">
      <dgm:prSet presAssocID="{91C38ADA-BA4D-444C-970C-F9A410EF9D0C}" presName="bgRect" presStyleLbl="bgAccFollowNode1" presStyleIdx="5" presStyleCnt="7"/>
      <dgm:spPr/>
    </dgm:pt>
    <dgm:pt modelId="{E50CC11A-1575-421D-9771-3913E8C3BB94}" type="pres">
      <dgm:prSet presAssocID="{4E9ADCA3-F7CB-43F0-BB86-2421308AB05F}" presName="sibTransNodeCircle" presStyleLbl="alignNode1" presStyleIdx="10" presStyleCnt="14">
        <dgm:presLayoutVars>
          <dgm:chMax val="0"/>
          <dgm:bulletEnabled/>
        </dgm:presLayoutVars>
      </dgm:prSet>
      <dgm:spPr/>
    </dgm:pt>
    <dgm:pt modelId="{ADEEAFB9-7085-4878-964B-BCE39BD58EFE}" type="pres">
      <dgm:prSet presAssocID="{91C38ADA-BA4D-444C-970C-F9A410EF9D0C}" presName="bottomLine" presStyleLbl="alignNode1" presStyleIdx="11" presStyleCnt="14">
        <dgm:presLayoutVars/>
      </dgm:prSet>
      <dgm:spPr/>
    </dgm:pt>
    <dgm:pt modelId="{D467A6B6-7EAC-4236-AF93-C45FC519C10F}" type="pres">
      <dgm:prSet presAssocID="{91C38ADA-BA4D-444C-970C-F9A410EF9D0C}" presName="nodeText" presStyleLbl="bgAccFollowNode1" presStyleIdx="5" presStyleCnt="7">
        <dgm:presLayoutVars>
          <dgm:bulletEnabled val="1"/>
        </dgm:presLayoutVars>
      </dgm:prSet>
      <dgm:spPr/>
    </dgm:pt>
    <dgm:pt modelId="{E9AE5852-1552-4550-BB3D-6628B0DF1A51}" type="pres">
      <dgm:prSet presAssocID="{4E9ADCA3-F7CB-43F0-BB86-2421308AB05F}" presName="sibTrans" presStyleCnt="0"/>
      <dgm:spPr/>
    </dgm:pt>
    <dgm:pt modelId="{CBEE02DE-8DF9-4A38-8BDF-64BFD24FA5E0}" type="pres">
      <dgm:prSet presAssocID="{374EAC34-890D-4469-A5E0-B0C867B517A6}" presName="compositeNode" presStyleCnt="0">
        <dgm:presLayoutVars>
          <dgm:bulletEnabled val="1"/>
        </dgm:presLayoutVars>
      </dgm:prSet>
      <dgm:spPr/>
    </dgm:pt>
    <dgm:pt modelId="{745F1312-3D6D-463B-9F2F-CB1104AC50AB}" type="pres">
      <dgm:prSet presAssocID="{374EAC34-890D-4469-A5E0-B0C867B517A6}" presName="bgRect" presStyleLbl="bgAccFollowNode1" presStyleIdx="6" presStyleCnt="7"/>
      <dgm:spPr/>
    </dgm:pt>
    <dgm:pt modelId="{DFC22A4E-138E-4683-8BFD-FF2621F27A31}" type="pres">
      <dgm:prSet presAssocID="{835CBF3D-692F-417F-8E4B-231F0BE8919A}" presName="sibTransNodeCircle" presStyleLbl="alignNode1" presStyleIdx="12" presStyleCnt="14">
        <dgm:presLayoutVars>
          <dgm:chMax val="0"/>
          <dgm:bulletEnabled/>
        </dgm:presLayoutVars>
      </dgm:prSet>
      <dgm:spPr/>
    </dgm:pt>
    <dgm:pt modelId="{5EE1E7FB-209E-40EA-90F9-A74A785CD3F7}" type="pres">
      <dgm:prSet presAssocID="{374EAC34-890D-4469-A5E0-B0C867B517A6}" presName="bottomLine" presStyleLbl="alignNode1" presStyleIdx="13" presStyleCnt="14">
        <dgm:presLayoutVars/>
      </dgm:prSet>
      <dgm:spPr/>
    </dgm:pt>
    <dgm:pt modelId="{D6ACCF7D-520F-47AB-BAEB-A3DB33348004}" type="pres">
      <dgm:prSet presAssocID="{374EAC34-890D-4469-A5E0-B0C867B517A6}" presName="nodeText" presStyleLbl="bgAccFollowNode1" presStyleIdx="6" presStyleCnt="7">
        <dgm:presLayoutVars>
          <dgm:bulletEnabled val="1"/>
        </dgm:presLayoutVars>
      </dgm:prSet>
      <dgm:spPr/>
    </dgm:pt>
  </dgm:ptLst>
  <dgm:cxnLst>
    <dgm:cxn modelId="{9EFE5109-2DAE-4DE2-B4DD-68F59CACE427}" type="presOf" srcId="{6C980570-6027-4555-A028-EEFAF0881C96}" destId="{D2985B1B-A04B-41C3-8F3F-8693E5290078}" srcOrd="0" destOrd="0" presId="urn:microsoft.com/office/officeart/2016/7/layout/BasicLinearProcessNumbered"/>
    <dgm:cxn modelId="{E473A109-699B-4665-ACC6-19F396C6B816}" srcId="{CCB78DDF-99BF-4C72-8EAC-B19CF503821D}" destId="{47EE10B1-68FD-4B22-BDF0-8AE5F0CCE05F}" srcOrd="4" destOrd="0" parTransId="{A12A9BAB-973D-47BE-980A-9463AF0FECBF}" sibTransId="{09DCDBC5-A301-4819-A37E-18B5DB6FE33B}"/>
    <dgm:cxn modelId="{6990AE11-4076-4C7F-B63E-DB31210DDB0B}" type="presOf" srcId="{09DCDBC5-A301-4819-A37E-18B5DB6FE33B}" destId="{3826F602-C136-4B53-ADBE-F64C7AE63CED}" srcOrd="0" destOrd="0" presId="urn:microsoft.com/office/officeart/2016/7/layout/BasicLinearProcessNumbered"/>
    <dgm:cxn modelId="{60A7FE2F-D86A-4796-9D44-67485C82B017}" srcId="{CCB78DDF-99BF-4C72-8EAC-B19CF503821D}" destId="{071092C4-C244-4BE8-BAE5-5136A1453963}" srcOrd="2" destOrd="0" parTransId="{B281D79F-0D44-432D-8D8E-323EF5118B88}" sibTransId="{7AFD0FC7-22F8-4AD2-9397-67D6642F331C}"/>
    <dgm:cxn modelId="{CFEA2038-190C-4638-A0E8-D1092DD77C07}" type="presOf" srcId="{891DF6F2-DF94-4642-9E4E-0425CF75D4CB}" destId="{E8F148CF-E2CE-41F4-95D9-6A69C290BC2D}" srcOrd="1" destOrd="0" presId="urn:microsoft.com/office/officeart/2016/7/layout/BasicLinearProcessNumbered"/>
    <dgm:cxn modelId="{81A0A65B-D92B-4C68-81CB-5437350FD982}" srcId="{CCB78DDF-99BF-4C72-8EAC-B19CF503821D}" destId="{374EAC34-890D-4469-A5E0-B0C867B517A6}" srcOrd="6" destOrd="0" parTransId="{FAF6E256-FEFC-491F-BC23-03584575D869}" sibTransId="{835CBF3D-692F-417F-8E4B-231F0BE8919A}"/>
    <dgm:cxn modelId="{172BF85F-B2D8-4B0B-817A-25B4A35DD089}" type="presOf" srcId="{071092C4-C244-4BE8-BAE5-5136A1453963}" destId="{94F8DC72-F42B-4571-A68D-E2629F5CF2F4}" srcOrd="0" destOrd="0" presId="urn:microsoft.com/office/officeart/2016/7/layout/BasicLinearProcessNumbered"/>
    <dgm:cxn modelId="{2BCF3D61-81F2-4339-B927-4039489B242B}" type="presOf" srcId="{CBF1D5D4-AB80-46C2-9C62-78F715551428}" destId="{CB4F56C8-05FC-45D7-88E9-670C092A4DF8}" srcOrd="0" destOrd="0" presId="urn:microsoft.com/office/officeart/2016/7/layout/BasicLinearProcessNumbered"/>
    <dgm:cxn modelId="{CF993445-8AA9-4FB1-A2F6-0BAB7E425959}" type="presOf" srcId="{91C38ADA-BA4D-444C-970C-F9A410EF9D0C}" destId="{D467A6B6-7EAC-4236-AF93-C45FC519C10F}" srcOrd="1" destOrd="0" presId="urn:microsoft.com/office/officeart/2016/7/layout/BasicLinearProcessNumbered"/>
    <dgm:cxn modelId="{F6052B69-2BD9-4379-9521-ECED82F039AB}" type="presOf" srcId="{071092C4-C244-4BE8-BAE5-5136A1453963}" destId="{BFD173F9-614F-45A2-8233-18D584FFA690}" srcOrd="1" destOrd="0" presId="urn:microsoft.com/office/officeart/2016/7/layout/BasicLinearProcessNumbered"/>
    <dgm:cxn modelId="{E180046A-5607-4934-8C11-016CEE6B0BEF}" srcId="{CCB78DDF-99BF-4C72-8EAC-B19CF503821D}" destId="{891DF6F2-DF94-4642-9E4E-0425CF75D4CB}" srcOrd="0" destOrd="0" parTransId="{9063769F-DEFB-409E-A215-50DDAE7B7DF6}" sibTransId="{6C980570-6027-4555-A028-EEFAF0881C96}"/>
    <dgm:cxn modelId="{5E8B824D-2227-4E73-A75F-19CCB23C59D4}" type="presOf" srcId="{835CBF3D-692F-417F-8E4B-231F0BE8919A}" destId="{DFC22A4E-138E-4683-8BFD-FF2621F27A31}" srcOrd="0" destOrd="0" presId="urn:microsoft.com/office/officeart/2016/7/layout/BasicLinearProcessNumbered"/>
    <dgm:cxn modelId="{C5464850-111F-4D8D-9D65-0EAC7E209B67}" type="presOf" srcId="{374EAC34-890D-4469-A5E0-B0C867B517A6}" destId="{D6ACCF7D-520F-47AB-BAEB-A3DB33348004}" srcOrd="1" destOrd="0" presId="urn:microsoft.com/office/officeart/2016/7/layout/BasicLinearProcessNumbered"/>
    <dgm:cxn modelId="{336E8850-4790-4F56-9CBC-F9D527CAC29A}" srcId="{CCB78DDF-99BF-4C72-8EAC-B19CF503821D}" destId="{CC4349C8-7E6A-41AA-8545-7F25F15AEA42}" srcOrd="1" destOrd="0" parTransId="{3A59DD77-404C-491B-A483-7C4765B4C7AE}" sibTransId="{C14219C9-B840-4933-8F0C-A4DD55047A8E}"/>
    <dgm:cxn modelId="{3E5EDE82-385B-4649-A08E-54896775B7C0}" type="presOf" srcId="{891DF6F2-DF94-4642-9E4E-0425CF75D4CB}" destId="{77D1EE57-9665-42FF-AE34-50B1AD2646F3}" srcOrd="0" destOrd="0" presId="urn:microsoft.com/office/officeart/2016/7/layout/BasicLinearProcessNumbered"/>
    <dgm:cxn modelId="{E384DAA9-774E-43C2-AA7A-6A0D85DB1F36}" type="presOf" srcId="{5EE3C1FD-29A7-45FE-BDAC-C727173B1B55}" destId="{4D16EBAD-DE99-48A3-AA28-9AFD404448DF}" srcOrd="0" destOrd="0" presId="urn:microsoft.com/office/officeart/2016/7/layout/BasicLinearProcessNumbered"/>
    <dgm:cxn modelId="{C36196AA-8168-428C-A2C1-2F657ED8EC68}" type="presOf" srcId="{7AFD0FC7-22F8-4AD2-9397-67D6642F331C}" destId="{8E2B6075-216D-45C7-BD6D-004A3E9CA6FF}" srcOrd="0" destOrd="0" presId="urn:microsoft.com/office/officeart/2016/7/layout/BasicLinearProcessNumbered"/>
    <dgm:cxn modelId="{CFCB69B0-BC7B-4BAA-ABA6-016FE158D35A}" type="presOf" srcId="{CC4349C8-7E6A-41AA-8545-7F25F15AEA42}" destId="{A3F6CA6C-4671-4904-A7E4-B3AA3A4A07B0}" srcOrd="0" destOrd="0" presId="urn:microsoft.com/office/officeart/2016/7/layout/BasicLinearProcessNumbered"/>
    <dgm:cxn modelId="{803AA4B2-C10F-461F-8A16-C9642E535630}" type="presOf" srcId="{91C38ADA-BA4D-444C-970C-F9A410EF9D0C}" destId="{2D5071A5-1A58-43D1-B1E2-645E0C11187F}" srcOrd="0" destOrd="0" presId="urn:microsoft.com/office/officeart/2016/7/layout/BasicLinearProcessNumbered"/>
    <dgm:cxn modelId="{EC9FCDBF-72A7-4625-AFBC-9511C8696595}" type="presOf" srcId="{4E9ADCA3-F7CB-43F0-BB86-2421308AB05F}" destId="{E50CC11A-1575-421D-9771-3913E8C3BB94}" srcOrd="0" destOrd="0" presId="urn:microsoft.com/office/officeart/2016/7/layout/BasicLinearProcessNumbered"/>
    <dgm:cxn modelId="{17E8C8C6-11F8-4390-B984-68559FBB9A8F}" type="presOf" srcId="{CBF1D5D4-AB80-46C2-9C62-78F715551428}" destId="{78A7F1C1-FD53-4799-83E7-667D05D36A34}" srcOrd="1" destOrd="0" presId="urn:microsoft.com/office/officeart/2016/7/layout/BasicLinearProcessNumbered"/>
    <dgm:cxn modelId="{7E7765CD-D903-462A-A0FF-AF9A3FD9356B}" type="presOf" srcId="{47EE10B1-68FD-4B22-BDF0-8AE5F0CCE05F}" destId="{33E875D7-1DB0-4144-BCB2-74C4F6E6B6C3}" srcOrd="1" destOrd="0" presId="urn:microsoft.com/office/officeart/2016/7/layout/BasicLinearProcessNumbered"/>
    <dgm:cxn modelId="{79D757D0-5A7C-4C3E-AFC7-8AC59B3BB189}" type="presOf" srcId="{374EAC34-890D-4469-A5E0-B0C867B517A6}" destId="{745F1312-3D6D-463B-9F2F-CB1104AC50AB}" srcOrd="0" destOrd="0" presId="urn:microsoft.com/office/officeart/2016/7/layout/BasicLinearProcessNumbered"/>
    <dgm:cxn modelId="{E7F7B7D9-BDCC-45AF-844B-1AF5B3ADF162}" srcId="{CCB78DDF-99BF-4C72-8EAC-B19CF503821D}" destId="{91C38ADA-BA4D-444C-970C-F9A410EF9D0C}" srcOrd="5" destOrd="0" parTransId="{9D78E665-610F-42A1-BF14-DD31FE649D42}" sibTransId="{4E9ADCA3-F7CB-43F0-BB86-2421308AB05F}"/>
    <dgm:cxn modelId="{4DB577E2-4BAB-4D07-B6C5-47B2C5720663}" type="presOf" srcId="{C14219C9-B840-4933-8F0C-A4DD55047A8E}" destId="{EBFD495A-2E7A-4BEE-8C3E-322CD0E3E81B}" srcOrd="0" destOrd="0" presId="urn:microsoft.com/office/officeart/2016/7/layout/BasicLinearProcessNumbered"/>
    <dgm:cxn modelId="{372658E8-5796-47FC-8418-4BECA06C7145}" srcId="{CCB78DDF-99BF-4C72-8EAC-B19CF503821D}" destId="{CBF1D5D4-AB80-46C2-9C62-78F715551428}" srcOrd="3" destOrd="0" parTransId="{A3B0954D-F69B-4EBB-B08E-A099350DC579}" sibTransId="{5EE3C1FD-29A7-45FE-BDAC-C727173B1B55}"/>
    <dgm:cxn modelId="{2DDCD1E8-448B-4F61-8553-3497ED80DFD9}" type="presOf" srcId="{CCB78DDF-99BF-4C72-8EAC-B19CF503821D}" destId="{B8FF7B5D-14B5-441A-80B0-EABFF53B6223}" srcOrd="0" destOrd="0" presId="urn:microsoft.com/office/officeart/2016/7/layout/BasicLinearProcessNumbered"/>
    <dgm:cxn modelId="{5344BAEB-8B16-4112-862E-BBE5806A8230}" type="presOf" srcId="{CC4349C8-7E6A-41AA-8545-7F25F15AEA42}" destId="{1549572B-1A36-4EF4-BBD2-879CECC90958}" srcOrd="1" destOrd="0" presId="urn:microsoft.com/office/officeart/2016/7/layout/BasicLinearProcessNumbered"/>
    <dgm:cxn modelId="{CE7713F0-0E79-4654-A38A-628D1C7794A7}" type="presOf" srcId="{47EE10B1-68FD-4B22-BDF0-8AE5F0CCE05F}" destId="{59652F25-B15A-45EB-9EBF-36FE7C34EE80}" srcOrd="0" destOrd="0" presId="urn:microsoft.com/office/officeart/2016/7/layout/BasicLinearProcessNumbered"/>
    <dgm:cxn modelId="{4D0AD881-F605-454C-9A7D-83AB86BDE194}" type="presParOf" srcId="{B8FF7B5D-14B5-441A-80B0-EABFF53B6223}" destId="{55688FE3-E222-47DE-B71C-A444B91D27E1}" srcOrd="0" destOrd="0" presId="urn:microsoft.com/office/officeart/2016/7/layout/BasicLinearProcessNumbered"/>
    <dgm:cxn modelId="{DCE1D134-6E3C-4D91-A2CD-F5399711A05C}" type="presParOf" srcId="{55688FE3-E222-47DE-B71C-A444B91D27E1}" destId="{77D1EE57-9665-42FF-AE34-50B1AD2646F3}" srcOrd="0" destOrd="0" presId="urn:microsoft.com/office/officeart/2016/7/layout/BasicLinearProcessNumbered"/>
    <dgm:cxn modelId="{A57758DC-1715-424F-8117-1B2E4823B27A}" type="presParOf" srcId="{55688FE3-E222-47DE-B71C-A444B91D27E1}" destId="{D2985B1B-A04B-41C3-8F3F-8693E5290078}" srcOrd="1" destOrd="0" presId="urn:microsoft.com/office/officeart/2016/7/layout/BasicLinearProcessNumbered"/>
    <dgm:cxn modelId="{A8E8FE07-8FBB-4871-A110-D36F6E3ACB18}" type="presParOf" srcId="{55688FE3-E222-47DE-B71C-A444B91D27E1}" destId="{DB358CEE-27BE-4DE4-9FB3-76B8F369AE91}" srcOrd="2" destOrd="0" presId="urn:microsoft.com/office/officeart/2016/7/layout/BasicLinearProcessNumbered"/>
    <dgm:cxn modelId="{52D2D4A0-BBED-4988-9CF0-D41CDC997BBD}" type="presParOf" srcId="{55688FE3-E222-47DE-B71C-A444B91D27E1}" destId="{E8F148CF-E2CE-41F4-95D9-6A69C290BC2D}" srcOrd="3" destOrd="0" presId="urn:microsoft.com/office/officeart/2016/7/layout/BasicLinearProcessNumbered"/>
    <dgm:cxn modelId="{91EE9A58-A257-433A-B23A-D83CC383FF2B}" type="presParOf" srcId="{B8FF7B5D-14B5-441A-80B0-EABFF53B6223}" destId="{6C252F1C-CE21-40A9-9AD2-02264B031E19}" srcOrd="1" destOrd="0" presId="urn:microsoft.com/office/officeart/2016/7/layout/BasicLinearProcessNumbered"/>
    <dgm:cxn modelId="{1F9E3C74-71CD-4968-86AD-7DBE455E62DA}" type="presParOf" srcId="{B8FF7B5D-14B5-441A-80B0-EABFF53B6223}" destId="{BEF32876-D400-48E2-9E64-69425AFC211A}" srcOrd="2" destOrd="0" presId="urn:microsoft.com/office/officeart/2016/7/layout/BasicLinearProcessNumbered"/>
    <dgm:cxn modelId="{B7831A56-3FDA-43C9-A927-8DF5B7E3D21D}" type="presParOf" srcId="{BEF32876-D400-48E2-9E64-69425AFC211A}" destId="{A3F6CA6C-4671-4904-A7E4-B3AA3A4A07B0}" srcOrd="0" destOrd="0" presId="urn:microsoft.com/office/officeart/2016/7/layout/BasicLinearProcessNumbered"/>
    <dgm:cxn modelId="{C79054BF-C13A-4FDF-8F96-8D692141989C}" type="presParOf" srcId="{BEF32876-D400-48E2-9E64-69425AFC211A}" destId="{EBFD495A-2E7A-4BEE-8C3E-322CD0E3E81B}" srcOrd="1" destOrd="0" presId="urn:microsoft.com/office/officeart/2016/7/layout/BasicLinearProcessNumbered"/>
    <dgm:cxn modelId="{BD1A3243-4AA9-44E1-AD8D-F9B20D3162DC}" type="presParOf" srcId="{BEF32876-D400-48E2-9E64-69425AFC211A}" destId="{F4B8A8BB-1012-4B21-9180-FFF61C924448}" srcOrd="2" destOrd="0" presId="urn:microsoft.com/office/officeart/2016/7/layout/BasicLinearProcessNumbered"/>
    <dgm:cxn modelId="{248EE936-34CF-44A9-8B5A-15A6A00958FF}" type="presParOf" srcId="{BEF32876-D400-48E2-9E64-69425AFC211A}" destId="{1549572B-1A36-4EF4-BBD2-879CECC90958}" srcOrd="3" destOrd="0" presId="urn:microsoft.com/office/officeart/2016/7/layout/BasicLinearProcessNumbered"/>
    <dgm:cxn modelId="{8A74CE1C-9AA9-43B2-873E-2951C1051403}" type="presParOf" srcId="{B8FF7B5D-14B5-441A-80B0-EABFF53B6223}" destId="{CF838F33-DBD8-4AA7-961B-80EA6D9631D1}" srcOrd="3" destOrd="0" presId="urn:microsoft.com/office/officeart/2016/7/layout/BasicLinearProcessNumbered"/>
    <dgm:cxn modelId="{B33D2948-E02C-44B9-9DAF-FE440F57DB60}" type="presParOf" srcId="{B8FF7B5D-14B5-441A-80B0-EABFF53B6223}" destId="{9D955275-585A-4FD6-8F38-382747117629}" srcOrd="4" destOrd="0" presId="urn:microsoft.com/office/officeart/2016/7/layout/BasicLinearProcessNumbered"/>
    <dgm:cxn modelId="{CDA25A89-3147-4D44-AA8E-03BF274F3CDA}" type="presParOf" srcId="{9D955275-585A-4FD6-8F38-382747117629}" destId="{94F8DC72-F42B-4571-A68D-E2629F5CF2F4}" srcOrd="0" destOrd="0" presId="urn:microsoft.com/office/officeart/2016/7/layout/BasicLinearProcessNumbered"/>
    <dgm:cxn modelId="{818B4B6E-9883-42A3-A4C7-9C068DFF91CA}" type="presParOf" srcId="{9D955275-585A-4FD6-8F38-382747117629}" destId="{8E2B6075-216D-45C7-BD6D-004A3E9CA6FF}" srcOrd="1" destOrd="0" presId="urn:microsoft.com/office/officeart/2016/7/layout/BasicLinearProcessNumbered"/>
    <dgm:cxn modelId="{2381D02E-B59A-4493-B1CA-7505A69C2960}" type="presParOf" srcId="{9D955275-585A-4FD6-8F38-382747117629}" destId="{827EFB4A-76E0-4BC4-8328-4EC3A2917338}" srcOrd="2" destOrd="0" presId="urn:microsoft.com/office/officeart/2016/7/layout/BasicLinearProcessNumbered"/>
    <dgm:cxn modelId="{555B1B5B-4364-4744-B93A-81F321AA688E}" type="presParOf" srcId="{9D955275-585A-4FD6-8F38-382747117629}" destId="{BFD173F9-614F-45A2-8233-18D584FFA690}" srcOrd="3" destOrd="0" presId="urn:microsoft.com/office/officeart/2016/7/layout/BasicLinearProcessNumbered"/>
    <dgm:cxn modelId="{5CB94CE5-54EF-4EE2-9926-A4B25EC93B7A}" type="presParOf" srcId="{B8FF7B5D-14B5-441A-80B0-EABFF53B6223}" destId="{D2229D87-D812-4B73-BF1C-72523E3E8195}" srcOrd="5" destOrd="0" presId="urn:microsoft.com/office/officeart/2016/7/layout/BasicLinearProcessNumbered"/>
    <dgm:cxn modelId="{A69BEA41-DA1B-4B52-B37E-DEB886B6D842}" type="presParOf" srcId="{B8FF7B5D-14B5-441A-80B0-EABFF53B6223}" destId="{B4107028-EFBE-4AF5-9E23-65C89F9398D8}" srcOrd="6" destOrd="0" presId="urn:microsoft.com/office/officeart/2016/7/layout/BasicLinearProcessNumbered"/>
    <dgm:cxn modelId="{1A2A34F5-30AD-44A0-8B0A-F8CFA86C507D}" type="presParOf" srcId="{B4107028-EFBE-4AF5-9E23-65C89F9398D8}" destId="{CB4F56C8-05FC-45D7-88E9-670C092A4DF8}" srcOrd="0" destOrd="0" presId="urn:microsoft.com/office/officeart/2016/7/layout/BasicLinearProcessNumbered"/>
    <dgm:cxn modelId="{AF8B2284-144A-4AA5-8938-6D95EB4061EF}" type="presParOf" srcId="{B4107028-EFBE-4AF5-9E23-65C89F9398D8}" destId="{4D16EBAD-DE99-48A3-AA28-9AFD404448DF}" srcOrd="1" destOrd="0" presId="urn:microsoft.com/office/officeart/2016/7/layout/BasicLinearProcessNumbered"/>
    <dgm:cxn modelId="{B4CB827E-7D41-4C1E-B68E-1889DF607879}" type="presParOf" srcId="{B4107028-EFBE-4AF5-9E23-65C89F9398D8}" destId="{C29426CA-3E79-4778-9DD6-685D22148931}" srcOrd="2" destOrd="0" presId="urn:microsoft.com/office/officeart/2016/7/layout/BasicLinearProcessNumbered"/>
    <dgm:cxn modelId="{99CBBAC4-A707-4337-BA1E-20C42F1E39A7}" type="presParOf" srcId="{B4107028-EFBE-4AF5-9E23-65C89F9398D8}" destId="{78A7F1C1-FD53-4799-83E7-667D05D36A34}" srcOrd="3" destOrd="0" presId="urn:microsoft.com/office/officeart/2016/7/layout/BasicLinearProcessNumbered"/>
    <dgm:cxn modelId="{26ABCB9C-4540-46F5-B6CC-C3F754EBACFA}" type="presParOf" srcId="{B8FF7B5D-14B5-441A-80B0-EABFF53B6223}" destId="{07796248-849C-4EEF-94FF-5DF7C2D4D955}" srcOrd="7" destOrd="0" presId="urn:microsoft.com/office/officeart/2016/7/layout/BasicLinearProcessNumbered"/>
    <dgm:cxn modelId="{A299959E-E58F-4B03-B079-F4E43A357A85}" type="presParOf" srcId="{B8FF7B5D-14B5-441A-80B0-EABFF53B6223}" destId="{D16CCC84-7DD5-43D2-9F04-B36202C9E69C}" srcOrd="8" destOrd="0" presId="urn:microsoft.com/office/officeart/2016/7/layout/BasicLinearProcessNumbered"/>
    <dgm:cxn modelId="{F920840E-CCD2-410F-B782-397C05082338}" type="presParOf" srcId="{D16CCC84-7DD5-43D2-9F04-B36202C9E69C}" destId="{59652F25-B15A-45EB-9EBF-36FE7C34EE80}" srcOrd="0" destOrd="0" presId="urn:microsoft.com/office/officeart/2016/7/layout/BasicLinearProcessNumbered"/>
    <dgm:cxn modelId="{618B4806-B279-4467-9535-21FCA5C3ED7A}" type="presParOf" srcId="{D16CCC84-7DD5-43D2-9F04-B36202C9E69C}" destId="{3826F602-C136-4B53-ADBE-F64C7AE63CED}" srcOrd="1" destOrd="0" presId="urn:microsoft.com/office/officeart/2016/7/layout/BasicLinearProcessNumbered"/>
    <dgm:cxn modelId="{260BDE39-7244-4ACD-A84E-EA9ACBDC1A96}" type="presParOf" srcId="{D16CCC84-7DD5-43D2-9F04-B36202C9E69C}" destId="{C5B4EEB3-EEF8-4B4E-AC44-3C30C63A50EB}" srcOrd="2" destOrd="0" presId="urn:microsoft.com/office/officeart/2016/7/layout/BasicLinearProcessNumbered"/>
    <dgm:cxn modelId="{F3D439B1-CCA3-4743-896D-A101313D8289}" type="presParOf" srcId="{D16CCC84-7DD5-43D2-9F04-B36202C9E69C}" destId="{33E875D7-1DB0-4144-BCB2-74C4F6E6B6C3}" srcOrd="3" destOrd="0" presId="urn:microsoft.com/office/officeart/2016/7/layout/BasicLinearProcessNumbered"/>
    <dgm:cxn modelId="{52039620-9C59-4F73-8B8D-FB50DE942BEC}" type="presParOf" srcId="{B8FF7B5D-14B5-441A-80B0-EABFF53B6223}" destId="{73C29108-A665-449B-AA6B-1CF65CF8030F}" srcOrd="9" destOrd="0" presId="urn:microsoft.com/office/officeart/2016/7/layout/BasicLinearProcessNumbered"/>
    <dgm:cxn modelId="{3D52CBDC-2F10-4063-BA43-58E1F7EE3EC5}" type="presParOf" srcId="{B8FF7B5D-14B5-441A-80B0-EABFF53B6223}" destId="{84CD1D08-C207-45BC-88F0-49592828ADF1}" srcOrd="10" destOrd="0" presId="urn:microsoft.com/office/officeart/2016/7/layout/BasicLinearProcessNumbered"/>
    <dgm:cxn modelId="{A74C08CF-416F-4717-A7F2-4872D8AB56D8}" type="presParOf" srcId="{84CD1D08-C207-45BC-88F0-49592828ADF1}" destId="{2D5071A5-1A58-43D1-B1E2-645E0C11187F}" srcOrd="0" destOrd="0" presId="urn:microsoft.com/office/officeart/2016/7/layout/BasicLinearProcessNumbered"/>
    <dgm:cxn modelId="{37479AF3-DE99-456F-B1C1-302B24EA99C0}" type="presParOf" srcId="{84CD1D08-C207-45BC-88F0-49592828ADF1}" destId="{E50CC11A-1575-421D-9771-3913E8C3BB94}" srcOrd="1" destOrd="0" presId="urn:microsoft.com/office/officeart/2016/7/layout/BasicLinearProcessNumbered"/>
    <dgm:cxn modelId="{DC804E4E-5B10-4DD5-A572-29CB6827E580}" type="presParOf" srcId="{84CD1D08-C207-45BC-88F0-49592828ADF1}" destId="{ADEEAFB9-7085-4878-964B-BCE39BD58EFE}" srcOrd="2" destOrd="0" presId="urn:microsoft.com/office/officeart/2016/7/layout/BasicLinearProcessNumbered"/>
    <dgm:cxn modelId="{86AFF95F-EEFB-44DD-B810-8D8872DD0F3D}" type="presParOf" srcId="{84CD1D08-C207-45BC-88F0-49592828ADF1}" destId="{D467A6B6-7EAC-4236-AF93-C45FC519C10F}" srcOrd="3" destOrd="0" presId="urn:microsoft.com/office/officeart/2016/7/layout/BasicLinearProcessNumbered"/>
    <dgm:cxn modelId="{A8B70A94-89B6-4FE2-92DB-2BE93FD82377}" type="presParOf" srcId="{B8FF7B5D-14B5-441A-80B0-EABFF53B6223}" destId="{E9AE5852-1552-4550-BB3D-6628B0DF1A51}" srcOrd="11" destOrd="0" presId="urn:microsoft.com/office/officeart/2016/7/layout/BasicLinearProcessNumbered"/>
    <dgm:cxn modelId="{E1815940-7DC4-4584-8431-AD622AF2D39A}" type="presParOf" srcId="{B8FF7B5D-14B5-441A-80B0-EABFF53B6223}" destId="{CBEE02DE-8DF9-4A38-8BDF-64BFD24FA5E0}" srcOrd="12" destOrd="0" presId="urn:microsoft.com/office/officeart/2016/7/layout/BasicLinearProcessNumbered"/>
    <dgm:cxn modelId="{C941D23D-151F-4B1F-8433-FF6302135581}" type="presParOf" srcId="{CBEE02DE-8DF9-4A38-8BDF-64BFD24FA5E0}" destId="{745F1312-3D6D-463B-9F2F-CB1104AC50AB}" srcOrd="0" destOrd="0" presId="urn:microsoft.com/office/officeart/2016/7/layout/BasicLinearProcessNumbered"/>
    <dgm:cxn modelId="{3A07D525-DCB6-4027-9BB4-F89C6CBCE129}" type="presParOf" srcId="{CBEE02DE-8DF9-4A38-8BDF-64BFD24FA5E0}" destId="{DFC22A4E-138E-4683-8BFD-FF2621F27A31}" srcOrd="1" destOrd="0" presId="urn:microsoft.com/office/officeart/2016/7/layout/BasicLinearProcessNumbered"/>
    <dgm:cxn modelId="{FE15BE0E-2B9C-43A4-AB4D-24D41A40E40F}" type="presParOf" srcId="{CBEE02DE-8DF9-4A38-8BDF-64BFD24FA5E0}" destId="{5EE1E7FB-209E-40EA-90F9-A74A785CD3F7}" srcOrd="2" destOrd="0" presId="urn:microsoft.com/office/officeart/2016/7/layout/BasicLinearProcessNumbered"/>
    <dgm:cxn modelId="{B94A01A5-0E9F-47F1-A96C-6C4A208E632F}" type="presParOf" srcId="{CBEE02DE-8DF9-4A38-8BDF-64BFD24FA5E0}" destId="{D6ACCF7D-520F-47AB-BAEB-A3DB33348004}"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C39A4D8-6800-4F05-B18A-E4A4E9855A7A}"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EF642DE1-B623-4AF5-AB4A-1B2B581BA803}">
      <dgm:prSet phldrT="[Texte]"/>
      <dgm:spPr/>
      <dgm:t>
        <a:bodyPr/>
        <a:lstStyle/>
        <a:p>
          <a:r>
            <a:rPr lang="fr-FR"/>
            <a:t>Side effect</a:t>
          </a:r>
          <a:endParaRPr lang="en-US"/>
        </a:p>
      </dgm:t>
    </dgm:pt>
    <dgm:pt modelId="{3C13EB76-1E8D-445C-AE8D-5191CA266576}" type="parTrans" cxnId="{8763CCE2-B64F-4878-A99D-F5153F49EC45}">
      <dgm:prSet/>
      <dgm:spPr/>
      <dgm:t>
        <a:bodyPr/>
        <a:lstStyle/>
        <a:p>
          <a:endParaRPr lang="en-US"/>
        </a:p>
      </dgm:t>
    </dgm:pt>
    <dgm:pt modelId="{6BEC4BA0-54B9-4E3E-B261-97AC81964DE2}" type="sibTrans" cxnId="{8763CCE2-B64F-4878-A99D-F5153F49EC45}">
      <dgm:prSet/>
      <dgm:spPr/>
      <dgm:t>
        <a:bodyPr/>
        <a:lstStyle/>
        <a:p>
          <a:endParaRPr lang="en-US"/>
        </a:p>
      </dgm:t>
    </dgm:pt>
    <dgm:pt modelId="{A2640B6A-C31D-41C4-A6C9-8E76BE74C1B4}">
      <dgm:prSet phldrT="[Texte]"/>
      <dgm:spPr/>
      <dgm:t>
        <a:bodyPr/>
        <a:lstStyle/>
        <a:p>
          <a:r>
            <a:rPr lang="fr-FR"/>
            <a:t>Side effect</a:t>
          </a:r>
          <a:endParaRPr lang="en-US"/>
        </a:p>
      </dgm:t>
    </dgm:pt>
    <dgm:pt modelId="{1AE1D70E-705A-45B0-829C-9CF16CE25C1E}" type="parTrans" cxnId="{566E0E91-D39D-4092-99AF-881FC35FCC7D}">
      <dgm:prSet/>
      <dgm:spPr/>
      <dgm:t>
        <a:bodyPr/>
        <a:lstStyle/>
        <a:p>
          <a:endParaRPr lang="en-US"/>
        </a:p>
      </dgm:t>
    </dgm:pt>
    <dgm:pt modelId="{54D51011-BDB7-4BE3-93EC-440C607100F1}" type="sibTrans" cxnId="{566E0E91-D39D-4092-99AF-881FC35FCC7D}">
      <dgm:prSet/>
      <dgm:spPr/>
      <dgm:t>
        <a:bodyPr/>
        <a:lstStyle/>
        <a:p>
          <a:endParaRPr lang="en-US"/>
        </a:p>
      </dgm:t>
    </dgm:pt>
    <dgm:pt modelId="{61745554-9668-4D25-AE28-C80D78F98919}">
      <dgm:prSet phldrT="[Texte]"/>
      <dgm:spPr/>
      <dgm:t>
        <a:bodyPr/>
        <a:lstStyle/>
        <a:p>
          <a:r>
            <a:rPr lang="fr-FR"/>
            <a:t>Side effect</a:t>
          </a:r>
          <a:endParaRPr lang="en-US"/>
        </a:p>
      </dgm:t>
    </dgm:pt>
    <dgm:pt modelId="{1E31B9D6-F9B7-40B9-AD10-0B9687A411CF}" type="parTrans" cxnId="{5FA63F13-8C6F-4F32-8B75-59B15C5A767B}">
      <dgm:prSet/>
      <dgm:spPr/>
      <dgm:t>
        <a:bodyPr/>
        <a:lstStyle/>
        <a:p>
          <a:endParaRPr lang="en-US"/>
        </a:p>
      </dgm:t>
    </dgm:pt>
    <dgm:pt modelId="{88256609-FA6D-4E0E-BFE4-B67CEAEF8CC0}" type="sibTrans" cxnId="{5FA63F13-8C6F-4F32-8B75-59B15C5A767B}">
      <dgm:prSet/>
      <dgm:spPr/>
      <dgm:t>
        <a:bodyPr/>
        <a:lstStyle/>
        <a:p>
          <a:endParaRPr lang="en-US"/>
        </a:p>
      </dgm:t>
    </dgm:pt>
    <dgm:pt modelId="{3DDFF2EB-AFAE-4BDB-97FE-61E6C0BE97B0}">
      <dgm:prSet phldrT="[Texte]"/>
      <dgm:spPr>
        <a:solidFill>
          <a:srgbClr val="FF0000"/>
        </a:solidFill>
      </dgm:spPr>
      <dgm:t>
        <a:bodyPr/>
        <a:lstStyle/>
        <a:p>
          <a:r>
            <a:rPr lang="fr-FR"/>
            <a:t>Pure/déterminsite/stable</a:t>
          </a:r>
          <a:endParaRPr lang="en-US"/>
        </a:p>
      </dgm:t>
    </dgm:pt>
    <dgm:pt modelId="{CFCA9A27-B6C1-481A-A03B-C95790522DB2}" type="parTrans" cxnId="{55EDA899-03E3-42B8-B97F-2B9DDC740370}">
      <dgm:prSet/>
      <dgm:spPr/>
      <dgm:t>
        <a:bodyPr/>
        <a:lstStyle/>
        <a:p>
          <a:endParaRPr lang="en-US"/>
        </a:p>
      </dgm:t>
    </dgm:pt>
    <dgm:pt modelId="{B018F5A5-A51A-4469-A7E0-F2A1EC298FAD}" type="sibTrans" cxnId="{55EDA899-03E3-42B8-B97F-2B9DDC740370}">
      <dgm:prSet/>
      <dgm:spPr/>
      <dgm:t>
        <a:bodyPr/>
        <a:lstStyle/>
        <a:p>
          <a:endParaRPr lang="en-US"/>
        </a:p>
      </dgm:t>
    </dgm:pt>
    <dgm:pt modelId="{54B255B4-A2E1-446B-8088-47565CD5A24E}" type="pres">
      <dgm:prSet presAssocID="{BC39A4D8-6800-4F05-B18A-E4A4E9855A7A}" presName="Name0" presStyleCnt="0">
        <dgm:presLayoutVars>
          <dgm:chMax val="7"/>
          <dgm:resizeHandles val="exact"/>
        </dgm:presLayoutVars>
      </dgm:prSet>
      <dgm:spPr/>
    </dgm:pt>
    <dgm:pt modelId="{9999D7C8-E29C-4C08-8580-B933E0022D3F}" type="pres">
      <dgm:prSet presAssocID="{BC39A4D8-6800-4F05-B18A-E4A4E9855A7A}" presName="comp1" presStyleCnt="0"/>
      <dgm:spPr/>
    </dgm:pt>
    <dgm:pt modelId="{41FA2864-7D7F-4885-B68D-A6B84C07F963}" type="pres">
      <dgm:prSet presAssocID="{BC39A4D8-6800-4F05-B18A-E4A4E9855A7A}" presName="circle1" presStyleLbl="node1" presStyleIdx="0" presStyleCnt="4"/>
      <dgm:spPr/>
    </dgm:pt>
    <dgm:pt modelId="{C6B6EEFB-5EC8-4BB9-B778-E54124E5B99E}" type="pres">
      <dgm:prSet presAssocID="{BC39A4D8-6800-4F05-B18A-E4A4E9855A7A}" presName="c1text" presStyleLbl="node1" presStyleIdx="0" presStyleCnt="4">
        <dgm:presLayoutVars>
          <dgm:bulletEnabled val="1"/>
        </dgm:presLayoutVars>
      </dgm:prSet>
      <dgm:spPr/>
    </dgm:pt>
    <dgm:pt modelId="{90326660-C654-421A-A159-9B83F9A4179E}" type="pres">
      <dgm:prSet presAssocID="{BC39A4D8-6800-4F05-B18A-E4A4E9855A7A}" presName="comp2" presStyleCnt="0"/>
      <dgm:spPr/>
    </dgm:pt>
    <dgm:pt modelId="{3BAAD491-3BCA-4124-83A1-8D153CF3E8EF}" type="pres">
      <dgm:prSet presAssocID="{BC39A4D8-6800-4F05-B18A-E4A4E9855A7A}" presName="circle2" presStyleLbl="node1" presStyleIdx="1" presStyleCnt="4"/>
      <dgm:spPr/>
    </dgm:pt>
    <dgm:pt modelId="{90E98FE8-5777-4CCA-A81B-849BED08A7D2}" type="pres">
      <dgm:prSet presAssocID="{BC39A4D8-6800-4F05-B18A-E4A4E9855A7A}" presName="c2text" presStyleLbl="node1" presStyleIdx="1" presStyleCnt="4">
        <dgm:presLayoutVars>
          <dgm:bulletEnabled val="1"/>
        </dgm:presLayoutVars>
      </dgm:prSet>
      <dgm:spPr/>
    </dgm:pt>
    <dgm:pt modelId="{33E854C0-E119-4BD4-836C-BDC2219AF7E2}" type="pres">
      <dgm:prSet presAssocID="{BC39A4D8-6800-4F05-B18A-E4A4E9855A7A}" presName="comp3" presStyleCnt="0"/>
      <dgm:spPr/>
    </dgm:pt>
    <dgm:pt modelId="{589047DA-1BD2-450F-9C47-8A2DCCC8535F}" type="pres">
      <dgm:prSet presAssocID="{BC39A4D8-6800-4F05-B18A-E4A4E9855A7A}" presName="circle3" presStyleLbl="node1" presStyleIdx="2" presStyleCnt="4"/>
      <dgm:spPr/>
    </dgm:pt>
    <dgm:pt modelId="{EC44F59B-BD8B-4BC2-B6BD-9BD0E486330C}" type="pres">
      <dgm:prSet presAssocID="{BC39A4D8-6800-4F05-B18A-E4A4E9855A7A}" presName="c3text" presStyleLbl="node1" presStyleIdx="2" presStyleCnt="4">
        <dgm:presLayoutVars>
          <dgm:bulletEnabled val="1"/>
        </dgm:presLayoutVars>
      </dgm:prSet>
      <dgm:spPr/>
    </dgm:pt>
    <dgm:pt modelId="{2E884471-1D03-4F67-B0F9-3C473817C516}" type="pres">
      <dgm:prSet presAssocID="{BC39A4D8-6800-4F05-B18A-E4A4E9855A7A}" presName="comp4" presStyleCnt="0"/>
      <dgm:spPr/>
    </dgm:pt>
    <dgm:pt modelId="{C54B52AC-6BCF-480D-BFBC-9A5BA5FD0639}" type="pres">
      <dgm:prSet presAssocID="{BC39A4D8-6800-4F05-B18A-E4A4E9855A7A}" presName="circle4" presStyleLbl="node1" presStyleIdx="3" presStyleCnt="4"/>
      <dgm:spPr/>
    </dgm:pt>
    <dgm:pt modelId="{D119E142-BC36-4F21-93F3-854AA8653E76}" type="pres">
      <dgm:prSet presAssocID="{BC39A4D8-6800-4F05-B18A-E4A4E9855A7A}" presName="c4text" presStyleLbl="node1" presStyleIdx="3" presStyleCnt="4">
        <dgm:presLayoutVars>
          <dgm:bulletEnabled val="1"/>
        </dgm:presLayoutVars>
      </dgm:prSet>
      <dgm:spPr/>
    </dgm:pt>
  </dgm:ptLst>
  <dgm:cxnLst>
    <dgm:cxn modelId="{8103FF11-AC71-477F-B152-D5D39F4D299A}" type="presOf" srcId="{61745554-9668-4D25-AE28-C80D78F98919}" destId="{589047DA-1BD2-450F-9C47-8A2DCCC8535F}" srcOrd="0" destOrd="0" presId="urn:microsoft.com/office/officeart/2005/8/layout/venn2"/>
    <dgm:cxn modelId="{5FA63F13-8C6F-4F32-8B75-59B15C5A767B}" srcId="{BC39A4D8-6800-4F05-B18A-E4A4E9855A7A}" destId="{61745554-9668-4D25-AE28-C80D78F98919}" srcOrd="2" destOrd="0" parTransId="{1E31B9D6-F9B7-40B9-AD10-0B9687A411CF}" sibTransId="{88256609-FA6D-4E0E-BFE4-B67CEAEF8CC0}"/>
    <dgm:cxn modelId="{E170A81B-CFAB-48E0-8702-A069FD7ABB8E}" type="presOf" srcId="{3DDFF2EB-AFAE-4BDB-97FE-61E6C0BE97B0}" destId="{D119E142-BC36-4F21-93F3-854AA8653E76}" srcOrd="1" destOrd="0" presId="urn:microsoft.com/office/officeart/2005/8/layout/venn2"/>
    <dgm:cxn modelId="{1D48DC20-49F6-4868-BFEE-C7A85D2DC9DE}" type="presOf" srcId="{A2640B6A-C31D-41C4-A6C9-8E76BE74C1B4}" destId="{90E98FE8-5777-4CCA-A81B-849BED08A7D2}" srcOrd="1" destOrd="0" presId="urn:microsoft.com/office/officeart/2005/8/layout/venn2"/>
    <dgm:cxn modelId="{ADA46A34-F319-472A-BDF4-EBD8F035449E}" type="presOf" srcId="{EF642DE1-B623-4AF5-AB4A-1B2B581BA803}" destId="{41FA2864-7D7F-4885-B68D-A6B84C07F963}" srcOrd="0" destOrd="0" presId="urn:microsoft.com/office/officeart/2005/8/layout/venn2"/>
    <dgm:cxn modelId="{B3AF7959-AFF9-4401-A754-BF664EBA51FE}" type="presOf" srcId="{EF642DE1-B623-4AF5-AB4A-1B2B581BA803}" destId="{C6B6EEFB-5EC8-4BB9-B778-E54124E5B99E}" srcOrd="1" destOrd="0" presId="urn:microsoft.com/office/officeart/2005/8/layout/venn2"/>
    <dgm:cxn modelId="{58A11B83-B654-4B20-885B-F8BC8F7ADA95}" type="presOf" srcId="{3DDFF2EB-AFAE-4BDB-97FE-61E6C0BE97B0}" destId="{C54B52AC-6BCF-480D-BFBC-9A5BA5FD0639}" srcOrd="0" destOrd="0" presId="urn:microsoft.com/office/officeart/2005/8/layout/venn2"/>
    <dgm:cxn modelId="{AFE8938C-3E6E-44E1-87E3-12D2FC6C202D}" type="presOf" srcId="{A2640B6A-C31D-41C4-A6C9-8E76BE74C1B4}" destId="{3BAAD491-3BCA-4124-83A1-8D153CF3E8EF}" srcOrd="0" destOrd="0" presId="urn:microsoft.com/office/officeart/2005/8/layout/venn2"/>
    <dgm:cxn modelId="{963B818E-B0A4-4468-BA7B-683D14F53BC6}" type="presOf" srcId="{BC39A4D8-6800-4F05-B18A-E4A4E9855A7A}" destId="{54B255B4-A2E1-446B-8088-47565CD5A24E}" srcOrd="0" destOrd="0" presId="urn:microsoft.com/office/officeart/2005/8/layout/venn2"/>
    <dgm:cxn modelId="{566E0E91-D39D-4092-99AF-881FC35FCC7D}" srcId="{BC39A4D8-6800-4F05-B18A-E4A4E9855A7A}" destId="{A2640B6A-C31D-41C4-A6C9-8E76BE74C1B4}" srcOrd="1" destOrd="0" parTransId="{1AE1D70E-705A-45B0-829C-9CF16CE25C1E}" sibTransId="{54D51011-BDB7-4BE3-93EC-440C607100F1}"/>
    <dgm:cxn modelId="{55EDA899-03E3-42B8-B97F-2B9DDC740370}" srcId="{BC39A4D8-6800-4F05-B18A-E4A4E9855A7A}" destId="{3DDFF2EB-AFAE-4BDB-97FE-61E6C0BE97B0}" srcOrd="3" destOrd="0" parTransId="{CFCA9A27-B6C1-481A-A03B-C95790522DB2}" sibTransId="{B018F5A5-A51A-4469-A7E0-F2A1EC298FAD}"/>
    <dgm:cxn modelId="{8763CCE2-B64F-4878-A99D-F5153F49EC45}" srcId="{BC39A4D8-6800-4F05-B18A-E4A4E9855A7A}" destId="{EF642DE1-B623-4AF5-AB4A-1B2B581BA803}" srcOrd="0" destOrd="0" parTransId="{3C13EB76-1E8D-445C-AE8D-5191CA266576}" sibTransId="{6BEC4BA0-54B9-4E3E-B261-97AC81964DE2}"/>
    <dgm:cxn modelId="{926B2AF0-C9BB-4095-B82D-F5EE0D907672}" type="presOf" srcId="{61745554-9668-4D25-AE28-C80D78F98919}" destId="{EC44F59B-BD8B-4BC2-B6BD-9BD0E486330C}" srcOrd="1" destOrd="0" presId="urn:microsoft.com/office/officeart/2005/8/layout/venn2"/>
    <dgm:cxn modelId="{D9F1FA13-A0B7-42D0-ACA1-4402C94BD0E6}" type="presParOf" srcId="{54B255B4-A2E1-446B-8088-47565CD5A24E}" destId="{9999D7C8-E29C-4C08-8580-B933E0022D3F}" srcOrd="0" destOrd="0" presId="urn:microsoft.com/office/officeart/2005/8/layout/venn2"/>
    <dgm:cxn modelId="{8A02011D-8CA8-44C6-A442-CD8616BA44C0}" type="presParOf" srcId="{9999D7C8-E29C-4C08-8580-B933E0022D3F}" destId="{41FA2864-7D7F-4885-B68D-A6B84C07F963}" srcOrd="0" destOrd="0" presId="urn:microsoft.com/office/officeart/2005/8/layout/venn2"/>
    <dgm:cxn modelId="{7E32F6CC-5C5A-4FCC-A278-0819DCF5AA4B}" type="presParOf" srcId="{9999D7C8-E29C-4C08-8580-B933E0022D3F}" destId="{C6B6EEFB-5EC8-4BB9-B778-E54124E5B99E}" srcOrd="1" destOrd="0" presId="urn:microsoft.com/office/officeart/2005/8/layout/venn2"/>
    <dgm:cxn modelId="{A1C25EB7-C2A8-4E11-9B8B-AB92E1C13CBD}" type="presParOf" srcId="{54B255B4-A2E1-446B-8088-47565CD5A24E}" destId="{90326660-C654-421A-A159-9B83F9A4179E}" srcOrd="1" destOrd="0" presId="urn:microsoft.com/office/officeart/2005/8/layout/venn2"/>
    <dgm:cxn modelId="{8FD02AE2-7CEC-435B-BAD5-F24A5E1CB9BA}" type="presParOf" srcId="{90326660-C654-421A-A159-9B83F9A4179E}" destId="{3BAAD491-3BCA-4124-83A1-8D153CF3E8EF}" srcOrd="0" destOrd="0" presId="urn:microsoft.com/office/officeart/2005/8/layout/venn2"/>
    <dgm:cxn modelId="{637BEBF5-F526-4068-AE02-802427F11899}" type="presParOf" srcId="{90326660-C654-421A-A159-9B83F9A4179E}" destId="{90E98FE8-5777-4CCA-A81B-849BED08A7D2}" srcOrd="1" destOrd="0" presId="urn:microsoft.com/office/officeart/2005/8/layout/venn2"/>
    <dgm:cxn modelId="{60D4A9A1-44D4-4F25-8A9C-3E976165A698}" type="presParOf" srcId="{54B255B4-A2E1-446B-8088-47565CD5A24E}" destId="{33E854C0-E119-4BD4-836C-BDC2219AF7E2}" srcOrd="2" destOrd="0" presId="urn:microsoft.com/office/officeart/2005/8/layout/venn2"/>
    <dgm:cxn modelId="{CD456C2A-CF35-4FE8-A7BA-7DBF54A45ADA}" type="presParOf" srcId="{33E854C0-E119-4BD4-836C-BDC2219AF7E2}" destId="{589047DA-1BD2-450F-9C47-8A2DCCC8535F}" srcOrd="0" destOrd="0" presId="urn:microsoft.com/office/officeart/2005/8/layout/venn2"/>
    <dgm:cxn modelId="{56CB5D2A-FF92-44BA-BE9E-71874F4A248F}" type="presParOf" srcId="{33E854C0-E119-4BD4-836C-BDC2219AF7E2}" destId="{EC44F59B-BD8B-4BC2-B6BD-9BD0E486330C}" srcOrd="1" destOrd="0" presId="urn:microsoft.com/office/officeart/2005/8/layout/venn2"/>
    <dgm:cxn modelId="{08C004CA-FF78-4C1D-8670-07B681726BB0}" type="presParOf" srcId="{54B255B4-A2E1-446B-8088-47565CD5A24E}" destId="{2E884471-1D03-4F67-B0F9-3C473817C516}" srcOrd="3" destOrd="0" presId="urn:microsoft.com/office/officeart/2005/8/layout/venn2"/>
    <dgm:cxn modelId="{94CA3B1E-93B9-4CC1-B890-E2C7D9E93156}" type="presParOf" srcId="{2E884471-1D03-4F67-B0F9-3C473817C516}" destId="{C54B52AC-6BCF-480D-BFBC-9A5BA5FD0639}" srcOrd="0" destOrd="0" presId="urn:microsoft.com/office/officeart/2005/8/layout/venn2"/>
    <dgm:cxn modelId="{4F490276-37C8-4262-87AE-B6B225A02DD3}" type="presParOf" srcId="{2E884471-1D03-4F67-B0F9-3C473817C516}" destId="{D119E142-BC36-4F21-93F3-854AA8653E76}"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009DE1B-87CF-4AB9-B874-66D455B81A94}" type="doc">
      <dgm:prSet loTypeId="urn:microsoft.com/office/officeart/2005/8/layout/default" loCatId="list" qsTypeId="urn:microsoft.com/office/officeart/2005/8/quickstyle/simple1" qsCatId="simple" csTypeId="urn:microsoft.com/office/officeart/2005/8/colors/accent1_4" csCatId="accent1" phldr="1"/>
      <dgm:spPr/>
      <dgm:t>
        <a:bodyPr/>
        <a:lstStyle/>
        <a:p>
          <a:endParaRPr lang="en-US"/>
        </a:p>
      </dgm:t>
    </dgm:pt>
    <dgm:pt modelId="{A043ABD7-FB63-462B-97C0-E05ED4AA0802}">
      <dgm:prSet/>
      <dgm:spPr/>
      <dgm:t>
        <a:bodyPr/>
        <a:lstStyle/>
        <a:p>
          <a:r>
            <a:rPr lang="en-US" b="1"/>
            <a:t>map </a:t>
          </a:r>
          <a:endParaRPr lang="en-US"/>
        </a:p>
      </dgm:t>
    </dgm:pt>
    <dgm:pt modelId="{44BDD190-D32E-4E95-A805-EBD93AEB33B9}" type="parTrans" cxnId="{ED12BD4E-2CEF-450F-92B3-7EBC86A148CA}">
      <dgm:prSet/>
      <dgm:spPr/>
      <dgm:t>
        <a:bodyPr/>
        <a:lstStyle/>
        <a:p>
          <a:endParaRPr lang="en-US"/>
        </a:p>
      </dgm:t>
    </dgm:pt>
    <dgm:pt modelId="{755426A8-F6EE-4C08-B051-D64660FDB2E1}" type="sibTrans" cxnId="{ED12BD4E-2CEF-450F-92B3-7EBC86A148CA}">
      <dgm:prSet/>
      <dgm:spPr/>
      <dgm:t>
        <a:bodyPr/>
        <a:lstStyle/>
        <a:p>
          <a:endParaRPr lang="en-US"/>
        </a:p>
      </dgm:t>
    </dgm:pt>
    <dgm:pt modelId="{6B1D1454-C4EE-486D-9181-F1CF4650E01C}">
      <dgm:prSet/>
      <dgm:spPr/>
      <dgm:t>
        <a:bodyPr/>
        <a:lstStyle/>
        <a:p>
          <a:r>
            <a:rPr lang="en-US" b="1"/>
            <a:t>filter </a:t>
          </a:r>
          <a:endParaRPr lang="en-US"/>
        </a:p>
      </dgm:t>
    </dgm:pt>
    <dgm:pt modelId="{480576BC-C1BF-4F68-88FD-631000D87069}" type="parTrans" cxnId="{08E204DB-70EC-4C28-AE29-8F344E892ABF}">
      <dgm:prSet/>
      <dgm:spPr/>
      <dgm:t>
        <a:bodyPr/>
        <a:lstStyle/>
        <a:p>
          <a:endParaRPr lang="en-US"/>
        </a:p>
      </dgm:t>
    </dgm:pt>
    <dgm:pt modelId="{FADD11E9-6790-4B7D-98DA-959DD2A3C953}" type="sibTrans" cxnId="{08E204DB-70EC-4C28-AE29-8F344E892ABF}">
      <dgm:prSet/>
      <dgm:spPr/>
      <dgm:t>
        <a:bodyPr/>
        <a:lstStyle/>
        <a:p>
          <a:endParaRPr lang="en-US"/>
        </a:p>
      </dgm:t>
    </dgm:pt>
    <dgm:pt modelId="{047D0B88-95C1-4D84-BBE9-76836A5ECAAE}">
      <dgm:prSet/>
      <dgm:spPr/>
      <dgm:t>
        <a:bodyPr/>
        <a:lstStyle/>
        <a:p>
          <a:r>
            <a:rPr lang="en-US" b="1"/>
            <a:t>every </a:t>
          </a:r>
          <a:endParaRPr lang="en-US"/>
        </a:p>
      </dgm:t>
    </dgm:pt>
    <dgm:pt modelId="{35BAF43D-1FAB-4FBE-ADCF-81EB7DDFA481}" type="parTrans" cxnId="{D4FC285A-1EE2-44B2-8090-5CD4EC2DB7F2}">
      <dgm:prSet/>
      <dgm:spPr/>
      <dgm:t>
        <a:bodyPr/>
        <a:lstStyle/>
        <a:p>
          <a:endParaRPr lang="en-US"/>
        </a:p>
      </dgm:t>
    </dgm:pt>
    <dgm:pt modelId="{0AE493B5-8E41-410D-A415-9EF9612CBEA0}" type="sibTrans" cxnId="{D4FC285A-1EE2-44B2-8090-5CD4EC2DB7F2}">
      <dgm:prSet/>
      <dgm:spPr/>
      <dgm:t>
        <a:bodyPr/>
        <a:lstStyle/>
        <a:p>
          <a:endParaRPr lang="en-US"/>
        </a:p>
      </dgm:t>
    </dgm:pt>
    <dgm:pt modelId="{FB1DC741-020C-42D7-99E8-117DED4C83BD}">
      <dgm:prSet/>
      <dgm:spPr/>
      <dgm:t>
        <a:bodyPr/>
        <a:lstStyle/>
        <a:p>
          <a:r>
            <a:rPr lang="en-US" b="1"/>
            <a:t>some </a:t>
          </a:r>
          <a:endParaRPr lang="en-US"/>
        </a:p>
      </dgm:t>
    </dgm:pt>
    <dgm:pt modelId="{90E86284-543F-47E9-8178-03ADD35221A5}" type="parTrans" cxnId="{1A77E394-DEDA-4687-B9C0-5C6ADFB725CC}">
      <dgm:prSet/>
      <dgm:spPr/>
      <dgm:t>
        <a:bodyPr/>
        <a:lstStyle/>
        <a:p>
          <a:endParaRPr lang="en-US"/>
        </a:p>
      </dgm:t>
    </dgm:pt>
    <dgm:pt modelId="{0D7425A5-4CC5-4D75-96B4-3976BEC4B0CE}" type="sibTrans" cxnId="{1A77E394-DEDA-4687-B9C0-5C6ADFB725CC}">
      <dgm:prSet/>
      <dgm:spPr/>
      <dgm:t>
        <a:bodyPr/>
        <a:lstStyle/>
        <a:p>
          <a:endParaRPr lang="en-US"/>
        </a:p>
      </dgm:t>
    </dgm:pt>
    <dgm:pt modelId="{D9BBBAF4-ACBC-4768-9D04-8B0836244BB5}">
      <dgm:prSet/>
      <dgm:spPr/>
      <dgm:t>
        <a:bodyPr/>
        <a:lstStyle/>
        <a:p>
          <a:r>
            <a:rPr lang="en-US" b="1"/>
            <a:t>sort</a:t>
          </a:r>
          <a:endParaRPr lang="en-US"/>
        </a:p>
      </dgm:t>
    </dgm:pt>
    <dgm:pt modelId="{A5351489-B199-450F-A00C-1F89CFA54BCA}" type="parTrans" cxnId="{6B11A2D4-916B-4E94-A37B-B59608390093}">
      <dgm:prSet/>
      <dgm:spPr/>
      <dgm:t>
        <a:bodyPr/>
        <a:lstStyle/>
        <a:p>
          <a:endParaRPr lang="en-US"/>
        </a:p>
      </dgm:t>
    </dgm:pt>
    <dgm:pt modelId="{25098AF0-A393-4F6A-9B76-6CBA0044E518}" type="sibTrans" cxnId="{6B11A2D4-916B-4E94-A37B-B59608390093}">
      <dgm:prSet/>
      <dgm:spPr/>
      <dgm:t>
        <a:bodyPr/>
        <a:lstStyle/>
        <a:p>
          <a:endParaRPr lang="en-US"/>
        </a:p>
      </dgm:t>
    </dgm:pt>
    <dgm:pt modelId="{2AED48FA-8B94-4206-BDE3-D1D4734FF29B}">
      <dgm:prSet/>
      <dgm:spPr/>
      <dgm:t>
        <a:bodyPr/>
        <a:lstStyle/>
        <a:p>
          <a:r>
            <a:rPr lang="en-US" b="1"/>
            <a:t>reduce </a:t>
          </a:r>
          <a:endParaRPr lang="en-US"/>
        </a:p>
      </dgm:t>
    </dgm:pt>
    <dgm:pt modelId="{05C4191B-1A12-45B9-8692-F5250D2B1BBF}" type="parTrans" cxnId="{43F58F52-8B0B-4C81-8F19-B391627EF08B}">
      <dgm:prSet/>
      <dgm:spPr/>
      <dgm:t>
        <a:bodyPr/>
        <a:lstStyle/>
        <a:p>
          <a:endParaRPr lang="en-US"/>
        </a:p>
      </dgm:t>
    </dgm:pt>
    <dgm:pt modelId="{353F5C44-096D-4632-9B80-DDFCA5CD6A8A}" type="sibTrans" cxnId="{43F58F52-8B0B-4C81-8F19-B391627EF08B}">
      <dgm:prSet/>
      <dgm:spPr/>
      <dgm:t>
        <a:bodyPr/>
        <a:lstStyle/>
        <a:p>
          <a:endParaRPr lang="en-US"/>
        </a:p>
      </dgm:t>
    </dgm:pt>
    <dgm:pt modelId="{5BF3C2CA-6619-4652-9606-FEB545159046}" type="pres">
      <dgm:prSet presAssocID="{9009DE1B-87CF-4AB9-B874-66D455B81A94}" presName="diagram" presStyleCnt="0">
        <dgm:presLayoutVars>
          <dgm:dir/>
          <dgm:resizeHandles val="exact"/>
        </dgm:presLayoutVars>
      </dgm:prSet>
      <dgm:spPr/>
    </dgm:pt>
    <dgm:pt modelId="{F37CFB22-42E6-440A-8833-DB4D10AD6C1F}" type="pres">
      <dgm:prSet presAssocID="{A043ABD7-FB63-462B-97C0-E05ED4AA0802}" presName="node" presStyleLbl="node1" presStyleIdx="0" presStyleCnt="6">
        <dgm:presLayoutVars>
          <dgm:bulletEnabled val="1"/>
        </dgm:presLayoutVars>
      </dgm:prSet>
      <dgm:spPr/>
    </dgm:pt>
    <dgm:pt modelId="{449B3DF6-2F1F-403F-9072-AE76AC5D681A}" type="pres">
      <dgm:prSet presAssocID="{755426A8-F6EE-4C08-B051-D64660FDB2E1}" presName="sibTrans" presStyleCnt="0"/>
      <dgm:spPr/>
    </dgm:pt>
    <dgm:pt modelId="{2A045701-38D0-4358-B2F3-825A9CF2762F}" type="pres">
      <dgm:prSet presAssocID="{6B1D1454-C4EE-486D-9181-F1CF4650E01C}" presName="node" presStyleLbl="node1" presStyleIdx="1" presStyleCnt="6">
        <dgm:presLayoutVars>
          <dgm:bulletEnabled val="1"/>
        </dgm:presLayoutVars>
      </dgm:prSet>
      <dgm:spPr/>
    </dgm:pt>
    <dgm:pt modelId="{1D53605C-399A-44A4-8E0D-D3E865D6242C}" type="pres">
      <dgm:prSet presAssocID="{FADD11E9-6790-4B7D-98DA-959DD2A3C953}" presName="sibTrans" presStyleCnt="0"/>
      <dgm:spPr/>
    </dgm:pt>
    <dgm:pt modelId="{0F3A23DB-7D2B-453E-B456-D87D4100AED1}" type="pres">
      <dgm:prSet presAssocID="{047D0B88-95C1-4D84-BBE9-76836A5ECAAE}" presName="node" presStyleLbl="node1" presStyleIdx="2" presStyleCnt="6">
        <dgm:presLayoutVars>
          <dgm:bulletEnabled val="1"/>
        </dgm:presLayoutVars>
      </dgm:prSet>
      <dgm:spPr/>
    </dgm:pt>
    <dgm:pt modelId="{CDE3616D-FCC4-4637-B917-409A29F15FB4}" type="pres">
      <dgm:prSet presAssocID="{0AE493B5-8E41-410D-A415-9EF9612CBEA0}" presName="sibTrans" presStyleCnt="0"/>
      <dgm:spPr/>
    </dgm:pt>
    <dgm:pt modelId="{51D3CBA8-77EB-4E54-98E6-71717B6F93A9}" type="pres">
      <dgm:prSet presAssocID="{FB1DC741-020C-42D7-99E8-117DED4C83BD}" presName="node" presStyleLbl="node1" presStyleIdx="3" presStyleCnt="6">
        <dgm:presLayoutVars>
          <dgm:bulletEnabled val="1"/>
        </dgm:presLayoutVars>
      </dgm:prSet>
      <dgm:spPr/>
    </dgm:pt>
    <dgm:pt modelId="{24B3CED4-086D-4FEB-9139-9316129FC589}" type="pres">
      <dgm:prSet presAssocID="{0D7425A5-4CC5-4D75-96B4-3976BEC4B0CE}" presName="sibTrans" presStyleCnt="0"/>
      <dgm:spPr/>
    </dgm:pt>
    <dgm:pt modelId="{9A934186-5243-42B5-BEF7-EE9809297D1E}" type="pres">
      <dgm:prSet presAssocID="{D9BBBAF4-ACBC-4768-9D04-8B0836244BB5}" presName="node" presStyleLbl="node1" presStyleIdx="4" presStyleCnt="6">
        <dgm:presLayoutVars>
          <dgm:bulletEnabled val="1"/>
        </dgm:presLayoutVars>
      </dgm:prSet>
      <dgm:spPr/>
    </dgm:pt>
    <dgm:pt modelId="{2561453B-5505-432E-A4C9-4CDE3CC32153}" type="pres">
      <dgm:prSet presAssocID="{25098AF0-A393-4F6A-9B76-6CBA0044E518}" presName="sibTrans" presStyleCnt="0"/>
      <dgm:spPr/>
    </dgm:pt>
    <dgm:pt modelId="{44845188-ADF7-46BA-91B5-EB2F17E38919}" type="pres">
      <dgm:prSet presAssocID="{2AED48FA-8B94-4206-BDE3-D1D4734FF29B}" presName="node" presStyleLbl="node1" presStyleIdx="5" presStyleCnt="6">
        <dgm:presLayoutVars>
          <dgm:bulletEnabled val="1"/>
        </dgm:presLayoutVars>
      </dgm:prSet>
      <dgm:spPr/>
    </dgm:pt>
  </dgm:ptLst>
  <dgm:cxnLst>
    <dgm:cxn modelId="{E5743F24-1AA3-4A70-AF2A-65CDEA8A91A2}" type="presOf" srcId="{9009DE1B-87CF-4AB9-B874-66D455B81A94}" destId="{5BF3C2CA-6619-4652-9606-FEB545159046}" srcOrd="0" destOrd="0" presId="urn:microsoft.com/office/officeart/2005/8/layout/default"/>
    <dgm:cxn modelId="{B4321328-7270-4643-9F83-58E6156F602A}" type="presOf" srcId="{6B1D1454-C4EE-486D-9181-F1CF4650E01C}" destId="{2A045701-38D0-4358-B2F3-825A9CF2762F}" srcOrd="0" destOrd="0" presId="urn:microsoft.com/office/officeart/2005/8/layout/default"/>
    <dgm:cxn modelId="{494E8B5D-82D0-4D21-B569-36EFDE7B7F57}" type="presOf" srcId="{047D0B88-95C1-4D84-BBE9-76836A5ECAAE}" destId="{0F3A23DB-7D2B-453E-B456-D87D4100AED1}" srcOrd="0" destOrd="0" presId="urn:microsoft.com/office/officeart/2005/8/layout/default"/>
    <dgm:cxn modelId="{ED12BD4E-2CEF-450F-92B3-7EBC86A148CA}" srcId="{9009DE1B-87CF-4AB9-B874-66D455B81A94}" destId="{A043ABD7-FB63-462B-97C0-E05ED4AA0802}" srcOrd="0" destOrd="0" parTransId="{44BDD190-D32E-4E95-A805-EBD93AEB33B9}" sibTransId="{755426A8-F6EE-4C08-B051-D64660FDB2E1}"/>
    <dgm:cxn modelId="{43F58F52-8B0B-4C81-8F19-B391627EF08B}" srcId="{9009DE1B-87CF-4AB9-B874-66D455B81A94}" destId="{2AED48FA-8B94-4206-BDE3-D1D4734FF29B}" srcOrd="5" destOrd="0" parTransId="{05C4191B-1A12-45B9-8692-F5250D2B1BBF}" sibTransId="{353F5C44-096D-4632-9B80-DDFCA5CD6A8A}"/>
    <dgm:cxn modelId="{D4FC285A-1EE2-44B2-8090-5CD4EC2DB7F2}" srcId="{9009DE1B-87CF-4AB9-B874-66D455B81A94}" destId="{047D0B88-95C1-4D84-BBE9-76836A5ECAAE}" srcOrd="2" destOrd="0" parTransId="{35BAF43D-1FAB-4FBE-ADCF-81EB7DDFA481}" sibTransId="{0AE493B5-8E41-410D-A415-9EF9612CBEA0}"/>
    <dgm:cxn modelId="{1A77E394-DEDA-4687-B9C0-5C6ADFB725CC}" srcId="{9009DE1B-87CF-4AB9-B874-66D455B81A94}" destId="{FB1DC741-020C-42D7-99E8-117DED4C83BD}" srcOrd="3" destOrd="0" parTransId="{90E86284-543F-47E9-8178-03ADD35221A5}" sibTransId="{0D7425A5-4CC5-4D75-96B4-3976BEC4B0CE}"/>
    <dgm:cxn modelId="{61BA2AAD-1414-43B9-A841-DA2BE10BE8E0}" type="presOf" srcId="{D9BBBAF4-ACBC-4768-9D04-8B0836244BB5}" destId="{9A934186-5243-42B5-BEF7-EE9809297D1E}" srcOrd="0" destOrd="0" presId="urn:microsoft.com/office/officeart/2005/8/layout/default"/>
    <dgm:cxn modelId="{968335B0-2D0A-4295-B8B1-8CDF4B2325A6}" type="presOf" srcId="{FB1DC741-020C-42D7-99E8-117DED4C83BD}" destId="{51D3CBA8-77EB-4E54-98E6-71717B6F93A9}" srcOrd="0" destOrd="0" presId="urn:microsoft.com/office/officeart/2005/8/layout/default"/>
    <dgm:cxn modelId="{59B368C1-F6E2-46EE-8752-4445AAFFFA61}" type="presOf" srcId="{2AED48FA-8B94-4206-BDE3-D1D4734FF29B}" destId="{44845188-ADF7-46BA-91B5-EB2F17E38919}" srcOrd="0" destOrd="0" presId="urn:microsoft.com/office/officeart/2005/8/layout/default"/>
    <dgm:cxn modelId="{6B11A2D4-916B-4E94-A37B-B59608390093}" srcId="{9009DE1B-87CF-4AB9-B874-66D455B81A94}" destId="{D9BBBAF4-ACBC-4768-9D04-8B0836244BB5}" srcOrd="4" destOrd="0" parTransId="{A5351489-B199-450F-A00C-1F89CFA54BCA}" sibTransId="{25098AF0-A393-4F6A-9B76-6CBA0044E518}"/>
    <dgm:cxn modelId="{08E204DB-70EC-4C28-AE29-8F344E892ABF}" srcId="{9009DE1B-87CF-4AB9-B874-66D455B81A94}" destId="{6B1D1454-C4EE-486D-9181-F1CF4650E01C}" srcOrd="1" destOrd="0" parTransId="{480576BC-C1BF-4F68-88FD-631000D87069}" sibTransId="{FADD11E9-6790-4B7D-98DA-959DD2A3C953}"/>
    <dgm:cxn modelId="{6431C7F7-E153-416D-BC9C-8C4E8E05C629}" type="presOf" srcId="{A043ABD7-FB63-462B-97C0-E05ED4AA0802}" destId="{F37CFB22-42E6-440A-8833-DB4D10AD6C1F}" srcOrd="0" destOrd="0" presId="urn:microsoft.com/office/officeart/2005/8/layout/default"/>
    <dgm:cxn modelId="{85FC7D34-E683-4523-8015-EB82D496B7F7}" type="presParOf" srcId="{5BF3C2CA-6619-4652-9606-FEB545159046}" destId="{F37CFB22-42E6-440A-8833-DB4D10AD6C1F}" srcOrd="0" destOrd="0" presId="urn:microsoft.com/office/officeart/2005/8/layout/default"/>
    <dgm:cxn modelId="{990DC08A-024C-4C24-AC3F-87EB50FA0D41}" type="presParOf" srcId="{5BF3C2CA-6619-4652-9606-FEB545159046}" destId="{449B3DF6-2F1F-403F-9072-AE76AC5D681A}" srcOrd="1" destOrd="0" presId="urn:microsoft.com/office/officeart/2005/8/layout/default"/>
    <dgm:cxn modelId="{28689A47-A9AA-4EC4-AF84-B8945D7CB66E}" type="presParOf" srcId="{5BF3C2CA-6619-4652-9606-FEB545159046}" destId="{2A045701-38D0-4358-B2F3-825A9CF2762F}" srcOrd="2" destOrd="0" presId="urn:microsoft.com/office/officeart/2005/8/layout/default"/>
    <dgm:cxn modelId="{F65925F3-4BB4-40F1-B48F-FF3D87E21DF2}" type="presParOf" srcId="{5BF3C2CA-6619-4652-9606-FEB545159046}" destId="{1D53605C-399A-44A4-8E0D-D3E865D6242C}" srcOrd="3" destOrd="0" presId="urn:microsoft.com/office/officeart/2005/8/layout/default"/>
    <dgm:cxn modelId="{44C74AE9-ED42-4296-B9EF-86FD998FF282}" type="presParOf" srcId="{5BF3C2CA-6619-4652-9606-FEB545159046}" destId="{0F3A23DB-7D2B-453E-B456-D87D4100AED1}" srcOrd="4" destOrd="0" presId="urn:microsoft.com/office/officeart/2005/8/layout/default"/>
    <dgm:cxn modelId="{01AED88D-8CB4-42BB-AB2B-90B7E9073960}" type="presParOf" srcId="{5BF3C2CA-6619-4652-9606-FEB545159046}" destId="{CDE3616D-FCC4-4637-B917-409A29F15FB4}" srcOrd="5" destOrd="0" presId="urn:microsoft.com/office/officeart/2005/8/layout/default"/>
    <dgm:cxn modelId="{EEFD4DA5-CC8A-47B9-BB8F-D2E50F86B652}" type="presParOf" srcId="{5BF3C2CA-6619-4652-9606-FEB545159046}" destId="{51D3CBA8-77EB-4E54-98E6-71717B6F93A9}" srcOrd="6" destOrd="0" presId="urn:microsoft.com/office/officeart/2005/8/layout/default"/>
    <dgm:cxn modelId="{D1B357C7-A6BF-445D-9EF7-D22A4DFCB769}" type="presParOf" srcId="{5BF3C2CA-6619-4652-9606-FEB545159046}" destId="{24B3CED4-086D-4FEB-9139-9316129FC589}" srcOrd="7" destOrd="0" presId="urn:microsoft.com/office/officeart/2005/8/layout/default"/>
    <dgm:cxn modelId="{79491107-001F-4FDE-99B1-8ED2636890E7}" type="presParOf" srcId="{5BF3C2CA-6619-4652-9606-FEB545159046}" destId="{9A934186-5243-42B5-BEF7-EE9809297D1E}" srcOrd="8" destOrd="0" presId="urn:microsoft.com/office/officeart/2005/8/layout/default"/>
    <dgm:cxn modelId="{A3503BBB-4348-4BF5-B3D2-49AC2724C85F}" type="presParOf" srcId="{5BF3C2CA-6619-4652-9606-FEB545159046}" destId="{2561453B-5505-432E-A4C9-4CDE3CC32153}" srcOrd="9" destOrd="0" presId="urn:microsoft.com/office/officeart/2005/8/layout/default"/>
    <dgm:cxn modelId="{2CE985C5-A365-45FA-8B8A-DC8F082D51A2}" type="presParOf" srcId="{5BF3C2CA-6619-4652-9606-FEB545159046}" destId="{44845188-ADF7-46BA-91B5-EB2F17E3891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009DE1B-87CF-4AB9-B874-66D455B81A94}" type="doc">
      <dgm:prSet loTypeId="urn:microsoft.com/office/officeart/2005/8/layout/default" loCatId="list" qsTypeId="urn:microsoft.com/office/officeart/2005/8/quickstyle/simple1" qsCatId="simple" csTypeId="urn:microsoft.com/office/officeart/2005/8/colors/accent1_4" csCatId="accent1" phldr="1"/>
      <dgm:spPr/>
      <dgm:t>
        <a:bodyPr/>
        <a:lstStyle/>
        <a:p>
          <a:endParaRPr lang="en-US"/>
        </a:p>
      </dgm:t>
    </dgm:pt>
    <dgm:pt modelId="{A043ABD7-FB63-462B-97C0-E05ED4AA0802}">
      <dgm:prSet/>
      <dgm:spPr/>
      <dgm:t>
        <a:bodyPr/>
        <a:lstStyle/>
        <a:p>
          <a:r>
            <a:rPr lang="en-US" b="1"/>
            <a:t>map </a:t>
          </a:r>
          <a:endParaRPr lang="en-US"/>
        </a:p>
      </dgm:t>
    </dgm:pt>
    <dgm:pt modelId="{44BDD190-D32E-4E95-A805-EBD93AEB33B9}" type="parTrans" cxnId="{ED12BD4E-2CEF-450F-92B3-7EBC86A148CA}">
      <dgm:prSet/>
      <dgm:spPr/>
      <dgm:t>
        <a:bodyPr/>
        <a:lstStyle/>
        <a:p>
          <a:endParaRPr lang="en-US"/>
        </a:p>
      </dgm:t>
    </dgm:pt>
    <dgm:pt modelId="{755426A8-F6EE-4C08-B051-D64660FDB2E1}" type="sibTrans" cxnId="{ED12BD4E-2CEF-450F-92B3-7EBC86A148CA}">
      <dgm:prSet/>
      <dgm:spPr/>
      <dgm:t>
        <a:bodyPr/>
        <a:lstStyle/>
        <a:p>
          <a:endParaRPr lang="en-US"/>
        </a:p>
      </dgm:t>
    </dgm:pt>
    <dgm:pt modelId="{6B1D1454-C4EE-486D-9181-F1CF4650E01C}">
      <dgm:prSet/>
      <dgm:spPr/>
      <dgm:t>
        <a:bodyPr/>
        <a:lstStyle/>
        <a:p>
          <a:r>
            <a:rPr lang="en-US" b="1"/>
            <a:t>filter </a:t>
          </a:r>
          <a:endParaRPr lang="en-US"/>
        </a:p>
      </dgm:t>
    </dgm:pt>
    <dgm:pt modelId="{480576BC-C1BF-4F68-88FD-631000D87069}" type="parTrans" cxnId="{08E204DB-70EC-4C28-AE29-8F344E892ABF}">
      <dgm:prSet/>
      <dgm:spPr/>
      <dgm:t>
        <a:bodyPr/>
        <a:lstStyle/>
        <a:p>
          <a:endParaRPr lang="en-US"/>
        </a:p>
      </dgm:t>
    </dgm:pt>
    <dgm:pt modelId="{FADD11E9-6790-4B7D-98DA-959DD2A3C953}" type="sibTrans" cxnId="{08E204DB-70EC-4C28-AE29-8F344E892ABF}">
      <dgm:prSet/>
      <dgm:spPr/>
      <dgm:t>
        <a:bodyPr/>
        <a:lstStyle/>
        <a:p>
          <a:endParaRPr lang="en-US"/>
        </a:p>
      </dgm:t>
    </dgm:pt>
    <dgm:pt modelId="{047D0B88-95C1-4D84-BBE9-76836A5ECAAE}">
      <dgm:prSet/>
      <dgm:spPr/>
      <dgm:t>
        <a:bodyPr/>
        <a:lstStyle/>
        <a:p>
          <a:r>
            <a:rPr lang="en-US" b="1"/>
            <a:t>every </a:t>
          </a:r>
          <a:endParaRPr lang="en-US"/>
        </a:p>
      </dgm:t>
    </dgm:pt>
    <dgm:pt modelId="{35BAF43D-1FAB-4FBE-ADCF-81EB7DDFA481}" type="parTrans" cxnId="{D4FC285A-1EE2-44B2-8090-5CD4EC2DB7F2}">
      <dgm:prSet/>
      <dgm:spPr/>
      <dgm:t>
        <a:bodyPr/>
        <a:lstStyle/>
        <a:p>
          <a:endParaRPr lang="en-US"/>
        </a:p>
      </dgm:t>
    </dgm:pt>
    <dgm:pt modelId="{0AE493B5-8E41-410D-A415-9EF9612CBEA0}" type="sibTrans" cxnId="{D4FC285A-1EE2-44B2-8090-5CD4EC2DB7F2}">
      <dgm:prSet/>
      <dgm:spPr/>
      <dgm:t>
        <a:bodyPr/>
        <a:lstStyle/>
        <a:p>
          <a:endParaRPr lang="en-US"/>
        </a:p>
      </dgm:t>
    </dgm:pt>
    <dgm:pt modelId="{FB1DC741-020C-42D7-99E8-117DED4C83BD}">
      <dgm:prSet/>
      <dgm:spPr/>
      <dgm:t>
        <a:bodyPr/>
        <a:lstStyle/>
        <a:p>
          <a:r>
            <a:rPr lang="en-US" b="1"/>
            <a:t>some </a:t>
          </a:r>
          <a:endParaRPr lang="en-US"/>
        </a:p>
      </dgm:t>
    </dgm:pt>
    <dgm:pt modelId="{90E86284-543F-47E9-8178-03ADD35221A5}" type="parTrans" cxnId="{1A77E394-DEDA-4687-B9C0-5C6ADFB725CC}">
      <dgm:prSet/>
      <dgm:spPr/>
      <dgm:t>
        <a:bodyPr/>
        <a:lstStyle/>
        <a:p>
          <a:endParaRPr lang="en-US"/>
        </a:p>
      </dgm:t>
    </dgm:pt>
    <dgm:pt modelId="{0D7425A5-4CC5-4D75-96B4-3976BEC4B0CE}" type="sibTrans" cxnId="{1A77E394-DEDA-4687-B9C0-5C6ADFB725CC}">
      <dgm:prSet/>
      <dgm:spPr/>
      <dgm:t>
        <a:bodyPr/>
        <a:lstStyle/>
        <a:p>
          <a:endParaRPr lang="en-US"/>
        </a:p>
      </dgm:t>
    </dgm:pt>
    <dgm:pt modelId="{D9BBBAF4-ACBC-4768-9D04-8B0836244BB5}">
      <dgm:prSet/>
      <dgm:spPr/>
      <dgm:t>
        <a:bodyPr/>
        <a:lstStyle/>
        <a:p>
          <a:r>
            <a:rPr lang="en-US" b="1"/>
            <a:t>sort</a:t>
          </a:r>
          <a:endParaRPr lang="en-US"/>
        </a:p>
      </dgm:t>
    </dgm:pt>
    <dgm:pt modelId="{A5351489-B199-450F-A00C-1F89CFA54BCA}" type="parTrans" cxnId="{6B11A2D4-916B-4E94-A37B-B59608390093}">
      <dgm:prSet/>
      <dgm:spPr/>
      <dgm:t>
        <a:bodyPr/>
        <a:lstStyle/>
        <a:p>
          <a:endParaRPr lang="en-US"/>
        </a:p>
      </dgm:t>
    </dgm:pt>
    <dgm:pt modelId="{25098AF0-A393-4F6A-9B76-6CBA0044E518}" type="sibTrans" cxnId="{6B11A2D4-916B-4E94-A37B-B59608390093}">
      <dgm:prSet/>
      <dgm:spPr/>
      <dgm:t>
        <a:bodyPr/>
        <a:lstStyle/>
        <a:p>
          <a:endParaRPr lang="en-US"/>
        </a:p>
      </dgm:t>
    </dgm:pt>
    <dgm:pt modelId="{2AED48FA-8B94-4206-BDE3-D1D4734FF29B}">
      <dgm:prSet/>
      <dgm:spPr/>
      <dgm:t>
        <a:bodyPr/>
        <a:lstStyle/>
        <a:p>
          <a:r>
            <a:rPr lang="en-US" b="1"/>
            <a:t>reduce </a:t>
          </a:r>
          <a:endParaRPr lang="en-US"/>
        </a:p>
      </dgm:t>
    </dgm:pt>
    <dgm:pt modelId="{05C4191B-1A12-45B9-8692-F5250D2B1BBF}" type="parTrans" cxnId="{43F58F52-8B0B-4C81-8F19-B391627EF08B}">
      <dgm:prSet/>
      <dgm:spPr/>
      <dgm:t>
        <a:bodyPr/>
        <a:lstStyle/>
        <a:p>
          <a:endParaRPr lang="en-US"/>
        </a:p>
      </dgm:t>
    </dgm:pt>
    <dgm:pt modelId="{353F5C44-096D-4632-9B80-DDFCA5CD6A8A}" type="sibTrans" cxnId="{43F58F52-8B0B-4C81-8F19-B391627EF08B}">
      <dgm:prSet/>
      <dgm:spPr/>
      <dgm:t>
        <a:bodyPr/>
        <a:lstStyle/>
        <a:p>
          <a:endParaRPr lang="en-US"/>
        </a:p>
      </dgm:t>
    </dgm:pt>
    <dgm:pt modelId="{5BF3C2CA-6619-4652-9606-FEB545159046}" type="pres">
      <dgm:prSet presAssocID="{9009DE1B-87CF-4AB9-B874-66D455B81A94}" presName="diagram" presStyleCnt="0">
        <dgm:presLayoutVars>
          <dgm:dir/>
          <dgm:resizeHandles val="exact"/>
        </dgm:presLayoutVars>
      </dgm:prSet>
      <dgm:spPr/>
    </dgm:pt>
    <dgm:pt modelId="{F37CFB22-42E6-440A-8833-DB4D10AD6C1F}" type="pres">
      <dgm:prSet presAssocID="{A043ABD7-FB63-462B-97C0-E05ED4AA0802}" presName="node" presStyleLbl="node1" presStyleIdx="0" presStyleCnt="6">
        <dgm:presLayoutVars>
          <dgm:bulletEnabled val="1"/>
        </dgm:presLayoutVars>
      </dgm:prSet>
      <dgm:spPr/>
    </dgm:pt>
    <dgm:pt modelId="{449B3DF6-2F1F-403F-9072-AE76AC5D681A}" type="pres">
      <dgm:prSet presAssocID="{755426A8-F6EE-4C08-B051-D64660FDB2E1}" presName="sibTrans" presStyleCnt="0"/>
      <dgm:spPr/>
    </dgm:pt>
    <dgm:pt modelId="{2A045701-38D0-4358-B2F3-825A9CF2762F}" type="pres">
      <dgm:prSet presAssocID="{6B1D1454-C4EE-486D-9181-F1CF4650E01C}" presName="node" presStyleLbl="node1" presStyleIdx="1" presStyleCnt="6">
        <dgm:presLayoutVars>
          <dgm:bulletEnabled val="1"/>
        </dgm:presLayoutVars>
      </dgm:prSet>
      <dgm:spPr/>
    </dgm:pt>
    <dgm:pt modelId="{1D53605C-399A-44A4-8E0D-D3E865D6242C}" type="pres">
      <dgm:prSet presAssocID="{FADD11E9-6790-4B7D-98DA-959DD2A3C953}" presName="sibTrans" presStyleCnt="0"/>
      <dgm:spPr/>
    </dgm:pt>
    <dgm:pt modelId="{0F3A23DB-7D2B-453E-B456-D87D4100AED1}" type="pres">
      <dgm:prSet presAssocID="{047D0B88-95C1-4D84-BBE9-76836A5ECAAE}" presName="node" presStyleLbl="node1" presStyleIdx="2" presStyleCnt="6">
        <dgm:presLayoutVars>
          <dgm:bulletEnabled val="1"/>
        </dgm:presLayoutVars>
      </dgm:prSet>
      <dgm:spPr/>
    </dgm:pt>
    <dgm:pt modelId="{CDE3616D-FCC4-4637-B917-409A29F15FB4}" type="pres">
      <dgm:prSet presAssocID="{0AE493B5-8E41-410D-A415-9EF9612CBEA0}" presName="sibTrans" presStyleCnt="0"/>
      <dgm:spPr/>
    </dgm:pt>
    <dgm:pt modelId="{51D3CBA8-77EB-4E54-98E6-71717B6F93A9}" type="pres">
      <dgm:prSet presAssocID="{FB1DC741-020C-42D7-99E8-117DED4C83BD}" presName="node" presStyleLbl="node1" presStyleIdx="3" presStyleCnt="6">
        <dgm:presLayoutVars>
          <dgm:bulletEnabled val="1"/>
        </dgm:presLayoutVars>
      </dgm:prSet>
      <dgm:spPr/>
    </dgm:pt>
    <dgm:pt modelId="{24B3CED4-086D-4FEB-9139-9316129FC589}" type="pres">
      <dgm:prSet presAssocID="{0D7425A5-4CC5-4D75-96B4-3976BEC4B0CE}" presName="sibTrans" presStyleCnt="0"/>
      <dgm:spPr/>
    </dgm:pt>
    <dgm:pt modelId="{9A934186-5243-42B5-BEF7-EE9809297D1E}" type="pres">
      <dgm:prSet presAssocID="{D9BBBAF4-ACBC-4768-9D04-8B0836244BB5}" presName="node" presStyleLbl="node1" presStyleIdx="4" presStyleCnt="6">
        <dgm:presLayoutVars>
          <dgm:bulletEnabled val="1"/>
        </dgm:presLayoutVars>
      </dgm:prSet>
      <dgm:spPr/>
    </dgm:pt>
    <dgm:pt modelId="{2561453B-5505-432E-A4C9-4CDE3CC32153}" type="pres">
      <dgm:prSet presAssocID="{25098AF0-A393-4F6A-9B76-6CBA0044E518}" presName="sibTrans" presStyleCnt="0"/>
      <dgm:spPr/>
    </dgm:pt>
    <dgm:pt modelId="{44845188-ADF7-46BA-91B5-EB2F17E38919}" type="pres">
      <dgm:prSet presAssocID="{2AED48FA-8B94-4206-BDE3-D1D4734FF29B}" presName="node" presStyleLbl="node1" presStyleIdx="5" presStyleCnt="6">
        <dgm:presLayoutVars>
          <dgm:bulletEnabled val="1"/>
        </dgm:presLayoutVars>
      </dgm:prSet>
      <dgm:spPr/>
    </dgm:pt>
  </dgm:ptLst>
  <dgm:cxnLst>
    <dgm:cxn modelId="{E5743F24-1AA3-4A70-AF2A-65CDEA8A91A2}" type="presOf" srcId="{9009DE1B-87CF-4AB9-B874-66D455B81A94}" destId="{5BF3C2CA-6619-4652-9606-FEB545159046}" srcOrd="0" destOrd="0" presId="urn:microsoft.com/office/officeart/2005/8/layout/default"/>
    <dgm:cxn modelId="{B4321328-7270-4643-9F83-58E6156F602A}" type="presOf" srcId="{6B1D1454-C4EE-486D-9181-F1CF4650E01C}" destId="{2A045701-38D0-4358-B2F3-825A9CF2762F}" srcOrd="0" destOrd="0" presId="urn:microsoft.com/office/officeart/2005/8/layout/default"/>
    <dgm:cxn modelId="{494E8B5D-82D0-4D21-B569-36EFDE7B7F57}" type="presOf" srcId="{047D0B88-95C1-4D84-BBE9-76836A5ECAAE}" destId="{0F3A23DB-7D2B-453E-B456-D87D4100AED1}" srcOrd="0" destOrd="0" presId="urn:microsoft.com/office/officeart/2005/8/layout/default"/>
    <dgm:cxn modelId="{ED12BD4E-2CEF-450F-92B3-7EBC86A148CA}" srcId="{9009DE1B-87CF-4AB9-B874-66D455B81A94}" destId="{A043ABD7-FB63-462B-97C0-E05ED4AA0802}" srcOrd="0" destOrd="0" parTransId="{44BDD190-D32E-4E95-A805-EBD93AEB33B9}" sibTransId="{755426A8-F6EE-4C08-B051-D64660FDB2E1}"/>
    <dgm:cxn modelId="{43F58F52-8B0B-4C81-8F19-B391627EF08B}" srcId="{9009DE1B-87CF-4AB9-B874-66D455B81A94}" destId="{2AED48FA-8B94-4206-BDE3-D1D4734FF29B}" srcOrd="5" destOrd="0" parTransId="{05C4191B-1A12-45B9-8692-F5250D2B1BBF}" sibTransId="{353F5C44-096D-4632-9B80-DDFCA5CD6A8A}"/>
    <dgm:cxn modelId="{D4FC285A-1EE2-44B2-8090-5CD4EC2DB7F2}" srcId="{9009DE1B-87CF-4AB9-B874-66D455B81A94}" destId="{047D0B88-95C1-4D84-BBE9-76836A5ECAAE}" srcOrd="2" destOrd="0" parTransId="{35BAF43D-1FAB-4FBE-ADCF-81EB7DDFA481}" sibTransId="{0AE493B5-8E41-410D-A415-9EF9612CBEA0}"/>
    <dgm:cxn modelId="{1A77E394-DEDA-4687-B9C0-5C6ADFB725CC}" srcId="{9009DE1B-87CF-4AB9-B874-66D455B81A94}" destId="{FB1DC741-020C-42D7-99E8-117DED4C83BD}" srcOrd="3" destOrd="0" parTransId="{90E86284-543F-47E9-8178-03ADD35221A5}" sibTransId="{0D7425A5-4CC5-4D75-96B4-3976BEC4B0CE}"/>
    <dgm:cxn modelId="{61BA2AAD-1414-43B9-A841-DA2BE10BE8E0}" type="presOf" srcId="{D9BBBAF4-ACBC-4768-9D04-8B0836244BB5}" destId="{9A934186-5243-42B5-BEF7-EE9809297D1E}" srcOrd="0" destOrd="0" presId="urn:microsoft.com/office/officeart/2005/8/layout/default"/>
    <dgm:cxn modelId="{968335B0-2D0A-4295-B8B1-8CDF4B2325A6}" type="presOf" srcId="{FB1DC741-020C-42D7-99E8-117DED4C83BD}" destId="{51D3CBA8-77EB-4E54-98E6-71717B6F93A9}" srcOrd="0" destOrd="0" presId="urn:microsoft.com/office/officeart/2005/8/layout/default"/>
    <dgm:cxn modelId="{59B368C1-F6E2-46EE-8752-4445AAFFFA61}" type="presOf" srcId="{2AED48FA-8B94-4206-BDE3-D1D4734FF29B}" destId="{44845188-ADF7-46BA-91B5-EB2F17E38919}" srcOrd="0" destOrd="0" presId="urn:microsoft.com/office/officeart/2005/8/layout/default"/>
    <dgm:cxn modelId="{6B11A2D4-916B-4E94-A37B-B59608390093}" srcId="{9009DE1B-87CF-4AB9-B874-66D455B81A94}" destId="{D9BBBAF4-ACBC-4768-9D04-8B0836244BB5}" srcOrd="4" destOrd="0" parTransId="{A5351489-B199-450F-A00C-1F89CFA54BCA}" sibTransId="{25098AF0-A393-4F6A-9B76-6CBA0044E518}"/>
    <dgm:cxn modelId="{08E204DB-70EC-4C28-AE29-8F344E892ABF}" srcId="{9009DE1B-87CF-4AB9-B874-66D455B81A94}" destId="{6B1D1454-C4EE-486D-9181-F1CF4650E01C}" srcOrd="1" destOrd="0" parTransId="{480576BC-C1BF-4F68-88FD-631000D87069}" sibTransId="{FADD11E9-6790-4B7D-98DA-959DD2A3C953}"/>
    <dgm:cxn modelId="{6431C7F7-E153-416D-BC9C-8C4E8E05C629}" type="presOf" srcId="{A043ABD7-FB63-462B-97C0-E05ED4AA0802}" destId="{F37CFB22-42E6-440A-8833-DB4D10AD6C1F}" srcOrd="0" destOrd="0" presId="urn:microsoft.com/office/officeart/2005/8/layout/default"/>
    <dgm:cxn modelId="{85FC7D34-E683-4523-8015-EB82D496B7F7}" type="presParOf" srcId="{5BF3C2CA-6619-4652-9606-FEB545159046}" destId="{F37CFB22-42E6-440A-8833-DB4D10AD6C1F}" srcOrd="0" destOrd="0" presId="urn:microsoft.com/office/officeart/2005/8/layout/default"/>
    <dgm:cxn modelId="{990DC08A-024C-4C24-AC3F-87EB50FA0D41}" type="presParOf" srcId="{5BF3C2CA-6619-4652-9606-FEB545159046}" destId="{449B3DF6-2F1F-403F-9072-AE76AC5D681A}" srcOrd="1" destOrd="0" presId="urn:microsoft.com/office/officeart/2005/8/layout/default"/>
    <dgm:cxn modelId="{28689A47-A9AA-4EC4-AF84-B8945D7CB66E}" type="presParOf" srcId="{5BF3C2CA-6619-4652-9606-FEB545159046}" destId="{2A045701-38D0-4358-B2F3-825A9CF2762F}" srcOrd="2" destOrd="0" presId="urn:microsoft.com/office/officeart/2005/8/layout/default"/>
    <dgm:cxn modelId="{F65925F3-4BB4-40F1-B48F-FF3D87E21DF2}" type="presParOf" srcId="{5BF3C2CA-6619-4652-9606-FEB545159046}" destId="{1D53605C-399A-44A4-8E0D-D3E865D6242C}" srcOrd="3" destOrd="0" presId="urn:microsoft.com/office/officeart/2005/8/layout/default"/>
    <dgm:cxn modelId="{44C74AE9-ED42-4296-B9EF-86FD998FF282}" type="presParOf" srcId="{5BF3C2CA-6619-4652-9606-FEB545159046}" destId="{0F3A23DB-7D2B-453E-B456-D87D4100AED1}" srcOrd="4" destOrd="0" presId="urn:microsoft.com/office/officeart/2005/8/layout/default"/>
    <dgm:cxn modelId="{01AED88D-8CB4-42BB-AB2B-90B7E9073960}" type="presParOf" srcId="{5BF3C2CA-6619-4652-9606-FEB545159046}" destId="{CDE3616D-FCC4-4637-B917-409A29F15FB4}" srcOrd="5" destOrd="0" presId="urn:microsoft.com/office/officeart/2005/8/layout/default"/>
    <dgm:cxn modelId="{EEFD4DA5-CC8A-47B9-BB8F-D2E50F86B652}" type="presParOf" srcId="{5BF3C2CA-6619-4652-9606-FEB545159046}" destId="{51D3CBA8-77EB-4E54-98E6-71717B6F93A9}" srcOrd="6" destOrd="0" presId="urn:microsoft.com/office/officeart/2005/8/layout/default"/>
    <dgm:cxn modelId="{D1B357C7-A6BF-445D-9EF7-D22A4DFCB769}" type="presParOf" srcId="{5BF3C2CA-6619-4652-9606-FEB545159046}" destId="{24B3CED4-086D-4FEB-9139-9316129FC589}" srcOrd="7" destOrd="0" presId="urn:microsoft.com/office/officeart/2005/8/layout/default"/>
    <dgm:cxn modelId="{79491107-001F-4FDE-99B1-8ED2636890E7}" type="presParOf" srcId="{5BF3C2CA-6619-4652-9606-FEB545159046}" destId="{9A934186-5243-42B5-BEF7-EE9809297D1E}" srcOrd="8" destOrd="0" presId="urn:microsoft.com/office/officeart/2005/8/layout/default"/>
    <dgm:cxn modelId="{A3503BBB-4348-4BF5-B3D2-49AC2724C85F}" type="presParOf" srcId="{5BF3C2CA-6619-4652-9606-FEB545159046}" destId="{2561453B-5505-432E-A4C9-4CDE3CC32153}" srcOrd="9" destOrd="0" presId="urn:microsoft.com/office/officeart/2005/8/layout/default"/>
    <dgm:cxn modelId="{2CE985C5-A365-45FA-8B8A-DC8F082D51A2}" type="presParOf" srcId="{5BF3C2CA-6619-4652-9606-FEB545159046}" destId="{44845188-ADF7-46BA-91B5-EB2F17E38919}"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009DE1B-87CF-4AB9-B874-66D455B81A94}" type="doc">
      <dgm:prSet loTypeId="urn:microsoft.com/office/officeart/2005/8/layout/default" loCatId="list" qsTypeId="urn:microsoft.com/office/officeart/2005/8/quickstyle/simple1" qsCatId="simple" csTypeId="urn:microsoft.com/office/officeart/2005/8/colors/accent1_4" csCatId="accent1" phldr="1"/>
      <dgm:spPr/>
      <dgm:t>
        <a:bodyPr/>
        <a:lstStyle/>
        <a:p>
          <a:endParaRPr lang="en-US"/>
        </a:p>
      </dgm:t>
    </dgm:pt>
    <dgm:pt modelId="{A043ABD7-FB63-462B-97C0-E05ED4AA0802}">
      <dgm:prSet/>
      <dgm:spPr/>
      <dgm:t>
        <a:bodyPr/>
        <a:lstStyle/>
        <a:p>
          <a:r>
            <a:rPr lang="en-US" b="1"/>
            <a:t>Spread</a:t>
          </a:r>
          <a:endParaRPr lang="en-US"/>
        </a:p>
      </dgm:t>
    </dgm:pt>
    <dgm:pt modelId="{44BDD190-D32E-4E95-A805-EBD93AEB33B9}" type="parTrans" cxnId="{ED12BD4E-2CEF-450F-92B3-7EBC86A148CA}">
      <dgm:prSet/>
      <dgm:spPr/>
      <dgm:t>
        <a:bodyPr/>
        <a:lstStyle/>
        <a:p>
          <a:endParaRPr lang="en-US"/>
        </a:p>
      </dgm:t>
    </dgm:pt>
    <dgm:pt modelId="{755426A8-F6EE-4C08-B051-D64660FDB2E1}" type="sibTrans" cxnId="{ED12BD4E-2CEF-450F-92B3-7EBC86A148CA}">
      <dgm:prSet/>
      <dgm:spPr/>
      <dgm:t>
        <a:bodyPr/>
        <a:lstStyle/>
        <a:p>
          <a:endParaRPr lang="en-US"/>
        </a:p>
      </dgm:t>
    </dgm:pt>
    <dgm:pt modelId="{CFCC88A1-C598-4EE5-8487-F6A320541776}">
      <dgm:prSet/>
      <dgm:spPr/>
      <dgm:t>
        <a:bodyPr/>
        <a:lstStyle/>
        <a:p>
          <a:r>
            <a:rPr lang="fr-FR"/>
            <a:t>Destructuring</a:t>
          </a:r>
          <a:endParaRPr lang="en-US"/>
        </a:p>
      </dgm:t>
    </dgm:pt>
    <dgm:pt modelId="{425DBCCA-B78C-4494-8DCE-5EE4876A7C98}" type="parTrans" cxnId="{EBECE514-0FCF-4F82-951D-6EA72EF2779E}">
      <dgm:prSet/>
      <dgm:spPr/>
      <dgm:t>
        <a:bodyPr/>
        <a:lstStyle/>
        <a:p>
          <a:endParaRPr lang="en-US"/>
        </a:p>
      </dgm:t>
    </dgm:pt>
    <dgm:pt modelId="{36C56BE9-02D5-49D5-BDF9-35FED2209C0E}" type="sibTrans" cxnId="{EBECE514-0FCF-4F82-951D-6EA72EF2779E}">
      <dgm:prSet/>
      <dgm:spPr/>
      <dgm:t>
        <a:bodyPr/>
        <a:lstStyle/>
        <a:p>
          <a:endParaRPr lang="en-US"/>
        </a:p>
      </dgm:t>
    </dgm:pt>
    <dgm:pt modelId="{34B8A007-233D-4883-A052-3553C0CC6520}">
      <dgm:prSet/>
      <dgm:spPr/>
      <dgm:t>
        <a:bodyPr/>
        <a:lstStyle/>
        <a:p>
          <a:r>
            <a:rPr lang="fr-FR"/>
            <a:t>Rest</a:t>
          </a:r>
          <a:endParaRPr lang="en-US"/>
        </a:p>
      </dgm:t>
    </dgm:pt>
    <dgm:pt modelId="{1AA4F116-AF9B-4763-A5B4-4D51D6150647}" type="parTrans" cxnId="{DA64A503-E9B3-4E46-856A-F4E83F9C3F9B}">
      <dgm:prSet/>
      <dgm:spPr/>
      <dgm:t>
        <a:bodyPr/>
        <a:lstStyle/>
        <a:p>
          <a:endParaRPr lang="en-US"/>
        </a:p>
      </dgm:t>
    </dgm:pt>
    <dgm:pt modelId="{82CD3E2E-0640-41BC-A23B-170256608DE8}" type="sibTrans" cxnId="{DA64A503-E9B3-4E46-856A-F4E83F9C3F9B}">
      <dgm:prSet/>
      <dgm:spPr/>
      <dgm:t>
        <a:bodyPr/>
        <a:lstStyle/>
        <a:p>
          <a:endParaRPr lang="en-US"/>
        </a:p>
      </dgm:t>
    </dgm:pt>
    <dgm:pt modelId="{EC8054CD-C50F-460C-89E5-C573D19C0F64}">
      <dgm:prSet/>
      <dgm:spPr/>
      <dgm:t>
        <a:bodyPr/>
        <a:lstStyle/>
        <a:p>
          <a:r>
            <a:rPr lang="fr-FR"/>
            <a:t>Copy</a:t>
          </a:r>
          <a:endParaRPr lang="en-US"/>
        </a:p>
      </dgm:t>
    </dgm:pt>
    <dgm:pt modelId="{7ED985A0-4AE3-47C4-861D-16E1D39631F1}" type="parTrans" cxnId="{A2382B03-8440-41D7-8939-BBBA7A84CF25}">
      <dgm:prSet/>
      <dgm:spPr/>
      <dgm:t>
        <a:bodyPr/>
        <a:lstStyle/>
        <a:p>
          <a:endParaRPr lang="en-US"/>
        </a:p>
      </dgm:t>
    </dgm:pt>
    <dgm:pt modelId="{BF66F358-C52C-4BDE-8018-F6E12FDF3350}" type="sibTrans" cxnId="{A2382B03-8440-41D7-8939-BBBA7A84CF25}">
      <dgm:prSet/>
      <dgm:spPr/>
      <dgm:t>
        <a:bodyPr/>
        <a:lstStyle/>
        <a:p>
          <a:endParaRPr lang="en-US"/>
        </a:p>
      </dgm:t>
    </dgm:pt>
    <dgm:pt modelId="{330CB680-2287-42DF-B8A2-4FC24021F561}">
      <dgm:prSet/>
      <dgm:spPr/>
      <dgm:t>
        <a:bodyPr/>
        <a:lstStyle/>
        <a:p>
          <a:r>
            <a:rPr lang="fr-FR"/>
            <a:t>Shallow Copy</a:t>
          </a:r>
          <a:endParaRPr lang="en-US"/>
        </a:p>
      </dgm:t>
    </dgm:pt>
    <dgm:pt modelId="{3EC5F849-5025-44FC-9528-F95CEB53C452}" type="parTrans" cxnId="{CFE9BC3F-9C15-48FB-AF91-0541E1228188}">
      <dgm:prSet/>
      <dgm:spPr/>
      <dgm:t>
        <a:bodyPr/>
        <a:lstStyle/>
        <a:p>
          <a:endParaRPr lang="en-US"/>
        </a:p>
      </dgm:t>
    </dgm:pt>
    <dgm:pt modelId="{557FF31B-2E3E-4E1C-BE3A-263DD5E9FE9B}" type="sibTrans" cxnId="{CFE9BC3F-9C15-48FB-AF91-0541E1228188}">
      <dgm:prSet/>
      <dgm:spPr/>
      <dgm:t>
        <a:bodyPr/>
        <a:lstStyle/>
        <a:p>
          <a:endParaRPr lang="en-US"/>
        </a:p>
      </dgm:t>
    </dgm:pt>
    <dgm:pt modelId="{29FCE2AC-3199-4FD9-92D6-4660E9136735}">
      <dgm:prSet/>
      <dgm:spPr/>
      <dgm:t>
        <a:bodyPr/>
        <a:lstStyle/>
        <a:p>
          <a:r>
            <a:rPr lang="fr-FR"/>
            <a:t>Reference type</a:t>
          </a:r>
          <a:endParaRPr lang="en-US"/>
        </a:p>
      </dgm:t>
    </dgm:pt>
    <dgm:pt modelId="{242AD340-4983-4AA7-85B9-4729063A1176}" type="parTrans" cxnId="{3346DA17-BDEC-4961-8871-88717DE329F3}">
      <dgm:prSet/>
      <dgm:spPr/>
      <dgm:t>
        <a:bodyPr/>
        <a:lstStyle/>
        <a:p>
          <a:endParaRPr lang="en-US"/>
        </a:p>
      </dgm:t>
    </dgm:pt>
    <dgm:pt modelId="{60FEF527-16D1-476A-A7FD-D9502D182B54}" type="sibTrans" cxnId="{3346DA17-BDEC-4961-8871-88717DE329F3}">
      <dgm:prSet/>
      <dgm:spPr/>
      <dgm:t>
        <a:bodyPr/>
        <a:lstStyle/>
        <a:p>
          <a:endParaRPr lang="en-US"/>
        </a:p>
      </dgm:t>
    </dgm:pt>
    <dgm:pt modelId="{5BF3C2CA-6619-4652-9606-FEB545159046}" type="pres">
      <dgm:prSet presAssocID="{9009DE1B-87CF-4AB9-B874-66D455B81A94}" presName="diagram" presStyleCnt="0">
        <dgm:presLayoutVars>
          <dgm:dir/>
          <dgm:resizeHandles val="exact"/>
        </dgm:presLayoutVars>
      </dgm:prSet>
      <dgm:spPr/>
    </dgm:pt>
    <dgm:pt modelId="{F37CFB22-42E6-440A-8833-DB4D10AD6C1F}" type="pres">
      <dgm:prSet presAssocID="{A043ABD7-FB63-462B-97C0-E05ED4AA0802}" presName="node" presStyleLbl="node1" presStyleIdx="0" presStyleCnt="6">
        <dgm:presLayoutVars>
          <dgm:bulletEnabled val="1"/>
        </dgm:presLayoutVars>
      </dgm:prSet>
      <dgm:spPr/>
    </dgm:pt>
    <dgm:pt modelId="{8704C611-1AE8-43D4-84F1-4FABFA13377F}" type="pres">
      <dgm:prSet presAssocID="{755426A8-F6EE-4C08-B051-D64660FDB2E1}" presName="sibTrans" presStyleCnt="0"/>
      <dgm:spPr/>
    </dgm:pt>
    <dgm:pt modelId="{AD129FFD-7568-40E1-8538-9914E95B8F05}" type="pres">
      <dgm:prSet presAssocID="{CFCC88A1-C598-4EE5-8487-F6A320541776}" presName="node" presStyleLbl="node1" presStyleIdx="1" presStyleCnt="6">
        <dgm:presLayoutVars>
          <dgm:bulletEnabled val="1"/>
        </dgm:presLayoutVars>
      </dgm:prSet>
      <dgm:spPr/>
    </dgm:pt>
    <dgm:pt modelId="{BD5727C7-74C8-49E7-BA47-1FB4785D9B48}" type="pres">
      <dgm:prSet presAssocID="{36C56BE9-02D5-49D5-BDF9-35FED2209C0E}" presName="sibTrans" presStyleCnt="0"/>
      <dgm:spPr/>
    </dgm:pt>
    <dgm:pt modelId="{EA8EEE43-6992-454D-84E8-98DD32748A83}" type="pres">
      <dgm:prSet presAssocID="{34B8A007-233D-4883-A052-3553C0CC6520}" presName="node" presStyleLbl="node1" presStyleIdx="2" presStyleCnt="6">
        <dgm:presLayoutVars>
          <dgm:bulletEnabled val="1"/>
        </dgm:presLayoutVars>
      </dgm:prSet>
      <dgm:spPr/>
    </dgm:pt>
    <dgm:pt modelId="{A2ED448D-64E9-49F7-B538-75EFC2313506}" type="pres">
      <dgm:prSet presAssocID="{82CD3E2E-0640-41BC-A23B-170256608DE8}" presName="sibTrans" presStyleCnt="0"/>
      <dgm:spPr/>
    </dgm:pt>
    <dgm:pt modelId="{CDBEA266-A186-4451-82F0-8E6EBD1F3F87}" type="pres">
      <dgm:prSet presAssocID="{EC8054CD-C50F-460C-89E5-C573D19C0F64}" presName="node" presStyleLbl="node1" presStyleIdx="3" presStyleCnt="6">
        <dgm:presLayoutVars>
          <dgm:bulletEnabled val="1"/>
        </dgm:presLayoutVars>
      </dgm:prSet>
      <dgm:spPr/>
    </dgm:pt>
    <dgm:pt modelId="{EFA238A1-D2D4-4A5C-91B6-889DFB8B89B1}" type="pres">
      <dgm:prSet presAssocID="{BF66F358-C52C-4BDE-8018-F6E12FDF3350}" presName="sibTrans" presStyleCnt="0"/>
      <dgm:spPr/>
    </dgm:pt>
    <dgm:pt modelId="{3327C2D2-46BD-43A6-92B5-ED1746017625}" type="pres">
      <dgm:prSet presAssocID="{330CB680-2287-42DF-B8A2-4FC24021F561}" presName="node" presStyleLbl="node1" presStyleIdx="4" presStyleCnt="6">
        <dgm:presLayoutVars>
          <dgm:bulletEnabled val="1"/>
        </dgm:presLayoutVars>
      </dgm:prSet>
      <dgm:spPr/>
    </dgm:pt>
    <dgm:pt modelId="{BA7FB923-144E-4187-9989-D98C0E0911ED}" type="pres">
      <dgm:prSet presAssocID="{557FF31B-2E3E-4E1C-BE3A-263DD5E9FE9B}" presName="sibTrans" presStyleCnt="0"/>
      <dgm:spPr/>
    </dgm:pt>
    <dgm:pt modelId="{A4FD3225-620D-4B2C-BBA5-D5E1761D19AD}" type="pres">
      <dgm:prSet presAssocID="{29FCE2AC-3199-4FD9-92D6-4660E9136735}" presName="node" presStyleLbl="node1" presStyleIdx="5" presStyleCnt="6">
        <dgm:presLayoutVars>
          <dgm:bulletEnabled val="1"/>
        </dgm:presLayoutVars>
      </dgm:prSet>
      <dgm:spPr/>
    </dgm:pt>
  </dgm:ptLst>
  <dgm:cxnLst>
    <dgm:cxn modelId="{A2382B03-8440-41D7-8939-BBBA7A84CF25}" srcId="{9009DE1B-87CF-4AB9-B874-66D455B81A94}" destId="{EC8054CD-C50F-460C-89E5-C573D19C0F64}" srcOrd="3" destOrd="0" parTransId="{7ED985A0-4AE3-47C4-861D-16E1D39631F1}" sibTransId="{BF66F358-C52C-4BDE-8018-F6E12FDF3350}"/>
    <dgm:cxn modelId="{DA64A503-E9B3-4E46-856A-F4E83F9C3F9B}" srcId="{9009DE1B-87CF-4AB9-B874-66D455B81A94}" destId="{34B8A007-233D-4883-A052-3553C0CC6520}" srcOrd="2" destOrd="0" parTransId="{1AA4F116-AF9B-4763-A5B4-4D51D6150647}" sibTransId="{82CD3E2E-0640-41BC-A23B-170256608DE8}"/>
    <dgm:cxn modelId="{4D3C3008-160D-49D7-89A0-96BFC2B6B9E6}" type="presOf" srcId="{330CB680-2287-42DF-B8A2-4FC24021F561}" destId="{3327C2D2-46BD-43A6-92B5-ED1746017625}" srcOrd="0" destOrd="0" presId="urn:microsoft.com/office/officeart/2005/8/layout/default"/>
    <dgm:cxn modelId="{EBECE514-0FCF-4F82-951D-6EA72EF2779E}" srcId="{9009DE1B-87CF-4AB9-B874-66D455B81A94}" destId="{CFCC88A1-C598-4EE5-8487-F6A320541776}" srcOrd="1" destOrd="0" parTransId="{425DBCCA-B78C-4494-8DCE-5EE4876A7C98}" sibTransId="{36C56BE9-02D5-49D5-BDF9-35FED2209C0E}"/>
    <dgm:cxn modelId="{3346DA17-BDEC-4961-8871-88717DE329F3}" srcId="{9009DE1B-87CF-4AB9-B874-66D455B81A94}" destId="{29FCE2AC-3199-4FD9-92D6-4660E9136735}" srcOrd="5" destOrd="0" parTransId="{242AD340-4983-4AA7-85B9-4729063A1176}" sibTransId="{60FEF527-16D1-476A-A7FD-D9502D182B54}"/>
    <dgm:cxn modelId="{E5743F24-1AA3-4A70-AF2A-65CDEA8A91A2}" type="presOf" srcId="{9009DE1B-87CF-4AB9-B874-66D455B81A94}" destId="{5BF3C2CA-6619-4652-9606-FEB545159046}" srcOrd="0" destOrd="0" presId="urn:microsoft.com/office/officeart/2005/8/layout/default"/>
    <dgm:cxn modelId="{CFE9BC3F-9C15-48FB-AF91-0541E1228188}" srcId="{9009DE1B-87CF-4AB9-B874-66D455B81A94}" destId="{330CB680-2287-42DF-B8A2-4FC24021F561}" srcOrd="4" destOrd="0" parTransId="{3EC5F849-5025-44FC-9528-F95CEB53C452}" sibTransId="{557FF31B-2E3E-4E1C-BE3A-263DD5E9FE9B}"/>
    <dgm:cxn modelId="{9E868267-389C-4102-9D9A-2D6F38ACD9CE}" type="presOf" srcId="{CFCC88A1-C598-4EE5-8487-F6A320541776}" destId="{AD129FFD-7568-40E1-8538-9914E95B8F05}" srcOrd="0" destOrd="0" presId="urn:microsoft.com/office/officeart/2005/8/layout/default"/>
    <dgm:cxn modelId="{ED12BD4E-2CEF-450F-92B3-7EBC86A148CA}" srcId="{9009DE1B-87CF-4AB9-B874-66D455B81A94}" destId="{A043ABD7-FB63-462B-97C0-E05ED4AA0802}" srcOrd="0" destOrd="0" parTransId="{44BDD190-D32E-4E95-A805-EBD93AEB33B9}" sibTransId="{755426A8-F6EE-4C08-B051-D64660FDB2E1}"/>
    <dgm:cxn modelId="{CB72099D-AA48-42FF-A84C-877C73C057C9}" type="presOf" srcId="{29FCE2AC-3199-4FD9-92D6-4660E9136735}" destId="{A4FD3225-620D-4B2C-BBA5-D5E1761D19AD}" srcOrd="0" destOrd="0" presId="urn:microsoft.com/office/officeart/2005/8/layout/default"/>
    <dgm:cxn modelId="{E04B9FB3-7EA5-4AAE-AFD4-3DED72349CCB}" type="presOf" srcId="{34B8A007-233D-4883-A052-3553C0CC6520}" destId="{EA8EEE43-6992-454D-84E8-98DD32748A83}" srcOrd="0" destOrd="0" presId="urn:microsoft.com/office/officeart/2005/8/layout/default"/>
    <dgm:cxn modelId="{78F6C6E6-33EC-4331-AB5C-CBCDEFF3D913}" type="presOf" srcId="{EC8054CD-C50F-460C-89E5-C573D19C0F64}" destId="{CDBEA266-A186-4451-82F0-8E6EBD1F3F87}" srcOrd="0" destOrd="0" presId="urn:microsoft.com/office/officeart/2005/8/layout/default"/>
    <dgm:cxn modelId="{6431C7F7-E153-416D-BC9C-8C4E8E05C629}" type="presOf" srcId="{A043ABD7-FB63-462B-97C0-E05ED4AA0802}" destId="{F37CFB22-42E6-440A-8833-DB4D10AD6C1F}" srcOrd="0" destOrd="0" presId="urn:microsoft.com/office/officeart/2005/8/layout/default"/>
    <dgm:cxn modelId="{85FC7D34-E683-4523-8015-EB82D496B7F7}" type="presParOf" srcId="{5BF3C2CA-6619-4652-9606-FEB545159046}" destId="{F37CFB22-42E6-440A-8833-DB4D10AD6C1F}" srcOrd="0" destOrd="0" presId="urn:microsoft.com/office/officeart/2005/8/layout/default"/>
    <dgm:cxn modelId="{CC8250BE-7008-4EE3-9A36-7DA2D5FC0E43}" type="presParOf" srcId="{5BF3C2CA-6619-4652-9606-FEB545159046}" destId="{8704C611-1AE8-43D4-84F1-4FABFA13377F}" srcOrd="1" destOrd="0" presId="urn:microsoft.com/office/officeart/2005/8/layout/default"/>
    <dgm:cxn modelId="{3AE3E674-8A37-4422-ACFD-B9BA87AAACC2}" type="presParOf" srcId="{5BF3C2CA-6619-4652-9606-FEB545159046}" destId="{AD129FFD-7568-40E1-8538-9914E95B8F05}" srcOrd="2" destOrd="0" presId="urn:microsoft.com/office/officeart/2005/8/layout/default"/>
    <dgm:cxn modelId="{FC3C8A90-A516-45F0-87EB-5FD8C36899EC}" type="presParOf" srcId="{5BF3C2CA-6619-4652-9606-FEB545159046}" destId="{BD5727C7-74C8-49E7-BA47-1FB4785D9B48}" srcOrd="3" destOrd="0" presId="urn:microsoft.com/office/officeart/2005/8/layout/default"/>
    <dgm:cxn modelId="{9A636803-13F8-4F4C-BDD3-CEFEF82EF2A7}" type="presParOf" srcId="{5BF3C2CA-6619-4652-9606-FEB545159046}" destId="{EA8EEE43-6992-454D-84E8-98DD32748A83}" srcOrd="4" destOrd="0" presId="urn:microsoft.com/office/officeart/2005/8/layout/default"/>
    <dgm:cxn modelId="{1709EDE4-CFA1-4C19-9D69-BF07E7238DD3}" type="presParOf" srcId="{5BF3C2CA-6619-4652-9606-FEB545159046}" destId="{A2ED448D-64E9-49F7-B538-75EFC2313506}" srcOrd="5" destOrd="0" presId="urn:microsoft.com/office/officeart/2005/8/layout/default"/>
    <dgm:cxn modelId="{382F2C89-4B6F-46F5-AE1E-0B69099CF6AA}" type="presParOf" srcId="{5BF3C2CA-6619-4652-9606-FEB545159046}" destId="{CDBEA266-A186-4451-82F0-8E6EBD1F3F87}" srcOrd="6" destOrd="0" presId="urn:microsoft.com/office/officeart/2005/8/layout/default"/>
    <dgm:cxn modelId="{A901F489-D198-46A0-83B4-B40F0D862C40}" type="presParOf" srcId="{5BF3C2CA-6619-4652-9606-FEB545159046}" destId="{EFA238A1-D2D4-4A5C-91B6-889DFB8B89B1}" srcOrd="7" destOrd="0" presId="urn:microsoft.com/office/officeart/2005/8/layout/default"/>
    <dgm:cxn modelId="{150D241A-14A4-46F0-913F-2D5AFA1905E0}" type="presParOf" srcId="{5BF3C2CA-6619-4652-9606-FEB545159046}" destId="{3327C2D2-46BD-43A6-92B5-ED1746017625}" srcOrd="8" destOrd="0" presId="urn:microsoft.com/office/officeart/2005/8/layout/default"/>
    <dgm:cxn modelId="{11E90250-5F08-402D-9C21-9C92C2698E55}" type="presParOf" srcId="{5BF3C2CA-6619-4652-9606-FEB545159046}" destId="{BA7FB923-144E-4187-9989-D98C0E0911ED}" srcOrd="9" destOrd="0" presId="urn:microsoft.com/office/officeart/2005/8/layout/default"/>
    <dgm:cxn modelId="{B0F552DB-EC04-49D4-A451-E517AA9F3EE2}" type="presParOf" srcId="{5BF3C2CA-6619-4652-9606-FEB545159046}" destId="{A4FD3225-620D-4B2C-BBA5-D5E1761D19AD}"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B34F49-D251-44AB-A68F-2791D61AE9AC}">
      <dsp:nvSpPr>
        <dsp:cNvPr id="0" name=""/>
        <dsp:cNvSpPr/>
      </dsp:nvSpPr>
      <dsp:spPr>
        <a:xfrm>
          <a:off x="0" y="574"/>
          <a:ext cx="7012370" cy="0"/>
        </a:xfrm>
        <a:prstGeom prst="line">
          <a:avLst/>
        </a:prstGeom>
        <a:solidFill>
          <a:schemeClr val="lt1">
            <a:hueOff val="0"/>
            <a:satOff val="0"/>
            <a:lumOff val="0"/>
            <a:alphaOff val="0"/>
          </a:schemeClr>
        </a:solidFill>
        <a:ln w="2222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BC50C0FA-8AA5-4398-8DCC-1AFEDED69578}">
      <dsp:nvSpPr>
        <dsp:cNvPr id="0" name=""/>
        <dsp:cNvSpPr/>
      </dsp:nvSpPr>
      <dsp:spPr>
        <a:xfrm>
          <a:off x="0" y="574"/>
          <a:ext cx="7012370" cy="672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err="1">
              <a:hlinkClick xmlns:r="http://schemas.openxmlformats.org/officeDocument/2006/relationships" r:id="rId1"/>
            </a:rPr>
            <a:t>ECMAScrip</a:t>
          </a:r>
          <a:r>
            <a:rPr lang="fr-FR" sz="3100" kern="1200">
              <a:hlinkClick xmlns:r="http://schemas.openxmlformats.org/officeDocument/2006/relationships" r:id="rId1"/>
            </a:rPr>
            <a:t>t</a:t>
          </a:r>
          <a:endParaRPr lang="en-US" sz="3100" kern="1200"/>
        </a:p>
      </dsp:txBody>
      <dsp:txXfrm>
        <a:off x="0" y="574"/>
        <a:ext cx="7012370" cy="672568"/>
      </dsp:txXfrm>
    </dsp:sp>
    <dsp:sp modelId="{0F93A034-8780-40CB-8A06-C4DF874889EE}">
      <dsp:nvSpPr>
        <dsp:cNvPr id="0" name=""/>
        <dsp:cNvSpPr/>
      </dsp:nvSpPr>
      <dsp:spPr>
        <a:xfrm>
          <a:off x="0" y="673143"/>
          <a:ext cx="7012370" cy="0"/>
        </a:xfrm>
        <a:prstGeom prst="line">
          <a:avLst/>
        </a:prstGeom>
        <a:solidFill>
          <a:schemeClr val="lt1">
            <a:hueOff val="0"/>
            <a:satOff val="0"/>
            <a:lumOff val="0"/>
            <a:alphaOff val="0"/>
          </a:schemeClr>
        </a:solidFill>
        <a:ln w="2222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CF449855-9646-49E1-9849-E143D87E670A}">
      <dsp:nvSpPr>
        <dsp:cNvPr id="0" name=""/>
        <dsp:cNvSpPr/>
      </dsp:nvSpPr>
      <dsp:spPr>
        <a:xfrm>
          <a:off x="0" y="673143"/>
          <a:ext cx="7012370" cy="672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fr-FR" sz="3100" kern="1200" err="1">
              <a:hlinkClick xmlns:r="http://schemas.openxmlformats.org/officeDocument/2006/relationships" r:id="rId2"/>
            </a:rPr>
            <a:t>Webpack</a:t>
          </a:r>
          <a:r>
            <a:rPr lang="fr-FR" sz="3100" kern="1200"/>
            <a:t> (</a:t>
          </a:r>
          <a:r>
            <a:rPr lang="fr-FR" sz="3100" kern="1200" err="1"/>
            <a:t>bundler</a:t>
          </a:r>
          <a:r>
            <a:rPr lang="fr-FR" sz="3100" kern="1200"/>
            <a:t>)</a:t>
          </a:r>
          <a:endParaRPr lang="en-US" sz="3100" kern="1200"/>
        </a:p>
      </dsp:txBody>
      <dsp:txXfrm>
        <a:off x="0" y="673143"/>
        <a:ext cx="7012370" cy="672568"/>
      </dsp:txXfrm>
    </dsp:sp>
    <dsp:sp modelId="{F62C4757-968C-453B-BDE0-BC2D9AB9FCD8}">
      <dsp:nvSpPr>
        <dsp:cNvPr id="0" name=""/>
        <dsp:cNvSpPr/>
      </dsp:nvSpPr>
      <dsp:spPr>
        <a:xfrm>
          <a:off x="0" y="1345712"/>
          <a:ext cx="7012370" cy="0"/>
        </a:xfrm>
        <a:prstGeom prst="line">
          <a:avLst/>
        </a:prstGeom>
        <a:solidFill>
          <a:schemeClr val="lt1">
            <a:hueOff val="0"/>
            <a:satOff val="0"/>
            <a:lumOff val="0"/>
            <a:alphaOff val="0"/>
          </a:schemeClr>
        </a:solidFill>
        <a:ln w="2222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46F7F7F8-18FC-4E76-9CA4-4CB96437531C}">
      <dsp:nvSpPr>
        <dsp:cNvPr id="0" name=""/>
        <dsp:cNvSpPr/>
      </dsp:nvSpPr>
      <dsp:spPr>
        <a:xfrm>
          <a:off x="0" y="1345712"/>
          <a:ext cx="7012370" cy="672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fr-FR" sz="3100" kern="1200">
              <a:hlinkClick xmlns:r="http://schemas.openxmlformats.org/officeDocument/2006/relationships" r:id="rId3"/>
            </a:rPr>
            <a:t>Babel</a:t>
          </a:r>
          <a:r>
            <a:rPr lang="fr-FR" sz="3100" kern="1200"/>
            <a:t> (transpiler)</a:t>
          </a:r>
          <a:endParaRPr lang="en-US" sz="3100" kern="1200"/>
        </a:p>
      </dsp:txBody>
      <dsp:txXfrm>
        <a:off x="0" y="1345712"/>
        <a:ext cx="7012370" cy="672568"/>
      </dsp:txXfrm>
    </dsp:sp>
    <dsp:sp modelId="{609DBF03-8C7E-48A1-BD76-97611D05FC29}">
      <dsp:nvSpPr>
        <dsp:cNvPr id="0" name=""/>
        <dsp:cNvSpPr/>
      </dsp:nvSpPr>
      <dsp:spPr>
        <a:xfrm>
          <a:off x="0" y="2018281"/>
          <a:ext cx="7012370" cy="0"/>
        </a:xfrm>
        <a:prstGeom prst="line">
          <a:avLst/>
        </a:prstGeom>
        <a:solidFill>
          <a:schemeClr val="lt1">
            <a:hueOff val="0"/>
            <a:satOff val="0"/>
            <a:lumOff val="0"/>
            <a:alphaOff val="0"/>
          </a:schemeClr>
        </a:solidFill>
        <a:ln w="2222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AFAB5273-F289-451A-846F-648D9E627AA3}">
      <dsp:nvSpPr>
        <dsp:cNvPr id="0" name=""/>
        <dsp:cNvSpPr/>
      </dsp:nvSpPr>
      <dsp:spPr>
        <a:xfrm>
          <a:off x="0" y="2018281"/>
          <a:ext cx="7012370" cy="672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fr-FR" sz="3100" kern="1200" err="1">
              <a:hlinkClick xmlns:r="http://schemas.openxmlformats.org/officeDocument/2006/relationships" r:id="rId4"/>
            </a:rPr>
            <a:t>Eslint</a:t>
          </a:r>
          <a:r>
            <a:rPr lang="fr-FR" sz="3100" kern="1200"/>
            <a:t> (</a:t>
          </a:r>
          <a:r>
            <a:rPr lang="fr-FR" sz="3100" kern="1200" err="1"/>
            <a:t>static</a:t>
          </a:r>
          <a:r>
            <a:rPr lang="fr-FR" sz="3100" kern="1200"/>
            <a:t> code </a:t>
          </a:r>
          <a:r>
            <a:rPr lang="en-US" sz="3100" kern="1200" noProof="0"/>
            <a:t>analyzer</a:t>
          </a:r>
          <a:r>
            <a:rPr lang="fr-FR" sz="3100" kern="1200"/>
            <a:t>)</a:t>
          </a:r>
          <a:endParaRPr lang="en-US" sz="3100" kern="1200"/>
        </a:p>
      </dsp:txBody>
      <dsp:txXfrm>
        <a:off x="0" y="2018281"/>
        <a:ext cx="7012370" cy="672568"/>
      </dsp:txXfrm>
    </dsp:sp>
    <dsp:sp modelId="{454D0BB1-C545-4601-9F14-5721EE80C4D4}">
      <dsp:nvSpPr>
        <dsp:cNvPr id="0" name=""/>
        <dsp:cNvSpPr/>
      </dsp:nvSpPr>
      <dsp:spPr>
        <a:xfrm>
          <a:off x="0" y="2690849"/>
          <a:ext cx="7012370" cy="0"/>
        </a:xfrm>
        <a:prstGeom prst="line">
          <a:avLst/>
        </a:prstGeom>
        <a:solidFill>
          <a:schemeClr val="lt1">
            <a:hueOff val="0"/>
            <a:satOff val="0"/>
            <a:lumOff val="0"/>
            <a:alphaOff val="0"/>
          </a:schemeClr>
        </a:solidFill>
        <a:ln w="2222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4209AAC0-600D-4733-BDE4-8327E6E008D4}">
      <dsp:nvSpPr>
        <dsp:cNvPr id="0" name=""/>
        <dsp:cNvSpPr/>
      </dsp:nvSpPr>
      <dsp:spPr>
        <a:xfrm>
          <a:off x="0" y="2690849"/>
          <a:ext cx="7012370" cy="672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fr-FR" sz="3100" kern="1200"/>
            <a:t>Node </a:t>
          </a:r>
          <a:r>
            <a:rPr lang="fr-FR" sz="3100" kern="1200" err="1"/>
            <a:t>js</a:t>
          </a:r>
          <a:r>
            <a:rPr lang="fr-FR" sz="3100" kern="1200"/>
            <a:t> (runtime)</a:t>
          </a:r>
          <a:endParaRPr lang="en-US" sz="3100" kern="1200"/>
        </a:p>
      </dsp:txBody>
      <dsp:txXfrm>
        <a:off x="0" y="2690849"/>
        <a:ext cx="7012370" cy="672568"/>
      </dsp:txXfrm>
    </dsp:sp>
    <dsp:sp modelId="{4DDB8B08-1650-4BAB-8DC0-652DB6774026}">
      <dsp:nvSpPr>
        <dsp:cNvPr id="0" name=""/>
        <dsp:cNvSpPr/>
      </dsp:nvSpPr>
      <dsp:spPr>
        <a:xfrm>
          <a:off x="0" y="3363418"/>
          <a:ext cx="7012370" cy="0"/>
        </a:xfrm>
        <a:prstGeom prst="line">
          <a:avLst/>
        </a:prstGeom>
        <a:solidFill>
          <a:schemeClr val="lt1">
            <a:hueOff val="0"/>
            <a:satOff val="0"/>
            <a:lumOff val="0"/>
            <a:alphaOff val="0"/>
          </a:schemeClr>
        </a:solidFill>
        <a:ln w="2222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8B4806FA-EED4-4BBD-9BBF-62A2C05C4376}">
      <dsp:nvSpPr>
        <dsp:cNvPr id="0" name=""/>
        <dsp:cNvSpPr/>
      </dsp:nvSpPr>
      <dsp:spPr>
        <a:xfrm>
          <a:off x="0" y="3363418"/>
          <a:ext cx="7012370" cy="672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fr-FR" sz="3100" kern="1200" err="1">
              <a:hlinkClick xmlns:r="http://schemas.openxmlformats.org/officeDocument/2006/relationships" r:id="rId5"/>
            </a:rPr>
            <a:t>npm</a:t>
          </a:r>
          <a:r>
            <a:rPr lang="fr-FR" sz="3100" kern="1200"/>
            <a:t> (package manager)</a:t>
          </a:r>
          <a:endParaRPr lang="en-US" sz="3100" kern="1200"/>
        </a:p>
      </dsp:txBody>
      <dsp:txXfrm>
        <a:off x="0" y="3363418"/>
        <a:ext cx="7012370" cy="672568"/>
      </dsp:txXfrm>
    </dsp:sp>
    <dsp:sp modelId="{9B6ACE11-9DC8-4772-9396-A6FB052521A0}">
      <dsp:nvSpPr>
        <dsp:cNvPr id="0" name=""/>
        <dsp:cNvSpPr/>
      </dsp:nvSpPr>
      <dsp:spPr>
        <a:xfrm>
          <a:off x="0" y="4035987"/>
          <a:ext cx="7012370" cy="0"/>
        </a:xfrm>
        <a:prstGeom prst="line">
          <a:avLst/>
        </a:prstGeom>
        <a:solidFill>
          <a:schemeClr val="lt1">
            <a:hueOff val="0"/>
            <a:satOff val="0"/>
            <a:lumOff val="0"/>
            <a:alphaOff val="0"/>
          </a:schemeClr>
        </a:solidFill>
        <a:ln w="2222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95C86BBE-C8A0-4DDE-B574-2D946C31EFB0}">
      <dsp:nvSpPr>
        <dsp:cNvPr id="0" name=""/>
        <dsp:cNvSpPr/>
      </dsp:nvSpPr>
      <dsp:spPr>
        <a:xfrm>
          <a:off x="0" y="4035987"/>
          <a:ext cx="7012370" cy="672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fr-FR" sz="3100" kern="1200"/>
            <a:t>Browser (Chrome, Firefox, …)</a:t>
          </a:r>
          <a:endParaRPr lang="en-US" sz="3100" kern="1200"/>
        </a:p>
      </dsp:txBody>
      <dsp:txXfrm>
        <a:off x="0" y="4035987"/>
        <a:ext cx="7012370" cy="67256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5AA9D1-3674-4A2A-B9AD-0DC87B7B9AB6}">
      <dsp:nvSpPr>
        <dsp:cNvPr id="0" name=""/>
        <dsp:cNvSpPr/>
      </dsp:nvSpPr>
      <dsp:spPr>
        <a:xfrm>
          <a:off x="3151991" y="1242"/>
          <a:ext cx="2100429" cy="1050214"/>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485" tIns="46990" rIns="70485" bIns="46990" numCol="1" spcCol="1270" anchor="ctr" anchorCtr="0">
          <a:noAutofit/>
        </a:bodyPr>
        <a:lstStyle/>
        <a:p>
          <a:pPr marL="0" lvl="0" indent="0" algn="ctr" defTabSz="1644650">
            <a:lnSpc>
              <a:spcPct val="90000"/>
            </a:lnSpc>
            <a:spcBef>
              <a:spcPct val="0"/>
            </a:spcBef>
            <a:spcAft>
              <a:spcPct val="35000"/>
            </a:spcAft>
            <a:buNone/>
          </a:pPr>
          <a:r>
            <a:rPr lang="fr-FR" sz="3700" kern="1200"/>
            <a:t>Package 1</a:t>
          </a:r>
          <a:endParaRPr lang="en-US" sz="3700" kern="1200"/>
        </a:p>
      </dsp:txBody>
      <dsp:txXfrm>
        <a:off x="3182751" y="32002"/>
        <a:ext cx="2038909" cy="988694"/>
      </dsp:txXfrm>
    </dsp:sp>
    <dsp:sp modelId="{94924D3C-B36A-47CE-92AB-D3AF7FB203D2}">
      <dsp:nvSpPr>
        <dsp:cNvPr id="0" name=""/>
        <dsp:cNvSpPr/>
      </dsp:nvSpPr>
      <dsp:spPr>
        <a:xfrm>
          <a:off x="3362034" y="1051457"/>
          <a:ext cx="210042" cy="787661"/>
        </a:xfrm>
        <a:custGeom>
          <a:avLst/>
          <a:gdLst/>
          <a:ahLst/>
          <a:cxnLst/>
          <a:rect l="0" t="0" r="0" b="0"/>
          <a:pathLst>
            <a:path>
              <a:moveTo>
                <a:pt x="0" y="0"/>
              </a:moveTo>
              <a:lnTo>
                <a:pt x="0" y="787661"/>
              </a:lnTo>
              <a:lnTo>
                <a:pt x="210042" y="787661"/>
              </a:lnTo>
            </a:path>
          </a:pathLst>
        </a:custGeom>
        <a:noFill/>
        <a:ln w="22225" cap="rnd"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07E299B-0555-423C-AA0B-F90F7F07E0EC}">
      <dsp:nvSpPr>
        <dsp:cNvPr id="0" name=""/>
        <dsp:cNvSpPr/>
      </dsp:nvSpPr>
      <dsp:spPr>
        <a:xfrm>
          <a:off x="3572077" y="1314011"/>
          <a:ext cx="1680343" cy="1050214"/>
        </a:xfrm>
        <a:prstGeom prst="roundRect">
          <a:avLst>
            <a:gd name="adj" fmla="val 10000"/>
          </a:avLst>
        </a:prstGeom>
        <a:solidFill>
          <a:schemeClr val="accent2">
            <a:alpha val="90000"/>
            <a:tint val="40000"/>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t" anchorCtr="0">
          <a:noAutofit/>
        </a:bodyPr>
        <a:lstStyle/>
        <a:p>
          <a:pPr marL="0" lvl="0" indent="0" algn="l" defTabSz="977900">
            <a:lnSpc>
              <a:spcPct val="90000"/>
            </a:lnSpc>
            <a:spcBef>
              <a:spcPct val="0"/>
            </a:spcBef>
            <a:spcAft>
              <a:spcPct val="35000"/>
            </a:spcAft>
            <a:buNone/>
          </a:pPr>
          <a:r>
            <a:rPr lang="fr-FR" sz="2200" kern="1200"/>
            <a:t>Module A</a:t>
          </a:r>
          <a:endParaRPr lang="en-US" sz="2200" kern="1200"/>
        </a:p>
        <a:p>
          <a:pPr marL="171450" lvl="1" indent="-171450" algn="l" defTabSz="755650">
            <a:lnSpc>
              <a:spcPct val="90000"/>
            </a:lnSpc>
            <a:spcBef>
              <a:spcPct val="0"/>
            </a:spcBef>
            <a:spcAft>
              <a:spcPct val="15000"/>
            </a:spcAft>
            <a:buChar char="•"/>
          </a:pPr>
          <a:r>
            <a:rPr lang="fr-FR" sz="1700" kern="1200" err="1"/>
            <a:t>Function</a:t>
          </a:r>
          <a:r>
            <a:rPr lang="fr-FR" sz="1700" kern="1200"/>
            <a:t> A1</a:t>
          </a:r>
          <a:endParaRPr lang="en-US" sz="1700" kern="1200"/>
        </a:p>
        <a:p>
          <a:pPr marL="171450" lvl="1" indent="-171450" algn="l" defTabSz="755650">
            <a:lnSpc>
              <a:spcPct val="90000"/>
            </a:lnSpc>
            <a:spcBef>
              <a:spcPct val="0"/>
            </a:spcBef>
            <a:spcAft>
              <a:spcPct val="15000"/>
            </a:spcAft>
            <a:buChar char="•"/>
          </a:pPr>
          <a:r>
            <a:rPr lang="fr-FR" sz="1700" kern="1200" err="1"/>
            <a:t>Function</a:t>
          </a:r>
          <a:r>
            <a:rPr lang="fr-FR" sz="1700" kern="1200"/>
            <a:t> A2</a:t>
          </a:r>
          <a:endParaRPr lang="en-US" sz="1700" kern="1200"/>
        </a:p>
      </dsp:txBody>
      <dsp:txXfrm>
        <a:off x="3602837" y="1344771"/>
        <a:ext cx="1618823" cy="988694"/>
      </dsp:txXfrm>
    </dsp:sp>
    <dsp:sp modelId="{89DFEB77-095B-45D8-909E-83A9D826D14B}">
      <dsp:nvSpPr>
        <dsp:cNvPr id="0" name=""/>
        <dsp:cNvSpPr/>
      </dsp:nvSpPr>
      <dsp:spPr>
        <a:xfrm>
          <a:off x="3362034" y="1051457"/>
          <a:ext cx="210042" cy="2100429"/>
        </a:xfrm>
        <a:custGeom>
          <a:avLst/>
          <a:gdLst/>
          <a:ahLst/>
          <a:cxnLst/>
          <a:rect l="0" t="0" r="0" b="0"/>
          <a:pathLst>
            <a:path>
              <a:moveTo>
                <a:pt x="0" y="0"/>
              </a:moveTo>
              <a:lnTo>
                <a:pt x="0" y="2100429"/>
              </a:lnTo>
              <a:lnTo>
                <a:pt x="210042" y="2100429"/>
              </a:lnTo>
            </a:path>
          </a:pathLst>
        </a:custGeom>
        <a:noFill/>
        <a:ln w="22225" cap="rnd"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8219F2-B55D-4990-AC02-BC5E5955B16D}">
      <dsp:nvSpPr>
        <dsp:cNvPr id="0" name=""/>
        <dsp:cNvSpPr/>
      </dsp:nvSpPr>
      <dsp:spPr>
        <a:xfrm>
          <a:off x="3572077" y="2626780"/>
          <a:ext cx="1680343" cy="1050214"/>
        </a:xfrm>
        <a:prstGeom prst="roundRect">
          <a:avLst>
            <a:gd name="adj" fmla="val 10000"/>
          </a:avLst>
        </a:prstGeom>
        <a:solidFill>
          <a:schemeClr val="accent2">
            <a:alpha val="90000"/>
            <a:tint val="40000"/>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t" anchorCtr="0">
          <a:noAutofit/>
        </a:bodyPr>
        <a:lstStyle/>
        <a:p>
          <a:pPr marL="0" lvl="0" indent="0" algn="l" defTabSz="977900">
            <a:lnSpc>
              <a:spcPct val="90000"/>
            </a:lnSpc>
            <a:spcBef>
              <a:spcPct val="0"/>
            </a:spcBef>
            <a:spcAft>
              <a:spcPct val="35000"/>
            </a:spcAft>
            <a:buNone/>
          </a:pPr>
          <a:r>
            <a:rPr lang="fr-FR" sz="2200" kern="1200"/>
            <a:t>Module B</a:t>
          </a:r>
          <a:endParaRPr lang="en-US" sz="2200" kern="1200"/>
        </a:p>
        <a:p>
          <a:pPr marL="171450" lvl="1" indent="-171450" algn="l" defTabSz="755650">
            <a:lnSpc>
              <a:spcPct val="90000"/>
            </a:lnSpc>
            <a:spcBef>
              <a:spcPct val="0"/>
            </a:spcBef>
            <a:spcAft>
              <a:spcPct val="15000"/>
            </a:spcAft>
            <a:buChar char="•"/>
          </a:pPr>
          <a:r>
            <a:rPr lang="fr-FR" sz="1700" kern="1200" err="1"/>
            <a:t>Function</a:t>
          </a:r>
          <a:r>
            <a:rPr lang="fr-FR" sz="1700" kern="1200"/>
            <a:t> B1</a:t>
          </a:r>
          <a:endParaRPr lang="en-US" sz="1700" kern="1200"/>
        </a:p>
        <a:p>
          <a:pPr marL="171450" lvl="1" indent="-171450" algn="l" defTabSz="755650">
            <a:lnSpc>
              <a:spcPct val="90000"/>
            </a:lnSpc>
            <a:spcBef>
              <a:spcPct val="0"/>
            </a:spcBef>
            <a:spcAft>
              <a:spcPct val="15000"/>
            </a:spcAft>
            <a:buChar char="•"/>
          </a:pPr>
          <a:r>
            <a:rPr lang="fr-FR" sz="1700" kern="1200" err="1"/>
            <a:t>Function</a:t>
          </a:r>
          <a:r>
            <a:rPr lang="fr-FR" sz="1700" kern="1200"/>
            <a:t> B2</a:t>
          </a:r>
          <a:endParaRPr lang="en-US" sz="1700" kern="1200"/>
        </a:p>
      </dsp:txBody>
      <dsp:txXfrm>
        <a:off x="3602837" y="2657540"/>
        <a:ext cx="1618823" cy="988694"/>
      </dsp:txXfrm>
    </dsp:sp>
    <dsp:sp modelId="{93D6008C-A2D8-427C-9C8D-0E2BA8E26337}">
      <dsp:nvSpPr>
        <dsp:cNvPr id="0" name=""/>
        <dsp:cNvSpPr/>
      </dsp:nvSpPr>
      <dsp:spPr>
        <a:xfrm>
          <a:off x="5777528" y="1242"/>
          <a:ext cx="2100429" cy="1050214"/>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485" tIns="46990" rIns="70485" bIns="46990" numCol="1" spcCol="1270" anchor="ctr" anchorCtr="0">
          <a:noAutofit/>
        </a:bodyPr>
        <a:lstStyle/>
        <a:p>
          <a:pPr marL="0" lvl="0" indent="0" algn="ctr" defTabSz="1644650">
            <a:lnSpc>
              <a:spcPct val="90000"/>
            </a:lnSpc>
            <a:spcBef>
              <a:spcPct val="0"/>
            </a:spcBef>
            <a:spcAft>
              <a:spcPct val="35000"/>
            </a:spcAft>
            <a:buNone/>
          </a:pPr>
          <a:r>
            <a:rPr lang="fr-FR" sz="3700" kern="1200"/>
            <a:t>Package 2</a:t>
          </a:r>
          <a:endParaRPr lang="en-US" sz="3700" kern="1200"/>
        </a:p>
      </dsp:txBody>
      <dsp:txXfrm>
        <a:off x="5808288" y="32002"/>
        <a:ext cx="2038909" cy="988694"/>
      </dsp:txXfrm>
    </dsp:sp>
    <dsp:sp modelId="{9B63B465-6449-4B6C-89CB-936103707D98}">
      <dsp:nvSpPr>
        <dsp:cNvPr id="0" name=""/>
        <dsp:cNvSpPr/>
      </dsp:nvSpPr>
      <dsp:spPr>
        <a:xfrm>
          <a:off x="5987571" y="1051457"/>
          <a:ext cx="210042" cy="787661"/>
        </a:xfrm>
        <a:custGeom>
          <a:avLst/>
          <a:gdLst/>
          <a:ahLst/>
          <a:cxnLst/>
          <a:rect l="0" t="0" r="0" b="0"/>
          <a:pathLst>
            <a:path>
              <a:moveTo>
                <a:pt x="0" y="0"/>
              </a:moveTo>
              <a:lnTo>
                <a:pt x="0" y="787661"/>
              </a:lnTo>
              <a:lnTo>
                <a:pt x="210042" y="787661"/>
              </a:lnTo>
            </a:path>
          </a:pathLst>
        </a:custGeom>
        <a:noFill/>
        <a:ln w="22225" cap="rnd"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1A895CD-32A5-4877-AE18-B253B30B9392}">
      <dsp:nvSpPr>
        <dsp:cNvPr id="0" name=""/>
        <dsp:cNvSpPr/>
      </dsp:nvSpPr>
      <dsp:spPr>
        <a:xfrm>
          <a:off x="6197614" y="1314011"/>
          <a:ext cx="1680343" cy="1050214"/>
        </a:xfrm>
        <a:prstGeom prst="roundRect">
          <a:avLst>
            <a:gd name="adj" fmla="val 10000"/>
          </a:avLst>
        </a:prstGeom>
        <a:solidFill>
          <a:schemeClr val="accent2">
            <a:alpha val="90000"/>
            <a:tint val="40000"/>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t" anchorCtr="0">
          <a:noAutofit/>
        </a:bodyPr>
        <a:lstStyle/>
        <a:p>
          <a:pPr marL="0" lvl="0" indent="0" algn="l" defTabSz="977900">
            <a:lnSpc>
              <a:spcPct val="90000"/>
            </a:lnSpc>
            <a:spcBef>
              <a:spcPct val="0"/>
            </a:spcBef>
            <a:spcAft>
              <a:spcPct val="35000"/>
            </a:spcAft>
            <a:buNone/>
          </a:pPr>
          <a:r>
            <a:rPr lang="fr-FR" sz="2200" kern="1200"/>
            <a:t>Module C</a:t>
          </a:r>
          <a:endParaRPr lang="en-US" sz="2200" kern="1200"/>
        </a:p>
        <a:p>
          <a:pPr marL="171450" lvl="1" indent="-171450" algn="l" defTabSz="755650">
            <a:lnSpc>
              <a:spcPct val="90000"/>
            </a:lnSpc>
            <a:spcBef>
              <a:spcPct val="0"/>
            </a:spcBef>
            <a:spcAft>
              <a:spcPct val="15000"/>
            </a:spcAft>
            <a:buChar char="•"/>
          </a:pPr>
          <a:r>
            <a:rPr lang="fr-FR" sz="1700" kern="1200" err="1"/>
            <a:t>Function</a:t>
          </a:r>
          <a:r>
            <a:rPr lang="fr-FR" sz="1700" kern="1200"/>
            <a:t> C1</a:t>
          </a:r>
          <a:endParaRPr lang="en-US" sz="1700" kern="1200"/>
        </a:p>
        <a:p>
          <a:pPr marL="171450" lvl="1" indent="-171450" algn="l" defTabSz="755650">
            <a:lnSpc>
              <a:spcPct val="90000"/>
            </a:lnSpc>
            <a:spcBef>
              <a:spcPct val="0"/>
            </a:spcBef>
            <a:spcAft>
              <a:spcPct val="15000"/>
            </a:spcAft>
            <a:buChar char="•"/>
          </a:pPr>
          <a:r>
            <a:rPr lang="fr-FR" sz="1700" kern="1200" err="1"/>
            <a:t>Function</a:t>
          </a:r>
          <a:r>
            <a:rPr lang="fr-FR" sz="1700" kern="1200"/>
            <a:t> C2</a:t>
          </a:r>
          <a:endParaRPr lang="en-US" sz="1700" kern="1200"/>
        </a:p>
      </dsp:txBody>
      <dsp:txXfrm>
        <a:off x="6228374" y="1344771"/>
        <a:ext cx="1618823" cy="988694"/>
      </dsp:txXfrm>
    </dsp:sp>
    <dsp:sp modelId="{9CDC4DFC-73C1-4F33-9BDD-CAFFEFF017E3}">
      <dsp:nvSpPr>
        <dsp:cNvPr id="0" name=""/>
        <dsp:cNvSpPr/>
      </dsp:nvSpPr>
      <dsp:spPr>
        <a:xfrm>
          <a:off x="5987571" y="1051457"/>
          <a:ext cx="210042" cy="2100429"/>
        </a:xfrm>
        <a:custGeom>
          <a:avLst/>
          <a:gdLst/>
          <a:ahLst/>
          <a:cxnLst/>
          <a:rect l="0" t="0" r="0" b="0"/>
          <a:pathLst>
            <a:path>
              <a:moveTo>
                <a:pt x="0" y="0"/>
              </a:moveTo>
              <a:lnTo>
                <a:pt x="0" y="2100429"/>
              </a:lnTo>
              <a:lnTo>
                <a:pt x="210042" y="2100429"/>
              </a:lnTo>
            </a:path>
          </a:pathLst>
        </a:custGeom>
        <a:noFill/>
        <a:ln w="22225" cap="rnd"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47A066-6D5D-434F-9026-ADBBBA9FA65B}">
      <dsp:nvSpPr>
        <dsp:cNvPr id="0" name=""/>
        <dsp:cNvSpPr/>
      </dsp:nvSpPr>
      <dsp:spPr>
        <a:xfrm>
          <a:off x="6197614" y="2626780"/>
          <a:ext cx="1680343" cy="1050214"/>
        </a:xfrm>
        <a:prstGeom prst="roundRect">
          <a:avLst>
            <a:gd name="adj" fmla="val 10000"/>
          </a:avLst>
        </a:prstGeom>
        <a:solidFill>
          <a:schemeClr val="accent2">
            <a:alpha val="90000"/>
            <a:tint val="40000"/>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t" anchorCtr="0">
          <a:noAutofit/>
        </a:bodyPr>
        <a:lstStyle/>
        <a:p>
          <a:pPr marL="0" lvl="0" indent="0" algn="l" defTabSz="977900">
            <a:lnSpc>
              <a:spcPct val="90000"/>
            </a:lnSpc>
            <a:spcBef>
              <a:spcPct val="0"/>
            </a:spcBef>
            <a:spcAft>
              <a:spcPct val="35000"/>
            </a:spcAft>
            <a:buNone/>
          </a:pPr>
          <a:r>
            <a:rPr lang="fr-FR" sz="2200" kern="1200"/>
            <a:t>Module D</a:t>
          </a:r>
          <a:endParaRPr lang="en-US" sz="2200" kern="1200"/>
        </a:p>
        <a:p>
          <a:pPr marL="171450" lvl="1" indent="-171450" algn="l" defTabSz="755650">
            <a:lnSpc>
              <a:spcPct val="90000"/>
            </a:lnSpc>
            <a:spcBef>
              <a:spcPct val="0"/>
            </a:spcBef>
            <a:spcAft>
              <a:spcPct val="15000"/>
            </a:spcAft>
            <a:buChar char="•"/>
          </a:pPr>
          <a:r>
            <a:rPr lang="fr-FR" sz="1700" kern="1200" err="1"/>
            <a:t>Function</a:t>
          </a:r>
          <a:r>
            <a:rPr lang="fr-FR" sz="1700" kern="1200"/>
            <a:t> D1</a:t>
          </a:r>
          <a:endParaRPr lang="en-US" sz="1700" kern="1200"/>
        </a:p>
        <a:p>
          <a:pPr marL="171450" lvl="1" indent="-171450" algn="l" defTabSz="755650">
            <a:lnSpc>
              <a:spcPct val="90000"/>
            </a:lnSpc>
            <a:spcBef>
              <a:spcPct val="0"/>
            </a:spcBef>
            <a:spcAft>
              <a:spcPct val="15000"/>
            </a:spcAft>
            <a:buChar char="•"/>
          </a:pPr>
          <a:r>
            <a:rPr lang="fr-FR" sz="1700" kern="1200" err="1"/>
            <a:t>Function</a:t>
          </a:r>
          <a:r>
            <a:rPr lang="fr-FR" sz="1700" kern="1200"/>
            <a:t> D2</a:t>
          </a:r>
          <a:endParaRPr lang="en-US" sz="1700" kern="1200"/>
        </a:p>
      </dsp:txBody>
      <dsp:txXfrm>
        <a:off x="6228374" y="2657540"/>
        <a:ext cx="1618823" cy="98869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D86E87-3A0B-40D1-A35E-DEA6CAE22C6D}">
      <dsp:nvSpPr>
        <dsp:cNvPr id="0" name=""/>
        <dsp:cNvSpPr/>
      </dsp:nvSpPr>
      <dsp:spPr>
        <a:xfrm>
          <a:off x="0" y="724934"/>
          <a:ext cx="4855037" cy="798524"/>
        </a:xfrm>
        <a:prstGeom prst="roundRect">
          <a:avLst/>
        </a:prstGeom>
        <a:solidFill>
          <a:schemeClr val="dk2">
            <a:hueOff val="0"/>
            <a:satOff val="0"/>
            <a:lumOff val="0"/>
            <a:alphaOff val="0"/>
          </a:schemeClr>
        </a:solidFill>
        <a:ln w="2222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JavaScript code is organized into modules.</a:t>
          </a:r>
        </a:p>
      </dsp:txBody>
      <dsp:txXfrm>
        <a:off x="38981" y="763915"/>
        <a:ext cx="4777075" cy="720562"/>
      </dsp:txXfrm>
    </dsp:sp>
    <dsp:sp modelId="{CD200DF5-9F5D-476F-87A2-28AE3875D768}">
      <dsp:nvSpPr>
        <dsp:cNvPr id="0" name=""/>
        <dsp:cNvSpPr/>
      </dsp:nvSpPr>
      <dsp:spPr>
        <a:xfrm>
          <a:off x="0" y="1583939"/>
          <a:ext cx="4855037" cy="798524"/>
        </a:xfrm>
        <a:prstGeom prst="roundRect">
          <a:avLst/>
        </a:prstGeom>
        <a:solidFill>
          <a:schemeClr val="dk2">
            <a:hueOff val="0"/>
            <a:satOff val="0"/>
            <a:lumOff val="0"/>
            <a:alphaOff val="0"/>
          </a:schemeClr>
        </a:solidFill>
        <a:ln w="2222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A Utils module exports a set of utility functions.</a:t>
          </a:r>
        </a:p>
      </dsp:txBody>
      <dsp:txXfrm>
        <a:off x="38981" y="1622920"/>
        <a:ext cx="4777075" cy="720562"/>
      </dsp:txXfrm>
    </dsp:sp>
    <dsp:sp modelId="{E6184D83-B19F-410C-BFDB-9E542B3646B2}">
      <dsp:nvSpPr>
        <dsp:cNvPr id="0" name=""/>
        <dsp:cNvSpPr/>
      </dsp:nvSpPr>
      <dsp:spPr>
        <a:xfrm>
          <a:off x="0" y="2442944"/>
          <a:ext cx="4855037" cy="798524"/>
        </a:xfrm>
        <a:prstGeom prst="roundRect">
          <a:avLst/>
        </a:prstGeom>
        <a:solidFill>
          <a:schemeClr val="dk2">
            <a:hueOff val="0"/>
            <a:satOff val="0"/>
            <a:lumOff val="0"/>
            <a:alphaOff val="0"/>
          </a:schemeClr>
        </a:solidFill>
        <a:ln w="2222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A Component module exports a single component.</a:t>
          </a:r>
        </a:p>
      </dsp:txBody>
      <dsp:txXfrm>
        <a:off x="38981" y="2481925"/>
        <a:ext cx="4777075" cy="720562"/>
      </dsp:txXfrm>
    </dsp:sp>
    <dsp:sp modelId="{0C15807E-C84A-4803-B564-4E9B2665C705}">
      <dsp:nvSpPr>
        <dsp:cNvPr id="0" name=""/>
        <dsp:cNvSpPr/>
      </dsp:nvSpPr>
      <dsp:spPr>
        <a:xfrm>
          <a:off x="0" y="3301949"/>
          <a:ext cx="4855037" cy="798524"/>
        </a:xfrm>
        <a:prstGeom prst="roundRect">
          <a:avLst/>
        </a:prstGeom>
        <a:solidFill>
          <a:schemeClr val="dk2">
            <a:hueOff val="0"/>
            <a:satOff val="0"/>
            <a:lumOff val="0"/>
            <a:alphaOff val="0"/>
          </a:schemeClr>
        </a:solidFill>
        <a:ln w="2222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A module is exported via "export default" and imported via "import ... from".</a:t>
          </a:r>
        </a:p>
      </dsp:txBody>
      <dsp:txXfrm>
        <a:off x="38981" y="3340930"/>
        <a:ext cx="4777075" cy="72056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8E4510-25DD-4988-B10E-1C2E70A0CA3F}">
      <dsp:nvSpPr>
        <dsp:cNvPr id="0" name=""/>
        <dsp:cNvSpPr/>
      </dsp:nvSpPr>
      <dsp:spPr>
        <a:xfrm>
          <a:off x="0" y="454"/>
          <a:ext cx="10058399" cy="10642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6FB5E3-7231-41D3-8755-AB3344D64F69}">
      <dsp:nvSpPr>
        <dsp:cNvPr id="0" name=""/>
        <dsp:cNvSpPr/>
      </dsp:nvSpPr>
      <dsp:spPr>
        <a:xfrm>
          <a:off x="321920" y="239899"/>
          <a:ext cx="585310" cy="5853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296DE0B-44FC-4DFD-9EF1-893C98A120F8}">
      <dsp:nvSpPr>
        <dsp:cNvPr id="0" name=""/>
        <dsp:cNvSpPr/>
      </dsp:nvSpPr>
      <dsp:spPr>
        <a:xfrm>
          <a:off x="1229151" y="454"/>
          <a:ext cx="8829248" cy="1064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628" tIns="112628" rIns="112628" bIns="112628" numCol="1" spcCol="1270" anchor="ctr" anchorCtr="0">
          <a:noAutofit/>
        </a:bodyPr>
        <a:lstStyle/>
        <a:p>
          <a:pPr marL="0" lvl="0" indent="0" algn="l" defTabSz="800100">
            <a:lnSpc>
              <a:spcPct val="100000"/>
            </a:lnSpc>
            <a:spcBef>
              <a:spcPct val="0"/>
            </a:spcBef>
            <a:spcAft>
              <a:spcPct val="35000"/>
            </a:spcAft>
            <a:buNone/>
          </a:pPr>
          <a:r>
            <a:rPr lang="en-US" sz="1800" kern="1200"/>
            <a:t>This error occurs when there is insufficient space to allocate an object in the Heap, and the Heap cannot be expanded further. In this situation, the GC can’t help!</a:t>
          </a:r>
        </a:p>
      </dsp:txBody>
      <dsp:txXfrm>
        <a:off x="1229151" y="454"/>
        <a:ext cx="8829248" cy="1064200"/>
      </dsp:txXfrm>
    </dsp:sp>
    <dsp:sp modelId="{E79CD87C-4BF7-47B9-A6EB-F9D7F7EF8420}">
      <dsp:nvSpPr>
        <dsp:cNvPr id="0" name=""/>
        <dsp:cNvSpPr/>
      </dsp:nvSpPr>
      <dsp:spPr>
        <a:xfrm>
          <a:off x="0" y="1330705"/>
          <a:ext cx="10058399" cy="10642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EA6DB4-4733-4AFB-BA7C-9B90DB53F60F}">
      <dsp:nvSpPr>
        <dsp:cNvPr id="0" name=""/>
        <dsp:cNvSpPr/>
      </dsp:nvSpPr>
      <dsp:spPr>
        <a:xfrm>
          <a:off x="321920" y="1570150"/>
          <a:ext cx="585310" cy="5853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14E8FA1-E4D4-41E0-8C24-603A519C732E}">
      <dsp:nvSpPr>
        <dsp:cNvPr id="0" name=""/>
        <dsp:cNvSpPr/>
      </dsp:nvSpPr>
      <dsp:spPr>
        <a:xfrm>
          <a:off x="1229151" y="1330705"/>
          <a:ext cx="4526280" cy="1064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628" tIns="112628" rIns="112628" bIns="112628" numCol="1" spcCol="1270" anchor="ctr" anchorCtr="0">
          <a:noAutofit/>
        </a:bodyPr>
        <a:lstStyle/>
        <a:p>
          <a:pPr marL="0" lvl="0" indent="0" algn="l" defTabSz="800100">
            <a:lnSpc>
              <a:spcPct val="100000"/>
            </a:lnSpc>
            <a:spcBef>
              <a:spcPct val="0"/>
            </a:spcBef>
            <a:spcAft>
              <a:spcPct val="35000"/>
            </a:spcAft>
            <a:buNone/>
          </a:pPr>
          <a:r>
            <a:rPr lang="en-US" sz="1800" kern="1200"/>
            <a:t>OOM error usually means that the program is doing something wrong, such as the following:</a:t>
          </a:r>
        </a:p>
      </dsp:txBody>
      <dsp:txXfrm>
        <a:off x="1229151" y="1330705"/>
        <a:ext cx="4526280" cy="1064200"/>
      </dsp:txXfrm>
    </dsp:sp>
    <dsp:sp modelId="{CD8D96EE-AD6E-4848-ACFB-9065C2D0CE73}">
      <dsp:nvSpPr>
        <dsp:cNvPr id="0" name=""/>
        <dsp:cNvSpPr/>
      </dsp:nvSpPr>
      <dsp:spPr>
        <a:xfrm>
          <a:off x="5755431" y="1330705"/>
          <a:ext cx="4302968" cy="1064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628" tIns="112628" rIns="112628" bIns="112628" numCol="1" spcCol="1270" anchor="ctr" anchorCtr="0">
          <a:noAutofit/>
        </a:bodyPr>
        <a:lstStyle/>
        <a:p>
          <a:pPr marL="0" lvl="0" indent="0" algn="l" defTabSz="488950">
            <a:lnSpc>
              <a:spcPct val="100000"/>
            </a:lnSpc>
            <a:spcBef>
              <a:spcPct val="0"/>
            </a:spcBef>
            <a:spcAft>
              <a:spcPct val="35000"/>
            </a:spcAft>
            <a:buNone/>
          </a:pPr>
          <a:r>
            <a:rPr lang="en-US" sz="1100" kern="1200"/>
            <a:t>- holding onto objects too long</a:t>
          </a:r>
        </a:p>
        <a:p>
          <a:pPr marL="0" lvl="0" indent="0" algn="l" defTabSz="488950">
            <a:lnSpc>
              <a:spcPct val="100000"/>
            </a:lnSpc>
            <a:spcBef>
              <a:spcPct val="0"/>
            </a:spcBef>
            <a:spcAft>
              <a:spcPct val="35000"/>
            </a:spcAft>
            <a:buNone/>
          </a:pPr>
          <a:r>
            <a:rPr lang="en-US" sz="1100" kern="1200"/>
            <a:t>- trying to process too much data at a time</a:t>
          </a:r>
        </a:p>
        <a:p>
          <a:pPr marL="0" lvl="0" indent="0" algn="l" defTabSz="488950">
            <a:lnSpc>
              <a:spcPct val="100000"/>
            </a:lnSpc>
            <a:spcBef>
              <a:spcPct val="0"/>
            </a:spcBef>
            <a:spcAft>
              <a:spcPct val="35000"/>
            </a:spcAft>
            <a:buNone/>
          </a:pPr>
          <a:r>
            <a:rPr lang="en-US" sz="1100" b="1" kern="1200"/>
            <a:t>- having many global variables (a problem in function and variables scoop)</a:t>
          </a:r>
        </a:p>
      </dsp:txBody>
      <dsp:txXfrm>
        <a:off x="5755431" y="1330705"/>
        <a:ext cx="4302968" cy="1064200"/>
      </dsp:txXfrm>
    </dsp:sp>
    <dsp:sp modelId="{64D066E7-6903-4742-9E45-2DAB38CB7F5F}">
      <dsp:nvSpPr>
        <dsp:cNvPr id="0" name=""/>
        <dsp:cNvSpPr/>
      </dsp:nvSpPr>
      <dsp:spPr>
        <a:xfrm>
          <a:off x="0" y="2660956"/>
          <a:ext cx="10058399" cy="10642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409188-8AB2-4FFB-9EB1-22661ABBF0B9}">
      <dsp:nvSpPr>
        <dsp:cNvPr id="0" name=""/>
        <dsp:cNvSpPr/>
      </dsp:nvSpPr>
      <dsp:spPr>
        <a:xfrm>
          <a:off x="321920" y="2900401"/>
          <a:ext cx="585310" cy="5853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605D9FD-6B7B-4B47-ADE6-A39D4DCEB36D}">
      <dsp:nvSpPr>
        <dsp:cNvPr id="0" name=""/>
        <dsp:cNvSpPr/>
      </dsp:nvSpPr>
      <dsp:spPr>
        <a:xfrm>
          <a:off x="1229151" y="2660956"/>
          <a:ext cx="8829248" cy="1064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628" tIns="112628" rIns="112628" bIns="112628" numCol="1" spcCol="1270" anchor="ctr" anchorCtr="0">
          <a:noAutofit/>
        </a:bodyPr>
        <a:lstStyle/>
        <a:p>
          <a:pPr marL="0" lvl="0" indent="0" algn="l" defTabSz="800100">
            <a:lnSpc>
              <a:spcPct val="100000"/>
            </a:lnSpc>
            <a:spcBef>
              <a:spcPct val="0"/>
            </a:spcBef>
            <a:spcAft>
              <a:spcPct val="35000"/>
            </a:spcAft>
            <a:buNone/>
          </a:pPr>
          <a:r>
            <a:rPr lang="en-US" sz="1800" kern="1200"/>
            <a:t>For example, in JavaScript, the references that are directly pointed to the root (global or window) are always active (used), and the GC cannot clear them!</a:t>
          </a:r>
        </a:p>
      </dsp:txBody>
      <dsp:txXfrm>
        <a:off x="1229151" y="2660956"/>
        <a:ext cx="8829248" cy="10642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8ADC4A-C452-48DA-9F8E-7F23B75D59BB}">
      <dsp:nvSpPr>
        <dsp:cNvPr id="0" name=""/>
        <dsp:cNvSpPr/>
      </dsp:nvSpPr>
      <dsp:spPr>
        <a:xfrm>
          <a:off x="0" y="593180"/>
          <a:ext cx="4947221" cy="109510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DDA98F-1B72-4D40-89BF-C854861FBD25}">
      <dsp:nvSpPr>
        <dsp:cNvPr id="0" name=""/>
        <dsp:cNvSpPr/>
      </dsp:nvSpPr>
      <dsp:spPr>
        <a:xfrm>
          <a:off x="331268" y="839579"/>
          <a:ext cx="602306" cy="6023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3BA8D8-8D8A-4BF1-9428-AD9F1D38CD1C}">
      <dsp:nvSpPr>
        <dsp:cNvPr id="0" name=""/>
        <dsp:cNvSpPr/>
      </dsp:nvSpPr>
      <dsp:spPr>
        <a:xfrm>
          <a:off x="1264844" y="593180"/>
          <a:ext cx="3682376" cy="1095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98" tIns="115898" rIns="115898" bIns="115898" numCol="1" spcCol="1270" anchor="ctr" anchorCtr="0">
          <a:noAutofit/>
        </a:bodyPr>
        <a:lstStyle/>
        <a:p>
          <a:pPr marL="0" lvl="0" indent="0" algn="l" defTabSz="622300">
            <a:lnSpc>
              <a:spcPct val="100000"/>
            </a:lnSpc>
            <a:spcBef>
              <a:spcPct val="0"/>
            </a:spcBef>
            <a:spcAft>
              <a:spcPct val="35000"/>
            </a:spcAft>
            <a:buNone/>
          </a:pPr>
          <a:r>
            <a:rPr lang="en-US" sz="1400" kern="1200">
              <a:solidFill>
                <a:schemeClr val="bg1"/>
              </a:solidFill>
            </a:rPr>
            <a:t>The dangling pointer arises when the referencing object is deleted or deallocated and the pointer still pointing to a memory location. </a:t>
          </a:r>
        </a:p>
      </dsp:txBody>
      <dsp:txXfrm>
        <a:off x="1264844" y="593180"/>
        <a:ext cx="3682376" cy="1095103"/>
      </dsp:txXfrm>
    </dsp:sp>
    <dsp:sp modelId="{6E4DE0CC-C7CB-46FE-8B5B-1E57997CEBAD}">
      <dsp:nvSpPr>
        <dsp:cNvPr id="0" name=""/>
        <dsp:cNvSpPr/>
      </dsp:nvSpPr>
      <dsp:spPr>
        <a:xfrm>
          <a:off x="0" y="1962059"/>
          <a:ext cx="4947221" cy="109510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A42F48-DC6F-4F98-9912-4048E90C3027}">
      <dsp:nvSpPr>
        <dsp:cNvPr id="0" name=""/>
        <dsp:cNvSpPr/>
      </dsp:nvSpPr>
      <dsp:spPr>
        <a:xfrm>
          <a:off x="331268" y="2208458"/>
          <a:ext cx="602306" cy="60230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A32EFA-575F-4B8A-85A2-03401D0965D9}">
      <dsp:nvSpPr>
        <dsp:cNvPr id="0" name=""/>
        <dsp:cNvSpPr/>
      </dsp:nvSpPr>
      <dsp:spPr>
        <a:xfrm>
          <a:off x="1264844" y="1962059"/>
          <a:ext cx="3682376" cy="1095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98" tIns="115898" rIns="115898" bIns="115898" numCol="1" spcCol="1270" anchor="ctr" anchorCtr="0">
          <a:noAutofit/>
        </a:bodyPr>
        <a:lstStyle/>
        <a:p>
          <a:pPr marL="0" lvl="0" indent="0" algn="l" defTabSz="622300">
            <a:lnSpc>
              <a:spcPct val="100000"/>
            </a:lnSpc>
            <a:spcBef>
              <a:spcPct val="0"/>
            </a:spcBef>
            <a:spcAft>
              <a:spcPct val="35000"/>
            </a:spcAft>
            <a:buNone/>
          </a:pPr>
          <a:r>
            <a:rPr lang="en-US" sz="1400" kern="1200">
              <a:solidFill>
                <a:schemeClr val="bg1"/>
              </a:solidFill>
            </a:rPr>
            <a:t>It creates a problem because the pointer is pointing to the memory that is not available.</a:t>
          </a:r>
        </a:p>
      </dsp:txBody>
      <dsp:txXfrm>
        <a:off x="1264844" y="1962059"/>
        <a:ext cx="3682376" cy="109510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CD69F2-F926-442F-AC23-89CF59CCF237}">
      <dsp:nvSpPr>
        <dsp:cNvPr id="0" name=""/>
        <dsp:cNvSpPr/>
      </dsp:nvSpPr>
      <dsp:spPr>
        <a:xfrm>
          <a:off x="0" y="657423"/>
          <a:ext cx="7105481" cy="121370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6C9510-AC16-4717-B1EE-B17D11D6672A}">
      <dsp:nvSpPr>
        <dsp:cNvPr id="0" name=""/>
        <dsp:cNvSpPr/>
      </dsp:nvSpPr>
      <dsp:spPr>
        <a:xfrm>
          <a:off x="367145" y="930507"/>
          <a:ext cx="667537" cy="6675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E3FF64-ED32-4911-B813-F828BBC8E7DC}">
      <dsp:nvSpPr>
        <dsp:cNvPr id="0" name=""/>
        <dsp:cNvSpPr/>
      </dsp:nvSpPr>
      <dsp:spPr>
        <a:xfrm>
          <a:off x="1401829" y="657423"/>
          <a:ext cx="5703651" cy="12137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450" tIns="128450" rIns="128450" bIns="128450" numCol="1" spcCol="1270" anchor="ctr" anchorCtr="0">
          <a:noAutofit/>
        </a:bodyPr>
        <a:lstStyle/>
        <a:p>
          <a:pPr marL="0" lvl="0" indent="0" algn="l" defTabSz="933450">
            <a:lnSpc>
              <a:spcPct val="100000"/>
            </a:lnSpc>
            <a:spcBef>
              <a:spcPct val="0"/>
            </a:spcBef>
            <a:spcAft>
              <a:spcPct val="35000"/>
            </a:spcAft>
            <a:buNone/>
          </a:pPr>
          <a:r>
            <a:rPr lang="en-US" sz="2100" kern="1200"/>
            <a:t>Promises get stored in memory and they do not clear until they are either handled or rejected !</a:t>
          </a:r>
        </a:p>
      </dsp:txBody>
      <dsp:txXfrm>
        <a:off x="1401829" y="657423"/>
        <a:ext cx="5703651" cy="1213704"/>
      </dsp:txXfrm>
    </dsp:sp>
    <dsp:sp modelId="{670FFF48-FD36-49BA-961D-71FA46126EF9}">
      <dsp:nvSpPr>
        <dsp:cNvPr id="0" name=""/>
        <dsp:cNvSpPr/>
      </dsp:nvSpPr>
      <dsp:spPr>
        <a:xfrm>
          <a:off x="0" y="2174554"/>
          <a:ext cx="7105481" cy="121370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B4C76B-8BF8-4051-9552-AFF84428E2D1}">
      <dsp:nvSpPr>
        <dsp:cNvPr id="0" name=""/>
        <dsp:cNvSpPr/>
      </dsp:nvSpPr>
      <dsp:spPr>
        <a:xfrm>
          <a:off x="367145" y="2447638"/>
          <a:ext cx="667537" cy="6675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D96CCB-DFAB-4E4F-BD0E-D58E9486ECB6}">
      <dsp:nvSpPr>
        <dsp:cNvPr id="0" name=""/>
        <dsp:cNvSpPr/>
      </dsp:nvSpPr>
      <dsp:spPr>
        <a:xfrm>
          <a:off x="1401829" y="2174554"/>
          <a:ext cx="5703651" cy="12137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450" tIns="128450" rIns="128450" bIns="128450" numCol="1" spcCol="1270" anchor="ctr" anchorCtr="0">
          <a:noAutofit/>
        </a:bodyPr>
        <a:lstStyle/>
        <a:p>
          <a:pPr marL="0" lvl="0" indent="0" algn="l" defTabSz="933450">
            <a:lnSpc>
              <a:spcPct val="100000"/>
            </a:lnSpc>
            <a:spcBef>
              <a:spcPct val="0"/>
            </a:spcBef>
            <a:spcAft>
              <a:spcPct val="35000"/>
            </a:spcAft>
            <a:buNone/>
          </a:pPr>
          <a:r>
            <a:rPr lang="en-US" sz="2100" kern="1200"/>
            <a:t>The program stopped, but the promises that never got resolved stayed in memory !</a:t>
          </a:r>
        </a:p>
      </dsp:txBody>
      <dsp:txXfrm>
        <a:off x="1401829" y="2174554"/>
        <a:ext cx="5703651" cy="121370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C90DB1-4963-451D-B931-18EC6A859A33}">
      <dsp:nvSpPr>
        <dsp:cNvPr id="0" name=""/>
        <dsp:cNvSpPr/>
      </dsp:nvSpPr>
      <dsp:spPr>
        <a:xfrm>
          <a:off x="0" y="1188361"/>
          <a:ext cx="10906125" cy="1584482"/>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C426FC-151B-4470-84E7-CE23F7B74E8E}">
      <dsp:nvSpPr>
        <dsp:cNvPr id="0" name=""/>
        <dsp:cNvSpPr/>
      </dsp:nvSpPr>
      <dsp:spPr>
        <a:xfrm>
          <a:off x="4792" y="0"/>
          <a:ext cx="3163202" cy="1584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5816" tIns="305816" rIns="305816" bIns="305816" numCol="1" spcCol="1270" anchor="b" anchorCtr="0">
          <a:noAutofit/>
        </a:bodyPr>
        <a:lstStyle/>
        <a:p>
          <a:pPr marL="0" lvl="0" indent="0" algn="ctr" defTabSz="1911350">
            <a:lnSpc>
              <a:spcPct val="90000"/>
            </a:lnSpc>
            <a:spcBef>
              <a:spcPct val="0"/>
            </a:spcBef>
            <a:spcAft>
              <a:spcPct val="35000"/>
            </a:spcAft>
            <a:buNone/>
          </a:pPr>
          <a:r>
            <a:rPr lang="fr-FR" sz="4300" kern="1200"/>
            <a:t>Correct</a:t>
          </a:r>
          <a:endParaRPr lang="en-US" sz="4300" kern="1200"/>
        </a:p>
      </dsp:txBody>
      <dsp:txXfrm>
        <a:off x="4792" y="0"/>
        <a:ext cx="3163202" cy="1584482"/>
      </dsp:txXfrm>
    </dsp:sp>
    <dsp:sp modelId="{69F4249A-FCD6-4CD0-A05C-BF409E9CDDDA}">
      <dsp:nvSpPr>
        <dsp:cNvPr id="0" name=""/>
        <dsp:cNvSpPr/>
      </dsp:nvSpPr>
      <dsp:spPr>
        <a:xfrm>
          <a:off x="1388333" y="1782542"/>
          <a:ext cx="396120" cy="396120"/>
        </a:xfrm>
        <a:prstGeom prst="ellipse">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5664B4-A2D5-462C-A653-75579D65673C}">
      <dsp:nvSpPr>
        <dsp:cNvPr id="0" name=""/>
        <dsp:cNvSpPr/>
      </dsp:nvSpPr>
      <dsp:spPr>
        <a:xfrm>
          <a:off x="3326155" y="2376723"/>
          <a:ext cx="3163202" cy="1584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5816" tIns="305816" rIns="305816" bIns="305816" numCol="1" spcCol="1270" anchor="t" anchorCtr="0">
          <a:noAutofit/>
        </a:bodyPr>
        <a:lstStyle/>
        <a:p>
          <a:pPr marL="0" lvl="0" indent="0" algn="ctr" defTabSz="1911350">
            <a:lnSpc>
              <a:spcPct val="90000"/>
            </a:lnSpc>
            <a:spcBef>
              <a:spcPct val="0"/>
            </a:spcBef>
            <a:spcAft>
              <a:spcPct val="35000"/>
            </a:spcAft>
            <a:buNone/>
          </a:pPr>
          <a:r>
            <a:rPr lang="fr-FR" sz="4300" kern="1200"/>
            <a:t>Clean</a:t>
          </a:r>
          <a:endParaRPr lang="en-US" sz="4300" kern="1200"/>
        </a:p>
      </dsp:txBody>
      <dsp:txXfrm>
        <a:off x="3326155" y="2376723"/>
        <a:ext cx="3163202" cy="1584482"/>
      </dsp:txXfrm>
    </dsp:sp>
    <dsp:sp modelId="{F59F8FC7-6CAF-42FB-A40D-E26D314531F0}">
      <dsp:nvSpPr>
        <dsp:cNvPr id="0" name=""/>
        <dsp:cNvSpPr/>
      </dsp:nvSpPr>
      <dsp:spPr>
        <a:xfrm>
          <a:off x="4709696" y="1782542"/>
          <a:ext cx="396120" cy="396120"/>
        </a:xfrm>
        <a:prstGeom prst="ellipse">
          <a:avLst/>
        </a:prstGeom>
        <a:solidFill>
          <a:schemeClr val="accent2">
            <a:hueOff val="-419062"/>
            <a:satOff val="-4829"/>
            <a:lumOff val="1079"/>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9FC386-F9DE-461F-B0CA-5646604CF39B}">
      <dsp:nvSpPr>
        <dsp:cNvPr id="0" name=""/>
        <dsp:cNvSpPr/>
      </dsp:nvSpPr>
      <dsp:spPr>
        <a:xfrm>
          <a:off x="6647517" y="0"/>
          <a:ext cx="3163202" cy="1584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5816" tIns="305816" rIns="305816" bIns="305816" numCol="1" spcCol="1270" anchor="b" anchorCtr="0">
          <a:noAutofit/>
        </a:bodyPr>
        <a:lstStyle/>
        <a:p>
          <a:pPr marL="0" lvl="0" indent="0" algn="ctr" defTabSz="1911350">
            <a:lnSpc>
              <a:spcPct val="90000"/>
            </a:lnSpc>
            <a:spcBef>
              <a:spcPct val="0"/>
            </a:spcBef>
            <a:spcAft>
              <a:spcPct val="35000"/>
            </a:spcAft>
            <a:buNone/>
          </a:pPr>
          <a:r>
            <a:rPr lang="fr-FR" sz="4300" kern="1200"/>
            <a:t>Performant</a:t>
          </a:r>
          <a:endParaRPr lang="en-US" sz="4300" kern="1200"/>
        </a:p>
      </dsp:txBody>
      <dsp:txXfrm>
        <a:off x="6647517" y="0"/>
        <a:ext cx="3163202" cy="1584482"/>
      </dsp:txXfrm>
    </dsp:sp>
    <dsp:sp modelId="{5F71F050-6621-45AE-80E8-98A0BD0CBB7F}">
      <dsp:nvSpPr>
        <dsp:cNvPr id="0" name=""/>
        <dsp:cNvSpPr/>
      </dsp:nvSpPr>
      <dsp:spPr>
        <a:xfrm>
          <a:off x="8031058" y="1782542"/>
          <a:ext cx="396120" cy="396120"/>
        </a:xfrm>
        <a:prstGeom prst="ellipse">
          <a:avLst/>
        </a:prstGeom>
        <a:solidFill>
          <a:schemeClr val="accent2">
            <a:hueOff val="-838123"/>
            <a:satOff val="-9658"/>
            <a:lumOff val="2159"/>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AE8A65-C02B-4942-B0F5-DB7BB80A6678}">
      <dsp:nvSpPr>
        <dsp:cNvPr id="0" name=""/>
        <dsp:cNvSpPr/>
      </dsp:nvSpPr>
      <dsp:spPr>
        <a:xfrm>
          <a:off x="344668" y="520288"/>
          <a:ext cx="1070121" cy="107012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4C8386-42F7-4333-A795-02A9D0F97BBF}">
      <dsp:nvSpPr>
        <dsp:cNvPr id="0" name=""/>
        <dsp:cNvSpPr/>
      </dsp:nvSpPr>
      <dsp:spPr>
        <a:xfrm>
          <a:off x="572727" y="748346"/>
          <a:ext cx="614003" cy="6140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37F8305-E6EE-4A68-8273-DAF738B701B9}">
      <dsp:nvSpPr>
        <dsp:cNvPr id="0" name=""/>
        <dsp:cNvSpPr/>
      </dsp:nvSpPr>
      <dsp:spPr>
        <a:xfrm>
          <a:off x="2580" y="1923725"/>
          <a:ext cx="1754296" cy="70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noProof="0"/>
            <a:t>Code</a:t>
          </a:r>
        </a:p>
      </dsp:txBody>
      <dsp:txXfrm>
        <a:off x="2580" y="1923725"/>
        <a:ext cx="1754296" cy="701718"/>
      </dsp:txXfrm>
    </dsp:sp>
    <dsp:sp modelId="{B1E446F9-C4EB-419C-B67F-62310902677C}">
      <dsp:nvSpPr>
        <dsp:cNvPr id="0" name=""/>
        <dsp:cNvSpPr/>
      </dsp:nvSpPr>
      <dsp:spPr>
        <a:xfrm>
          <a:off x="2405967" y="520288"/>
          <a:ext cx="1070121" cy="107012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C974CE-53B5-44C9-86D3-715F21F4365B}">
      <dsp:nvSpPr>
        <dsp:cNvPr id="0" name=""/>
        <dsp:cNvSpPr/>
      </dsp:nvSpPr>
      <dsp:spPr>
        <a:xfrm>
          <a:off x="2634026" y="748346"/>
          <a:ext cx="614003" cy="6140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776D221-E938-4177-AC2A-C51D1D43710A}">
      <dsp:nvSpPr>
        <dsp:cNvPr id="0" name=""/>
        <dsp:cNvSpPr/>
      </dsp:nvSpPr>
      <dsp:spPr>
        <a:xfrm>
          <a:off x="2063879" y="1923725"/>
          <a:ext cx="1754296" cy="70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noProof="0"/>
            <a:t>Test</a:t>
          </a:r>
        </a:p>
      </dsp:txBody>
      <dsp:txXfrm>
        <a:off x="2063879" y="1923725"/>
        <a:ext cx="1754296" cy="701718"/>
      </dsp:txXfrm>
    </dsp:sp>
    <dsp:sp modelId="{0137CCC2-24CA-4FE4-A748-DDAB4A26C9F1}">
      <dsp:nvSpPr>
        <dsp:cNvPr id="0" name=""/>
        <dsp:cNvSpPr/>
      </dsp:nvSpPr>
      <dsp:spPr>
        <a:xfrm>
          <a:off x="4467266" y="520288"/>
          <a:ext cx="1070121" cy="107012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5EB772-C100-4401-8552-72AFCB9971FD}">
      <dsp:nvSpPr>
        <dsp:cNvPr id="0" name=""/>
        <dsp:cNvSpPr/>
      </dsp:nvSpPr>
      <dsp:spPr>
        <a:xfrm>
          <a:off x="4695325" y="748346"/>
          <a:ext cx="614003" cy="6140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E29060E-2528-42B1-BFE2-EF27AE6557E6}">
      <dsp:nvSpPr>
        <dsp:cNvPr id="0" name=""/>
        <dsp:cNvSpPr/>
      </dsp:nvSpPr>
      <dsp:spPr>
        <a:xfrm>
          <a:off x="4125178" y="1923725"/>
          <a:ext cx="1754296" cy="70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noProof="0"/>
            <a:t>Measure</a:t>
          </a:r>
        </a:p>
      </dsp:txBody>
      <dsp:txXfrm>
        <a:off x="4125178" y="1923725"/>
        <a:ext cx="1754296" cy="701718"/>
      </dsp:txXfrm>
    </dsp:sp>
    <dsp:sp modelId="{4D3B485F-4783-41DA-85AF-6B9E7E7CC2C9}">
      <dsp:nvSpPr>
        <dsp:cNvPr id="0" name=""/>
        <dsp:cNvSpPr/>
      </dsp:nvSpPr>
      <dsp:spPr>
        <a:xfrm>
          <a:off x="6528565" y="520288"/>
          <a:ext cx="1070121" cy="107012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EEFB1F-9B68-45EC-93FF-213E4E7682C2}">
      <dsp:nvSpPr>
        <dsp:cNvPr id="0" name=""/>
        <dsp:cNvSpPr/>
      </dsp:nvSpPr>
      <dsp:spPr>
        <a:xfrm>
          <a:off x="6756623" y="748346"/>
          <a:ext cx="614003" cy="61400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99B4491-634B-4E9F-B279-A215B529EC36}">
      <dsp:nvSpPr>
        <dsp:cNvPr id="0" name=""/>
        <dsp:cNvSpPr/>
      </dsp:nvSpPr>
      <dsp:spPr>
        <a:xfrm>
          <a:off x="6186477" y="1923725"/>
          <a:ext cx="1754296" cy="70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noProof="0"/>
            <a:t>Optimize</a:t>
          </a:r>
        </a:p>
      </dsp:txBody>
      <dsp:txXfrm>
        <a:off x="6186477" y="1923725"/>
        <a:ext cx="1754296" cy="701718"/>
      </dsp:txXfrm>
    </dsp:sp>
    <dsp:sp modelId="{2BFDD043-16B3-4F97-865E-158DB77309CE}">
      <dsp:nvSpPr>
        <dsp:cNvPr id="0" name=""/>
        <dsp:cNvSpPr/>
      </dsp:nvSpPr>
      <dsp:spPr>
        <a:xfrm>
          <a:off x="8589864" y="520288"/>
          <a:ext cx="1070121" cy="1070121"/>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DF5620-6DD8-48A4-A8E1-ED97E9B6586C}">
      <dsp:nvSpPr>
        <dsp:cNvPr id="0" name=""/>
        <dsp:cNvSpPr/>
      </dsp:nvSpPr>
      <dsp:spPr>
        <a:xfrm>
          <a:off x="8817922" y="748346"/>
          <a:ext cx="614003" cy="61400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F939896-8A8C-45BB-851D-47135B69BC8B}">
      <dsp:nvSpPr>
        <dsp:cNvPr id="0" name=""/>
        <dsp:cNvSpPr/>
      </dsp:nvSpPr>
      <dsp:spPr>
        <a:xfrm>
          <a:off x="8247776" y="1923725"/>
          <a:ext cx="1754296" cy="70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noProof="0"/>
            <a:t>Repeat</a:t>
          </a:r>
        </a:p>
      </dsp:txBody>
      <dsp:txXfrm>
        <a:off x="8247776" y="1923725"/>
        <a:ext cx="1754296" cy="70171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041A09-451E-44A1-B313-D705EB25FF17}">
      <dsp:nvSpPr>
        <dsp:cNvPr id="0" name=""/>
        <dsp:cNvSpPr/>
      </dsp:nvSpPr>
      <dsp:spPr>
        <a:xfrm>
          <a:off x="0" y="449"/>
          <a:ext cx="11029950" cy="105066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C98194-68A4-4775-924F-C326BADCC076}">
      <dsp:nvSpPr>
        <dsp:cNvPr id="0" name=""/>
        <dsp:cNvSpPr/>
      </dsp:nvSpPr>
      <dsp:spPr>
        <a:xfrm>
          <a:off x="317827" y="236849"/>
          <a:ext cx="577867" cy="5778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4AA949-815D-4448-B0C3-C3116EED7789}">
      <dsp:nvSpPr>
        <dsp:cNvPr id="0" name=""/>
        <dsp:cNvSpPr/>
      </dsp:nvSpPr>
      <dsp:spPr>
        <a:xfrm>
          <a:off x="1213522" y="449"/>
          <a:ext cx="9816427" cy="1050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196" tIns="111196" rIns="111196" bIns="111196" numCol="1" spcCol="1270" anchor="ctr" anchorCtr="0">
          <a:noAutofit/>
        </a:bodyPr>
        <a:lstStyle/>
        <a:p>
          <a:pPr marL="0" lvl="0" indent="0" algn="l" defTabSz="1022350">
            <a:lnSpc>
              <a:spcPct val="100000"/>
            </a:lnSpc>
            <a:spcBef>
              <a:spcPct val="0"/>
            </a:spcBef>
            <a:spcAft>
              <a:spcPct val="35000"/>
            </a:spcAft>
            <a:buNone/>
          </a:pPr>
          <a:r>
            <a:rPr lang="fr-FR" sz="2300" kern="1200"/>
            <a:t>Challenge </a:t>
          </a:r>
          <a:r>
            <a:rPr lang="en-US" sz="2300" kern="1200" noProof="0"/>
            <a:t>code </a:t>
          </a:r>
        </a:p>
        <a:p>
          <a:pPr marL="0" lvl="0" indent="0" algn="l" defTabSz="1022350">
            <a:lnSpc>
              <a:spcPct val="100000"/>
            </a:lnSpc>
            <a:spcBef>
              <a:spcPct val="0"/>
            </a:spcBef>
            <a:spcAft>
              <a:spcPct val="35000"/>
            </a:spcAft>
            <a:buNone/>
          </a:pPr>
          <a:r>
            <a:rPr lang="en-US" sz="2300" kern="1200" noProof="0"/>
            <a:t>(algorithm, data structure, react, Core web vitals)</a:t>
          </a:r>
        </a:p>
      </dsp:txBody>
      <dsp:txXfrm>
        <a:off x="1213522" y="449"/>
        <a:ext cx="9816427" cy="1050668"/>
      </dsp:txXfrm>
    </dsp:sp>
    <dsp:sp modelId="{CBAA6221-C252-45BA-917F-E6F2A51EAB8C}">
      <dsp:nvSpPr>
        <dsp:cNvPr id="0" name=""/>
        <dsp:cNvSpPr/>
      </dsp:nvSpPr>
      <dsp:spPr>
        <a:xfrm>
          <a:off x="0" y="1313784"/>
          <a:ext cx="11029950" cy="105066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D06840-67EA-4E86-9E1F-A5143DD44454}">
      <dsp:nvSpPr>
        <dsp:cNvPr id="0" name=""/>
        <dsp:cNvSpPr/>
      </dsp:nvSpPr>
      <dsp:spPr>
        <a:xfrm>
          <a:off x="317827" y="1550185"/>
          <a:ext cx="577867" cy="5778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C76A4D-0286-44BF-9E3F-FDD5A23C5942}">
      <dsp:nvSpPr>
        <dsp:cNvPr id="0" name=""/>
        <dsp:cNvSpPr/>
      </dsp:nvSpPr>
      <dsp:spPr>
        <a:xfrm>
          <a:off x="1213522" y="1313784"/>
          <a:ext cx="9816427" cy="1050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196" tIns="111196" rIns="111196" bIns="111196" numCol="1" spcCol="1270" anchor="ctr" anchorCtr="0">
          <a:noAutofit/>
        </a:bodyPr>
        <a:lstStyle/>
        <a:p>
          <a:pPr marL="0" lvl="0" indent="0" algn="l" defTabSz="1022350">
            <a:lnSpc>
              <a:spcPct val="100000"/>
            </a:lnSpc>
            <a:spcBef>
              <a:spcPct val="0"/>
            </a:spcBef>
            <a:spcAft>
              <a:spcPct val="35000"/>
            </a:spcAft>
            <a:buNone/>
          </a:pPr>
          <a:r>
            <a:rPr lang="fr-FR" sz="2300" kern="1200"/>
            <a:t>Challenge Pull Request </a:t>
          </a:r>
        </a:p>
        <a:p>
          <a:pPr marL="0" lvl="0" indent="0" algn="l" defTabSz="1022350">
            <a:lnSpc>
              <a:spcPct val="100000"/>
            </a:lnSpc>
            <a:spcBef>
              <a:spcPct val="0"/>
            </a:spcBef>
            <a:spcAft>
              <a:spcPct val="35000"/>
            </a:spcAft>
            <a:buNone/>
          </a:pPr>
          <a:r>
            <a:rPr lang="fr-FR" sz="2300" kern="1200"/>
            <a:t>(peer review)</a:t>
          </a:r>
          <a:endParaRPr lang="en-US" sz="2300" kern="1200"/>
        </a:p>
      </dsp:txBody>
      <dsp:txXfrm>
        <a:off x="1213522" y="1313784"/>
        <a:ext cx="9816427" cy="1050668"/>
      </dsp:txXfrm>
    </dsp:sp>
    <dsp:sp modelId="{03C2DB5F-2CD1-433F-8018-0BA8A6B5FFEC}">
      <dsp:nvSpPr>
        <dsp:cNvPr id="0" name=""/>
        <dsp:cNvSpPr/>
      </dsp:nvSpPr>
      <dsp:spPr>
        <a:xfrm>
          <a:off x="0" y="2627120"/>
          <a:ext cx="11029950" cy="105066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750950-E544-4308-B16D-6CB77618FC7F}">
      <dsp:nvSpPr>
        <dsp:cNvPr id="0" name=""/>
        <dsp:cNvSpPr/>
      </dsp:nvSpPr>
      <dsp:spPr>
        <a:xfrm>
          <a:off x="317827" y="2863520"/>
          <a:ext cx="577867" cy="5778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0F0CD5-9898-4F7E-A75B-9BFB8D257FDD}">
      <dsp:nvSpPr>
        <dsp:cNvPr id="0" name=""/>
        <dsp:cNvSpPr/>
      </dsp:nvSpPr>
      <dsp:spPr>
        <a:xfrm>
          <a:off x="1213522" y="2627120"/>
          <a:ext cx="9816427" cy="1050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196" tIns="111196" rIns="111196" bIns="111196" numCol="1" spcCol="1270" anchor="ctr" anchorCtr="0">
          <a:noAutofit/>
        </a:bodyPr>
        <a:lstStyle/>
        <a:p>
          <a:pPr marL="0" lvl="0" indent="0" algn="l" defTabSz="1022350">
            <a:lnSpc>
              <a:spcPct val="100000"/>
            </a:lnSpc>
            <a:spcBef>
              <a:spcPct val="0"/>
            </a:spcBef>
            <a:spcAft>
              <a:spcPct val="35000"/>
            </a:spcAft>
            <a:buNone/>
          </a:pPr>
          <a:r>
            <a:rPr lang="en-US" sz="2300" kern="1200" noProof="0"/>
            <a:t>Improve</a:t>
          </a:r>
        </a:p>
      </dsp:txBody>
      <dsp:txXfrm>
        <a:off x="1213522" y="2627120"/>
        <a:ext cx="9816427" cy="105066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86DE48-56D8-4835-B849-FE62FD99D882}">
      <dsp:nvSpPr>
        <dsp:cNvPr id="0" name=""/>
        <dsp:cNvSpPr/>
      </dsp:nvSpPr>
      <dsp:spPr>
        <a:xfrm>
          <a:off x="1346" y="0"/>
          <a:ext cx="5250915" cy="3678303"/>
        </a:xfrm>
        <a:prstGeom prst="rect">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9382" tIns="330200" rIns="409382" bIns="330200" numCol="1" spcCol="1270" anchor="t" anchorCtr="0">
          <a:noAutofit/>
        </a:bodyPr>
        <a:lstStyle/>
        <a:p>
          <a:pPr marL="0" lvl="0" indent="0" algn="ctr" defTabSz="1155700">
            <a:lnSpc>
              <a:spcPct val="90000"/>
            </a:lnSpc>
            <a:spcBef>
              <a:spcPct val="0"/>
            </a:spcBef>
            <a:spcAft>
              <a:spcPct val="35000"/>
            </a:spcAft>
            <a:buNone/>
          </a:pPr>
          <a:r>
            <a:rPr lang="fr-FR" sz="2600" kern="1200">
              <a:hlinkClick xmlns:r="http://schemas.openxmlformats.org/officeDocument/2006/relationships" r:id="rId1"/>
            </a:rPr>
            <a:t>Choosing the right Algorithm</a:t>
          </a:r>
          <a:endParaRPr lang="en-US" sz="2600" kern="1200"/>
        </a:p>
      </dsp:txBody>
      <dsp:txXfrm>
        <a:off x="1346" y="1397755"/>
        <a:ext cx="5250915" cy="2206981"/>
      </dsp:txXfrm>
    </dsp:sp>
    <dsp:sp modelId="{B6718009-24A3-4853-AADE-61D3D75CE0ED}">
      <dsp:nvSpPr>
        <dsp:cNvPr id="0" name=""/>
        <dsp:cNvSpPr/>
      </dsp:nvSpPr>
      <dsp:spPr>
        <a:xfrm>
          <a:off x="2075058" y="367830"/>
          <a:ext cx="1103490" cy="1103490"/>
        </a:xfrm>
        <a:prstGeom prst="ellipse">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032" tIns="12700" rIns="86032"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2236660" y="529432"/>
        <a:ext cx="780286" cy="780286"/>
      </dsp:txXfrm>
    </dsp:sp>
    <dsp:sp modelId="{6A8D540B-FCC8-4F44-89D4-517106005E4E}">
      <dsp:nvSpPr>
        <dsp:cNvPr id="0" name=""/>
        <dsp:cNvSpPr/>
      </dsp:nvSpPr>
      <dsp:spPr>
        <a:xfrm>
          <a:off x="1346" y="3678231"/>
          <a:ext cx="5250915" cy="72"/>
        </a:xfrm>
        <a:prstGeom prst="rect">
          <a:avLst/>
        </a:prstGeom>
        <a:solidFill>
          <a:schemeClr val="accent3">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B05792-B529-48ED-A8D2-4B6BCC45A645}">
      <dsp:nvSpPr>
        <dsp:cNvPr id="0" name=""/>
        <dsp:cNvSpPr/>
      </dsp:nvSpPr>
      <dsp:spPr>
        <a:xfrm>
          <a:off x="5777353" y="0"/>
          <a:ext cx="5250915" cy="3678303"/>
        </a:xfrm>
        <a:prstGeom prst="rect">
          <a:avLst/>
        </a:prstGeom>
        <a:solidFill>
          <a:schemeClr val="accent3">
            <a:tint val="40000"/>
            <a:alpha val="90000"/>
            <a:hueOff val="0"/>
            <a:satOff val="0"/>
            <a:lumOff val="0"/>
            <a:alphaOff val="0"/>
          </a:schemeClr>
        </a:solidFill>
        <a:ln w="22225"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9382" tIns="330200" rIns="409382" bIns="330200" numCol="1" spcCol="1270" anchor="t" anchorCtr="0">
          <a:noAutofit/>
        </a:bodyPr>
        <a:lstStyle/>
        <a:p>
          <a:pPr marL="0" lvl="0" indent="0" algn="ctr" defTabSz="1155700">
            <a:lnSpc>
              <a:spcPct val="90000"/>
            </a:lnSpc>
            <a:spcBef>
              <a:spcPct val="0"/>
            </a:spcBef>
            <a:spcAft>
              <a:spcPct val="35000"/>
            </a:spcAft>
            <a:buNone/>
          </a:pPr>
          <a:r>
            <a:rPr lang="fr-FR" sz="2600" kern="1200">
              <a:hlinkClick xmlns:r="http://schemas.openxmlformats.org/officeDocument/2006/relationships" r:id="rId2"/>
            </a:rPr>
            <a:t>Choosing the right Data Structure</a:t>
          </a:r>
          <a:endParaRPr lang="en-US" sz="2600" kern="1200"/>
        </a:p>
      </dsp:txBody>
      <dsp:txXfrm>
        <a:off x="5777353" y="1397755"/>
        <a:ext cx="5250915" cy="2206981"/>
      </dsp:txXfrm>
    </dsp:sp>
    <dsp:sp modelId="{62DF3E59-25C7-41F1-87E8-34C0B3D48C6C}">
      <dsp:nvSpPr>
        <dsp:cNvPr id="0" name=""/>
        <dsp:cNvSpPr/>
      </dsp:nvSpPr>
      <dsp:spPr>
        <a:xfrm>
          <a:off x="7851065" y="367830"/>
          <a:ext cx="1103490" cy="1103490"/>
        </a:xfrm>
        <a:prstGeom prst="ellipse">
          <a:avLst/>
        </a:prstGeom>
        <a:solidFill>
          <a:schemeClr val="accent4">
            <a:hueOff val="0"/>
            <a:satOff val="0"/>
            <a:lumOff val="0"/>
            <a:alphaOff val="0"/>
          </a:schemeClr>
        </a:solid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032" tIns="12700" rIns="86032"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8012667" y="529432"/>
        <a:ext cx="780286" cy="780286"/>
      </dsp:txXfrm>
    </dsp:sp>
    <dsp:sp modelId="{68E2D2D5-3EFF-4FAD-8FE5-4308668FDB7E}">
      <dsp:nvSpPr>
        <dsp:cNvPr id="0" name=""/>
        <dsp:cNvSpPr/>
      </dsp:nvSpPr>
      <dsp:spPr>
        <a:xfrm>
          <a:off x="5777353" y="3678231"/>
          <a:ext cx="5250915" cy="72"/>
        </a:xfrm>
        <a:prstGeom prst="rect">
          <a:avLst/>
        </a:prstGeom>
        <a:solidFill>
          <a:schemeClr val="accent5">
            <a:hueOff val="0"/>
            <a:satOff val="0"/>
            <a:lumOff val="0"/>
            <a:alphaOff val="0"/>
          </a:schemeClr>
        </a:solidFill>
        <a:ln w="2222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6D3A8C-0756-404C-98A0-F9311AA1AB2C}">
      <dsp:nvSpPr>
        <dsp:cNvPr id="0" name=""/>
        <dsp:cNvSpPr/>
      </dsp:nvSpPr>
      <dsp:spPr>
        <a:xfrm>
          <a:off x="0" y="626637"/>
          <a:ext cx="3033249" cy="115686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742404-493E-4DFA-AAFD-963C55D5CD81}">
      <dsp:nvSpPr>
        <dsp:cNvPr id="0" name=""/>
        <dsp:cNvSpPr/>
      </dsp:nvSpPr>
      <dsp:spPr>
        <a:xfrm>
          <a:off x="349952" y="886932"/>
          <a:ext cx="636277" cy="6362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2279351-39A8-4503-85CD-89B5E99D049D}">
      <dsp:nvSpPr>
        <dsp:cNvPr id="0" name=""/>
        <dsp:cNvSpPr/>
      </dsp:nvSpPr>
      <dsp:spPr>
        <a:xfrm>
          <a:off x="1336183" y="626637"/>
          <a:ext cx="1697065" cy="1156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435" tIns="122435" rIns="122435" bIns="122435" numCol="1" spcCol="1270" anchor="ctr" anchorCtr="0">
          <a:noAutofit/>
        </a:bodyPr>
        <a:lstStyle/>
        <a:p>
          <a:pPr marL="0" lvl="0" indent="0" algn="l" defTabSz="666750">
            <a:lnSpc>
              <a:spcPct val="100000"/>
            </a:lnSpc>
            <a:spcBef>
              <a:spcPct val="0"/>
            </a:spcBef>
            <a:spcAft>
              <a:spcPct val="35000"/>
            </a:spcAft>
            <a:buNone/>
          </a:pPr>
          <a:r>
            <a:rPr lang="en-US" sz="1500" kern="1200"/>
            <a:t>ECMAScript is a specification.</a:t>
          </a:r>
        </a:p>
      </dsp:txBody>
      <dsp:txXfrm>
        <a:off x="1336183" y="626637"/>
        <a:ext cx="1697065" cy="1156868"/>
      </dsp:txXfrm>
    </dsp:sp>
    <dsp:sp modelId="{5A003F1E-3CA3-4ACF-8E8B-B89741377562}">
      <dsp:nvSpPr>
        <dsp:cNvPr id="0" name=""/>
        <dsp:cNvSpPr/>
      </dsp:nvSpPr>
      <dsp:spPr>
        <a:xfrm>
          <a:off x="0" y="2072723"/>
          <a:ext cx="3033249" cy="115686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F42D1-AD30-44A4-BCFE-D7BA1BB716DC}">
      <dsp:nvSpPr>
        <dsp:cNvPr id="0" name=""/>
        <dsp:cNvSpPr/>
      </dsp:nvSpPr>
      <dsp:spPr>
        <a:xfrm>
          <a:off x="349952" y="2333018"/>
          <a:ext cx="636277" cy="6362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5A12FD7-C478-4723-8523-991477BF89CB}">
      <dsp:nvSpPr>
        <dsp:cNvPr id="0" name=""/>
        <dsp:cNvSpPr/>
      </dsp:nvSpPr>
      <dsp:spPr>
        <a:xfrm>
          <a:off x="1336183" y="2072723"/>
          <a:ext cx="1697065" cy="1156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435" tIns="122435" rIns="122435" bIns="122435" numCol="1" spcCol="1270" anchor="ctr" anchorCtr="0">
          <a:noAutofit/>
        </a:bodyPr>
        <a:lstStyle/>
        <a:p>
          <a:pPr marL="0" lvl="0" indent="0" algn="l" defTabSz="666750">
            <a:lnSpc>
              <a:spcPct val="100000"/>
            </a:lnSpc>
            <a:spcBef>
              <a:spcPct val="0"/>
            </a:spcBef>
            <a:spcAft>
              <a:spcPct val="35000"/>
            </a:spcAft>
            <a:buNone/>
          </a:pPr>
          <a:r>
            <a:rPr lang="en-US" sz="1500" kern="1200"/>
            <a:t>JavaScript is an implementation of the ECMAScript standard.</a:t>
          </a:r>
        </a:p>
      </dsp:txBody>
      <dsp:txXfrm>
        <a:off x="1336183" y="2072723"/>
        <a:ext cx="1697065" cy="11568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B819BF-EED0-4975-9475-39AE43BFFD02}">
      <dsp:nvSpPr>
        <dsp:cNvPr id="0" name=""/>
        <dsp:cNvSpPr/>
      </dsp:nvSpPr>
      <dsp:spPr>
        <a:xfrm>
          <a:off x="3446" y="90941"/>
          <a:ext cx="3360687" cy="1344275"/>
        </a:xfrm>
        <a:prstGeom prst="rect">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8488" tIns="199136" rIns="348488" bIns="199136" numCol="1" spcCol="1270" anchor="ctr" anchorCtr="0">
          <a:noAutofit/>
        </a:bodyPr>
        <a:lstStyle/>
        <a:p>
          <a:pPr marL="0" lvl="0" indent="0" algn="ctr" defTabSz="2178050">
            <a:lnSpc>
              <a:spcPct val="90000"/>
            </a:lnSpc>
            <a:spcBef>
              <a:spcPct val="0"/>
            </a:spcBef>
            <a:spcAft>
              <a:spcPct val="35000"/>
            </a:spcAft>
            <a:buNone/>
          </a:pPr>
          <a:r>
            <a:rPr lang="fr-FR" sz="4900" kern="1200"/>
            <a:t>1</a:t>
          </a:r>
          <a:endParaRPr lang="en-US" sz="4900" kern="1200"/>
        </a:p>
      </dsp:txBody>
      <dsp:txXfrm>
        <a:off x="3446" y="90941"/>
        <a:ext cx="3360687" cy="1344275"/>
      </dsp:txXfrm>
    </dsp:sp>
    <dsp:sp modelId="{BEB96E08-AD89-4165-A2E4-7C1A32CB0B74}">
      <dsp:nvSpPr>
        <dsp:cNvPr id="0" name=""/>
        <dsp:cNvSpPr/>
      </dsp:nvSpPr>
      <dsp:spPr>
        <a:xfrm>
          <a:off x="3446" y="1435216"/>
          <a:ext cx="3360687" cy="2152080"/>
        </a:xfrm>
        <a:prstGeom prst="rect">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1366" tIns="261366" rIns="348488" bIns="392049" numCol="1" spcCol="1270" anchor="t" anchorCtr="0">
          <a:noAutofit/>
        </a:bodyPr>
        <a:lstStyle/>
        <a:p>
          <a:pPr marL="285750" lvl="1" indent="-285750" algn="ctr" defTabSz="2178050">
            <a:lnSpc>
              <a:spcPct val="90000"/>
            </a:lnSpc>
            <a:spcBef>
              <a:spcPct val="0"/>
            </a:spcBef>
            <a:spcAft>
              <a:spcPct val="15000"/>
            </a:spcAft>
            <a:buNone/>
          </a:pPr>
          <a:r>
            <a:rPr lang="en-US" sz="4900" kern="1200" noProof="0"/>
            <a:t>Procedural</a:t>
          </a:r>
        </a:p>
      </dsp:txBody>
      <dsp:txXfrm>
        <a:off x="3446" y="1435216"/>
        <a:ext cx="3360687" cy="2152080"/>
      </dsp:txXfrm>
    </dsp:sp>
    <dsp:sp modelId="{DBC5D779-CC3F-44C3-AE5F-989833EAED70}">
      <dsp:nvSpPr>
        <dsp:cNvPr id="0" name=""/>
        <dsp:cNvSpPr/>
      </dsp:nvSpPr>
      <dsp:spPr>
        <a:xfrm>
          <a:off x="3834631" y="90941"/>
          <a:ext cx="3360687" cy="1344275"/>
        </a:xfrm>
        <a:prstGeom prst="rect">
          <a:avLst/>
        </a:prstGeom>
        <a:solidFill>
          <a:schemeClr val="accent3">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8488" tIns="199136" rIns="348488" bIns="199136" numCol="1" spcCol="1270" anchor="ctr" anchorCtr="0">
          <a:noAutofit/>
        </a:bodyPr>
        <a:lstStyle/>
        <a:p>
          <a:pPr marL="0" lvl="0" indent="0" algn="ctr" defTabSz="2178050">
            <a:lnSpc>
              <a:spcPct val="90000"/>
            </a:lnSpc>
            <a:spcBef>
              <a:spcPct val="0"/>
            </a:spcBef>
            <a:spcAft>
              <a:spcPct val="35000"/>
            </a:spcAft>
            <a:buNone/>
          </a:pPr>
          <a:r>
            <a:rPr lang="fr-FR" sz="4900" kern="1200"/>
            <a:t>2</a:t>
          </a:r>
          <a:endParaRPr lang="en-US" sz="4900" kern="1200"/>
        </a:p>
      </dsp:txBody>
      <dsp:txXfrm>
        <a:off x="3834631" y="90941"/>
        <a:ext cx="3360687" cy="1344275"/>
      </dsp:txXfrm>
    </dsp:sp>
    <dsp:sp modelId="{ADDBA0C6-9CC1-418D-8245-CE15DE3CE116}">
      <dsp:nvSpPr>
        <dsp:cNvPr id="0" name=""/>
        <dsp:cNvSpPr/>
      </dsp:nvSpPr>
      <dsp:spPr>
        <a:xfrm>
          <a:off x="3834631" y="1435216"/>
          <a:ext cx="3360687" cy="2152080"/>
        </a:xfrm>
        <a:prstGeom prst="rect">
          <a:avLst/>
        </a:prstGeom>
        <a:solidFill>
          <a:schemeClr val="accent3">
            <a:tint val="40000"/>
            <a:alpha val="90000"/>
            <a:hueOff val="0"/>
            <a:satOff val="0"/>
            <a:lumOff val="0"/>
            <a:alphaOff val="0"/>
          </a:schemeClr>
        </a:solidFill>
        <a:ln w="22225"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1366" tIns="261366" rIns="348488" bIns="392049" numCol="1" spcCol="1270" anchor="t" anchorCtr="0">
          <a:noAutofit/>
        </a:bodyPr>
        <a:lstStyle/>
        <a:p>
          <a:pPr marL="285750" lvl="1" indent="-285750" algn="ctr" defTabSz="2178050">
            <a:lnSpc>
              <a:spcPct val="90000"/>
            </a:lnSpc>
            <a:spcBef>
              <a:spcPct val="0"/>
            </a:spcBef>
            <a:spcAft>
              <a:spcPct val="15000"/>
            </a:spcAft>
            <a:buNone/>
          </a:pPr>
          <a:r>
            <a:rPr lang="fr-FR" sz="4900" kern="1200"/>
            <a:t>Functional</a:t>
          </a:r>
          <a:endParaRPr lang="en-US" sz="4900" kern="1200"/>
        </a:p>
      </dsp:txBody>
      <dsp:txXfrm>
        <a:off x="3834631" y="1435216"/>
        <a:ext cx="3360687" cy="2152080"/>
      </dsp:txXfrm>
    </dsp:sp>
    <dsp:sp modelId="{C9AF9E5F-D063-4DA6-97FC-82274BA5B637}">
      <dsp:nvSpPr>
        <dsp:cNvPr id="0" name=""/>
        <dsp:cNvSpPr/>
      </dsp:nvSpPr>
      <dsp:spPr>
        <a:xfrm>
          <a:off x="7665815" y="90941"/>
          <a:ext cx="3360687" cy="1344275"/>
        </a:xfrm>
        <a:prstGeom prst="rect">
          <a:avLst/>
        </a:prstGeom>
        <a:solidFill>
          <a:schemeClr val="accent4">
            <a:hueOff val="0"/>
            <a:satOff val="0"/>
            <a:lumOff val="0"/>
            <a:alphaOff val="0"/>
          </a:schemeClr>
        </a:solid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8488" tIns="199136" rIns="348488" bIns="199136" numCol="1" spcCol="1270" anchor="ctr" anchorCtr="0">
          <a:noAutofit/>
        </a:bodyPr>
        <a:lstStyle/>
        <a:p>
          <a:pPr marL="0" lvl="0" indent="0" algn="ctr" defTabSz="2178050">
            <a:lnSpc>
              <a:spcPct val="90000"/>
            </a:lnSpc>
            <a:spcBef>
              <a:spcPct val="0"/>
            </a:spcBef>
            <a:spcAft>
              <a:spcPct val="35000"/>
            </a:spcAft>
            <a:buNone/>
          </a:pPr>
          <a:r>
            <a:rPr lang="fr-FR" sz="4900" kern="1200"/>
            <a:t>3</a:t>
          </a:r>
          <a:endParaRPr lang="en-US" sz="4900" kern="1200"/>
        </a:p>
      </dsp:txBody>
      <dsp:txXfrm>
        <a:off x="7665815" y="90941"/>
        <a:ext cx="3360687" cy="1344275"/>
      </dsp:txXfrm>
    </dsp:sp>
    <dsp:sp modelId="{4D86CDC0-E325-416A-9412-7FD966AC6E46}">
      <dsp:nvSpPr>
        <dsp:cNvPr id="0" name=""/>
        <dsp:cNvSpPr/>
      </dsp:nvSpPr>
      <dsp:spPr>
        <a:xfrm>
          <a:off x="7665815" y="1435216"/>
          <a:ext cx="3360687" cy="2152080"/>
        </a:xfrm>
        <a:prstGeom prst="rect">
          <a:avLst/>
        </a:prstGeom>
        <a:solidFill>
          <a:schemeClr val="accent4">
            <a:tint val="40000"/>
            <a:alpha val="90000"/>
            <a:hueOff val="0"/>
            <a:satOff val="0"/>
            <a:lumOff val="0"/>
            <a:alphaOff val="0"/>
          </a:schemeClr>
        </a:solidFill>
        <a:ln w="22225"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1366" tIns="261366" rIns="348488" bIns="392049" numCol="1" spcCol="1270" anchor="t" anchorCtr="0">
          <a:noAutofit/>
        </a:bodyPr>
        <a:lstStyle/>
        <a:p>
          <a:pPr marL="285750" lvl="1" indent="-285750" algn="ctr" defTabSz="2178050">
            <a:lnSpc>
              <a:spcPct val="90000"/>
            </a:lnSpc>
            <a:spcBef>
              <a:spcPct val="0"/>
            </a:spcBef>
            <a:spcAft>
              <a:spcPct val="15000"/>
            </a:spcAft>
            <a:buNone/>
          </a:pPr>
          <a:r>
            <a:rPr lang="en-US" sz="4900" kern="1200" noProof="0"/>
            <a:t>Object Oriented</a:t>
          </a:r>
        </a:p>
      </dsp:txBody>
      <dsp:txXfrm>
        <a:off x="7665815" y="1435216"/>
        <a:ext cx="3360687" cy="21520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FC8966-0B60-4FF8-9C57-257FD1A64B89}">
      <dsp:nvSpPr>
        <dsp:cNvPr id="0" name=""/>
        <dsp:cNvSpPr/>
      </dsp:nvSpPr>
      <dsp:spPr>
        <a:xfrm>
          <a:off x="0" y="136515"/>
          <a:ext cx="6593391" cy="842400"/>
        </a:xfrm>
        <a:prstGeom prst="round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Assigned to variables</a:t>
          </a:r>
        </a:p>
      </dsp:txBody>
      <dsp:txXfrm>
        <a:off x="41123" y="177638"/>
        <a:ext cx="6511145" cy="760154"/>
      </dsp:txXfrm>
    </dsp:sp>
    <dsp:sp modelId="{34F11719-857F-498A-9207-276D3E4AFACD}">
      <dsp:nvSpPr>
        <dsp:cNvPr id="0" name=""/>
        <dsp:cNvSpPr/>
      </dsp:nvSpPr>
      <dsp:spPr>
        <a:xfrm>
          <a:off x="0" y="1082595"/>
          <a:ext cx="6593391" cy="842400"/>
        </a:xfrm>
        <a:prstGeom prst="round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Passed as arguments to functions</a:t>
          </a:r>
        </a:p>
      </dsp:txBody>
      <dsp:txXfrm>
        <a:off x="41123" y="1123718"/>
        <a:ext cx="6511145" cy="760154"/>
      </dsp:txXfrm>
    </dsp:sp>
    <dsp:sp modelId="{070050BE-A7F1-4C1F-9078-DC1C75B82778}">
      <dsp:nvSpPr>
        <dsp:cNvPr id="0" name=""/>
        <dsp:cNvSpPr/>
      </dsp:nvSpPr>
      <dsp:spPr>
        <a:xfrm>
          <a:off x="0" y="2028675"/>
          <a:ext cx="6593391" cy="842400"/>
        </a:xfrm>
        <a:prstGeom prst="roundRect">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Returned from functions</a:t>
          </a:r>
        </a:p>
      </dsp:txBody>
      <dsp:txXfrm>
        <a:off x="41123" y="2069798"/>
        <a:ext cx="6511145" cy="7601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D1EE57-9665-42FF-AE34-50B1AD2646F3}">
      <dsp:nvSpPr>
        <dsp:cNvPr id="0" name=""/>
        <dsp:cNvSpPr/>
      </dsp:nvSpPr>
      <dsp:spPr>
        <a:xfrm>
          <a:off x="9694" y="824988"/>
          <a:ext cx="1448758" cy="2028261"/>
        </a:xfrm>
        <a:prstGeom prst="rect">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951" tIns="330200" rIns="112951" bIns="330200" numCol="1" spcCol="1270" anchor="t" anchorCtr="0">
          <a:noAutofit/>
        </a:bodyPr>
        <a:lstStyle/>
        <a:p>
          <a:pPr marL="0" lvl="0" indent="0" algn="ctr" defTabSz="533400">
            <a:lnSpc>
              <a:spcPct val="90000"/>
            </a:lnSpc>
            <a:spcBef>
              <a:spcPct val="0"/>
            </a:spcBef>
            <a:spcAft>
              <a:spcPct val="35000"/>
            </a:spcAft>
            <a:buNone/>
          </a:pPr>
          <a:r>
            <a:rPr lang="en-US" sz="1200" kern="1200"/>
            <a:t>Mutating(changing) the input(s) of the function.</a:t>
          </a:r>
        </a:p>
      </dsp:txBody>
      <dsp:txXfrm>
        <a:off x="9694" y="1595727"/>
        <a:ext cx="1448758" cy="1216956"/>
      </dsp:txXfrm>
    </dsp:sp>
    <dsp:sp modelId="{D2985B1B-A04B-41C3-8F3F-8693E5290078}">
      <dsp:nvSpPr>
        <dsp:cNvPr id="0" name=""/>
        <dsp:cNvSpPr/>
      </dsp:nvSpPr>
      <dsp:spPr>
        <a:xfrm>
          <a:off x="429834" y="1027814"/>
          <a:ext cx="608478" cy="608478"/>
        </a:xfrm>
        <a:prstGeom prst="ellipse">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439" tIns="12700" rIns="47439" bIns="12700" numCol="1" spcCol="1270" anchor="ctr" anchorCtr="0">
          <a:noAutofit/>
        </a:bodyPr>
        <a:lstStyle/>
        <a:p>
          <a:pPr marL="0" lvl="0" indent="0" algn="ctr" defTabSz="1333500">
            <a:lnSpc>
              <a:spcPct val="90000"/>
            </a:lnSpc>
            <a:spcBef>
              <a:spcPct val="0"/>
            </a:spcBef>
            <a:spcAft>
              <a:spcPct val="35000"/>
            </a:spcAft>
            <a:buNone/>
          </a:pPr>
          <a:r>
            <a:rPr lang="en-US" sz="3000" kern="1200"/>
            <a:t>1</a:t>
          </a:r>
        </a:p>
      </dsp:txBody>
      <dsp:txXfrm>
        <a:off x="518944" y="1116924"/>
        <a:ext cx="430258" cy="430258"/>
      </dsp:txXfrm>
    </dsp:sp>
    <dsp:sp modelId="{DB358CEE-27BE-4DE4-9FB3-76B8F369AE91}">
      <dsp:nvSpPr>
        <dsp:cNvPr id="0" name=""/>
        <dsp:cNvSpPr/>
      </dsp:nvSpPr>
      <dsp:spPr>
        <a:xfrm>
          <a:off x="9694" y="2853177"/>
          <a:ext cx="1448758" cy="72"/>
        </a:xfrm>
        <a:prstGeom prst="rect">
          <a:avLst/>
        </a:prstGeom>
        <a:solidFill>
          <a:schemeClr val="accent3">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F6CA6C-4671-4904-A7E4-B3AA3A4A07B0}">
      <dsp:nvSpPr>
        <dsp:cNvPr id="0" name=""/>
        <dsp:cNvSpPr/>
      </dsp:nvSpPr>
      <dsp:spPr>
        <a:xfrm>
          <a:off x="1603328" y="824988"/>
          <a:ext cx="1448758" cy="2028261"/>
        </a:xfrm>
        <a:prstGeom prst="rect">
          <a:avLst/>
        </a:prstGeom>
        <a:solidFill>
          <a:schemeClr val="accent3">
            <a:tint val="40000"/>
            <a:alpha val="90000"/>
            <a:hueOff val="0"/>
            <a:satOff val="0"/>
            <a:lumOff val="0"/>
            <a:alphaOff val="0"/>
          </a:schemeClr>
        </a:solidFill>
        <a:ln w="22225"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951" tIns="330200" rIns="112951" bIns="330200" numCol="1" spcCol="1270" anchor="t" anchorCtr="0">
          <a:noAutofit/>
        </a:bodyPr>
        <a:lstStyle/>
        <a:p>
          <a:pPr marL="0" lvl="0" indent="0" algn="ctr" defTabSz="533400">
            <a:lnSpc>
              <a:spcPct val="90000"/>
            </a:lnSpc>
            <a:spcBef>
              <a:spcPct val="0"/>
            </a:spcBef>
            <a:spcAft>
              <a:spcPct val="35000"/>
            </a:spcAft>
            <a:buNone/>
          </a:pPr>
          <a:r>
            <a:rPr lang="en-US" sz="1200" b="0" i="0" kern="1200"/>
            <a:t>Depending on an outer state.</a:t>
          </a:r>
          <a:endParaRPr lang="en-US" sz="1200" kern="1200"/>
        </a:p>
      </dsp:txBody>
      <dsp:txXfrm>
        <a:off x="1603328" y="1595727"/>
        <a:ext cx="1448758" cy="1216956"/>
      </dsp:txXfrm>
    </dsp:sp>
    <dsp:sp modelId="{EBFD495A-2E7A-4BEE-8C3E-322CD0E3E81B}">
      <dsp:nvSpPr>
        <dsp:cNvPr id="0" name=""/>
        <dsp:cNvSpPr/>
      </dsp:nvSpPr>
      <dsp:spPr>
        <a:xfrm>
          <a:off x="2023468" y="1027814"/>
          <a:ext cx="608478" cy="608478"/>
        </a:xfrm>
        <a:prstGeom prst="ellipse">
          <a:avLst/>
        </a:prstGeom>
        <a:solidFill>
          <a:schemeClr val="accent4">
            <a:hueOff val="0"/>
            <a:satOff val="0"/>
            <a:lumOff val="0"/>
            <a:alphaOff val="0"/>
          </a:schemeClr>
        </a:solid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439" tIns="12700" rIns="47439" bIns="12700" numCol="1" spcCol="1270" anchor="ctr" anchorCtr="0">
          <a:noAutofit/>
        </a:bodyPr>
        <a:lstStyle/>
        <a:p>
          <a:pPr marL="0" lvl="0" indent="0" algn="ctr" defTabSz="1333500">
            <a:lnSpc>
              <a:spcPct val="90000"/>
            </a:lnSpc>
            <a:spcBef>
              <a:spcPct val="0"/>
            </a:spcBef>
            <a:spcAft>
              <a:spcPct val="35000"/>
            </a:spcAft>
            <a:buNone/>
          </a:pPr>
          <a:r>
            <a:rPr lang="en-US" sz="3000" kern="1200"/>
            <a:t>2</a:t>
          </a:r>
        </a:p>
      </dsp:txBody>
      <dsp:txXfrm>
        <a:off x="2112578" y="1116924"/>
        <a:ext cx="430258" cy="430258"/>
      </dsp:txXfrm>
    </dsp:sp>
    <dsp:sp modelId="{F4B8A8BB-1012-4B21-9180-FFF61C924448}">
      <dsp:nvSpPr>
        <dsp:cNvPr id="0" name=""/>
        <dsp:cNvSpPr/>
      </dsp:nvSpPr>
      <dsp:spPr>
        <a:xfrm>
          <a:off x="1603328" y="2853177"/>
          <a:ext cx="1448758" cy="72"/>
        </a:xfrm>
        <a:prstGeom prst="rect">
          <a:avLst/>
        </a:prstGeom>
        <a:solidFill>
          <a:schemeClr val="accent5">
            <a:hueOff val="0"/>
            <a:satOff val="0"/>
            <a:lumOff val="0"/>
            <a:alphaOff val="0"/>
          </a:schemeClr>
        </a:solidFill>
        <a:ln w="2222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F8DC72-F42B-4571-A68D-E2629F5CF2F4}">
      <dsp:nvSpPr>
        <dsp:cNvPr id="0" name=""/>
        <dsp:cNvSpPr/>
      </dsp:nvSpPr>
      <dsp:spPr>
        <a:xfrm>
          <a:off x="3196962" y="824988"/>
          <a:ext cx="1448758" cy="2028261"/>
        </a:xfrm>
        <a:prstGeom prst="rect">
          <a:avLst/>
        </a:prstGeom>
        <a:solidFill>
          <a:schemeClr val="accent4">
            <a:tint val="40000"/>
            <a:alpha val="90000"/>
            <a:hueOff val="0"/>
            <a:satOff val="0"/>
            <a:lumOff val="0"/>
            <a:alphaOff val="0"/>
          </a:schemeClr>
        </a:solidFill>
        <a:ln w="22225"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951" tIns="330200" rIns="112951" bIns="330200" numCol="1" spcCol="1270" anchor="t" anchorCtr="0">
          <a:noAutofit/>
        </a:bodyPr>
        <a:lstStyle/>
        <a:p>
          <a:pPr marL="0" lvl="0" indent="0" algn="ctr" defTabSz="533400">
            <a:lnSpc>
              <a:spcPct val="90000"/>
            </a:lnSpc>
            <a:spcBef>
              <a:spcPct val="0"/>
            </a:spcBef>
            <a:spcAft>
              <a:spcPct val="35000"/>
            </a:spcAft>
            <a:buNone/>
          </a:pPr>
          <a:r>
            <a:rPr lang="en-US" sz="1200" kern="1200"/>
            <a:t>Querying/Updating DOM</a:t>
          </a:r>
        </a:p>
      </dsp:txBody>
      <dsp:txXfrm>
        <a:off x="3196962" y="1595727"/>
        <a:ext cx="1448758" cy="1216956"/>
      </dsp:txXfrm>
    </dsp:sp>
    <dsp:sp modelId="{8E2B6075-216D-45C7-BD6D-004A3E9CA6FF}">
      <dsp:nvSpPr>
        <dsp:cNvPr id="0" name=""/>
        <dsp:cNvSpPr/>
      </dsp:nvSpPr>
      <dsp:spPr>
        <a:xfrm>
          <a:off x="3617101" y="1027814"/>
          <a:ext cx="608478" cy="608478"/>
        </a:xfrm>
        <a:prstGeom prst="ellipse">
          <a:avLst/>
        </a:prstGeom>
        <a:solidFill>
          <a:schemeClr val="accent6">
            <a:hueOff val="0"/>
            <a:satOff val="0"/>
            <a:lumOff val="0"/>
            <a:alphaOff val="0"/>
          </a:schemeClr>
        </a:solidFill>
        <a:ln w="2222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439" tIns="12700" rIns="47439" bIns="12700" numCol="1" spcCol="1270" anchor="ctr" anchorCtr="0">
          <a:noAutofit/>
        </a:bodyPr>
        <a:lstStyle/>
        <a:p>
          <a:pPr marL="0" lvl="0" indent="0" algn="ctr" defTabSz="1333500">
            <a:lnSpc>
              <a:spcPct val="90000"/>
            </a:lnSpc>
            <a:spcBef>
              <a:spcPct val="0"/>
            </a:spcBef>
            <a:spcAft>
              <a:spcPct val="35000"/>
            </a:spcAft>
            <a:buNone/>
          </a:pPr>
          <a:r>
            <a:rPr lang="en-US" sz="3000" kern="1200"/>
            <a:t>3</a:t>
          </a:r>
        </a:p>
      </dsp:txBody>
      <dsp:txXfrm>
        <a:off x="3706211" y="1116924"/>
        <a:ext cx="430258" cy="430258"/>
      </dsp:txXfrm>
    </dsp:sp>
    <dsp:sp modelId="{827EFB4A-76E0-4BC4-8328-4EC3A2917338}">
      <dsp:nvSpPr>
        <dsp:cNvPr id="0" name=""/>
        <dsp:cNvSpPr/>
      </dsp:nvSpPr>
      <dsp:spPr>
        <a:xfrm>
          <a:off x="3196962" y="2853177"/>
          <a:ext cx="1448758" cy="72"/>
        </a:xfrm>
        <a:prstGeom prst="rect">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B4F56C8-05FC-45D7-88E9-670C092A4DF8}">
      <dsp:nvSpPr>
        <dsp:cNvPr id="0" name=""/>
        <dsp:cNvSpPr/>
      </dsp:nvSpPr>
      <dsp:spPr>
        <a:xfrm>
          <a:off x="4790595" y="824988"/>
          <a:ext cx="1448758" cy="2028261"/>
        </a:xfrm>
        <a:prstGeom prst="rect">
          <a:avLst/>
        </a:prstGeom>
        <a:solidFill>
          <a:schemeClr val="accent5">
            <a:tint val="40000"/>
            <a:alpha val="90000"/>
            <a:hueOff val="0"/>
            <a:satOff val="0"/>
            <a:lumOff val="0"/>
            <a:alphaOff val="0"/>
          </a:schemeClr>
        </a:solidFill>
        <a:ln w="22225"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951" tIns="330200" rIns="112951" bIns="330200" numCol="1" spcCol="1270" anchor="t" anchorCtr="0">
          <a:noAutofit/>
        </a:bodyPr>
        <a:lstStyle/>
        <a:p>
          <a:pPr marL="0" lvl="0" indent="0" algn="ctr" defTabSz="533400">
            <a:lnSpc>
              <a:spcPct val="90000"/>
            </a:lnSpc>
            <a:spcBef>
              <a:spcPct val="0"/>
            </a:spcBef>
            <a:spcAft>
              <a:spcPct val="35000"/>
            </a:spcAft>
            <a:buNone/>
          </a:pPr>
          <a:r>
            <a:rPr lang="en-US" sz="1200" kern="1200"/>
            <a:t>Logging(even in the console)</a:t>
          </a:r>
        </a:p>
      </dsp:txBody>
      <dsp:txXfrm>
        <a:off x="4790595" y="1595727"/>
        <a:ext cx="1448758" cy="1216956"/>
      </dsp:txXfrm>
    </dsp:sp>
    <dsp:sp modelId="{4D16EBAD-DE99-48A3-AA28-9AFD404448DF}">
      <dsp:nvSpPr>
        <dsp:cNvPr id="0" name=""/>
        <dsp:cNvSpPr/>
      </dsp:nvSpPr>
      <dsp:spPr>
        <a:xfrm>
          <a:off x="5210735" y="1027814"/>
          <a:ext cx="608478" cy="608478"/>
        </a:xfrm>
        <a:prstGeom prst="ellipse">
          <a:avLst/>
        </a:prstGeom>
        <a:solidFill>
          <a:schemeClr val="accent3">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439" tIns="12700" rIns="47439" bIns="12700" numCol="1" spcCol="1270" anchor="ctr" anchorCtr="0">
          <a:noAutofit/>
        </a:bodyPr>
        <a:lstStyle/>
        <a:p>
          <a:pPr marL="0" lvl="0" indent="0" algn="ctr" defTabSz="1333500">
            <a:lnSpc>
              <a:spcPct val="90000"/>
            </a:lnSpc>
            <a:spcBef>
              <a:spcPct val="0"/>
            </a:spcBef>
            <a:spcAft>
              <a:spcPct val="35000"/>
            </a:spcAft>
            <a:buNone/>
          </a:pPr>
          <a:r>
            <a:rPr lang="en-US" sz="3000" kern="1200"/>
            <a:t>4</a:t>
          </a:r>
        </a:p>
      </dsp:txBody>
      <dsp:txXfrm>
        <a:off x="5299845" y="1116924"/>
        <a:ext cx="430258" cy="430258"/>
      </dsp:txXfrm>
    </dsp:sp>
    <dsp:sp modelId="{C29426CA-3E79-4778-9DD6-685D22148931}">
      <dsp:nvSpPr>
        <dsp:cNvPr id="0" name=""/>
        <dsp:cNvSpPr/>
      </dsp:nvSpPr>
      <dsp:spPr>
        <a:xfrm>
          <a:off x="4790595" y="2853177"/>
          <a:ext cx="1448758" cy="72"/>
        </a:xfrm>
        <a:prstGeom prst="rect">
          <a:avLst/>
        </a:prstGeom>
        <a:solidFill>
          <a:schemeClr val="accent4">
            <a:hueOff val="0"/>
            <a:satOff val="0"/>
            <a:lumOff val="0"/>
            <a:alphaOff val="0"/>
          </a:schemeClr>
        </a:solid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652F25-B15A-45EB-9EBF-36FE7C34EE80}">
      <dsp:nvSpPr>
        <dsp:cNvPr id="0" name=""/>
        <dsp:cNvSpPr/>
      </dsp:nvSpPr>
      <dsp:spPr>
        <a:xfrm>
          <a:off x="6384229" y="824988"/>
          <a:ext cx="1448758" cy="2028261"/>
        </a:xfrm>
        <a:prstGeom prst="rect">
          <a:avLst/>
        </a:prstGeom>
        <a:solidFill>
          <a:schemeClr val="accent6">
            <a:tint val="40000"/>
            <a:alpha val="90000"/>
            <a:hueOff val="0"/>
            <a:satOff val="0"/>
            <a:lumOff val="0"/>
            <a:alphaOff val="0"/>
          </a:schemeClr>
        </a:solidFill>
        <a:ln w="22225" cap="rnd"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951" tIns="330200" rIns="112951" bIns="330200" numCol="1" spcCol="1270" anchor="t" anchorCtr="0">
          <a:noAutofit/>
        </a:bodyPr>
        <a:lstStyle/>
        <a:p>
          <a:pPr marL="0" lvl="0" indent="0" algn="ctr" defTabSz="533400">
            <a:lnSpc>
              <a:spcPct val="90000"/>
            </a:lnSpc>
            <a:spcBef>
              <a:spcPct val="0"/>
            </a:spcBef>
            <a:spcAft>
              <a:spcPct val="35000"/>
            </a:spcAft>
            <a:buNone/>
          </a:pPr>
          <a:r>
            <a:rPr lang="en-US" sz="1200" kern="1200"/>
            <a:t>Making an XHR/fetch call.</a:t>
          </a:r>
        </a:p>
      </dsp:txBody>
      <dsp:txXfrm>
        <a:off x="6384229" y="1595727"/>
        <a:ext cx="1448758" cy="1216956"/>
      </dsp:txXfrm>
    </dsp:sp>
    <dsp:sp modelId="{3826F602-C136-4B53-ADBE-F64C7AE63CED}">
      <dsp:nvSpPr>
        <dsp:cNvPr id="0" name=""/>
        <dsp:cNvSpPr/>
      </dsp:nvSpPr>
      <dsp:spPr>
        <a:xfrm>
          <a:off x="6804369" y="1027814"/>
          <a:ext cx="608478" cy="608478"/>
        </a:xfrm>
        <a:prstGeom prst="ellipse">
          <a:avLst/>
        </a:prstGeom>
        <a:solidFill>
          <a:schemeClr val="accent5">
            <a:hueOff val="0"/>
            <a:satOff val="0"/>
            <a:lumOff val="0"/>
            <a:alphaOff val="0"/>
          </a:schemeClr>
        </a:solidFill>
        <a:ln w="2222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439" tIns="12700" rIns="47439" bIns="12700" numCol="1" spcCol="1270" anchor="ctr" anchorCtr="0">
          <a:noAutofit/>
        </a:bodyPr>
        <a:lstStyle/>
        <a:p>
          <a:pPr marL="0" lvl="0" indent="0" algn="ctr" defTabSz="1333500">
            <a:lnSpc>
              <a:spcPct val="90000"/>
            </a:lnSpc>
            <a:spcBef>
              <a:spcPct val="0"/>
            </a:spcBef>
            <a:spcAft>
              <a:spcPct val="35000"/>
            </a:spcAft>
            <a:buNone/>
          </a:pPr>
          <a:r>
            <a:rPr lang="en-US" sz="3000" kern="1200"/>
            <a:t>5</a:t>
          </a:r>
        </a:p>
      </dsp:txBody>
      <dsp:txXfrm>
        <a:off x="6893479" y="1116924"/>
        <a:ext cx="430258" cy="430258"/>
      </dsp:txXfrm>
    </dsp:sp>
    <dsp:sp modelId="{C5B4EEB3-EEF8-4B4E-AC44-3C30C63A50EB}">
      <dsp:nvSpPr>
        <dsp:cNvPr id="0" name=""/>
        <dsp:cNvSpPr/>
      </dsp:nvSpPr>
      <dsp:spPr>
        <a:xfrm>
          <a:off x="6384229" y="2853177"/>
          <a:ext cx="1448758" cy="72"/>
        </a:xfrm>
        <a:prstGeom prst="rect">
          <a:avLst/>
        </a:prstGeom>
        <a:solidFill>
          <a:schemeClr val="accent6">
            <a:hueOff val="0"/>
            <a:satOff val="0"/>
            <a:lumOff val="0"/>
            <a:alphaOff val="0"/>
          </a:schemeClr>
        </a:solidFill>
        <a:ln w="2222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5071A5-1A58-43D1-B1E2-645E0C11187F}">
      <dsp:nvSpPr>
        <dsp:cNvPr id="0" name=""/>
        <dsp:cNvSpPr/>
      </dsp:nvSpPr>
      <dsp:spPr>
        <a:xfrm>
          <a:off x="7977863" y="824988"/>
          <a:ext cx="1448758" cy="2028261"/>
        </a:xfrm>
        <a:prstGeom prst="rect">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951" tIns="330200" rIns="112951" bIns="330200" numCol="1" spcCol="1270" anchor="t" anchorCtr="0">
          <a:noAutofit/>
        </a:bodyPr>
        <a:lstStyle/>
        <a:p>
          <a:pPr marL="0" lvl="0" indent="0" algn="ctr" defTabSz="533400">
            <a:lnSpc>
              <a:spcPct val="90000"/>
            </a:lnSpc>
            <a:spcBef>
              <a:spcPct val="0"/>
            </a:spcBef>
            <a:spcAft>
              <a:spcPct val="35000"/>
            </a:spcAft>
            <a:buNone/>
          </a:pPr>
          <a:r>
            <a:rPr lang="fr-FR" sz="1200" kern="1200"/>
            <a:t>Localstorage</a:t>
          </a:r>
          <a:endParaRPr lang="en-US" sz="1200" kern="1200"/>
        </a:p>
      </dsp:txBody>
      <dsp:txXfrm>
        <a:off x="7977863" y="1595727"/>
        <a:ext cx="1448758" cy="1216956"/>
      </dsp:txXfrm>
    </dsp:sp>
    <dsp:sp modelId="{E50CC11A-1575-421D-9771-3913E8C3BB94}">
      <dsp:nvSpPr>
        <dsp:cNvPr id="0" name=""/>
        <dsp:cNvSpPr/>
      </dsp:nvSpPr>
      <dsp:spPr>
        <a:xfrm>
          <a:off x="8398003" y="1027814"/>
          <a:ext cx="608478" cy="608478"/>
        </a:xfrm>
        <a:prstGeom prst="ellipse">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439" tIns="12700" rIns="47439" bIns="12700" numCol="1" spcCol="1270" anchor="ctr" anchorCtr="0">
          <a:noAutofit/>
        </a:bodyPr>
        <a:lstStyle/>
        <a:p>
          <a:pPr marL="0" lvl="0" indent="0" algn="ctr" defTabSz="1333500">
            <a:lnSpc>
              <a:spcPct val="90000"/>
            </a:lnSpc>
            <a:spcBef>
              <a:spcPct val="0"/>
            </a:spcBef>
            <a:spcAft>
              <a:spcPct val="35000"/>
            </a:spcAft>
            <a:buNone/>
          </a:pPr>
          <a:r>
            <a:rPr lang="fr-FR" sz="3000" kern="1200"/>
            <a:t>6</a:t>
          </a:r>
          <a:endParaRPr lang="en-US" sz="3000" kern="1200"/>
        </a:p>
      </dsp:txBody>
      <dsp:txXfrm>
        <a:off x="8487113" y="1116924"/>
        <a:ext cx="430258" cy="430258"/>
      </dsp:txXfrm>
    </dsp:sp>
    <dsp:sp modelId="{ADEEAFB9-7085-4878-964B-BCE39BD58EFE}">
      <dsp:nvSpPr>
        <dsp:cNvPr id="0" name=""/>
        <dsp:cNvSpPr/>
      </dsp:nvSpPr>
      <dsp:spPr>
        <a:xfrm>
          <a:off x="7977863" y="2853177"/>
          <a:ext cx="1448758" cy="72"/>
        </a:xfrm>
        <a:prstGeom prst="rect">
          <a:avLst/>
        </a:prstGeom>
        <a:solidFill>
          <a:schemeClr val="accent3">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5F1312-3D6D-463B-9F2F-CB1104AC50AB}">
      <dsp:nvSpPr>
        <dsp:cNvPr id="0" name=""/>
        <dsp:cNvSpPr/>
      </dsp:nvSpPr>
      <dsp:spPr>
        <a:xfrm>
          <a:off x="9571497" y="824988"/>
          <a:ext cx="1448758" cy="2028261"/>
        </a:xfrm>
        <a:prstGeom prst="rect">
          <a:avLst/>
        </a:prstGeom>
        <a:solidFill>
          <a:schemeClr val="accent3">
            <a:tint val="40000"/>
            <a:alpha val="90000"/>
            <a:hueOff val="0"/>
            <a:satOff val="0"/>
            <a:lumOff val="0"/>
            <a:alphaOff val="0"/>
          </a:schemeClr>
        </a:solidFill>
        <a:ln w="22225"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951" tIns="330200" rIns="112951" bIns="330200" numCol="1" spcCol="1270" anchor="t" anchorCtr="0">
          <a:noAutofit/>
        </a:bodyPr>
        <a:lstStyle/>
        <a:p>
          <a:pPr marL="0" lvl="0" indent="0" algn="ctr" defTabSz="533400">
            <a:lnSpc>
              <a:spcPct val="90000"/>
            </a:lnSpc>
            <a:spcBef>
              <a:spcPct val="0"/>
            </a:spcBef>
            <a:spcAft>
              <a:spcPct val="35000"/>
            </a:spcAft>
            <a:buNone/>
          </a:pPr>
          <a:r>
            <a:rPr lang="fr-FR" sz="1200" kern="1200" err="1"/>
            <a:t>Routing</a:t>
          </a:r>
          <a:endParaRPr lang="en-US" sz="1200" kern="1200"/>
        </a:p>
      </dsp:txBody>
      <dsp:txXfrm>
        <a:off x="9571497" y="1595727"/>
        <a:ext cx="1448758" cy="1216956"/>
      </dsp:txXfrm>
    </dsp:sp>
    <dsp:sp modelId="{DFC22A4E-138E-4683-8BFD-FF2621F27A31}">
      <dsp:nvSpPr>
        <dsp:cNvPr id="0" name=""/>
        <dsp:cNvSpPr/>
      </dsp:nvSpPr>
      <dsp:spPr>
        <a:xfrm>
          <a:off x="9991637" y="1027814"/>
          <a:ext cx="608478" cy="608478"/>
        </a:xfrm>
        <a:prstGeom prst="ellipse">
          <a:avLst/>
        </a:prstGeom>
        <a:solidFill>
          <a:schemeClr val="accent4">
            <a:hueOff val="0"/>
            <a:satOff val="0"/>
            <a:lumOff val="0"/>
            <a:alphaOff val="0"/>
          </a:schemeClr>
        </a:solid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439" tIns="12700" rIns="47439" bIns="12700" numCol="1" spcCol="1270" anchor="ctr" anchorCtr="0">
          <a:noAutofit/>
        </a:bodyPr>
        <a:lstStyle/>
        <a:p>
          <a:pPr marL="0" lvl="0" indent="0" algn="ctr" defTabSz="1333500">
            <a:lnSpc>
              <a:spcPct val="90000"/>
            </a:lnSpc>
            <a:spcBef>
              <a:spcPct val="0"/>
            </a:spcBef>
            <a:spcAft>
              <a:spcPct val="35000"/>
            </a:spcAft>
            <a:buNone/>
          </a:pPr>
          <a:r>
            <a:rPr lang="fr-FR" sz="3000" kern="1200"/>
            <a:t>7</a:t>
          </a:r>
          <a:endParaRPr lang="en-US" sz="3000" kern="1200"/>
        </a:p>
      </dsp:txBody>
      <dsp:txXfrm>
        <a:off x="10080747" y="1116924"/>
        <a:ext cx="430258" cy="430258"/>
      </dsp:txXfrm>
    </dsp:sp>
    <dsp:sp modelId="{5EE1E7FB-209E-40EA-90F9-A74A785CD3F7}">
      <dsp:nvSpPr>
        <dsp:cNvPr id="0" name=""/>
        <dsp:cNvSpPr/>
      </dsp:nvSpPr>
      <dsp:spPr>
        <a:xfrm>
          <a:off x="9571497" y="2853177"/>
          <a:ext cx="1448758" cy="72"/>
        </a:xfrm>
        <a:prstGeom prst="rect">
          <a:avLst/>
        </a:prstGeom>
        <a:solidFill>
          <a:schemeClr val="accent5">
            <a:hueOff val="0"/>
            <a:satOff val="0"/>
            <a:lumOff val="0"/>
            <a:alphaOff val="0"/>
          </a:schemeClr>
        </a:solidFill>
        <a:ln w="2222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FA2864-7D7F-4885-B68D-A6B84C07F963}">
      <dsp:nvSpPr>
        <dsp:cNvPr id="0" name=""/>
        <dsp:cNvSpPr/>
      </dsp:nvSpPr>
      <dsp:spPr>
        <a:xfrm>
          <a:off x="1354666" y="0"/>
          <a:ext cx="5418667" cy="5418667"/>
        </a:xfrm>
        <a:prstGeom prst="ellips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fr-FR" sz="1000" kern="1200"/>
            <a:t>Side effect</a:t>
          </a:r>
          <a:endParaRPr lang="en-US" sz="1000" kern="1200"/>
        </a:p>
      </dsp:txBody>
      <dsp:txXfrm>
        <a:off x="3306470" y="270933"/>
        <a:ext cx="1515059" cy="812800"/>
      </dsp:txXfrm>
    </dsp:sp>
    <dsp:sp modelId="{3BAAD491-3BCA-4124-83A1-8D153CF3E8EF}">
      <dsp:nvSpPr>
        <dsp:cNvPr id="0" name=""/>
        <dsp:cNvSpPr/>
      </dsp:nvSpPr>
      <dsp:spPr>
        <a:xfrm>
          <a:off x="1896533" y="1083733"/>
          <a:ext cx="4334933" cy="4334933"/>
        </a:xfrm>
        <a:prstGeom prst="ellips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fr-FR" sz="1000" kern="1200"/>
            <a:t>Side effect</a:t>
          </a:r>
          <a:endParaRPr lang="en-US" sz="1000" kern="1200"/>
        </a:p>
      </dsp:txBody>
      <dsp:txXfrm>
        <a:off x="3306470" y="1343829"/>
        <a:ext cx="1515059" cy="780288"/>
      </dsp:txXfrm>
    </dsp:sp>
    <dsp:sp modelId="{589047DA-1BD2-450F-9C47-8A2DCCC8535F}">
      <dsp:nvSpPr>
        <dsp:cNvPr id="0" name=""/>
        <dsp:cNvSpPr/>
      </dsp:nvSpPr>
      <dsp:spPr>
        <a:xfrm>
          <a:off x="2438399" y="2167466"/>
          <a:ext cx="3251200" cy="3251200"/>
        </a:xfrm>
        <a:prstGeom prst="ellips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fr-FR" sz="1000" kern="1200"/>
            <a:t>Side effect</a:t>
          </a:r>
          <a:endParaRPr lang="en-US" sz="1000" kern="1200"/>
        </a:p>
      </dsp:txBody>
      <dsp:txXfrm>
        <a:off x="3306470" y="2411306"/>
        <a:ext cx="1515059" cy="731520"/>
      </dsp:txXfrm>
    </dsp:sp>
    <dsp:sp modelId="{C54B52AC-6BCF-480D-BFBC-9A5BA5FD0639}">
      <dsp:nvSpPr>
        <dsp:cNvPr id="0" name=""/>
        <dsp:cNvSpPr/>
      </dsp:nvSpPr>
      <dsp:spPr>
        <a:xfrm>
          <a:off x="2980266" y="3251200"/>
          <a:ext cx="2167466" cy="2167466"/>
        </a:xfrm>
        <a:prstGeom prst="ellipse">
          <a:avLst/>
        </a:prstGeom>
        <a:solidFill>
          <a:srgbClr val="FF0000"/>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fr-FR" sz="1000" kern="1200"/>
            <a:t>Pure/déterminsite/stable</a:t>
          </a:r>
          <a:endParaRPr lang="en-US" sz="1000" kern="1200"/>
        </a:p>
      </dsp:txBody>
      <dsp:txXfrm>
        <a:off x="3297684" y="3793066"/>
        <a:ext cx="1532630" cy="108373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7CFB22-42E6-440A-8833-DB4D10AD6C1F}">
      <dsp:nvSpPr>
        <dsp:cNvPr id="0" name=""/>
        <dsp:cNvSpPr/>
      </dsp:nvSpPr>
      <dsp:spPr>
        <a:xfrm>
          <a:off x="990972" y="1242"/>
          <a:ext cx="2827501" cy="1696501"/>
        </a:xfrm>
        <a:prstGeom prst="rect">
          <a:avLst/>
        </a:prstGeom>
        <a:solidFill>
          <a:schemeClr val="accent1">
            <a:shade val="5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980" tIns="220980" rIns="220980" bIns="220980" numCol="1" spcCol="1270" anchor="ctr" anchorCtr="0">
          <a:noAutofit/>
        </a:bodyPr>
        <a:lstStyle/>
        <a:p>
          <a:pPr marL="0" lvl="0" indent="0" algn="ctr" defTabSz="2578100">
            <a:lnSpc>
              <a:spcPct val="90000"/>
            </a:lnSpc>
            <a:spcBef>
              <a:spcPct val="0"/>
            </a:spcBef>
            <a:spcAft>
              <a:spcPct val="35000"/>
            </a:spcAft>
            <a:buNone/>
          </a:pPr>
          <a:r>
            <a:rPr lang="en-US" sz="5800" b="1" kern="1200"/>
            <a:t>map </a:t>
          </a:r>
          <a:endParaRPr lang="en-US" sz="5800" kern="1200"/>
        </a:p>
      </dsp:txBody>
      <dsp:txXfrm>
        <a:off x="990972" y="1242"/>
        <a:ext cx="2827501" cy="1696501"/>
      </dsp:txXfrm>
    </dsp:sp>
    <dsp:sp modelId="{2A045701-38D0-4358-B2F3-825A9CF2762F}">
      <dsp:nvSpPr>
        <dsp:cNvPr id="0" name=""/>
        <dsp:cNvSpPr/>
      </dsp:nvSpPr>
      <dsp:spPr>
        <a:xfrm>
          <a:off x="4101224" y="1242"/>
          <a:ext cx="2827501" cy="1696501"/>
        </a:xfrm>
        <a:prstGeom prst="rect">
          <a:avLst/>
        </a:prstGeom>
        <a:solidFill>
          <a:schemeClr val="accent1">
            <a:shade val="50000"/>
            <a:hueOff val="260175"/>
            <a:satOff val="-15029"/>
            <a:lumOff val="16513"/>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980" tIns="220980" rIns="220980" bIns="220980" numCol="1" spcCol="1270" anchor="ctr" anchorCtr="0">
          <a:noAutofit/>
        </a:bodyPr>
        <a:lstStyle/>
        <a:p>
          <a:pPr marL="0" lvl="0" indent="0" algn="ctr" defTabSz="2578100">
            <a:lnSpc>
              <a:spcPct val="90000"/>
            </a:lnSpc>
            <a:spcBef>
              <a:spcPct val="0"/>
            </a:spcBef>
            <a:spcAft>
              <a:spcPct val="35000"/>
            </a:spcAft>
            <a:buNone/>
          </a:pPr>
          <a:r>
            <a:rPr lang="en-US" sz="5800" b="1" kern="1200"/>
            <a:t>filter </a:t>
          </a:r>
          <a:endParaRPr lang="en-US" sz="5800" kern="1200"/>
        </a:p>
      </dsp:txBody>
      <dsp:txXfrm>
        <a:off x="4101224" y="1242"/>
        <a:ext cx="2827501" cy="1696501"/>
      </dsp:txXfrm>
    </dsp:sp>
    <dsp:sp modelId="{0F3A23DB-7D2B-453E-B456-D87D4100AED1}">
      <dsp:nvSpPr>
        <dsp:cNvPr id="0" name=""/>
        <dsp:cNvSpPr/>
      </dsp:nvSpPr>
      <dsp:spPr>
        <a:xfrm>
          <a:off x="7211476" y="1242"/>
          <a:ext cx="2827501" cy="1696501"/>
        </a:xfrm>
        <a:prstGeom prst="rect">
          <a:avLst/>
        </a:prstGeom>
        <a:solidFill>
          <a:schemeClr val="accent1">
            <a:shade val="50000"/>
            <a:hueOff val="520350"/>
            <a:satOff val="-30057"/>
            <a:lumOff val="33026"/>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980" tIns="220980" rIns="220980" bIns="220980" numCol="1" spcCol="1270" anchor="ctr" anchorCtr="0">
          <a:noAutofit/>
        </a:bodyPr>
        <a:lstStyle/>
        <a:p>
          <a:pPr marL="0" lvl="0" indent="0" algn="ctr" defTabSz="2578100">
            <a:lnSpc>
              <a:spcPct val="90000"/>
            </a:lnSpc>
            <a:spcBef>
              <a:spcPct val="0"/>
            </a:spcBef>
            <a:spcAft>
              <a:spcPct val="35000"/>
            </a:spcAft>
            <a:buNone/>
          </a:pPr>
          <a:r>
            <a:rPr lang="en-US" sz="5800" b="1" kern="1200"/>
            <a:t>every </a:t>
          </a:r>
          <a:endParaRPr lang="en-US" sz="5800" kern="1200"/>
        </a:p>
      </dsp:txBody>
      <dsp:txXfrm>
        <a:off x="7211476" y="1242"/>
        <a:ext cx="2827501" cy="1696501"/>
      </dsp:txXfrm>
    </dsp:sp>
    <dsp:sp modelId="{51D3CBA8-77EB-4E54-98E6-71717B6F93A9}">
      <dsp:nvSpPr>
        <dsp:cNvPr id="0" name=""/>
        <dsp:cNvSpPr/>
      </dsp:nvSpPr>
      <dsp:spPr>
        <a:xfrm>
          <a:off x="990972" y="1980494"/>
          <a:ext cx="2827501" cy="1696501"/>
        </a:xfrm>
        <a:prstGeom prst="rect">
          <a:avLst/>
        </a:prstGeom>
        <a:solidFill>
          <a:schemeClr val="accent1">
            <a:shade val="50000"/>
            <a:hueOff val="780526"/>
            <a:satOff val="-45086"/>
            <a:lumOff val="49539"/>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980" tIns="220980" rIns="220980" bIns="220980" numCol="1" spcCol="1270" anchor="ctr" anchorCtr="0">
          <a:noAutofit/>
        </a:bodyPr>
        <a:lstStyle/>
        <a:p>
          <a:pPr marL="0" lvl="0" indent="0" algn="ctr" defTabSz="2578100">
            <a:lnSpc>
              <a:spcPct val="90000"/>
            </a:lnSpc>
            <a:spcBef>
              <a:spcPct val="0"/>
            </a:spcBef>
            <a:spcAft>
              <a:spcPct val="35000"/>
            </a:spcAft>
            <a:buNone/>
          </a:pPr>
          <a:r>
            <a:rPr lang="en-US" sz="5800" b="1" kern="1200"/>
            <a:t>some </a:t>
          </a:r>
          <a:endParaRPr lang="en-US" sz="5800" kern="1200"/>
        </a:p>
      </dsp:txBody>
      <dsp:txXfrm>
        <a:off x="990972" y="1980494"/>
        <a:ext cx="2827501" cy="1696501"/>
      </dsp:txXfrm>
    </dsp:sp>
    <dsp:sp modelId="{9A934186-5243-42B5-BEF7-EE9809297D1E}">
      <dsp:nvSpPr>
        <dsp:cNvPr id="0" name=""/>
        <dsp:cNvSpPr/>
      </dsp:nvSpPr>
      <dsp:spPr>
        <a:xfrm>
          <a:off x="4101224" y="1980494"/>
          <a:ext cx="2827501" cy="1696501"/>
        </a:xfrm>
        <a:prstGeom prst="rect">
          <a:avLst/>
        </a:prstGeom>
        <a:solidFill>
          <a:schemeClr val="accent1">
            <a:shade val="50000"/>
            <a:hueOff val="520350"/>
            <a:satOff val="-30057"/>
            <a:lumOff val="33026"/>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980" tIns="220980" rIns="220980" bIns="220980" numCol="1" spcCol="1270" anchor="ctr" anchorCtr="0">
          <a:noAutofit/>
        </a:bodyPr>
        <a:lstStyle/>
        <a:p>
          <a:pPr marL="0" lvl="0" indent="0" algn="ctr" defTabSz="2578100">
            <a:lnSpc>
              <a:spcPct val="90000"/>
            </a:lnSpc>
            <a:spcBef>
              <a:spcPct val="0"/>
            </a:spcBef>
            <a:spcAft>
              <a:spcPct val="35000"/>
            </a:spcAft>
            <a:buNone/>
          </a:pPr>
          <a:r>
            <a:rPr lang="en-US" sz="5800" b="1" kern="1200"/>
            <a:t>sort</a:t>
          </a:r>
          <a:endParaRPr lang="en-US" sz="5800" kern="1200"/>
        </a:p>
      </dsp:txBody>
      <dsp:txXfrm>
        <a:off x="4101224" y="1980494"/>
        <a:ext cx="2827501" cy="1696501"/>
      </dsp:txXfrm>
    </dsp:sp>
    <dsp:sp modelId="{44845188-ADF7-46BA-91B5-EB2F17E38919}">
      <dsp:nvSpPr>
        <dsp:cNvPr id="0" name=""/>
        <dsp:cNvSpPr/>
      </dsp:nvSpPr>
      <dsp:spPr>
        <a:xfrm>
          <a:off x="7211476" y="1980494"/>
          <a:ext cx="2827501" cy="1696501"/>
        </a:xfrm>
        <a:prstGeom prst="rect">
          <a:avLst/>
        </a:prstGeom>
        <a:solidFill>
          <a:schemeClr val="accent1">
            <a:shade val="50000"/>
            <a:hueOff val="260175"/>
            <a:satOff val="-15029"/>
            <a:lumOff val="16513"/>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980" tIns="220980" rIns="220980" bIns="220980" numCol="1" spcCol="1270" anchor="ctr" anchorCtr="0">
          <a:noAutofit/>
        </a:bodyPr>
        <a:lstStyle/>
        <a:p>
          <a:pPr marL="0" lvl="0" indent="0" algn="ctr" defTabSz="2578100">
            <a:lnSpc>
              <a:spcPct val="90000"/>
            </a:lnSpc>
            <a:spcBef>
              <a:spcPct val="0"/>
            </a:spcBef>
            <a:spcAft>
              <a:spcPct val="35000"/>
            </a:spcAft>
            <a:buNone/>
          </a:pPr>
          <a:r>
            <a:rPr lang="en-US" sz="5800" b="1" kern="1200"/>
            <a:t>reduce </a:t>
          </a:r>
          <a:endParaRPr lang="en-US" sz="5800" kern="1200"/>
        </a:p>
      </dsp:txBody>
      <dsp:txXfrm>
        <a:off x="7211476" y="1980494"/>
        <a:ext cx="2827501" cy="169650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7CFB22-42E6-440A-8833-DB4D10AD6C1F}">
      <dsp:nvSpPr>
        <dsp:cNvPr id="0" name=""/>
        <dsp:cNvSpPr/>
      </dsp:nvSpPr>
      <dsp:spPr>
        <a:xfrm>
          <a:off x="0" y="23282"/>
          <a:ext cx="2326893" cy="1396136"/>
        </a:xfrm>
        <a:prstGeom prst="rect">
          <a:avLst/>
        </a:prstGeom>
        <a:solidFill>
          <a:schemeClr val="accent1">
            <a:shade val="5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b="1" kern="1200"/>
            <a:t>map </a:t>
          </a:r>
          <a:endParaRPr lang="en-US" sz="4800" kern="1200"/>
        </a:p>
      </dsp:txBody>
      <dsp:txXfrm>
        <a:off x="0" y="23282"/>
        <a:ext cx="2326893" cy="1396136"/>
      </dsp:txXfrm>
    </dsp:sp>
    <dsp:sp modelId="{2A045701-38D0-4358-B2F3-825A9CF2762F}">
      <dsp:nvSpPr>
        <dsp:cNvPr id="0" name=""/>
        <dsp:cNvSpPr/>
      </dsp:nvSpPr>
      <dsp:spPr>
        <a:xfrm>
          <a:off x="2559582" y="23282"/>
          <a:ext cx="2326893" cy="1396136"/>
        </a:xfrm>
        <a:prstGeom prst="rect">
          <a:avLst/>
        </a:prstGeom>
        <a:solidFill>
          <a:schemeClr val="accent1">
            <a:shade val="50000"/>
            <a:hueOff val="260175"/>
            <a:satOff val="-15029"/>
            <a:lumOff val="16513"/>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b="1" kern="1200"/>
            <a:t>filter </a:t>
          </a:r>
          <a:endParaRPr lang="en-US" sz="4800" kern="1200"/>
        </a:p>
      </dsp:txBody>
      <dsp:txXfrm>
        <a:off x="2559582" y="23282"/>
        <a:ext cx="2326893" cy="1396136"/>
      </dsp:txXfrm>
    </dsp:sp>
    <dsp:sp modelId="{0F3A23DB-7D2B-453E-B456-D87D4100AED1}">
      <dsp:nvSpPr>
        <dsp:cNvPr id="0" name=""/>
        <dsp:cNvSpPr/>
      </dsp:nvSpPr>
      <dsp:spPr>
        <a:xfrm>
          <a:off x="5119165" y="23282"/>
          <a:ext cx="2326893" cy="1396136"/>
        </a:xfrm>
        <a:prstGeom prst="rect">
          <a:avLst/>
        </a:prstGeom>
        <a:solidFill>
          <a:schemeClr val="accent1">
            <a:shade val="50000"/>
            <a:hueOff val="520350"/>
            <a:satOff val="-30057"/>
            <a:lumOff val="33026"/>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b="1" kern="1200"/>
            <a:t>every </a:t>
          </a:r>
          <a:endParaRPr lang="en-US" sz="4800" kern="1200"/>
        </a:p>
      </dsp:txBody>
      <dsp:txXfrm>
        <a:off x="5119165" y="23282"/>
        <a:ext cx="2326893" cy="1396136"/>
      </dsp:txXfrm>
    </dsp:sp>
    <dsp:sp modelId="{51D3CBA8-77EB-4E54-98E6-71717B6F93A9}">
      <dsp:nvSpPr>
        <dsp:cNvPr id="0" name=""/>
        <dsp:cNvSpPr/>
      </dsp:nvSpPr>
      <dsp:spPr>
        <a:xfrm>
          <a:off x="0" y="1652108"/>
          <a:ext cx="2326893" cy="1396136"/>
        </a:xfrm>
        <a:prstGeom prst="rect">
          <a:avLst/>
        </a:prstGeom>
        <a:solidFill>
          <a:schemeClr val="accent1">
            <a:shade val="50000"/>
            <a:hueOff val="780526"/>
            <a:satOff val="-45086"/>
            <a:lumOff val="49539"/>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b="1" kern="1200"/>
            <a:t>some </a:t>
          </a:r>
          <a:endParaRPr lang="en-US" sz="4800" kern="1200"/>
        </a:p>
      </dsp:txBody>
      <dsp:txXfrm>
        <a:off x="0" y="1652108"/>
        <a:ext cx="2326893" cy="1396136"/>
      </dsp:txXfrm>
    </dsp:sp>
    <dsp:sp modelId="{9A934186-5243-42B5-BEF7-EE9809297D1E}">
      <dsp:nvSpPr>
        <dsp:cNvPr id="0" name=""/>
        <dsp:cNvSpPr/>
      </dsp:nvSpPr>
      <dsp:spPr>
        <a:xfrm>
          <a:off x="2559582" y="1652108"/>
          <a:ext cx="2326893" cy="1396136"/>
        </a:xfrm>
        <a:prstGeom prst="rect">
          <a:avLst/>
        </a:prstGeom>
        <a:solidFill>
          <a:schemeClr val="accent1">
            <a:shade val="50000"/>
            <a:hueOff val="520350"/>
            <a:satOff val="-30057"/>
            <a:lumOff val="33026"/>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b="1" kern="1200"/>
            <a:t>sort</a:t>
          </a:r>
          <a:endParaRPr lang="en-US" sz="4800" kern="1200"/>
        </a:p>
      </dsp:txBody>
      <dsp:txXfrm>
        <a:off x="2559582" y="1652108"/>
        <a:ext cx="2326893" cy="1396136"/>
      </dsp:txXfrm>
    </dsp:sp>
    <dsp:sp modelId="{44845188-ADF7-46BA-91B5-EB2F17E38919}">
      <dsp:nvSpPr>
        <dsp:cNvPr id="0" name=""/>
        <dsp:cNvSpPr/>
      </dsp:nvSpPr>
      <dsp:spPr>
        <a:xfrm>
          <a:off x="5119165" y="1652108"/>
          <a:ext cx="2326893" cy="1396136"/>
        </a:xfrm>
        <a:prstGeom prst="rect">
          <a:avLst/>
        </a:prstGeom>
        <a:solidFill>
          <a:schemeClr val="accent1">
            <a:shade val="50000"/>
            <a:hueOff val="260175"/>
            <a:satOff val="-15029"/>
            <a:lumOff val="16513"/>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b="1" kern="1200"/>
            <a:t>reduce </a:t>
          </a:r>
          <a:endParaRPr lang="en-US" sz="4800" kern="1200"/>
        </a:p>
      </dsp:txBody>
      <dsp:txXfrm>
        <a:off x="5119165" y="1652108"/>
        <a:ext cx="2326893" cy="139613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7CFB22-42E6-440A-8833-DB4D10AD6C1F}">
      <dsp:nvSpPr>
        <dsp:cNvPr id="0" name=""/>
        <dsp:cNvSpPr/>
      </dsp:nvSpPr>
      <dsp:spPr>
        <a:xfrm>
          <a:off x="0" y="23282"/>
          <a:ext cx="2326893" cy="1396136"/>
        </a:xfrm>
        <a:prstGeom prst="rect">
          <a:avLst/>
        </a:prstGeom>
        <a:solidFill>
          <a:schemeClr val="accent1">
            <a:shade val="5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b="1" kern="1200"/>
            <a:t>Spread</a:t>
          </a:r>
          <a:endParaRPr lang="en-US" sz="2900" kern="1200"/>
        </a:p>
      </dsp:txBody>
      <dsp:txXfrm>
        <a:off x="0" y="23282"/>
        <a:ext cx="2326893" cy="1396136"/>
      </dsp:txXfrm>
    </dsp:sp>
    <dsp:sp modelId="{AD129FFD-7568-40E1-8538-9914E95B8F05}">
      <dsp:nvSpPr>
        <dsp:cNvPr id="0" name=""/>
        <dsp:cNvSpPr/>
      </dsp:nvSpPr>
      <dsp:spPr>
        <a:xfrm>
          <a:off x="2559582" y="23282"/>
          <a:ext cx="2326893" cy="1396136"/>
        </a:xfrm>
        <a:prstGeom prst="rect">
          <a:avLst/>
        </a:prstGeom>
        <a:solidFill>
          <a:schemeClr val="accent1">
            <a:shade val="50000"/>
            <a:hueOff val="260175"/>
            <a:satOff val="-15029"/>
            <a:lumOff val="16513"/>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fr-FR" sz="2900" kern="1200"/>
            <a:t>Destructuring</a:t>
          </a:r>
          <a:endParaRPr lang="en-US" sz="2900" kern="1200"/>
        </a:p>
      </dsp:txBody>
      <dsp:txXfrm>
        <a:off x="2559582" y="23282"/>
        <a:ext cx="2326893" cy="1396136"/>
      </dsp:txXfrm>
    </dsp:sp>
    <dsp:sp modelId="{EA8EEE43-6992-454D-84E8-98DD32748A83}">
      <dsp:nvSpPr>
        <dsp:cNvPr id="0" name=""/>
        <dsp:cNvSpPr/>
      </dsp:nvSpPr>
      <dsp:spPr>
        <a:xfrm>
          <a:off x="5119165" y="23282"/>
          <a:ext cx="2326893" cy="1396136"/>
        </a:xfrm>
        <a:prstGeom prst="rect">
          <a:avLst/>
        </a:prstGeom>
        <a:solidFill>
          <a:schemeClr val="accent1">
            <a:shade val="50000"/>
            <a:hueOff val="520350"/>
            <a:satOff val="-30057"/>
            <a:lumOff val="33026"/>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fr-FR" sz="2900" kern="1200"/>
            <a:t>Rest</a:t>
          </a:r>
          <a:endParaRPr lang="en-US" sz="2900" kern="1200"/>
        </a:p>
      </dsp:txBody>
      <dsp:txXfrm>
        <a:off x="5119165" y="23282"/>
        <a:ext cx="2326893" cy="1396136"/>
      </dsp:txXfrm>
    </dsp:sp>
    <dsp:sp modelId="{CDBEA266-A186-4451-82F0-8E6EBD1F3F87}">
      <dsp:nvSpPr>
        <dsp:cNvPr id="0" name=""/>
        <dsp:cNvSpPr/>
      </dsp:nvSpPr>
      <dsp:spPr>
        <a:xfrm>
          <a:off x="0" y="1652108"/>
          <a:ext cx="2326893" cy="1396136"/>
        </a:xfrm>
        <a:prstGeom prst="rect">
          <a:avLst/>
        </a:prstGeom>
        <a:solidFill>
          <a:schemeClr val="accent1">
            <a:shade val="50000"/>
            <a:hueOff val="780526"/>
            <a:satOff val="-45086"/>
            <a:lumOff val="49539"/>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fr-FR" sz="2900" kern="1200"/>
            <a:t>Copy</a:t>
          </a:r>
          <a:endParaRPr lang="en-US" sz="2900" kern="1200"/>
        </a:p>
      </dsp:txBody>
      <dsp:txXfrm>
        <a:off x="0" y="1652108"/>
        <a:ext cx="2326893" cy="1396136"/>
      </dsp:txXfrm>
    </dsp:sp>
    <dsp:sp modelId="{3327C2D2-46BD-43A6-92B5-ED1746017625}">
      <dsp:nvSpPr>
        <dsp:cNvPr id="0" name=""/>
        <dsp:cNvSpPr/>
      </dsp:nvSpPr>
      <dsp:spPr>
        <a:xfrm>
          <a:off x="2559582" y="1652108"/>
          <a:ext cx="2326893" cy="1396136"/>
        </a:xfrm>
        <a:prstGeom prst="rect">
          <a:avLst/>
        </a:prstGeom>
        <a:solidFill>
          <a:schemeClr val="accent1">
            <a:shade val="50000"/>
            <a:hueOff val="520350"/>
            <a:satOff val="-30057"/>
            <a:lumOff val="33026"/>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fr-FR" sz="2900" kern="1200"/>
            <a:t>Shallow Copy</a:t>
          </a:r>
          <a:endParaRPr lang="en-US" sz="2900" kern="1200"/>
        </a:p>
      </dsp:txBody>
      <dsp:txXfrm>
        <a:off x="2559582" y="1652108"/>
        <a:ext cx="2326893" cy="1396136"/>
      </dsp:txXfrm>
    </dsp:sp>
    <dsp:sp modelId="{A4FD3225-620D-4B2C-BBA5-D5E1761D19AD}">
      <dsp:nvSpPr>
        <dsp:cNvPr id="0" name=""/>
        <dsp:cNvSpPr/>
      </dsp:nvSpPr>
      <dsp:spPr>
        <a:xfrm>
          <a:off x="5119165" y="1652108"/>
          <a:ext cx="2326893" cy="1396136"/>
        </a:xfrm>
        <a:prstGeom prst="rect">
          <a:avLst/>
        </a:prstGeom>
        <a:solidFill>
          <a:schemeClr val="accent1">
            <a:shade val="50000"/>
            <a:hueOff val="260175"/>
            <a:satOff val="-15029"/>
            <a:lumOff val="16513"/>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fr-FR" sz="2900" kern="1200"/>
            <a:t>Reference type</a:t>
          </a:r>
          <a:endParaRPr lang="en-US" sz="2900" kern="1200"/>
        </a:p>
      </dsp:txBody>
      <dsp:txXfrm>
        <a:off x="5119165" y="1652108"/>
        <a:ext cx="2326893" cy="139613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8.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6.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8CF0E-BEA2-4C5E-BFE3-AB1C8E4CCFCC}" type="datetimeFigureOut">
              <a:rPr lang="en-US" smtClean="0"/>
              <a:t>3/21/2023</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ADEE0D-3379-4188-B6F9-0C8825EE3D24}" type="slidenum">
              <a:rPr lang="en-US" smtClean="0"/>
              <a:t>‹#›</a:t>
            </a:fld>
            <a:endParaRPr lang="en-US"/>
          </a:p>
        </p:txBody>
      </p:sp>
    </p:spTree>
    <p:extLst>
      <p:ext uri="{BB962C8B-B14F-4D97-AF65-F5344CB8AC3E}">
        <p14:creationId xmlns:p14="http://schemas.microsoft.com/office/powerpoint/2010/main" val="3466172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B2ADEE0D-3379-4188-B6F9-0C8825EE3D24}" type="slidenum">
              <a:rPr lang="en-US" smtClean="0"/>
              <a:t>1</a:t>
            </a:fld>
            <a:endParaRPr lang="en-US"/>
          </a:p>
        </p:txBody>
      </p:sp>
    </p:spTree>
    <p:extLst>
      <p:ext uri="{BB962C8B-B14F-4D97-AF65-F5344CB8AC3E}">
        <p14:creationId xmlns:p14="http://schemas.microsoft.com/office/powerpoint/2010/main" val="31426893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B2ADEE0D-3379-4188-B6F9-0C8825EE3D24}" type="slidenum">
              <a:rPr lang="en-US" smtClean="0"/>
              <a:t>183</a:t>
            </a:fld>
            <a:endParaRPr lang="en-US"/>
          </a:p>
        </p:txBody>
      </p:sp>
    </p:spTree>
    <p:extLst>
      <p:ext uri="{BB962C8B-B14F-4D97-AF65-F5344CB8AC3E}">
        <p14:creationId xmlns:p14="http://schemas.microsoft.com/office/powerpoint/2010/main" val="727654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B2ADEE0D-3379-4188-B6F9-0C8825EE3D24}" type="slidenum">
              <a:rPr lang="en-US" smtClean="0"/>
              <a:t>10</a:t>
            </a:fld>
            <a:endParaRPr lang="en-US"/>
          </a:p>
        </p:txBody>
      </p:sp>
    </p:spTree>
    <p:extLst>
      <p:ext uri="{BB962C8B-B14F-4D97-AF65-F5344CB8AC3E}">
        <p14:creationId xmlns:p14="http://schemas.microsoft.com/office/powerpoint/2010/main" val="524843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B2ADEE0D-3379-4188-B6F9-0C8825EE3D24}" type="slidenum">
              <a:rPr lang="en-US" smtClean="0"/>
              <a:t>30</a:t>
            </a:fld>
            <a:endParaRPr lang="en-US"/>
          </a:p>
        </p:txBody>
      </p:sp>
    </p:spTree>
    <p:extLst>
      <p:ext uri="{BB962C8B-B14F-4D97-AF65-F5344CB8AC3E}">
        <p14:creationId xmlns:p14="http://schemas.microsoft.com/office/powerpoint/2010/main" val="4095351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B2ADEE0D-3379-4188-B6F9-0C8825EE3D24}" type="slidenum">
              <a:rPr lang="en-US" smtClean="0"/>
              <a:t>31</a:t>
            </a:fld>
            <a:endParaRPr lang="en-US"/>
          </a:p>
        </p:txBody>
      </p:sp>
    </p:spTree>
    <p:extLst>
      <p:ext uri="{BB962C8B-B14F-4D97-AF65-F5344CB8AC3E}">
        <p14:creationId xmlns:p14="http://schemas.microsoft.com/office/powerpoint/2010/main" val="2473461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B2ADEE0D-3379-4188-B6F9-0C8825EE3D24}" type="slidenum">
              <a:rPr lang="en-US" smtClean="0"/>
              <a:t>36</a:t>
            </a:fld>
            <a:endParaRPr lang="en-US"/>
          </a:p>
        </p:txBody>
      </p:sp>
    </p:spTree>
    <p:extLst>
      <p:ext uri="{BB962C8B-B14F-4D97-AF65-F5344CB8AC3E}">
        <p14:creationId xmlns:p14="http://schemas.microsoft.com/office/powerpoint/2010/main" val="1050700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B2ADEE0D-3379-4188-B6F9-0C8825EE3D24}" type="slidenum">
              <a:rPr lang="en-US" smtClean="0"/>
              <a:t>45</a:t>
            </a:fld>
            <a:endParaRPr lang="en-US"/>
          </a:p>
        </p:txBody>
      </p:sp>
    </p:spTree>
    <p:extLst>
      <p:ext uri="{BB962C8B-B14F-4D97-AF65-F5344CB8AC3E}">
        <p14:creationId xmlns:p14="http://schemas.microsoft.com/office/powerpoint/2010/main" val="899921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B2ADEE0D-3379-4188-B6F9-0C8825EE3D24}" type="slidenum">
              <a:rPr lang="en-US" smtClean="0"/>
              <a:t>64</a:t>
            </a:fld>
            <a:endParaRPr lang="en-US"/>
          </a:p>
        </p:txBody>
      </p:sp>
    </p:spTree>
    <p:extLst>
      <p:ext uri="{BB962C8B-B14F-4D97-AF65-F5344CB8AC3E}">
        <p14:creationId xmlns:p14="http://schemas.microsoft.com/office/powerpoint/2010/main" val="659034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B2ADEE0D-3379-4188-B6F9-0C8825EE3D24}" type="slidenum">
              <a:rPr lang="en-US" smtClean="0"/>
              <a:t>72</a:t>
            </a:fld>
            <a:endParaRPr lang="en-US"/>
          </a:p>
        </p:txBody>
      </p:sp>
    </p:spTree>
    <p:extLst>
      <p:ext uri="{BB962C8B-B14F-4D97-AF65-F5344CB8AC3E}">
        <p14:creationId xmlns:p14="http://schemas.microsoft.com/office/powerpoint/2010/main" val="3864049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B2ADEE0D-3379-4188-B6F9-0C8825EE3D24}" type="slidenum">
              <a:rPr lang="en-US" smtClean="0"/>
              <a:t>152</a:t>
            </a:fld>
            <a:endParaRPr lang="en-US"/>
          </a:p>
        </p:txBody>
      </p:sp>
    </p:spTree>
    <p:extLst>
      <p:ext uri="{BB962C8B-B14F-4D97-AF65-F5344CB8AC3E}">
        <p14:creationId xmlns:p14="http://schemas.microsoft.com/office/powerpoint/2010/main" val="497151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fr-FR"/>
              <a:t>Modifiez le style du titre</a:t>
            </a:r>
            <a:endParaRPr lang="en-US"/>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6CE83947-9343-4169-9D39-0E1BEA628079}" type="datetimeFigureOut">
              <a:rPr lang="fr-FR" smtClean="0"/>
              <a:t>21/03/2023</a:t>
            </a:fld>
            <a:endParaRPr lang="fr-FR"/>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fr-FR"/>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639B1A95-0C6E-4E93-9B29-47B8E71839AB}" type="slidenum">
              <a:rPr lang="fr-FR" smtClean="0"/>
              <a:t>‹#›</a:t>
            </a:fld>
            <a:endParaRPr lang="fr-FR"/>
          </a:p>
        </p:txBody>
      </p:sp>
    </p:spTree>
    <p:extLst>
      <p:ext uri="{BB962C8B-B14F-4D97-AF65-F5344CB8AC3E}">
        <p14:creationId xmlns:p14="http://schemas.microsoft.com/office/powerpoint/2010/main" val="799453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fr-FR"/>
              <a:t>Modifiez le style du titre</a:t>
            </a:r>
            <a:endParaRPr lang="en-US"/>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6CE83947-9343-4169-9D39-0E1BEA628079}" type="datetimeFigureOut">
              <a:rPr lang="fr-FR" smtClean="0"/>
              <a:t>21/03/2023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39B1A95-0C6E-4E93-9B29-47B8E71839AB}" type="slidenum">
              <a:rPr lang="fr-FR" smtClean="0"/>
              <a:t>‹#›</a:t>
            </a:fld>
            <a:endParaRPr lang="fr-FR"/>
          </a:p>
        </p:txBody>
      </p:sp>
    </p:spTree>
    <p:extLst>
      <p:ext uri="{BB962C8B-B14F-4D97-AF65-F5344CB8AC3E}">
        <p14:creationId xmlns:p14="http://schemas.microsoft.com/office/powerpoint/2010/main" val="24956789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fr-FR"/>
              <a:t>Modifiez le style du titre</a:t>
            </a:r>
            <a:endParaRPr lang="en-US"/>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6CE83947-9343-4169-9D39-0E1BEA628079}" type="datetimeFigureOut">
              <a:rPr lang="fr-FR" smtClean="0"/>
              <a:t>21/03/2023</a:t>
            </a:fld>
            <a:endParaRPr lang="fr-FR"/>
          </a:p>
        </p:txBody>
      </p:sp>
      <p:sp>
        <p:nvSpPr>
          <p:cNvPr id="5" name="Footer Placeholder 4"/>
          <p:cNvSpPr>
            <a:spLocks noGrp="1"/>
          </p:cNvSpPr>
          <p:nvPr>
            <p:ph type="ftr" sz="quarter" idx="11"/>
          </p:nvPr>
        </p:nvSpPr>
        <p:spPr>
          <a:xfrm>
            <a:off x="774923" y="5951811"/>
            <a:ext cx="7896279" cy="365125"/>
          </a:xfrm>
        </p:spPr>
        <p:txBody>
          <a:bodyPr/>
          <a:lstStyle/>
          <a:p>
            <a:endParaRPr lang="fr-FR"/>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639B1A95-0C6E-4E93-9B29-47B8E71839AB}" type="slidenum">
              <a:rPr lang="fr-FR" smtClean="0"/>
              <a:t>‹#›</a:t>
            </a:fld>
            <a:endParaRPr lang="fr-FR"/>
          </a:p>
        </p:txBody>
      </p:sp>
    </p:spTree>
    <p:extLst>
      <p:ext uri="{BB962C8B-B14F-4D97-AF65-F5344CB8AC3E}">
        <p14:creationId xmlns:p14="http://schemas.microsoft.com/office/powerpoint/2010/main" val="27442366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re - Centré">
    <p:spTree>
      <p:nvGrpSpPr>
        <p:cNvPr id="1" name=""/>
        <p:cNvGrpSpPr/>
        <p:nvPr/>
      </p:nvGrpSpPr>
      <p:grpSpPr>
        <a:xfrm>
          <a:off x="0" y="0"/>
          <a:ext cx="0" cy="0"/>
          <a:chOff x="0" y="0"/>
          <a:chExt cx="0" cy="0"/>
        </a:xfrm>
      </p:grpSpPr>
      <p:sp>
        <p:nvSpPr>
          <p:cNvPr id="43" name="Texte du titre"/>
          <p:cNvSpPr txBox="1">
            <a:spLocks noGrp="1"/>
          </p:cNvSpPr>
          <p:nvPr>
            <p:ph type="title"/>
          </p:nvPr>
        </p:nvSpPr>
        <p:spPr>
          <a:xfrm>
            <a:off x="381000" y="2839641"/>
            <a:ext cx="11430000" cy="3178969"/>
          </a:xfrm>
          <a:prstGeom prst="rect">
            <a:avLst/>
          </a:prstGeom>
        </p:spPr>
        <p:txBody>
          <a:bodyPr/>
          <a:lstStyle>
            <a:lvl1pPr>
              <a:spcBef>
                <a:spcPts val="0"/>
              </a:spcBef>
              <a:defRPr sz="11953"/>
            </a:lvl1pPr>
          </a:lstStyle>
          <a:p>
            <a:r>
              <a:t>Texte du titre</a:t>
            </a:r>
          </a:p>
        </p:txBody>
      </p:sp>
      <p:sp>
        <p:nvSpPr>
          <p:cNvPr id="44" name="Numéro de diapositive"/>
          <p:cNvSpPr txBox="1">
            <a:spLocks noGrp="1"/>
          </p:cNvSpPr>
          <p:nvPr>
            <p:ph type="sldNum" sz="quarter" idx="2"/>
          </p:nvPr>
        </p:nvSpPr>
        <p:spPr>
          <a:xfrm>
            <a:off x="11432287" y="303609"/>
            <a:ext cx="381467" cy="321469"/>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6294423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fr-FR"/>
              <a:t>Modifiez le style du titre</a:t>
            </a:r>
            <a:endParaRPr lang="en-US"/>
          </a:p>
        </p:txBody>
      </p:sp>
      <p:sp>
        <p:nvSpPr>
          <p:cNvPr id="3" name="Content Placeholder 2"/>
          <p:cNvSpPr>
            <a:spLocks noGrp="1"/>
          </p:cNvSpPr>
          <p:nvPr>
            <p:ph idx="1"/>
          </p:nvPr>
        </p:nvSpPr>
        <p:spPr>
          <a:xfrm>
            <a:off x="581192" y="2180496"/>
            <a:ext cx="11029615" cy="367830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6CE83947-9343-4169-9D39-0E1BEA628079}" type="datetimeFigureOut">
              <a:rPr lang="fr-FR" smtClean="0"/>
              <a:t>21/03/2023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10558300" y="5956137"/>
            <a:ext cx="1052508" cy="365125"/>
          </a:xfrm>
        </p:spPr>
        <p:txBody>
          <a:bodyPr/>
          <a:lstStyle/>
          <a:p>
            <a:fld id="{639B1A95-0C6E-4E93-9B29-47B8E71839AB}" type="slidenum">
              <a:rPr lang="fr-FR" smtClean="0"/>
              <a:t>‹#›</a:t>
            </a:fld>
            <a:endParaRPr lang="fr-FR"/>
          </a:p>
        </p:txBody>
      </p:sp>
    </p:spTree>
    <p:extLst>
      <p:ext uri="{BB962C8B-B14F-4D97-AF65-F5344CB8AC3E}">
        <p14:creationId xmlns:p14="http://schemas.microsoft.com/office/powerpoint/2010/main" val="2462762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fr-FR"/>
              <a:t>Modifiez le style du titre</a:t>
            </a:r>
            <a:endParaRPr lang="en-US"/>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6CE83947-9343-4169-9D39-0E1BEA628079}" type="datetimeFigureOut">
              <a:rPr lang="fr-FR" smtClean="0"/>
              <a:t>21/03/2023</a:t>
            </a:fld>
            <a:endParaRPr lang="fr-FR"/>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fr-FR"/>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639B1A95-0C6E-4E93-9B29-47B8E71839AB}" type="slidenum">
              <a:rPr lang="fr-FR" smtClean="0"/>
              <a:t>‹#›</a:t>
            </a:fld>
            <a:endParaRPr lang="fr-FR"/>
          </a:p>
        </p:txBody>
      </p:sp>
    </p:spTree>
    <p:extLst>
      <p:ext uri="{BB962C8B-B14F-4D97-AF65-F5344CB8AC3E}">
        <p14:creationId xmlns:p14="http://schemas.microsoft.com/office/powerpoint/2010/main" val="1368316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fr-FR"/>
              <a:t>Modifiez le style du titre</a:t>
            </a:r>
            <a:endParaRPr lang="en-US"/>
          </a:p>
        </p:txBody>
      </p:sp>
      <p:sp>
        <p:nvSpPr>
          <p:cNvPr id="3" name="Content Placeholder 2"/>
          <p:cNvSpPr>
            <a:spLocks noGrp="1"/>
          </p:cNvSpPr>
          <p:nvPr>
            <p:ph sz="half" idx="1"/>
          </p:nvPr>
        </p:nvSpPr>
        <p:spPr>
          <a:xfrm>
            <a:off x="581193" y="2228003"/>
            <a:ext cx="5422390" cy="363304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p:cNvSpPr>
            <a:spLocks noGrp="1"/>
          </p:cNvSpPr>
          <p:nvPr>
            <p:ph sz="half" idx="2"/>
          </p:nvPr>
        </p:nvSpPr>
        <p:spPr>
          <a:xfrm>
            <a:off x="6188417" y="2228003"/>
            <a:ext cx="5422392" cy="363304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Date Placeholder 4"/>
          <p:cNvSpPr>
            <a:spLocks noGrp="1"/>
          </p:cNvSpPr>
          <p:nvPr>
            <p:ph type="dt" sz="half" idx="10"/>
          </p:nvPr>
        </p:nvSpPr>
        <p:spPr/>
        <p:txBody>
          <a:bodyPr/>
          <a:lstStyle/>
          <a:p>
            <a:fld id="{6CE83947-9343-4169-9D39-0E1BEA628079}" type="datetimeFigureOut">
              <a:rPr lang="fr-FR" smtClean="0"/>
              <a:t>21/03/2023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39B1A95-0C6E-4E93-9B29-47B8E71839AB}" type="slidenum">
              <a:rPr lang="fr-FR" smtClean="0"/>
              <a:t>‹#›</a:t>
            </a:fld>
            <a:endParaRPr lang="fr-FR"/>
          </a:p>
        </p:txBody>
      </p:sp>
    </p:spTree>
    <p:extLst>
      <p:ext uri="{BB962C8B-B14F-4D97-AF65-F5344CB8AC3E}">
        <p14:creationId xmlns:p14="http://schemas.microsoft.com/office/powerpoint/2010/main" val="1106481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fr-FR"/>
              <a:t>Modifiez le style du titre</a:t>
            </a:r>
            <a:endParaRPr lang="en-US"/>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Date Placeholder 6"/>
          <p:cNvSpPr>
            <a:spLocks noGrp="1"/>
          </p:cNvSpPr>
          <p:nvPr>
            <p:ph type="dt" sz="half" idx="10"/>
          </p:nvPr>
        </p:nvSpPr>
        <p:spPr/>
        <p:txBody>
          <a:bodyPr/>
          <a:lstStyle/>
          <a:p>
            <a:fld id="{6CE83947-9343-4169-9D39-0E1BEA628079}" type="datetimeFigureOut">
              <a:rPr lang="fr-FR" smtClean="0"/>
              <a:t>21/03/2023</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639B1A95-0C6E-4E93-9B29-47B8E71839AB}" type="slidenum">
              <a:rPr lang="fr-FR" smtClean="0"/>
              <a:t>‹#›</a:t>
            </a:fld>
            <a:endParaRPr lang="fr-FR"/>
          </a:p>
        </p:txBody>
      </p:sp>
    </p:spTree>
    <p:extLst>
      <p:ext uri="{BB962C8B-B14F-4D97-AF65-F5344CB8AC3E}">
        <p14:creationId xmlns:p14="http://schemas.microsoft.com/office/powerpoint/2010/main" val="350518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fr-FR"/>
              <a:t>Modifiez le style du titre</a:t>
            </a:r>
            <a:endParaRPr lang="en-US"/>
          </a:p>
        </p:txBody>
      </p:sp>
      <p:sp>
        <p:nvSpPr>
          <p:cNvPr id="3" name="Date Placeholder 2"/>
          <p:cNvSpPr>
            <a:spLocks noGrp="1"/>
          </p:cNvSpPr>
          <p:nvPr>
            <p:ph type="dt" sz="half" idx="10"/>
          </p:nvPr>
        </p:nvSpPr>
        <p:spPr/>
        <p:txBody>
          <a:bodyPr/>
          <a:lstStyle/>
          <a:p>
            <a:fld id="{6CE83947-9343-4169-9D39-0E1BEA628079}" type="datetimeFigureOut">
              <a:rPr lang="fr-FR" smtClean="0"/>
              <a:t>21/03/2023</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639B1A95-0C6E-4E93-9B29-47B8E71839AB}" type="slidenum">
              <a:rPr lang="fr-FR" smtClean="0"/>
              <a:t>‹#›</a:t>
            </a:fld>
            <a:endParaRPr lang="fr-FR"/>
          </a:p>
        </p:txBody>
      </p:sp>
    </p:spTree>
    <p:extLst>
      <p:ext uri="{BB962C8B-B14F-4D97-AF65-F5344CB8AC3E}">
        <p14:creationId xmlns:p14="http://schemas.microsoft.com/office/powerpoint/2010/main" val="3469555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E83947-9343-4169-9D39-0E1BEA628079}" type="datetimeFigureOut">
              <a:rPr lang="fr-FR" smtClean="0"/>
              <a:t>21/03/2023</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639B1A95-0C6E-4E93-9B29-47B8E71839AB}" type="slidenum">
              <a:rPr lang="fr-FR" smtClean="0"/>
              <a:t>‹#›</a:t>
            </a:fld>
            <a:endParaRPr lang="fr-FR"/>
          </a:p>
        </p:txBody>
      </p:sp>
    </p:spTree>
    <p:extLst>
      <p:ext uri="{BB962C8B-B14F-4D97-AF65-F5344CB8AC3E}">
        <p14:creationId xmlns:p14="http://schemas.microsoft.com/office/powerpoint/2010/main" val="320484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fr-FR"/>
              <a:t>Modifiez le style du titre</a:t>
            </a:r>
            <a:endParaRPr lang="en-US"/>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6CE83947-9343-4169-9D39-0E1BEA628079}" type="datetimeFigureOut">
              <a:rPr lang="fr-FR" smtClean="0"/>
              <a:t>21/03/2023</a:t>
            </a:fld>
            <a:endParaRPr lang="fr-FR"/>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fr-FR"/>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639B1A95-0C6E-4E93-9B29-47B8E71839AB}" type="slidenum">
              <a:rPr lang="fr-FR" smtClean="0"/>
              <a:t>‹#›</a:t>
            </a:fld>
            <a:endParaRPr lang="fr-FR"/>
          </a:p>
        </p:txBody>
      </p:sp>
    </p:spTree>
    <p:extLst>
      <p:ext uri="{BB962C8B-B14F-4D97-AF65-F5344CB8AC3E}">
        <p14:creationId xmlns:p14="http://schemas.microsoft.com/office/powerpoint/2010/main" val="3670808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fr-FR"/>
              <a:t>Modifiez le style du titre</a:t>
            </a:r>
            <a:endParaRPr lang="en-US"/>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CE83947-9343-4169-9D39-0E1BEA628079}" type="datetimeFigureOut">
              <a:rPr lang="fr-FR" smtClean="0"/>
              <a:t>21/03/2023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39B1A95-0C6E-4E93-9B29-47B8E71839AB}" type="slidenum">
              <a:rPr lang="fr-FR" smtClean="0"/>
              <a:t>‹#›</a:t>
            </a:fld>
            <a:endParaRPr lang="fr-FR"/>
          </a:p>
        </p:txBody>
      </p:sp>
    </p:spTree>
    <p:extLst>
      <p:ext uri="{BB962C8B-B14F-4D97-AF65-F5344CB8AC3E}">
        <p14:creationId xmlns:p14="http://schemas.microsoft.com/office/powerpoint/2010/main" val="2323698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fr-FR"/>
              <a:t>Modifiez le style du titre</a:t>
            </a:r>
            <a:endParaRPr lang="en-US"/>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6CE83947-9343-4169-9D39-0E1BEA628079}" type="datetimeFigureOut">
              <a:rPr lang="fr-FR" smtClean="0"/>
              <a:t>21/03/2023</a:t>
            </a:fld>
            <a:endParaRPr lang="fr-FR"/>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fr-FR"/>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639B1A95-0C6E-4E93-9B29-47B8E71839AB}" type="slidenum">
              <a:rPr lang="fr-FR" smtClean="0"/>
              <a:t>‹#›</a:t>
            </a:fld>
            <a:endParaRPr lang="fr-FR"/>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861035492"/>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hyperlink" Target="https://v8.dev/features/optional-chaining" TargetMode="External"/><Relationship Id="rId2" Type="http://schemas.openxmlformats.org/officeDocument/2006/relationships/hyperlink" Target="https://babeljs.io/docs/en/babel-parser#latest-ecmascript-features" TargetMode="Externa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hyperlink" Target="https://babeljs.io/docs/en/babel-parser#latest-ecmascript-features" TargetMode="Externa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1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15.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hyperlink" Target="https://developer.mozilla.org/en-US/docs/Web/JavaScript/Reference/Global_Objects/Array/map" TargetMode="External"/><Relationship Id="rId2" Type="http://schemas.openxmlformats.org/officeDocument/2006/relationships/image" Target="../media/image93.jpeg"/><Relationship Id="rId1" Type="http://schemas.openxmlformats.org/officeDocument/2006/relationships/slideLayout" Target="../slideLayouts/slideLayout3.xml"/><Relationship Id="rId4" Type="http://schemas.openxmlformats.org/officeDocument/2006/relationships/image" Target="../media/image9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95.gif"/><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diagramLayout" Target="../diagrams/layout10.xml"/><Relationship Id="rId7" Type="http://schemas.openxmlformats.org/officeDocument/2006/relationships/image" Target="../media/image96.png"/><Relationship Id="rId2" Type="http://schemas.openxmlformats.org/officeDocument/2006/relationships/diagramData" Target="../diagrams/data10.xml"/><Relationship Id="rId1" Type="http://schemas.openxmlformats.org/officeDocument/2006/relationships/slideLayout" Target="../slideLayouts/slideLayout6.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3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100.gif"/><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101.gif"/><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102.gif"/><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4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6.xml"/><Relationship Id="rId4" Type="http://schemas.openxmlformats.org/officeDocument/2006/relationships/image" Target="../media/image121.png"/></Relationships>
</file>

<file path=ppt/slides/_rels/slide14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3" Type="http://schemas.openxmlformats.org/officeDocument/2006/relationships/diagramLayout" Target="../diagrams/layout13.xml"/><Relationship Id="rId7" Type="http://schemas.openxmlformats.org/officeDocument/2006/relationships/image" Target="../media/image129.pn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51.xml.rels><?xml version="1.0" encoding="UTF-8" standalone="yes"?>
<Relationships xmlns="http://schemas.openxmlformats.org/package/2006/relationships"><Relationship Id="rId3" Type="http://schemas.openxmlformats.org/officeDocument/2006/relationships/hyperlink" Target="http://latentflip.com/loupe/?code=JC5vbignYnV0dG9uJywgJ2NsaWNrJywgZnVuY3Rpb24gb25DbGljaygpIHsKICAgIHNldFRpbWVvdXQoZnVuY3Rpb24gdGltZXIoKSB7CiAgICAgICAgY29uc29sZS5sb2coJ1lvdSBjbGlja2VkIHRoZSBidXR0b24hJyk7ICAgIAogICAgfSwgMjAwMCk7Cn0pOwoKY29uc29sZS5sb2coIkhpISIpOwoKc2V0VGltZW91dChmdW5jdGlvbiB0aW1lb3V0KCkgewogICAgY29uc29sZS5sb2coIkNsaWNrIHRoZSBidXR0b24hIik7Cn0sIDUwMDApOwoKY29uc29sZS5sb2coIldlbGNvbWUgdG8gbG91cGUuIik7!!!PGJ1dHRvbj5DbGljayBtZSE8L2J1dHRvbj4%3D" TargetMode="External"/><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gif"/><Relationship Id="rId1" Type="http://schemas.openxmlformats.org/officeDocument/2006/relationships/slideLayout" Target="../slideLayouts/slideLayout6.xml"/><Relationship Id="rId5" Type="http://schemas.openxmlformats.org/officeDocument/2006/relationships/hyperlink" Target="https://github.com/tc39/proposal-do-expressions" TargetMode="External"/><Relationship Id="rId4" Type="http://schemas.openxmlformats.org/officeDocument/2006/relationships/image" Target="../media/image134.jpeg"/></Relationships>
</file>

<file path=ppt/slides/_rels/slide156.xml.rels><?xml version="1.0" encoding="UTF-8" standalone="yes"?>
<Relationships xmlns="http://schemas.openxmlformats.org/package/2006/relationships"><Relationship Id="rId2" Type="http://schemas.openxmlformats.org/officeDocument/2006/relationships/image" Target="../media/image135.gif"/><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image" Target="../media/image137.gif"/><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3" Type="http://schemas.openxmlformats.org/officeDocument/2006/relationships/hyperlink" Target="https://reactjs.org/docs/hooks-reference.html#usememo" TargetMode="External"/><Relationship Id="rId2" Type="http://schemas.openxmlformats.org/officeDocument/2006/relationships/hyperlink" Target="https://reactjs.org/docs/react-api.html#reactmemo" TargetMode="External"/><Relationship Id="rId1" Type="http://schemas.openxmlformats.org/officeDocument/2006/relationships/slideLayout" Target="../slideLayouts/slideLayout6.xml"/><Relationship Id="rId6" Type="http://schemas.openxmlformats.org/officeDocument/2006/relationships/hyperlink" Target="https://github.com/reduxjs/reselect" TargetMode="External"/><Relationship Id="rId5" Type="http://schemas.openxmlformats.org/officeDocument/2006/relationships/hyperlink" Target="https://redux.js.org/recipes/computing-derived-data" TargetMode="External"/><Relationship Id="rId4" Type="http://schemas.openxmlformats.org/officeDocument/2006/relationships/hyperlink" Target="https://reactjs.org/docs/hooks-reference.html#usecallback" TargetMode="Externa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3" Type="http://schemas.openxmlformats.org/officeDocument/2006/relationships/hyperlink" Target="https://www.npmjs.com/package/lru-cache" TargetMode="External"/><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6.xml"/><Relationship Id="rId4" Type="http://schemas.openxmlformats.org/officeDocument/2006/relationships/hyperlink" Target="https://sgithub.fr.world.socgen/pages/SocleDigitalClient/sg_npm_dgt_awt_react-extras/module-TailCallExecutor.html" TargetMode="External"/></Relationships>
</file>

<file path=ppt/slides/_rels/slide179.xml.rels><?xml version="1.0" encoding="UTF-8" standalone="yes"?>
<Relationships xmlns="http://schemas.openxmlformats.org/package/2006/relationships"><Relationship Id="rId3" Type="http://schemas.openxmlformats.org/officeDocument/2006/relationships/hyperlink" Target="https://jsfiddle.net/eyafvpxn/" TargetMode="External"/><Relationship Id="rId2" Type="http://schemas.openxmlformats.org/officeDocument/2006/relationships/image" Target="../media/image14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145.png"/><Relationship Id="rId7" Type="http://schemas.openxmlformats.org/officeDocument/2006/relationships/diagramColors" Target="../diagrams/colors14.xml"/><Relationship Id="rId2" Type="http://schemas.openxmlformats.org/officeDocument/2006/relationships/image" Target="../media/image144.png"/><Relationship Id="rId1" Type="http://schemas.openxmlformats.org/officeDocument/2006/relationships/slideLayout" Target="../slideLayouts/slideLayout2.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s>
</file>

<file path=ppt/slides/_rels/slide181.xml.rels><?xml version="1.0" encoding="UTF-8" standalone="yes"?>
<Relationships xmlns="http://schemas.openxmlformats.org/package/2006/relationships"><Relationship Id="rId2" Type="http://schemas.openxmlformats.org/officeDocument/2006/relationships/hyperlink" Target="https://reactjs.org/blog/2015/12/16/ismounted-antipattern.html" TargetMode="Externa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84.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6.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85.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6.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86.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87.xml.rels><?xml version="1.0" encoding="UTF-8" standalone="yes"?>
<Relationships xmlns="http://schemas.openxmlformats.org/package/2006/relationships"><Relationship Id="rId2" Type="http://schemas.openxmlformats.org/officeDocument/2006/relationships/hyperlink" Target="https://sgithub.fr.world.socgen/AppliDigitalClient/ref_awt_gfm_documentation_wiki/raw/master/docs/files/formations-socle-frontend-react/2022/01-Modern_Javascript_exercice_virement.js" TargetMode="External"/><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image" Target="../media/image167.jpeg"/><Relationship Id="rId1" Type="http://schemas.openxmlformats.org/officeDocument/2006/relationships/slideLayout" Target="../slideLayouts/slideLayout6.xml"/><Relationship Id="rId4" Type="http://schemas.openxmlformats.org/officeDocument/2006/relationships/image" Target="../media/image169.jpeg"/></Relationships>
</file>

<file path=ppt/slides/_rels/slide189.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image" Target="../media/image170.jpeg"/><Relationship Id="rId1" Type="http://schemas.openxmlformats.org/officeDocument/2006/relationships/slideLayout" Target="../slideLayouts/slideLayout7.xml"/><Relationship Id="rId6" Type="http://schemas.openxmlformats.org/officeDocument/2006/relationships/image" Target="../media/image174.jpeg"/><Relationship Id="rId5" Type="http://schemas.openxmlformats.org/officeDocument/2006/relationships/image" Target="../media/image173.jpeg"/><Relationship Id="rId4" Type="http://schemas.openxmlformats.org/officeDocument/2006/relationships/image" Target="../media/image172.jpeg"/></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176.svg"/><Relationship Id="rId2" Type="http://schemas.openxmlformats.org/officeDocument/2006/relationships/image" Target="../media/image175.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5.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0.sv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0.svg"/></Relationships>
</file>

<file path=ppt/slides/_rels/slide32.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gif"/><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caniuse.com/?search=spread" TargetMode="External"/><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 Id="rId5" Type="http://schemas.openxmlformats.org/officeDocument/2006/relationships/image" Target="../media/image57.png"/><Relationship Id="rId4" Type="http://schemas.openxmlformats.org/officeDocument/2006/relationships/image" Target="../media/image56.png"/></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2.svg"/></Relationships>
</file>

<file path=ppt/slides/_rels/slide6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262.ecma-international.org/12.0/" TargetMode="Externa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70.gif"/><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73.gi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75.gif"/><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hyperlink" Target="https://sgithub.fr.world.socgen/AppliDigitalClient/ref_awt_gfm_documentation_wiki/raw/master/docs/files/formations-socle-frontend-react/2022/01-Modern_Javascript_exercice_cartes.js" TargetMode="Externa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hyperlink" Target="https://react.dev/learn/updating-arrays-in-state" TargetMode="External"/><Relationship Id="rId2" Type="http://schemas.openxmlformats.org/officeDocument/2006/relationships/hyperlink" Target="https://developer.mozilla.org/en-US/docs/Web/JavaScript/Reference/Operators/Spread_syntax#syntax" TargetMode="Externa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hyperlink" Target="https://developer.mozilla.org/en-US/docs/Web/JavaScript/Reference/Operators/Spread_syntax#syntax" TargetMode="Externa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hyperlink" Target="https://react.dev/learn/updating-objects-in-state" TargetMode="Externa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424" name="Rectangle 54423">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4426" name="Rectangle 54425">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54428" name="Rectangle 54427">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54430" name="Rectangle 54429">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54432" name="Rectangle 54431">
            <a:extLst>
              <a:ext uri="{FF2B5EF4-FFF2-40B4-BE49-F238E27FC236}">
                <a16:creationId xmlns:a16="http://schemas.microsoft.com/office/drawing/2014/main" id="{F9CD4BEB-C391-4F7E-9838-95411A832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510E273-99E3-432D-830D-4E1D1B75E84B}"/>
              </a:ext>
            </a:extLst>
          </p:cNvPr>
          <p:cNvSpPr>
            <a:spLocks noGrp="1"/>
          </p:cNvSpPr>
          <p:nvPr>
            <p:ph type="title"/>
          </p:nvPr>
        </p:nvSpPr>
        <p:spPr>
          <a:xfrm>
            <a:off x="581191" y="723901"/>
            <a:ext cx="10993549" cy="1428750"/>
          </a:xfrm>
        </p:spPr>
        <p:txBody>
          <a:bodyPr vert="horz" lIns="91440" tIns="45720" rIns="91440" bIns="45720" rtlCol="0" anchor="b">
            <a:normAutofit/>
          </a:bodyPr>
          <a:lstStyle/>
          <a:p>
            <a:r>
              <a:rPr lang="en-US"/>
              <a:t>Modern </a:t>
            </a:r>
            <a:r>
              <a:rPr lang="en-US" err="1"/>
              <a:t>Javascript</a:t>
            </a:r>
            <a:endParaRPr lang="en-US"/>
          </a:p>
        </p:txBody>
      </p:sp>
      <p:sp>
        <p:nvSpPr>
          <p:cNvPr id="3" name="Espace réservé du texte 2">
            <a:extLst>
              <a:ext uri="{FF2B5EF4-FFF2-40B4-BE49-F238E27FC236}">
                <a16:creationId xmlns:a16="http://schemas.microsoft.com/office/drawing/2014/main" id="{2A547F41-C2DC-4DC0-A431-2456F911366D}"/>
              </a:ext>
            </a:extLst>
          </p:cNvPr>
          <p:cNvSpPr>
            <a:spLocks noGrp="1"/>
          </p:cNvSpPr>
          <p:nvPr>
            <p:ph type="body" idx="1"/>
          </p:nvPr>
        </p:nvSpPr>
        <p:spPr>
          <a:xfrm>
            <a:off x="581194" y="2172965"/>
            <a:ext cx="10993546" cy="525565"/>
          </a:xfrm>
        </p:spPr>
        <p:txBody>
          <a:bodyPr vert="horz" lIns="91440" tIns="45720" rIns="91440" bIns="45720" rtlCol="0" anchor="t">
            <a:normAutofit/>
          </a:bodyPr>
          <a:lstStyle/>
          <a:p>
            <a:r>
              <a:rPr lang="en-US" sz="1600" spc="200"/>
              <a:t>BDDF Socle - 2023</a:t>
            </a:r>
          </a:p>
        </p:txBody>
      </p:sp>
      <p:pic>
        <p:nvPicPr>
          <p:cNvPr id="54288" name="Picture 16" descr="Functional Programming in JavaScript | A Practical Guide">
            <a:extLst>
              <a:ext uri="{FF2B5EF4-FFF2-40B4-BE49-F238E27FC236}">
                <a16:creationId xmlns:a16="http://schemas.microsoft.com/office/drawing/2014/main" id="{4962AE67-A2BB-4518-BDB7-D52875EFA0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777" r="-1" b="21219"/>
          <a:stretch/>
        </p:blipFill>
        <p:spPr bwMode="auto">
          <a:xfrm>
            <a:off x="506027" y="2790605"/>
            <a:ext cx="11185864" cy="3523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98446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D79AAB-69C4-4E8E-A2A4-69B351E0BB53}"/>
              </a:ext>
            </a:extLst>
          </p:cNvPr>
          <p:cNvSpPr>
            <a:spLocks noGrp="1"/>
          </p:cNvSpPr>
          <p:nvPr>
            <p:ph type="title"/>
          </p:nvPr>
        </p:nvSpPr>
        <p:spPr>
          <a:xfrm>
            <a:off x="581192" y="702156"/>
            <a:ext cx="11029616" cy="1013800"/>
          </a:xfrm>
        </p:spPr>
        <p:txBody>
          <a:bodyPr vert="horz" lIns="91440" tIns="45720" rIns="91440" bIns="45720" rtlCol="0" anchor="ctr">
            <a:normAutofit/>
          </a:bodyPr>
          <a:lstStyle/>
          <a:p>
            <a:r>
              <a:rPr lang="en-US">
                <a:solidFill>
                  <a:srgbClr val="FFFEFF"/>
                </a:solidFill>
              </a:rPr>
              <a:t>JS is a multi-paradigms language</a:t>
            </a:r>
          </a:p>
        </p:txBody>
      </p:sp>
      <p:graphicFrame>
        <p:nvGraphicFramePr>
          <p:cNvPr id="16" name="Diagramme 15">
            <a:extLst>
              <a:ext uri="{FF2B5EF4-FFF2-40B4-BE49-F238E27FC236}">
                <a16:creationId xmlns:a16="http://schemas.microsoft.com/office/drawing/2014/main" id="{1893F53A-69F6-4500-AB21-6D6DF4E55F5B}"/>
              </a:ext>
            </a:extLst>
          </p:cNvPr>
          <p:cNvGraphicFramePr/>
          <p:nvPr>
            <p:extLst>
              <p:ext uri="{D42A27DB-BD31-4B8C-83A1-F6EECF244321}">
                <p14:modId xmlns:p14="http://schemas.microsoft.com/office/powerpoint/2010/main" val="2482714857"/>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067034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3C1174-55E8-4D97-82E3-A5E672519FAC}"/>
              </a:ext>
            </a:extLst>
          </p:cNvPr>
          <p:cNvSpPr>
            <a:spLocks noGrp="1"/>
          </p:cNvSpPr>
          <p:nvPr>
            <p:ph type="title"/>
          </p:nvPr>
        </p:nvSpPr>
        <p:spPr/>
        <p:txBody>
          <a:bodyPr anchor="ctr"/>
          <a:lstStyle/>
          <a:p>
            <a:r>
              <a:rPr lang="fr-FR" err="1"/>
              <a:t>Destructuring</a:t>
            </a:r>
            <a:r>
              <a:rPr lang="fr-FR"/>
              <a:t> (Object)</a:t>
            </a:r>
          </a:p>
        </p:txBody>
      </p:sp>
      <p:sp>
        <p:nvSpPr>
          <p:cNvPr id="3" name="Rectangle 1">
            <a:extLst>
              <a:ext uri="{FF2B5EF4-FFF2-40B4-BE49-F238E27FC236}">
                <a16:creationId xmlns:a16="http://schemas.microsoft.com/office/drawing/2014/main" id="{10136EE0-054F-48A2-AB8F-31C808D5C97C}"/>
              </a:ext>
            </a:extLst>
          </p:cNvPr>
          <p:cNvSpPr>
            <a:spLocks noChangeArrowheads="1"/>
          </p:cNvSpPr>
          <p:nvPr/>
        </p:nvSpPr>
        <p:spPr bwMode="auto">
          <a:xfrm>
            <a:off x="4040777" y="2265126"/>
            <a:ext cx="4110446" cy="341632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err="1">
                <a:ln>
                  <a:noFill/>
                </a:ln>
                <a:solidFill>
                  <a:srgbClr val="CC7832"/>
                </a:solidFill>
                <a:effectLst/>
                <a:latin typeface="JetBrains Mono"/>
              </a:rPr>
              <a:t>const</a:t>
            </a:r>
            <a:r>
              <a:rPr kumimoji="0" lang="fr-FR" altLang="fr-FR" sz="1200" b="0" i="0" u="none" strike="noStrike" cap="none" normalizeH="0" baseline="0">
                <a:ln>
                  <a:noFill/>
                </a:ln>
                <a:solidFill>
                  <a:srgbClr val="CC7832"/>
                </a:solidFill>
                <a:effectLst/>
                <a:latin typeface="JetBrains Mono"/>
              </a:rPr>
              <a:t> </a:t>
            </a:r>
            <a:r>
              <a:rPr kumimoji="0" lang="fr-FR" altLang="fr-FR" sz="1200" b="0" i="0" u="none" strike="noStrike" cap="none" normalizeH="0" baseline="0">
                <a:ln>
                  <a:noFill/>
                </a:ln>
                <a:solidFill>
                  <a:srgbClr val="A9B7C6"/>
                </a:solidFill>
                <a:effectLst/>
                <a:latin typeface="JetBrains Mono"/>
              </a:rPr>
              <a:t>user = {</a:t>
            </a:r>
            <a:br>
              <a:rPr kumimoji="0" lang="fr-FR" altLang="fr-FR" sz="1200" b="0" i="0" u="none" strike="noStrike" cap="none" normalizeH="0" baseline="0">
                <a:ln>
                  <a:noFill/>
                </a:ln>
                <a:solidFill>
                  <a:srgbClr val="A9B7C6"/>
                </a:solidFill>
                <a:effectLst/>
                <a:latin typeface="JetBrains Mono"/>
              </a:rPr>
            </a:br>
            <a:r>
              <a:rPr kumimoji="0" lang="fr-FR" altLang="fr-FR" sz="1200" b="0" i="0" u="none" strike="noStrike" cap="none" normalizeH="0" baseline="0">
                <a:ln>
                  <a:noFill/>
                </a:ln>
                <a:solidFill>
                  <a:srgbClr val="A9B7C6"/>
                </a:solidFill>
                <a:effectLst/>
                <a:latin typeface="JetBrains Mono"/>
              </a:rPr>
              <a:t>  </a:t>
            </a:r>
            <a:r>
              <a:rPr kumimoji="0" lang="fr-FR" altLang="fr-FR" sz="1200" b="0" i="0" u="none" strike="noStrike" cap="none" normalizeH="0" baseline="0" err="1">
                <a:ln>
                  <a:noFill/>
                </a:ln>
                <a:solidFill>
                  <a:srgbClr val="9876AA"/>
                </a:solidFill>
                <a:effectLst/>
                <a:latin typeface="JetBrains Mono"/>
              </a:rPr>
              <a:t>firstName</a:t>
            </a:r>
            <a:r>
              <a:rPr kumimoji="0" lang="fr-FR" altLang="fr-FR" sz="1200" b="0" i="0" u="none" strike="noStrike" cap="none" normalizeH="0" baseline="0">
                <a:ln>
                  <a:noFill/>
                </a:ln>
                <a:solidFill>
                  <a:srgbClr val="A9B7C6"/>
                </a:solidFill>
                <a:effectLst/>
                <a:latin typeface="JetBrains Mono"/>
              </a:rPr>
              <a:t>: </a:t>
            </a:r>
            <a:r>
              <a:rPr kumimoji="0" lang="fr-FR" altLang="fr-FR" sz="1200" b="0" i="0" u="none" strike="noStrike" cap="none" normalizeH="0" baseline="0">
                <a:ln>
                  <a:noFill/>
                </a:ln>
                <a:solidFill>
                  <a:srgbClr val="6A8759"/>
                </a:solidFill>
                <a:effectLst/>
                <a:latin typeface="JetBrains Mono"/>
              </a:rPr>
              <a:t>'John'</a:t>
            </a:r>
            <a:r>
              <a:rPr kumimoji="0" lang="fr-FR" altLang="fr-FR" sz="1200" b="0" i="0" u="none" strike="noStrike" cap="none" normalizeH="0" baseline="0">
                <a:ln>
                  <a:noFill/>
                </a:ln>
                <a:solidFill>
                  <a:srgbClr val="CC7832"/>
                </a:solidFill>
                <a:effectLst/>
                <a:latin typeface="JetBrains Mono"/>
              </a:rPr>
              <a:t>,</a:t>
            </a:r>
            <a:br>
              <a:rPr kumimoji="0" lang="fr-FR" altLang="fr-FR" sz="1200" b="0" i="0" u="none" strike="noStrike" cap="none" normalizeH="0" baseline="0">
                <a:ln>
                  <a:noFill/>
                </a:ln>
                <a:solidFill>
                  <a:srgbClr val="CC7832"/>
                </a:solidFill>
                <a:effectLst/>
                <a:latin typeface="JetBrains Mono"/>
              </a:rPr>
            </a:br>
            <a:r>
              <a:rPr kumimoji="0" lang="fr-FR" altLang="fr-FR" sz="1200" b="0" i="0" u="none" strike="noStrike" cap="none" normalizeH="0" baseline="0">
                <a:ln>
                  <a:noFill/>
                </a:ln>
                <a:solidFill>
                  <a:srgbClr val="CC7832"/>
                </a:solidFill>
                <a:effectLst/>
                <a:latin typeface="JetBrains Mono"/>
              </a:rPr>
              <a:t>  </a:t>
            </a:r>
            <a:r>
              <a:rPr kumimoji="0" lang="fr-FR" altLang="fr-FR" sz="1200" b="0" i="0" u="none" strike="noStrike" cap="none" normalizeH="0" baseline="0" err="1">
                <a:ln>
                  <a:noFill/>
                </a:ln>
                <a:solidFill>
                  <a:srgbClr val="9876AA"/>
                </a:solidFill>
                <a:effectLst/>
                <a:latin typeface="JetBrains Mono"/>
              </a:rPr>
              <a:t>lastName</a:t>
            </a:r>
            <a:r>
              <a:rPr kumimoji="0" lang="fr-FR" altLang="fr-FR" sz="1200" b="0" i="0" u="none" strike="noStrike" cap="none" normalizeH="0" baseline="0">
                <a:ln>
                  <a:noFill/>
                </a:ln>
                <a:solidFill>
                  <a:srgbClr val="A9B7C6"/>
                </a:solidFill>
                <a:effectLst/>
                <a:latin typeface="JetBrains Mono"/>
              </a:rPr>
              <a:t>: </a:t>
            </a:r>
            <a:r>
              <a:rPr kumimoji="0" lang="fr-FR" altLang="fr-FR" sz="1200" b="0" i="0" u="none" strike="noStrike" cap="none" normalizeH="0" baseline="0">
                <a:ln>
                  <a:noFill/>
                </a:ln>
                <a:solidFill>
                  <a:srgbClr val="6A8759"/>
                </a:solidFill>
                <a:effectLst/>
                <a:latin typeface="JetBrains Mono"/>
              </a:rPr>
              <a:t>'Smith'</a:t>
            </a:r>
            <a:r>
              <a:rPr kumimoji="0" lang="fr-FR" altLang="fr-FR" sz="1200" b="0" i="0" u="none" strike="noStrike" cap="none" normalizeH="0" baseline="0">
                <a:ln>
                  <a:noFill/>
                </a:ln>
                <a:solidFill>
                  <a:srgbClr val="CC7832"/>
                </a:solidFill>
                <a:effectLst/>
                <a:latin typeface="JetBrains Mono"/>
              </a:rPr>
              <a:t>,</a:t>
            </a:r>
            <a:br>
              <a:rPr kumimoji="0" lang="fr-FR" altLang="fr-FR" sz="1200" b="0" i="0" u="none" strike="noStrike" cap="none" normalizeH="0" baseline="0">
                <a:ln>
                  <a:noFill/>
                </a:ln>
                <a:solidFill>
                  <a:srgbClr val="CC7832"/>
                </a:solidFill>
                <a:effectLst/>
                <a:latin typeface="JetBrains Mono"/>
              </a:rPr>
            </a:br>
            <a:r>
              <a:rPr kumimoji="0" lang="fr-FR" altLang="fr-FR" sz="1200" b="0" i="0" u="none" strike="noStrike" cap="none" normalizeH="0" baseline="0">
                <a:ln>
                  <a:noFill/>
                </a:ln>
                <a:solidFill>
                  <a:srgbClr val="CC7832"/>
                </a:solidFill>
                <a:effectLst/>
                <a:latin typeface="JetBrains Mono"/>
              </a:rPr>
              <a:t>  </a:t>
            </a:r>
            <a:r>
              <a:rPr kumimoji="0" lang="fr-FR" altLang="fr-FR" sz="1200" b="0" i="0" u="none" strike="noStrike" cap="none" normalizeH="0" baseline="0" err="1">
                <a:ln>
                  <a:noFill/>
                </a:ln>
                <a:solidFill>
                  <a:srgbClr val="9876AA"/>
                </a:solidFill>
                <a:effectLst/>
                <a:latin typeface="JetBrains Mono"/>
              </a:rPr>
              <a:t>age</a:t>
            </a:r>
            <a:r>
              <a:rPr kumimoji="0" lang="fr-FR" altLang="fr-FR" sz="1200" b="0" i="0" u="none" strike="noStrike" cap="none" normalizeH="0" baseline="0">
                <a:ln>
                  <a:noFill/>
                </a:ln>
                <a:solidFill>
                  <a:srgbClr val="A9B7C6"/>
                </a:solidFill>
                <a:effectLst/>
                <a:latin typeface="JetBrains Mono"/>
              </a:rPr>
              <a:t>: </a:t>
            </a:r>
            <a:r>
              <a:rPr kumimoji="0" lang="fr-FR" altLang="fr-FR" sz="1200" b="0" i="0" u="none" strike="noStrike" cap="none" normalizeH="0" baseline="0">
                <a:ln>
                  <a:noFill/>
                </a:ln>
                <a:solidFill>
                  <a:srgbClr val="6897BB"/>
                </a:solidFill>
                <a:effectLst/>
                <a:latin typeface="JetBrains Mono"/>
              </a:rPr>
              <a:t>47</a:t>
            </a:r>
            <a:r>
              <a:rPr kumimoji="0" lang="fr-FR" altLang="fr-FR" sz="1200" b="0" i="0" u="none" strike="noStrike" cap="none" normalizeH="0" baseline="0">
                <a:ln>
                  <a:noFill/>
                </a:ln>
                <a:solidFill>
                  <a:srgbClr val="CC7832"/>
                </a:solidFill>
                <a:effectLst/>
                <a:latin typeface="JetBrains Mono"/>
              </a:rPr>
              <a:t>,</a:t>
            </a:r>
            <a:br>
              <a:rPr kumimoji="0" lang="fr-FR" altLang="fr-FR" sz="1200" b="0" i="0" u="none" strike="noStrike" cap="none" normalizeH="0" baseline="0">
                <a:ln>
                  <a:noFill/>
                </a:ln>
                <a:solidFill>
                  <a:srgbClr val="CC7832"/>
                </a:solidFill>
                <a:effectLst/>
                <a:latin typeface="JetBrains Mono"/>
              </a:rPr>
            </a:br>
            <a:r>
              <a:rPr kumimoji="0" lang="fr-FR" altLang="fr-FR" sz="1200" b="0" i="0" u="none" strike="noStrike" cap="none" normalizeH="0" baseline="0">
                <a:ln>
                  <a:noFill/>
                </a:ln>
                <a:solidFill>
                  <a:srgbClr val="CC7832"/>
                </a:solidFill>
                <a:effectLst/>
                <a:latin typeface="JetBrains Mono"/>
              </a:rPr>
              <a:t>  </a:t>
            </a:r>
            <a:r>
              <a:rPr kumimoji="0" lang="fr-FR" altLang="fr-FR" sz="1200" b="0" i="0" u="none" strike="noStrike" cap="none" normalizeH="0" baseline="0" err="1">
                <a:ln>
                  <a:noFill/>
                </a:ln>
                <a:solidFill>
                  <a:srgbClr val="9876AA"/>
                </a:solidFill>
                <a:effectLst/>
                <a:latin typeface="JetBrains Mono"/>
              </a:rPr>
              <a:t>isConnected</a:t>
            </a:r>
            <a:r>
              <a:rPr kumimoji="0" lang="fr-FR" altLang="fr-FR" sz="1200" b="0" i="0" u="none" strike="noStrike" cap="none" normalizeH="0" baseline="0">
                <a:ln>
                  <a:noFill/>
                </a:ln>
                <a:solidFill>
                  <a:srgbClr val="A9B7C6"/>
                </a:solidFill>
                <a:effectLst/>
                <a:latin typeface="JetBrains Mono"/>
              </a:rPr>
              <a:t>: </a:t>
            </a:r>
            <a:r>
              <a:rPr kumimoji="0" lang="fr-FR" altLang="fr-FR" sz="1200" b="0" i="0" u="none" strike="noStrike" cap="none" normalizeH="0" baseline="0">
                <a:ln>
                  <a:noFill/>
                </a:ln>
                <a:solidFill>
                  <a:srgbClr val="CC7832"/>
                </a:solidFill>
                <a:effectLst/>
                <a:latin typeface="JetBrains Mono"/>
              </a:rPr>
              <a:t>false,</a:t>
            </a:r>
            <a:br>
              <a:rPr kumimoji="0" lang="fr-FR" altLang="fr-FR" sz="1200" b="0" i="0" u="none" strike="noStrike" cap="none" normalizeH="0" baseline="0">
                <a:ln>
                  <a:noFill/>
                </a:ln>
                <a:solidFill>
                  <a:srgbClr val="CC7832"/>
                </a:solidFill>
                <a:effectLst/>
                <a:latin typeface="JetBrains Mono"/>
              </a:rPr>
            </a:br>
            <a:r>
              <a:rPr kumimoji="0" lang="fr-FR" altLang="fr-FR" sz="1200" b="0" i="0" u="none" strike="noStrike" cap="none" normalizeH="0" baseline="0">
                <a:ln>
                  <a:noFill/>
                </a:ln>
                <a:solidFill>
                  <a:srgbClr val="A9B7C6"/>
                </a:solidFill>
                <a:effectLst/>
                <a:latin typeface="JetBrains Mono"/>
              </a:rPr>
              <a:t>}</a:t>
            </a:r>
            <a:r>
              <a:rPr kumimoji="0" lang="fr-FR" altLang="fr-FR" sz="1200" b="0" i="0" u="none" strike="noStrike" cap="none" normalizeH="0" baseline="0">
                <a:ln>
                  <a:noFill/>
                </a:ln>
                <a:solidFill>
                  <a:srgbClr val="CC7832"/>
                </a:solidFill>
                <a:effectLst/>
                <a:latin typeface="JetBrains Mono"/>
              </a:rPr>
              <a:t>;</a:t>
            </a:r>
            <a:br>
              <a:rPr kumimoji="0" lang="fr-FR" altLang="fr-FR" sz="1200" b="0" i="0" u="none" strike="noStrike" cap="none" normalizeH="0" baseline="0">
                <a:ln>
                  <a:noFill/>
                </a:ln>
                <a:solidFill>
                  <a:srgbClr val="CC7832"/>
                </a:solidFill>
                <a:effectLst/>
                <a:latin typeface="JetBrains Mono"/>
              </a:rPr>
            </a:br>
            <a:br>
              <a:rPr kumimoji="0" lang="fr-FR" altLang="fr-FR" sz="1200" b="0" i="0" u="none" strike="noStrike" cap="none" normalizeH="0" baseline="0">
                <a:ln>
                  <a:noFill/>
                </a:ln>
                <a:solidFill>
                  <a:srgbClr val="CC7832"/>
                </a:solidFill>
                <a:effectLst/>
                <a:latin typeface="JetBrains Mono"/>
              </a:rPr>
            </a:br>
            <a:r>
              <a:rPr kumimoji="0" lang="fr-FR" altLang="fr-FR" sz="1200" b="0" i="0" u="none" strike="noStrike" cap="none" normalizeH="0" baseline="0" err="1">
                <a:ln>
                  <a:noFill/>
                </a:ln>
                <a:solidFill>
                  <a:srgbClr val="CC7832"/>
                </a:solidFill>
                <a:effectLst/>
                <a:latin typeface="JetBrains Mono"/>
              </a:rPr>
              <a:t>const</a:t>
            </a:r>
            <a:r>
              <a:rPr kumimoji="0" lang="fr-FR" altLang="fr-FR" sz="1200" b="0" i="0" u="none" strike="noStrike" cap="none" normalizeH="0" baseline="0">
                <a:ln>
                  <a:noFill/>
                </a:ln>
                <a:solidFill>
                  <a:srgbClr val="CC7832"/>
                </a:solidFill>
                <a:effectLst/>
                <a:latin typeface="JetBrains Mono"/>
              </a:rPr>
              <a:t> </a:t>
            </a:r>
            <a:r>
              <a:rPr kumimoji="0" lang="fr-FR" altLang="fr-FR" sz="1200" b="0" i="0" u="none" strike="noStrike" cap="none" normalizeH="0" baseline="0">
                <a:ln>
                  <a:noFill/>
                </a:ln>
                <a:solidFill>
                  <a:srgbClr val="A9B7C6"/>
                </a:solidFill>
                <a:effectLst/>
                <a:latin typeface="JetBrains Mono"/>
              </a:rPr>
              <a:t>{</a:t>
            </a:r>
            <a:br>
              <a:rPr kumimoji="0" lang="fr-FR" altLang="fr-FR" sz="1200" b="0" i="0" u="none" strike="noStrike" cap="none" normalizeH="0" baseline="0">
                <a:ln>
                  <a:noFill/>
                </a:ln>
                <a:solidFill>
                  <a:srgbClr val="A9B7C6"/>
                </a:solidFill>
                <a:effectLst/>
                <a:latin typeface="JetBrains Mono"/>
              </a:rPr>
            </a:br>
            <a:r>
              <a:rPr kumimoji="0" lang="fr-FR" altLang="fr-FR" sz="1200" b="0" i="0" u="none" strike="noStrike" cap="none" normalizeH="0" baseline="0">
                <a:ln>
                  <a:noFill/>
                </a:ln>
                <a:solidFill>
                  <a:srgbClr val="A9B7C6"/>
                </a:solidFill>
                <a:effectLst/>
                <a:latin typeface="JetBrains Mono"/>
              </a:rPr>
              <a:t>  </a:t>
            </a:r>
            <a:r>
              <a:rPr kumimoji="0" lang="fr-FR" altLang="fr-FR" sz="1200" b="0" i="0" u="none" strike="noStrike" cap="none" normalizeH="0" baseline="0" err="1">
                <a:ln>
                  <a:noFill/>
                </a:ln>
                <a:solidFill>
                  <a:srgbClr val="A9B7C6"/>
                </a:solidFill>
                <a:effectLst/>
                <a:latin typeface="JetBrains Mono"/>
              </a:rPr>
              <a:t>firstName</a:t>
            </a:r>
            <a:r>
              <a:rPr kumimoji="0" lang="fr-FR" altLang="fr-FR" sz="1200" b="0" i="0" u="none" strike="noStrike" cap="none" normalizeH="0" baseline="0">
                <a:ln>
                  <a:noFill/>
                </a:ln>
                <a:solidFill>
                  <a:srgbClr val="CC7832"/>
                </a:solidFill>
                <a:effectLst/>
                <a:latin typeface="JetBrains Mono"/>
              </a:rPr>
              <a:t>,</a:t>
            </a:r>
            <a:br>
              <a:rPr kumimoji="0" lang="fr-FR" altLang="fr-FR" sz="1200" b="0" i="0" u="none" strike="noStrike" cap="none" normalizeH="0" baseline="0">
                <a:ln>
                  <a:noFill/>
                </a:ln>
                <a:solidFill>
                  <a:srgbClr val="CC7832"/>
                </a:solidFill>
                <a:effectLst/>
                <a:latin typeface="JetBrains Mono"/>
              </a:rPr>
            </a:br>
            <a:r>
              <a:rPr kumimoji="0" lang="fr-FR" altLang="fr-FR" sz="1200" b="0" i="0" u="none" strike="noStrike" cap="none" normalizeH="0" baseline="0">
                <a:ln>
                  <a:noFill/>
                </a:ln>
                <a:solidFill>
                  <a:srgbClr val="CC7832"/>
                </a:solidFill>
                <a:effectLst/>
                <a:latin typeface="JetBrains Mono"/>
              </a:rPr>
              <a:t>  </a:t>
            </a:r>
            <a:r>
              <a:rPr kumimoji="0" lang="fr-FR" altLang="fr-FR" sz="1200" b="0" i="0" u="none" strike="noStrike" cap="none" normalizeH="0" baseline="0" err="1">
                <a:ln>
                  <a:noFill/>
                </a:ln>
                <a:solidFill>
                  <a:srgbClr val="A9B7C6"/>
                </a:solidFill>
                <a:effectLst/>
                <a:latin typeface="JetBrains Mono"/>
              </a:rPr>
              <a:t>lastName</a:t>
            </a:r>
            <a:r>
              <a:rPr kumimoji="0" lang="fr-FR" altLang="fr-FR" sz="1200" b="0" i="0" u="none" strike="noStrike" cap="none" normalizeH="0" baseline="0">
                <a:ln>
                  <a:noFill/>
                </a:ln>
                <a:solidFill>
                  <a:srgbClr val="CC7832"/>
                </a:solidFill>
                <a:effectLst/>
                <a:latin typeface="JetBrains Mono"/>
              </a:rPr>
              <a:t>,</a:t>
            </a:r>
            <a:br>
              <a:rPr kumimoji="0" lang="fr-FR" altLang="fr-FR" sz="1200" b="0" i="0" u="none" strike="noStrike" cap="none" normalizeH="0" baseline="0">
                <a:ln>
                  <a:noFill/>
                </a:ln>
                <a:solidFill>
                  <a:srgbClr val="CC7832"/>
                </a:solidFill>
                <a:effectLst/>
                <a:latin typeface="JetBrains Mono"/>
              </a:rPr>
            </a:br>
            <a:r>
              <a:rPr kumimoji="0" lang="fr-FR" altLang="fr-FR" sz="1200" b="0" i="0" u="none" strike="noStrike" cap="none" normalizeH="0" baseline="0">
                <a:ln>
                  <a:noFill/>
                </a:ln>
                <a:solidFill>
                  <a:srgbClr val="CC7832"/>
                </a:solidFill>
                <a:effectLst/>
                <a:latin typeface="JetBrains Mono"/>
              </a:rPr>
              <a:t>  </a:t>
            </a:r>
            <a:r>
              <a:rPr kumimoji="0" lang="fr-FR" altLang="fr-FR" sz="1200" b="0" i="0" u="none" strike="noStrike" cap="none" normalizeH="0" baseline="0" err="1">
                <a:ln>
                  <a:noFill/>
                </a:ln>
                <a:solidFill>
                  <a:srgbClr val="A9B7C6"/>
                </a:solidFill>
                <a:effectLst/>
                <a:latin typeface="JetBrains Mono"/>
              </a:rPr>
              <a:t>age</a:t>
            </a:r>
            <a:r>
              <a:rPr kumimoji="0" lang="fr-FR" altLang="fr-FR" sz="1200" b="0" i="0" u="none" strike="noStrike" cap="none" normalizeH="0" baseline="0">
                <a:ln>
                  <a:noFill/>
                </a:ln>
                <a:solidFill>
                  <a:srgbClr val="CC7832"/>
                </a:solidFill>
                <a:effectLst/>
                <a:latin typeface="JetBrains Mono"/>
              </a:rPr>
              <a:t>,</a:t>
            </a:r>
            <a:br>
              <a:rPr kumimoji="0" lang="fr-FR" altLang="fr-FR" sz="1200" b="0" i="0" u="none" strike="noStrike" cap="none" normalizeH="0" baseline="0">
                <a:ln>
                  <a:noFill/>
                </a:ln>
                <a:solidFill>
                  <a:srgbClr val="CC7832"/>
                </a:solidFill>
                <a:effectLst/>
                <a:latin typeface="JetBrains Mono"/>
              </a:rPr>
            </a:br>
            <a:r>
              <a:rPr kumimoji="0" lang="fr-FR" altLang="fr-FR" sz="1200" b="0" i="0" u="none" strike="noStrike" cap="none" normalizeH="0" baseline="0">
                <a:ln>
                  <a:noFill/>
                </a:ln>
                <a:solidFill>
                  <a:srgbClr val="CC7832"/>
                </a:solidFill>
                <a:effectLst/>
                <a:latin typeface="JetBrains Mono"/>
              </a:rPr>
              <a:t>  </a:t>
            </a:r>
            <a:r>
              <a:rPr kumimoji="0" lang="fr-FR" altLang="fr-FR" sz="1200" b="0" i="0" u="none" strike="noStrike" cap="none" normalizeH="0" baseline="0" err="1">
                <a:ln>
                  <a:noFill/>
                </a:ln>
                <a:solidFill>
                  <a:srgbClr val="A9B7C6"/>
                </a:solidFill>
                <a:effectLst/>
                <a:latin typeface="JetBrains Mono"/>
              </a:rPr>
              <a:t>isConnected</a:t>
            </a:r>
            <a:r>
              <a:rPr kumimoji="0" lang="fr-FR" altLang="fr-FR" sz="1200" b="0" i="0" u="none" strike="noStrike" cap="none" normalizeH="0" baseline="0">
                <a:ln>
                  <a:noFill/>
                </a:ln>
                <a:solidFill>
                  <a:srgbClr val="CC7832"/>
                </a:solidFill>
                <a:effectLst/>
                <a:latin typeface="JetBrains Mono"/>
              </a:rPr>
              <a:t>,</a:t>
            </a:r>
            <a:br>
              <a:rPr kumimoji="0" lang="fr-FR" altLang="fr-FR" sz="1200" b="0" i="0" u="none" strike="noStrike" cap="none" normalizeH="0" baseline="0">
                <a:ln>
                  <a:noFill/>
                </a:ln>
                <a:solidFill>
                  <a:srgbClr val="CC7832"/>
                </a:solidFill>
                <a:effectLst/>
                <a:latin typeface="JetBrains Mono"/>
              </a:rPr>
            </a:br>
            <a:r>
              <a:rPr kumimoji="0" lang="fr-FR" altLang="fr-FR" sz="1200" b="0" i="0" u="none" strike="noStrike" cap="none" normalizeH="0" baseline="0">
                <a:ln>
                  <a:noFill/>
                </a:ln>
                <a:solidFill>
                  <a:srgbClr val="A9B7C6"/>
                </a:solidFill>
                <a:effectLst/>
                <a:latin typeface="JetBrains Mono"/>
              </a:rPr>
              <a:t>} = user</a:t>
            </a:r>
            <a:r>
              <a:rPr kumimoji="0" lang="fr-FR" altLang="fr-FR" sz="1200" b="0" i="0" u="none" strike="noStrike" cap="none" normalizeH="0" baseline="0">
                <a:ln>
                  <a:noFill/>
                </a:ln>
                <a:solidFill>
                  <a:srgbClr val="CC7832"/>
                </a:solidFill>
                <a:effectLst/>
                <a:latin typeface="JetBrains Mono"/>
              </a:rPr>
              <a:t>;</a:t>
            </a:r>
            <a:br>
              <a:rPr kumimoji="0" lang="fr-FR" altLang="fr-FR" sz="1200" b="0" i="0" u="none" strike="noStrike" cap="none" normalizeH="0" baseline="0">
                <a:ln>
                  <a:noFill/>
                </a:ln>
                <a:solidFill>
                  <a:srgbClr val="CC7832"/>
                </a:solidFill>
                <a:effectLst/>
                <a:latin typeface="JetBrains Mono"/>
              </a:rPr>
            </a:br>
            <a:br>
              <a:rPr kumimoji="0" lang="fr-FR" altLang="fr-FR" sz="1200" b="0" i="0" u="none" strike="noStrike" cap="none" normalizeH="0" baseline="0">
                <a:ln>
                  <a:noFill/>
                </a:ln>
                <a:solidFill>
                  <a:srgbClr val="CC7832"/>
                </a:solidFill>
                <a:effectLst/>
                <a:latin typeface="JetBrains Mono"/>
              </a:rPr>
            </a:br>
            <a:r>
              <a:rPr kumimoji="0" lang="fr-FR" altLang="fr-FR" sz="1200" b="0" i="0" u="none" strike="noStrike" cap="none" normalizeH="0" baseline="0">
                <a:ln>
                  <a:noFill/>
                </a:ln>
                <a:solidFill>
                  <a:srgbClr val="808080"/>
                </a:solidFill>
                <a:effectLst/>
                <a:latin typeface="JetBrains Mono"/>
              </a:rPr>
              <a:t>// </a:t>
            </a:r>
            <a:r>
              <a:rPr kumimoji="0" lang="fr-FR" altLang="fr-FR" sz="1200" b="0" i="0" u="none" strike="noStrike" cap="none" normalizeH="0" baseline="0" err="1">
                <a:ln>
                  <a:noFill/>
                </a:ln>
                <a:solidFill>
                  <a:srgbClr val="808080"/>
                </a:solidFill>
                <a:effectLst/>
                <a:latin typeface="JetBrains Mono"/>
              </a:rPr>
              <a:t>const</a:t>
            </a:r>
            <a:r>
              <a:rPr kumimoji="0" lang="fr-FR" altLang="fr-FR" sz="1200" b="0" i="0" u="none" strike="noStrike" cap="none" normalizeH="0" baseline="0">
                <a:ln>
                  <a:noFill/>
                </a:ln>
                <a:solidFill>
                  <a:srgbClr val="808080"/>
                </a:solidFill>
                <a:effectLst/>
                <a:latin typeface="JetBrains Mono"/>
              </a:rPr>
              <a:t> </a:t>
            </a:r>
            <a:r>
              <a:rPr kumimoji="0" lang="fr-FR" altLang="fr-FR" sz="1200" b="0" i="0" u="none" strike="noStrike" cap="none" normalizeH="0" baseline="0" err="1">
                <a:ln>
                  <a:noFill/>
                </a:ln>
                <a:solidFill>
                  <a:srgbClr val="808080"/>
                </a:solidFill>
                <a:effectLst/>
                <a:latin typeface="JetBrains Mono"/>
              </a:rPr>
              <a:t>firstName</a:t>
            </a:r>
            <a:r>
              <a:rPr kumimoji="0" lang="fr-FR" altLang="fr-FR" sz="1200" b="0" i="0" u="none" strike="noStrike" cap="none" normalizeH="0" baseline="0">
                <a:ln>
                  <a:noFill/>
                </a:ln>
                <a:solidFill>
                  <a:srgbClr val="808080"/>
                </a:solidFill>
                <a:effectLst/>
                <a:latin typeface="JetBrains Mono"/>
              </a:rPr>
              <a:t> = </a:t>
            </a:r>
            <a:r>
              <a:rPr kumimoji="0" lang="fr-FR" altLang="fr-FR" sz="1200" b="0" i="0" u="none" strike="noStrike" cap="none" normalizeH="0" baseline="0" err="1">
                <a:ln>
                  <a:noFill/>
                </a:ln>
                <a:solidFill>
                  <a:srgbClr val="808080"/>
                </a:solidFill>
                <a:effectLst/>
                <a:latin typeface="JetBrains Mono"/>
              </a:rPr>
              <a:t>user.firstName</a:t>
            </a:r>
            <a:r>
              <a:rPr kumimoji="0" lang="fr-FR" altLang="fr-FR" sz="1200" b="0" i="0" u="none" strike="noStrike" cap="none" normalizeH="0" baseline="0">
                <a:ln>
                  <a:noFill/>
                </a:ln>
                <a:solidFill>
                  <a:srgbClr val="808080"/>
                </a:solidFill>
                <a:effectLst/>
                <a:latin typeface="JetBrains Mono"/>
              </a:rPr>
              <a:t>;</a:t>
            </a:r>
            <a:br>
              <a:rPr kumimoji="0" lang="fr-FR" altLang="fr-FR" sz="1200" b="0" i="0" u="none" strike="noStrike" cap="none" normalizeH="0" baseline="0">
                <a:ln>
                  <a:noFill/>
                </a:ln>
                <a:solidFill>
                  <a:srgbClr val="808080"/>
                </a:solidFill>
                <a:effectLst/>
                <a:latin typeface="JetBrains Mono"/>
              </a:rPr>
            </a:br>
            <a:r>
              <a:rPr kumimoji="0" lang="fr-FR" altLang="fr-FR" sz="1200" b="0" i="0" u="none" strike="noStrike" cap="none" normalizeH="0" baseline="0">
                <a:ln>
                  <a:noFill/>
                </a:ln>
                <a:solidFill>
                  <a:srgbClr val="808080"/>
                </a:solidFill>
                <a:effectLst/>
                <a:latin typeface="JetBrains Mono"/>
              </a:rPr>
              <a:t>// </a:t>
            </a:r>
            <a:r>
              <a:rPr kumimoji="0" lang="fr-FR" altLang="fr-FR" sz="1200" b="0" i="0" u="none" strike="noStrike" cap="none" normalizeH="0" baseline="0" err="1">
                <a:ln>
                  <a:noFill/>
                </a:ln>
                <a:solidFill>
                  <a:srgbClr val="808080"/>
                </a:solidFill>
                <a:effectLst/>
                <a:latin typeface="JetBrains Mono"/>
              </a:rPr>
              <a:t>const</a:t>
            </a:r>
            <a:r>
              <a:rPr kumimoji="0" lang="fr-FR" altLang="fr-FR" sz="1200" b="0" i="0" u="none" strike="noStrike" cap="none" normalizeH="0" baseline="0">
                <a:ln>
                  <a:noFill/>
                </a:ln>
                <a:solidFill>
                  <a:srgbClr val="808080"/>
                </a:solidFill>
                <a:effectLst/>
                <a:latin typeface="JetBrains Mono"/>
              </a:rPr>
              <a:t> </a:t>
            </a:r>
            <a:r>
              <a:rPr kumimoji="0" lang="fr-FR" altLang="fr-FR" sz="1200" b="0" i="0" u="none" strike="noStrike" cap="none" normalizeH="0" baseline="0" err="1">
                <a:ln>
                  <a:noFill/>
                </a:ln>
                <a:solidFill>
                  <a:srgbClr val="808080"/>
                </a:solidFill>
                <a:effectLst/>
                <a:latin typeface="JetBrains Mono"/>
              </a:rPr>
              <a:t>lastName</a:t>
            </a:r>
            <a:r>
              <a:rPr kumimoji="0" lang="fr-FR" altLang="fr-FR" sz="1200" b="0" i="0" u="none" strike="noStrike" cap="none" normalizeH="0" baseline="0">
                <a:ln>
                  <a:noFill/>
                </a:ln>
                <a:solidFill>
                  <a:srgbClr val="808080"/>
                </a:solidFill>
                <a:effectLst/>
                <a:latin typeface="JetBrains Mono"/>
              </a:rPr>
              <a:t> = </a:t>
            </a:r>
            <a:r>
              <a:rPr kumimoji="0" lang="fr-FR" altLang="fr-FR" sz="1200" b="0" i="0" u="none" strike="noStrike" cap="none" normalizeH="0" baseline="0" err="1">
                <a:ln>
                  <a:noFill/>
                </a:ln>
                <a:solidFill>
                  <a:srgbClr val="808080"/>
                </a:solidFill>
                <a:effectLst/>
                <a:latin typeface="JetBrains Mono"/>
              </a:rPr>
              <a:t>user.lastName</a:t>
            </a:r>
            <a:r>
              <a:rPr kumimoji="0" lang="fr-FR" altLang="fr-FR" sz="1200" b="0" i="0" u="none" strike="noStrike" cap="none" normalizeH="0" baseline="0">
                <a:ln>
                  <a:noFill/>
                </a:ln>
                <a:solidFill>
                  <a:srgbClr val="808080"/>
                </a:solidFill>
                <a:effectLst/>
                <a:latin typeface="JetBrains Mono"/>
              </a:rPr>
              <a:t>;</a:t>
            </a:r>
            <a:br>
              <a:rPr kumimoji="0" lang="fr-FR" altLang="fr-FR" sz="1200" b="0" i="0" u="none" strike="noStrike" cap="none" normalizeH="0" baseline="0">
                <a:ln>
                  <a:noFill/>
                </a:ln>
                <a:solidFill>
                  <a:srgbClr val="808080"/>
                </a:solidFill>
                <a:effectLst/>
                <a:latin typeface="JetBrains Mono"/>
              </a:rPr>
            </a:br>
            <a:r>
              <a:rPr kumimoji="0" lang="fr-FR" altLang="fr-FR" sz="1200" b="0" i="0" u="none" strike="noStrike" cap="none" normalizeH="0" baseline="0">
                <a:ln>
                  <a:noFill/>
                </a:ln>
                <a:solidFill>
                  <a:srgbClr val="808080"/>
                </a:solidFill>
                <a:effectLst/>
                <a:latin typeface="JetBrains Mono"/>
              </a:rPr>
              <a:t>// </a:t>
            </a:r>
            <a:r>
              <a:rPr kumimoji="0" lang="fr-FR" altLang="fr-FR" sz="1200" b="0" i="0" u="none" strike="noStrike" cap="none" normalizeH="0" baseline="0" err="1">
                <a:ln>
                  <a:noFill/>
                </a:ln>
                <a:solidFill>
                  <a:srgbClr val="808080"/>
                </a:solidFill>
                <a:effectLst/>
                <a:latin typeface="JetBrains Mono"/>
              </a:rPr>
              <a:t>const</a:t>
            </a:r>
            <a:r>
              <a:rPr kumimoji="0" lang="fr-FR" altLang="fr-FR" sz="1200" b="0" i="0" u="none" strike="noStrike" cap="none" normalizeH="0" baseline="0">
                <a:ln>
                  <a:noFill/>
                </a:ln>
                <a:solidFill>
                  <a:srgbClr val="808080"/>
                </a:solidFill>
                <a:effectLst/>
                <a:latin typeface="JetBrains Mono"/>
              </a:rPr>
              <a:t> </a:t>
            </a:r>
            <a:r>
              <a:rPr kumimoji="0" lang="fr-FR" altLang="fr-FR" sz="1200" b="0" i="0" u="none" strike="noStrike" cap="none" normalizeH="0" baseline="0" err="1">
                <a:ln>
                  <a:noFill/>
                </a:ln>
                <a:solidFill>
                  <a:srgbClr val="808080"/>
                </a:solidFill>
                <a:effectLst/>
                <a:latin typeface="JetBrains Mono"/>
              </a:rPr>
              <a:t>age</a:t>
            </a:r>
            <a:r>
              <a:rPr kumimoji="0" lang="fr-FR" altLang="fr-FR" sz="1200" b="0" i="0" u="none" strike="noStrike" cap="none" normalizeH="0" baseline="0">
                <a:ln>
                  <a:noFill/>
                </a:ln>
                <a:solidFill>
                  <a:srgbClr val="808080"/>
                </a:solidFill>
                <a:effectLst/>
                <a:latin typeface="JetBrains Mono"/>
              </a:rPr>
              <a:t> = </a:t>
            </a:r>
            <a:r>
              <a:rPr kumimoji="0" lang="fr-FR" altLang="fr-FR" sz="1200" b="0" i="0" u="none" strike="noStrike" cap="none" normalizeH="0" baseline="0" err="1">
                <a:ln>
                  <a:noFill/>
                </a:ln>
                <a:solidFill>
                  <a:srgbClr val="808080"/>
                </a:solidFill>
                <a:effectLst/>
                <a:latin typeface="JetBrains Mono"/>
              </a:rPr>
              <a:t>user.age</a:t>
            </a:r>
            <a:r>
              <a:rPr kumimoji="0" lang="fr-FR" altLang="fr-FR" sz="1200" b="0" i="0" u="none" strike="noStrike" cap="none" normalizeH="0" baseline="0">
                <a:ln>
                  <a:noFill/>
                </a:ln>
                <a:solidFill>
                  <a:srgbClr val="808080"/>
                </a:solidFill>
                <a:effectLst/>
                <a:latin typeface="JetBrains Mono"/>
              </a:rPr>
              <a:t>;</a:t>
            </a:r>
            <a:br>
              <a:rPr kumimoji="0" lang="fr-FR" altLang="fr-FR" sz="1200" b="0" i="0" u="none" strike="noStrike" cap="none" normalizeH="0" baseline="0">
                <a:ln>
                  <a:noFill/>
                </a:ln>
                <a:solidFill>
                  <a:srgbClr val="808080"/>
                </a:solidFill>
                <a:effectLst/>
                <a:latin typeface="JetBrains Mono"/>
              </a:rPr>
            </a:br>
            <a:r>
              <a:rPr kumimoji="0" lang="fr-FR" altLang="fr-FR" sz="1200" b="0" i="0" u="none" strike="noStrike" cap="none" normalizeH="0" baseline="0">
                <a:ln>
                  <a:noFill/>
                </a:ln>
                <a:solidFill>
                  <a:srgbClr val="808080"/>
                </a:solidFill>
                <a:effectLst/>
                <a:latin typeface="JetBrains Mono"/>
              </a:rPr>
              <a:t>// </a:t>
            </a:r>
            <a:r>
              <a:rPr kumimoji="0" lang="fr-FR" altLang="fr-FR" sz="1200" b="0" i="0" u="none" strike="noStrike" cap="none" normalizeH="0" baseline="0" err="1">
                <a:ln>
                  <a:noFill/>
                </a:ln>
                <a:solidFill>
                  <a:srgbClr val="808080"/>
                </a:solidFill>
                <a:effectLst/>
                <a:latin typeface="JetBrains Mono"/>
              </a:rPr>
              <a:t>const</a:t>
            </a:r>
            <a:r>
              <a:rPr kumimoji="0" lang="fr-FR" altLang="fr-FR" sz="1200" b="0" i="0" u="none" strike="noStrike" cap="none" normalizeH="0" baseline="0">
                <a:ln>
                  <a:noFill/>
                </a:ln>
                <a:solidFill>
                  <a:srgbClr val="808080"/>
                </a:solidFill>
                <a:effectLst/>
                <a:latin typeface="JetBrains Mono"/>
              </a:rPr>
              <a:t> </a:t>
            </a:r>
            <a:r>
              <a:rPr kumimoji="0" lang="fr-FR" altLang="fr-FR" sz="1200" b="0" i="0" u="none" strike="noStrike" cap="none" normalizeH="0" baseline="0" err="1">
                <a:ln>
                  <a:noFill/>
                </a:ln>
                <a:solidFill>
                  <a:srgbClr val="808080"/>
                </a:solidFill>
                <a:effectLst/>
                <a:latin typeface="JetBrains Mono"/>
              </a:rPr>
              <a:t>isConnected</a:t>
            </a:r>
            <a:r>
              <a:rPr kumimoji="0" lang="fr-FR" altLang="fr-FR" sz="1200" b="0" i="0" u="none" strike="noStrike" cap="none" normalizeH="0" baseline="0">
                <a:ln>
                  <a:noFill/>
                </a:ln>
                <a:solidFill>
                  <a:srgbClr val="808080"/>
                </a:solidFill>
                <a:effectLst/>
                <a:latin typeface="JetBrains Mono"/>
              </a:rPr>
              <a:t> = </a:t>
            </a:r>
            <a:r>
              <a:rPr kumimoji="0" lang="fr-FR" altLang="fr-FR" sz="1200" b="0" i="0" u="none" strike="noStrike" cap="none" normalizeH="0" baseline="0" err="1">
                <a:ln>
                  <a:noFill/>
                </a:ln>
                <a:solidFill>
                  <a:srgbClr val="808080"/>
                </a:solidFill>
                <a:effectLst/>
                <a:latin typeface="JetBrains Mono"/>
              </a:rPr>
              <a:t>user.isConnected</a:t>
            </a:r>
            <a:r>
              <a:rPr kumimoji="0" lang="fr-FR" altLang="fr-FR" sz="1200" b="0" i="0" u="none" strike="noStrike" cap="none" normalizeH="0" baseline="0">
                <a:ln>
                  <a:noFill/>
                </a:ln>
                <a:solidFill>
                  <a:srgbClr val="808080"/>
                </a:solidFill>
                <a:effectLst/>
                <a:latin typeface="JetBrains Mono"/>
              </a:rPr>
              <a:t>;</a:t>
            </a:r>
            <a:endParaRPr kumimoji="0" lang="fr-FR" altLang="fr-FR" sz="12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200B5C89-1DB1-49DC-93B6-8E9989277565}"/>
              </a:ext>
            </a:extLst>
          </p:cNvPr>
          <p:cNvSpPr/>
          <p:nvPr/>
        </p:nvSpPr>
        <p:spPr>
          <a:xfrm>
            <a:off x="3518264" y="3556805"/>
            <a:ext cx="1384662" cy="1259035"/>
          </a:xfrm>
          <a:prstGeom prst="rect">
            <a:avLst/>
          </a:prstGeom>
          <a:noFill/>
          <a:ln>
            <a:solidFill>
              <a:srgbClr val="EE2676"/>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513999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3C1174-55E8-4D97-82E3-A5E672519FAC}"/>
              </a:ext>
            </a:extLst>
          </p:cNvPr>
          <p:cNvSpPr>
            <a:spLocks noGrp="1"/>
          </p:cNvSpPr>
          <p:nvPr>
            <p:ph type="title"/>
          </p:nvPr>
        </p:nvSpPr>
        <p:spPr/>
        <p:txBody>
          <a:bodyPr anchor="ctr"/>
          <a:lstStyle/>
          <a:p>
            <a:r>
              <a:rPr lang="fr-FR" err="1"/>
              <a:t>Destructuring</a:t>
            </a:r>
            <a:r>
              <a:rPr lang="fr-FR"/>
              <a:t> (Object)</a:t>
            </a:r>
          </a:p>
        </p:txBody>
      </p:sp>
      <p:cxnSp>
        <p:nvCxnSpPr>
          <p:cNvPr id="4" name="Connecteur droit 3">
            <a:extLst>
              <a:ext uri="{FF2B5EF4-FFF2-40B4-BE49-F238E27FC236}">
                <a16:creationId xmlns:a16="http://schemas.microsoft.com/office/drawing/2014/main" id="{8CA36E94-3EBA-4797-A8B0-EDC30833100B}"/>
              </a:ext>
            </a:extLst>
          </p:cNvPr>
          <p:cNvCxnSpPr/>
          <p:nvPr/>
        </p:nvCxnSpPr>
        <p:spPr>
          <a:xfrm>
            <a:off x="4032231" y="3082834"/>
            <a:ext cx="0" cy="3466012"/>
          </a:xfrm>
          <a:prstGeom prst="line">
            <a:avLst/>
          </a:prstGeom>
        </p:spPr>
        <p:style>
          <a:lnRef idx="3">
            <a:schemeClr val="dk1"/>
          </a:lnRef>
          <a:fillRef idx="0">
            <a:schemeClr val="dk1"/>
          </a:fillRef>
          <a:effectRef idx="2">
            <a:schemeClr val="dk1"/>
          </a:effectRef>
          <a:fontRef idx="minor">
            <a:schemeClr val="tx1"/>
          </a:fontRef>
        </p:style>
      </p:cxnSp>
      <p:cxnSp>
        <p:nvCxnSpPr>
          <p:cNvPr id="5" name="Connecteur droit 4">
            <a:extLst>
              <a:ext uri="{FF2B5EF4-FFF2-40B4-BE49-F238E27FC236}">
                <a16:creationId xmlns:a16="http://schemas.microsoft.com/office/drawing/2014/main" id="{E54546CD-0FD9-4F92-82FF-BAEFEBC8517B}"/>
              </a:ext>
            </a:extLst>
          </p:cNvPr>
          <p:cNvCxnSpPr/>
          <p:nvPr/>
        </p:nvCxnSpPr>
        <p:spPr>
          <a:xfrm>
            <a:off x="7776917" y="3082834"/>
            <a:ext cx="0" cy="3466012"/>
          </a:xfrm>
          <a:prstGeom prst="line">
            <a:avLst/>
          </a:prstGeom>
        </p:spPr>
        <p:style>
          <a:lnRef idx="3">
            <a:schemeClr val="dk1"/>
          </a:lnRef>
          <a:fillRef idx="0">
            <a:schemeClr val="dk1"/>
          </a:fillRef>
          <a:effectRef idx="2">
            <a:schemeClr val="dk1"/>
          </a:effectRef>
          <a:fontRef idx="minor">
            <a:schemeClr val="tx1"/>
          </a:fontRef>
        </p:style>
      </p:cxnSp>
      <p:sp>
        <p:nvSpPr>
          <p:cNvPr id="8" name="ZoneTexte 7">
            <a:extLst>
              <a:ext uri="{FF2B5EF4-FFF2-40B4-BE49-F238E27FC236}">
                <a16:creationId xmlns:a16="http://schemas.microsoft.com/office/drawing/2014/main" id="{BF2DCCCF-F553-4A93-A94D-9D551714EEE4}"/>
              </a:ext>
            </a:extLst>
          </p:cNvPr>
          <p:cNvSpPr txBox="1"/>
          <p:nvPr/>
        </p:nvSpPr>
        <p:spPr>
          <a:xfrm>
            <a:off x="791216" y="5931630"/>
            <a:ext cx="2008883" cy="369332"/>
          </a:xfrm>
          <a:prstGeom prst="rect">
            <a:avLst/>
          </a:prstGeom>
          <a:noFill/>
        </p:spPr>
        <p:txBody>
          <a:bodyPr wrap="none" rtlCol="0">
            <a:spAutoFit/>
          </a:bodyPr>
          <a:lstStyle/>
          <a:p>
            <a:r>
              <a:rPr lang="fr-FR" b="1"/>
              <a:t>Pick</a:t>
            </a:r>
            <a:r>
              <a:rPr lang="fr-FR"/>
              <a:t> </a:t>
            </a:r>
            <a:r>
              <a:rPr lang="fr-FR" err="1"/>
              <a:t>what</a:t>
            </a:r>
            <a:r>
              <a:rPr lang="fr-FR"/>
              <a:t> </a:t>
            </a:r>
            <a:r>
              <a:rPr lang="fr-FR" err="1"/>
              <a:t>you</a:t>
            </a:r>
            <a:r>
              <a:rPr lang="fr-FR"/>
              <a:t> </a:t>
            </a:r>
            <a:r>
              <a:rPr lang="fr-FR" err="1"/>
              <a:t>need</a:t>
            </a:r>
            <a:endParaRPr lang="fr-FR" b="1"/>
          </a:p>
        </p:txBody>
      </p:sp>
      <p:sp>
        <p:nvSpPr>
          <p:cNvPr id="10" name="ZoneTexte 9">
            <a:extLst>
              <a:ext uri="{FF2B5EF4-FFF2-40B4-BE49-F238E27FC236}">
                <a16:creationId xmlns:a16="http://schemas.microsoft.com/office/drawing/2014/main" id="{64F64703-EBC5-4F3D-A8F7-303B5EAF795C}"/>
              </a:ext>
            </a:extLst>
          </p:cNvPr>
          <p:cNvSpPr txBox="1"/>
          <p:nvPr/>
        </p:nvSpPr>
        <p:spPr>
          <a:xfrm>
            <a:off x="4415084" y="5868403"/>
            <a:ext cx="3077074" cy="646331"/>
          </a:xfrm>
          <a:prstGeom prst="rect">
            <a:avLst/>
          </a:prstGeom>
          <a:noFill/>
        </p:spPr>
        <p:txBody>
          <a:bodyPr wrap="square" rtlCol="0">
            <a:spAutoFit/>
          </a:bodyPr>
          <a:lstStyle/>
          <a:p>
            <a:pPr algn="ctr"/>
            <a:r>
              <a:rPr lang="fr-FR" err="1"/>
              <a:t>Collect</a:t>
            </a:r>
            <a:r>
              <a:rPr lang="fr-FR"/>
              <a:t> </a:t>
            </a:r>
            <a:r>
              <a:rPr lang="fr-FR" b="1"/>
              <a:t>Rest </a:t>
            </a:r>
            <a:r>
              <a:rPr lang="fr-FR" b="1" err="1"/>
              <a:t>into</a:t>
            </a:r>
            <a:r>
              <a:rPr lang="fr-FR" b="1"/>
              <a:t> a new </a:t>
            </a:r>
            <a:r>
              <a:rPr lang="fr-FR" b="1" err="1"/>
              <a:t>object</a:t>
            </a:r>
            <a:endParaRPr lang="fr-FR" b="1"/>
          </a:p>
        </p:txBody>
      </p:sp>
      <p:sp>
        <p:nvSpPr>
          <p:cNvPr id="11" name="ZoneTexte 10">
            <a:extLst>
              <a:ext uri="{FF2B5EF4-FFF2-40B4-BE49-F238E27FC236}">
                <a16:creationId xmlns:a16="http://schemas.microsoft.com/office/drawing/2014/main" id="{036AACF1-F73F-46B2-8E68-E3995B557623}"/>
              </a:ext>
            </a:extLst>
          </p:cNvPr>
          <p:cNvSpPr txBox="1"/>
          <p:nvPr/>
        </p:nvSpPr>
        <p:spPr>
          <a:xfrm>
            <a:off x="7977446" y="6082175"/>
            <a:ext cx="3628064" cy="369332"/>
          </a:xfrm>
          <a:prstGeom prst="rect">
            <a:avLst/>
          </a:prstGeom>
          <a:noFill/>
        </p:spPr>
        <p:txBody>
          <a:bodyPr wrap="square" rtlCol="0">
            <a:spAutoFit/>
          </a:bodyPr>
          <a:lstStyle/>
          <a:p>
            <a:pPr algn="ctr"/>
            <a:r>
              <a:rPr lang="fr-FR" err="1"/>
              <a:t>Nested</a:t>
            </a:r>
            <a:r>
              <a:rPr lang="fr-FR"/>
              <a:t> Destructuring </a:t>
            </a:r>
          </a:p>
        </p:txBody>
      </p:sp>
      <p:sp>
        <p:nvSpPr>
          <p:cNvPr id="3" name="Rectangle 1">
            <a:extLst>
              <a:ext uri="{FF2B5EF4-FFF2-40B4-BE49-F238E27FC236}">
                <a16:creationId xmlns:a16="http://schemas.microsoft.com/office/drawing/2014/main" id="{6990BB62-3798-445E-97A6-D8151103F6B8}"/>
              </a:ext>
            </a:extLst>
          </p:cNvPr>
          <p:cNvSpPr>
            <a:spLocks noChangeArrowheads="1"/>
          </p:cNvSpPr>
          <p:nvPr/>
        </p:nvSpPr>
        <p:spPr bwMode="auto">
          <a:xfrm>
            <a:off x="994470" y="3800177"/>
            <a:ext cx="1602377" cy="101566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a:ln>
                  <a:noFill/>
                </a:ln>
                <a:solidFill>
                  <a:srgbClr val="CC7832"/>
                </a:solidFill>
                <a:effectLst/>
                <a:latin typeface="JetBrains Mono"/>
              </a:rPr>
              <a:t>const </a:t>
            </a:r>
            <a:r>
              <a:rPr kumimoji="0" lang="fr-FR" altLang="fr-FR" sz="1200" b="0" i="0" u="none" strike="noStrike" cap="none" normalizeH="0" baseline="0">
                <a:ln>
                  <a:noFill/>
                </a:ln>
                <a:solidFill>
                  <a:srgbClr val="A9B7C6"/>
                </a:solidFill>
                <a:effectLst/>
                <a:latin typeface="JetBrains Mono"/>
              </a:rPr>
              <a:t>{</a:t>
            </a:r>
            <a:br>
              <a:rPr kumimoji="0" lang="fr-FR" altLang="fr-FR" sz="1200" b="0" i="0" u="none" strike="noStrike" cap="none" normalizeH="0" baseline="0">
                <a:ln>
                  <a:noFill/>
                </a:ln>
                <a:solidFill>
                  <a:srgbClr val="A9B7C6"/>
                </a:solidFill>
                <a:effectLst/>
                <a:latin typeface="JetBrains Mono"/>
              </a:rPr>
            </a:br>
            <a:r>
              <a:rPr kumimoji="0" lang="fr-FR" altLang="fr-FR" sz="1200" b="0" i="0" u="none" strike="noStrike" cap="none" normalizeH="0" baseline="0">
                <a:ln>
                  <a:noFill/>
                </a:ln>
                <a:solidFill>
                  <a:srgbClr val="A9B7C6"/>
                </a:solidFill>
                <a:effectLst/>
                <a:latin typeface="JetBrains Mono"/>
              </a:rPr>
              <a:t>  </a:t>
            </a:r>
            <a:r>
              <a:rPr kumimoji="0" lang="fr-FR" altLang="fr-FR" sz="1200" b="0" i="0" u="none" strike="noStrike" cap="none" normalizeH="0" baseline="0" err="1">
                <a:ln>
                  <a:noFill/>
                </a:ln>
                <a:solidFill>
                  <a:srgbClr val="A9B7C6"/>
                </a:solidFill>
                <a:effectLst/>
                <a:latin typeface="JetBrains Mono"/>
              </a:rPr>
              <a:t>firstName</a:t>
            </a:r>
            <a:r>
              <a:rPr kumimoji="0" lang="fr-FR" altLang="fr-FR" sz="1200" b="0" i="0" u="none" strike="noStrike" cap="none" normalizeH="0" baseline="0">
                <a:ln>
                  <a:noFill/>
                </a:ln>
                <a:solidFill>
                  <a:srgbClr val="CC7832"/>
                </a:solidFill>
                <a:effectLst/>
                <a:latin typeface="JetBrains Mono"/>
              </a:rPr>
              <a:t>,</a:t>
            </a:r>
            <a:br>
              <a:rPr kumimoji="0" lang="fr-FR" altLang="fr-FR" sz="1200" b="0" i="0" u="none" strike="noStrike" cap="none" normalizeH="0" baseline="0">
                <a:ln>
                  <a:noFill/>
                </a:ln>
                <a:solidFill>
                  <a:srgbClr val="CC7832"/>
                </a:solidFill>
                <a:effectLst/>
                <a:latin typeface="JetBrains Mono"/>
              </a:rPr>
            </a:br>
            <a:r>
              <a:rPr kumimoji="0" lang="fr-FR" altLang="fr-FR" sz="1200" b="0" i="0" u="none" strike="noStrike" cap="none" normalizeH="0" baseline="0">
                <a:ln>
                  <a:noFill/>
                </a:ln>
                <a:solidFill>
                  <a:srgbClr val="CC7832"/>
                </a:solidFill>
                <a:effectLst/>
                <a:latin typeface="JetBrains Mono"/>
              </a:rPr>
              <a:t>  </a:t>
            </a:r>
            <a:r>
              <a:rPr kumimoji="0" lang="fr-FR" altLang="fr-FR" sz="1200" b="0" i="0" u="none" strike="noStrike" cap="none" normalizeH="0" baseline="0" err="1">
                <a:ln>
                  <a:noFill/>
                </a:ln>
                <a:solidFill>
                  <a:srgbClr val="A9B7C6"/>
                </a:solidFill>
                <a:effectLst/>
                <a:latin typeface="JetBrains Mono"/>
              </a:rPr>
              <a:t>lastName</a:t>
            </a:r>
            <a:r>
              <a:rPr kumimoji="0" lang="fr-FR" altLang="fr-FR" sz="1200" b="0" i="0" u="none" strike="noStrike" cap="none" normalizeH="0" baseline="0">
                <a:ln>
                  <a:noFill/>
                </a:ln>
                <a:solidFill>
                  <a:srgbClr val="CC7832"/>
                </a:solidFill>
                <a:effectLst/>
                <a:latin typeface="JetBrains Mono"/>
              </a:rPr>
              <a:t>,</a:t>
            </a:r>
            <a:br>
              <a:rPr kumimoji="0" lang="fr-FR" altLang="fr-FR" sz="1200" b="0" i="0" u="none" strike="noStrike" cap="none" normalizeH="0" baseline="0">
                <a:ln>
                  <a:noFill/>
                </a:ln>
                <a:solidFill>
                  <a:srgbClr val="CC7832"/>
                </a:solidFill>
                <a:effectLst/>
                <a:latin typeface="JetBrains Mono"/>
              </a:rPr>
            </a:br>
            <a:r>
              <a:rPr kumimoji="0" lang="fr-FR" altLang="fr-FR" sz="1200" b="0" i="0" u="none" strike="noStrike" cap="none" normalizeH="0" baseline="0">
                <a:ln>
                  <a:noFill/>
                </a:ln>
                <a:solidFill>
                  <a:srgbClr val="CC7832"/>
                </a:solidFill>
                <a:effectLst/>
                <a:latin typeface="JetBrains Mono"/>
              </a:rPr>
              <a:t>  </a:t>
            </a:r>
            <a:r>
              <a:rPr kumimoji="0" lang="fr-FR" altLang="fr-FR" sz="1200" b="0" i="0" u="none" strike="noStrike" cap="none" normalizeH="0" baseline="0" err="1">
                <a:ln>
                  <a:noFill/>
                </a:ln>
                <a:solidFill>
                  <a:srgbClr val="A9B7C6"/>
                </a:solidFill>
                <a:effectLst/>
                <a:latin typeface="JetBrains Mono"/>
              </a:rPr>
              <a:t>isConnected</a:t>
            </a:r>
            <a:r>
              <a:rPr kumimoji="0" lang="fr-FR" altLang="fr-FR" sz="1200" b="0" i="0" u="none" strike="noStrike" cap="none" normalizeH="0" baseline="0">
                <a:ln>
                  <a:noFill/>
                </a:ln>
                <a:solidFill>
                  <a:srgbClr val="CC7832"/>
                </a:solidFill>
                <a:effectLst/>
                <a:latin typeface="JetBrains Mono"/>
              </a:rPr>
              <a:t>,</a:t>
            </a:r>
            <a:br>
              <a:rPr kumimoji="0" lang="fr-FR" altLang="fr-FR" sz="1200" b="0" i="0" u="none" strike="noStrike" cap="none" normalizeH="0" baseline="0">
                <a:ln>
                  <a:noFill/>
                </a:ln>
                <a:solidFill>
                  <a:srgbClr val="CC7832"/>
                </a:solidFill>
                <a:effectLst/>
                <a:latin typeface="JetBrains Mono"/>
              </a:rPr>
            </a:br>
            <a:r>
              <a:rPr kumimoji="0" lang="fr-FR" altLang="fr-FR" sz="1200" b="0" i="0" u="none" strike="noStrike" cap="none" normalizeH="0" baseline="0">
                <a:ln>
                  <a:noFill/>
                </a:ln>
                <a:solidFill>
                  <a:srgbClr val="A9B7C6"/>
                </a:solidFill>
                <a:effectLst/>
                <a:latin typeface="JetBrains Mono"/>
              </a:rPr>
              <a:t>} = user</a:t>
            </a:r>
            <a:r>
              <a:rPr kumimoji="0" lang="fr-FR" altLang="fr-FR" sz="1200" b="0" i="0" u="none" strike="noStrike" cap="none" normalizeH="0" baseline="0">
                <a:ln>
                  <a:noFill/>
                </a:ln>
                <a:solidFill>
                  <a:srgbClr val="CC7832"/>
                </a:solidFill>
                <a:effectLst/>
                <a:latin typeface="JetBrains Mono"/>
              </a:rPr>
              <a:t>;</a:t>
            </a:r>
            <a:endParaRPr kumimoji="0" lang="fr-FR" altLang="fr-FR" sz="1200" b="0" i="0" u="none" strike="noStrike" cap="none" normalizeH="0" baseline="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DED62BA0-47EF-4DD8-9BA8-958B32D86A98}"/>
              </a:ext>
            </a:extLst>
          </p:cNvPr>
          <p:cNvSpPr>
            <a:spLocks noChangeArrowheads="1"/>
          </p:cNvSpPr>
          <p:nvPr/>
        </p:nvSpPr>
        <p:spPr bwMode="auto">
          <a:xfrm>
            <a:off x="4606232" y="3800178"/>
            <a:ext cx="2596685" cy="116955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a:ln>
                  <a:noFill/>
                </a:ln>
                <a:solidFill>
                  <a:srgbClr val="CC7832"/>
                </a:solidFill>
                <a:effectLst/>
                <a:latin typeface="JetBrains Mono"/>
              </a:rPr>
              <a:t>const </a:t>
            </a:r>
            <a:r>
              <a:rPr kumimoji="0" lang="fr-FR" altLang="fr-FR" sz="1400" b="0" i="0" u="none" strike="noStrike" cap="none" normalizeH="0" baseline="0">
                <a:ln>
                  <a:noFill/>
                </a:ln>
                <a:solidFill>
                  <a:srgbClr val="A9B7C6"/>
                </a:solidFill>
                <a:effectLst/>
                <a:latin typeface="JetBrains Mono"/>
              </a:rPr>
              <a:t>{</a:t>
            </a:r>
            <a:br>
              <a:rPr kumimoji="0" lang="fr-FR" altLang="fr-FR" sz="1400" b="0" i="0" u="none" strike="noStrike" cap="none" normalizeH="0" baseline="0">
                <a:ln>
                  <a:noFill/>
                </a:ln>
                <a:solidFill>
                  <a:srgbClr val="A9B7C6"/>
                </a:solidFill>
                <a:effectLst/>
                <a:latin typeface="JetBrains Mono"/>
              </a:rPr>
            </a:br>
            <a:r>
              <a:rPr kumimoji="0" lang="fr-FR" altLang="fr-FR" sz="1400" b="0" i="0" u="none" strike="noStrike" cap="none" normalizeH="0" baseline="0">
                <a:ln>
                  <a:noFill/>
                </a:ln>
                <a:solidFill>
                  <a:srgbClr val="A9B7C6"/>
                </a:solidFill>
                <a:effectLst/>
                <a:latin typeface="JetBrains Mono"/>
              </a:rPr>
              <a:t>  </a:t>
            </a:r>
            <a:r>
              <a:rPr kumimoji="0" lang="fr-FR" altLang="fr-FR" sz="1400" b="0" i="0" u="none" strike="noStrike" cap="none" normalizeH="0" baseline="0" err="1">
                <a:ln>
                  <a:noFill/>
                </a:ln>
                <a:solidFill>
                  <a:srgbClr val="A9B7C6"/>
                </a:solidFill>
                <a:effectLst/>
                <a:latin typeface="JetBrains Mono"/>
              </a:rPr>
              <a:t>firstName</a:t>
            </a:r>
            <a:r>
              <a:rPr kumimoji="0" lang="fr-FR" altLang="fr-FR" sz="1400" b="0" i="0" u="none" strike="noStrike" cap="none" normalizeH="0" baseline="0">
                <a:ln>
                  <a:noFill/>
                </a:ln>
                <a:solidFill>
                  <a:srgbClr val="CC7832"/>
                </a:solidFill>
                <a:effectLst/>
                <a:latin typeface="JetBrains Mono"/>
              </a:rPr>
              <a:t>,</a:t>
            </a:r>
            <a:br>
              <a:rPr kumimoji="0" lang="fr-FR" altLang="fr-FR" sz="1400" b="0" i="0" u="none" strike="noStrike" cap="none" normalizeH="0" baseline="0">
                <a:ln>
                  <a:noFill/>
                </a:ln>
                <a:solidFill>
                  <a:srgbClr val="CC7832"/>
                </a:solidFill>
                <a:effectLst/>
                <a:latin typeface="JetBrains Mono"/>
              </a:rPr>
            </a:br>
            <a:r>
              <a:rPr kumimoji="0" lang="fr-FR" altLang="fr-FR" sz="1400" b="0" i="0" u="none" strike="noStrike" cap="none" normalizeH="0" baseline="0">
                <a:ln>
                  <a:noFill/>
                </a:ln>
                <a:solidFill>
                  <a:srgbClr val="CC7832"/>
                </a:solidFill>
                <a:effectLst/>
                <a:latin typeface="JetBrains Mono"/>
              </a:rPr>
              <a:t>  </a:t>
            </a:r>
            <a:r>
              <a:rPr kumimoji="0" lang="fr-FR" altLang="fr-FR" sz="1400" b="0" i="0" u="none" strike="noStrike" cap="none" normalizeH="0" baseline="0" err="1">
                <a:ln>
                  <a:noFill/>
                </a:ln>
                <a:solidFill>
                  <a:srgbClr val="A9B7C6"/>
                </a:solidFill>
                <a:effectLst/>
                <a:latin typeface="JetBrains Mono"/>
              </a:rPr>
              <a:t>lastName</a:t>
            </a:r>
            <a:r>
              <a:rPr kumimoji="0" lang="fr-FR" altLang="fr-FR" sz="1400" b="0" i="0" u="none" strike="noStrike" cap="none" normalizeH="0" baseline="0">
                <a:ln>
                  <a:noFill/>
                </a:ln>
                <a:solidFill>
                  <a:srgbClr val="CC7832"/>
                </a:solidFill>
                <a:effectLst/>
                <a:latin typeface="JetBrains Mono"/>
              </a:rPr>
              <a:t>,</a:t>
            </a:r>
            <a:br>
              <a:rPr kumimoji="0" lang="fr-FR" altLang="fr-FR" sz="1400" b="0" i="0" u="none" strike="noStrike" cap="none" normalizeH="0" baseline="0">
                <a:ln>
                  <a:noFill/>
                </a:ln>
                <a:solidFill>
                  <a:srgbClr val="CC7832"/>
                </a:solidFill>
                <a:effectLst/>
                <a:latin typeface="JetBrains Mono"/>
              </a:rPr>
            </a:br>
            <a:r>
              <a:rPr kumimoji="0" lang="fr-FR" altLang="fr-FR" sz="1400" b="0" i="0" u="none" strike="noStrike" cap="none" normalizeH="0" baseline="0">
                <a:ln>
                  <a:noFill/>
                </a:ln>
                <a:solidFill>
                  <a:srgbClr val="CC7832"/>
                </a:solidFill>
                <a:effectLst/>
                <a:latin typeface="JetBrains Mono"/>
              </a:rPr>
              <a:t>  </a:t>
            </a:r>
            <a:r>
              <a:rPr kumimoji="0" lang="fr-FR" altLang="fr-FR" sz="1400" b="0" i="0" u="none" strike="noStrike" cap="none" normalizeH="0" baseline="0">
                <a:ln>
                  <a:noFill/>
                </a:ln>
                <a:solidFill>
                  <a:srgbClr val="A9B7C6"/>
                </a:solidFill>
                <a:effectLst/>
                <a:latin typeface="JetBrains Mono"/>
              </a:rPr>
              <a:t>...</a:t>
            </a:r>
            <a:r>
              <a:rPr kumimoji="0" lang="fr-FR" altLang="fr-FR" sz="1400" b="0" i="0" u="none" strike="noStrike" cap="none" normalizeH="0" baseline="0" err="1">
                <a:ln>
                  <a:noFill/>
                </a:ln>
                <a:solidFill>
                  <a:srgbClr val="A9B7C6"/>
                </a:solidFill>
                <a:effectLst/>
                <a:latin typeface="JetBrains Mono"/>
              </a:rPr>
              <a:t>others</a:t>
            </a:r>
            <a:br>
              <a:rPr kumimoji="0" lang="fr-FR" altLang="fr-FR" sz="1400" b="0" i="0" u="none" strike="noStrike" cap="none" normalizeH="0" baseline="0">
                <a:ln>
                  <a:noFill/>
                </a:ln>
                <a:solidFill>
                  <a:srgbClr val="A9B7C6"/>
                </a:solidFill>
                <a:effectLst/>
                <a:latin typeface="JetBrains Mono"/>
              </a:rPr>
            </a:br>
            <a:r>
              <a:rPr kumimoji="0" lang="fr-FR" altLang="fr-FR" sz="1400" b="0" i="0" u="none" strike="noStrike" cap="none" normalizeH="0" baseline="0">
                <a:ln>
                  <a:noFill/>
                </a:ln>
                <a:solidFill>
                  <a:srgbClr val="A9B7C6"/>
                </a:solidFill>
                <a:effectLst/>
                <a:latin typeface="JetBrains Mono"/>
              </a:rPr>
              <a:t>} = user</a:t>
            </a:r>
            <a:r>
              <a:rPr kumimoji="0" lang="fr-FR" altLang="fr-FR" sz="1400" b="0" i="0" u="none" strike="noStrike" cap="none" normalizeH="0" baseline="0">
                <a:ln>
                  <a:noFill/>
                </a:ln>
                <a:solidFill>
                  <a:srgbClr val="CC7832"/>
                </a:solidFill>
                <a:effectLst/>
                <a:latin typeface="JetBrains Mono"/>
              </a:rPr>
              <a:t>;</a:t>
            </a:r>
            <a:endParaRPr kumimoji="0" lang="fr-FR" altLang="fr-FR" sz="1400" b="0" i="0" u="none" strike="noStrike" cap="none" normalizeH="0" baseline="0">
              <a:ln>
                <a:noFill/>
              </a:ln>
              <a:solidFill>
                <a:schemeClr val="tx1"/>
              </a:solidFill>
              <a:effectLst/>
              <a:latin typeface="Arial" panose="020B0604020202020204" pitchFamily="34" charset="0"/>
            </a:endParaRPr>
          </a:p>
        </p:txBody>
      </p:sp>
      <p:sp>
        <p:nvSpPr>
          <p:cNvPr id="20" name="Rectangle 19">
            <a:extLst>
              <a:ext uri="{FF2B5EF4-FFF2-40B4-BE49-F238E27FC236}">
                <a16:creationId xmlns:a16="http://schemas.microsoft.com/office/drawing/2014/main" id="{ACF0A112-D42A-434B-9069-B6F8D566C783}"/>
              </a:ext>
            </a:extLst>
          </p:cNvPr>
          <p:cNvSpPr/>
          <p:nvPr/>
        </p:nvSpPr>
        <p:spPr>
          <a:xfrm>
            <a:off x="4279666" y="4514750"/>
            <a:ext cx="1384662" cy="222714"/>
          </a:xfrm>
          <a:prstGeom prst="rect">
            <a:avLst/>
          </a:prstGeom>
          <a:noFill/>
          <a:ln>
            <a:solidFill>
              <a:srgbClr val="EE2676"/>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3">
            <a:extLst>
              <a:ext uri="{FF2B5EF4-FFF2-40B4-BE49-F238E27FC236}">
                <a16:creationId xmlns:a16="http://schemas.microsoft.com/office/drawing/2014/main" id="{8DCC825C-3EA6-41DD-B464-5B7065B2572F}"/>
              </a:ext>
            </a:extLst>
          </p:cNvPr>
          <p:cNvSpPr>
            <a:spLocks noChangeArrowheads="1"/>
          </p:cNvSpPr>
          <p:nvPr/>
        </p:nvSpPr>
        <p:spPr bwMode="auto">
          <a:xfrm>
            <a:off x="8159770" y="1853368"/>
            <a:ext cx="3456012" cy="409342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CC7832"/>
                </a:solidFill>
                <a:effectLst/>
                <a:latin typeface="JetBrains Mono"/>
              </a:rPr>
              <a:t>const </a:t>
            </a:r>
            <a:r>
              <a:rPr kumimoji="0" lang="fr-FR" altLang="fr-FR" sz="1000" b="0" i="0" u="none" strike="noStrike" cap="none" normalizeH="0" baseline="0">
                <a:ln>
                  <a:noFill/>
                </a:ln>
                <a:solidFill>
                  <a:srgbClr val="A9B7C6"/>
                </a:solidFill>
                <a:effectLst/>
                <a:latin typeface="JetBrains Mono"/>
              </a:rPr>
              <a:t>user = {</a:t>
            </a:r>
            <a:br>
              <a:rPr kumimoji="0" lang="fr-FR" altLang="fr-FR" sz="1000" b="0" i="0" u="none" strike="noStrike" cap="none" normalizeH="0" baseline="0">
                <a:ln>
                  <a:noFill/>
                </a:ln>
                <a:solidFill>
                  <a:srgbClr val="A9B7C6"/>
                </a:solidFill>
                <a:effectLst/>
                <a:latin typeface="JetBrains Mono"/>
              </a:rPr>
            </a:br>
            <a:r>
              <a:rPr kumimoji="0" lang="fr-FR" altLang="fr-FR" sz="1000" b="0" i="0" u="none" strike="noStrike" cap="none" normalizeH="0" baseline="0">
                <a:ln>
                  <a:noFill/>
                </a:ln>
                <a:solidFill>
                  <a:srgbClr val="A9B7C6"/>
                </a:solidFill>
                <a:effectLst/>
                <a:latin typeface="JetBrains Mono"/>
              </a:rPr>
              <a:t>  </a:t>
            </a:r>
            <a:r>
              <a:rPr kumimoji="0" lang="fr-FR" altLang="fr-FR" sz="1000" b="0" i="0" u="none" strike="noStrike" cap="none" normalizeH="0" baseline="0" err="1">
                <a:ln>
                  <a:noFill/>
                </a:ln>
                <a:solidFill>
                  <a:srgbClr val="9876AA"/>
                </a:solidFill>
                <a:effectLst/>
                <a:latin typeface="JetBrains Mono"/>
              </a:rPr>
              <a:t>firstName</a:t>
            </a:r>
            <a:r>
              <a:rPr kumimoji="0" lang="fr-FR" altLang="fr-FR" sz="1000" b="0" i="0" u="none" strike="noStrike" cap="none" normalizeH="0" baseline="0">
                <a:ln>
                  <a:noFill/>
                </a:ln>
                <a:solidFill>
                  <a:srgbClr val="A9B7C6"/>
                </a:solidFill>
                <a:effectLst/>
                <a:latin typeface="JetBrains Mono"/>
              </a:rPr>
              <a:t>: </a:t>
            </a:r>
            <a:r>
              <a:rPr kumimoji="0" lang="fr-FR" altLang="fr-FR" sz="1000" b="0" i="0" u="none" strike="noStrike" cap="none" normalizeH="0" baseline="0">
                <a:ln>
                  <a:noFill/>
                </a:ln>
                <a:solidFill>
                  <a:srgbClr val="6A8759"/>
                </a:solidFill>
                <a:effectLst/>
                <a:latin typeface="JetBrains Mono"/>
              </a:rPr>
              <a:t>'John'</a:t>
            </a:r>
            <a:r>
              <a:rPr kumimoji="0" lang="fr-FR" altLang="fr-FR" sz="1000" b="0" i="0" u="none" strike="noStrike" cap="none" normalizeH="0" baseline="0">
                <a:ln>
                  <a:noFill/>
                </a:ln>
                <a:solidFill>
                  <a:srgbClr val="CC7832"/>
                </a:solidFill>
                <a:effectLst/>
                <a:latin typeface="JetBrains Mono"/>
              </a:rPr>
              <a:t>,</a:t>
            </a:r>
            <a:br>
              <a:rPr kumimoji="0" lang="fr-FR" altLang="fr-FR" sz="1000" b="0" i="0" u="none" strike="noStrike" cap="none" normalizeH="0" baseline="0">
                <a:ln>
                  <a:noFill/>
                </a:ln>
                <a:solidFill>
                  <a:srgbClr val="CC7832"/>
                </a:solidFill>
                <a:effectLst/>
                <a:latin typeface="JetBrains Mono"/>
              </a:rPr>
            </a:br>
            <a:r>
              <a:rPr kumimoji="0" lang="fr-FR" altLang="fr-FR" sz="1000" b="0" i="0" u="none" strike="noStrike" cap="none" normalizeH="0" baseline="0">
                <a:ln>
                  <a:noFill/>
                </a:ln>
                <a:solidFill>
                  <a:srgbClr val="CC7832"/>
                </a:solidFill>
                <a:effectLst/>
                <a:latin typeface="JetBrains Mono"/>
              </a:rPr>
              <a:t>  </a:t>
            </a:r>
            <a:r>
              <a:rPr kumimoji="0" lang="fr-FR" altLang="fr-FR" sz="1000" b="0" i="0" u="none" strike="noStrike" cap="none" normalizeH="0" baseline="0" err="1">
                <a:ln>
                  <a:noFill/>
                </a:ln>
                <a:solidFill>
                  <a:srgbClr val="9876AA"/>
                </a:solidFill>
                <a:effectLst/>
                <a:latin typeface="JetBrains Mono"/>
              </a:rPr>
              <a:t>lastName</a:t>
            </a:r>
            <a:r>
              <a:rPr kumimoji="0" lang="fr-FR" altLang="fr-FR" sz="1000" b="0" i="0" u="none" strike="noStrike" cap="none" normalizeH="0" baseline="0">
                <a:ln>
                  <a:noFill/>
                </a:ln>
                <a:solidFill>
                  <a:srgbClr val="A9B7C6"/>
                </a:solidFill>
                <a:effectLst/>
                <a:latin typeface="JetBrains Mono"/>
              </a:rPr>
              <a:t>: </a:t>
            </a:r>
            <a:r>
              <a:rPr kumimoji="0" lang="fr-FR" altLang="fr-FR" sz="1000" b="0" i="0" u="none" strike="noStrike" cap="none" normalizeH="0" baseline="0">
                <a:ln>
                  <a:noFill/>
                </a:ln>
                <a:solidFill>
                  <a:srgbClr val="6A8759"/>
                </a:solidFill>
                <a:effectLst/>
                <a:latin typeface="JetBrains Mono"/>
              </a:rPr>
              <a:t>'Smith'</a:t>
            </a:r>
            <a:r>
              <a:rPr kumimoji="0" lang="fr-FR" altLang="fr-FR" sz="1000" b="0" i="0" u="none" strike="noStrike" cap="none" normalizeH="0" baseline="0">
                <a:ln>
                  <a:noFill/>
                </a:ln>
                <a:solidFill>
                  <a:srgbClr val="CC7832"/>
                </a:solidFill>
                <a:effectLst/>
                <a:latin typeface="JetBrains Mono"/>
              </a:rPr>
              <a:t>,</a:t>
            </a:r>
            <a:br>
              <a:rPr kumimoji="0" lang="fr-FR" altLang="fr-FR" sz="1000" b="0" i="0" u="none" strike="noStrike" cap="none" normalizeH="0" baseline="0">
                <a:ln>
                  <a:noFill/>
                </a:ln>
                <a:solidFill>
                  <a:srgbClr val="CC7832"/>
                </a:solidFill>
                <a:effectLst/>
                <a:latin typeface="JetBrains Mono"/>
              </a:rPr>
            </a:br>
            <a:r>
              <a:rPr kumimoji="0" lang="fr-FR" altLang="fr-FR" sz="1000" b="0" i="0" u="none" strike="noStrike" cap="none" normalizeH="0" baseline="0">
                <a:ln>
                  <a:noFill/>
                </a:ln>
                <a:solidFill>
                  <a:srgbClr val="CC7832"/>
                </a:solidFill>
                <a:effectLst/>
                <a:latin typeface="JetBrains Mono"/>
              </a:rPr>
              <a:t>  </a:t>
            </a:r>
            <a:r>
              <a:rPr kumimoji="0" lang="fr-FR" altLang="fr-FR" sz="1000" b="0" i="0" u="none" strike="noStrike" cap="none" normalizeH="0" baseline="0" err="1">
                <a:ln>
                  <a:noFill/>
                </a:ln>
                <a:solidFill>
                  <a:srgbClr val="9876AA"/>
                </a:solidFill>
                <a:effectLst/>
                <a:latin typeface="JetBrains Mono"/>
              </a:rPr>
              <a:t>age</a:t>
            </a:r>
            <a:r>
              <a:rPr kumimoji="0" lang="fr-FR" altLang="fr-FR" sz="1000" b="0" i="0" u="none" strike="noStrike" cap="none" normalizeH="0" baseline="0">
                <a:ln>
                  <a:noFill/>
                </a:ln>
                <a:solidFill>
                  <a:srgbClr val="A9B7C6"/>
                </a:solidFill>
                <a:effectLst/>
                <a:latin typeface="JetBrains Mono"/>
              </a:rPr>
              <a:t>: </a:t>
            </a:r>
            <a:r>
              <a:rPr kumimoji="0" lang="fr-FR" altLang="fr-FR" sz="1000" b="0" i="0" u="none" strike="noStrike" cap="none" normalizeH="0" baseline="0">
                <a:ln>
                  <a:noFill/>
                </a:ln>
                <a:solidFill>
                  <a:srgbClr val="6897BB"/>
                </a:solidFill>
                <a:effectLst/>
                <a:latin typeface="JetBrains Mono"/>
              </a:rPr>
              <a:t>47</a:t>
            </a:r>
            <a:r>
              <a:rPr kumimoji="0" lang="fr-FR" altLang="fr-FR" sz="1000" b="0" i="0" u="none" strike="noStrike" cap="none" normalizeH="0" baseline="0">
                <a:ln>
                  <a:noFill/>
                </a:ln>
                <a:solidFill>
                  <a:srgbClr val="CC7832"/>
                </a:solidFill>
                <a:effectLst/>
                <a:latin typeface="JetBrains Mono"/>
              </a:rPr>
              <a:t>,</a:t>
            </a:r>
            <a:br>
              <a:rPr kumimoji="0" lang="fr-FR" altLang="fr-FR" sz="1000" b="0" i="0" u="none" strike="noStrike" cap="none" normalizeH="0" baseline="0">
                <a:ln>
                  <a:noFill/>
                </a:ln>
                <a:solidFill>
                  <a:srgbClr val="CC7832"/>
                </a:solidFill>
                <a:effectLst/>
                <a:latin typeface="JetBrains Mono"/>
              </a:rPr>
            </a:br>
            <a:r>
              <a:rPr kumimoji="0" lang="fr-FR" altLang="fr-FR" sz="1000" b="0" i="0" u="none" strike="noStrike" cap="none" normalizeH="0" baseline="0">
                <a:ln>
                  <a:noFill/>
                </a:ln>
                <a:solidFill>
                  <a:srgbClr val="CC7832"/>
                </a:solidFill>
                <a:effectLst/>
                <a:latin typeface="JetBrains Mono"/>
              </a:rPr>
              <a:t>  </a:t>
            </a:r>
            <a:r>
              <a:rPr kumimoji="0" lang="fr-FR" altLang="fr-FR" sz="1000" b="0" i="0" u="none" strike="noStrike" cap="none" normalizeH="0" baseline="0" err="1">
                <a:ln>
                  <a:noFill/>
                </a:ln>
                <a:solidFill>
                  <a:srgbClr val="9876AA"/>
                </a:solidFill>
                <a:effectLst/>
                <a:latin typeface="JetBrains Mono"/>
              </a:rPr>
              <a:t>isConnected</a:t>
            </a:r>
            <a:r>
              <a:rPr kumimoji="0" lang="fr-FR" altLang="fr-FR" sz="1000" b="0" i="0" u="none" strike="noStrike" cap="none" normalizeH="0" baseline="0">
                <a:ln>
                  <a:noFill/>
                </a:ln>
                <a:solidFill>
                  <a:srgbClr val="A9B7C6"/>
                </a:solidFill>
                <a:effectLst/>
                <a:latin typeface="JetBrains Mono"/>
              </a:rPr>
              <a:t>: </a:t>
            </a:r>
            <a:r>
              <a:rPr kumimoji="0" lang="fr-FR" altLang="fr-FR" sz="1000" b="0" i="0" u="none" strike="noStrike" cap="none" normalizeH="0" baseline="0">
                <a:ln>
                  <a:noFill/>
                </a:ln>
                <a:solidFill>
                  <a:srgbClr val="CC7832"/>
                </a:solidFill>
                <a:effectLst/>
                <a:latin typeface="JetBrains Mono"/>
              </a:rPr>
              <a:t>false,</a:t>
            </a:r>
            <a:br>
              <a:rPr kumimoji="0" lang="fr-FR" altLang="fr-FR" sz="1000" b="0" i="0" u="none" strike="noStrike" cap="none" normalizeH="0" baseline="0">
                <a:ln>
                  <a:noFill/>
                </a:ln>
                <a:solidFill>
                  <a:srgbClr val="CC7832"/>
                </a:solidFill>
                <a:effectLst/>
                <a:latin typeface="JetBrains Mono"/>
              </a:rPr>
            </a:br>
            <a:r>
              <a:rPr kumimoji="0" lang="fr-FR" altLang="fr-FR" sz="1000" b="0" i="0" u="none" strike="noStrike" cap="none" normalizeH="0" baseline="0">
                <a:ln>
                  <a:noFill/>
                </a:ln>
                <a:solidFill>
                  <a:srgbClr val="CC7832"/>
                </a:solidFill>
                <a:effectLst/>
                <a:latin typeface="JetBrains Mono"/>
              </a:rPr>
              <a:t>  </a:t>
            </a:r>
            <a:r>
              <a:rPr kumimoji="0" lang="fr-FR" altLang="fr-FR" sz="1000" b="0" i="0" u="none" strike="noStrike" cap="none" normalizeH="0" baseline="0" err="1">
                <a:ln>
                  <a:noFill/>
                </a:ln>
                <a:solidFill>
                  <a:srgbClr val="9876AA"/>
                </a:solidFill>
                <a:effectLst/>
                <a:latin typeface="JetBrains Mono"/>
              </a:rPr>
              <a:t>address</a:t>
            </a:r>
            <a:r>
              <a:rPr kumimoji="0" lang="fr-FR" altLang="fr-FR" sz="1000" b="0" i="0" u="none" strike="noStrike" cap="none" normalizeH="0" baseline="0">
                <a:ln>
                  <a:noFill/>
                </a:ln>
                <a:solidFill>
                  <a:srgbClr val="A9B7C6"/>
                </a:solidFill>
                <a:effectLst/>
                <a:latin typeface="JetBrains Mono"/>
              </a:rPr>
              <a:t>: {</a:t>
            </a:r>
            <a:br>
              <a:rPr kumimoji="0" lang="fr-FR" altLang="fr-FR" sz="1000" b="0" i="0" u="none" strike="noStrike" cap="none" normalizeH="0" baseline="0">
                <a:ln>
                  <a:noFill/>
                </a:ln>
                <a:solidFill>
                  <a:srgbClr val="A9B7C6"/>
                </a:solidFill>
                <a:effectLst/>
                <a:latin typeface="JetBrains Mono"/>
              </a:rPr>
            </a:br>
            <a:r>
              <a:rPr kumimoji="0" lang="fr-FR" altLang="fr-FR" sz="1000" b="0" i="0" u="none" strike="noStrike" cap="none" normalizeH="0" baseline="0">
                <a:ln>
                  <a:noFill/>
                </a:ln>
                <a:solidFill>
                  <a:srgbClr val="A9B7C6"/>
                </a:solidFill>
                <a:effectLst/>
                <a:latin typeface="JetBrains Mono"/>
              </a:rPr>
              <a:t>    </a:t>
            </a:r>
            <a:r>
              <a:rPr kumimoji="0" lang="fr-FR" altLang="fr-FR" sz="1000" b="0" i="0" u="none" strike="noStrike" cap="none" normalizeH="0" baseline="0" err="1">
                <a:ln>
                  <a:noFill/>
                </a:ln>
                <a:solidFill>
                  <a:srgbClr val="9876AA"/>
                </a:solidFill>
                <a:effectLst/>
                <a:latin typeface="JetBrains Mono"/>
              </a:rPr>
              <a:t>zipCode</a:t>
            </a:r>
            <a:r>
              <a:rPr kumimoji="0" lang="fr-FR" altLang="fr-FR" sz="1000" b="0" i="0" u="none" strike="noStrike" cap="none" normalizeH="0" baseline="0">
                <a:ln>
                  <a:noFill/>
                </a:ln>
                <a:solidFill>
                  <a:srgbClr val="A9B7C6"/>
                </a:solidFill>
                <a:effectLst/>
                <a:latin typeface="JetBrains Mono"/>
              </a:rPr>
              <a:t>: </a:t>
            </a:r>
            <a:r>
              <a:rPr kumimoji="0" lang="fr-FR" altLang="fr-FR" sz="1000" b="0" i="0" u="none" strike="noStrike" cap="none" normalizeH="0" baseline="0">
                <a:ln>
                  <a:noFill/>
                </a:ln>
                <a:solidFill>
                  <a:srgbClr val="6897BB"/>
                </a:solidFill>
                <a:effectLst/>
                <a:latin typeface="JetBrains Mono"/>
              </a:rPr>
              <a:t>94102</a:t>
            </a:r>
            <a:r>
              <a:rPr kumimoji="0" lang="fr-FR" altLang="fr-FR" sz="1000" b="0" i="0" u="none" strike="noStrike" cap="none" normalizeH="0" baseline="0">
                <a:ln>
                  <a:noFill/>
                </a:ln>
                <a:solidFill>
                  <a:srgbClr val="CC7832"/>
                </a:solidFill>
                <a:effectLst/>
                <a:latin typeface="JetBrains Mono"/>
              </a:rPr>
              <a:t>,</a:t>
            </a:r>
            <a:br>
              <a:rPr kumimoji="0" lang="fr-FR" altLang="fr-FR" sz="1000" b="0" i="0" u="none" strike="noStrike" cap="none" normalizeH="0" baseline="0">
                <a:ln>
                  <a:noFill/>
                </a:ln>
                <a:solidFill>
                  <a:srgbClr val="CC7832"/>
                </a:solidFill>
                <a:effectLst/>
                <a:latin typeface="JetBrains Mono"/>
              </a:rPr>
            </a:br>
            <a:r>
              <a:rPr kumimoji="0" lang="fr-FR" altLang="fr-FR" sz="1000" b="0" i="0" u="none" strike="noStrike" cap="none" normalizeH="0" baseline="0">
                <a:ln>
                  <a:noFill/>
                </a:ln>
                <a:solidFill>
                  <a:srgbClr val="CC7832"/>
                </a:solidFill>
                <a:effectLst/>
                <a:latin typeface="JetBrains Mono"/>
              </a:rPr>
              <a:t>    </a:t>
            </a:r>
            <a:r>
              <a:rPr kumimoji="0" lang="fr-FR" altLang="fr-FR" sz="1000" b="0" i="0" u="none" strike="noStrike" cap="none" normalizeH="0" baseline="0">
                <a:ln>
                  <a:noFill/>
                </a:ln>
                <a:solidFill>
                  <a:srgbClr val="9876AA"/>
                </a:solidFill>
                <a:effectLst/>
                <a:latin typeface="JetBrains Mono"/>
              </a:rPr>
              <a:t>city</a:t>
            </a:r>
            <a:r>
              <a:rPr kumimoji="0" lang="fr-FR" altLang="fr-FR" sz="1000" b="0" i="0" u="none" strike="noStrike" cap="none" normalizeH="0" baseline="0">
                <a:ln>
                  <a:noFill/>
                </a:ln>
                <a:solidFill>
                  <a:srgbClr val="A9B7C6"/>
                </a:solidFill>
                <a:effectLst/>
                <a:latin typeface="JetBrains Mono"/>
              </a:rPr>
              <a:t>: </a:t>
            </a:r>
            <a:r>
              <a:rPr kumimoji="0" lang="fr-FR" altLang="fr-FR" sz="1000" b="0" i="0" u="none" strike="noStrike" cap="none" normalizeH="0" baseline="0">
                <a:ln>
                  <a:noFill/>
                </a:ln>
                <a:solidFill>
                  <a:srgbClr val="6A8759"/>
                </a:solidFill>
                <a:effectLst/>
                <a:latin typeface="JetBrains Mono"/>
              </a:rPr>
              <a:t>'Val de Fontenay'</a:t>
            </a:r>
            <a:r>
              <a:rPr kumimoji="0" lang="fr-FR" altLang="fr-FR" sz="1000" b="0" i="0" u="none" strike="noStrike" cap="none" normalizeH="0" baseline="0">
                <a:ln>
                  <a:noFill/>
                </a:ln>
                <a:solidFill>
                  <a:srgbClr val="CC7832"/>
                </a:solidFill>
                <a:effectLst/>
                <a:latin typeface="JetBrains Mono"/>
              </a:rPr>
              <a:t>,</a:t>
            </a:r>
            <a:br>
              <a:rPr kumimoji="0" lang="fr-FR" altLang="fr-FR" sz="1000" b="0" i="0" u="none" strike="noStrike" cap="none" normalizeH="0" baseline="0">
                <a:ln>
                  <a:noFill/>
                </a:ln>
                <a:solidFill>
                  <a:srgbClr val="CC7832"/>
                </a:solidFill>
                <a:effectLst/>
                <a:latin typeface="JetBrains Mono"/>
              </a:rPr>
            </a:br>
            <a:r>
              <a:rPr kumimoji="0" lang="fr-FR" altLang="fr-FR" sz="1000" b="0" i="0" u="none" strike="noStrike" cap="none" normalizeH="0" baseline="0">
                <a:ln>
                  <a:noFill/>
                </a:ln>
                <a:solidFill>
                  <a:srgbClr val="CC7832"/>
                </a:solidFill>
                <a:effectLst/>
                <a:latin typeface="JetBrains Mono"/>
              </a:rPr>
              <a:t>    </a:t>
            </a:r>
            <a:r>
              <a:rPr kumimoji="0" lang="fr-FR" altLang="fr-FR" sz="1000" b="0" i="0" u="none" strike="noStrike" cap="none" normalizeH="0" baseline="0">
                <a:ln>
                  <a:noFill/>
                </a:ln>
                <a:solidFill>
                  <a:srgbClr val="9876AA"/>
                </a:solidFill>
                <a:effectLst/>
                <a:latin typeface="JetBrains Mono"/>
              </a:rPr>
              <a:t>country</a:t>
            </a:r>
            <a:r>
              <a:rPr kumimoji="0" lang="fr-FR" altLang="fr-FR" sz="1000" b="0" i="0" u="none" strike="noStrike" cap="none" normalizeH="0" baseline="0">
                <a:ln>
                  <a:noFill/>
                </a:ln>
                <a:solidFill>
                  <a:srgbClr val="A9B7C6"/>
                </a:solidFill>
                <a:effectLst/>
                <a:latin typeface="JetBrains Mono"/>
              </a:rPr>
              <a:t>: </a:t>
            </a:r>
            <a:r>
              <a:rPr kumimoji="0" lang="fr-FR" altLang="fr-FR" sz="1000" b="0" i="0" u="none" strike="noStrike" cap="none" normalizeH="0" baseline="0">
                <a:ln>
                  <a:noFill/>
                </a:ln>
                <a:solidFill>
                  <a:srgbClr val="6A8759"/>
                </a:solidFill>
                <a:effectLst/>
                <a:latin typeface="JetBrains Mono"/>
              </a:rPr>
              <a:t>'France'</a:t>
            </a:r>
            <a:r>
              <a:rPr kumimoji="0" lang="fr-FR" altLang="fr-FR" sz="1000" b="0" i="0" u="none" strike="noStrike" cap="none" normalizeH="0" baseline="0">
                <a:ln>
                  <a:noFill/>
                </a:ln>
                <a:solidFill>
                  <a:srgbClr val="CC7832"/>
                </a:solidFill>
                <a:effectLst/>
                <a:latin typeface="JetBrains Mono"/>
              </a:rPr>
              <a:t>,</a:t>
            </a:r>
            <a:br>
              <a:rPr kumimoji="0" lang="fr-FR" altLang="fr-FR" sz="1000" b="0" i="0" u="none" strike="noStrike" cap="none" normalizeH="0" baseline="0">
                <a:ln>
                  <a:noFill/>
                </a:ln>
                <a:solidFill>
                  <a:srgbClr val="CC7832"/>
                </a:solidFill>
                <a:effectLst/>
                <a:latin typeface="JetBrains Mono"/>
              </a:rPr>
            </a:br>
            <a:r>
              <a:rPr kumimoji="0" lang="fr-FR" altLang="fr-FR" sz="1000" b="0" i="0" u="none" strike="noStrike" cap="none" normalizeH="0" baseline="0">
                <a:ln>
                  <a:noFill/>
                </a:ln>
                <a:solidFill>
                  <a:srgbClr val="CC7832"/>
                </a:solidFill>
                <a:effectLst/>
                <a:latin typeface="JetBrains Mono"/>
              </a:rPr>
              <a:t>    </a:t>
            </a:r>
            <a:r>
              <a:rPr kumimoji="0" lang="fr-FR" altLang="fr-FR" sz="1000" b="0" i="0" u="none" strike="noStrike" cap="none" normalizeH="0" baseline="0">
                <a:ln>
                  <a:noFill/>
                </a:ln>
                <a:solidFill>
                  <a:srgbClr val="9876AA"/>
                </a:solidFill>
                <a:effectLst/>
                <a:latin typeface="JetBrains Mono"/>
              </a:rPr>
              <a:t>zone</a:t>
            </a:r>
            <a:r>
              <a:rPr kumimoji="0" lang="fr-FR" altLang="fr-FR" sz="1000" b="0" i="0" u="none" strike="noStrike" cap="none" normalizeH="0" baseline="0">
                <a:ln>
                  <a:noFill/>
                </a:ln>
                <a:solidFill>
                  <a:srgbClr val="A9B7C6"/>
                </a:solidFill>
                <a:effectLst/>
                <a:latin typeface="JetBrains Mono"/>
              </a:rPr>
              <a:t>: {</a:t>
            </a:r>
            <a:br>
              <a:rPr kumimoji="0" lang="fr-FR" altLang="fr-FR" sz="1000" b="0" i="0" u="none" strike="noStrike" cap="none" normalizeH="0" baseline="0">
                <a:ln>
                  <a:noFill/>
                </a:ln>
                <a:solidFill>
                  <a:srgbClr val="A9B7C6"/>
                </a:solidFill>
                <a:effectLst/>
                <a:latin typeface="JetBrains Mono"/>
              </a:rPr>
            </a:br>
            <a:r>
              <a:rPr kumimoji="0" lang="fr-FR" altLang="fr-FR" sz="1000" b="0" i="0" u="none" strike="noStrike" cap="none" normalizeH="0" baseline="0">
                <a:ln>
                  <a:noFill/>
                </a:ln>
                <a:solidFill>
                  <a:srgbClr val="A9B7C6"/>
                </a:solidFill>
                <a:effectLst/>
                <a:latin typeface="JetBrains Mono"/>
              </a:rPr>
              <a:t>      </a:t>
            </a:r>
            <a:r>
              <a:rPr kumimoji="0" lang="fr-FR" altLang="fr-FR" sz="1000" b="0" i="0" u="none" strike="noStrike" cap="none" normalizeH="0" baseline="0">
                <a:ln>
                  <a:noFill/>
                </a:ln>
                <a:solidFill>
                  <a:srgbClr val="9876AA"/>
                </a:solidFill>
                <a:effectLst/>
                <a:latin typeface="JetBrains Mono"/>
              </a:rPr>
              <a:t>latitude</a:t>
            </a:r>
            <a:r>
              <a:rPr kumimoji="0" lang="fr-FR" altLang="fr-FR" sz="1000" b="0" i="0" u="none" strike="noStrike" cap="none" normalizeH="0" baseline="0">
                <a:ln>
                  <a:noFill/>
                </a:ln>
                <a:solidFill>
                  <a:srgbClr val="A9B7C6"/>
                </a:solidFill>
                <a:effectLst/>
                <a:latin typeface="JetBrains Mono"/>
              </a:rPr>
              <a:t>: </a:t>
            </a:r>
            <a:r>
              <a:rPr kumimoji="0" lang="fr-FR" altLang="fr-FR" sz="1000" b="0" i="0" u="none" strike="noStrike" cap="none" normalizeH="0" baseline="0">
                <a:ln>
                  <a:noFill/>
                </a:ln>
                <a:solidFill>
                  <a:srgbClr val="6897BB"/>
                </a:solidFill>
                <a:effectLst/>
                <a:latin typeface="JetBrains Mono"/>
              </a:rPr>
              <a:t>12.569</a:t>
            </a:r>
            <a:r>
              <a:rPr kumimoji="0" lang="fr-FR" altLang="fr-FR" sz="1000" b="0" i="0" u="none" strike="noStrike" cap="none" normalizeH="0" baseline="0">
                <a:ln>
                  <a:noFill/>
                </a:ln>
                <a:solidFill>
                  <a:srgbClr val="CC7832"/>
                </a:solidFill>
                <a:effectLst/>
                <a:latin typeface="JetBrains Mono"/>
              </a:rPr>
              <a:t>,</a:t>
            </a:r>
            <a:br>
              <a:rPr kumimoji="0" lang="fr-FR" altLang="fr-FR" sz="1000" b="0" i="0" u="none" strike="noStrike" cap="none" normalizeH="0" baseline="0">
                <a:ln>
                  <a:noFill/>
                </a:ln>
                <a:solidFill>
                  <a:srgbClr val="CC7832"/>
                </a:solidFill>
                <a:effectLst/>
                <a:latin typeface="JetBrains Mono"/>
              </a:rPr>
            </a:br>
            <a:r>
              <a:rPr kumimoji="0" lang="fr-FR" altLang="fr-FR" sz="1000" b="0" i="0" u="none" strike="noStrike" cap="none" normalizeH="0" baseline="0">
                <a:ln>
                  <a:noFill/>
                </a:ln>
                <a:solidFill>
                  <a:srgbClr val="CC7832"/>
                </a:solidFill>
                <a:effectLst/>
                <a:latin typeface="JetBrains Mono"/>
              </a:rPr>
              <a:t>      </a:t>
            </a:r>
            <a:r>
              <a:rPr kumimoji="0" lang="fr-FR" altLang="fr-FR" sz="1000" b="0" i="0" u="none" strike="noStrike" cap="none" normalizeH="0" baseline="0">
                <a:ln>
                  <a:noFill/>
                </a:ln>
                <a:solidFill>
                  <a:srgbClr val="9876AA"/>
                </a:solidFill>
                <a:effectLst/>
                <a:latin typeface="JetBrains Mono"/>
              </a:rPr>
              <a:t>longitude</a:t>
            </a:r>
            <a:r>
              <a:rPr kumimoji="0" lang="fr-FR" altLang="fr-FR" sz="1000" b="0" i="0" u="none" strike="noStrike" cap="none" normalizeH="0" baseline="0">
                <a:ln>
                  <a:noFill/>
                </a:ln>
                <a:solidFill>
                  <a:srgbClr val="A9B7C6"/>
                </a:solidFill>
                <a:effectLst/>
                <a:latin typeface="JetBrains Mono"/>
              </a:rPr>
              <a:t>: </a:t>
            </a:r>
            <a:r>
              <a:rPr kumimoji="0" lang="fr-FR" altLang="fr-FR" sz="1000" b="0" i="0" u="none" strike="noStrike" cap="none" normalizeH="0" baseline="0">
                <a:ln>
                  <a:noFill/>
                </a:ln>
                <a:solidFill>
                  <a:srgbClr val="6897BB"/>
                </a:solidFill>
                <a:effectLst/>
                <a:latin typeface="JetBrains Mono"/>
              </a:rPr>
              <a:t>125698</a:t>
            </a:r>
            <a:r>
              <a:rPr kumimoji="0" lang="fr-FR" altLang="fr-FR" sz="1000" b="0" i="0" u="none" strike="noStrike" cap="none" normalizeH="0" baseline="0">
                <a:ln>
                  <a:noFill/>
                </a:ln>
                <a:solidFill>
                  <a:srgbClr val="CC7832"/>
                </a:solidFill>
                <a:effectLst/>
                <a:latin typeface="JetBrains Mono"/>
              </a:rPr>
              <a:t>,</a:t>
            </a:r>
            <a:br>
              <a:rPr kumimoji="0" lang="fr-FR" altLang="fr-FR" sz="1000" b="0" i="0" u="none" strike="noStrike" cap="none" normalizeH="0" baseline="0">
                <a:ln>
                  <a:noFill/>
                </a:ln>
                <a:solidFill>
                  <a:srgbClr val="CC7832"/>
                </a:solidFill>
                <a:effectLst/>
                <a:latin typeface="JetBrains Mono"/>
              </a:rPr>
            </a:br>
            <a:r>
              <a:rPr kumimoji="0" lang="fr-FR" altLang="fr-FR" sz="1000" b="0" i="0" u="none" strike="noStrike" cap="none" normalizeH="0" baseline="0">
                <a:ln>
                  <a:noFill/>
                </a:ln>
                <a:solidFill>
                  <a:srgbClr val="CC7832"/>
                </a:solidFill>
                <a:effectLst/>
                <a:latin typeface="JetBrains Mono"/>
              </a:rPr>
              <a:t>    </a:t>
            </a:r>
            <a:r>
              <a:rPr kumimoji="0" lang="fr-FR" altLang="fr-FR" sz="1000" b="0" i="0" u="none" strike="noStrike" cap="none" normalizeH="0" baseline="0">
                <a:ln>
                  <a:noFill/>
                </a:ln>
                <a:solidFill>
                  <a:srgbClr val="A9B7C6"/>
                </a:solidFill>
                <a:effectLst/>
                <a:latin typeface="JetBrains Mono"/>
              </a:rPr>
              <a:t>}</a:t>
            </a:r>
            <a:r>
              <a:rPr kumimoji="0" lang="fr-FR" altLang="fr-FR" sz="1000" b="0" i="0" u="none" strike="noStrike" cap="none" normalizeH="0" baseline="0">
                <a:ln>
                  <a:noFill/>
                </a:ln>
                <a:solidFill>
                  <a:srgbClr val="CC7832"/>
                </a:solidFill>
                <a:effectLst/>
                <a:latin typeface="JetBrains Mono"/>
              </a:rPr>
              <a:t>,</a:t>
            </a:r>
            <a:br>
              <a:rPr kumimoji="0" lang="fr-FR" altLang="fr-FR" sz="1000" b="0" i="0" u="none" strike="noStrike" cap="none" normalizeH="0" baseline="0">
                <a:ln>
                  <a:noFill/>
                </a:ln>
                <a:solidFill>
                  <a:srgbClr val="CC7832"/>
                </a:solidFill>
                <a:effectLst/>
                <a:latin typeface="JetBrains Mono"/>
              </a:rPr>
            </a:br>
            <a:r>
              <a:rPr kumimoji="0" lang="fr-FR" altLang="fr-FR" sz="1000" b="0" i="0" u="none" strike="noStrike" cap="none" normalizeH="0" baseline="0">
                <a:ln>
                  <a:noFill/>
                </a:ln>
                <a:solidFill>
                  <a:srgbClr val="CC7832"/>
                </a:solidFill>
                <a:effectLst/>
                <a:latin typeface="JetBrains Mono"/>
              </a:rPr>
              <a:t>  </a:t>
            </a:r>
            <a:r>
              <a:rPr kumimoji="0" lang="fr-FR" altLang="fr-FR" sz="1000" b="0" i="0" u="none" strike="noStrike" cap="none" normalizeH="0" baseline="0">
                <a:ln>
                  <a:noFill/>
                </a:ln>
                <a:solidFill>
                  <a:srgbClr val="A9B7C6"/>
                </a:solidFill>
                <a:effectLst/>
                <a:latin typeface="JetBrains Mono"/>
              </a:rPr>
              <a:t>}</a:t>
            </a:r>
            <a:r>
              <a:rPr kumimoji="0" lang="fr-FR" altLang="fr-FR" sz="1000" b="0" i="0" u="none" strike="noStrike" cap="none" normalizeH="0" baseline="0">
                <a:ln>
                  <a:noFill/>
                </a:ln>
                <a:solidFill>
                  <a:srgbClr val="CC7832"/>
                </a:solidFill>
                <a:effectLst/>
                <a:latin typeface="JetBrains Mono"/>
              </a:rPr>
              <a:t>,</a:t>
            </a:r>
            <a:br>
              <a:rPr kumimoji="0" lang="fr-FR" altLang="fr-FR" sz="1000" b="0" i="0" u="none" strike="noStrike" cap="none" normalizeH="0" baseline="0">
                <a:ln>
                  <a:noFill/>
                </a:ln>
                <a:solidFill>
                  <a:srgbClr val="CC7832"/>
                </a:solidFill>
                <a:effectLst/>
                <a:latin typeface="JetBrains Mono"/>
              </a:rPr>
            </a:br>
            <a:r>
              <a:rPr kumimoji="0" lang="fr-FR" altLang="fr-FR" sz="1000" b="0" i="0" u="none" strike="noStrike" cap="none" normalizeH="0" baseline="0">
                <a:ln>
                  <a:noFill/>
                </a:ln>
                <a:solidFill>
                  <a:srgbClr val="A9B7C6"/>
                </a:solidFill>
                <a:effectLst/>
                <a:latin typeface="JetBrains Mono"/>
              </a:rPr>
              <a:t>}</a:t>
            </a:r>
            <a:r>
              <a:rPr kumimoji="0" lang="fr-FR" altLang="fr-FR" sz="1000" b="0" i="0" u="none" strike="noStrike" cap="none" normalizeH="0" baseline="0">
                <a:ln>
                  <a:noFill/>
                </a:ln>
                <a:solidFill>
                  <a:srgbClr val="CC7832"/>
                </a:solidFill>
                <a:effectLst/>
                <a:latin typeface="JetBrains Mono"/>
              </a:rPr>
              <a:t>;</a:t>
            </a:r>
            <a:br>
              <a:rPr kumimoji="0" lang="fr-FR" altLang="fr-FR" sz="1000" b="0" i="0" u="none" strike="noStrike" cap="none" normalizeH="0" baseline="0">
                <a:ln>
                  <a:noFill/>
                </a:ln>
                <a:solidFill>
                  <a:srgbClr val="CC7832"/>
                </a:solidFill>
                <a:effectLst/>
                <a:latin typeface="JetBrains Mono"/>
              </a:rPr>
            </a:br>
            <a:br>
              <a:rPr kumimoji="0" lang="fr-FR" altLang="fr-FR" sz="1000" b="0" i="0" u="none" strike="noStrike" cap="none" normalizeH="0" baseline="0">
                <a:ln>
                  <a:noFill/>
                </a:ln>
                <a:solidFill>
                  <a:srgbClr val="CC7832"/>
                </a:solidFill>
                <a:effectLst/>
                <a:latin typeface="JetBrains Mono"/>
              </a:rPr>
            </a:br>
            <a:r>
              <a:rPr kumimoji="0" lang="fr-FR" altLang="fr-FR" sz="1000" b="0" i="0" u="none" strike="noStrike" cap="none" normalizeH="0" baseline="0">
                <a:ln>
                  <a:noFill/>
                </a:ln>
                <a:solidFill>
                  <a:srgbClr val="CC7832"/>
                </a:solidFill>
                <a:effectLst/>
                <a:latin typeface="JetBrains Mono"/>
              </a:rPr>
              <a:t>const </a:t>
            </a:r>
            <a:r>
              <a:rPr kumimoji="0" lang="fr-FR" altLang="fr-FR" sz="1000" b="0" i="0" u="none" strike="noStrike" cap="none" normalizeH="0" baseline="0">
                <a:ln>
                  <a:noFill/>
                </a:ln>
                <a:solidFill>
                  <a:srgbClr val="A9B7C6"/>
                </a:solidFill>
                <a:effectLst/>
                <a:latin typeface="JetBrains Mono"/>
              </a:rPr>
              <a:t>{</a:t>
            </a:r>
            <a:br>
              <a:rPr kumimoji="0" lang="fr-FR" altLang="fr-FR" sz="1000" b="0" i="0" u="none" strike="noStrike" cap="none" normalizeH="0" baseline="0">
                <a:ln>
                  <a:noFill/>
                </a:ln>
                <a:solidFill>
                  <a:srgbClr val="A9B7C6"/>
                </a:solidFill>
                <a:effectLst/>
                <a:latin typeface="JetBrains Mono"/>
              </a:rPr>
            </a:br>
            <a:r>
              <a:rPr kumimoji="0" lang="fr-FR" altLang="fr-FR" sz="1000" b="0" i="0" u="none" strike="noStrike" cap="none" normalizeH="0" baseline="0">
                <a:ln>
                  <a:noFill/>
                </a:ln>
                <a:solidFill>
                  <a:srgbClr val="A9B7C6"/>
                </a:solidFill>
                <a:effectLst/>
                <a:latin typeface="JetBrains Mono"/>
              </a:rPr>
              <a:t>  </a:t>
            </a:r>
            <a:r>
              <a:rPr kumimoji="0" lang="fr-FR" altLang="fr-FR" sz="1000" b="0" i="0" u="none" strike="noStrike" cap="none" normalizeH="0" baseline="0" err="1">
                <a:ln>
                  <a:noFill/>
                </a:ln>
                <a:solidFill>
                  <a:srgbClr val="A9B7C6"/>
                </a:solidFill>
                <a:effectLst/>
                <a:latin typeface="JetBrains Mono"/>
              </a:rPr>
              <a:t>firstName</a:t>
            </a:r>
            <a:r>
              <a:rPr kumimoji="0" lang="fr-FR" altLang="fr-FR" sz="1000" b="0" i="0" u="none" strike="noStrike" cap="none" normalizeH="0" baseline="0">
                <a:ln>
                  <a:noFill/>
                </a:ln>
                <a:solidFill>
                  <a:srgbClr val="CC7832"/>
                </a:solidFill>
                <a:effectLst/>
                <a:latin typeface="JetBrains Mono"/>
              </a:rPr>
              <a:t>,</a:t>
            </a:r>
            <a:br>
              <a:rPr kumimoji="0" lang="fr-FR" altLang="fr-FR" sz="1000" b="0" i="0" u="none" strike="noStrike" cap="none" normalizeH="0" baseline="0">
                <a:ln>
                  <a:noFill/>
                </a:ln>
                <a:solidFill>
                  <a:srgbClr val="CC7832"/>
                </a:solidFill>
                <a:effectLst/>
                <a:latin typeface="JetBrains Mono"/>
              </a:rPr>
            </a:br>
            <a:r>
              <a:rPr kumimoji="0" lang="fr-FR" altLang="fr-FR" sz="1000" b="0" i="0" u="none" strike="noStrike" cap="none" normalizeH="0" baseline="0">
                <a:ln>
                  <a:noFill/>
                </a:ln>
                <a:solidFill>
                  <a:srgbClr val="CC7832"/>
                </a:solidFill>
                <a:effectLst/>
                <a:latin typeface="JetBrains Mono"/>
              </a:rPr>
              <a:t>  </a:t>
            </a:r>
            <a:r>
              <a:rPr kumimoji="0" lang="fr-FR" altLang="fr-FR" sz="1000" b="0" i="0" u="none" strike="noStrike" cap="none" normalizeH="0" baseline="0" err="1">
                <a:ln>
                  <a:noFill/>
                </a:ln>
                <a:solidFill>
                  <a:srgbClr val="A9B7C6"/>
                </a:solidFill>
                <a:effectLst/>
                <a:latin typeface="JetBrains Mono"/>
              </a:rPr>
              <a:t>lastName</a:t>
            </a:r>
            <a:r>
              <a:rPr kumimoji="0" lang="fr-FR" altLang="fr-FR" sz="1000" b="0" i="0" u="none" strike="noStrike" cap="none" normalizeH="0" baseline="0">
                <a:ln>
                  <a:noFill/>
                </a:ln>
                <a:solidFill>
                  <a:srgbClr val="CC7832"/>
                </a:solidFill>
                <a:effectLst/>
                <a:latin typeface="JetBrains Mono"/>
              </a:rPr>
              <a:t>,</a:t>
            </a:r>
            <a:br>
              <a:rPr kumimoji="0" lang="fr-FR" altLang="fr-FR" sz="1000" b="0" i="0" u="none" strike="noStrike" cap="none" normalizeH="0" baseline="0">
                <a:ln>
                  <a:noFill/>
                </a:ln>
                <a:solidFill>
                  <a:srgbClr val="CC7832"/>
                </a:solidFill>
                <a:effectLst/>
                <a:latin typeface="JetBrains Mono"/>
              </a:rPr>
            </a:br>
            <a:r>
              <a:rPr kumimoji="0" lang="fr-FR" altLang="fr-FR" sz="1000" b="0" i="0" u="none" strike="noStrike" cap="none" normalizeH="0" baseline="0">
                <a:ln>
                  <a:noFill/>
                </a:ln>
                <a:solidFill>
                  <a:srgbClr val="CC7832"/>
                </a:solidFill>
                <a:effectLst/>
                <a:latin typeface="JetBrains Mono"/>
              </a:rPr>
              <a:t>  </a:t>
            </a:r>
            <a:r>
              <a:rPr kumimoji="0" lang="fr-FR" altLang="fr-FR" sz="1000" b="0" i="0" u="none" strike="noStrike" cap="none" normalizeH="0" baseline="0" err="1">
                <a:ln>
                  <a:noFill/>
                </a:ln>
                <a:solidFill>
                  <a:srgbClr val="9876AA"/>
                </a:solidFill>
                <a:effectLst/>
                <a:latin typeface="JetBrains Mono"/>
              </a:rPr>
              <a:t>address</a:t>
            </a:r>
            <a:r>
              <a:rPr kumimoji="0" lang="fr-FR" altLang="fr-FR" sz="1000" b="0" i="0" u="none" strike="noStrike" cap="none" normalizeH="0" baseline="0">
                <a:ln>
                  <a:noFill/>
                </a:ln>
                <a:solidFill>
                  <a:srgbClr val="A9B7C6"/>
                </a:solidFill>
                <a:effectLst/>
                <a:latin typeface="JetBrains Mono"/>
              </a:rPr>
              <a:t>: {</a:t>
            </a:r>
            <a:br>
              <a:rPr kumimoji="0" lang="fr-FR" altLang="fr-FR" sz="1000" b="0" i="0" u="none" strike="noStrike" cap="none" normalizeH="0" baseline="0">
                <a:ln>
                  <a:noFill/>
                </a:ln>
                <a:solidFill>
                  <a:srgbClr val="A9B7C6"/>
                </a:solidFill>
                <a:effectLst/>
                <a:latin typeface="JetBrains Mono"/>
              </a:rPr>
            </a:br>
            <a:r>
              <a:rPr kumimoji="0" lang="fr-FR" altLang="fr-FR" sz="1000" b="0" i="0" u="none" strike="noStrike" cap="none" normalizeH="0" baseline="0">
                <a:ln>
                  <a:noFill/>
                </a:ln>
                <a:solidFill>
                  <a:srgbClr val="A9B7C6"/>
                </a:solidFill>
                <a:effectLst/>
                <a:latin typeface="JetBrains Mono"/>
              </a:rPr>
              <a:t>    </a:t>
            </a:r>
            <a:r>
              <a:rPr kumimoji="0" lang="fr-FR" altLang="fr-FR" sz="1000" b="0" i="0" u="none" strike="noStrike" cap="none" normalizeH="0" baseline="0" err="1">
                <a:ln>
                  <a:noFill/>
                </a:ln>
                <a:solidFill>
                  <a:srgbClr val="9876AA"/>
                </a:solidFill>
                <a:effectLst/>
                <a:latin typeface="JetBrains Mono"/>
              </a:rPr>
              <a:t>coordinate</a:t>
            </a:r>
            <a:r>
              <a:rPr kumimoji="0" lang="fr-FR" altLang="fr-FR" sz="1000" b="0" i="0" u="none" strike="noStrike" cap="none" normalizeH="0" baseline="0">
                <a:ln>
                  <a:noFill/>
                </a:ln>
                <a:solidFill>
                  <a:srgbClr val="A9B7C6"/>
                </a:solidFill>
                <a:effectLst/>
                <a:latin typeface="JetBrains Mono"/>
              </a:rPr>
              <a:t>: {</a:t>
            </a:r>
            <a:br>
              <a:rPr kumimoji="0" lang="fr-FR" altLang="fr-FR" sz="1000" b="0" i="0" u="none" strike="noStrike" cap="none" normalizeH="0" baseline="0">
                <a:ln>
                  <a:noFill/>
                </a:ln>
                <a:solidFill>
                  <a:srgbClr val="A9B7C6"/>
                </a:solidFill>
                <a:effectLst/>
                <a:latin typeface="JetBrains Mono"/>
              </a:rPr>
            </a:br>
            <a:r>
              <a:rPr kumimoji="0" lang="fr-FR" altLang="fr-FR" sz="1000" b="0" i="0" u="none" strike="noStrike" cap="none" normalizeH="0" baseline="0">
                <a:ln>
                  <a:noFill/>
                </a:ln>
                <a:solidFill>
                  <a:srgbClr val="A9B7C6"/>
                </a:solidFill>
                <a:effectLst/>
                <a:latin typeface="JetBrains Mono"/>
              </a:rPr>
              <a:t>      latitude</a:t>
            </a:r>
            <a:r>
              <a:rPr kumimoji="0" lang="fr-FR" altLang="fr-FR" sz="1000" b="0" i="0" u="none" strike="noStrike" cap="none" normalizeH="0" baseline="0">
                <a:ln>
                  <a:noFill/>
                </a:ln>
                <a:solidFill>
                  <a:srgbClr val="CC7832"/>
                </a:solidFill>
                <a:effectLst/>
                <a:latin typeface="JetBrains Mono"/>
              </a:rPr>
              <a:t>,</a:t>
            </a:r>
            <a:br>
              <a:rPr kumimoji="0" lang="fr-FR" altLang="fr-FR" sz="1000" b="0" i="0" u="none" strike="noStrike" cap="none" normalizeH="0" baseline="0">
                <a:ln>
                  <a:noFill/>
                </a:ln>
                <a:solidFill>
                  <a:srgbClr val="CC7832"/>
                </a:solidFill>
                <a:effectLst/>
                <a:latin typeface="JetBrains Mono"/>
              </a:rPr>
            </a:br>
            <a:r>
              <a:rPr kumimoji="0" lang="fr-FR" altLang="fr-FR" sz="1000" b="0" i="0" u="none" strike="noStrike" cap="none" normalizeH="0" baseline="0">
                <a:ln>
                  <a:noFill/>
                </a:ln>
                <a:solidFill>
                  <a:srgbClr val="CC7832"/>
                </a:solidFill>
                <a:effectLst/>
                <a:latin typeface="JetBrains Mono"/>
              </a:rPr>
              <a:t>      </a:t>
            </a:r>
            <a:r>
              <a:rPr kumimoji="0" lang="fr-FR" altLang="fr-FR" sz="1000" b="0" i="0" u="none" strike="noStrike" cap="none" normalizeH="0" baseline="0">
                <a:ln>
                  <a:noFill/>
                </a:ln>
                <a:solidFill>
                  <a:srgbClr val="A9B7C6"/>
                </a:solidFill>
                <a:effectLst/>
                <a:latin typeface="JetBrains Mono"/>
              </a:rPr>
              <a:t>longitude</a:t>
            </a:r>
            <a:r>
              <a:rPr kumimoji="0" lang="fr-FR" altLang="fr-FR" sz="1000" b="0" i="0" u="none" strike="noStrike" cap="none" normalizeH="0" baseline="0">
                <a:ln>
                  <a:noFill/>
                </a:ln>
                <a:solidFill>
                  <a:srgbClr val="CC7832"/>
                </a:solidFill>
                <a:effectLst/>
                <a:latin typeface="JetBrains Mono"/>
              </a:rPr>
              <a:t>,</a:t>
            </a:r>
            <a:br>
              <a:rPr kumimoji="0" lang="fr-FR" altLang="fr-FR" sz="1000" b="0" i="0" u="none" strike="noStrike" cap="none" normalizeH="0" baseline="0">
                <a:ln>
                  <a:noFill/>
                </a:ln>
                <a:solidFill>
                  <a:srgbClr val="CC7832"/>
                </a:solidFill>
                <a:effectLst/>
                <a:latin typeface="JetBrains Mono"/>
              </a:rPr>
            </a:br>
            <a:r>
              <a:rPr kumimoji="0" lang="fr-FR" altLang="fr-FR" sz="1000" b="0" i="0" u="none" strike="noStrike" cap="none" normalizeH="0" baseline="0">
                <a:ln>
                  <a:noFill/>
                </a:ln>
                <a:solidFill>
                  <a:srgbClr val="CC7832"/>
                </a:solidFill>
                <a:effectLst/>
                <a:latin typeface="JetBrains Mono"/>
              </a:rPr>
              <a:t>    </a:t>
            </a:r>
            <a:r>
              <a:rPr kumimoji="0" lang="fr-FR" altLang="fr-FR" sz="1000" b="0" i="0" u="none" strike="noStrike" cap="none" normalizeH="0" baseline="0">
                <a:ln>
                  <a:noFill/>
                </a:ln>
                <a:solidFill>
                  <a:srgbClr val="A9B7C6"/>
                </a:solidFill>
                <a:effectLst/>
                <a:latin typeface="JetBrains Mono"/>
              </a:rPr>
              <a:t>}</a:t>
            </a:r>
            <a:r>
              <a:rPr kumimoji="0" lang="fr-FR" altLang="fr-FR" sz="1000" b="0" i="0" u="none" strike="noStrike" cap="none" normalizeH="0" baseline="0">
                <a:ln>
                  <a:noFill/>
                </a:ln>
                <a:solidFill>
                  <a:srgbClr val="CC7832"/>
                </a:solidFill>
                <a:effectLst/>
                <a:latin typeface="JetBrains Mono"/>
              </a:rPr>
              <a:t>,</a:t>
            </a:r>
            <a:br>
              <a:rPr kumimoji="0" lang="fr-FR" altLang="fr-FR" sz="1000" b="0" i="0" u="none" strike="noStrike" cap="none" normalizeH="0" baseline="0">
                <a:ln>
                  <a:noFill/>
                </a:ln>
                <a:solidFill>
                  <a:srgbClr val="CC7832"/>
                </a:solidFill>
                <a:effectLst/>
                <a:latin typeface="JetBrains Mono"/>
              </a:rPr>
            </a:br>
            <a:r>
              <a:rPr kumimoji="0" lang="fr-FR" altLang="fr-FR" sz="1000" b="0" i="0" u="none" strike="noStrike" cap="none" normalizeH="0" baseline="0">
                <a:ln>
                  <a:noFill/>
                </a:ln>
                <a:solidFill>
                  <a:srgbClr val="CC7832"/>
                </a:solidFill>
                <a:effectLst/>
                <a:latin typeface="JetBrains Mono"/>
              </a:rPr>
              <a:t>  </a:t>
            </a:r>
            <a:r>
              <a:rPr kumimoji="0" lang="fr-FR" altLang="fr-FR" sz="1000" b="0" i="0" u="none" strike="noStrike" cap="none" normalizeH="0" baseline="0">
                <a:ln>
                  <a:noFill/>
                </a:ln>
                <a:solidFill>
                  <a:srgbClr val="A9B7C6"/>
                </a:solidFill>
                <a:effectLst/>
                <a:latin typeface="JetBrains Mono"/>
              </a:rPr>
              <a:t>}</a:t>
            </a:r>
            <a:r>
              <a:rPr kumimoji="0" lang="fr-FR" altLang="fr-FR" sz="1000" b="0" i="0" u="none" strike="noStrike" cap="none" normalizeH="0" baseline="0">
                <a:ln>
                  <a:noFill/>
                </a:ln>
                <a:solidFill>
                  <a:srgbClr val="CC7832"/>
                </a:solidFill>
                <a:effectLst/>
                <a:latin typeface="JetBrains Mono"/>
              </a:rPr>
              <a:t>,</a:t>
            </a:r>
            <a:br>
              <a:rPr kumimoji="0" lang="fr-FR" altLang="fr-FR" sz="1000" b="0" i="0" u="none" strike="noStrike" cap="none" normalizeH="0" baseline="0">
                <a:ln>
                  <a:noFill/>
                </a:ln>
                <a:solidFill>
                  <a:srgbClr val="CC7832"/>
                </a:solidFill>
                <a:effectLst/>
                <a:latin typeface="JetBrains Mono"/>
              </a:rPr>
            </a:br>
            <a:r>
              <a:rPr kumimoji="0" lang="fr-FR" altLang="fr-FR" sz="1000" b="0" i="0" u="none" strike="noStrike" cap="none" normalizeH="0" baseline="0">
                <a:ln>
                  <a:noFill/>
                </a:ln>
                <a:solidFill>
                  <a:srgbClr val="A9B7C6"/>
                </a:solidFill>
                <a:effectLst/>
                <a:latin typeface="JetBrains Mono"/>
              </a:rPr>
              <a:t>} = user</a:t>
            </a:r>
            <a:r>
              <a:rPr kumimoji="0" lang="fr-FR" altLang="fr-FR" sz="1000" b="0" i="0" u="none" strike="noStrike" cap="none" normalizeH="0" baseline="0">
                <a:ln>
                  <a:noFill/>
                </a:ln>
                <a:solidFill>
                  <a:srgbClr val="CC7832"/>
                </a:solidFill>
                <a:effectLst/>
                <a:latin typeface="JetBrains Mono"/>
              </a:rPr>
              <a:t>;</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94872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3C1174-55E8-4D97-82E3-A5E672519FAC}"/>
              </a:ext>
            </a:extLst>
          </p:cNvPr>
          <p:cNvSpPr>
            <a:spLocks noGrp="1"/>
          </p:cNvSpPr>
          <p:nvPr>
            <p:ph type="title"/>
          </p:nvPr>
        </p:nvSpPr>
        <p:spPr/>
        <p:txBody>
          <a:bodyPr anchor="ctr"/>
          <a:lstStyle/>
          <a:p>
            <a:r>
              <a:rPr lang="fr-FR"/>
              <a:t>Safe </a:t>
            </a:r>
            <a:r>
              <a:rPr lang="fr-FR" err="1"/>
              <a:t>Destructuring</a:t>
            </a:r>
            <a:r>
              <a:rPr lang="fr-FR"/>
              <a:t> (Object)</a:t>
            </a:r>
          </a:p>
        </p:txBody>
      </p:sp>
      <p:sp>
        <p:nvSpPr>
          <p:cNvPr id="5" name="Rectangle 1">
            <a:extLst>
              <a:ext uri="{FF2B5EF4-FFF2-40B4-BE49-F238E27FC236}">
                <a16:creationId xmlns:a16="http://schemas.microsoft.com/office/drawing/2014/main" id="{E05E4651-93EE-47EF-9BFF-416FE175D664}"/>
              </a:ext>
            </a:extLst>
          </p:cNvPr>
          <p:cNvSpPr>
            <a:spLocks noChangeArrowheads="1"/>
          </p:cNvSpPr>
          <p:nvPr/>
        </p:nvSpPr>
        <p:spPr bwMode="auto">
          <a:xfrm>
            <a:off x="3709851" y="2321546"/>
            <a:ext cx="4772298" cy="255454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CC7832"/>
                </a:solidFill>
                <a:effectLst/>
                <a:latin typeface="JetBrains Mono"/>
              </a:rPr>
              <a:t>const </a:t>
            </a:r>
            <a:r>
              <a:rPr kumimoji="0" lang="fr-FR" altLang="fr-FR" sz="1600" b="0" i="0" u="none" strike="noStrike" cap="none" normalizeH="0" baseline="0">
                <a:ln>
                  <a:noFill/>
                </a:ln>
                <a:solidFill>
                  <a:srgbClr val="A9B7C6"/>
                </a:solidFill>
                <a:effectLst/>
                <a:latin typeface="JetBrains Mono"/>
              </a:rPr>
              <a:t>{</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err="1">
                <a:ln>
                  <a:noFill/>
                </a:ln>
                <a:solidFill>
                  <a:srgbClr val="A9B7C6"/>
                </a:solidFill>
                <a:effectLst/>
                <a:latin typeface="JetBrains Mono"/>
              </a:rPr>
              <a:t>firstName</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err="1">
                <a:ln>
                  <a:noFill/>
                </a:ln>
                <a:solidFill>
                  <a:srgbClr val="A9B7C6"/>
                </a:solidFill>
                <a:effectLst/>
                <a:latin typeface="JetBrains Mono"/>
              </a:rPr>
              <a:t>lastName</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err="1">
                <a:ln>
                  <a:noFill/>
                </a:ln>
                <a:solidFill>
                  <a:srgbClr val="9876AA"/>
                </a:solidFill>
                <a:effectLst/>
                <a:latin typeface="JetBrains Mono"/>
              </a:rPr>
              <a:t>address</a:t>
            </a:r>
            <a:r>
              <a:rPr kumimoji="0" lang="fr-FR" altLang="fr-FR" sz="1600" b="0" i="0" u="none" strike="noStrike" cap="none" normalizeH="0" baseline="0">
                <a:ln>
                  <a:noFill/>
                </a:ln>
                <a:solidFill>
                  <a:srgbClr val="A9B7C6"/>
                </a:solidFill>
                <a:effectLst/>
                <a:latin typeface="JetBrains Mono"/>
              </a:rPr>
              <a:t>: {</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err="1">
                <a:ln>
                  <a:noFill/>
                </a:ln>
                <a:solidFill>
                  <a:srgbClr val="9876AA"/>
                </a:solidFill>
                <a:effectLst/>
                <a:latin typeface="JetBrains Mono"/>
              </a:rPr>
              <a:t>coordinate</a:t>
            </a:r>
            <a:r>
              <a:rPr kumimoji="0" lang="fr-FR" altLang="fr-FR" sz="1600" b="0" i="0" u="none" strike="noStrike" cap="none" normalizeH="0" baseline="0">
                <a:ln>
                  <a:noFill/>
                </a:ln>
                <a:solidFill>
                  <a:srgbClr val="A9B7C6"/>
                </a:solidFill>
                <a:effectLst/>
                <a:latin typeface="JetBrains Mono"/>
              </a:rPr>
              <a:t>: {</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      latitude</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A9B7C6"/>
                </a:solidFill>
                <a:effectLst/>
                <a:latin typeface="JetBrains Mono"/>
              </a:rPr>
              <a:t>longitude</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A9B7C6"/>
                </a:solidFill>
                <a:effectLst/>
                <a:latin typeface="JetBrains Mono"/>
              </a:rPr>
              <a:t>} = {}</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A9B7C6"/>
                </a:solidFill>
                <a:effectLst/>
                <a:latin typeface="JetBrains Mono"/>
              </a:rPr>
              <a:t>} = {}</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A9B7C6"/>
                </a:solidFill>
                <a:effectLst/>
                <a:latin typeface="JetBrains Mono"/>
              </a:rPr>
              <a:t>} = user || {}</a:t>
            </a:r>
            <a:r>
              <a:rPr kumimoji="0" lang="fr-FR" altLang="fr-FR" sz="1600" b="0" i="0" u="none" strike="noStrike" cap="none" normalizeH="0" baseline="0">
                <a:ln>
                  <a:noFill/>
                </a:ln>
                <a:solidFill>
                  <a:srgbClr val="CC7832"/>
                </a:solidFill>
                <a:effectLst/>
                <a:latin typeface="JetBrains Mono"/>
              </a:rPr>
              <a:t>;</a:t>
            </a:r>
            <a:endParaRPr kumimoji="0" lang="fr-FR" altLang="fr-FR" sz="1600" b="0" i="0" u="none" strike="noStrike" cap="none" normalizeH="0" baseline="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049DD156-B466-4739-874A-50D02B3E5B82}"/>
              </a:ext>
            </a:extLst>
          </p:cNvPr>
          <p:cNvSpPr/>
          <p:nvPr/>
        </p:nvSpPr>
        <p:spPr>
          <a:xfrm>
            <a:off x="3426062" y="4606834"/>
            <a:ext cx="2060337" cy="269257"/>
          </a:xfrm>
          <a:prstGeom prst="rect">
            <a:avLst/>
          </a:prstGeom>
          <a:noFill/>
          <a:ln>
            <a:solidFill>
              <a:srgbClr val="EE2676"/>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9727D298-6F0E-4AE4-A612-9FF91B9BBA21}"/>
              </a:ext>
            </a:extLst>
          </p:cNvPr>
          <p:cNvSpPr/>
          <p:nvPr/>
        </p:nvSpPr>
        <p:spPr>
          <a:xfrm>
            <a:off x="3426061" y="4337577"/>
            <a:ext cx="2060337" cy="269257"/>
          </a:xfrm>
          <a:prstGeom prst="rect">
            <a:avLst/>
          </a:prstGeom>
          <a:noFill/>
          <a:ln>
            <a:solidFill>
              <a:srgbClr val="EE2676"/>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0F495A3B-AD67-4EA0-AD17-C34C53FE629C}"/>
              </a:ext>
            </a:extLst>
          </p:cNvPr>
          <p:cNvSpPr/>
          <p:nvPr/>
        </p:nvSpPr>
        <p:spPr>
          <a:xfrm>
            <a:off x="3426061" y="4068320"/>
            <a:ext cx="2060337" cy="269257"/>
          </a:xfrm>
          <a:prstGeom prst="rect">
            <a:avLst/>
          </a:prstGeom>
          <a:noFill/>
          <a:ln>
            <a:solidFill>
              <a:srgbClr val="EE2676"/>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B9655647-4E21-409D-87D9-85F11C5A0674}"/>
              </a:ext>
            </a:extLst>
          </p:cNvPr>
          <p:cNvSpPr txBox="1"/>
          <p:nvPr/>
        </p:nvSpPr>
        <p:spPr>
          <a:xfrm>
            <a:off x="4120598" y="5084851"/>
            <a:ext cx="3950800" cy="369332"/>
          </a:xfrm>
          <a:prstGeom prst="rect">
            <a:avLst/>
          </a:prstGeom>
          <a:noFill/>
        </p:spPr>
        <p:txBody>
          <a:bodyPr wrap="square" rtlCol="0">
            <a:spAutoFit/>
          </a:bodyPr>
          <a:lstStyle/>
          <a:p>
            <a:pPr algn="ctr"/>
            <a:r>
              <a:rPr lang="fr-FR" b="1" err="1"/>
              <a:t>Safety</a:t>
            </a:r>
            <a:r>
              <a:rPr lang="fr-FR" b="1"/>
              <a:t> </a:t>
            </a:r>
            <a:r>
              <a:rPr lang="fr-FR" b="1" err="1">
                <a:solidFill>
                  <a:srgbClr val="EE2676"/>
                </a:solidFill>
              </a:rPr>
              <a:t>is</a:t>
            </a:r>
            <a:r>
              <a:rPr lang="fr-FR" b="1">
                <a:solidFill>
                  <a:srgbClr val="EE2676"/>
                </a:solidFill>
              </a:rPr>
              <a:t> not</a:t>
            </a:r>
            <a:r>
              <a:rPr lang="fr-FR" b="1"/>
              <a:t> </a:t>
            </a:r>
            <a:r>
              <a:rPr lang="fr-FR" b="1" err="1">
                <a:solidFill>
                  <a:srgbClr val="EE2676"/>
                </a:solidFill>
              </a:rPr>
              <a:t>natively</a:t>
            </a:r>
            <a:r>
              <a:rPr lang="fr-FR" b="1"/>
              <a:t> </a:t>
            </a:r>
            <a:r>
              <a:rPr lang="fr-FR" b="1" err="1"/>
              <a:t>handled</a:t>
            </a:r>
            <a:endParaRPr lang="fr-FR"/>
          </a:p>
        </p:txBody>
      </p:sp>
    </p:spTree>
    <p:extLst>
      <p:ext uri="{BB962C8B-B14F-4D97-AF65-F5344CB8AC3E}">
        <p14:creationId xmlns:p14="http://schemas.microsoft.com/office/powerpoint/2010/main" val="338986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94F8A7-3807-4DD7-99E3-CFA201E3A34B}"/>
              </a:ext>
            </a:extLst>
          </p:cNvPr>
          <p:cNvSpPr>
            <a:spLocks noGrp="1"/>
          </p:cNvSpPr>
          <p:nvPr>
            <p:ph type="title"/>
          </p:nvPr>
        </p:nvSpPr>
        <p:spPr/>
        <p:txBody>
          <a:bodyPr anchor="ctr"/>
          <a:lstStyle/>
          <a:p>
            <a:r>
              <a:rPr lang="fr-FR" err="1"/>
              <a:t>Optional</a:t>
            </a:r>
            <a:r>
              <a:rPr lang="fr-FR"/>
              <a:t> </a:t>
            </a:r>
            <a:r>
              <a:rPr lang="fr-FR" err="1"/>
              <a:t>chaining</a:t>
            </a:r>
            <a:r>
              <a:rPr lang="fr-FR"/>
              <a:t> </a:t>
            </a:r>
          </a:p>
        </p:txBody>
      </p:sp>
      <p:sp>
        <p:nvSpPr>
          <p:cNvPr id="3" name="Rectangle 1">
            <a:extLst>
              <a:ext uri="{FF2B5EF4-FFF2-40B4-BE49-F238E27FC236}">
                <a16:creationId xmlns:a16="http://schemas.microsoft.com/office/drawing/2014/main" id="{854306C4-EE5B-4AF3-9507-157DFA6EB17A}"/>
              </a:ext>
            </a:extLst>
          </p:cNvPr>
          <p:cNvSpPr>
            <a:spLocks noChangeArrowheads="1"/>
          </p:cNvSpPr>
          <p:nvPr/>
        </p:nvSpPr>
        <p:spPr bwMode="auto">
          <a:xfrm>
            <a:off x="2219222" y="1926859"/>
            <a:ext cx="7742959" cy="440120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err="1">
                <a:ln>
                  <a:noFill/>
                </a:ln>
                <a:solidFill>
                  <a:srgbClr val="808080"/>
                </a:solidFill>
                <a:effectLst/>
                <a:latin typeface="Courier New" panose="02070309020205020404" pitchFamily="49" charset="0"/>
                <a:cs typeface="Courier New" panose="02070309020205020404" pitchFamily="49" charset="0"/>
              </a:rPr>
              <a:t>Error</a:t>
            </a:r>
            <a:r>
              <a:rPr kumimoji="0" lang="fr-FR" altLang="fr-FR" sz="14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err="1">
                <a:ln>
                  <a:noFill/>
                </a:ln>
                <a:solidFill>
                  <a:srgbClr val="808080"/>
                </a:solidFill>
                <a:effectLst/>
                <a:latin typeface="Courier New" panose="02070309020205020404" pitchFamily="49" charset="0"/>
                <a:cs typeface="Courier New" panose="02070309020205020404" pitchFamily="49" charset="0"/>
              </a:rPr>
              <a:t>prone</a:t>
            </a:r>
            <a:r>
              <a:rPr kumimoji="0" lang="fr-FR" altLang="fr-FR" sz="14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-version, </a:t>
            </a:r>
            <a:r>
              <a:rPr kumimoji="0" lang="fr-FR" altLang="fr-FR" sz="1400" b="0" i="0" u="none" strike="noStrike" cap="none" normalizeH="0" baseline="0" err="1">
                <a:ln>
                  <a:noFill/>
                </a:ln>
                <a:solidFill>
                  <a:srgbClr val="808080"/>
                </a:solidFill>
                <a:effectLst/>
                <a:latin typeface="Courier New" panose="02070309020205020404" pitchFamily="49" charset="0"/>
                <a:cs typeface="Courier New" panose="02070309020205020404" pitchFamily="49" charset="0"/>
              </a:rPr>
              <a:t>could</a:t>
            </a:r>
            <a:r>
              <a:rPr kumimoji="0" lang="fr-FR" altLang="fr-FR" sz="14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err="1">
                <a:ln>
                  <a:noFill/>
                </a:ln>
                <a:solidFill>
                  <a:srgbClr val="808080"/>
                </a:solidFill>
                <a:effectLst/>
                <a:latin typeface="Courier New" panose="02070309020205020404" pitchFamily="49" charset="0"/>
                <a:cs typeface="Courier New" panose="02070309020205020404" pitchFamily="49" charset="0"/>
              </a:rPr>
              <a:t>throw</a:t>
            </a:r>
            <a:r>
              <a:rPr kumimoji="0" lang="fr-FR" altLang="fr-FR" sz="14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a:t>
            </a:r>
            <a:br>
              <a:rPr kumimoji="0" lang="fr-FR" altLang="fr-FR" sz="14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r>
              <a:rPr kumimoji="0" lang="fr-FR" altLang="fr-FR" sz="1400" b="0" i="0" u="none" strike="noStrike" cap="none" normalizeH="0" baseline="0" err="1">
                <a:ln>
                  <a:noFill/>
                </a:ln>
                <a:solidFill>
                  <a:srgbClr val="CC7832"/>
                </a:solidFill>
                <a:effectLst/>
                <a:latin typeface="Courier New" panose="02070309020205020404" pitchFamily="49" charset="0"/>
                <a:cs typeface="Courier New" panose="02070309020205020404" pitchFamily="49" charset="0"/>
              </a:rPr>
              <a:t>const</a:t>
            </a: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nameLength</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fr-FR" altLang="fr-FR" sz="14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db.</a:t>
            </a:r>
            <a:r>
              <a:rPr kumimoji="0" lang="fr-FR" altLang="fr-FR" sz="1400" b="0" i="0" u="none" strike="noStrike" cap="none" normalizeH="0" baseline="0" err="1">
                <a:ln>
                  <a:noFill/>
                </a:ln>
                <a:solidFill>
                  <a:srgbClr val="9876AA"/>
                </a:solidFill>
                <a:effectLst/>
                <a:latin typeface="Courier New" panose="02070309020205020404" pitchFamily="49" charset="0"/>
                <a:cs typeface="Courier New" panose="02070309020205020404" pitchFamily="49" charset="0"/>
              </a:rPr>
              <a:t>user</a:t>
            </a:r>
            <a:r>
              <a:rPr kumimoji="0" lang="fr-FR" altLang="fr-FR" sz="14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a:t>
            </a:r>
            <a:r>
              <a:rPr kumimoji="0" lang="fr-FR" altLang="fr-FR" sz="1400" b="0" i="0" u="none" strike="noStrike" cap="none" normalizeH="0" baseline="0" err="1">
                <a:ln>
                  <a:noFill/>
                </a:ln>
                <a:solidFill>
                  <a:srgbClr val="9876AA"/>
                </a:solidFill>
                <a:effectLst/>
                <a:latin typeface="Courier New" panose="02070309020205020404" pitchFamily="49" charset="0"/>
                <a:cs typeface="Courier New" panose="02070309020205020404" pitchFamily="49" charset="0"/>
              </a:rPr>
              <a:t>name</a:t>
            </a:r>
            <a:r>
              <a:rPr kumimoji="0" lang="fr-FR" altLang="fr-FR" sz="14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a:t>
            </a:r>
            <a:r>
              <a:rPr kumimoji="0" lang="fr-FR" altLang="fr-FR" sz="1400" b="0" i="0" u="none" strike="noStrike" cap="none" normalizeH="0" baseline="0" err="1">
                <a:ln>
                  <a:noFill/>
                </a:ln>
                <a:solidFill>
                  <a:srgbClr val="9876AA"/>
                </a:solidFill>
                <a:effectLst/>
                <a:latin typeface="Courier New" panose="02070309020205020404" pitchFamily="49" charset="0"/>
                <a:cs typeface="Courier New" panose="02070309020205020404" pitchFamily="49" charset="0"/>
              </a:rPr>
              <a:t>length</a:t>
            </a: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b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4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err="1">
                <a:ln>
                  <a:noFill/>
                </a:ln>
                <a:solidFill>
                  <a:srgbClr val="808080"/>
                </a:solidFill>
                <a:effectLst/>
                <a:latin typeface="Courier New" panose="02070309020205020404" pitchFamily="49" charset="0"/>
                <a:cs typeface="Courier New" panose="02070309020205020404" pitchFamily="49" charset="0"/>
              </a:rPr>
              <a:t>Less</a:t>
            </a:r>
            <a:r>
              <a:rPr kumimoji="0" lang="fr-FR" altLang="fr-FR" sz="14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err="1">
                <a:ln>
                  <a:noFill/>
                </a:ln>
                <a:solidFill>
                  <a:srgbClr val="808080"/>
                </a:solidFill>
                <a:effectLst/>
                <a:latin typeface="Courier New" panose="02070309020205020404" pitchFamily="49" charset="0"/>
                <a:cs typeface="Courier New" panose="02070309020205020404" pitchFamily="49" charset="0"/>
              </a:rPr>
              <a:t>error-prone</a:t>
            </a:r>
            <a:r>
              <a:rPr kumimoji="0" lang="fr-FR" altLang="fr-FR" sz="14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but harder to </a:t>
            </a:r>
            <a:r>
              <a:rPr kumimoji="0" lang="fr-FR" altLang="fr-FR" sz="1400" b="0" i="0" u="none" strike="noStrike" cap="none" normalizeH="0" baseline="0" err="1">
                <a:ln>
                  <a:noFill/>
                </a:ln>
                <a:solidFill>
                  <a:srgbClr val="808080"/>
                </a:solidFill>
                <a:effectLst/>
                <a:latin typeface="Courier New" panose="02070309020205020404" pitchFamily="49" charset="0"/>
                <a:cs typeface="Courier New" panose="02070309020205020404" pitchFamily="49" charset="0"/>
              </a:rPr>
              <a:t>read</a:t>
            </a:r>
            <a:r>
              <a:rPr kumimoji="0" lang="fr-FR" altLang="fr-FR" sz="14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a:t>
            </a:r>
            <a:br>
              <a:rPr kumimoji="0" lang="fr-FR" altLang="fr-FR" sz="14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let </a:t>
            </a:r>
            <a:r>
              <a:rPr kumimoji="0" lang="fr-FR" altLang="fr-FR" sz="14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nameLength</a:t>
            </a: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if </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4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db</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&amp;&amp; </a:t>
            </a:r>
            <a:r>
              <a:rPr kumimoji="0" lang="fr-FR" altLang="fr-FR" sz="14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db.</a:t>
            </a:r>
            <a:r>
              <a:rPr kumimoji="0" lang="fr-FR" altLang="fr-FR" sz="1400" b="0" i="0" u="none" strike="noStrike" cap="none" normalizeH="0" baseline="0" err="1">
                <a:ln>
                  <a:noFill/>
                </a:ln>
                <a:solidFill>
                  <a:srgbClr val="9876AA"/>
                </a:solidFill>
                <a:effectLst/>
                <a:latin typeface="Courier New" panose="02070309020205020404" pitchFamily="49" charset="0"/>
                <a:cs typeface="Courier New" panose="02070309020205020404" pitchFamily="49" charset="0"/>
              </a:rPr>
              <a:t>user</a:t>
            </a:r>
            <a:r>
              <a:rPr kumimoji="0" lang="fr-FR" altLang="fr-FR" sz="1400" b="0" i="0" u="none" strike="noStrike" cap="none" normalizeH="0" baseline="0">
                <a:ln>
                  <a:noFill/>
                </a:ln>
                <a:solidFill>
                  <a:srgbClr val="9876AA"/>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&amp;&amp; db.</a:t>
            </a:r>
            <a:r>
              <a:rPr kumimoji="0" lang="fr-FR" altLang="fr-FR" sz="1400" b="0" i="0" u="none" strike="noStrike" cap="none" normalizeH="0" baseline="0">
                <a:ln>
                  <a:noFill/>
                </a:ln>
                <a:solidFill>
                  <a:srgbClr val="9876AA"/>
                </a:solidFill>
                <a:effectLst/>
                <a:latin typeface="Courier New" panose="02070309020205020404" pitchFamily="49" charset="0"/>
                <a:cs typeface="Courier New" panose="02070309020205020404" pitchFamily="49" charset="0"/>
              </a:rPr>
              <a:t>user</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400" b="0" i="0" u="none" strike="noStrike" cap="none" normalizeH="0" baseline="0">
                <a:ln>
                  <a:noFill/>
                </a:ln>
                <a:solidFill>
                  <a:srgbClr val="9876AA"/>
                </a:solidFill>
                <a:effectLst/>
                <a:latin typeface="Courier New" panose="02070309020205020404" pitchFamily="49" charset="0"/>
                <a:cs typeface="Courier New" panose="02070309020205020404" pitchFamily="49" charset="0"/>
              </a:rPr>
              <a:t>name</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nameLength</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fr-FR" altLang="fr-FR" sz="14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db.</a:t>
            </a:r>
            <a:r>
              <a:rPr kumimoji="0" lang="fr-FR" altLang="fr-FR" sz="1400" b="0" i="0" u="none" strike="noStrike" cap="none" normalizeH="0" baseline="0" err="1">
                <a:ln>
                  <a:noFill/>
                </a:ln>
                <a:solidFill>
                  <a:srgbClr val="9876AA"/>
                </a:solidFill>
                <a:effectLst/>
                <a:latin typeface="Courier New" panose="02070309020205020404" pitchFamily="49" charset="0"/>
                <a:cs typeface="Courier New" panose="02070309020205020404" pitchFamily="49" charset="0"/>
              </a:rPr>
              <a:t>user</a:t>
            </a:r>
            <a:r>
              <a:rPr kumimoji="0" lang="fr-FR" altLang="fr-FR" sz="14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a:t>
            </a:r>
            <a:r>
              <a:rPr kumimoji="0" lang="fr-FR" altLang="fr-FR" sz="1400" b="0" i="0" u="none" strike="noStrike" cap="none" normalizeH="0" baseline="0" err="1">
                <a:ln>
                  <a:noFill/>
                </a:ln>
                <a:solidFill>
                  <a:srgbClr val="9876AA"/>
                </a:solidFill>
                <a:effectLst/>
                <a:latin typeface="Courier New" panose="02070309020205020404" pitchFamily="49" charset="0"/>
                <a:cs typeface="Courier New" panose="02070309020205020404" pitchFamily="49" charset="0"/>
              </a:rPr>
              <a:t>name</a:t>
            </a:r>
            <a:r>
              <a:rPr kumimoji="0" lang="fr-FR" altLang="fr-FR" sz="14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a:t>
            </a:r>
            <a:r>
              <a:rPr kumimoji="0" lang="fr-FR" altLang="fr-FR" sz="1400" b="0" i="0" u="none" strike="noStrike" cap="none" normalizeH="0" baseline="0" err="1">
                <a:ln>
                  <a:noFill/>
                </a:ln>
                <a:solidFill>
                  <a:srgbClr val="9876AA"/>
                </a:solidFill>
                <a:effectLst/>
                <a:latin typeface="Courier New" panose="02070309020205020404" pitchFamily="49" charset="0"/>
                <a:cs typeface="Courier New" panose="02070309020205020404" pitchFamily="49" charset="0"/>
              </a:rPr>
              <a:t>length</a:t>
            </a: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b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4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hard to </a:t>
            </a:r>
            <a:r>
              <a:rPr kumimoji="0" lang="fr-FR" altLang="fr-FR" sz="1400" b="0" i="0" u="none" strike="noStrike" cap="none" normalizeH="0" baseline="0" err="1">
                <a:ln>
                  <a:noFill/>
                </a:ln>
                <a:solidFill>
                  <a:srgbClr val="808080"/>
                </a:solidFill>
                <a:effectLst/>
                <a:latin typeface="Courier New" panose="02070309020205020404" pitchFamily="49" charset="0"/>
                <a:cs typeface="Courier New" panose="02070309020205020404" pitchFamily="49" charset="0"/>
              </a:rPr>
              <a:t>read</a:t>
            </a:r>
            <a:br>
              <a:rPr kumimoji="0" lang="fr-FR" altLang="fr-FR" sz="14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r>
              <a:rPr kumimoji="0" lang="fr-FR" altLang="fr-FR" sz="1400" b="0" i="0" u="none" strike="noStrike" cap="none" normalizeH="0" baseline="0" err="1">
                <a:ln>
                  <a:noFill/>
                </a:ln>
                <a:solidFill>
                  <a:srgbClr val="CC7832"/>
                </a:solidFill>
                <a:effectLst/>
                <a:latin typeface="Courier New" panose="02070309020205020404" pitchFamily="49" charset="0"/>
                <a:cs typeface="Courier New" panose="02070309020205020404" pitchFamily="49" charset="0"/>
              </a:rPr>
              <a:t>const</a:t>
            </a: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nameLength</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b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db</a:t>
            </a:r>
            <a:b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fr-FR" altLang="fr-FR" sz="14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db.</a:t>
            </a:r>
            <a:r>
              <a:rPr kumimoji="0" lang="fr-FR" altLang="fr-FR" sz="1400" b="0" i="0" u="none" strike="noStrike" cap="none" normalizeH="0" baseline="0" err="1">
                <a:ln>
                  <a:noFill/>
                </a:ln>
                <a:solidFill>
                  <a:srgbClr val="9876AA"/>
                </a:solidFill>
                <a:effectLst/>
                <a:latin typeface="Courier New" panose="02070309020205020404" pitchFamily="49" charset="0"/>
                <a:cs typeface="Courier New" panose="02070309020205020404" pitchFamily="49" charset="0"/>
              </a:rPr>
              <a:t>user</a:t>
            </a:r>
            <a:br>
              <a:rPr kumimoji="0" lang="fr-FR" altLang="fr-FR" sz="1400" b="0" i="0" u="none" strike="noStrike" cap="none" normalizeH="0" baseline="0">
                <a:ln>
                  <a:noFill/>
                </a:ln>
                <a:solidFill>
                  <a:srgbClr val="9876AA"/>
                </a:solidFill>
                <a:effectLst/>
                <a:latin typeface="Courier New" panose="02070309020205020404" pitchFamily="49" charset="0"/>
                <a:cs typeface="Courier New" panose="02070309020205020404" pitchFamily="49" charset="0"/>
              </a:rPr>
            </a:br>
            <a:r>
              <a:rPr kumimoji="0" lang="fr-FR" altLang="fr-FR" sz="1400" b="0" i="0" u="none" strike="noStrike" cap="none" normalizeH="0" baseline="0">
                <a:ln>
                  <a:noFill/>
                </a:ln>
                <a:solidFill>
                  <a:srgbClr val="9876AA"/>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(db.</a:t>
            </a:r>
            <a:r>
              <a:rPr kumimoji="0" lang="fr-FR" altLang="fr-FR" sz="1400" b="0" i="0" u="none" strike="noStrike" cap="none" normalizeH="0" baseline="0">
                <a:ln>
                  <a:noFill/>
                </a:ln>
                <a:solidFill>
                  <a:srgbClr val="9876AA"/>
                </a:solidFill>
                <a:effectLst/>
                <a:latin typeface="Courier New" panose="02070309020205020404" pitchFamily="49" charset="0"/>
                <a:cs typeface="Courier New" panose="02070309020205020404" pitchFamily="49" charset="0"/>
              </a:rPr>
              <a:t>user</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400" b="0" i="0" u="none" strike="noStrike" cap="none" normalizeH="0" baseline="0">
                <a:ln>
                  <a:noFill/>
                </a:ln>
                <a:solidFill>
                  <a:srgbClr val="9876AA"/>
                </a:solidFill>
                <a:effectLst/>
                <a:latin typeface="Courier New" panose="02070309020205020404" pitchFamily="49" charset="0"/>
                <a:cs typeface="Courier New" panose="02070309020205020404" pitchFamily="49" charset="0"/>
              </a:rPr>
              <a:t>name</a:t>
            </a:r>
            <a:br>
              <a:rPr kumimoji="0" lang="fr-FR" altLang="fr-FR" sz="1400" b="0" i="0" u="none" strike="noStrike" cap="none" normalizeH="0" baseline="0">
                <a:ln>
                  <a:noFill/>
                </a:ln>
                <a:solidFill>
                  <a:srgbClr val="9876AA"/>
                </a:solidFill>
                <a:effectLst/>
                <a:latin typeface="Courier New" panose="02070309020205020404" pitchFamily="49" charset="0"/>
                <a:cs typeface="Courier New" panose="02070309020205020404" pitchFamily="49" charset="0"/>
              </a:rPr>
            </a:br>
            <a:r>
              <a:rPr kumimoji="0" lang="fr-FR" altLang="fr-FR" sz="1400" b="0" i="0" u="none" strike="noStrike" cap="none" normalizeH="0" baseline="0">
                <a:ln>
                  <a:noFill/>
                </a:ln>
                <a:solidFill>
                  <a:srgbClr val="9876AA"/>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db.</a:t>
            </a:r>
            <a:r>
              <a:rPr kumimoji="0" lang="fr-FR" altLang="fr-FR" sz="1400" b="0" i="0" u="none" strike="noStrike" cap="none" normalizeH="0" baseline="0" err="1">
                <a:ln>
                  <a:noFill/>
                </a:ln>
                <a:solidFill>
                  <a:srgbClr val="9876AA"/>
                </a:solidFill>
                <a:effectLst/>
                <a:latin typeface="Courier New" panose="02070309020205020404" pitchFamily="49" charset="0"/>
                <a:cs typeface="Courier New" panose="02070309020205020404" pitchFamily="49" charset="0"/>
              </a:rPr>
              <a:t>user</a:t>
            </a:r>
            <a:r>
              <a:rPr kumimoji="0" lang="fr-FR" altLang="fr-FR" sz="14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a:t>
            </a:r>
            <a:r>
              <a:rPr kumimoji="0" lang="fr-FR" altLang="fr-FR" sz="1400" b="0" i="0" u="none" strike="noStrike" cap="none" normalizeH="0" baseline="0" err="1">
                <a:ln>
                  <a:noFill/>
                </a:ln>
                <a:solidFill>
                  <a:srgbClr val="9876AA"/>
                </a:solidFill>
                <a:effectLst/>
                <a:latin typeface="Courier New" panose="02070309020205020404" pitchFamily="49" charset="0"/>
                <a:cs typeface="Courier New" panose="02070309020205020404" pitchFamily="49" charset="0"/>
              </a:rPr>
              <a:t>name</a:t>
            </a:r>
            <a:r>
              <a:rPr kumimoji="0" lang="fr-FR" altLang="fr-FR" sz="14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a:t>
            </a:r>
            <a:r>
              <a:rPr kumimoji="0" lang="fr-FR" altLang="fr-FR" sz="1400" b="0" i="0" u="none" strike="noStrike" cap="none" normalizeH="0" baseline="0" err="1">
                <a:ln>
                  <a:noFill/>
                </a:ln>
                <a:solidFill>
                  <a:srgbClr val="9876AA"/>
                </a:solidFill>
                <a:effectLst/>
                <a:latin typeface="Courier New" panose="02070309020205020404" pitchFamily="49" charset="0"/>
                <a:cs typeface="Courier New" panose="02070309020205020404" pitchFamily="49" charset="0"/>
              </a:rPr>
              <a:t>length</a:t>
            </a:r>
            <a:br>
              <a:rPr kumimoji="0" lang="fr-FR" altLang="fr-FR" sz="1400" b="0" i="0" u="none" strike="noStrike" cap="none" normalizeH="0" baseline="0">
                <a:ln>
                  <a:noFill/>
                </a:ln>
                <a:solidFill>
                  <a:srgbClr val="9876AA"/>
                </a:solidFill>
                <a:effectLst/>
                <a:latin typeface="Courier New" panose="02070309020205020404" pitchFamily="49" charset="0"/>
                <a:cs typeface="Courier New" panose="02070309020205020404" pitchFamily="49" charset="0"/>
              </a:rPr>
            </a:br>
            <a:r>
              <a:rPr kumimoji="0" lang="fr-FR" altLang="fr-FR" sz="1400" b="0" i="0" u="none" strike="noStrike" cap="none" normalizeH="0" baseline="0">
                <a:ln>
                  <a:noFill/>
                </a:ln>
                <a:solidFill>
                  <a:srgbClr val="9876AA"/>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undefined</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fr-FR" altLang="fr-FR" sz="14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undefined</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fr-FR" altLang="fr-FR" sz="14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undefined</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b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4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err="1">
                <a:ln>
                  <a:noFill/>
                </a:ln>
                <a:solidFill>
                  <a:srgbClr val="808080"/>
                </a:solidFill>
                <a:effectLst/>
                <a:latin typeface="Courier New" panose="02070309020205020404" pitchFamily="49" charset="0"/>
                <a:cs typeface="Courier New" panose="02070309020205020404" pitchFamily="49" charset="0"/>
              </a:rPr>
              <a:t>Still</a:t>
            </a:r>
            <a:r>
              <a:rPr kumimoji="0" lang="fr-FR" altLang="fr-FR" sz="14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checks for </a:t>
            </a:r>
            <a:r>
              <a:rPr kumimoji="0" lang="fr-FR" altLang="fr-FR" sz="1400" b="0" i="0" u="none" strike="noStrike" cap="none" normalizeH="0" baseline="0" err="1">
                <a:ln>
                  <a:noFill/>
                </a:ln>
                <a:solidFill>
                  <a:srgbClr val="808080"/>
                </a:solidFill>
                <a:effectLst/>
                <a:latin typeface="Courier New" panose="02070309020205020404" pitchFamily="49" charset="0"/>
                <a:cs typeface="Courier New" panose="02070309020205020404" pitchFamily="49" charset="0"/>
              </a:rPr>
              <a:t>errors</a:t>
            </a:r>
            <a:r>
              <a:rPr kumimoji="0" lang="fr-FR" altLang="fr-FR" sz="14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and </a:t>
            </a:r>
            <a:r>
              <a:rPr kumimoji="0" lang="fr-FR" altLang="fr-FR" sz="1400" b="0" i="0" u="none" strike="noStrike" cap="none" normalizeH="0" baseline="0" err="1">
                <a:ln>
                  <a:noFill/>
                </a:ln>
                <a:solidFill>
                  <a:srgbClr val="808080"/>
                </a:solidFill>
                <a:effectLst/>
                <a:latin typeface="Courier New" panose="02070309020205020404" pitchFamily="49" charset="0"/>
                <a:cs typeface="Courier New" panose="02070309020205020404" pitchFamily="49" charset="0"/>
              </a:rPr>
              <a:t>is</a:t>
            </a:r>
            <a:r>
              <a:rPr kumimoji="0" lang="fr-FR" altLang="fr-FR" sz="14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err="1">
                <a:ln>
                  <a:noFill/>
                </a:ln>
                <a:solidFill>
                  <a:srgbClr val="808080"/>
                </a:solidFill>
                <a:effectLst/>
                <a:latin typeface="Courier New" panose="02070309020205020404" pitchFamily="49" charset="0"/>
                <a:cs typeface="Courier New" panose="02070309020205020404" pitchFamily="49" charset="0"/>
              </a:rPr>
              <a:t>much</a:t>
            </a:r>
            <a:r>
              <a:rPr kumimoji="0" lang="fr-FR" altLang="fr-FR" sz="14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more </a:t>
            </a:r>
            <a:r>
              <a:rPr kumimoji="0" lang="fr-FR" altLang="fr-FR" sz="1400" b="0" i="0" u="none" strike="noStrike" cap="none" normalizeH="0" baseline="0" err="1">
                <a:ln>
                  <a:noFill/>
                </a:ln>
                <a:solidFill>
                  <a:srgbClr val="808080"/>
                </a:solidFill>
                <a:effectLst/>
                <a:latin typeface="Courier New" panose="02070309020205020404" pitchFamily="49" charset="0"/>
                <a:cs typeface="Courier New" panose="02070309020205020404" pitchFamily="49" charset="0"/>
              </a:rPr>
              <a:t>readable</a:t>
            </a:r>
            <a:r>
              <a:rPr kumimoji="0" lang="fr-FR" altLang="fr-FR" sz="14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a:t>
            </a:r>
            <a:br>
              <a:rPr kumimoji="0" lang="fr-FR" altLang="fr-FR" sz="14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r>
              <a:rPr kumimoji="0" lang="fr-FR" altLang="fr-FR" sz="1400" b="0" i="0" u="none" strike="noStrike" cap="none" normalizeH="0" baseline="0" err="1">
                <a:ln>
                  <a:noFill/>
                </a:ln>
                <a:solidFill>
                  <a:srgbClr val="CC7832"/>
                </a:solidFill>
                <a:effectLst/>
                <a:latin typeface="Courier New" panose="02070309020205020404" pitchFamily="49" charset="0"/>
                <a:cs typeface="Courier New" panose="02070309020205020404" pitchFamily="49" charset="0"/>
              </a:rPr>
              <a:t>const</a:t>
            </a: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nameLength</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fr-FR" altLang="fr-FR" sz="14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db</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400" b="0" i="0" u="none" strike="noStrike" cap="none" normalizeH="0" baseline="0">
                <a:ln>
                  <a:noFill/>
                </a:ln>
                <a:solidFill>
                  <a:srgbClr val="9876AA"/>
                </a:solidFill>
                <a:effectLst/>
                <a:latin typeface="Courier New" panose="02070309020205020404" pitchFamily="49" charset="0"/>
                <a:cs typeface="Courier New" panose="02070309020205020404" pitchFamily="49" charset="0"/>
              </a:rPr>
              <a:t>user</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400" b="0" i="0" u="none" strike="noStrike" cap="none" normalizeH="0" baseline="0" err="1">
                <a:ln>
                  <a:noFill/>
                </a:ln>
                <a:solidFill>
                  <a:srgbClr val="9876AA"/>
                </a:solidFill>
                <a:effectLst/>
                <a:latin typeface="Courier New" panose="02070309020205020404" pitchFamily="49" charset="0"/>
                <a:cs typeface="Courier New" panose="02070309020205020404" pitchFamily="49" charset="0"/>
              </a:rPr>
              <a:t>name</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400" b="0" i="0" u="none" strike="noStrike" cap="none" normalizeH="0" baseline="0" err="1">
                <a:ln>
                  <a:noFill/>
                </a:ln>
                <a:solidFill>
                  <a:srgbClr val="9876AA"/>
                </a:solidFill>
                <a:effectLst/>
                <a:latin typeface="Courier New" panose="02070309020205020404" pitchFamily="49" charset="0"/>
                <a:cs typeface="Courier New" panose="02070309020205020404" pitchFamily="49" charset="0"/>
              </a:rPr>
              <a:t>length</a:t>
            </a: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endParaRPr kumimoji="0" lang="fr-FR" altLang="fr-FR" sz="14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E461FD1E-5202-4618-9714-E67530BFB759}"/>
              </a:ext>
            </a:extLst>
          </p:cNvPr>
          <p:cNvSpPr/>
          <p:nvPr/>
        </p:nvSpPr>
        <p:spPr>
          <a:xfrm>
            <a:off x="1097280" y="5715000"/>
            <a:ext cx="9605356" cy="613064"/>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F43A0B15-8EF3-4397-B75E-E7A7847F0C69}"/>
              </a:ext>
            </a:extLst>
          </p:cNvPr>
          <p:cNvSpPr/>
          <p:nvPr/>
        </p:nvSpPr>
        <p:spPr>
          <a:xfrm>
            <a:off x="1097280" y="3572691"/>
            <a:ext cx="9605356" cy="203820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55998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94F8A7-3807-4DD7-99E3-CFA201E3A34B}"/>
              </a:ext>
            </a:extLst>
          </p:cNvPr>
          <p:cNvSpPr>
            <a:spLocks noGrp="1"/>
          </p:cNvSpPr>
          <p:nvPr>
            <p:ph type="title"/>
          </p:nvPr>
        </p:nvSpPr>
        <p:spPr/>
        <p:txBody>
          <a:bodyPr anchor="ctr"/>
          <a:lstStyle/>
          <a:p>
            <a:r>
              <a:rPr lang="fr-FR" err="1"/>
              <a:t>Optional</a:t>
            </a:r>
            <a:r>
              <a:rPr lang="fr-FR"/>
              <a:t> </a:t>
            </a:r>
            <a:r>
              <a:rPr lang="fr-FR" err="1"/>
              <a:t>chaining</a:t>
            </a:r>
            <a:r>
              <a:rPr lang="fr-FR"/>
              <a:t> </a:t>
            </a:r>
          </a:p>
        </p:txBody>
      </p:sp>
      <p:sp>
        <p:nvSpPr>
          <p:cNvPr id="8" name="Rectangle 2">
            <a:extLst>
              <a:ext uri="{FF2B5EF4-FFF2-40B4-BE49-F238E27FC236}">
                <a16:creationId xmlns:a16="http://schemas.microsoft.com/office/drawing/2014/main" id="{48B9C23C-7E9E-41D7-9204-B08979642794}"/>
              </a:ext>
            </a:extLst>
          </p:cNvPr>
          <p:cNvSpPr>
            <a:spLocks noChangeArrowheads="1"/>
          </p:cNvSpPr>
          <p:nvPr/>
        </p:nvSpPr>
        <p:spPr bwMode="auto">
          <a:xfrm>
            <a:off x="437572" y="2038125"/>
            <a:ext cx="7574974" cy="212365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"data"</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b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err="1">
                <a:ln>
                  <a:noFill/>
                </a:ln>
                <a:solidFill>
                  <a:srgbClr val="6A8759"/>
                </a:solidFill>
                <a:effectLst/>
                <a:latin typeface="Courier New" panose="02070309020205020404" pitchFamily="49" charset="0"/>
                <a:cs typeface="Courier New" panose="02070309020205020404" pitchFamily="49" charset="0"/>
              </a:rPr>
              <a:t>averageWindSpeed</a:t>
            </a:r>
            <a:r>
              <a:rPr kumimoji="0" lang="fr-FR" altLang="fr-FR" sz="11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12</a:t>
            </a: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err="1">
                <a:ln>
                  <a:noFill/>
                </a:ln>
                <a:solidFill>
                  <a:srgbClr val="6A8759"/>
                </a:solidFill>
                <a:effectLst/>
                <a:latin typeface="Courier New" panose="02070309020205020404" pitchFamily="49" charset="0"/>
                <a:cs typeface="Courier New" panose="02070309020205020404" pitchFamily="49" charset="0"/>
              </a:rPr>
              <a:t>temperature</a:t>
            </a:r>
            <a:r>
              <a:rPr kumimoji="0" lang="fr-FR" altLang="fr-FR" sz="11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b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"high"</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35</a:t>
            </a: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err="1">
                <a:ln>
                  <a:noFill/>
                </a:ln>
                <a:solidFill>
                  <a:srgbClr val="6A8759"/>
                </a:solidFill>
                <a:effectLst/>
                <a:latin typeface="Courier New" panose="02070309020205020404" pitchFamily="49" charset="0"/>
                <a:cs typeface="Courier New" panose="02070309020205020404" pitchFamily="49" charset="0"/>
              </a:rPr>
              <a:t>low</a:t>
            </a:r>
            <a:r>
              <a:rPr kumimoji="0" lang="fr-FR" altLang="fr-FR" sz="11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2</a:t>
            </a: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b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endParaRPr kumimoji="0" lang="fr-FR" altLang="fr-FR" sz="11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100" b="0" i="0" u="none" strike="noStrike" cap="none" normalizeH="0" baseline="0" err="1">
                <a:ln>
                  <a:noFill/>
                </a:ln>
                <a:solidFill>
                  <a:srgbClr val="CC7832"/>
                </a:solidFill>
                <a:effectLst/>
                <a:latin typeface="Courier New" panose="02070309020205020404" pitchFamily="49" charset="0"/>
                <a:cs typeface="Courier New" panose="02070309020205020404" pitchFamily="49" charset="0"/>
              </a:rPr>
              <a:t>const</a:t>
            </a: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property</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fr-FR" altLang="fr-FR" sz="11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err="1">
                <a:ln>
                  <a:noFill/>
                </a:ln>
                <a:solidFill>
                  <a:srgbClr val="6A8759"/>
                </a:solidFill>
                <a:effectLst/>
                <a:latin typeface="Courier New" panose="02070309020205020404" pitchFamily="49" charset="0"/>
                <a:cs typeface="Courier New" panose="02070309020205020404" pitchFamily="49" charset="0"/>
              </a:rPr>
              <a:t>temperature</a:t>
            </a:r>
            <a:r>
              <a:rPr kumimoji="0" lang="fr-FR" altLang="fr-FR" sz="11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100" b="0" i="0" u="none" strike="noStrike" cap="none" normalizeH="0" baseline="0" err="1">
                <a:ln>
                  <a:noFill/>
                </a:ln>
                <a:solidFill>
                  <a:srgbClr val="CC7832"/>
                </a:solidFill>
                <a:effectLst/>
                <a:latin typeface="Courier New" panose="02070309020205020404" pitchFamily="49" charset="0"/>
                <a:cs typeface="Courier New" panose="02070309020205020404" pitchFamily="49" charset="0"/>
              </a:rPr>
              <a:t>const</a:t>
            </a: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highTemperature</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fr-FR" altLang="fr-FR" sz="11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response.</a:t>
            </a:r>
            <a:r>
              <a:rPr kumimoji="0" lang="fr-FR" altLang="fr-FR" sz="1100" b="0" i="0" u="none" strike="noStrike" cap="none" normalizeH="0" baseline="0" err="1">
                <a:ln>
                  <a:noFill/>
                </a:ln>
                <a:solidFill>
                  <a:srgbClr val="9876AA"/>
                </a:solidFill>
                <a:effectLst/>
                <a:latin typeface="Courier New" panose="02070309020205020404" pitchFamily="49" charset="0"/>
                <a:cs typeface="Courier New" panose="02070309020205020404" pitchFamily="49" charset="0"/>
              </a:rPr>
              <a:t>data</a:t>
            </a:r>
            <a:r>
              <a:rPr kumimoji="0" lang="fr-FR" altLang="fr-FR" sz="1100" b="0" i="0" u="none" strike="noStrike" cap="none" normalizeH="0" baseline="0">
                <a:ln>
                  <a:noFill/>
                </a:ln>
                <a:solidFill>
                  <a:srgbClr val="9876AA"/>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property</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a:ln>
                  <a:noFill/>
                </a:ln>
                <a:solidFill>
                  <a:srgbClr val="9876AA"/>
                </a:solidFill>
                <a:effectLst/>
                <a:latin typeface="Courier New" panose="02070309020205020404" pitchFamily="49" charset="0"/>
                <a:cs typeface="Courier New" panose="02070309020205020404" pitchFamily="49" charset="0"/>
              </a:rPr>
              <a:t>high</a:t>
            </a: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=&gt; 35</a:t>
            </a:r>
            <a:endParaRPr kumimoji="0" lang="fr-FR" altLang="fr-FR" sz="1100" b="0" i="0" u="none" strike="noStrike" cap="none" normalizeH="0" baseline="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41A3FA63-06BC-410E-950B-F7D177D66D99}"/>
              </a:ext>
            </a:extLst>
          </p:cNvPr>
          <p:cNvSpPr>
            <a:spLocks noChangeArrowheads="1"/>
          </p:cNvSpPr>
          <p:nvPr/>
        </p:nvSpPr>
        <p:spPr bwMode="auto">
          <a:xfrm>
            <a:off x="3084945" y="4324337"/>
            <a:ext cx="8697191" cy="229293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err="1">
                <a:ln>
                  <a:noFill/>
                </a:ln>
                <a:solidFill>
                  <a:srgbClr val="CC7832"/>
                </a:solidFill>
                <a:effectLst/>
                <a:latin typeface="Courier New" panose="02070309020205020404" pitchFamily="49" charset="0"/>
                <a:cs typeface="Courier New" panose="02070309020205020404" pitchFamily="49" charset="0"/>
              </a:rPr>
              <a:t>const</a:t>
            </a: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movieSmall</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b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err="1">
                <a:ln>
                  <a:noFill/>
                </a:ln>
                <a:solidFill>
                  <a:srgbClr val="9876AA"/>
                </a:solidFill>
                <a:effectLst/>
                <a:latin typeface="Courier New" panose="02070309020205020404" pitchFamily="49" charset="0"/>
                <a:cs typeface="Courier New" panose="02070309020205020404" pitchFamily="49" charset="0"/>
              </a:rPr>
              <a:t>title</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err="1">
                <a:ln>
                  <a:noFill/>
                </a:ln>
                <a:solidFill>
                  <a:srgbClr val="6A8759"/>
                </a:solidFill>
                <a:effectLst/>
                <a:latin typeface="Courier New" panose="02070309020205020404" pitchFamily="49" charset="0"/>
                <a:cs typeface="Courier New" panose="02070309020205020404" pitchFamily="49" charset="0"/>
              </a:rPr>
              <a:t>Heat</a:t>
            </a:r>
            <a:r>
              <a:rPr kumimoji="0" lang="fr-FR" altLang="fr-FR" sz="11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br>
              <a:rPr kumimoji="0" lang="fr-FR" altLang="fr-FR" sz="11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b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b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100" b="0" i="0" u="none" strike="noStrike" cap="none" normalizeH="0" baseline="0" err="1">
                <a:ln>
                  <a:noFill/>
                </a:ln>
                <a:solidFill>
                  <a:srgbClr val="CC7832"/>
                </a:solidFill>
                <a:effectLst/>
                <a:latin typeface="Courier New" panose="02070309020205020404" pitchFamily="49" charset="0"/>
                <a:cs typeface="Courier New" panose="02070309020205020404" pitchFamily="49" charset="0"/>
              </a:rPr>
              <a:t>const</a:t>
            </a: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movieFull</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b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err="1">
                <a:ln>
                  <a:noFill/>
                </a:ln>
                <a:solidFill>
                  <a:srgbClr val="9876AA"/>
                </a:solidFill>
                <a:effectLst/>
                <a:latin typeface="Courier New" panose="02070309020205020404" pitchFamily="49" charset="0"/>
                <a:cs typeface="Courier New" panose="02070309020205020404" pitchFamily="49" charset="0"/>
              </a:rPr>
              <a:t>title</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'Blade Runner'</a:t>
            </a: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err="1">
                <a:ln>
                  <a:noFill/>
                </a:ln>
                <a:solidFill>
                  <a:srgbClr val="9876AA"/>
                </a:solidFill>
                <a:effectLst/>
                <a:latin typeface="Courier New" panose="02070309020205020404" pitchFamily="49" charset="0"/>
                <a:cs typeface="Courier New" panose="02070309020205020404" pitchFamily="49" charset="0"/>
              </a:rPr>
              <a:t>director</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fr-FR" altLang="fr-FR" sz="1100" b="0" i="0" u="none" strike="noStrike" cap="none" normalizeH="0" baseline="0" err="1">
                <a:ln>
                  <a:noFill/>
                </a:ln>
                <a:solidFill>
                  <a:srgbClr val="9876AA"/>
                </a:solidFill>
                <a:effectLst/>
                <a:latin typeface="Courier New" panose="02070309020205020404" pitchFamily="49" charset="0"/>
                <a:cs typeface="Courier New" panose="02070309020205020404" pitchFamily="49" charset="0"/>
              </a:rPr>
              <a:t>name</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'Ridley Scott' </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err="1">
                <a:ln>
                  <a:noFill/>
                </a:ln>
                <a:solidFill>
                  <a:srgbClr val="9876AA"/>
                </a:solidFill>
                <a:effectLst/>
                <a:latin typeface="Courier New" panose="02070309020205020404" pitchFamily="49" charset="0"/>
                <a:cs typeface="Courier New" panose="02070309020205020404" pitchFamily="49" charset="0"/>
              </a:rPr>
              <a:t>actors</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fr-FR" altLang="fr-FR" sz="1100" b="0" i="0" u="none" strike="noStrike" cap="none" normalizeH="0" baseline="0" err="1">
                <a:ln>
                  <a:noFill/>
                </a:ln>
                <a:solidFill>
                  <a:srgbClr val="9876AA"/>
                </a:solidFill>
                <a:effectLst/>
                <a:latin typeface="Courier New" panose="02070309020205020404" pitchFamily="49" charset="0"/>
                <a:cs typeface="Courier New" panose="02070309020205020404" pitchFamily="49" charset="0"/>
              </a:rPr>
              <a:t>name</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'Harrison Ford' </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err="1">
                <a:ln>
                  <a:noFill/>
                </a:ln>
                <a:solidFill>
                  <a:srgbClr val="9876AA"/>
                </a:solidFill>
                <a:effectLst/>
                <a:latin typeface="Courier New" panose="02070309020205020404" pitchFamily="49" charset="0"/>
                <a:cs typeface="Courier New" panose="02070309020205020404" pitchFamily="49" charset="0"/>
              </a:rPr>
              <a:t>name</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err="1">
                <a:ln>
                  <a:noFill/>
                </a:ln>
                <a:solidFill>
                  <a:srgbClr val="6A8759"/>
                </a:solidFill>
                <a:effectLst/>
                <a:latin typeface="Courier New" panose="02070309020205020404" pitchFamily="49" charset="0"/>
                <a:cs typeface="Courier New" panose="02070309020205020404" pitchFamily="49" charset="0"/>
              </a:rPr>
              <a:t>Rutger</a:t>
            </a:r>
            <a:r>
              <a:rPr kumimoji="0" lang="fr-FR" altLang="fr-FR" sz="11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err="1">
                <a:ln>
                  <a:noFill/>
                </a:ln>
                <a:solidFill>
                  <a:srgbClr val="6A8759"/>
                </a:solidFill>
                <a:effectLst/>
                <a:latin typeface="Courier New" panose="02070309020205020404" pitchFamily="49" charset="0"/>
                <a:cs typeface="Courier New" panose="02070309020205020404" pitchFamily="49" charset="0"/>
              </a:rPr>
              <a:t>Hauer</a:t>
            </a:r>
            <a:r>
              <a:rPr kumimoji="0" lang="fr-FR" altLang="fr-FR" sz="11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b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100" b="0" i="0" u="none" strike="noStrike" cap="none" normalizeH="0" baseline="0" err="1">
                <a:ln>
                  <a:noFill/>
                </a:ln>
                <a:solidFill>
                  <a:srgbClr val="CC7832"/>
                </a:solidFill>
                <a:effectLst/>
                <a:latin typeface="Courier New" panose="02070309020205020404" pitchFamily="49" charset="0"/>
                <a:cs typeface="Courier New" panose="02070309020205020404" pitchFamily="49" charset="0"/>
              </a:rPr>
              <a:t>const</a:t>
            </a: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err="1">
                <a:ln>
                  <a:noFill/>
                </a:ln>
                <a:solidFill>
                  <a:srgbClr val="FFC66D"/>
                </a:solidFill>
                <a:effectLst/>
                <a:latin typeface="Courier New" panose="02070309020205020404" pitchFamily="49" charset="0"/>
                <a:cs typeface="Courier New" panose="02070309020205020404" pitchFamily="49" charset="0"/>
              </a:rPr>
              <a:t>getLeadingActor</a:t>
            </a:r>
            <a:r>
              <a:rPr kumimoji="0" lang="fr-FR" altLang="fr-FR" sz="1100" b="0" i="0" u="none" strike="noStrike" cap="none" normalizeH="0" baseline="0">
                <a:ln>
                  <a:noFill/>
                </a:ln>
                <a:solidFill>
                  <a:srgbClr val="FFC66D"/>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movie</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=&gt; </a:t>
            </a:r>
            <a:r>
              <a:rPr kumimoji="0" lang="fr-FR" altLang="fr-FR" sz="11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movie</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err="1">
                <a:ln>
                  <a:noFill/>
                </a:ln>
                <a:solidFill>
                  <a:srgbClr val="9876AA"/>
                </a:solidFill>
                <a:effectLst/>
                <a:latin typeface="Courier New" panose="02070309020205020404" pitchFamily="49" charset="0"/>
                <a:cs typeface="Courier New" panose="02070309020205020404" pitchFamily="49" charset="0"/>
              </a:rPr>
              <a:t>actors</a:t>
            </a:r>
            <a:r>
              <a:rPr kumimoji="0" lang="fr-FR" altLang="fr-FR" sz="1100" b="1"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100" b="1"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0</a:t>
            </a:r>
            <a:r>
              <a:rPr kumimoji="0" lang="fr-FR" altLang="fr-FR" sz="1100" b="1"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err="1">
                <a:ln>
                  <a:noFill/>
                </a:ln>
                <a:solidFill>
                  <a:srgbClr val="9876AA"/>
                </a:solidFill>
                <a:effectLst/>
                <a:latin typeface="Courier New" panose="02070309020205020404" pitchFamily="49" charset="0"/>
                <a:cs typeface="Courier New" panose="02070309020205020404" pitchFamily="49" charset="0"/>
              </a:rPr>
              <a:t>name</a:t>
            </a: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100" b="0" i="0" u="none" strike="noStrike" cap="none" normalizeH="0" baseline="0" err="1">
                <a:ln>
                  <a:noFill/>
                </a:ln>
                <a:solidFill>
                  <a:srgbClr val="FFC66D"/>
                </a:solidFill>
                <a:effectLst/>
                <a:latin typeface="Courier New" panose="02070309020205020404" pitchFamily="49" charset="0"/>
                <a:cs typeface="Courier New" panose="02070309020205020404" pitchFamily="49" charset="0"/>
              </a:rPr>
              <a:t>getLeadingActor</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movieSmall</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=&gt; </a:t>
            </a:r>
            <a:r>
              <a:rPr kumimoji="0" lang="fr-FR" altLang="fr-FR" sz="1100" b="0" i="0" u="none" strike="noStrike" cap="none" normalizeH="0" baseline="0" err="1">
                <a:ln>
                  <a:noFill/>
                </a:ln>
                <a:solidFill>
                  <a:srgbClr val="808080"/>
                </a:solidFill>
                <a:effectLst/>
                <a:latin typeface="Courier New" panose="02070309020205020404" pitchFamily="49" charset="0"/>
                <a:cs typeface="Courier New" panose="02070309020205020404" pitchFamily="49" charset="0"/>
              </a:rPr>
              <a:t>undefined</a:t>
            </a:r>
            <a:br>
              <a:rPr kumimoji="0" lang="fr-FR" altLang="fr-FR" sz="11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r>
              <a:rPr kumimoji="0" lang="fr-FR" altLang="fr-FR" sz="1100" b="0" i="0" u="none" strike="noStrike" cap="none" normalizeH="0" baseline="0" err="1">
                <a:ln>
                  <a:noFill/>
                </a:ln>
                <a:solidFill>
                  <a:srgbClr val="FFC66D"/>
                </a:solidFill>
                <a:effectLst/>
                <a:latin typeface="Courier New" panose="02070309020205020404" pitchFamily="49" charset="0"/>
                <a:cs typeface="Courier New" panose="02070309020205020404" pitchFamily="49" charset="0"/>
              </a:rPr>
              <a:t>getLeadingActor</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movieFull</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=&gt; 'Harrison Ford'</a:t>
            </a:r>
            <a:endParaRPr kumimoji="0" lang="fr-FR" altLang="fr-F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918490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94F8A7-3807-4DD7-99E3-CFA201E3A34B}"/>
              </a:ext>
            </a:extLst>
          </p:cNvPr>
          <p:cNvSpPr>
            <a:spLocks noGrp="1"/>
          </p:cNvSpPr>
          <p:nvPr>
            <p:ph type="title"/>
          </p:nvPr>
        </p:nvSpPr>
        <p:spPr/>
        <p:txBody>
          <a:bodyPr anchor="ctr"/>
          <a:lstStyle/>
          <a:p>
            <a:r>
              <a:rPr lang="fr-FR" err="1"/>
              <a:t>Optional</a:t>
            </a:r>
            <a:r>
              <a:rPr lang="fr-FR"/>
              <a:t> </a:t>
            </a:r>
            <a:r>
              <a:rPr lang="fr-FR" err="1"/>
              <a:t>chaining</a:t>
            </a:r>
            <a:r>
              <a:rPr lang="fr-FR"/>
              <a:t> </a:t>
            </a:r>
          </a:p>
        </p:txBody>
      </p:sp>
      <p:sp>
        <p:nvSpPr>
          <p:cNvPr id="6" name="Rectangle 5">
            <a:extLst>
              <a:ext uri="{FF2B5EF4-FFF2-40B4-BE49-F238E27FC236}">
                <a16:creationId xmlns:a16="http://schemas.microsoft.com/office/drawing/2014/main" id="{16F4A8CC-F065-43A5-AA0D-BCBED10F7F80}"/>
              </a:ext>
            </a:extLst>
          </p:cNvPr>
          <p:cNvSpPr/>
          <p:nvPr/>
        </p:nvSpPr>
        <p:spPr>
          <a:xfrm>
            <a:off x="2293360" y="4608207"/>
            <a:ext cx="7605280" cy="369332"/>
          </a:xfrm>
          <a:prstGeom prst="rect">
            <a:avLst/>
          </a:prstGeom>
        </p:spPr>
        <p:txBody>
          <a:bodyPr wrap="square">
            <a:spAutoFit/>
          </a:bodyPr>
          <a:lstStyle/>
          <a:p>
            <a:r>
              <a:rPr lang="fr-FR" sz="1800">
                <a:latin typeface="Segoe UI" panose="020B0502040204020203" pitchFamily="34" charset="0"/>
                <a:hlinkClick r:id="rId2"/>
              </a:rPr>
              <a:t>https://babeljs.io/docs/en/babel-parser#latest-ecmascript-features</a:t>
            </a:r>
            <a:endParaRPr lang="fr-FR" sz="1800">
              <a:latin typeface="Segoe UI" panose="020B0502040204020203" pitchFamily="34" charset="0"/>
            </a:endParaRPr>
          </a:p>
        </p:txBody>
      </p:sp>
      <p:sp>
        <p:nvSpPr>
          <p:cNvPr id="7" name="Rectangle 6">
            <a:extLst>
              <a:ext uri="{FF2B5EF4-FFF2-40B4-BE49-F238E27FC236}">
                <a16:creationId xmlns:a16="http://schemas.microsoft.com/office/drawing/2014/main" id="{06653CA3-431A-497F-A54F-006D7B3FDB17}"/>
              </a:ext>
            </a:extLst>
          </p:cNvPr>
          <p:cNvSpPr/>
          <p:nvPr/>
        </p:nvSpPr>
        <p:spPr>
          <a:xfrm>
            <a:off x="4040565" y="5239389"/>
            <a:ext cx="4110869" cy="369332"/>
          </a:xfrm>
          <a:prstGeom prst="rect">
            <a:avLst/>
          </a:prstGeom>
        </p:spPr>
        <p:txBody>
          <a:bodyPr wrap="none">
            <a:spAutoFit/>
          </a:bodyPr>
          <a:lstStyle/>
          <a:p>
            <a:r>
              <a:rPr lang="fr-FR">
                <a:hlinkClick r:id="rId3"/>
              </a:rPr>
              <a:t>https://v8.dev/features/optional-chaining</a:t>
            </a:r>
            <a:endParaRPr lang="fr-FR"/>
          </a:p>
        </p:txBody>
      </p:sp>
      <p:sp>
        <p:nvSpPr>
          <p:cNvPr id="8" name="Rectangle 7">
            <a:extLst>
              <a:ext uri="{FF2B5EF4-FFF2-40B4-BE49-F238E27FC236}">
                <a16:creationId xmlns:a16="http://schemas.microsoft.com/office/drawing/2014/main" id="{F9AD04B8-C900-4F4E-87EE-811E9C97E6EE}"/>
              </a:ext>
            </a:extLst>
          </p:cNvPr>
          <p:cNvSpPr/>
          <p:nvPr/>
        </p:nvSpPr>
        <p:spPr>
          <a:xfrm>
            <a:off x="1001906" y="2132616"/>
            <a:ext cx="10058400" cy="1754326"/>
          </a:xfrm>
          <a:prstGeom prst="rect">
            <a:avLst/>
          </a:prstGeom>
        </p:spPr>
        <p:txBody>
          <a:bodyPr wrap="square">
            <a:spAutoFit/>
          </a:bodyPr>
          <a:lstStyle/>
          <a:p>
            <a:r>
              <a:rPr lang="en-US" err="1"/>
              <a:t>Cette</a:t>
            </a:r>
            <a:r>
              <a:rPr lang="en-US"/>
              <a:t> </a:t>
            </a:r>
            <a:r>
              <a:rPr lang="en-US" err="1"/>
              <a:t>syntaxe</a:t>
            </a:r>
            <a:r>
              <a:rPr lang="en-US"/>
              <a:t> </a:t>
            </a:r>
            <a:r>
              <a:rPr lang="en-US" err="1"/>
              <a:t>requiert</a:t>
            </a:r>
            <a:r>
              <a:rPr lang="en-US"/>
              <a:t> </a:t>
            </a:r>
            <a:r>
              <a:rPr lang="en-US" err="1"/>
              <a:t>une</a:t>
            </a:r>
            <a:r>
              <a:rPr lang="en-US"/>
              <a:t> </a:t>
            </a:r>
            <a:r>
              <a:rPr lang="en-US" err="1"/>
              <a:t>transpilation</a:t>
            </a:r>
            <a:r>
              <a:rPr lang="en-US"/>
              <a:t> babel </a:t>
            </a:r>
            <a:r>
              <a:rPr lang="en-US" err="1"/>
              <a:t>afin</a:t>
            </a:r>
            <a:r>
              <a:rPr lang="en-US"/>
              <a:t> </a:t>
            </a:r>
            <a:r>
              <a:rPr lang="en-US" err="1"/>
              <a:t>d’assurer</a:t>
            </a:r>
            <a:r>
              <a:rPr lang="en-US"/>
              <a:t> la </a:t>
            </a:r>
            <a:r>
              <a:rPr lang="en-US" err="1"/>
              <a:t>compatibilité</a:t>
            </a:r>
            <a:r>
              <a:rPr lang="en-US"/>
              <a:t> sur les </a:t>
            </a:r>
            <a:r>
              <a:rPr lang="en-US" err="1"/>
              <a:t>navigateurs</a:t>
            </a:r>
            <a:r>
              <a:rPr lang="en-US"/>
              <a:t> ne la </a:t>
            </a:r>
            <a:r>
              <a:rPr lang="en-US" err="1"/>
              <a:t>supportant</a:t>
            </a:r>
            <a:r>
              <a:rPr lang="en-US"/>
              <a:t> pas </a:t>
            </a:r>
            <a:r>
              <a:rPr lang="en-US" err="1"/>
              <a:t>nativement</a:t>
            </a:r>
            <a:r>
              <a:rPr lang="en-US"/>
              <a:t>.</a:t>
            </a:r>
          </a:p>
          <a:p>
            <a:r>
              <a:rPr lang="en-US"/>
              <a:t>Le plugin </a:t>
            </a:r>
            <a:r>
              <a:rPr lang="en-US" b="1"/>
              <a:t>@babel/parser</a:t>
            </a:r>
            <a:r>
              <a:rPr lang="en-US"/>
              <a:t> (à </a:t>
            </a:r>
            <a:r>
              <a:rPr lang="en-US" err="1"/>
              <a:t>partir</a:t>
            </a:r>
            <a:r>
              <a:rPr lang="en-US"/>
              <a:t> de la version 7.8) </a:t>
            </a:r>
            <a:r>
              <a:rPr lang="en-US" err="1"/>
              <a:t>intègre</a:t>
            </a:r>
            <a:r>
              <a:rPr lang="en-US"/>
              <a:t> </a:t>
            </a:r>
            <a:r>
              <a:rPr lang="en-US" err="1"/>
              <a:t>ce</a:t>
            </a:r>
            <a:r>
              <a:rPr lang="en-US"/>
              <a:t> support.</a:t>
            </a:r>
          </a:p>
          <a:p>
            <a:endParaRPr lang="en-US"/>
          </a:p>
          <a:p>
            <a:r>
              <a:rPr lang="en-US"/>
              <a:t>Le plugin </a:t>
            </a:r>
            <a:r>
              <a:rPr lang="en-US" err="1"/>
              <a:t>dédié</a:t>
            </a:r>
            <a:r>
              <a:rPr lang="en-US"/>
              <a:t> </a:t>
            </a:r>
            <a:r>
              <a:rPr lang="en-US" b="1"/>
              <a:t>@babel/plugin-proposal-optional-chaining</a:t>
            </a:r>
            <a:r>
              <a:rPr lang="en-US"/>
              <a:t>, qui </a:t>
            </a:r>
            <a:r>
              <a:rPr lang="en-US" err="1"/>
              <a:t>était</a:t>
            </a:r>
            <a:r>
              <a:rPr lang="en-US"/>
              <a:t> </a:t>
            </a:r>
            <a:r>
              <a:rPr lang="en-US" err="1"/>
              <a:t>précédemment</a:t>
            </a:r>
            <a:r>
              <a:rPr lang="en-US"/>
              <a:t> </a:t>
            </a:r>
            <a:r>
              <a:rPr lang="en-US" err="1"/>
              <a:t>utilisé</a:t>
            </a:r>
            <a:r>
              <a:rPr lang="en-US"/>
              <a:t>, </a:t>
            </a:r>
            <a:r>
              <a:rPr lang="en-US" err="1"/>
              <a:t>n’est</a:t>
            </a:r>
            <a:r>
              <a:rPr lang="en-US"/>
              <a:t> </a:t>
            </a:r>
            <a:r>
              <a:rPr lang="en-US" err="1"/>
              <a:t>donc</a:t>
            </a:r>
            <a:r>
              <a:rPr lang="en-US"/>
              <a:t> plus </a:t>
            </a:r>
            <a:r>
              <a:rPr lang="en-US" err="1"/>
              <a:t>nécessaire</a:t>
            </a:r>
            <a:r>
              <a:rPr lang="en-US"/>
              <a:t>.</a:t>
            </a:r>
          </a:p>
        </p:txBody>
      </p:sp>
    </p:spTree>
    <p:extLst>
      <p:ext uri="{BB962C8B-B14F-4D97-AF65-F5344CB8AC3E}">
        <p14:creationId xmlns:p14="http://schemas.microsoft.com/office/powerpoint/2010/main" val="2979237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94F8A7-3807-4DD7-99E3-CFA201E3A34B}"/>
              </a:ext>
            </a:extLst>
          </p:cNvPr>
          <p:cNvSpPr>
            <a:spLocks noGrp="1"/>
          </p:cNvSpPr>
          <p:nvPr>
            <p:ph type="title"/>
          </p:nvPr>
        </p:nvSpPr>
        <p:spPr/>
        <p:txBody>
          <a:bodyPr anchor="ctr"/>
          <a:lstStyle/>
          <a:p>
            <a:r>
              <a:rPr lang="fr-FR" err="1"/>
              <a:t>Nullish</a:t>
            </a:r>
            <a:r>
              <a:rPr lang="fr-FR"/>
              <a:t> </a:t>
            </a:r>
            <a:r>
              <a:rPr lang="fr-FR" err="1"/>
              <a:t>coalescing</a:t>
            </a:r>
            <a:endParaRPr lang="fr-FR"/>
          </a:p>
        </p:txBody>
      </p:sp>
      <p:sp>
        <p:nvSpPr>
          <p:cNvPr id="4" name="Rectangle 3">
            <a:extLst>
              <a:ext uri="{FF2B5EF4-FFF2-40B4-BE49-F238E27FC236}">
                <a16:creationId xmlns:a16="http://schemas.microsoft.com/office/drawing/2014/main" id="{7582B155-84F1-4DB4-8EA3-7E237DE6F9FC}"/>
              </a:ext>
            </a:extLst>
          </p:cNvPr>
          <p:cNvSpPr/>
          <p:nvPr/>
        </p:nvSpPr>
        <p:spPr>
          <a:xfrm>
            <a:off x="4423063" y="2038989"/>
            <a:ext cx="3345874" cy="646331"/>
          </a:xfrm>
          <a:prstGeom prst="rect">
            <a:avLst/>
          </a:prstGeom>
        </p:spPr>
        <p:txBody>
          <a:bodyPr wrap="square">
            <a:spAutoFit/>
          </a:bodyPr>
          <a:lstStyle/>
          <a:p>
            <a:pPr algn="ctr"/>
            <a:r>
              <a:rPr lang="fr-FR" sz="3600"/>
              <a:t>a ? a : b</a:t>
            </a:r>
          </a:p>
        </p:txBody>
      </p:sp>
      <p:sp>
        <p:nvSpPr>
          <p:cNvPr id="6" name="Rectangle 5">
            <a:extLst>
              <a:ext uri="{FF2B5EF4-FFF2-40B4-BE49-F238E27FC236}">
                <a16:creationId xmlns:a16="http://schemas.microsoft.com/office/drawing/2014/main" id="{2F3FC6EA-F552-4746-A875-F5B1A225B898}"/>
              </a:ext>
            </a:extLst>
          </p:cNvPr>
          <p:cNvSpPr/>
          <p:nvPr/>
        </p:nvSpPr>
        <p:spPr>
          <a:xfrm>
            <a:off x="5264676" y="3805443"/>
            <a:ext cx="1662648" cy="584775"/>
          </a:xfrm>
          <a:prstGeom prst="rect">
            <a:avLst/>
          </a:prstGeom>
        </p:spPr>
        <p:txBody>
          <a:bodyPr wrap="square">
            <a:spAutoFit/>
          </a:bodyPr>
          <a:lstStyle/>
          <a:p>
            <a:pPr algn="ctr"/>
            <a:r>
              <a:rPr lang="fr-FR" sz="3200"/>
              <a:t>a || b</a:t>
            </a:r>
          </a:p>
        </p:txBody>
      </p:sp>
      <p:sp>
        <p:nvSpPr>
          <p:cNvPr id="7" name="Flèche : bas 6">
            <a:extLst>
              <a:ext uri="{FF2B5EF4-FFF2-40B4-BE49-F238E27FC236}">
                <a16:creationId xmlns:a16="http://schemas.microsoft.com/office/drawing/2014/main" id="{A8996BA7-F19A-4A3A-B4A2-344B4BB4109F}"/>
              </a:ext>
            </a:extLst>
          </p:cNvPr>
          <p:cNvSpPr/>
          <p:nvPr/>
        </p:nvSpPr>
        <p:spPr>
          <a:xfrm>
            <a:off x="5798127" y="2899064"/>
            <a:ext cx="654628" cy="768927"/>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fr-FR"/>
          </a:p>
        </p:txBody>
      </p:sp>
      <p:sp>
        <p:nvSpPr>
          <p:cNvPr id="8" name="Rectangle 1">
            <a:extLst>
              <a:ext uri="{FF2B5EF4-FFF2-40B4-BE49-F238E27FC236}">
                <a16:creationId xmlns:a16="http://schemas.microsoft.com/office/drawing/2014/main" id="{F359818B-E22C-4C79-A169-4A72E8C24893}"/>
              </a:ext>
            </a:extLst>
          </p:cNvPr>
          <p:cNvSpPr>
            <a:spLocks noChangeArrowheads="1"/>
          </p:cNvSpPr>
          <p:nvPr/>
        </p:nvSpPr>
        <p:spPr bwMode="auto">
          <a:xfrm>
            <a:off x="180109" y="4634225"/>
            <a:ext cx="5945332" cy="30777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const </a:t>
            </a:r>
            <a:r>
              <a:rPr kumimoji="0" lang="fr-FR" altLang="fr-FR" sz="14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name</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fr-FR" altLang="fr-FR" sz="14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movie</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4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actor</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400" b="0" i="0" u="none" strike="noStrike" cap="none" normalizeH="0" baseline="0" err="1">
                <a:ln>
                  <a:noFill/>
                </a:ln>
                <a:solidFill>
                  <a:srgbClr val="9876AA"/>
                </a:solidFill>
                <a:effectLst/>
                <a:latin typeface="Courier New" panose="02070309020205020404" pitchFamily="49" charset="0"/>
                <a:cs typeface="Courier New" panose="02070309020205020404" pitchFamily="49" charset="0"/>
              </a:rPr>
              <a:t>name</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400" b="0" i="0" u="none" strike="noStrike" cap="none" normalizeH="0" baseline="0">
                <a:ln>
                  <a:noFill/>
                </a:ln>
                <a:solidFill>
                  <a:srgbClr val="9876AA"/>
                </a:solidFill>
                <a:effectLst/>
                <a:latin typeface="Courier New" panose="02070309020205020404" pitchFamily="49" charset="0"/>
                <a:cs typeface="Courier New" panose="02070309020205020404" pitchFamily="49" charset="0"/>
              </a:rPr>
              <a:t>first </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'Jane Doe'</a:t>
            </a: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endParaRPr kumimoji="0" lang="fr-FR" altLang="fr-FR" sz="1400" b="0" i="0" u="none" strike="noStrike" cap="none" normalizeH="0" baseline="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AFD54DEC-C8F8-4F2E-BFA0-416EDA4F6577}"/>
              </a:ext>
            </a:extLst>
          </p:cNvPr>
          <p:cNvSpPr>
            <a:spLocks noChangeArrowheads="1"/>
          </p:cNvSpPr>
          <p:nvPr/>
        </p:nvSpPr>
        <p:spPr bwMode="auto">
          <a:xfrm>
            <a:off x="180109" y="5141009"/>
            <a:ext cx="5476009" cy="73866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let </a:t>
            </a:r>
            <a:r>
              <a:rPr kumimoji="0" lang="fr-FR" altLang="fr-FR" sz="14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accountValue</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fr-FR" altLang="fr-FR" sz="14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4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codeBanque</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fr-FR" altLang="fr-FR" sz="14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4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4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accountValue</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fr-FR" altLang="fr-FR" sz="14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4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codeGuichet</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fr-FR" altLang="fr-FR" sz="14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4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4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accountValue</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fr-FR" altLang="fr-FR" sz="14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4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numeroCompte</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fr-FR" altLang="fr-FR" sz="14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4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endParaRPr kumimoji="0" lang="fr-FR" altLang="fr-FR" sz="14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ECA16B88-FE4A-4AAE-B203-0AE70463DB02}"/>
              </a:ext>
            </a:extLst>
          </p:cNvPr>
          <p:cNvSpPr>
            <a:spLocks noChangeArrowheads="1"/>
          </p:cNvSpPr>
          <p:nvPr/>
        </p:nvSpPr>
        <p:spPr bwMode="auto">
          <a:xfrm>
            <a:off x="7447859" y="2986949"/>
            <a:ext cx="4387388" cy="28931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const </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hasImageRecto</a:t>
            </a: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hasImageVerso</a:t>
            </a: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dateArc</a:t>
            </a: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idCheque</a:t>
            </a: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numeroCheque</a:t>
            </a: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libelleImpaye</a:t>
            </a: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dateRepresentation</a:t>
            </a: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numeroBordereauImpaye</a:t>
            </a: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dateDebit</a:t>
            </a: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montantImpaye</a:t>
            </a: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montantDebit</a:t>
            </a: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fr-FR" altLang="fr-FR" sz="14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impaye</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endParaRPr kumimoji="0" lang="fr-FR" altLang="fr-FR" sz="1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005623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94F8A7-3807-4DD7-99E3-CFA201E3A34B}"/>
              </a:ext>
            </a:extLst>
          </p:cNvPr>
          <p:cNvSpPr>
            <a:spLocks noGrp="1"/>
          </p:cNvSpPr>
          <p:nvPr>
            <p:ph type="title"/>
          </p:nvPr>
        </p:nvSpPr>
        <p:spPr/>
        <p:txBody>
          <a:bodyPr anchor="ctr"/>
          <a:lstStyle/>
          <a:p>
            <a:r>
              <a:rPr lang="fr-FR" err="1"/>
              <a:t>Nullish</a:t>
            </a:r>
            <a:r>
              <a:rPr lang="fr-FR"/>
              <a:t> </a:t>
            </a:r>
            <a:r>
              <a:rPr lang="fr-FR" err="1"/>
              <a:t>coalescing</a:t>
            </a:r>
            <a:endParaRPr lang="fr-FR"/>
          </a:p>
        </p:txBody>
      </p:sp>
      <p:sp>
        <p:nvSpPr>
          <p:cNvPr id="3" name="Rectangle 1">
            <a:extLst>
              <a:ext uri="{FF2B5EF4-FFF2-40B4-BE49-F238E27FC236}">
                <a16:creationId xmlns:a16="http://schemas.microsoft.com/office/drawing/2014/main" id="{2A6BF59A-2AF2-4046-98B0-3B08C9F8AAB6}"/>
              </a:ext>
            </a:extLst>
          </p:cNvPr>
          <p:cNvSpPr>
            <a:spLocks noChangeArrowheads="1"/>
          </p:cNvSpPr>
          <p:nvPr/>
        </p:nvSpPr>
        <p:spPr bwMode="auto">
          <a:xfrm>
            <a:off x="2692874" y="3429000"/>
            <a:ext cx="6795655" cy="267765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const </a:t>
            </a:r>
            <a:r>
              <a:rPr kumimoji="0" lang="fr-FR" altLang="fr-FR" sz="12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props</a:t>
            </a:r>
            <a:r>
              <a:rPr kumimoji="0" lang="fr-FR" altLang="fr-FR" sz="12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br>
              <a:rPr kumimoji="0" lang="fr-FR" altLang="fr-FR" sz="12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2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200" b="0" i="0" u="none" strike="noStrike" cap="none" normalizeH="0" baseline="0" err="1">
                <a:ln>
                  <a:noFill/>
                </a:ln>
                <a:solidFill>
                  <a:srgbClr val="9876AA"/>
                </a:solidFill>
                <a:effectLst/>
                <a:latin typeface="Courier New" panose="02070309020205020404" pitchFamily="49" charset="0"/>
                <a:cs typeface="Courier New" panose="02070309020205020404" pitchFamily="49" charset="0"/>
              </a:rPr>
              <a:t>name</a:t>
            </a:r>
            <a:r>
              <a:rPr kumimoji="0" lang="fr-FR" altLang="fr-FR" sz="12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2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fr-FR" altLang="fr-FR" sz="12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2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2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200" b="0" i="0" u="none" strike="noStrike" cap="none" normalizeH="0" baseline="0" err="1">
                <a:ln>
                  <a:noFill/>
                </a:ln>
                <a:solidFill>
                  <a:srgbClr val="9876AA"/>
                </a:solidFill>
                <a:effectLst/>
                <a:latin typeface="Courier New" panose="02070309020205020404" pitchFamily="49" charset="0"/>
                <a:cs typeface="Courier New" panose="02070309020205020404" pitchFamily="49" charset="0"/>
              </a:rPr>
              <a:t>age</a:t>
            </a:r>
            <a:r>
              <a:rPr kumimoji="0" lang="fr-FR" altLang="fr-FR" sz="12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2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0</a:t>
            </a:r>
            <a:r>
              <a:rPr kumimoji="0" lang="fr-FR" altLang="fr-FR" sz="12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2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2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200" b="0" i="0" u="none" strike="noStrike" cap="none" normalizeH="0" baseline="0" err="1">
                <a:ln>
                  <a:noFill/>
                </a:ln>
                <a:solidFill>
                  <a:srgbClr val="9876AA"/>
                </a:solidFill>
                <a:effectLst/>
                <a:latin typeface="Courier New" panose="02070309020205020404" pitchFamily="49" charset="0"/>
                <a:cs typeface="Courier New" panose="02070309020205020404" pitchFamily="49" charset="0"/>
              </a:rPr>
              <a:t>isFemale</a:t>
            </a:r>
            <a:r>
              <a:rPr kumimoji="0" lang="fr-FR" altLang="fr-FR" sz="12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2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false,</a:t>
            </a:r>
            <a:br>
              <a:rPr kumimoji="0" lang="fr-FR" altLang="fr-FR" sz="12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2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2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2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br>
              <a:rPr kumimoji="0" lang="fr-FR" altLang="fr-FR" sz="12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2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const </a:t>
            </a:r>
            <a:r>
              <a:rPr kumimoji="0" lang="fr-FR" altLang="fr-FR" sz="12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name</a:t>
            </a:r>
            <a:r>
              <a:rPr kumimoji="0" lang="fr-FR" altLang="fr-FR" sz="12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props.</a:t>
            </a:r>
            <a:r>
              <a:rPr kumimoji="0" lang="fr-FR" altLang="fr-FR" sz="1200" b="0" i="0" u="none" strike="noStrike" cap="none" normalizeH="0" baseline="0">
                <a:ln>
                  <a:noFill/>
                </a:ln>
                <a:solidFill>
                  <a:srgbClr val="9876AA"/>
                </a:solidFill>
                <a:effectLst/>
                <a:latin typeface="Courier New" panose="02070309020205020404" pitchFamily="49" charset="0"/>
                <a:cs typeface="Courier New" panose="02070309020205020404" pitchFamily="49" charset="0"/>
              </a:rPr>
              <a:t>name </a:t>
            </a:r>
            <a:r>
              <a:rPr kumimoji="0" lang="fr-FR" altLang="fr-FR" sz="12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2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fr-FR" altLang="fr-FR" sz="1200" b="0" i="0" u="none" strike="noStrike" cap="none" normalizeH="0" baseline="0" err="1">
                <a:ln>
                  <a:noFill/>
                </a:ln>
                <a:solidFill>
                  <a:srgbClr val="6A8759"/>
                </a:solidFill>
                <a:effectLst/>
                <a:latin typeface="Courier New" panose="02070309020205020404" pitchFamily="49" charset="0"/>
                <a:cs typeface="Courier New" panose="02070309020205020404" pitchFamily="49" charset="0"/>
              </a:rPr>
              <a:t>CrocName</a:t>
            </a:r>
            <a:r>
              <a:rPr kumimoji="0" lang="fr-FR" altLang="fr-FR" sz="12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a:t>
            </a:r>
            <a:r>
              <a:rPr kumimoji="0" lang="fr-FR" altLang="fr-FR" sz="1200" b="0" i="0" u="none" strike="noStrike" cap="none" normalizeH="0" baseline="0" err="1">
                <a:ln>
                  <a:noFill/>
                </a:ln>
                <a:solidFill>
                  <a:srgbClr val="6A8759"/>
                </a:solidFill>
                <a:effectLst/>
                <a:latin typeface="Courier New" panose="02070309020205020404" pitchFamily="49" charset="0"/>
                <a:cs typeface="Courier New" panose="02070309020205020404" pitchFamily="49" charset="0"/>
              </a:rPr>
              <a:t>Error</a:t>
            </a:r>
            <a:r>
              <a:rPr kumimoji="0" lang="fr-FR" altLang="fr-FR" sz="12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fr-FR" altLang="fr-FR" sz="12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2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2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a:t>
            </a:r>
            <a:r>
              <a:rPr kumimoji="0" lang="fr-FR" altLang="fr-FR" sz="1200" b="0" i="0" u="none" strike="noStrike" cap="none" normalizeH="0" baseline="0" err="1">
                <a:ln>
                  <a:noFill/>
                </a:ln>
                <a:solidFill>
                  <a:srgbClr val="808080"/>
                </a:solidFill>
                <a:effectLst/>
                <a:latin typeface="Courier New" panose="02070309020205020404" pitchFamily="49" charset="0"/>
                <a:cs typeface="Courier New" panose="02070309020205020404" pitchFamily="49" charset="0"/>
              </a:rPr>
              <a:t>name</a:t>
            </a:r>
            <a:r>
              <a:rPr kumimoji="0" lang="fr-FR" altLang="fr-FR" sz="12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 '</a:t>
            </a:r>
            <a:r>
              <a:rPr kumimoji="0" lang="fr-FR" altLang="fr-FR" sz="1200" b="0" i="0" u="none" strike="noStrike" cap="none" normalizeH="0" baseline="0" err="1">
                <a:ln>
                  <a:noFill/>
                </a:ln>
                <a:solidFill>
                  <a:srgbClr val="808080"/>
                </a:solidFill>
                <a:effectLst/>
                <a:latin typeface="Courier New" panose="02070309020205020404" pitchFamily="49" charset="0"/>
                <a:cs typeface="Courier New" panose="02070309020205020404" pitchFamily="49" charset="0"/>
              </a:rPr>
              <a:t>CrocName</a:t>
            </a:r>
            <a:r>
              <a:rPr kumimoji="0" lang="fr-FR" altLang="fr-FR" sz="12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a:t>
            </a:r>
            <a:r>
              <a:rPr kumimoji="0" lang="fr-FR" altLang="fr-FR" sz="1200" b="0" i="0" u="none" strike="noStrike" cap="none" normalizeH="0" baseline="0" err="1">
                <a:ln>
                  <a:noFill/>
                </a:ln>
                <a:solidFill>
                  <a:srgbClr val="808080"/>
                </a:solidFill>
                <a:effectLst/>
                <a:latin typeface="Courier New" panose="02070309020205020404" pitchFamily="49" charset="0"/>
                <a:cs typeface="Courier New" panose="02070309020205020404" pitchFamily="49" charset="0"/>
              </a:rPr>
              <a:t>Error</a:t>
            </a:r>
            <a:r>
              <a:rPr kumimoji="0" lang="fr-FR" altLang="fr-FR" sz="12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a:t>
            </a:r>
            <a:br>
              <a:rPr kumimoji="0" lang="fr-FR" altLang="fr-FR" sz="12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br>
              <a:rPr kumimoji="0" lang="fr-FR" altLang="fr-FR" sz="12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r>
              <a:rPr kumimoji="0" lang="fr-FR" altLang="fr-FR" sz="12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const </a:t>
            </a:r>
            <a:r>
              <a:rPr kumimoji="0" lang="fr-FR" altLang="fr-FR" sz="12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age</a:t>
            </a:r>
            <a:r>
              <a:rPr kumimoji="0" lang="fr-FR" altLang="fr-FR" sz="12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fr-FR" altLang="fr-FR" sz="12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props.</a:t>
            </a:r>
            <a:r>
              <a:rPr kumimoji="0" lang="fr-FR" altLang="fr-FR" sz="1200" b="0" i="0" u="none" strike="noStrike" cap="none" normalizeH="0" baseline="0" err="1">
                <a:ln>
                  <a:noFill/>
                </a:ln>
                <a:solidFill>
                  <a:srgbClr val="9876AA"/>
                </a:solidFill>
                <a:effectLst/>
                <a:latin typeface="Courier New" panose="02070309020205020404" pitchFamily="49" charset="0"/>
                <a:cs typeface="Courier New" panose="02070309020205020404" pitchFamily="49" charset="0"/>
              </a:rPr>
              <a:t>age</a:t>
            </a:r>
            <a:r>
              <a:rPr kumimoji="0" lang="fr-FR" altLang="fr-FR" sz="1200" b="0" i="0" u="none" strike="noStrike" cap="none" normalizeH="0" baseline="0">
                <a:ln>
                  <a:noFill/>
                </a:ln>
                <a:solidFill>
                  <a:srgbClr val="9876AA"/>
                </a:solidFill>
                <a:effectLst/>
                <a:latin typeface="Courier New" panose="02070309020205020404" pitchFamily="49" charset="0"/>
                <a:cs typeface="Courier New" panose="02070309020205020404" pitchFamily="49" charset="0"/>
              </a:rPr>
              <a:t> </a:t>
            </a:r>
            <a:r>
              <a:rPr kumimoji="0" lang="fr-FR" altLang="fr-FR" sz="12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2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fr-FR" altLang="fr-FR" sz="1200" b="0" i="0" u="none" strike="noStrike" cap="none" normalizeH="0" baseline="0" err="1">
                <a:ln>
                  <a:noFill/>
                </a:ln>
                <a:solidFill>
                  <a:srgbClr val="6A8759"/>
                </a:solidFill>
                <a:effectLst/>
                <a:latin typeface="Courier New" panose="02070309020205020404" pitchFamily="49" charset="0"/>
                <a:cs typeface="Courier New" panose="02070309020205020404" pitchFamily="49" charset="0"/>
              </a:rPr>
              <a:t>Invalid</a:t>
            </a:r>
            <a:r>
              <a:rPr kumimoji="0" lang="fr-FR" altLang="fr-FR" sz="12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Age"</a:t>
            </a:r>
            <a:r>
              <a:rPr kumimoji="0" lang="fr-FR" altLang="fr-FR" sz="12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2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2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a:t>
            </a:r>
            <a:r>
              <a:rPr kumimoji="0" lang="fr-FR" altLang="fr-FR" sz="1200" b="0" i="0" u="none" strike="noStrike" cap="none" normalizeH="0" baseline="0" err="1">
                <a:ln>
                  <a:noFill/>
                </a:ln>
                <a:solidFill>
                  <a:srgbClr val="808080"/>
                </a:solidFill>
                <a:effectLst/>
                <a:latin typeface="Courier New" panose="02070309020205020404" pitchFamily="49" charset="0"/>
                <a:cs typeface="Courier New" panose="02070309020205020404" pitchFamily="49" charset="0"/>
              </a:rPr>
              <a:t>age</a:t>
            </a:r>
            <a:r>
              <a:rPr kumimoji="0" lang="fr-FR" altLang="fr-FR" sz="12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 '</a:t>
            </a:r>
            <a:r>
              <a:rPr kumimoji="0" lang="fr-FR" altLang="fr-FR" sz="1200" b="0" i="0" u="none" strike="noStrike" cap="none" normalizeH="0" baseline="0" err="1">
                <a:ln>
                  <a:noFill/>
                </a:ln>
                <a:solidFill>
                  <a:srgbClr val="808080"/>
                </a:solidFill>
                <a:effectLst/>
                <a:latin typeface="Courier New" panose="02070309020205020404" pitchFamily="49" charset="0"/>
                <a:cs typeface="Courier New" panose="02070309020205020404" pitchFamily="49" charset="0"/>
              </a:rPr>
              <a:t>Invalid</a:t>
            </a:r>
            <a:r>
              <a:rPr kumimoji="0" lang="fr-FR" altLang="fr-FR" sz="12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Age'</a:t>
            </a:r>
            <a:br>
              <a:rPr kumimoji="0" lang="fr-FR" altLang="fr-FR" sz="12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br>
              <a:rPr kumimoji="0" lang="fr-FR" altLang="fr-FR" sz="12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r>
              <a:rPr kumimoji="0" lang="fr-FR" altLang="fr-FR" sz="12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const </a:t>
            </a:r>
            <a:r>
              <a:rPr kumimoji="0" lang="fr-FR" altLang="fr-FR" sz="12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isFemale</a:t>
            </a:r>
            <a:r>
              <a:rPr kumimoji="0" lang="fr-FR" altLang="fr-FR" sz="12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fr-FR" altLang="fr-FR" sz="12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props.</a:t>
            </a:r>
            <a:r>
              <a:rPr kumimoji="0" lang="fr-FR" altLang="fr-FR" sz="1200" b="0" i="0" u="none" strike="noStrike" cap="none" normalizeH="0" baseline="0" err="1">
                <a:ln>
                  <a:noFill/>
                </a:ln>
                <a:solidFill>
                  <a:srgbClr val="9876AA"/>
                </a:solidFill>
                <a:effectLst/>
                <a:latin typeface="Courier New" panose="02070309020205020404" pitchFamily="49" charset="0"/>
                <a:cs typeface="Courier New" panose="02070309020205020404" pitchFamily="49" charset="0"/>
              </a:rPr>
              <a:t>isFemale</a:t>
            </a:r>
            <a:r>
              <a:rPr kumimoji="0" lang="fr-FR" altLang="fr-FR" sz="1200" b="0" i="0" u="none" strike="noStrike" cap="none" normalizeH="0" baseline="0">
                <a:ln>
                  <a:noFill/>
                </a:ln>
                <a:solidFill>
                  <a:srgbClr val="9876AA"/>
                </a:solidFill>
                <a:effectLst/>
                <a:latin typeface="Courier New" panose="02070309020205020404" pitchFamily="49" charset="0"/>
                <a:cs typeface="Courier New" panose="02070309020205020404" pitchFamily="49" charset="0"/>
              </a:rPr>
              <a:t> </a:t>
            </a:r>
            <a:r>
              <a:rPr kumimoji="0" lang="fr-FR" altLang="fr-FR" sz="12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200" b="0" i="0" u="none" strike="noStrike" cap="none" normalizeH="0" baseline="0" err="1">
                <a:ln>
                  <a:noFill/>
                </a:ln>
                <a:solidFill>
                  <a:srgbClr val="CC7832"/>
                </a:solidFill>
                <a:effectLst/>
                <a:latin typeface="Courier New" panose="02070309020205020404" pitchFamily="49" charset="0"/>
                <a:cs typeface="Courier New" panose="02070309020205020404" pitchFamily="49" charset="0"/>
              </a:rPr>
              <a:t>true</a:t>
            </a:r>
            <a:r>
              <a:rPr kumimoji="0" lang="fr-FR" altLang="fr-FR" sz="12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2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2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a:t>
            </a:r>
            <a:r>
              <a:rPr kumimoji="0" lang="fr-FR" altLang="fr-FR" sz="1200" b="0" i="0" u="none" strike="noStrike" cap="none" normalizeH="0" baseline="0" err="1">
                <a:ln>
                  <a:noFill/>
                </a:ln>
                <a:solidFill>
                  <a:srgbClr val="808080"/>
                </a:solidFill>
                <a:effectLst/>
                <a:latin typeface="Courier New" panose="02070309020205020404" pitchFamily="49" charset="0"/>
                <a:cs typeface="Courier New" panose="02070309020205020404" pitchFamily="49" charset="0"/>
              </a:rPr>
              <a:t>isFemale</a:t>
            </a:r>
            <a:r>
              <a:rPr kumimoji="0" lang="fr-FR" altLang="fr-FR" sz="12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 </a:t>
            </a:r>
            <a:r>
              <a:rPr kumimoji="0" lang="fr-FR" altLang="fr-FR" sz="1200" b="0" i="0" u="none" strike="noStrike" cap="none" normalizeH="0" baseline="0" err="1">
                <a:ln>
                  <a:noFill/>
                </a:ln>
                <a:solidFill>
                  <a:srgbClr val="808080"/>
                </a:solidFill>
                <a:effectLst/>
                <a:latin typeface="Courier New" panose="02070309020205020404" pitchFamily="49" charset="0"/>
                <a:cs typeface="Courier New" panose="02070309020205020404" pitchFamily="49" charset="0"/>
              </a:rPr>
              <a:t>true</a:t>
            </a:r>
            <a:endParaRPr kumimoji="0" lang="fr-FR" altLang="fr-FR" sz="1200" b="0" i="0" u="none" strike="noStrike" cap="none" normalizeH="0" baseline="0">
              <a:ln>
                <a:noFill/>
              </a:ln>
              <a:solidFill>
                <a:schemeClr val="tx1"/>
              </a:solidFill>
              <a:effectLst/>
              <a:latin typeface="Arial" panose="020B0604020202020204" pitchFamily="34" charset="0"/>
            </a:endParaRPr>
          </a:p>
        </p:txBody>
      </p:sp>
      <p:sp>
        <p:nvSpPr>
          <p:cNvPr id="5" name="Émoticône 4">
            <a:extLst>
              <a:ext uri="{FF2B5EF4-FFF2-40B4-BE49-F238E27FC236}">
                <a16:creationId xmlns:a16="http://schemas.microsoft.com/office/drawing/2014/main" id="{757F03F5-DA40-4B52-929E-895985D57E1F}"/>
              </a:ext>
            </a:extLst>
          </p:cNvPr>
          <p:cNvSpPr/>
          <p:nvPr/>
        </p:nvSpPr>
        <p:spPr>
          <a:xfrm>
            <a:off x="5559136" y="2140527"/>
            <a:ext cx="644237" cy="633846"/>
          </a:xfrm>
          <a:prstGeom prst="smileyFace">
            <a:avLst>
              <a:gd name="adj" fmla="val -4653"/>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6980752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94F8A7-3807-4DD7-99E3-CFA201E3A34B}"/>
              </a:ext>
            </a:extLst>
          </p:cNvPr>
          <p:cNvSpPr>
            <a:spLocks noGrp="1"/>
          </p:cNvSpPr>
          <p:nvPr>
            <p:ph type="title"/>
          </p:nvPr>
        </p:nvSpPr>
        <p:spPr/>
        <p:txBody>
          <a:bodyPr anchor="ctr"/>
          <a:lstStyle/>
          <a:p>
            <a:r>
              <a:rPr lang="fr-FR" err="1"/>
              <a:t>Nullish</a:t>
            </a:r>
            <a:r>
              <a:rPr lang="fr-FR"/>
              <a:t> </a:t>
            </a:r>
            <a:r>
              <a:rPr lang="fr-FR" err="1"/>
              <a:t>coalescing</a:t>
            </a:r>
            <a:endParaRPr lang="fr-FR"/>
          </a:p>
        </p:txBody>
      </p:sp>
      <p:sp>
        <p:nvSpPr>
          <p:cNvPr id="4" name="Rectangle 1">
            <a:extLst>
              <a:ext uri="{FF2B5EF4-FFF2-40B4-BE49-F238E27FC236}">
                <a16:creationId xmlns:a16="http://schemas.microsoft.com/office/drawing/2014/main" id="{E7C7B6D9-3DA3-4A1E-8DB2-D5F45D45FB3D}"/>
              </a:ext>
            </a:extLst>
          </p:cNvPr>
          <p:cNvSpPr>
            <a:spLocks noChangeArrowheads="1"/>
          </p:cNvSpPr>
          <p:nvPr/>
        </p:nvSpPr>
        <p:spPr bwMode="auto">
          <a:xfrm>
            <a:off x="3061854" y="2331930"/>
            <a:ext cx="6068291" cy="310854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const </a:t>
            </a:r>
            <a:r>
              <a:rPr kumimoji="0" lang="fr-FR" altLang="fr-FR" sz="14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props</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b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err="1">
                <a:ln>
                  <a:noFill/>
                </a:ln>
                <a:solidFill>
                  <a:srgbClr val="9876AA"/>
                </a:solidFill>
                <a:effectLst/>
                <a:latin typeface="Courier New" panose="02070309020205020404" pitchFamily="49" charset="0"/>
                <a:cs typeface="Courier New" panose="02070309020205020404" pitchFamily="49" charset="0"/>
              </a:rPr>
              <a:t>name</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err="1">
                <a:ln>
                  <a:noFill/>
                </a:ln>
                <a:solidFill>
                  <a:srgbClr val="9876AA"/>
                </a:solidFill>
                <a:effectLst/>
                <a:latin typeface="Courier New" panose="02070309020205020404" pitchFamily="49" charset="0"/>
                <a:cs typeface="Courier New" panose="02070309020205020404" pitchFamily="49" charset="0"/>
              </a:rPr>
              <a:t>age</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0</a:t>
            </a: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err="1">
                <a:ln>
                  <a:noFill/>
                </a:ln>
                <a:solidFill>
                  <a:srgbClr val="9876AA"/>
                </a:solidFill>
                <a:effectLst/>
                <a:latin typeface="Courier New" panose="02070309020205020404" pitchFamily="49" charset="0"/>
                <a:cs typeface="Courier New" panose="02070309020205020404" pitchFamily="49" charset="0"/>
              </a:rPr>
              <a:t>isFemale</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false,</a:t>
            </a:r>
            <a:b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b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const </a:t>
            </a:r>
            <a:r>
              <a:rPr kumimoji="0" lang="fr-FR" altLang="fr-FR" sz="14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name</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fr-FR" altLang="fr-FR" sz="14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fr-FR" altLang="fr-FR" sz="1400" b="0" i="0" u="none" strike="noStrike" cap="none" normalizeH="0" baseline="0" err="1">
                <a:ln>
                  <a:noFill/>
                </a:ln>
                <a:solidFill>
                  <a:srgbClr val="6A8759"/>
                </a:solidFill>
                <a:effectLst/>
                <a:latin typeface="Courier New" panose="02070309020205020404" pitchFamily="49" charset="0"/>
                <a:cs typeface="Courier New" panose="02070309020205020404" pitchFamily="49" charset="0"/>
              </a:rPr>
              <a:t>CrocName</a:t>
            </a:r>
            <a:r>
              <a:rPr kumimoji="0" lang="fr-FR" altLang="fr-FR" sz="14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err="1">
                <a:ln>
                  <a:noFill/>
                </a:ln>
                <a:solidFill>
                  <a:srgbClr val="6A8759"/>
                </a:solidFill>
                <a:effectLst/>
                <a:latin typeface="Courier New" panose="02070309020205020404" pitchFamily="49" charset="0"/>
                <a:cs typeface="Courier New" panose="02070309020205020404" pitchFamily="49" charset="0"/>
              </a:rPr>
              <a:t>Error</a:t>
            </a:r>
            <a:r>
              <a:rPr kumimoji="0" lang="fr-FR" altLang="fr-FR" sz="14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br>
              <a:rPr kumimoji="0" lang="fr-FR" altLang="fr-FR" sz="14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br>
            <a:r>
              <a:rPr kumimoji="0" lang="fr-FR" altLang="fr-FR" sz="14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err="1">
                <a:ln>
                  <a:noFill/>
                </a:ln>
                <a:solidFill>
                  <a:srgbClr val="808080"/>
                </a:solidFill>
                <a:effectLst/>
                <a:latin typeface="Courier New" panose="02070309020205020404" pitchFamily="49" charset="0"/>
                <a:cs typeface="Courier New" panose="02070309020205020404" pitchFamily="49" charset="0"/>
              </a:rPr>
              <a:t>name</a:t>
            </a:r>
            <a:r>
              <a:rPr kumimoji="0" lang="fr-FR" altLang="fr-FR" sz="14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 ''</a:t>
            </a:r>
            <a:br>
              <a:rPr kumimoji="0" lang="fr-FR" altLang="fr-FR" sz="14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br>
              <a:rPr kumimoji="0" lang="fr-FR" altLang="fr-FR" sz="14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const </a:t>
            </a:r>
            <a:r>
              <a:rPr kumimoji="0" lang="fr-FR" altLang="fr-FR" sz="14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age</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fr-FR" altLang="fr-FR" sz="14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0 </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fr-FR" altLang="fr-FR" sz="1400" b="0" i="0" u="none" strike="noStrike" cap="none" normalizeH="0" baseline="0" err="1">
                <a:ln>
                  <a:noFill/>
                </a:ln>
                <a:solidFill>
                  <a:srgbClr val="6A8759"/>
                </a:solidFill>
                <a:effectLst/>
                <a:latin typeface="Courier New" panose="02070309020205020404" pitchFamily="49" charset="0"/>
                <a:cs typeface="Courier New" panose="02070309020205020404" pitchFamily="49" charset="0"/>
              </a:rPr>
              <a:t>Invalid</a:t>
            </a:r>
            <a:r>
              <a:rPr kumimoji="0" lang="fr-FR" altLang="fr-FR" sz="14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Age'</a:t>
            </a: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4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err="1">
                <a:ln>
                  <a:noFill/>
                </a:ln>
                <a:solidFill>
                  <a:srgbClr val="808080"/>
                </a:solidFill>
                <a:effectLst/>
                <a:latin typeface="Courier New" panose="02070309020205020404" pitchFamily="49" charset="0"/>
                <a:cs typeface="Courier New" panose="02070309020205020404" pitchFamily="49" charset="0"/>
              </a:rPr>
              <a:t>age</a:t>
            </a:r>
            <a:r>
              <a:rPr kumimoji="0" lang="fr-FR" altLang="fr-FR" sz="14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 0</a:t>
            </a:r>
            <a:br>
              <a:rPr kumimoji="0" lang="fr-FR" altLang="fr-FR" sz="14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br>
              <a:rPr kumimoji="0" lang="fr-FR" altLang="fr-FR" sz="14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const </a:t>
            </a:r>
            <a:r>
              <a:rPr kumimoji="0" lang="fr-FR" altLang="fr-FR" sz="14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isFemale</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false </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err="1">
                <a:ln>
                  <a:noFill/>
                </a:ln>
                <a:solidFill>
                  <a:srgbClr val="CC7832"/>
                </a:solidFill>
                <a:effectLst/>
                <a:latin typeface="Courier New" panose="02070309020205020404" pitchFamily="49" charset="0"/>
                <a:cs typeface="Courier New" panose="02070309020205020404" pitchFamily="49" charset="0"/>
              </a:rPr>
              <a:t>true</a:t>
            </a: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4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err="1">
                <a:ln>
                  <a:noFill/>
                </a:ln>
                <a:solidFill>
                  <a:srgbClr val="808080"/>
                </a:solidFill>
                <a:effectLst/>
                <a:latin typeface="Courier New" panose="02070309020205020404" pitchFamily="49" charset="0"/>
                <a:cs typeface="Courier New" panose="02070309020205020404" pitchFamily="49" charset="0"/>
              </a:rPr>
              <a:t>isFemale</a:t>
            </a:r>
            <a:r>
              <a:rPr kumimoji="0" lang="fr-FR" altLang="fr-FR" sz="14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 false</a:t>
            </a:r>
            <a:endParaRPr kumimoji="0" lang="fr-FR" altLang="fr-FR" sz="1400" b="0" i="0" u="none" strike="noStrike" cap="none" normalizeH="0" baseline="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21D887F5-2DD9-44F2-A533-B7EFC8CD0BAD}"/>
              </a:ext>
            </a:extLst>
          </p:cNvPr>
          <p:cNvSpPr/>
          <p:nvPr/>
        </p:nvSpPr>
        <p:spPr>
          <a:xfrm>
            <a:off x="4561609" y="4135581"/>
            <a:ext cx="374073" cy="519546"/>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AB468FC6-E7C0-4DB3-B3AD-C61E61C9EBC2}"/>
              </a:ext>
            </a:extLst>
          </p:cNvPr>
          <p:cNvSpPr/>
          <p:nvPr/>
        </p:nvSpPr>
        <p:spPr>
          <a:xfrm>
            <a:off x="4755572" y="3489056"/>
            <a:ext cx="374073" cy="519546"/>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30E11F12-4DC2-414B-B435-CEA5A2AABCC1}"/>
              </a:ext>
            </a:extLst>
          </p:cNvPr>
          <p:cNvSpPr/>
          <p:nvPr/>
        </p:nvSpPr>
        <p:spPr>
          <a:xfrm>
            <a:off x="5514109" y="4779818"/>
            <a:ext cx="374073" cy="519546"/>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0448156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94F8A7-3807-4DD7-99E3-CFA201E3A34B}"/>
              </a:ext>
            </a:extLst>
          </p:cNvPr>
          <p:cNvSpPr>
            <a:spLocks noGrp="1"/>
          </p:cNvSpPr>
          <p:nvPr>
            <p:ph type="title"/>
          </p:nvPr>
        </p:nvSpPr>
        <p:spPr/>
        <p:txBody>
          <a:bodyPr anchor="ctr"/>
          <a:lstStyle/>
          <a:p>
            <a:r>
              <a:rPr lang="fr-FR" err="1"/>
              <a:t>Nullish</a:t>
            </a:r>
            <a:r>
              <a:rPr lang="fr-FR"/>
              <a:t> </a:t>
            </a:r>
            <a:r>
              <a:rPr lang="fr-FR" err="1"/>
              <a:t>coalescing</a:t>
            </a:r>
            <a:endParaRPr lang="fr-FR"/>
          </a:p>
        </p:txBody>
      </p:sp>
      <p:sp>
        <p:nvSpPr>
          <p:cNvPr id="9" name="Rectangle 8">
            <a:extLst>
              <a:ext uri="{FF2B5EF4-FFF2-40B4-BE49-F238E27FC236}">
                <a16:creationId xmlns:a16="http://schemas.microsoft.com/office/drawing/2014/main" id="{6736D54B-0E4C-496F-8166-FF0B6F70EFBD}"/>
              </a:ext>
            </a:extLst>
          </p:cNvPr>
          <p:cNvSpPr/>
          <p:nvPr/>
        </p:nvSpPr>
        <p:spPr>
          <a:xfrm>
            <a:off x="1001906" y="2132616"/>
            <a:ext cx="10058400" cy="1754326"/>
          </a:xfrm>
          <a:prstGeom prst="rect">
            <a:avLst/>
          </a:prstGeom>
        </p:spPr>
        <p:txBody>
          <a:bodyPr wrap="square">
            <a:spAutoFit/>
          </a:bodyPr>
          <a:lstStyle/>
          <a:p>
            <a:r>
              <a:rPr lang="en-US" err="1"/>
              <a:t>Cette</a:t>
            </a:r>
            <a:r>
              <a:rPr lang="en-US"/>
              <a:t> </a:t>
            </a:r>
            <a:r>
              <a:rPr lang="en-US" err="1"/>
              <a:t>syntaxe</a:t>
            </a:r>
            <a:r>
              <a:rPr lang="en-US"/>
              <a:t> </a:t>
            </a:r>
            <a:r>
              <a:rPr lang="en-US" err="1"/>
              <a:t>requiert</a:t>
            </a:r>
            <a:r>
              <a:rPr lang="en-US"/>
              <a:t> </a:t>
            </a:r>
            <a:r>
              <a:rPr lang="en-US" err="1"/>
              <a:t>une</a:t>
            </a:r>
            <a:r>
              <a:rPr lang="en-US"/>
              <a:t> </a:t>
            </a:r>
            <a:r>
              <a:rPr lang="en-US" err="1"/>
              <a:t>transpilation</a:t>
            </a:r>
            <a:r>
              <a:rPr lang="en-US"/>
              <a:t> babel </a:t>
            </a:r>
            <a:r>
              <a:rPr lang="en-US" err="1"/>
              <a:t>afin</a:t>
            </a:r>
            <a:r>
              <a:rPr lang="en-US"/>
              <a:t> </a:t>
            </a:r>
            <a:r>
              <a:rPr lang="en-US" err="1"/>
              <a:t>d’assurer</a:t>
            </a:r>
            <a:r>
              <a:rPr lang="en-US"/>
              <a:t> la </a:t>
            </a:r>
            <a:r>
              <a:rPr lang="en-US" err="1"/>
              <a:t>compatibilité</a:t>
            </a:r>
            <a:r>
              <a:rPr lang="en-US"/>
              <a:t> sur les </a:t>
            </a:r>
            <a:r>
              <a:rPr lang="en-US" err="1"/>
              <a:t>navigateurs</a:t>
            </a:r>
            <a:r>
              <a:rPr lang="en-US"/>
              <a:t> ne la </a:t>
            </a:r>
            <a:r>
              <a:rPr lang="en-US" err="1"/>
              <a:t>supportant</a:t>
            </a:r>
            <a:r>
              <a:rPr lang="en-US"/>
              <a:t> pas </a:t>
            </a:r>
            <a:r>
              <a:rPr lang="en-US" err="1"/>
              <a:t>nativement</a:t>
            </a:r>
            <a:r>
              <a:rPr lang="en-US"/>
              <a:t>.</a:t>
            </a:r>
          </a:p>
          <a:p>
            <a:r>
              <a:rPr lang="en-US"/>
              <a:t>Le plugin </a:t>
            </a:r>
            <a:r>
              <a:rPr lang="en-US" b="1"/>
              <a:t>@babel/parser</a:t>
            </a:r>
            <a:r>
              <a:rPr lang="en-US"/>
              <a:t> (à </a:t>
            </a:r>
            <a:r>
              <a:rPr lang="en-US" err="1"/>
              <a:t>partir</a:t>
            </a:r>
            <a:r>
              <a:rPr lang="en-US"/>
              <a:t> de la version 7.8) </a:t>
            </a:r>
            <a:r>
              <a:rPr lang="en-US" err="1"/>
              <a:t>intègre</a:t>
            </a:r>
            <a:r>
              <a:rPr lang="en-US"/>
              <a:t> </a:t>
            </a:r>
            <a:r>
              <a:rPr lang="en-US" err="1"/>
              <a:t>ce</a:t>
            </a:r>
            <a:r>
              <a:rPr lang="en-US"/>
              <a:t> support.</a:t>
            </a:r>
          </a:p>
          <a:p>
            <a:endParaRPr lang="en-US"/>
          </a:p>
          <a:p>
            <a:r>
              <a:rPr lang="en-US"/>
              <a:t>Le plugin </a:t>
            </a:r>
            <a:r>
              <a:rPr lang="en-US" err="1"/>
              <a:t>dédié</a:t>
            </a:r>
            <a:r>
              <a:rPr lang="en-US"/>
              <a:t> </a:t>
            </a:r>
            <a:r>
              <a:rPr lang="en-US" b="1"/>
              <a:t>@babel/plugin-proposal-nullish-coalescing-operator</a:t>
            </a:r>
            <a:r>
              <a:rPr lang="en-US"/>
              <a:t>, qui </a:t>
            </a:r>
            <a:r>
              <a:rPr lang="en-US" err="1"/>
              <a:t>était</a:t>
            </a:r>
            <a:r>
              <a:rPr lang="en-US"/>
              <a:t> </a:t>
            </a:r>
            <a:r>
              <a:rPr lang="en-US" err="1"/>
              <a:t>précédemment</a:t>
            </a:r>
            <a:r>
              <a:rPr lang="en-US"/>
              <a:t> </a:t>
            </a:r>
            <a:r>
              <a:rPr lang="en-US" err="1"/>
              <a:t>utilisé</a:t>
            </a:r>
            <a:r>
              <a:rPr lang="en-US"/>
              <a:t>, </a:t>
            </a:r>
            <a:r>
              <a:rPr lang="en-US" err="1"/>
              <a:t>n’est</a:t>
            </a:r>
            <a:r>
              <a:rPr lang="en-US"/>
              <a:t> </a:t>
            </a:r>
            <a:r>
              <a:rPr lang="en-US" err="1"/>
              <a:t>donc</a:t>
            </a:r>
            <a:r>
              <a:rPr lang="en-US"/>
              <a:t> plus </a:t>
            </a:r>
            <a:r>
              <a:rPr lang="en-US" err="1"/>
              <a:t>nécessaire</a:t>
            </a:r>
            <a:r>
              <a:rPr lang="en-US"/>
              <a:t>.</a:t>
            </a:r>
          </a:p>
        </p:txBody>
      </p:sp>
      <p:sp>
        <p:nvSpPr>
          <p:cNvPr id="10" name="Rectangle 9">
            <a:extLst>
              <a:ext uri="{FF2B5EF4-FFF2-40B4-BE49-F238E27FC236}">
                <a16:creationId xmlns:a16="http://schemas.microsoft.com/office/drawing/2014/main" id="{4E16B085-BC35-41A6-BDA1-695B70466135}"/>
              </a:ext>
            </a:extLst>
          </p:cNvPr>
          <p:cNvSpPr/>
          <p:nvPr/>
        </p:nvSpPr>
        <p:spPr>
          <a:xfrm>
            <a:off x="2293360" y="4608207"/>
            <a:ext cx="7605280" cy="369332"/>
          </a:xfrm>
          <a:prstGeom prst="rect">
            <a:avLst/>
          </a:prstGeom>
        </p:spPr>
        <p:txBody>
          <a:bodyPr wrap="square">
            <a:spAutoFit/>
          </a:bodyPr>
          <a:lstStyle/>
          <a:p>
            <a:r>
              <a:rPr lang="fr-FR" sz="1800">
                <a:latin typeface="Segoe UI" panose="020B0502040204020203" pitchFamily="34" charset="0"/>
                <a:hlinkClick r:id="rId2"/>
              </a:rPr>
              <a:t>https://babeljs.io/docs/en/babel-parser#latest-ecmascript-features</a:t>
            </a:r>
            <a:endParaRPr lang="fr-FR" sz="1800">
              <a:latin typeface="Segoe UI" panose="020B0502040204020203" pitchFamily="34" charset="0"/>
            </a:endParaRPr>
          </a:p>
        </p:txBody>
      </p:sp>
    </p:spTree>
    <p:extLst>
      <p:ext uri="{BB962C8B-B14F-4D97-AF65-F5344CB8AC3E}">
        <p14:creationId xmlns:p14="http://schemas.microsoft.com/office/powerpoint/2010/main" val="2709333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52">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6" name="Rectangle 54">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56">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58">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60">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62">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C2B163B4-E04D-4B24-B564-C36C2092E128}"/>
              </a:ext>
            </a:extLst>
          </p:cNvPr>
          <p:cNvSpPr>
            <a:spLocks noGrp="1"/>
          </p:cNvSpPr>
          <p:nvPr>
            <p:ph type="title"/>
          </p:nvPr>
        </p:nvSpPr>
        <p:spPr>
          <a:xfrm>
            <a:off x="8109235" y="863695"/>
            <a:ext cx="3511233" cy="3779995"/>
          </a:xfrm>
        </p:spPr>
        <p:txBody>
          <a:bodyPr vert="horz" lIns="91440" tIns="45720" rIns="91440" bIns="45720" rtlCol="0" anchor="ctr">
            <a:normAutofit/>
          </a:bodyPr>
          <a:lstStyle/>
          <a:p>
            <a:pPr>
              <a:lnSpc>
                <a:spcPct val="90000"/>
              </a:lnSpc>
            </a:pPr>
            <a:r>
              <a:rPr lang="en-US">
                <a:solidFill>
                  <a:schemeClr val="tx1"/>
                </a:solidFill>
              </a:rPr>
              <a:t>which approach will we choose to have a clean and clear code?</a:t>
            </a:r>
          </a:p>
        </p:txBody>
      </p:sp>
      <p:sp>
        <p:nvSpPr>
          <p:cNvPr id="81" name="Rectangle 64">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35" name="Graphic 34" descr="Code-barres">
            <a:extLst>
              <a:ext uri="{FF2B5EF4-FFF2-40B4-BE49-F238E27FC236}">
                <a16:creationId xmlns:a16="http://schemas.microsoft.com/office/drawing/2014/main" id="{AA15A03F-63FC-F50A-8D36-2ECD1BB8E6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9157" y="647808"/>
            <a:ext cx="5581779" cy="5581779"/>
          </a:xfrm>
          <a:prstGeom prst="rect">
            <a:avLst/>
          </a:prstGeom>
        </p:spPr>
      </p:pic>
    </p:spTree>
    <p:extLst>
      <p:ext uri="{BB962C8B-B14F-4D97-AF65-F5344CB8AC3E}">
        <p14:creationId xmlns:p14="http://schemas.microsoft.com/office/powerpoint/2010/main" val="4646559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2" name="Rectangle 1045">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63" name="Rectangle 1047">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064" name="Rectangle 1049">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065" name="Rectangle 1051">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066" name="Rectangle 1053">
            <a:extLst>
              <a:ext uri="{FF2B5EF4-FFF2-40B4-BE49-F238E27FC236}">
                <a16:creationId xmlns:a16="http://schemas.microsoft.com/office/drawing/2014/main" id="{683F1FFD-1AA8-4EC2-97B9-FEC7564F48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7" name="Rectangle 1055">
            <a:extLst>
              <a:ext uri="{FF2B5EF4-FFF2-40B4-BE49-F238E27FC236}">
                <a16:creationId xmlns:a16="http://schemas.microsoft.com/office/drawing/2014/main" id="{8FF0F8A7-C9E3-49D9-A67E-09FF582C78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2408A75A-A4D4-4A36-870A-EBD8BC3AD26F}"/>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a:solidFill>
                  <a:srgbClr val="FFFFFF"/>
                </a:solidFill>
              </a:rPr>
              <a:t>Let’s sum up</a:t>
            </a:r>
          </a:p>
        </p:txBody>
      </p:sp>
      <p:grpSp>
        <p:nvGrpSpPr>
          <p:cNvPr id="1058" name="Group 1057">
            <a:extLst>
              <a:ext uri="{FF2B5EF4-FFF2-40B4-BE49-F238E27FC236}">
                <a16:creationId xmlns:a16="http://schemas.microsoft.com/office/drawing/2014/main" id="{A4274C20-A98B-4AC3-B16A-B7F41CB582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059" name="Rectangle 1058">
              <a:extLst>
                <a:ext uri="{FF2B5EF4-FFF2-40B4-BE49-F238E27FC236}">
                  <a16:creationId xmlns:a16="http://schemas.microsoft.com/office/drawing/2014/main" id="{43ECC69B-2243-424A-8237-CF490F8B06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60" name="Rectangle 1059">
              <a:extLst>
                <a:ext uri="{FF2B5EF4-FFF2-40B4-BE49-F238E27FC236}">
                  <a16:creationId xmlns:a16="http://schemas.microsoft.com/office/drawing/2014/main" id="{6D2EA3B9-3D17-4510-8464-E74F67267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061" name="Rectangle 1060">
              <a:extLst>
                <a:ext uri="{FF2B5EF4-FFF2-40B4-BE49-F238E27FC236}">
                  <a16:creationId xmlns:a16="http://schemas.microsoft.com/office/drawing/2014/main" id="{AA5DFA43-F31D-4C31-8826-6B40A21CF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graphicFrame>
        <p:nvGraphicFramePr>
          <p:cNvPr id="14" name="Espace réservé du contenu 3">
            <a:extLst>
              <a:ext uri="{FF2B5EF4-FFF2-40B4-BE49-F238E27FC236}">
                <a16:creationId xmlns:a16="http://schemas.microsoft.com/office/drawing/2014/main" id="{F9379C99-1EE4-4BB4-8AC4-8E8117A574D6}"/>
              </a:ext>
            </a:extLst>
          </p:cNvPr>
          <p:cNvGraphicFramePr>
            <a:graphicFrameLocks/>
          </p:cNvGraphicFramePr>
          <p:nvPr>
            <p:extLst>
              <p:ext uri="{D42A27DB-BD31-4B8C-83A1-F6EECF244321}">
                <p14:modId xmlns:p14="http://schemas.microsoft.com/office/powerpoint/2010/main" val="1543349605"/>
              </p:ext>
            </p:extLst>
          </p:nvPr>
        </p:nvGraphicFramePr>
        <p:xfrm>
          <a:off x="374537" y="1969330"/>
          <a:ext cx="7446059" cy="30715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693979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5" name="Rectangle 7174">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177" name="Rectangle 7176">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7179" name="Rectangle 7178">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7181" name="Rectangle 7180">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7183" name="Rectangle 7182">
            <a:extLst>
              <a:ext uri="{FF2B5EF4-FFF2-40B4-BE49-F238E27FC236}">
                <a16:creationId xmlns:a16="http://schemas.microsoft.com/office/drawing/2014/main" id="{BF3D65BA-1C65-40FB-92EF-83951BDC1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Image 7" descr="An illustration of the code examples covered in this section.">
            <a:extLst>
              <a:ext uri="{FF2B5EF4-FFF2-40B4-BE49-F238E27FC236}">
                <a16:creationId xmlns:a16="http://schemas.microsoft.com/office/drawing/2014/main" id="{BB89CB98-3461-46A9-9A24-38BEB43A48F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59249" y="1047665"/>
            <a:ext cx="6458893" cy="503038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5" name="Rectangle 7184">
            <a:extLst>
              <a:ext uri="{FF2B5EF4-FFF2-40B4-BE49-F238E27FC236}">
                <a16:creationId xmlns:a16="http://schemas.microsoft.com/office/drawing/2014/main" id="{ADF52CCA-FCDD-49A0-BFFC-3BD41F1B8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2408A75A-A4D4-4A36-870A-EBD8BC3AD26F}"/>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a:solidFill>
                  <a:srgbClr val="FFFFFF"/>
                </a:solidFill>
              </a:rPr>
              <a:t>map</a:t>
            </a:r>
          </a:p>
        </p:txBody>
      </p:sp>
      <p:cxnSp>
        <p:nvCxnSpPr>
          <p:cNvPr id="4" name="Connecteur droit 3">
            <a:extLst>
              <a:ext uri="{FF2B5EF4-FFF2-40B4-BE49-F238E27FC236}">
                <a16:creationId xmlns:a16="http://schemas.microsoft.com/office/drawing/2014/main" id="{2048E864-AEF5-424E-83D6-65AAFAA74D50}"/>
              </a:ext>
            </a:extLst>
          </p:cNvPr>
          <p:cNvCxnSpPr/>
          <p:nvPr/>
        </p:nvCxnSpPr>
        <p:spPr>
          <a:xfrm flipH="1">
            <a:off x="4495800" y="3076219"/>
            <a:ext cx="409575" cy="962025"/>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3186199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9" name="Rectangle 8198">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201" name="Rectangle 8200">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8203" name="Rectangle 8202">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8205" name="Rectangle 8204">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8207" name="Rectangle 8206">
            <a:extLst>
              <a:ext uri="{FF2B5EF4-FFF2-40B4-BE49-F238E27FC236}">
                <a16:creationId xmlns:a16="http://schemas.microsoft.com/office/drawing/2014/main" id="{BF3D65BA-1C65-40FB-92EF-83951BDC1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Image 8" descr="An illustration of a funnel with numbers going in the top and a few coming out of the bottom next to a handwritten version of the code covered in this section.">
            <a:extLst>
              <a:ext uri="{FF2B5EF4-FFF2-40B4-BE49-F238E27FC236}">
                <a16:creationId xmlns:a16="http://schemas.microsoft.com/office/drawing/2014/main" id="{9BC631DB-C93B-4E9C-8154-BD222390AF9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50725" y="1047665"/>
            <a:ext cx="5675940" cy="503038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9" name="Rectangle 8208">
            <a:extLst>
              <a:ext uri="{FF2B5EF4-FFF2-40B4-BE49-F238E27FC236}">
                <a16:creationId xmlns:a16="http://schemas.microsoft.com/office/drawing/2014/main" id="{ADF52CCA-FCDD-49A0-BFFC-3BD41F1B8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2408A75A-A4D4-4A36-870A-EBD8BC3AD26F}"/>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a:solidFill>
                  <a:srgbClr val="FFFFFF"/>
                </a:solidFill>
              </a:rPr>
              <a:t>filter</a:t>
            </a:r>
          </a:p>
        </p:txBody>
      </p:sp>
    </p:spTree>
    <p:extLst>
      <p:ext uri="{BB962C8B-B14F-4D97-AF65-F5344CB8AC3E}">
        <p14:creationId xmlns:p14="http://schemas.microsoft.com/office/powerpoint/2010/main" val="6801435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3" name="Rectangle 9222">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225" name="Rectangle 9224">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9227" name="Rectangle 9226">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9229" name="Rectangle 9228">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9231" name="Rectangle 9230">
            <a:extLst>
              <a:ext uri="{FF2B5EF4-FFF2-40B4-BE49-F238E27FC236}">
                <a16:creationId xmlns:a16="http://schemas.microsoft.com/office/drawing/2014/main" id="{BF3D65BA-1C65-40FB-92EF-83951BDC1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Image 9" descr="An illustration of a saucepan cooking ingredients next to handwritten code from the examples covered in this section.">
            <a:extLst>
              <a:ext uri="{FF2B5EF4-FFF2-40B4-BE49-F238E27FC236}">
                <a16:creationId xmlns:a16="http://schemas.microsoft.com/office/drawing/2014/main" id="{A7ADAC91-E551-434A-9536-62E640169C7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1440" y="1433608"/>
            <a:ext cx="6834511" cy="425849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33" name="Rectangle 9232">
            <a:extLst>
              <a:ext uri="{FF2B5EF4-FFF2-40B4-BE49-F238E27FC236}">
                <a16:creationId xmlns:a16="http://schemas.microsoft.com/office/drawing/2014/main" id="{ADF52CCA-FCDD-49A0-BFFC-3BD41F1B8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2408A75A-A4D4-4A36-870A-EBD8BC3AD26F}"/>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a:solidFill>
                  <a:srgbClr val="FFFFFF"/>
                </a:solidFill>
              </a:rPr>
              <a:t>reduce</a:t>
            </a:r>
          </a:p>
        </p:txBody>
      </p:sp>
    </p:spTree>
    <p:extLst>
      <p:ext uri="{BB962C8B-B14F-4D97-AF65-F5344CB8AC3E}">
        <p14:creationId xmlns:p14="http://schemas.microsoft.com/office/powerpoint/2010/main" val="13188632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2" name="Rectangle 1045">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63" name="Rectangle 1047">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064" name="Rectangle 1049">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065" name="Rectangle 1051">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066" name="Rectangle 1053">
            <a:extLst>
              <a:ext uri="{FF2B5EF4-FFF2-40B4-BE49-F238E27FC236}">
                <a16:creationId xmlns:a16="http://schemas.microsoft.com/office/drawing/2014/main" id="{683F1FFD-1AA8-4EC2-97B9-FEC7564F48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7" name="Rectangle 1055">
            <a:extLst>
              <a:ext uri="{FF2B5EF4-FFF2-40B4-BE49-F238E27FC236}">
                <a16:creationId xmlns:a16="http://schemas.microsoft.com/office/drawing/2014/main" id="{8FF0F8A7-C9E3-49D9-A67E-09FF582C78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2408A75A-A4D4-4A36-870A-EBD8BC3AD26F}"/>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a:solidFill>
                  <a:srgbClr val="FFFFFF"/>
                </a:solidFill>
              </a:rPr>
              <a:t>Let’s sum up</a:t>
            </a:r>
          </a:p>
        </p:txBody>
      </p:sp>
      <p:grpSp>
        <p:nvGrpSpPr>
          <p:cNvPr id="1058" name="Group 1057">
            <a:extLst>
              <a:ext uri="{FF2B5EF4-FFF2-40B4-BE49-F238E27FC236}">
                <a16:creationId xmlns:a16="http://schemas.microsoft.com/office/drawing/2014/main" id="{A4274C20-A98B-4AC3-B16A-B7F41CB582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059" name="Rectangle 1058">
              <a:extLst>
                <a:ext uri="{FF2B5EF4-FFF2-40B4-BE49-F238E27FC236}">
                  <a16:creationId xmlns:a16="http://schemas.microsoft.com/office/drawing/2014/main" id="{43ECC69B-2243-424A-8237-CF490F8B06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60" name="Rectangle 1059">
              <a:extLst>
                <a:ext uri="{FF2B5EF4-FFF2-40B4-BE49-F238E27FC236}">
                  <a16:creationId xmlns:a16="http://schemas.microsoft.com/office/drawing/2014/main" id="{6D2EA3B9-3D17-4510-8464-E74F67267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061" name="Rectangle 1060">
              <a:extLst>
                <a:ext uri="{FF2B5EF4-FFF2-40B4-BE49-F238E27FC236}">
                  <a16:creationId xmlns:a16="http://schemas.microsoft.com/office/drawing/2014/main" id="{AA5DFA43-F31D-4C31-8826-6B40A21CF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graphicFrame>
        <p:nvGraphicFramePr>
          <p:cNvPr id="14" name="Espace réservé du contenu 3">
            <a:extLst>
              <a:ext uri="{FF2B5EF4-FFF2-40B4-BE49-F238E27FC236}">
                <a16:creationId xmlns:a16="http://schemas.microsoft.com/office/drawing/2014/main" id="{F9379C99-1EE4-4BB4-8AC4-8E8117A574D6}"/>
              </a:ext>
            </a:extLst>
          </p:cNvPr>
          <p:cNvGraphicFramePr>
            <a:graphicFrameLocks/>
          </p:cNvGraphicFramePr>
          <p:nvPr>
            <p:extLst>
              <p:ext uri="{D42A27DB-BD31-4B8C-83A1-F6EECF244321}">
                <p14:modId xmlns:p14="http://schemas.microsoft.com/office/powerpoint/2010/main" val="2361869562"/>
              </p:ext>
            </p:extLst>
          </p:nvPr>
        </p:nvGraphicFramePr>
        <p:xfrm>
          <a:off x="374537" y="1969330"/>
          <a:ext cx="7446059" cy="30715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059761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20" name="Rectangle 1103">
            <a:extLst>
              <a:ext uri="{FF2B5EF4-FFF2-40B4-BE49-F238E27FC236}">
                <a16:creationId xmlns:a16="http://schemas.microsoft.com/office/drawing/2014/main" id="{1BB1D3B0-1E2E-48E2-ACCC-EE147A9A0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21" name="Rectangle 1105">
            <a:extLst>
              <a:ext uri="{FF2B5EF4-FFF2-40B4-BE49-F238E27FC236}">
                <a16:creationId xmlns:a16="http://schemas.microsoft.com/office/drawing/2014/main" id="{4BB8B191-5BC6-486A-8E6E-13B1C9EEE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22" name="Rectangle 1107">
            <a:extLst>
              <a:ext uri="{FF2B5EF4-FFF2-40B4-BE49-F238E27FC236}">
                <a16:creationId xmlns:a16="http://schemas.microsoft.com/office/drawing/2014/main" id="{06E3DE27-4115-4B5D-A9DB-3C7CDC82B1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123" name="Rectangle 1109">
            <a:extLst>
              <a:ext uri="{FF2B5EF4-FFF2-40B4-BE49-F238E27FC236}">
                <a16:creationId xmlns:a16="http://schemas.microsoft.com/office/drawing/2014/main" id="{AA5196B7-638B-4DC2-897C-9F49E9D46F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24" name="Rectangle 1111">
            <a:extLst>
              <a:ext uri="{FF2B5EF4-FFF2-40B4-BE49-F238E27FC236}">
                <a16:creationId xmlns:a16="http://schemas.microsoft.com/office/drawing/2014/main" id="{875485B9-8EE1-447A-9C08-F7D6B532A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25" name="Rectangle 1113">
            <a:extLst>
              <a:ext uri="{FF2B5EF4-FFF2-40B4-BE49-F238E27FC236}">
                <a16:creationId xmlns:a16="http://schemas.microsoft.com/office/drawing/2014/main" id="{B963707F-B98C-4143-AFCF-D6B56C975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4059" y="457200"/>
            <a:ext cx="5010912" cy="91440"/>
          </a:xfrm>
          <a:prstGeom prst="rect">
            <a:avLst/>
          </a:prstGeom>
          <a:ln>
            <a:noFill/>
          </a:ln>
          <a:effectLst/>
        </p:spPr>
        <p:style>
          <a:lnRef idx="1">
            <a:schemeClr val="accent1"/>
          </a:lnRef>
          <a:fillRef idx="3">
            <a:schemeClr val="accent1"/>
          </a:fillRef>
          <a:effectRef idx="2">
            <a:schemeClr val="accent1"/>
          </a:effectRef>
          <a:fontRef idx="minor">
            <a:schemeClr val="lt1"/>
          </a:fontRef>
        </p:style>
      </p:sp>
      <p:sp useBgFill="1">
        <p:nvSpPr>
          <p:cNvPr id="1126" name="Rectangle 1115">
            <a:extLst>
              <a:ext uri="{FF2B5EF4-FFF2-40B4-BE49-F238E27FC236}">
                <a16:creationId xmlns:a16="http://schemas.microsoft.com/office/drawing/2014/main" id="{88D2DFBB-460D-4ECB-BD76-509C99DAD6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5583" y="601197"/>
            <a:ext cx="5009388" cy="5789368"/>
          </a:xfrm>
          <a:prstGeom prst="rect">
            <a:avLst/>
          </a:prstGeom>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2408A75A-A4D4-4A36-870A-EBD8BC3AD26F}"/>
              </a:ext>
            </a:extLst>
          </p:cNvPr>
          <p:cNvSpPr>
            <a:spLocks noGrp="1"/>
          </p:cNvSpPr>
          <p:nvPr>
            <p:ph type="title"/>
          </p:nvPr>
        </p:nvSpPr>
        <p:spPr>
          <a:xfrm>
            <a:off x="837126" y="1419225"/>
            <a:ext cx="4320227" cy="2395117"/>
          </a:xfrm>
        </p:spPr>
        <p:txBody>
          <a:bodyPr vert="horz" lIns="91440" tIns="45720" rIns="91440" bIns="45720" rtlCol="0" anchor="b">
            <a:normAutofit/>
          </a:bodyPr>
          <a:lstStyle/>
          <a:p>
            <a:r>
              <a:rPr lang="en-US" sz="4000">
                <a:solidFill>
                  <a:schemeClr val="tx2"/>
                </a:solidFill>
              </a:rPr>
              <a:t>Tips</a:t>
            </a:r>
          </a:p>
        </p:txBody>
      </p:sp>
      <p:pic>
        <p:nvPicPr>
          <p:cNvPr id="1026" name="Image 25" descr="Image">
            <a:extLst>
              <a:ext uri="{FF2B5EF4-FFF2-40B4-BE49-F238E27FC236}">
                <a16:creationId xmlns:a16="http://schemas.microsoft.com/office/drawing/2014/main" id="{EAE5CD29-6D50-46FE-B1E7-0F0212647C2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63108" y="453318"/>
            <a:ext cx="5455540" cy="272777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Image 36" descr="const twit = {&#10;  '5820': 'followers'&#10;}&#10;&#10;&#10;twit[5820]//=&gt; followers&#10;&#10;[1, 2] + [3, 4]">
            <a:extLst>
              <a:ext uri="{FF2B5EF4-FFF2-40B4-BE49-F238E27FC236}">
                <a16:creationId xmlns:a16="http://schemas.microsoft.com/office/drawing/2014/main" id="{35FD3B37-7473-42DB-8702-9EDFE285EEC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71505" y="3222356"/>
            <a:ext cx="5447143" cy="326828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5289540"/>
      </p:ext>
    </p:extLst>
  </p:cSld>
  <p:clrMapOvr>
    <a:overrideClrMapping bg1="dk1" tx1="lt1" bg2="dk2" tx2="lt2" accent1="accent1" accent2="accent2" accent3="accent3" accent4="accent4" accent5="accent5" accent6="accent6" hlink="hlink" folHlink="folHlink"/>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42" name="Rectangle 5141">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144" name="Rectangle 5143">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5146" name="Rectangle 5145">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5148" name="Rectangle 5147">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5150" name="Rectangle 5149">
            <a:extLst>
              <a:ext uri="{FF2B5EF4-FFF2-40B4-BE49-F238E27FC236}">
                <a16:creationId xmlns:a16="http://schemas.microsoft.com/office/drawing/2014/main" id="{BF3D65BA-1C65-40FB-92EF-83951BDC1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Image 4" descr="Image">
            <a:extLst>
              <a:ext uri="{FF2B5EF4-FFF2-40B4-BE49-F238E27FC236}">
                <a16:creationId xmlns:a16="http://schemas.microsoft.com/office/drawing/2014/main" id="{4E75D6C7-C713-483C-80E9-0EDD16CDA98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1440" y="1768799"/>
            <a:ext cx="6834511" cy="358811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52" name="Rectangle 5151">
            <a:extLst>
              <a:ext uri="{FF2B5EF4-FFF2-40B4-BE49-F238E27FC236}">
                <a16:creationId xmlns:a16="http://schemas.microsoft.com/office/drawing/2014/main" id="{ADF52CCA-FCDD-49A0-BFFC-3BD41F1B8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2408A75A-A4D4-4A36-870A-EBD8BC3AD26F}"/>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a:solidFill>
                  <a:srgbClr val="FFFFFF"/>
                </a:solidFill>
              </a:rPr>
              <a:t>Tips</a:t>
            </a:r>
          </a:p>
        </p:txBody>
      </p:sp>
    </p:spTree>
    <p:extLst>
      <p:ext uri="{BB962C8B-B14F-4D97-AF65-F5344CB8AC3E}">
        <p14:creationId xmlns:p14="http://schemas.microsoft.com/office/powerpoint/2010/main" val="85680314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57" name="Rectangle 2056">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59" name="Rectangle 2058">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061" name="Rectangle 2060">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063" name="Rectangle 2062">
            <a:extLst>
              <a:ext uri="{FF2B5EF4-FFF2-40B4-BE49-F238E27FC236}">
                <a16:creationId xmlns:a16="http://schemas.microsoft.com/office/drawing/2014/main" id="{BF3D65BA-1C65-40FB-92EF-83951BDC1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Image 5" descr="Image">
            <a:extLst>
              <a:ext uri="{FF2B5EF4-FFF2-40B4-BE49-F238E27FC236}">
                <a16:creationId xmlns:a16="http://schemas.microsoft.com/office/drawing/2014/main" id="{D04854A4-858C-4FF4-93C0-3FB3C112DC5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1440" y="1768799"/>
            <a:ext cx="6834511" cy="358811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5" name="Rectangle 2064">
            <a:extLst>
              <a:ext uri="{FF2B5EF4-FFF2-40B4-BE49-F238E27FC236}">
                <a16:creationId xmlns:a16="http://schemas.microsoft.com/office/drawing/2014/main" id="{ADF52CCA-FCDD-49A0-BFFC-3BD41F1B8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2408A75A-A4D4-4A36-870A-EBD8BC3AD26F}"/>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a:solidFill>
                  <a:srgbClr val="FFFFFF"/>
                </a:solidFill>
              </a:rPr>
              <a:t>Tips</a:t>
            </a:r>
          </a:p>
        </p:txBody>
      </p:sp>
    </p:spTree>
    <p:extLst>
      <p:ext uri="{BB962C8B-B14F-4D97-AF65-F5344CB8AC3E}">
        <p14:creationId xmlns:p14="http://schemas.microsoft.com/office/powerpoint/2010/main" val="227065723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80" name="Rectangle 3079">
            <a:extLst>
              <a:ext uri="{FF2B5EF4-FFF2-40B4-BE49-F238E27FC236}">
                <a16:creationId xmlns:a16="http://schemas.microsoft.com/office/drawing/2014/main" id="{1BB1D3B0-1E2E-48E2-ACCC-EE147A9A0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82" name="Rectangle 3081">
            <a:extLst>
              <a:ext uri="{FF2B5EF4-FFF2-40B4-BE49-F238E27FC236}">
                <a16:creationId xmlns:a16="http://schemas.microsoft.com/office/drawing/2014/main" id="{4BB8B191-5BC6-486A-8E6E-13B1C9EEE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084" name="Rectangle 3083">
            <a:extLst>
              <a:ext uri="{FF2B5EF4-FFF2-40B4-BE49-F238E27FC236}">
                <a16:creationId xmlns:a16="http://schemas.microsoft.com/office/drawing/2014/main" id="{06E3DE27-4115-4B5D-A9DB-3C7CDC82B1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086" name="Rectangle 3085">
            <a:extLst>
              <a:ext uri="{FF2B5EF4-FFF2-40B4-BE49-F238E27FC236}">
                <a16:creationId xmlns:a16="http://schemas.microsoft.com/office/drawing/2014/main" id="{AA5196B7-638B-4DC2-897C-9F49E9D46F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88" name="Rectangle 3087">
            <a:extLst>
              <a:ext uri="{FF2B5EF4-FFF2-40B4-BE49-F238E27FC236}">
                <a16:creationId xmlns:a16="http://schemas.microsoft.com/office/drawing/2014/main" id="{875485B9-8EE1-447A-9C08-F7D6B532A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90" name="Rectangle 3089">
            <a:extLst>
              <a:ext uri="{FF2B5EF4-FFF2-40B4-BE49-F238E27FC236}">
                <a16:creationId xmlns:a16="http://schemas.microsoft.com/office/drawing/2014/main" id="{B963707F-B98C-4143-AFCF-D6B56C975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4059" y="457200"/>
            <a:ext cx="5010912" cy="91440"/>
          </a:xfrm>
          <a:prstGeom prst="rect">
            <a:avLst/>
          </a:prstGeom>
          <a:ln>
            <a:noFill/>
          </a:ln>
          <a:effectLst/>
        </p:spPr>
        <p:style>
          <a:lnRef idx="1">
            <a:schemeClr val="accent1"/>
          </a:lnRef>
          <a:fillRef idx="3">
            <a:schemeClr val="accent1"/>
          </a:fillRef>
          <a:effectRef idx="2">
            <a:schemeClr val="accent1"/>
          </a:effectRef>
          <a:fontRef idx="minor">
            <a:schemeClr val="lt1"/>
          </a:fontRef>
        </p:style>
      </p:sp>
      <p:sp useBgFill="1">
        <p:nvSpPr>
          <p:cNvPr id="3092" name="Rectangle 3091">
            <a:extLst>
              <a:ext uri="{FF2B5EF4-FFF2-40B4-BE49-F238E27FC236}">
                <a16:creationId xmlns:a16="http://schemas.microsoft.com/office/drawing/2014/main" id="{88D2DFBB-460D-4ECB-BD76-509C99DAD6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5583" y="601197"/>
            <a:ext cx="5009388" cy="5789368"/>
          </a:xfrm>
          <a:prstGeom prst="rect">
            <a:avLst/>
          </a:prstGeom>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2408A75A-A4D4-4A36-870A-EBD8BC3AD26F}"/>
              </a:ext>
            </a:extLst>
          </p:cNvPr>
          <p:cNvSpPr>
            <a:spLocks noGrp="1"/>
          </p:cNvSpPr>
          <p:nvPr>
            <p:ph type="title"/>
          </p:nvPr>
        </p:nvSpPr>
        <p:spPr>
          <a:xfrm>
            <a:off x="837126" y="1419225"/>
            <a:ext cx="4320227" cy="2395117"/>
          </a:xfrm>
        </p:spPr>
        <p:txBody>
          <a:bodyPr vert="horz" lIns="91440" tIns="45720" rIns="91440" bIns="45720" rtlCol="0" anchor="b">
            <a:normAutofit/>
          </a:bodyPr>
          <a:lstStyle/>
          <a:p>
            <a:r>
              <a:rPr lang="en-US" sz="4000">
                <a:solidFill>
                  <a:schemeClr val="tx2"/>
                </a:solidFill>
              </a:rPr>
              <a:t>Tips</a:t>
            </a:r>
          </a:p>
        </p:txBody>
      </p:sp>
      <p:pic>
        <p:nvPicPr>
          <p:cNvPr id="3075" name="Image 34" descr="const twit = {&#10;  name: 'Proful',&#10;  followers: 6210&#10;}&#10;&#10;twit.name&#10;twit['name']">
            <a:extLst>
              <a:ext uri="{FF2B5EF4-FFF2-40B4-BE49-F238E27FC236}">
                <a16:creationId xmlns:a16="http://schemas.microsoft.com/office/drawing/2014/main" id="{D61153E8-931F-49E0-BB05-23917E40B03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71505" y="453318"/>
            <a:ext cx="5428398" cy="272777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Image 33" descr="Image">
            <a:extLst>
              <a:ext uri="{FF2B5EF4-FFF2-40B4-BE49-F238E27FC236}">
                <a16:creationId xmlns:a16="http://schemas.microsoft.com/office/drawing/2014/main" id="{D693C3A1-1837-4AF9-94B7-90ACD632289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49487" y="3650902"/>
            <a:ext cx="5472433" cy="274989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36860"/>
      </p:ext>
    </p:extLst>
  </p:cSld>
  <p:clrMapOvr>
    <a:overrideClrMapping bg1="dk1" tx1="lt1" bg2="dk2" tx2="lt2" accent1="accent1" accent2="accent2" accent3="accent3" accent4="accent4" accent5="accent5" accent6="accent6" hlink="hlink" folHlink="folHlink"/>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153" name="Rectangle 6152">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6155" name="Rectangle 6154">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6157" name="Rectangle 6156">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6159" name="Rectangle 6158">
            <a:extLst>
              <a:ext uri="{FF2B5EF4-FFF2-40B4-BE49-F238E27FC236}">
                <a16:creationId xmlns:a16="http://schemas.microsoft.com/office/drawing/2014/main" id="{BF3D65BA-1C65-40FB-92EF-83951BDC1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Image 38" descr="function print(name = 'Proful') {&#10;  console.log(name)&#10;}&#10;&#10;print()            ➜ 'Proful'&#10;print('Rajesh')    ➜ 'Rajesh'&#10;print(undefined)   ➜ 'Proful'&#10;print(null)        ➜ null&#10;print('')          ➜ '' ">
            <a:extLst>
              <a:ext uri="{FF2B5EF4-FFF2-40B4-BE49-F238E27FC236}">
                <a16:creationId xmlns:a16="http://schemas.microsoft.com/office/drawing/2014/main" id="{2F8143A0-860E-417F-86E4-1C2FF4D906D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1440" y="1768799"/>
            <a:ext cx="6834511" cy="358811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61" name="Rectangle 6160">
            <a:extLst>
              <a:ext uri="{FF2B5EF4-FFF2-40B4-BE49-F238E27FC236}">
                <a16:creationId xmlns:a16="http://schemas.microsoft.com/office/drawing/2014/main" id="{ADF52CCA-FCDD-49A0-BFFC-3BD41F1B8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2408A75A-A4D4-4A36-870A-EBD8BC3AD26F}"/>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a:solidFill>
                  <a:srgbClr val="FFFFFF"/>
                </a:solidFill>
              </a:rPr>
              <a:t>Tips</a:t>
            </a:r>
          </a:p>
        </p:txBody>
      </p:sp>
    </p:spTree>
    <p:extLst>
      <p:ext uri="{BB962C8B-B14F-4D97-AF65-F5344CB8AC3E}">
        <p14:creationId xmlns:p14="http://schemas.microsoft.com/office/powerpoint/2010/main" val="3545571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0202" name="Rectangle 50182">
            <a:extLst>
              <a:ext uri="{FF2B5EF4-FFF2-40B4-BE49-F238E27FC236}">
                <a16:creationId xmlns:a16="http://schemas.microsoft.com/office/drawing/2014/main" id="{55FAF145-5B4C-43BD-940F-4078B66CE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useBgFill="1">
        <p:nvSpPr>
          <p:cNvPr id="50203" name="Rectangle 50184">
            <a:extLst>
              <a:ext uri="{FF2B5EF4-FFF2-40B4-BE49-F238E27FC236}">
                <a16:creationId xmlns:a16="http://schemas.microsoft.com/office/drawing/2014/main" id="{BA84E9D7-79F4-4111-9A13-89E56A860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1">
            <a:schemeClr val="accent1"/>
          </a:lnRef>
          <a:fillRef idx="3">
            <a:schemeClr val="accent1"/>
          </a:fillRef>
          <a:effectRef idx="2">
            <a:schemeClr val="accent1"/>
          </a:effectRef>
          <a:fontRef idx="minor">
            <a:schemeClr val="lt1"/>
          </a:fontRef>
        </p:style>
      </p:sp>
      <p:sp>
        <p:nvSpPr>
          <p:cNvPr id="50204" name="Rectangle 50186">
            <a:extLst>
              <a:ext uri="{FF2B5EF4-FFF2-40B4-BE49-F238E27FC236}">
                <a16:creationId xmlns:a16="http://schemas.microsoft.com/office/drawing/2014/main" id="{5D983AD6-73EA-4FD4-BF85-9C8E2CD01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11298933" cy="102197"/>
          </a:xfrm>
          <a:prstGeom prst="rect">
            <a:avLst/>
          </a:prstGeom>
          <a:solidFill>
            <a:srgbClr val="F41D02"/>
          </a:solidFill>
          <a:ln>
            <a:noFill/>
          </a:ln>
          <a:effectLst/>
        </p:spPr>
        <p:style>
          <a:lnRef idx="1">
            <a:schemeClr val="accent1"/>
          </a:lnRef>
          <a:fillRef idx="3">
            <a:schemeClr val="accent1"/>
          </a:fillRef>
          <a:effectRef idx="2">
            <a:schemeClr val="accent1"/>
          </a:effectRef>
          <a:fontRef idx="minor">
            <a:schemeClr val="lt1"/>
          </a:fontRef>
        </p:style>
      </p:sp>
      <p:pic>
        <p:nvPicPr>
          <p:cNvPr id="50178" name="Picture 2" descr="Cover image for Functional vs Object Oriented vs Procedural programming&#10;">
            <a:extLst>
              <a:ext uri="{FF2B5EF4-FFF2-40B4-BE49-F238E27FC236}">
                <a16:creationId xmlns:a16="http://schemas.microsoft.com/office/drawing/2014/main" id="{8923EBD4-D996-4196-8CFF-B1CE956FF74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50" r="130" b="1"/>
          <a:stretch/>
        </p:blipFill>
        <p:spPr bwMode="auto">
          <a:xfrm>
            <a:off x="446534" y="699247"/>
            <a:ext cx="11298933" cy="4896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499609"/>
      </p:ext>
    </p:extLst>
  </p:cSld>
  <p:clrMapOvr>
    <a:overrideClrMapping bg1="dk1" tx1="lt1" bg2="dk2" tx2="lt2" accent1="accent1" accent2="accent2" accent3="accent3" accent4="accent4" accent5="accent5" accent6="accent6" hlink="hlink" folHlink="folHlink"/>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84" name="Rectangle 2069">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85" name="Rectangle 2071">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86" name="Rectangle 2073">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087" name="Rectangle 2075">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088" name="Rectangle 2077">
            <a:extLst>
              <a:ext uri="{FF2B5EF4-FFF2-40B4-BE49-F238E27FC236}">
                <a16:creationId xmlns:a16="http://schemas.microsoft.com/office/drawing/2014/main" id="{BF3D65BA-1C65-40FB-92EF-83951BDC1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 35" descr="const combine = (...items) =&gt; {&#10;  return [...new Set(items.flat())];&#10;}&#10;&#10;combine(['a', 'b'], ['b', 'c'], ['d']);">
            <a:extLst>
              <a:ext uri="{FF2B5EF4-FFF2-40B4-BE49-F238E27FC236}">
                <a16:creationId xmlns:a16="http://schemas.microsoft.com/office/drawing/2014/main" id="{4C047E3E-2ECA-4576-A146-D3732B3748A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1440" y="1768799"/>
            <a:ext cx="6834511" cy="358811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9" name="Rectangle 2079">
            <a:extLst>
              <a:ext uri="{FF2B5EF4-FFF2-40B4-BE49-F238E27FC236}">
                <a16:creationId xmlns:a16="http://schemas.microsoft.com/office/drawing/2014/main" id="{ADF52CCA-FCDD-49A0-BFFC-3BD41F1B8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2408A75A-A4D4-4A36-870A-EBD8BC3AD26F}"/>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a:solidFill>
                  <a:srgbClr val="FFFFFF"/>
                </a:solidFill>
              </a:rPr>
              <a:t>Tips</a:t>
            </a:r>
          </a:p>
        </p:txBody>
      </p:sp>
    </p:spTree>
    <p:extLst>
      <p:ext uri="{BB962C8B-B14F-4D97-AF65-F5344CB8AC3E}">
        <p14:creationId xmlns:p14="http://schemas.microsoft.com/office/powerpoint/2010/main" val="242465619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7" name="Rectangle 10246">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249" name="Rectangle 10248">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0251" name="Rectangle 10250">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0253" name="Rectangle 10252">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0255" name="Rectangle 10254">
            <a:extLst>
              <a:ext uri="{FF2B5EF4-FFF2-40B4-BE49-F238E27FC236}">
                <a16:creationId xmlns:a16="http://schemas.microsoft.com/office/drawing/2014/main" id="{BF3D65BA-1C65-40FB-92EF-83951BDC1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Image 37" descr="🟧  🟩  🟪                   🟠  🟢  🟣&#10;&#10;&#10;[1, 2, 3].map(n =&gt; n * 2) &#10;&#10;&#10;          [ 2, 4, 6 ]&#10;&#10;🟧 🟩 🟪           🟧 🟩 &#10;&#10;&#10;[1, 2, 3].filter(n =&gt; n &lt;= 2)&#10;&#10;&#10;          [ 1, 2 ]&#10;&#10;🟧 🟩 🟪        🟩&#10;&#10;&#10;[1, 2, 3].find(n =&gt; n &gt; 1)&#10;&#10;&#10;          2&#10;&#10;🟧 🟩 🟪           🟤&#10;&#10;&#10;[1,2,3].reduce(p,n =&gt; p + n) &#10;&#10;&#10;        6">
            <a:extLst>
              <a:ext uri="{FF2B5EF4-FFF2-40B4-BE49-F238E27FC236}">
                <a16:creationId xmlns:a16="http://schemas.microsoft.com/office/drawing/2014/main" id="{F46A35EB-98E3-4914-ADD0-9CE6F28699B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1441" y="1716516"/>
            <a:ext cx="6834511" cy="410070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7" name="Rectangle 10256">
            <a:extLst>
              <a:ext uri="{FF2B5EF4-FFF2-40B4-BE49-F238E27FC236}">
                <a16:creationId xmlns:a16="http://schemas.microsoft.com/office/drawing/2014/main" id="{ADF52CCA-FCDD-49A0-BFFC-3BD41F1B8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2408A75A-A4D4-4A36-870A-EBD8BC3AD26F}"/>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a:solidFill>
                  <a:srgbClr val="FFFFFF"/>
                </a:solidFill>
              </a:rPr>
              <a:t>tips</a:t>
            </a:r>
          </a:p>
        </p:txBody>
      </p:sp>
      <p:sp>
        <p:nvSpPr>
          <p:cNvPr id="17" name="ZoneTexte 16">
            <a:extLst>
              <a:ext uri="{FF2B5EF4-FFF2-40B4-BE49-F238E27FC236}">
                <a16:creationId xmlns:a16="http://schemas.microsoft.com/office/drawing/2014/main" id="{490B921E-6B6D-497A-A944-32BC0C82F016}"/>
              </a:ext>
            </a:extLst>
          </p:cNvPr>
          <p:cNvSpPr txBox="1"/>
          <p:nvPr/>
        </p:nvSpPr>
        <p:spPr>
          <a:xfrm>
            <a:off x="986656" y="5986248"/>
            <a:ext cx="6081942" cy="646331"/>
          </a:xfrm>
          <a:prstGeom prst="rect">
            <a:avLst/>
          </a:prstGeom>
          <a:noFill/>
        </p:spPr>
        <p:txBody>
          <a:bodyPr wrap="square" rtlCol="0">
            <a:spAutoFit/>
          </a:bodyPr>
          <a:lstStyle/>
          <a:p>
            <a:pPr algn="ctr"/>
            <a:r>
              <a:rPr lang="en-US" b="1">
                <a:solidFill>
                  <a:srgbClr val="FF0000"/>
                </a:solidFill>
              </a:rPr>
              <a:t>If you do not have transformation operations, it is recommended to use for or </a:t>
            </a:r>
            <a:r>
              <a:rPr lang="en-US" b="1" err="1">
                <a:solidFill>
                  <a:srgbClr val="FF0000"/>
                </a:solidFill>
              </a:rPr>
              <a:t>forEach</a:t>
            </a:r>
            <a:r>
              <a:rPr lang="en-US" b="1">
                <a:solidFill>
                  <a:srgbClr val="FF0000"/>
                </a:solidFill>
              </a:rPr>
              <a:t> instead.</a:t>
            </a:r>
          </a:p>
        </p:txBody>
      </p:sp>
      <p:sp>
        <p:nvSpPr>
          <p:cNvPr id="19" name="ZoneTexte 18">
            <a:extLst>
              <a:ext uri="{FF2B5EF4-FFF2-40B4-BE49-F238E27FC236}">
                <a16:creationId xmlns:a16="http://schemas.microsoft.com/office/drawing/2014/main" id="{79E60C6D-4834-45BF-BE33-4ABE4383159D}"/>
              </a:ext>
            </a:extLst>
          </p:cNvPr>
          <p:cNvSpPr txBox="1"/>
          <p:nvPr/>
        </p:nvSpPr>
        <p:spPr>
          <a:xfrm>
            <a:off x="8353018" y="5319063"/>
            <a:ext cx="3081577" cy="738664"/>
          </a:xfrm>
          <a:prstGeom prst="rect">
            <a:avLst/>
          </a:prstGeom>
          <a:noFill/>
        </p:spPr>
        <p:txBody>
          <a:bodyPr wrap="square">
            <a:spAutoFit/>
          </a:bodyPr>
          <a:lstStyle/>
          <a:p>
            <a:r>
              <a:rPr lang="en-US" sz="1400">
                <a:hlinkClick r:id="rId3"/>
              </a:rPr>
              <a:t>https://developer.mozilla.org/en-US/docs/Web/JavaScript/Reference/Global_Objects/Array/map</a:t>
            </a:r>
            <a:endParaRPr lang="en-US" sz="1400"/>
          </a:p>
        </p:txBody>
      </p:sp>
      <p:pic>
        <p:nvPicPr>
          <p:cNvPr id="7" name="Image 6">
            <a:extLst>
              <a:ext uri="{FF2B5EF4-FFF2-40B4-BE49-F238E27FC236}">
                <a16:creationId xmlns:a16="http://schemas.microsoft.com/office/drawing/2014/main" id="{F0502490-23FF-410C-AD0B-1DA2A7C70353}"/>
              </a:ext>
            </a:extLst>
          </p:cNvPr>
          <p:cNvPicPr>
            <a:picLocks noChangeAspect="1"/>
          </p:cNvPicPr>
          <p:nvPr/>
        </p:nvPicPr>
        <p:blipFill>
          <a:blip r:embed="rId4"/>
          <a:stretch>
            <a:fillRect/>
          </a:stretch>
        </p:blipFill>
        <p:spPr>
          <a:xfrm>
            <a:off x="126595" y="671068"/>
            <a:ext cx="7802064" cy="876422"/>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8820125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84" name="Rectangle 2069">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85" name="Rectangle 2071">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86" name="Rectangle 2073">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087" name="Rectangle 2075">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088" name="Rectangle 2077">
            <a:extLst>
              <a:ext uri="{FF2B5EF4-FFF2-40B4-BE49-F238E27FC236}">
                <a16:creationId xmlns:a16="http://schemas.microsoft.com/office/drawing/2014/main" id="{BF3D65BA-1C65-40FB-92EF-83951BDC1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9" name="Rectangle 2079">
            <a:extLst>
              <a:ext uri="{FF2B5EF4-FFF2-40B4-BE49-F238E27FC236}">
                <a16:creationId xmlns:a16="http://schemas.microsoft.com/office/drawing/2014/main" id="{ADF52CCA-FCDD-49A0-BFFC-3BD41F1B8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2408A75A-A4D4-4A36-870A-EBD8BC3AD26F}"/>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a:solidFill>
                  <a:srgbClr val="FFFFFF"/>
                </a:solidFill>
              </a:rPr>
              <a:t>Tips</a:t>
            </a:r>
          </a:p>
        </p:txBody>
      </p:sp>
      <p:sp>
        <p:nvSpPr>
          <p:cNvPr id="11" name="Rectangle 10">
            <a:extLst>
              <a:ext uri="{FF2B5EF4-FFF2-40B4-BE49-F238E27FC236}">
                <a16:creationId xmlns:a16="http://schemas.microsoft.com/office/drawing/2014/main" id="{B2961D5E-74F1-47D7-9599-413CDC150C4E}"/>
              </a:ext>
            </a:extLst>
          </p:cNvPr>
          <p:cNvSpPr>
            <a:spLocks noChangeArrowheads="1"/>
          </p:cNvSpPr>
          <p:nvPr/>
        </p:nvSpPr>
        <p:spPr bwMode="auto">
          <a:xfrm>
            <a:off x="558559" y="1662212"/>
            <a:ext cx="9190662" cy="52322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CC7832"/>
                </a:solidFill>
                <a:effectLst/>
                <a:latin typeface="JetBrains Mono"/>
              </a:rPr>
              <a:t>const </a:t>
            </a:r>
            <a:r>
              <a:rPr kumimoji="0" lang="en-US" altLang="en-US" sz="1400" b="0" i="0" u="none" strike="noStrike" cap="none" normalizeH="0" baseline="0" err="1">
                <a:ln>
                  <a:noFill/>
                </a:ln>
                <a:solidFill>
                  <a:srgbClr val="A9B7C6"/>
                </a:solidFill>
                <a:effectLst/>
                <a:latin typeface="JetBrains Mono"/>
              </a:rPr>
              <a:t>getFrontendEvolutions</a:t>
            </a:r>
            <a:r>
              <a:rPr kumimoji="0" lang="en-US" altLang="en-US" sz="1400" b="0" i="0" u="none" strike="noStrike" cap="none" normalizeH="0" baseline="0">
                <a:ln>
                  <a:noFill/>
                </a:ln>
                <a:solidFill>
                  <a:srgbClr val="A9B7C6"/>
                </a:solidFill>
                <a:effectLst/>
                <a:latin typeface="JetBrains Mono"/>
              </a:rPr>
              <a:t> = (</a:t>
            </a:r>
            <a:r>
              <a:rPr kumimoji="0" lang="en-US" altLang="en-US" sz="1400" b="0" i="0" u="none" strike="noStrike" cap="none" normalizeH="0" baseline="0" err="1">
                <a:ln>
                  <a:noFill/>
                </a:ln>
                <a:solidFill>
                  <a:srgbClr val="A9B7C6"/>
                </a:solidFill>
                <a:effectLst/>
                <a:latin typeface="JetBrains Mono"/>
              </a:rPr>
              <a:t>awtWeb</a:t>
            </a:r>
            <a:r>
              <a:rPr kumimoji="0" lang="en-US" altLang="en-US" sz="1400" b="0" i="0" u="none" strike="noStrike" cap="none" normalizeH="0" baseline="0">
                <a:ln>
                  <a:noFill/>
                </a:ln>
                <a:solidFill>
                  <a:srgbClr val="A9B7C6"/>
                </a:solidFill>
                <a:effectLst/>
                <a:latin typeface="JetBrains Mono"/>
              </a:rPr>
              <a:t>) =&gt; </a:t>
            </a:r>
            <a:r>
              <a:rPr kumimoji="0" lang="en-US" altLang="en-US" sz="1400" b="0" i="0" u="none" strike="noStrike" cap="none" normalizeH="0" baseline="0" err="1">
                <a:ln>
                  <a:noFill/>
                </a:ln>
                <a:solidFill>
                  <a:srgbClr val="A9B7C6"/>
                </a:solidFill>
                <a:effectLst/>
                <a:latin typeface="JetBrains Mono"/>
              </a:rPr>
              <a:t>awtWeb.evolutions.filter</a:t>
            </a:r>
            <a:r>
              <a:rPr kumimoji="0" lang="en-US" altLang="en-US" sz="1400" b="0" i="0" u="none" strike="noStrike" cap="none" normalizeH="0" baseline="0">
                <a:ln>
                  <a:noFill/>
                </a:ln>
                <a:solidFill>
                  <a:srgbClr val="A9B7C6"/>
                </a:solidFill>
                <a:effectLst/>
                <a:latin typeface="JetBrains Mono"/>
              </a:rPr>
              <a:t>((item) =&gt; </a:t>
            </a:r>
            <a:r>
              <a:rPr kumimoji="0" lang="en-US" altLang="en-US" sz="1400" b="0" i="0" u="none" strike="noStrike" cap="none" normalizeH="0" baseline="0" err="1">
                <a:ln>
                  <a:noFill/>
                </a:ln>
                <a:solidFill>
                  <a:srgbClr val="A9B7C6"/>
                </a:solidFill>
                <a:effectLst/>
                <a:latin typeface="JetBrains Mono"/>
              </a:rPr>
              <a:t>item.type</a:t>
            </a:r>
            <a:r>
              <a:rPr kumimoji="0" lang="en-US" altLang="en-US" sz="1400" b="0" i="0" u="none" strike="noStrike" cap="none" normalizeH="0" baseline="0">
                <a:ln>
                  <a:noFill/>
                </a:ln>
                <a:solidFill>
                  <a:srgbClr val="A9B7C6"/>
                </a:solidFill>
                <a:effectLst/>
                <a:latin typeface="JetBrains Mono"/>
              </a:rPr>
              <a:t> === </a:t>
            </a:r>
            <a:r>
              <a:rPr kumimoji="0" lang="en-US" altLang="en-US" sz="1400" b="0" i="0" u="none" strike="noStrike" cap="none" normalizeH="0" baseline="0">
                <a:ln>
                  <a:noFill/>
                </a:ln>
                <a:solidFill>
                  <a:srgbClr val="6A8759"/>
                </a:solidFill>
                <a:effectLst/>
                <a:latin typeface="JetBrains Mono"/>
              </a:rPr>
              <a:t>'frontend'</a:t>
            </a:r>
            <a:r>
              <a:rPr kumimoji="0" lang="en-US" altLang="en-US" sz="1400" b="0" i="0" u="none" strike="noStrike" cap="none" normalizeH="0" baseline="0">
                <a:ln>
                  <a:noFill/>
                </a:ln>
                <a:solidFill>
                  <a:srgbClr val="A9B7C6"/>
                </a:solidFill>
                <a:effectLst/>
                <a:latin typeface="JetBrains Mono"/>
              </a:rPr>
              <a:t>)</a:t>
            </a:r>
            <a:r>
              <a:rPr kumimoji="0" lang="en-US" altLang="en-US" sz="1400" b="0" i="0" u="none" strike="noStrike" cap="none" normalizeH="0" baseline="0">
                <a:ln>
                  <a:noFill/>
                </a:ln>
                <a:solidFill>
                  <a:srgbClr val="CC7832"/>
                </a:solidFill>
                <a:effectLst/>
                <a:latin typeface="JetBrains Mono"/>
              </a:rPr>
              <a:t>;</a:t>
            </a:r>
            <a:br>
              <a:rPr kumimoji="0" lang="en-US" altLang="en-US" sz="1400" b="0" i="0" u="none" strike="noStrike" cap="none" normalizeH="0" baseline="0">
                <a:ln>
                  <a:noFill/>
                </a:ln>
                <a:solidFill>
                  <a:srgbClr val="CC7832"/>
                </a:solidFill>
                <a:effectLst/>
                <a:latin typeface="JetBrains Mono"/>
              </a:rPr>
            </a:br>
            <a:r>
              <a:rPr kumimoji="0" lang="en-US" altLang="en-US" sz="1400" b="0" i="0" u="none" strike="noStrike" cap="none" normalizeH="0" baseline="0">
                <a:ln>
                  <a:noFill/>
                </a:ln>
                <a:solidFill>
                  <a:srgbClr val="CC7832"/>
                </a:solidFill>
                <a:effectLst/>
                <a:latin typeface="JetBrains Mono"/>
              </a:rPr>
              <a:t>const </a:t>
            </a:r>
            <a:r>
              <a:rPr kumimoji="0" lang="en-US" altLang="en-US" sz="1400" b="0" i="0" u="none" strike="noStrike" cap="none" normalizeH="0" baseline="0" err="1">
                <a:ln>
                  <a:noFill/>
                </a:ln>
                <a:solidFill>
                  <a:srgbClr val="A9B7C6"/>
                </a:solidFill>
                <a:effectLst/>
                <a:latin typeface="JetBrains Mono"/>
              </a:rPr>
              <a:t>getFrontendDependencies</a:t>
            </a:r>
            <a:r>
              <a:rPr kumimoji="0" lang="en-US" altLang="en-US" sz="1400" b="0" i="0" u="none" strike="noStrike" cap="none" normalizeH="0" baseline="0">
                <a:ln>
                  <a:noFill/>
                </a:ln>
                <a:solidFill>
                  <a:srgbClr val="A9B7C6"/>
                </a:solidFill>
                <a:effectLst/>
                <a:latin typeface="JetBrains Mono"/>
              </a:rPr>
              <a:t> = (</a:t>
            </a:r>
            <a:r>
              <a:rPr kumimoji="0" lang="en-US" altLang="en-US" sz="1400" b="0" i="0" u="none" strike="noStrike" cap="none" normalizeH="0" baseline="0" err="1">
                <a:ln>
                  <a:noFill/>
                </a:ln>
                <a:solidFill>
                  <a:srgbClr val="A9B7C6"/>
                </a:solidFill>
                <a:effectLst/>
                <a:latin typeface="JetBrains Mono"/>
              </a:rPr>
              <a:t>awtWeb</a:t>
            </a:r>
            <a:r>
              <a:rPr kumimoji="0" lang="en-US" altLang="en-US" sz="1400" b="0" i="0" u="none" strike="noStrike" cap="none" normalizeH="0" baseline="0">
                <a:ln>
                  <a:noFill/>
                </a:ln>
                <a:solidFill>
                  <a:srgbClr val="A9B7C6"/>
                </a:solidFill>
                <a:effectLst/>
                <a:latin typeface="JetBrains Mono"/>
              </a:rPr>
              <a:t>) =&gt; </a:t>
            </a:r>
            <a:r>
              <a:rPr kumimoji="0" lang="en-US" altLang="en-US" sz="1400" b="0" i="0" u="none" strike="noStrike" cap="none" normalizeH="0" baseline="0" err="1">
                <a:ln>
                  <a:noFill/>
                </a:ln>
                <a:solidFill>
                  <a:srgbClr val="A9B7C6"/>
                </a:solidFill>
                <a:effectLst/>
                <a:latin typeface="JetBrains Mono"/>
              </a:rPr>
              <a:t>awtWeb.dependencies.filter</a:t>
            </a:r>
            <a:r>
              <a:rPr kumimoji="0" lang="en-US" altLang="en-US" sz="1400" b="0" i="0" u="none" strike="noStrike" cap="none" normalizeH="0" baseline="0">
                <a:ln>
                  <a:noFill/>
                </a:ln>
                <a:solidFill>
                  <a:srgbClr val="A9B7C6"/>
                </a:solidFill>
                <a:effectLst/>
                <a:latin typeface="JetBrains Mono"/>
              </a:rPr>
              <a:t>((item) =&gt; </a:t>
            </a:r>
            <a:r>
              <a:rPr kumimoji="0" lang="en-US" altLang="en-US" sz="1400" b="0" i="0" u="none" strike="noStrike" cap="none" normalizeH="0" baseline="0" err="1">
                <a:ln>
                  <a:noFill/>
                </a:ln>
                <a:solidFill>
                  <a:srgbClr val="A9B7C6"/>
                </a:solidFill>
                <a:effectLst/>
                <a:latin typeface="JetBrains Mono"/>
              </a:rPr>
              <a:t>item.type</a:t>
            </a:r>
            <a:r>
              <a:rPr kumimoji="0" lang="en-US" altLang="en-US" sz="1400" b="0" i="0" u="none" strike="noStrike" cap="none" normalizeH="0" baseline="0">
                <a:ln>
                  <a:noFill/>
                </a:ln>
                <a:solidFill>
                  <a:srgbClr val="A9B7C6"/>
                </a:solidFill>
                <a:effectLst/>
                <a:latin typeface="JetBrains Mono"/>
              </a:rPr>
              <a:t> === </a:t>
            </a:r>
            <a:r>
              <a:rPr kumimoji="0" lang="en-US" altLang="en-US" sz="1400" b="0" i="0" u="none" strike="noStrike" cap="none" normalizeH="0" baseline="0">
                <a:ln>
                  <a:noFill/>
                </a:ln>
                <a:solidFill>
                  <a:srgbClr val="6A8759"/>
                </a:solidFill>
                <a:effectLst/>
                <a:latin typeface="JetBrains Mono"/>
              </a:rPr>
              <a:t>'frontend'</a:t>
            </a:r>
            <a:r>
              <a:rPr kumimoji="0" lang="en-US" altLang="en-US" sz="1400" b="0" i="0" u="none" strike="noStrike" cap="none" normalizeH="0" baseline="0">
                <a:ln>
                  <a:noFill/>
                </a:ln>
                <a:solidFill>
                  <a:srgbClr val="A9B7C6"/>
                </a:solidFill>
                <a:effectLst/>
                <a:latin typeface="JetBrains Mono"/>
              </a:rPr>
              <a:t>)</a:t>
            </a:r>
            <a:r>
              <a:rPr kumimoji="0" lang="en-US" altLang="en-US" sz="1400" b="0" i="0" u="none" strike="noStrike" cap="none" normalizeH="0" baseline="0">
                <a:ln>
                  <a:noFill/>
                </a:ln>
                <a:solidFill>
                  <a:srgbClr val="CC7832"/>
                </a:solidFill>
                <a:effectLst/>
                <a:latin typeface="JetBrains Mono"/>
              </a:rPr>
              <a:t>;</a:t>
            </a:r>
            <a:endParaRPr kumimoji="0" lang="en-US" altLang="en-US" sz="1400" b="0" i="0" u="none" strike="noStrike" cap="none" normalizeH="0" baseline="0">
              <a:ln>
                <a:noFill/>
              </a:ln>
              <a:solidFill>
                <a:schemeClr val="tx1"/>
              </a:solidFill>
              <a:effectLst/>
              <a:latin typeface="Arial" panose="020B0604020202020204" pitchFamily="34" charset="0"/>
            </a:endParaRPr>
          </a:p>
        </p:txBody>
      </p:sp>
      <p:sp>
        <p:nvSpPr>
          <p:cNvPr id="12" name="Rectangle 11">
            <a:extLst>
              <a:ext uri="{FF2B5EF4-FFF2-40B4-BE49-F238E27FC236}">
                <a16:creationId xmlns:a16="http://schemas.microsoft.com/office/drawing/2014/main" id="{B4102BF8-FE25-43E1-ACBD-075929F111E3}"/>
              </a:ext>
            </a:extLst>
          </p:cNvPr>
          <p:cNvSpPr>
            <a:spLocks noChangeArrowheads="1"/>
          </p:cNvSpPr>
          <p:nvPr/>
        </p:nvSpPr>
        <p:spPr bwMode="auto">
          <a:xfrm>
            <a:off x="261403" y="3468614"/>
            <a:ext cx="10080545" cy="83099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CC7832"/>
                </a:solidFill>
                <a:effectLst/>
                <a:latin typeface="JetBrains Mono"/>
              </a:rPr>
              <a:t>const </a:t>
            </a:r>
            <a:r>
              <a:rPr kumimoji="0" lang="en-US" altLang="en-US" sz="1600" b="0" i="0" u="none" strike="noStrike" cap="none" normalizeH="0" baseline="0" err="1">
                <a:ln>
                  <a:noFill/>
                </a:ln>
                <a:solidFill>
                  <a:srgbClr val="FFC66D"/>
                </a:solidFill>
                <a:effectLst/>
                <a:latin typeface="JetBrains Mono"/>
              </a:rPr>
              <a:t>isFrontend</a:t>
            </a:r>
            <a:r>
              <a:rPr kumimoji="0" lang="en-US" altLang="en-US" sz="1600" b="0" i="0" u="none" strike="noStrike" cap="none" normalizeH="0" baseline="0">
                <a:ln>
                  <a:noFill/>
                </a:ln>
                <a:solidFill>
                  <a:srgbClr val="FFC66D"/>
                </a:solidFill>
                <a:effectLst/>
                <a:latin typeface="JetBrains Mono"/>
              </a:rPr>
              <a:t> </a:t>
            </a:r>
            <a:r>
              <a:rPr kumimoji="0" lang="en-US" altLang="en-US" sz="1600" b="0" i="0" u="none" strike="noStrike" cap="none" normalizeH="0" baseline="0">
                <a:ln>
                  <a:noFill/>
                </a:ln>
                <a:solidFill>
                  <a:srgbClr val="A9B7C6"/>
                </a:solidFill>
                <a:effectLst/>
                <a:latin typeface="JetBrains Mono"/>
              </a:rPr>
              <a:t>= (item) =&gt; </a:t>
            </a:r>
            <a:r>
              <a:rPr kumimoji="0" lang="en-US" altLang="en-US" sz="1600" b="0" i="0" u="none" strike="noStrike" cap="none" normalizeH="0" baseline="0" err="1">
                <a:ln>
                  <a:noFill/>
                </a:ln>
                <a:solidFill>
                  <a:srgbClr val="A9B7C6"/>
                </a:solidFill>
                <a:effectLst/>
                <a:latin typeface="JetBrains Mono"/>
              </a:rPr>
              <a:t>item.</a:t>
            </a:r>
            <a:r>
              <a:rPr kumimoji="0" lang="en-US" altLang="en-US" sz="1600" b="0" i="0" u="none" strike="noStrike" cap="none" normalizeH="0" baseline="0" err="1">
                <a:ln>
                  <a:noFill/>
                </a:ln>
                <a:solidFill>
                  <a:srgbClr val="9876AA"/>
                </a:solidFill>
                <a:effectLst/>
                <a:latin typeface="JetBrains Mono"/>
              </a:rPr>
              <a:t>type</a:t>
            </a:r>
            <a:r>
              <a:rPr kumimoji="0" lang="en-US" altLang="en-US" sz="1600" b="0" i="0" u="none" strike="noStrike" cap="none" normalizeH="0" baseline="0">
                <a:ln>
                  <a:noFill/>
                </a:ln>
                <a:solidFill>
                  <a:srgbClr val="9876AA"/>
                </a:solidFill>
                <a:effectLst/>
                <a:latin typeface="JetBrains Mono"/>
              </a:rPr>
              <a:t> </a:t>
            </a:r>
            <a:r>
              <a:rPr kumimoji="0" lang="en-US" altLang="en-US" sz="1600" b="0" i="0" u="none" strike="noStrike" cap="none" normalizeH="0" baseline="0">
                <a:ln>
                  <a:noFill/>
                </a:ln>
                <a:solidFill>
                  <a:srgbClr val="A9B7C6"/>
                </a:solidFill>
                <a:effectLst/>
                <a:latin typeface="JetBrains Mono"/>
              </a:rPr>
              <a:t>=== </a:t>
            </a:r>
            <a:r>
              <a:rPr kumimoji="0" lang="en-US" altLang="en-US" sz="1600" b="0" i="0" u="none" strike="noStrike" cap="none" normalizeH="0" baseline="0">
                <a:ln>
                  <a:noFill/>
                </a:ln>
                <a:solidFill>
                  <a:srgbClr val="6A8759"/>
                </a:solidFill>
                <a:effectLst/>
                <a:latin typeface="JetBrains Mono"/>
              </a:rPr>
              <a:t>'frontend'</a:t>
            </a:r>
            <a:r>
              <a:rPr kumimoji="0" lang="en-US" altLang="en-US" sz="1600" b="0" i="0" u="none" strike="noStrike" cap="none" normalizeH="0" baseline="0">
                <a:ln>
                  <a:noFill/>
                </a:ln>
                <a:solidFill>
                  <a:srgbClr val="CC7832"/>
                </a:solidFill>
                <a:effectLst/>
                <a:latin typeface="JetBrains Mono"/>
              </a:rPr>
              <a:t>;</a:t>
            </a:r>
            <a:br>
              <a:rPr kumimoji="0" lang="en-US" altLang="en-US" sz="1600" b="0" i="0" u="none" strike="noStrike" cap="none" normalizeH="0" baseline="0">
                <a:ln>
                  <a:noFill/>
                </a:ln>
                <a:solidFill>
                  <a:srgbClr val="CC7832"/>
                </a:solidFill>
                <a:effectLst/>
                <a:latin typeface="JetBrains Mono"/>
              </a:rPr>
            </a:br>
            <a:r>
              <a:rPr kumimoji="0" lang="en-US" altLang="en-US" sz="1600" b="0" i="0" u="none" strike="noStrike" cap="none" normalizeH="0" baseline="0">
                <a:ln>
                  <a:noFill/>
                </a:ln>
                <a:solidFill>
                  <a:srgbClr val="CC7832"/>
                </a:solidFill>
                <a:effectLst/>
                <a:latin typeface="JetBrains Mono"/>
              </a:rPr>
              <a:t>const </a:t>
            </a:r>
            <a:r>
              <a:rPr kumimoji="0" lang="en-US" altLang="en-US" sz="1600" b="0" i="0" u="none" strike="noStrike" cap="none" normalizeH="0" baseline="0" err="1">
                <a:ln>
                  <a:noFill/>
                </a:ln>
                <a:solidFill>
                  <a:srgbClr val="FFC66D"/>
                </a:solidFill>
                <a:effectLst/>
                <a:latin typeface="JetBrains Mono"/>
              </a:rPr>
              <a:t>getFrontendEvolutions</a:t>
            </a:r>
            <a:r>
              <a:rPr kumimoji="0" lang="en-US" altLang="en-US" sz="1600" b="0" i="0" u="none" strike="noStrike" cap="none" normalizeH="0" baseline="0">
                <a:ln>
                  <a:noFill/>
                </a:ln>
                <a:solidFill>
                  <a:srgbClr val="FFC66D"/>
                </a:solidFill>
                <a:effectLst/>
                <a:latin typeface="JetBrains Mono"/>
              </a:rPr>
              <a:t> </a:t>
            </a:r>
            <a:r>
              <a:rPr kumimoji="0" lang="en-US" altLang="en-US" sz="1600" b="0" i="0" u="none" strike="noStrike" cap="none" normalizeH="0" baseline="0">
                <a:ln>
                  <a:noFill/>
                </a:ln>
                <a:solidFill>
                  <a:srgbClr val="A9B7C6"/>
                </a:solidFill>
                <a:effectLst/>
                <a:latin typeface="JetBrains Mono"/>
              </a:rPr>
              <a:t>= (</a:t>
            </a:r>
            <a:r>
              <a:rPr kumimoji="0" lang="en-US" altLang="en-US" sz="1600" b="0" i="0" u="none" strike="noStrike" cap="none" normalizeH="0" baseline="0" err="1">
                <a:ln>
                  <a:noFill/>
                </a:ln>
                <a:solidFill>
                  <a:srgbClr val="A9B7C6"/>
                </a:solidFill>
                <a:effectLst/>
                <a:latin typeface="JetBrains Mono"/>
              </a:rPr>
              <a:t>awtWeb</a:t>
            </a:r>
            <a:r>
              <a:rPr kumimoji="0" lang="en-US" altLang="en-US" sz="1600" b="0" i="0" u="none" strike="noStrike" cap="none" normalizeH="0" baseline="0">
                <a:ln>
                  <a:noFill/>
                </a:ln>
                <a:solidFill>
                  <a:srgbClr val="A9B7C6"/>
                </a:solidFill>
                <a:effectLst/>
                <a:latin typeface="JetBrains Mono"/>
              </a:rPr>
              <a:t>) =&gt; </a:t>
            </a:r>
            <a:r>
              <a:rPr kumimoji="0" lang="en-US" altLang="en-US" sz="1600" b="0" i="0" u="none" strike="noStrike" cap="none" normalizeH="0" baseline="0" err="1">
                <a:ln>
                  <a:noFill/>
                </a:ln>
                <a:solidFill>
                  <a:srgbClr val="A9B7C6"/>
                </a:solidFill>
                <a:effectLst/>
                <a:latin typeface="JetBrains Mono"/>
              </a:rPr>
              <a:t>awtWeb.</a:t>
            </a:r>
            <a:r>
              <a:rPr kumimoji="0" lang="en-US" altLang="en-US" sz="1600" b="0" i="0" u="none" strike="noStrike" cap="none" normalizeH="0" baseline="0" err="1">
                <a:ln>
                  <a:noFill/>
                </a:ln>
                <a:solidFill>
                  <a:srgbClr val="9876AA"/>
                </a:solidFill>
                <a:effectLst/>
                <a:latin typeface="JetBrains Mono"/>
              </a:rPr>
              <a:t>evolutions</a:t>
            </a:r>
            <a:r>
              <a:rPr kumimoji="0" lang="en-US" altLang="en-US" sz="1600" b="0" i="0" u="none" strike="noStrike" cap="none" normalizeH="0" baseline="0" err="1">
                <a:ln>
                  <a:noFill/>
                </a:ln>
                <a:solidFill>
                  <a:srgbClr val="A9B7C6"/>
                </a:solidFill>
                <a:effectLst/>
                <a:latin typeface="JetBrains Mono"/>
              </a:rPr>
              <a:t>.</a:t>
            </a:r>
            <a:r>
              <a:rPr kumimoji="0" lang="en-US" altLang="en-US" sz="1600" b="0" i="0" u="none" strike="noStrike" cap="none" normalizeH="0" baseline="0" err="1">
                <a:ln>
                  <a:noFill/>
                </a:ln>
                <a:solidFill>
                  <a:srgbClr val="FFC66D"/>
                </a:solidFill>
                <a:effectLst/>
                <a:latin typeface="JetBrains Mono"/>
              </a:rPr>
              <a:t>filter</a:t>
            </a:r>
            <a:r>
              <a:rPr kumimoji="0" lang="en-US" altLang="en-US" sz="1600" b="0" i="0" u="none" strike="noStrike" cap="none" normalizeH="0" baseline="0">
                <a:ln>
                  <a:noFill/>
                </a:ln>
                <a:solidFill>
                  <a:srgbClr val="A9B7C6"/>
                </a:solidFill>
                <a:effectLst/>
                <a:latin typeface="JetBrains Mono"/>
              </a:rPr>
              <a:t>((item) =&gt; </a:t>
            </a:r>
            <a:r>
              <a:rPr kumimoji="0" lang="en-US" altLang="en-US" sz="1600" b="0" i="0" u="none" strike="noStrike" cap="none" normalizeH="0" baseline="0" err="1">
                <a:ln>
                  <a:noFill/>
                </a:ln>
                <a:solidFill>
                  <a:srgbClr val="FFC66D"/>
                </a:solidFill>
                <a:effectLst/>
                <a:latin typeface="JetBrains Mono"/>
              </a:rPr>
              <a:t>isFrontend</a:t>
            </a:r>
            <a:r>
              <a:rPr kumimoji="0" lang="en-US" altLang="en-US" sz="1600" b="0" i="0" u="none" strike="noStrike" cap="none" normalizeH="0" baseline="0">
                <a:ln>
                  <a:noFill/>
                </a:ln>
                <a:solidFill>
                  <a:srgbClr val="A9B7C6"/>
                </a:solidFill>
                <a:effectLst/>
                <a:latin typeface="JetBrains Mono"/>
              </a:rPr>
              <a:t>(item))</a:t>
            </a:r>
            <a:r>
              <a:rPr kumimoji="0" lang="en-US" altLang="en-US" sz="1600" b="0" i="0" u="none" strike="noStrike" cap="none" normalizeH="0" baseline="0">
                <a:ln>
                  <a:noFill/>
                </a:ln>
                <a:solidFill>
                  <a:srgbClr val="CC7832"/>
                </a:solidFill>
                <a:effectLst/>
                <a:latin typeface="JetBrains Mono"/>
              </a:rPr>
              <a:t>;</a:t>
            </a:r>
            <a:br>
              <a:rPr kumimoji="0" lang="en-US" altLang="en-US" sz="1600" b="0" i="0" u="none" strike="noStrike" cap="none" normalizeH="0" baseline="0">
                <a:ln>
                  <a:noFill/>
                </a:ln>
                <a:solidFill>
                  <a:srgbClr val="CC7832"/>
                </a:solidFill>
                <a:effectLst/>
                <a:latin typeface="JetBrains Mono"/>
              </a:rPr>
            </a:br>
            <a:r>
              <a:rPr kumimoji="0" lang="en-US" altLang="en-US" sz="1600" b="0" i="0" u="none" strike="noStrike" cap="none" normalizeH="0" baseline="0">
                <a:ln>
                  <a:noFill/>
                </a:ln>
                <a:solidFill>
                  <a:srgbClr val="CC7832"/>
                </a:solidFill>
                <a:effectLst/>
                <a:latin typeface="JetBrains Mono"/>
              </a:rPr>
              <a:t>const </a:t>
            </a:r>
            <a:r>
              <a:rPr kumimoji="0" lang="en-US" altLang="en-US" sz="1600" b="0" i="0" u="none" strike="noStrike" cap="none" normalizeH="0" baseline="0" err="1">
                <a:ln>
                  <a:noFill/>
                </a:ln>
                <a:solidFill>
                  <a:srgbClr val="FFC66D"/>
                </a:solidFill>
                <a:effectLst/>
                <a:latin typeface="JetBrains Mono"/>
              </a:rPr>
              <a:t>getFrontendDependencies</a:t>
            </a:r>
            <a:r>
              <a:rPr kumimoji="0" lang="en-US" altLang="en-US" sz="1600" b="0" i="0" u="none" strike="noStrike" cap="none" normalizeH="0" baseline="0">
                <a:ln>
                  <a:noFill/>
                </a:ln>
                <a:solidFill>
                  <a:srgbClr val="FFC66D"/>
                </a:solidFill>
                <a:effectLst/>
                <a:latin typeface="JetBrains Mono"/>
              </a:rPr>
              <a:t> </a:t>
            </a:r>
            <a:r>
              <a:rPr kumimoji="0" lang="en-US" altLang="en-US" sz="1600" b="0" i="0" u="none" strike="noStrike" cap="none" normalizeH="0" baseline="0">
                <a:ln>
                  <a:noFill/>
                </a:ln>
                <a:solidFill>
                  <a:srgbClr val="A9B7C6"/>
                </a:solidFill>
                <a:effectLst/>
                <a:latin typeface="JetBrains Mono"/>
              </a:rPr>
              <a:t>= (</a:t>
            </a:r>
            <a:r>
              <a:rPr kumimoji="0" lang="en-US" altLang="en-US" sz="1600" b="0" i="0" u="none" strike="noStrike" cap="none" normalizeH="0" baseline="0" err="1">
                <a:ln>
                  <a:noFill/>
                </a:ln>
                <a:solidFill>
                  <a:srgbClr val="A9B7C6"/>
                </a:solidFill>
                <a:effectLst/>
                <a:latin typeface="JetBrains Mono"/>
              </a:rPr>
              <a:t>awtWeb</a:t>
            </a:r>
            <a:r>
              <a:rPr kumimoji="0" lang="en-US" altLang="en-US" sz="1600" b="0" i="0" u="none" strike="noStrike" cap="none" normalizeH="0" baseline="0">
                <a:ln>
                  <a:noFill/>
                </a:ln>
                <a:solidFill>
                  <a:srgbClr val="A9B7C6"/>
                </a:solidFill>
                <a:effectLst/>
                <a:latin typeface="JetBrains Mono"/>
              </a:rPr>
              <a:t>) =&gt; </a:t>
            </a:r>
            <a:r>
              <a:rPr kumimoji="0" lang="en-US" altLang="en-US" sz="1600" b="0" i="0" u="none" strike="noStrike" cap="none" normalizeH="0" baseline="0" err="1">
                <a:ln>
                  <a:noFill/>
                </a:ln>
                <a:solidFill>
                  <a:srgbClr val="A9B7C6"/>
                </a:solidFill>
                <a:effectLst/>
                <a:latin typeface="JetBrains Mono"/>
              </a:rPr>
              <a:t>awtWeb.</a:t>
            </a:r>
            <a:r>
              <a:rPr kumimoji="0" lang="en-US" altLang="en-US" sz="1600" b="0" i="0" u="none" strike="noStrike" cap="none" normalizeH="0" baseline="0" err="1">
                <a:ln>
                  <a:noFill/>
                </a:ln>
                <a:solidFill>
                  <a:srgbClr val="9876AA"/>
                </a:solidFill>
                <a:effectLst/>
                <a:latin typeface="JetBrains Mono"/>
              </a:rPr>
              <a:t>dependencies</a:t>
            </a:r>
            <a:r>
              <a:rPr kumimoji="0" lang="en-US" altLang="en-US" sz="1600" b="0" i="0" u="none" strike="noStrike" cap="none" normalizeH="0" baseline="0" err="1">
                <a:ln>
                  <a:noFill/>
                </a:ln>
                <a:solidFill>
                  <a:srgbClr val="A9B7C6"/>
                </a:solidFill>
                <a:effectLst/>
                <a:latin typeface="JetBrains Mono"/>
              </a:rPr>
              <a:t>.</a:t>
            </a:r>
            <a:r>
              <a:rPr kumimoji="0" lang="en-US" altLang="en-US" sz="1600" b="0" i="0" u="none" strike="noStrike" cap="none" normalizeH="0" baseline="0" err="1">
                <a:ln>
                  <a:noFill/>
                </a:ln>
                <a:solidFill>
                  <a:srgbClr val="FFC66D"/>
                </a:solidFill>
                <a:effectLst/>
                <a:latin typeface="JetBrains Mono"/>
              </a:rPr>
              <a:t>filter</a:t>
            </a:r>
            <a:r>
              <a:rPr kumimoji="0" lang="en-US" altLang="en-US" sz="1600" b="0" i="0" u="none" strike="noStrike" cap="none" normalizeH="0" baseline="0">
                <a:ln>
                  <a:noFill/>
                </a:ln>
                <a:solidFill>
                  <a:srgbClr val="A9B7C6"/>
                </a:solidFill>
                <a:effectLst/>
                <a:latin typeface="JetBrains Mono"/>
              </a:rPr>
              <a:t>((item) =&gt; </a:t>
            </a:r>
            <a:r>
              <a:rPr kumimoji="0" lang="en-US" altLang="en-US" sz="1600" b="0" i="0" u="none" strike="noStrike" cap="none" normalizeH="0" baseline="0" err="1">
                <a:ln>
                  <a:noFill/>
                </a:ln>
                <a:solidFill>
                  <a:srgbClr val="FFC66D"/>
                </a:solidFill>
                <a:effectLst/>
                <a:latin typeface="JetBrains Mono"/>
              </a:rPr>
              <a:t>isFrontend</a:t>
            </a:r>
            <a:r>
              <a:rPr kumimoji="0" lang="en-US" altLang="en-US" sz="1600" b="0" i="0" u="none" strike="noStrike" cap="none" normalizeH="0" baseline="0">
                <a:ln>
                  <a:noFill/>
                </a:ln>
                <a:solidFill>
                  <a:srgbClr val="A9B7C6"/>
                </a:solidFill>
                <a:effectLst/>
                <a:latin typeface="JetBrains Mono"/>
              </a:rPr>
              <a:t>(item))</a:t>
            </a:r>
            <a:r>
              <a:rPr kumimoji="0" lang="en-US" altLang="en-US" sz="1600" b="0" i="0" u="none" strike="noStrike" cap="none" normalizeH="0" baseline="0">
                <a:ln>
                  <a:noFill/>
                </a:ln>
                <a:solidFill>
                  <a:srgbClr val="CC7832"/>
                </a:solidFill>
                <a:effectLst/>
                <a:latin typeface="JetBrains Mono"/>
              </a:rPr>
              <a:t>;</a:t>
            </a:r>
            <a:endParaRPr kumimoji="0" lang="en-US" altLang="en-US" sz="1600" b="0" i="0" u="none" strike="noStrike" cap="none" normalizeH="0" baseline="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749B4814-7A1F-44B0-AC59-AB6456359761}"/>
              </a:ext>
            </a:extLst>
          </p:cNvPr>
          <p:cNvSpPr>
            <a:spLocks noChangeArrowheads="1"/>
          </p:cNvSpPr>
          <p:nvPr/>
        </p:nvSpPr>
        <p:spPr bwMode="auto">
          <a:xfrm>
            <a:off x="845127" y="5249064"/>
            <a:ext cx="8617527" cy="83099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CC7832"/>
                </a:solidFill>
                <a:effectLst/>
                <a:latin typeface="JetBrains Mono"/>
              </a:rPr>
              <a:t>const </a:t>
            </a:r>
            <a:r>
              <a:rPr kumimoji="0" lang="en-US" altLang="en-US" sz="1600" b="0" i="0" u="none" strike="noStrike" cap="none" normalizeH="0" baseline="0" err="1">
                <a:ln>
                  <a:noFill/>
                </a:ln>
                <a:solidFill>
                  <a:srgbClr val="FFC66D"/>
                </a:solidFill>
                <a:effectLst/>
                <a:latin typeface="JetBrains Mono"/>
              </a:rPr>
              <a:t>isFrontend</a:t>
            </a:r>
            <a:r>
              <a:rPr kumimoji="0" lang="en-US" altLang="en-US" sz="1600" b="0" i="0" u="none" strike="noStrike" cap="none" normalizeH="0" baseline="0">
                <a:ln>
                  <a:noFill/>
                </a:ln>
                <a:solidFill>
                  <a:srgbClr val="FFC66D"/>
                </a:solidFill>
                <a:effectLst/>
                <a:latin typeface="JetBrains Mono"/>
              </a:rPr>
              <a:t> </a:t>
            </a:r>
            <a:r>
              <a:rPr kumimoji="0" lang="en-US" altLang="en-US" sz="1600" b="0" i="0" u="none" strike="noStrike" cap="none" normalizeH="0" baseline="0">
                <a:ln>
                  <a:noFill/>
                </a:ln>
                <a:solidFill>
                  <a:srgbClr val="A9B7C6"/>
                </a:solidFill>
                <a:effectLst/>
                <a:latin typeface="JetBrains Mono"/>
              </a:rPr>
              <a:t>= (item) =&gt; </a:t>
            </a:r>
            <a:r>
              <a:rPr kumimoji="0" lang="en-US" altLang="en-US" sz="1600" b="0" i="0" u="none" strike="noStrike" cap="none" normalizeH="0" baseline="0" err="1">
                <a:ln>
                  <a:noFill/>
                </a:ln>
                <a:solidFill>
                  <a:srgbClr val="A9B7C6"/>
                </a:solidFill>
                <a:effectLst/>
                <a:latin typeface="JetBrains Mono"/>
              </a:rPr>
              <a:t>item.</a:t>
            </a:r>
            <a:r>
              <a:rPr kumimoji="0" lang="en-US" altLang="en-US" sz="1600" b="0" i="0" u="none" strike="noStrike" cap="none" normalizeH="0" baseline="0" err="1">
                <a:ln>
                  <a:noFill/>
                </a:ln>
                <a:solidFill>
                  <a:srgbClr val="9876AA"/>
                </a:solidFill>
                <a:effectLst/>
                <a:latin typeface="JetBrains Mono"/>
              </a:rPr>
              <a:t>type</a:t>
            </a:r>
            <a:r>
              <a:rPr kumimoji="0" lang="en-US" altLang="en-US" sz="1600" b="0" i="0" u="none" strike="noStrike" cap="none" normalizeH="0" baseline="0">
                <a:ln>
                  <a:noFill/>
                </a:ln>
                <a:solidFill>
                  <a:srgbClr val="9876AA"/>
                </a:solidFill>
                <a:effectLst/>
                <a:latin typeface="JetBrains Mono"/>
              </a:rPr>
              <a:t> </a:t>
            </a:r>
            <a:r>
              <a:rPr kumimoji="0" lang="en-US" altLang="en-US" sz="1600" b="0" i="0" u="none" strike="noStrike" cap="none" normalizeH="0" baseline="0">
                <a:ln>
                  <a:noFill/>
                </a:ln>
                <a:solidFill>
                  <a:srgbClr val="A9B7C6"/>
                </a:solidFill>
                <a:effectLst/>
                <a:latin typeface="JetBrains Mono"/>
              </a:rPr>
              <a:t>=== </a:t>
            </a:r>
            <a:r>
              <a:rPr kumimoji="0" lang="en-US" altLang="en-US" sz="1600" b="0" i="0" u="none" strike="noStrike" cap="none" normalizeH="0" baseline="0">
                <a:ln>
                  <a:noFill/>
                </a:ln>
                <a:solidFill>
                  <a:srgbClr val="6A8759"/>
                </a:solidFill>
                <a:effectLst/>
                <a:latin typeface="JetBrains Mono"/>
              </a:rPr>
              <a:t>'frontend'</a:t>
            </a:r>
            <a:r>
              <a:rPr kumimoji="0" lang="en-US" altLang="en-US" sz="1600" b="0" i="0" u="none" strike="noStrike" cap="none" normalizeH="0" baseline="0">
                <a:ln>
                  <a:noFill/>
                </a:ln>
                <a:solidFill>
                  <a:srgbClr val="CC7832"/>
                </a:solidFill>
                <a:effectLst/>
                <a:latin typeface="JetBrains Mono"/>
              </a:rPr>
              <a:t>;</a:t>
            </a:r>
            <a:br>
              <a:rPr kumimoji="0" lang="en-US" altLang="en-US" sz="1600" b="0" i="0" u="none" strike="noStrike" cap="none" normalizeH="0" baseline="0">
                <a:ln>
                  <a:noFill/>
                </a:ln>
                <a:solidFill>
                  <a:srgbClr val="CC7832"/>
                </a:solidFill>
                <a:effectLst/>
                <a:latin typeface="JetBrains Mono"/>
              </a:rPr>
            </a:br>
            <a:r>
              <a:rPr kumimoji="0" lang="en-US" altLang="en-US" sz="1600" b="0" i="0" u="none" strike="noStrike" cap="none" normalizeH="0" baseline="0">
                <a:ln>
                  <a:noFill/>
                </a:ln>
                <a:solidFill>
                  <a:srgbClr val="CC7832"/>
                </a:solidFill>
                <a:effectLst/>
                <a:latin typeface="JetBrains Mono"/>
              </a:rPr>
              <a:t>const </a:t>
            </a:r>
            <a:r>
              <a:rPr kumimoji="0" lang="en-US" altLang="en-US" sz="1600" b="0" i="0" u="none" strike="noStrike" cap="none" normalizeH="0" baseline="0" err="1">
                <a:ln>
                  <a:noFill/>
                </a:ln>
                <a:solidFill>
                  <a:srgbClr val="FFC66D"/>
                </a:solidFill>
                <a:effectLst/>
                <a:latin typeface="JetBrains Mono"/>
              </a:rPr>
              <a:t>getFrontendEvolutions</a:t>
            </a:r>
            <a:r>
              <a:rPr kumimoji="0" lang="en-US" altLang="en-US" sz="1600" b="0" i="0" u="none" strike="noStrike" cap="none" normalizeH="0" baseline="0">
                <a:ln>
                  <a:noFill/>
                </a:ln>
                <a:solidFill>
                  <a:srgbClr val="FFC66D"/>
                </a:solidFill>
                <a:effectLst/>
                <a:latin typeface="JetBrains Mono"/>
              </a:rPr>
              <a:t> </a:t>
            </a:r>
            <a:r>
              <a:rPr kumimoji="0" lang="en-US" altLang="en-US" sz="1600" b="0" i="0" u="none" strike="noStrike" cap="none" normalizeH="0" baseline="0">
                <a:ln>
                  <a:noFill/>
                </a:ln>
                <a:solidFill>
                  <a:srgbClr val="A9B7C6"/>
                </a:solidFill>
                <a:effectLst/>
                <a:latin typeface="JetBrains Mono"/>
              </a:rPr>
              <a:t>= (</a:t>
            </a:r>
            <a:r>
              <a:rPr kumimoji="0" lang="en-US" altLang="en-US" sz="1600" b="0" i="0" u="none" strike="noStrike" cap="none" normalizeH="0" baseline="0" err="1">
                <a:ln>
                  <a:noFill/>
                </a:ln>
                <a:solidFill>
                  <a:srgbClr val="A9B7C6"/>
                </a:solidFill>
                <a:effectLst/>
                <a:latin typeface="JetBrains Mono"/>
              </a:rPr>
              <a:t>awtWeb</a:t>
            </a:r>
            <a:r>
              <a:rPr kumimoji="0" lang="en-US" altLang="en-US" sz="1600" b="0" i="0" u="none" strike="noStrike" cap="none" normalizeH="0" baseline="0">
                <a:ln>
                  <a:noFill/>
                </a:ln>
                <a:solidFill>
                  <a:srgbClr val="A9B7C6"/>
                </a:solidFill>
                <a:effectLst/>
                <a:latin typeface="JetBrains Mono"/>
              </a:rPr>
              <a:t>) =&gt; </a:t>
            </a:r>
            <a:r>
              <a:rPr kumimoji="0" lang="en-US" altLang="en-US" sz="1600" b="0" i="0" u="none" strike="noStrike" cap="none" normalizeH="0" baseline="0" err="1">
                <a:ln>
                  <a:noFill/>
                </a:ln>
                <a:solidFill>
                  <a:srgbClr val="A9B7C6"/>
                </a:solidFill>
                <a:effectLst/>
                <a:latin typeface="JetBrains Mono"/>
              </a:rPr>
              <a:t>awtWeb.</a:t>
            </a:r>
            <a:r>
              <a:rPr kumimoji="0" lang="en-US" altLang="en-US" sz="1600" b="0" i="0" u="none" strike="noStrike" cap="none" normalizeH="0" baseline="0" err="1">
                <a:ln>
                  <a:noFill/>
                </a:ln>
                <a:solidFill>
                  <a:srgbClr val="9876AA"/>
                </a:solidFill>
                <a:effectLst/>
                <a:latin typeface="JetBrains Mono"/>
              </a:rPr>
              <a:t>evolutions</a:t>
            </a:r>
            <a:r>
              <a:rPr kumimoji="0" lang="en-US" altLang="en-US" sz="1600" b="0" i="0" u="none" strike="noStrike" cap="none" normalizeH="0" baseline="0" err="1">
                <a:ln>
                  <a:noFill/>
                </a:ln>
                <a:solidFill>
                  <a:srgbClr val="A9B7C6"/>
                </a:solidFill>
                <a:effectLst/>
                <a:latin typeface="JetBrains Mono"/>
              </a:rPr>
              <a:t>.</a:t>
            </a:r>
            <a:r>
              <a:rPr kumimoji="0" lang="en-US" altLang="en-US" sz="1600" b="0" i="0" u="none" strike="noStrike" cap="none" normalizeH="0" baseline="0" err="1">
                <a:ln>
                  <a:noFill/>
                </a:ln>
                <a:solidFill>
                  <a:srgbClr val="FFC66D"/>
                </a:solidFill>
                <a:effectLst/>
                <a:latin typeface="JetBrains Mono"/>
              </a:rPr>
              <a:t>filter</a:t>
            </a:r>
            <a:r>
              <a:rPr kumimoji="0" lang="en-US" altLang="en-US" sz="1600" b="0" i="0" u="none" strike="noStrike" cap="none" normalizeH="0" baseline="0">
                <a:ln>
                  <a:noFill/>
                </a:ln>
                <a:solidFill>
                  <a:srgbClr val="A9B7C6"/>
                </a:solidFill>
                <a:effectLst/>
                <a:latin typeface="JetBrains Mono"/>
              </a:rPr>
              <a:t>(</a:t>
            </a:r>
            <a:r>
              <a:rPr kumimoji="0" lang="en-US" altLang="en-US" sz="1600" b="0" i="0" u="none" strike="noStrike" cap="none" normalizeH="0" baseline="0" err="1">
                <a:ln>
                  <a:noFill/>
                </a:ln>
                <a:solidFill>
                  <a:srgbClr val="FFC66D"/>
                </a:solidFill>
                <a:effectLst/>
                <a:latin typeface="JetBrains Mono"/>
              </a:rPr>
              <a:t>isFrontend</a:t>
            </a:r>
            <a:r>
              <a:rPr kumimoji="0" lang="en-US" altLang="en-US" sz="1600" b="0" i="0" u="none" strike="noStrike" cap="none" normalizeH="0" baseline="0">
                <a:ln>
                  <a:noFill/>
                </a:ln>
                <a:solidFill>
                  <a:srgbClr val="A9B7C6"/>
                </a:solidFill>
                <a:effectLst/>
                <a:latin typeface="JetBrains Mono"/>
              </a:rPr>
              <a:t>)</a:t>
            </a:r>
            <a:r>
              <a:rPr kumimoji="0" lang="en-US" altLang="en-US" sz="1600" b="0" i="0" u="none" strike="noStrike" cap="none" normalizeH="0" baseline="0">
                <a:ln>
                  <a:noFill/>
                </a:ln>
                <a:solidFill>
                  <a:srgbClr val="CC7832"/>
                </a:solidFill>
                <a:effectLst/>
                <a:latin typeface="JetBrains Mono"/>
              </a:rPr>
              <a:t>;</a:t>
            </a:r>
            <a:br>
              <a:rPr kumimoji="0" lang="en-US" altLang="en-US" sz="1600" b="0" i="0" u="none" strike="noStrike" cap="none" normalizeH="0" baseline="0">
                <a:ln>
                  <a:noFill/>
                </a:ln>
                <a:solidFill>
                  <a:srgbClr val="CC7832"/>
                </a:solidFill>
                <a:effectLst/>
                <a:latin typeface="JetBrains Mono"/>
              </a:rPr>
            </a:br>
            <a:r>
              <a:rPr kumimoji="0" lang="en-US" altLang="en-US" sz="1600" b="0" i="0" u="none" strike="noStrike" cap="none" normalizeH="0" baseline="0">
                <a:ln>
                  <a:noFill/>
                </a:ln>
                <a:solidFill>
                  <a:srgbClr val="CC7832"/>
                </a:solidFill>
                <a:effectLst/>
                <a:latin typeface="JetBrains Mono"/>
              </a:rPr>
              <a:t>const </a:t>
            </a:r>
            <a:r>
              <a:rPr kumimoji="0" lang="en-US" altLang="en-US" sz="1600" b="0" i="0" u="none" strike="noStrike" cap="none" normalizeH="0" baseline="0" err="1">
                <a:ln>
                  <a:noFill/>
                </a:ln>
                <a:solidFill>
                  <a:srgbClr val="FFC66D"/>
                </a:solidFill>
                <a:effectLst/>
                <a:latin typeface="JetBrains Mono"/>
              </a:rPr>
              <a:t>getFrontendDependencies</a:t>
            </a:r>
            <a:r>
              <a:rPr kumimoji="0" lang="en-US" altLang="en-US" sz="1600" b="0" i="0" u="none" strike="noStrike" cap="none" normalizeH="0" baseline="0">
                <a:ln>
                  <a:noFill/>
                </a:ln>
                <a:solidFill>
                  <a:srgbClr val="FFC66D"/>
                </a:solidFill>
                <a:effectLst/>
                <a:latin typeface="JetBrains Mono"/>
              </a:rPr>
              <a:t> </a:t>
            </a:r>
            <a:r>
              <a:rPr kumimoji="0" lang="en-US" altLang="en-US" sz="1600" b="0" i="0" u="none" strike="noStrike" cap="none" normalizeH="0" baseline="0">
                <a:ln>
                  <a:noFill/>
                </a:ln>
                <a:solidFill>
                  <a:srgbClr val="A9B7C6"/>
                </a:solidFill>
                <a:effectLst/>
                <a:latin typeface="JetBrains Mono"/>
              </a:rPr>
              <a:t>= (</a:t>
            </a:r>
            <a:r>
              <a:rPr kumimoji="0" lang="en-US" altLang="en-US" sz="1600" b="0" i="0" u="none" strike="noStrike" cap="none" normalizeH="0" baseline="0" err="1">
                <a:ln>
                  <a:noFill/>
                </a:ln>
                <a:solidFill>
                  <a:srgbClr val="A9B7C6"/>
                </a:solidFill>
                <a:effectLst/>
                <a:latin typeface="JetBrains Mono"/>
              </a:rPr>
              <a:t>awtWeb</a:t>
            </a:r>
            <a:r>
              <a:rPr kumimoji="0" lang="en-US" altLang="en-US" sz="1600" b="0" i="0" u="none" strike="noStrike" cap="none" normalizeH="0" baseline="0">
                <a:ln>
                  <a:noFill/>
                </a:ln>
                <a:solidFill>
                  <a:srgbClr val="A9B7C6"/>
                </a:solidFill>
                <a:effectLst/>
                <a:latin typeface="JetBrains Mono"/>
              </a:rPr>
              <a:t>) =&gt; </a:t>
            </a:r>
            <a:r>
              <a:rPr kumimoji="0" lang="en-US" altLang="en-US" sz="1600" b="0" i="0" u="none" strike="noStrike" cap="none" normalizeH="0" baseline="0" err="1">
                <a:ln>
                  <a:noFill/>
                </a:ln>
                <a:solidFill>
                  <a:srgbClr val="A9B7C6"/>
                </a:solidFill>
                <a:effectLst/>
                <a:latin typeface="JetBrains Mono"/>
              </a:rPr>
              <a:t>awtWeb.</a:t>
            </a:r>
            <a:r>
              <a:rPr kumimoji="0" lang="en-US" altLang="en-US" sz="1600" b="0" i="0" u="none" strike="noStrike" cap="none" normalizeH="0" baseline="0" err="1">
                <a:ln>
                  <a:noFill/>
                </a:ln>
                <a:solidFill>
                  <a:srgbClr val="9876AA"/>
                </a:solidFill>
                <a:effectLst/>
                <a:latin typeface="JetBrains Mono"/>
              </a:rPr>
              <a:t>dependencies</a:t>
            </a:r>
            <a:r>
              <a:rPr kumimoji="0" lang="en-US" altLang="en-US" sz="1600" b="0" i="0" u="none" strike="noStrike" cap="none" normalizeH="0" baseline="0" err="1">
                <a:ln>
                  <a:noFill/>
                </a:ln>
                <a:solidFill>
                  <a:srgbClr val="A9B7C6"/>
                </a:solidFill>
                <a:effectLst/>
                <a:latin typeface="JetBrains Mono"/>
              </a:rPr>
              <a:t>.</a:t>
            </a:r>
            <a:r>
              <a:rPr kumimoji="0" lang="en-US" altLang="en-US" sz="1600" b="0" i="0" u="none" strike="noStrike" cap="none" normalizeH="0" baseline="0" err="1">
                <a:ln>
                  <a:noFill/>
                </a:ln>
                <a:solidFill>
                  <a:srgbClr val="FFC66D"/>
                </a:solidFill>
                <a:effectLst/>
                <a:latin typeface="JetBrains Mono"/>
              </a:rPr>
              <a:t>filter</a:t>
            </a:r>
            <a:r>
              <a:rPr kumimoji="0" lang="en-US" altLang="en-US" sz="1600" b="0" i="0" u="none" strike="noStrike" cap="none" normalizeH="0" baseline="0">
                <a:ln>
                  <a:noFill/>
                </a:ln>
                <a:solidFill>
                  <a:srgbClr val="A9B7C6"/>
                </a:solidFill>
                <a:effectLst/>
                <a:latin typeface="JetBrains Mono"/>
              </a:rPr>
              <a:t>(</a:t>
            </a:r>
            <a:r>
              <a:rPr kumimoji="0" lang="en-US" altLang="en-US" sz="1600" b="0" i="0" u="none" strike="noStrike" cap="none" normalizeH="0" baseline="0" err="1">
                <a:ln>
                  <a:noFill/>
                </a:ln>
                <a:solidFill>
                  <a:srgbClr val="FFC66D"/>
                </a:solidFill>
                <a:effectLst/>
                <a:latin typeface="JetBrains Mono"/>
              </a:rPr>
              <a:t>isFrontend</a:t>
            </a:r>
            <a:r>
              <a:rPr kumimoji="0" lang="en-US" altLang="en-US" sz="1600" b="0" i="0" u="none" strike="noStrike" cap="none" normalizeH="0" baseline="0">
                <a:ln>
                  <a:noFill/>
                </a:ln>
                <a:solidFill>
                  <a:srgbClr val="A9B7C6"/>
                </a:solidFill>
                <a:effectLst/>
                <a:latin typeface="JetBrains Mono"/>
              </a:rPr>
              <a:t>)</a:t>
            </a:r>
            <a:r>
              <a:rPr kumimoji="0" lang="en-US" altLang="en-US" sz="1600" b="0" i="0" u="none" strike="noStrike" cap="none" normalizeH="0" baseline="0">
                <a:ln>
                  <a:noFill/>
                </a:ln>
                <a:solidFill>
                  <a:srgbClr val="CC7832"/>
                </a:solidFill>
                <a:effectLst/>
                <a:latin typeface="JetBrains Mono"/>
              </a:rPr>
              <a:t>;</a:t>
            </a:r>
            <a:endParaRPr kumimoji="0" lang="en-US" altLang="en-US" sz="1600" b="0" i="0" u="none" strike="noStrike" cap="none" normalizeH="0" baseline="0">
              <a:ln>
                <a:noFill/>
              </a:ln>
              <a:solidFill>
                <a:schemeClr val="tx1"/>
              </a:solidFill>
              <a:effectLst/>
              <a:latin typeface="Arial" panose="020B0604020202020204" pitchFamily="34" charset="0"/>
            </a:endParaRPr>
          </a:p>
        </p:txBody>
      </p:sp>
      <p:sp>
        <p:nvSpPr>
          <p:cNvPr id="14" name="Flèche : bas 13">
            <a:extLst>
              <a:ext uri="{FF2B5EF4-FFF2-40B4-BE49-F238E27FC236}">
                <a16:creationId xmlns:a16="http://schemas.microsoft.com/office/drawing/2014/main" id="{8490D236-84C0-41A7-A9E0-F22480AF05E7}"/>
              </a:ext>
            </a:extLst>
          </p:cNvPr>
          <p:cNvSpPr/>
          <p:nvPr/>
        </p:nvSpPr>
        <p:spPr>
          <a:xfrm>
            <a:off x="4839857" y="2508368"/>
            <a:ext cx="683491" cy="637309"/>
          </a:xfrm>
          <a:prstGeom prst="downArrow">
            <a:avLst/>
          </a:prstGeom>
          <a:solidFill>
            <a:srgbClr val="FF0000"/>
          </a:solidFill>
          <a:ln>
            <a:solidFill>
              <a:srgbClr val="FF0000"/>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5" name="Flèche : bas 14">
            <a:extLst>
              <a:ext uri="{FF2B5EF4-FFF2-40B4-BE49-F238E27FC236}">
                <a16:creationId xmlns:a16="http://schemas.microsoft.com/office/drawing/2014/main" id="{D33496FB-E507-427A-8EA0-636BBD27E144}"/>
              </a:ext>
            </a:extLst>
          </p:cNvPr>
          <p:cNvSpPr/>
          <p:nvPr/>
        </p:nvSpPr>
        <p:spPr>
          <a:xfrm>
            <a:off x="4812146" y="4455683"/>
            <a:ext cx="683491" cy="637309"/>
          </a:xfrm>
          <a:prstGeom prst="downArrow">
            <a:avLst/>
          </a:prstGeom>
          <a:solidFill>
            <a:srgbClr val="FF0000"/>
          </a:solidFill>
          <a:ln>
            <a:solidFill>
              <a:srgbClr val="FF0000"/>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6" name="ZoneTexte 15">
            <a:extLst>
              <a:ext uri="{FF2B5EF4-FFF2-40B4-BE49-F238E27FC236}">
                <a16:creationId xmlns:a16="http://schemas.microsoft.com/office/drawing/2014/main" id="{1D1B121F-FC09-4010-A461-E75F8DD7B871}"/>
              </a:ext>
            </a:extLst>
          </p:cNvPr>
          <p:cNvSpPr txBox="1"/>
          <p:nvPr/>
        </p:nvSpPr>
        <p:spPr>
          <a:xfrm>
            <a:off x="261041" y="6400800"/>
            <a:ext cx="5681684" cy="369332"/>
          </a:xfrm>
          <a:prstGeom prst="rect">
            <a:avLst/>
          </a:prstGeom>
          <a:noFill/>
        </p:spPr>
        <p:txBody>
          <a:bodyPr wrap="none" rtlCol="0">
            <a:spAutoFit/>
          </a:bodyPr>
          <a:lstStyle/>
          <a:p>
            <a:r>
              <a:rPr lang="fr-FR" b="1" err="1">
                <a:solidFill>
                  <a:srgbClr val="FF0000"/>
                </a:solidFill>
              </a:rPr>
              <a:t>Only</a:t>
            </a:r>
            <a:r>
              <a:rPr lang="fr-FR" b="1">
                <a:solidFill>
                  <a:srgbClr val="FF0000"/>
                </a:solidFill>
              </a:rPr>
              <a:t> for function </a:t>
            </a:r>
            <a:r>
              <a:rPr lang="fr-FR" b="1" err="1">
                <a:solidFill>
                  <a:srgbClr val="FF0000"/>
                </a:solidFill>
              </a:rPr>
              <a:t>with</a:t>
            </a:r>
            <a:r>
              <a:rPr lang="fr-FR" b="1">
                <a:solidFill>
                  <a:srgbClr val="FF0000"/>
                </a:solidFill>
              </a:rPr>
              <a:t> </a:t>
            </a:r>
            <a:r>
              <a:rPr lang="fr-FR" b="1" err="1">
                <a:solidFill>
                  <a:srgbClr val="FF0000"/>
                </a:solidFill>
              </a:rPr>
              <a:t>same</a:t>
            </a:r>
            <a:r>
              <a:rPr lang="fr-FR" b="1">
                <a:solidFill>
                  <a:srgbClr val="FF0000"/>
                </a:solidFill>
              </a:rPr>
              <a:t> </a:t>
            </a:r>
            <a:r>
              <a:rPr lang="fr-FR" b="1" err="1">
                <a:solidFill>
                  <a:srgbClr val="FF0000"/>
                </a:solidFill>
              </a:rPr>
              <a:t>arity</a:t>
            </a:r>
            <a:r>
              <a:rPr lang="fr-FR" b="1">
                <a:solidFill>
                  <a:srgbClr val="FF0000"/>
                </a:solidFill>
              </a:rPr>
              <a:t> and inputs types !</a:t>
            </a:r>
            <a:endParaRPr lang="en-US" b="1">
              <a:solidFill>
                <a:srgbClr val="FF0000"/>
              </a:solidFill>
            </a:endParaRPr>
          </a:p>
        </p:txBody>
      </p:sp>
      <p:sp>
        <p:nvSpPr>
          <p:cNvPr id="17" name="ZoneTexte 16">
            <a:extLst>
              <a:ext uri="{FF2B5EF4-FFF2-40B4-BE49-F238E27FC236}">
                <a16:creationId xmlns:a16="http://schemas.microsoft.com/office/drawing/2014/main" id="{242F32EF-77D0-4919-B3BF-74B0629F2B7C}"/>
              </a:ext>
            </a:extLst>
          </p:cNvPr>
          <p:cNvSpPr txBox="1"/>
          <p:nvPr/>
        </p:nvSpPr>
        <p:spPr>
          <a:xfrm>
            <a:off x="1996468" y="4651944"/>
            <a:ext cx="2720553" cy="369332"/>
          </a:xfrm>
          <a:prstGeom prst="rect">
            <a:avLst/>
          </a:prstGeom>
          <a:noFill/>
        </p:spPr>
        <p:txBody>
          <a:bodyPr wrap="none" rtlCol="0">
            <a:spAutoFit/>
          </a:bodyPr>
          <a:lstStyle/>
          <a:p>
            <a:r>
              <a:rPr lang="fr-FR" b="1">
                <a:solidFill>
                  <a:srgbClr val="FF0000"/>
                </a:solidFill>
              </a:rPr>
              <a:t>Value </a:t>
            </a:r>
            <a:r>
              <a:rPr lang="fr-FR" b="1" err="1">
                <a:solidFill>
                  <a:srgbClr val="FF0000"/>
                </a:solidFill>
              </a:rPr>
              <a:t>is</a:t>
            </a:r>
            <a:r>
              <a:rPr lang="fr-FR" b="1">
                <a:solidFill>
                  <a:srgbClr val="FF0000"/>
                </a:solidFill>
              </a:rPr>
              <a:t> </a:t>
            </a:r>
            <a:r>
              <a:rPr lang="fr-FR" b="1" err="1">
                <a:solidFill>
                  <a:srgbClr val="FF0000"/>
                </a:solidFill>
              </a:rPr>
              <a:t>implicitly</a:t>
            </a:r>
            <a:r>
              <a:rPr lang="fr-FR" b="1">
                <a:solidFill>
                  <a:srgbClr val="FF0000"/>
                </a:solidFill>
              </a:rPr>
              <a:t> </a:t>
            </a:r>
            <a:r>
              <a:rPr lang="fr-FR" b="1" err="1">
                <a:solidFill>
                  <a:srgbClr val="FF0000"/>
                </a:solidFill>
              </a:rPr>
              <a:t>piped</a:t>
            </a:r>
            <a:endParaRPr lang="en-US" b="1">
              <a:solidFill>
                <a:srgbClr val="FF0000"/>
              </a:solidFill>
            </a:endParaRPr>
          </a:p>
        </p:txBody>
      </p:sp>
    </p:spTree>
    <p:extLst>
      <p:ext uri="{BB962C8B-B14F-4D97-AF65-F5344CB8AC3E}">
        <p14:creationId xmlns:p14="http://schemas.microsoft.com/office/powerpoint/2010/main" val="72896371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E2B7D02C-F642-492B-8E97-FDE1C0FDA3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AD79AAB-69C4-4E8E-A2A4-69B351E0BB53}"/>
              </a:ext>
            </a:extLst>
          </p:cNvPr>
          <p:cNvSpPr>
            <a:spLocks noGrp="1"/>
          </p:cNvSpPr>
          <p:nvPr>
            <p:ph type="title"/>
          </p:nvPr>
        </p:nvSpPr>
        <p:spPr>
          <a:xfrm>
            <a:off x="581192" y="1507414"/>
            <a:ext cx="5120255" cy="3903332"/>
          </a:xfrm>
        </p:spPr>
        <p:txBody>
          <a:bodyPr anchor="ctr">
            <a:normAutofit/>
          </a:bodyPr>
          <a:lstStyle/>
          <a:p>
            <a:r>
              <a:rPr lang="en-US" sz="4000">
                <a:solidFill>
                  <a:schemeClr val="tx2"/>
                </a:solidFill>
              </a:rPr>
              <a:t>Part II:  Advanced JavaScript</a:t>
            </a:r>
          </a:p>
        </p:txBody>
      </p:sp>
      <p:sp>
        <p:nvSpPr>
          <p:cNvPr id="39" name="Rectangle 38">
            <a:extLst>
              <a:ext uri="{FF2B5EF4-FFF2-40B4-BE49-F238E27FC236}">
                <a16:creationId xmlns:a16="http://schemas.microsoft.com/office/drawing/2014/main" id="{A2D0BA34-24BC-4C63-945A-90AA854E1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 name="Espace réservé du contenu 2">
            <a:extLst>
              <a:ext uri="{FF2B5EF4-FFF2-40B4-BE49-F238E27FC236}">
                <a16:creationId xmlns:a16="http://schemas.microsoft.com/office/drawing/2014/main" id="{F72C1D03-B7E6-43A7-A543-B4384C22518A}"/>
              </a:ext>
            </a:extLst>
          </p:cNvPr>
          <p:cNvSpPr>
            <a:spLocks noGrp="1"/>
          </p:cNvSpPr>
          <p:nvPr>
            <p:ph idx="1"/>
          </p:nvPr>
        </p:nvSpPr>
        <p:spPr>
          <a:xfrm>
            <a:off x="6400800" y="1507415"/>
            <a:ext cx="5210007" cy="3903331"/>
          </a:xfrm>
          <a:ln w="57150">
            <a:noFill/>
          </a:ln>
        </p:spPr>
        <p:txBody>
          <a:bodyPr anchor="ctr">
            <a:normAutofit/>
          </a:bodyPr>
          <a:lstStyle/>
          <a:p>
            <a:pPr>
              <a:lnSpc>
                <a:spcPct val="90000"/>
              </a:lnSpc>
              <a:buFont typeface="Wingdings" panose="05000000000000000000" pitchFamily="2" charset="2"/>
              <a:buChar char="ü"/>
            </a:pPr>
            <a:r>
              <a:rPr lang="fr-FR" sz="1700"/>
              <a:t>Javascript Scope, Variable </a:t>
            </a:r>
            <a:r>
              <a:rPr lang="fr-FR" sz="1700" err="1"/>
              <a:t>Lookup</a:t>
            </a:r>
            <a:r>
              <a:rPr lang="fr-FR" sz="1700"/>
              <a:t> &amp; Memory</a:t>
            </a:r>
          </a:p>
          <a:p>
            <a:pPr>
              <a:lnSpc>
                <a:spcPct val="90000"/>
              </a:lnSpc>
              <a:buFont typeface="Wingdings" panose="05000000000000000000" pitchFamily="2" charset="2"/>
              <a:buChar char="ü"/>
            </a:pPr>
            <a:r>
              <a:rPr lang="fr-FR" sz="1700"/>
              <a:t>Single-</a:t>
            </a:r>
            <a:r>
              <a:rPr lang="fr-FR" sz="1700" err="1"/>
              <a:t>Threaded</a:t>
            </a:r>
            <a:r>
              <a:rPr lang="fr-FR" sz="1700"/>
              <a:t> JavaScript</a:t>
            </a:r>
          </a:p>
          <a:p>
            <a:pPr>
              <a:lnSpc>
                <a:spcPct val="90000"/>
              </a:lnSpc>
              <a:buFont typeface="Wingdings" panose="05000000000000000000" pitchFamily="2" charset="2"/>
              <a:buChar char="ü"/>
            </a:pPr>
            <a:r>
              <a:rPr lang="en-US" sz="1700"/>
              <a:t>Declarative “If … then” : Functors</a:t>
            </a:r>
          </a:p>
          <a:p>
            <a:pPr>
              <a:lnSpc>
                <a:spcPct val="90000"/>
              </a:lnSpc>
              <a:buFont typeface="Wingdings" panose="05000000000000000000" pitchFamily="2" charset="2"/>
              <a:buChar char="ü"/>
            </a:pPr>
            <a:r>
              <a:rPr lang="en-US" sz="1700"/>
              <a:t>“If … then” as an expression: Maybe</a:t>
            </a:r>
            <a:endParaRPr lang="fr-FR" sz="1700"/>
          </a:p>
          <a:p>
            <a:pPr>
              <a:lnSpc>
                <a:spcPct val="90000"/>
              </a:lnSpc>
              <a:buFont typeface="Wingdings" panose="05000000000000000000" pitchFamily="2" charset="2"/>
              <a:buChar char="ü"/>
            </a:pPr>
            <a:r>
              <a:rPr lang="en-US" sz="1700"/>
              <a:t>Declarative switch: switch as an expression </a:t>
            </a:r>
          </a:p>
          <a:p>
            <a:pPr>
              <a:lnSpc>
                <a:spcPct val="90000"/>
              </a:lnSpc>
              <a:buFont typeface="Wingdings" panose="05000000000000000000" pitchFamily="2" charset="2"/>
              <a:buChar char="ü"/>
            </a:pPr>
            <a:r>
              <a:rPr lang="en-US" sz="1700"/>
              <a:t>Switch with constants </a:t>
            </a:r>
          </a:p>
          <a:p>
            <a:pPr>
              <a:lnSpc>
                <a:spcPct val="90000"/>
              </a:lnSpc>
              <a:buFont typeface="Wingdings" panose="05000000000000000000" pitchFamily="2" charset="2"/>
              <a:buChar char="ü"/>
            </a:pPr>
            <a:r>
              <a:rPr lang="en-US" sz="1700" err="1"/>
              <a:t>Memoization</a:t>
            </a:r>
            <a:endParaRPr lang="en-US" sz="1700"/>
          </a:p>
          <a:p>
            <a:pPr>
              <a:lnSpc>
                <a:spcPct val="90000"/>
              </a:lnSpc>
              <a:buFont typeface="Wingdings" panose="05000000000000000000" pitchFamily="2" charset="2"/>
              <a:buChar char="ü"/>
            </a:pPr>
            <a:r>
              <a:rPr lang="en-US" sz="1700" err="1"/>
              <a:t>Memoization</a:t>
            </a:r>
            <a:r>
              <a:rPr lang="en-US" sz="1700"/>
              <a:t> &amp; Recursion</a:t>
            </a:r>
          </a:p>
          <a:p>
            <a:pPr>
              <a:lnSpc>
                <a:spcPct val="90000"/>
              </a:lnSpc>
              <a:buFont typeface="Wingdings" panose="05000000000000000000" pitchFamily="2" charset="2"/>
              <a:buChar char="ü"/>
            </a:pPr>
            <a:r>
              <a:rPr lang="en-US" sz="1700"/>
              <a:t>Promise Anti-Patterns</a:t>
            </a:r>
          </a:p>
          <a:p>
            <a:pPr>
              <a:lnSpc>
                <a:spcPct val="90000"/>
              </a:lnSpc>
              <a:buFont typeface="Wingdings" panose="05000000000000000000" pitchFamily="2" charset="2"/>
              <a:buChar char="ü"/>
            </a:pPr>
            <a:r>
              <a:rPr lang="fr-FR" sz="1700"/>
              <a:t>Conclusion</a:t>
            </a:r>
          </a:p>
        </p:txBody>
      </p:sp>
      <p:sp>
        <p:nvSpPr>
          <p:cNvPr id="41" name="Rectangle 40">
            <a:extLst>
              <a:ext uri="{FF2B5EF4-FFF2-40B4-BE49-F238E27FC236}">
                <a16:creationId xmlns:a16="http://schemas.microsoft.com/office/drawing/2014/main" id="{0647415D-11C2-4BA0-A3EE-E0DA219B3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775052253"/>
      </p:ext>
    </p:extLst>
  </p:cSld>
  <p:clrMapOvr>
    <a:overrideClrMapping bg1="dk1" tx1="lt1" bg2="dk2" tx2="lt2" accent1="accent1" accent2="accent2" accent3="accent3" accent4="accent4" accent5="accent5" accent6="accent6" hlink="hlink" folHlink="folHlink"/>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cintillant brillant sequins GIF - Trouver sur GIFER">
            <a:extLst>
              <a:ext uri="{FF2B5EF4-FFF2-40B4-BE49-F238E27FC236}">
                <a16:creationId xmlns:a16="http://schemas.microsoft.com/office/drawing/2014/main" id="{20F87EB0-1ED9-4E83-B3B2-A16DA25B9560}"/>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724275" y="1857375"/>
            <a:ext cx="4743450" cy="3143250"/>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A48294D0-5DDD-4B71-B478-CDF4594FC93B}"/>
              </a:ext>
            </a:extLst>
          </p:cNvPr>
          <p:cNvSpPr txBox="1"/>
          <p:nvPr/>
        </p:nvSpPr>
        <p:spPr>
          <a:xfrm>
            <a:off x="4263607" y="5135418"/>
            <a:ext cx="3664786" cy="461665"/>
          </a:xfrm>
          <a:prstGeom prst="rect">
            <a:avLst/>
          </a:prstGeom>
          <a:noFill/>
        </p:spPr>
        <p:txBody>
          <a:bodyPr wrap="none" rtlCol="0">
            <a:spAutoFit/>
          </a:bodyPr>
          <a:lstStyle/>
          <a:p>
            <a:r>
              <a:rPr lang="en-US" sz="2400"/>
              <a:t>It's time to see some magic!</a:t>
            </a:r>
          </a:p>
        </p:txBody>
      </p:sp>
    </p:spTree>
    <p:extLst>
      <p:ext uri="{BB962C8B-B14F-4D97-AF65-F5344CB8AC3E}">
        <p14:creationId xmlns:p14="http://schemas.microsoft.com/office/powerpoint/2010/main" val="161282299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6">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8">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0">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12">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7" name="Rectangle 14">
            <a:extLst>
              <a:ext uri="{FF2B5EF4-FFF2-40B4-BE49-F238E27FC236}">
                <a16:creationId xmlns:a16="http://schemas.microsoft.com/office/drawing/2014/main" id="{DA182162-B517-4B41-B039-339F87FAE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6C9F6B8-25F6-4F9B-8CFD-AFFDB366ECB1}"/>
              </a:ext>
            </a:extLst>
          </p:cNvPr>
          <p:cNvSpPr>
            <a:spLocks noGrp="1"/>
          </p:cNvSpPr>
          <p:nvPr>
            <p:ph type="title"/>
          </p:nvPr>
        </p:nvSpPr>
        <p:spPr>
          <a:xfrm>
            <a:off x="4801143" y="1005839"/>
            <a:ext cx="6939304" cy="4805025"/>
          </a:xfrm>
        </p:spPr>
        <p:txBody>
          <a:bodyPr vert="horz" lIns="91440" tIns="45720" rIns="91440" bIns="45720" rtlCol="0" anchor="ctr">
            <a:normAutofit/>
          </a:bodyPr>
          <a:lstStyle/>
          <a:p>
            <a:r>
              <a:rPr lang="en-US" sz="6000">
                <a:solidFill>
                  <a:schemeClr val="tx2"/>
                </a:solidFill>
              </a:rPr>
              <a:t>Javascript is a dynamic language</a:t>
            </a:r>
          </a:p>
        </p:txBody>
      </p:sp>
      <p:sp>
        <p:nvSpPr>
          <p:cNvPr id="28" name="Rectangle 16">
            <a:extLst>
              <a:ext uri="{FF2B5EF4-FFF2-40B4-BE49-F238E27FC236}">
                <a16:creationId xmlns:a16="http://schemas.microsoft.com/office/drawing/2014/main" id="{49B5AD54-1E68-4239-A6AF-FE0F49BB8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593336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11251688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E584BE4-A6B1-4B78-9F88-4EF791CB812D}"/>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a:t>JavaScript scope</a:t>
            </a:r>
          </a:p>
        </p:txBody>
      </p:sp>
      <p:sp>
        <p:nvSpPr>
          <p:cNvPr id="3" name="Espace réservé du texte 2">
            <a:extLst>
              <a:ext uri="{FF2B5EF4-FFF2-40B4-BE49-F238E27FC236}">
                <a16:creationId xmlns:a16="http://schemas.microsoft.com/office/drawing/2014/main" id="{8FE8CAA5-88E5-4A0C-BEEA-50A9AB18E41E}"/>
              </a:ext>
            </a:extLst>
          </p:cNvPr>
          <p:cNvSpPr>
            <a:spLocks noGrp="1"/>
          </p:cNvSpPr>
          <p:nvPr>
            <p:ph type="body" idx="1"/>
          </p:nvPr>
        </p:nvSpPr>
        <p:spPr>
          <a:xfrm>
            <a:off x="444342" y="1507414"/>
            <a:ext cx="3330781" cy="3703320"/>
          </a:xfrm>
          <a:ln w="57150">
            <a:noFill/>
          </a:ln>
        </p:spPr>
        <p:txBody>
          <a:bodyPr vert="horz" lIns="91440" tIns="45720" rIns="91440" bIns="45720" rtlCol="0" anchor="ctr">
            <a:normAutofit/>
          </a:bodyPr>
          <a:lstStyle/>
          <a:p>
            <a:pPr algn="r"/>
            <a:r>
              <a:rPr lang="en-US" sz="2000"/>
              <a:t>Scope, variable scope, scope lookup</a:t>
            </a:r>
          </a:p>
        </p:txBody>
      </p:sp>
      <p:sp>
        <p:nvSpPr>
          <p:cNvPr id="37" name="Rectangle 36">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40">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12322721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62618-0D02-4C29-88C5-1EDF7F323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1E2747F4-A0AE-425C-B527-E3E32461F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707F29A-1576-479E-B227-0D6498601B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17B26C7-6F2F-453C-9C08-71E199E52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F421995E-6020-4EF6-A2A9-A99C63E3BEBD}"/>
              </a:ext>
            </a:extLst>
          </p:cNvPr>
          <p:cNvSpPr>
            <a:spLocks noGrp="1"/>
          </p:cNvSpPr>
          <p:nvPr>
            <p:ph type="title"/>
          </p:nvPr>
        </p:nvSpPr>
        <p:spPr>
          <a:xfrm>
            <a:off x="581192" y="702156"/>
            <a:ext cx="11029616" cy="1013800"/>
          </a:xfrm>
        </p:spPr>
        <p:txBody>
          <a:bodyPr vert="horz" lIns="91440" tIns="45720" rIns="91440" bIns="45720" rtlCol="0" anchor="ctr">
            <a:normAutofit/>
          </a:bodyPr>
          <a:lstStyle/>
          <a:p>
            <a:r>
              <a:rPr lang="en-US">
                <a:solidFill>
                  <a:srgbClr val="FFFEFF"/>
                </a:solidFill>
              </a:rPr>
              <a:t>JavaScript code organization</a:t>
            </a:r>
          </a:p>
        </p:txBody>
      </p:sp>
      <p:graphicFrame>
        <p:nvGraphicFramePr>
          <p:cNvPr id="3" name="Diagramme 2">
            <a:extLst>
              <a:ext uri="{FF2B5EF4-FFF2-40B4-BE49-F238E27FC236}">
                <a16:creationId xmlns:a16="http://schemas.microsoft.com/office/drawing/2014/main" id="{6A37E427-C94C-47F0-A1B6-0F37D8DCE059}"/>
              </a:ext>
            </a:extLst>
          </p:cNvPr>
          <p:cNvGraphicFramePr/>
          <p:nvPr>
            <p:extLst>
              <p:ext uri="{D42A27DB-BD31-4B8C-83A1-F6EECF244321}">
                <p14:modId xmlns:p14="http://schemas.microsoft.com/office/powerpoint/2010/main" val="3821157325"/>
              </p:ext>
            </p:extLst>
          </p:nvPr>
        </p:nvGraphicFramePr>
        <p:xfrm>
          <a:off x="-1469448" y="2329007"/>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ZoneTexte 3">
            <a:extLst>
              <a:ext uri="{FF2B5EF4-FFF2-40B4-BE49-F238E27FC236}">
                <a16:creationId xmlns:a16="http://schemas.microsoft.com/office/drawing/2014/main" id="{749EB56E-3A8B-4922-9F52-AB0B3D899473}"/>
              </a:ext>
            </a:extLst>
          </p:cNvPr>
          <p:cNvSpPr txBox="1"/>
          <p:nvPr/>
        </p:nvSpPr>
        <p:spPr>
          <a:xfrm>
            <a:off x="246241" y="3826503"/>
            <a:ext cx="1516569" cy="369332"/>
          </a:xfrm>
          <a:prstGeom prst="rect">
            <a:avLst/>
          </a:prstGeom>
          <a:noFill/>
        </p:spPr>
        <p:txBody>
          <a:bodyPr wrap="none" rtlCol="0">
            <a:spAutoFit/>
          </a:bodyPr>
          <a:lstStyle/>
          <a:p>
            <a:r>
              <a:rPr lang="fr-FR">
                <a:solidFill>
                  <a:srgbClr val="FF0000"/>
                </a:solidFill>
              </a:rPr>
              <a:t>export default</a:t>
            </a:r>
            <a:endParaRPr lang="en-US">
              <a:solidFill>
                <a:srgbClr val="FF0000"/>
              </a:solidFill>
            </a:endParaRPr>
          </a:p>
        </p:txBody>
      </p:sp>
      <p:sp>
        <p:nvSpPr>
          <p:cNvPr id="9" name="ZoneTexte 8">
            <a:extLst>
              <a:ext uri="{FF2B5EF4-FFF2-40B4-BE49-F238E27FC236}">
                <a16:creationId xmlns:a16="http://schemas.microsoft.com/office/drawing/2014/main" id="{E6100A09-F8D6-4C87-B328-47C7961FEF5A}"/>
              </a:ext>
            </a:extLst>
          </p:cNvPr>
          <p:cNvSpPr txBox="1"/>
          <p:nvPr/>
        </p:nvSpPr>
        <p:spPr>
          <a:xfrm>
            <a:off x="246240" y="5202721"/>
            <a:ext cx="1516569" cy="369332"/>
          </a:xfrm>
          <a:prstGeom prst="rect">
            <a:avLst/>
          </a:prstGeom>
          <a:noFill/>
        </p:spPr>
        <p:txBody>
          <a:bodyPr wrap="none" rtlCol="0">
            <a:spAutoFit/>
          </a:bodyPr>
          <a:lstStyle/>
          <a:p>
            <a:r>
              <a:rPr lang="fr-FR">
                <a:solidFill>
                  <a:srgbClr val="FF0000"/>
                </a:solidFill>
              </a:rPr>
              <a:t>export default</a:t>
            </a:r>
            <a:endParaRPr lang="en-US">
              <a:solidFill>
                <a:srgbClr val="FF0000"/>
              </a:solidFill>
            </a:endParaRPr>
          </a:p>
        </p:txBody>
      </p:sp>
      <p:sp>
        <p:nvSpPr>
          <p:cNvPr id="11" name="ZoneTexte 10">
            <a:extLst>
              <a:ext uri="{FF2B5EF4-FFF2-40B4-BE49-F238E27FC236}">
                <a16:creationId xmlns:a16="http://schemas.microsoft.com/office/drawing/2014/main" id="{51CA5EE8-0F7A-4324-8D2E-93295E567A3F}"/>
              </a:ext>
            </a:extLst>
          </p:cNvPr>
          <p:cNvSpPr txBox="1"/>
          <p:nvPr/>
        </p:nvSpPr>
        <p:spPr>
          <a:xfrm>
            <a:off x="6511637" y="3909630"/>
            <a:ext cx="1516569" cy="369332"/>
          </a:xfrm>
          <a:prstGeom prst="rect">
            <a:avLst/>
          </a:prstGeom>
          <a:noFill/>
        </p:spPr>
        <p:txBody>
          <a:bodyPr wrap="none" rtlCol="0">
            <a:spAutoFit/>
          </a:bodyPr>
          <a:lstStyle/>
          <a:p>
            <a:r>
              <a:rPr lang="fr-FR">
                <a:solidFill>
                  <a:srgbClr val="FF0000"/>
                </a:solidFill>
              </a:rPr>
              <a:t>export default</a:t>
            </a:r>
            <a:endParaRPr lang="en-US">
              <a:solidFill>
                <a:srgbClr val="FF0000"/>
              </a:solidFill>
            </a:endParaRPr>
          </a:p>
        </p:txBody>
      </p:sp>
      <p:sp>
        <p:nvSpPr>
          <p:cNvPr id="13" name="ZoneTexte 12">
            <a:extLst>
              <a:ext uri="{FF2B5EF4-FFF2-40B4-BE49-F238E27FC236}">
                <a16:creationId xmlns:a16="http://schemas.microsoft.com/office/drawing/2014/main" id="{B3A64B0B-6137-4EBF-B245-E9C0BB18829E}"/>
              </a:ext>
            </a:extLst>
          </p:cNvPr>
          <p:cNvSpPr txBox="1"/>
          <p:nvPr/>
        </p:nvSpPr>
        <p:spPr>
          <a:xfrm>
            <a:off x="6511636" y="5285848"/>
            <a:ext cx="1516569" cy="369332"/>
          </a:xfrm>
          <a:prstGeom prst="rect">
            <a:avLst/>
          </a:prstGeom>
          <a:noFill/>
        </p:spPr>
        <p:txBody>
          <a:bodyPr wrap="none" rtlCol="0">
            <a:spAutoFit/>
          </a:bodyPr>
          <a:lstStyle/>
          <a:p>
            <a:r>
              <a:rPr lang="fr-FR">
                <a:solidFill>
                  <a:srgbClr val="FF0000"/>
                </a:solidFill>
              </a:rPr>
              <a:t>export default</a:t>
            </a:r>
            <a:endParaRPr lang="en-US">
              <a:solidFill>
                <a:srgbClr val="FF0000"/>
              </a:solidFill>
            </a:endParaRPr>
          </a:p>
        </p:txBody>
      </p:sp>
      <p:pic>
        <p:nvPicPr>
          <p:cNvPr id="15" name="Image 14">
            <a:extLst>
              <a:ext uri="{FF2B5EF4-FFF2-40B4-BE49-F238E27FC236}">
                <a16:creationId xmlns:a16="http://schemas.microsoft.com/office/drawing/2014/main" id="{267CB254-5737-4C35-B344-8920135B14ED}"/>
              </a:ext>
            </a:extLst>
          </p:cNvPr>
          <p:cNvPicPr>
            <a:picLocks noChangeAspect="1"/>
          </p:cNvPicPr>
          <p:nvPr/>
        </p:nvPicPr>
        <p:blipFill>
          <a:blip r:embed="rId7"/>
          <a:stretch>
            <a:fillRect/>
          </a:stretch>
        </p:blipFill>
        <p:spPr>
          <a:xfrm>
            <a:off x="8525568" y="2689295"/>
            <a:ext cx="3260032" cy="4010585"/>
          </a:xfrm>
          <a:prstGeom prst="rect">
            <a:avLst/>
          </a:prstGeom>
        </p:spPr>
      </p:pic>
      <p:pic>
        <p:nvPicPr>
          <p:cNvPr id="17" name="Image 16">
            <a:extLst>
              <a:ext uri="{FF2B5EF4-FFF2-40B4-BE49-F238E27FC236}">
                <a16:creationId xmlns:a16="http://schemas.microsoft.com/office/drawing/2014/main" id="{C6261019-4DF5-45CA-AD4B-0CB7C2DB4437}"/>
              </a:ext>
            </a:extLst>
          </p:cNvPr>
          <p:cNvPicPr>
            <a:picLocks noChangeAspect="1"/>
          </p:cNvPicPr>
          <p:nvPr/>
        </p:nvPicPr>
        <p:blipFill>
          <a:blip r:embed="rId8"/>
          <a:stretch>
            <a:fillRect/>
          </a:stretch>
        </p:blipFill>
        <p:spPr>
          <a:xfrm>
            <a:off x="8525568" y="1366414"/>
            <a:ext cx="3219900" cy="1215057"/>
          </a:xfrm>
          <a:prstGeom prst="rect">
            <a:avLst/>
          </a:prstGeom>
        </p:spPr>
      </p:pic>
      <p:sp>
        <p:nvSpPr>
          <p:cNvPr id="18" name="Rectangle 17">
            <a:extLst>
              <a:ext uri="{FF2B5EF4-FFF2-40B4-BE49-F238E27FC236}">
                <a16:creationId xmlns:a16="http://schemas.microsoft.com/office/drawing/2014/main" id="{1401A79C-C733-4838-A5FF-84B37ECB8788}"/>
              </a:ext>
            </a:extLst>
          </p:cNvPr>
          <p:cNvSpPr/>
          <p:nvPr/>
        </p:nvSpPr>
        <p:spPr>
          <a:xfrm>
            <a:off x="8248073" y="2689295"/>
            <a:ext cx="2595418" cy="556434"/>
          </a:xfrm>
          <a:prstGeom prst="rect">
            <a:avLst/>
          </a:prstGeom>
          <a:noFill/>
          <a:ln>
            <a:solidFill>
              <a:srgbClr val="FFC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B2D2ABB-B0CC-4B49-B2FD-1E14CFB1465C}"/>
              </a:ext>
            </a:extLst>
          </p:cNvPr>
          <p:cNvSpPr/>
          <p:nvPr/>
        </p:nvSpPr>
        <p:spPr>
          <a:xfrm>
            <a:off x="8248073" y="3281953"/>
            <a:ext cx="2595418" cy="15117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ZoneTexte 19">
            <a:extLst>
              <a:ext uri="{FF2B5EF4-FFF2-40B4-BE49-F238E27FC236}">
                <a16:creationId xmlns:a16="http://schemas.microsoft.com/office/drawing/2014/main" id="{14EDDEFE-13E3-4411-9130-A7F950817187}"/>
              </a:ext>
            </a:extLst>
          </p:cNvPr>
          <p:cNvSpPr txBox="1"/>
          <p:nvPr/>
        </p:nvSpPr>
        <p:spPr>
          <a:xfrm>
            <a:off x="10882234" y="2777799"/>
            <a:ext cx="917239" cy="369332"/>
          </a:xfrm>
          <a:prstGeom prst="rect">
            <a:avLst/>
          </a:prstGeom>
          <a:noFill/>
        </p:spPr>
        <p:txBody>
          <a:bodyPr wrap="none" rtlCol="0">
            <a:spAutoFit/>
          </a:bodyPr>
          <a:lstStyle/>
          <a:p>
            <a:r>
              <a:rPr lang="fr-FR">
                <a:solidFill>
                  <a:srgbClr val="FFC000"/>
                </a:solidFill>
              </a:rPr>
              <a:t>Package</a:t>
            </a:r>
            <a:endParaRPr lang="en-US">
              <a:solidFill>
                <a:srgbClr val="FFC000"/>
              </a:solidFill>
            </a:endParaRPr>
          </a:p>
        </p:txBody>
      </p:sp>
      <p:sp>
        <p:nvSpPr>
          <p:cNvPr id="21" name="ZoneTexte 20">
            <a:extLst>
              <a:ext uri="{FF2B5EF4-FFF2-40B4-BE49-F238E27FC236}">
                <a16:creationId xmlns:a16="http://schemas.microsoft.com/office/drawing/2014/main" id="{9B7AA6B5-5CD5-473C-A75A-045C8023E17E}"/>
              </a:ext>
            </a:extLst>
          </p:cNvPr>
          <p:cNvSpPr txBox="1"/>
          <p:nvPr/>
        </p:nvSpPr>
        <p:spPr>
          <a:xfrm>
            <a:off x="10872647" y="4148809"/>
            <a:ext cx="885179" cy="369332"/>
          </a:xfrm>
          <a:prstGeom prst="rect">
            <a:avLst/>
          </a:prstGeom>
          <a:noFill/>
        </p:spPr>
        <p:txBody>
          <a:bodyPr wrap="none" rtlCol="0">
            <a:spAutoFit/>
          </a:bodyPr>
          <a:lstStyle/>
          <a:p>
            <a:r>
              <a:rPr lang="fr-FR">
                <a:solidFill>
                  <a:srgbClr val="FF0000"/>
                </a:solidFill>
              </a:rPr>
              <a:t>Module</a:t>
            </a:r>
            <a:endParaRPr lang="en-US">
              <a:solidFill>
                <a:srgbClr val="FF0000"/>
              </a:solidFill>
            </a:endParaRPr>
          </a:p>
        </p:txBody>
      </p:sp>
    </p:spTree>
    <p:extLst>
      <p:ext uri="{BB962C8B-B14F-4D97-AF65-F5344CB8AC3E}">
        <p14:creationId xmlns:p14="http://schemas.microsoft.com/office/powerpoint/2010/main" val="406355789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83985D-1E0E-4F57-9789-726B49C14279}"/>
              </a:ext>
            </a:extLst>
          </p:cNvPr>
          <p:cNvSpPr>
            <a:spLocks noGrp="1"/>
          </p:cNvSpPr>
          <p:nvPr>
            <p:ph type="title"/>
          </p:nvPr>
        </p:nvSpPr>
        <p:spPr/>
        <p:txBody>
          <a:bodyPr anchor="ctr"/>
          <a:lstStyle/>
          <a:p>
            <a:r>
              <a:rPr lang="fr-FR"/>
              <a:t>Javascript module (</a:t>
            </a:r>
            <a:r>
              <a:rPr lang="fr-FR" err="1"/>
              <a:t>utils</a:t>
            </a:r>
            <a:r>
              <a:rPr lang="fr-FR"/>
              <a:t>)</a:t>
            </a:r>
            <a:endParaRPr lang="en-US"/>
          </a:p>
        </p:txBody>
      </p:sp>
      <p:sp>
        <p:nvSpPr>
          <p:cNvPr id="3" name="Rectangle 1">
            <a:extLst>
              <a:ext uri="{FF2B5EF4-FFF2-40B4-BE49-F238E27FC236}">
                <a16:creationId xmlns:a16="http://schemas.microsoft.com/office/drawing/2014/main" id="{2B66A801-0D07-4BC1-B641-C312D495C94D}"/>
              </a:ext>
            </a:extLst>
          </p:cNvPr>
          <p:cNvSpPr>
            <a:spLocks noChangeArrowheads="1"/>
          </p:cNvSpPr>
          <p:nvPr/>
        </p:nvSpPr>
        <p:spPr bwMode="auto">
          <a:xfrm>
            <a:off x="686730" y="1614897"/>
            <a:ext cx="5634182" cy="5078313"/>
          </a:xfrm>
          <a:prstGeom prst="rect">
            <a:avLst/>
          </a:prstGeom>
          <a:solidFill>
            <a:srgbClr val="292A3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a:ln>
                  <a:noFill/>
                </a:ln>
                <a:solidFill>
                  <a:srgbClr val="629755"/>
                </a:solidFill>
                <a:effectLst/>
                <a:latin typeface="Arial Unicode MS" panose="020B0604020202020204" pitchFamily="34" charset="-128"/>
              </a:rPr>
              <a:t>/**</a:t>
            </a:r>
            <a:br>
              <a:rPr kumimoji="0" lang="en-US" altLang="en-US" sz="900" b="0" i="1" u="none" strike="noStrike" cap="none" normalizeH="0" baseline="0">
                <a:ln>
                  <a:noFill/>
                </a:ln>
                <a:solidFill>
                  <a:srgbClr val="629755"/>
                </a:solidFill>
                <a:effectLst/>
                <a:latin typeface="Arial Unicode MS" panose="020B0604020202020204" pitchFamily="34" charset="-128"/>
              </a:rPr>
            </a:br>
            <a:r>
              <a:rPr kumimoji="0" lang="en-US" altLang="en-US" sz="900" b="0" i="1" u="none" strike="noStrike" cap="none" normalizeH="0" baseline="0">
                <a:ln>
                  <a:noFill/>
                </a:ln>
                <a:solidFill>
                  <a:srgbClr val="629755"/>
                </a:solidFill>
                <a:effectLst/>
                <a:latin typeface="Arial Unicode MS" panose="020B0604020202020204" pitchFamily="34" charset="-128"/>
              </a:rPr>
              <a:t> * encode value to base 64</a:t>
            </a:r>
            <a:br>
              <a:rPr kumimoji="0" lang="en-US" altLang="en-US" sz="900" b="0" i="1" u="none" strike="noStrike" cap="none" normalizeH="0" baseline="0">
                <a:ln>
                  <a:noFill/>
                </a:ln>
                <a:solidFill>
                  <a:srgbClr val="629755"/>
                </a:solidFill>
                <a:effectLst/>
                <a:latin typeface="Arial Unicode MS" panose="020B0604020202020204" pitchFamily="34" charset="-128"/>
              </a:rPr>
            </a:br>
            <a:r>
              <a:rPr kumimoji="0" lang="en-US" altLang="en-US" sz="900" b="0" i="1" u="none" strike="noStrike" cap="none" normalizeH="0" baseline="0">
                <a:ln>
                  <a:noFill/>
                </a:ln>
                <a:solidFill>
                  <a:srgbClr val="629755"/>
                </a:solidFill>
                <a:effectLst/>
                <a:latin typeface="Arial Unicode MS" panose="020B0604020202020204" pitchFamily="34" charset="-128"/>
              </a:rPr>
              <a:t> * </a:t>
            </a:r>
            <a:r>
              <a:rPr kumimoji="0" lang="en-US" altLang="en-US" sz="900" b="1" i="1" u="none" strike="noStrike" cap="none" normalizeH="0" baseline="0">
                <a:ln>
                  <a:noFill/>
                </a:ln>
                <a:solidFill>
                  <a:srgbClr val="629755"/>
                </a:solidFill>
                <a:effectLst/>
                <a:latin typeface="Arial Unicode MS" panose="020B0604020202020204" pitchFamily="34" charset="-128"/>
              </a:rPr>
              <a:t>@param </a:t>
            </a:r>
            <a:r>
              <a:rPr kumimoji="0" lang="en-US" altLang="en-US" sz="900" b="0" i="1" u="none" strike="noStrike" cap="none" normalizeH="0" baseline="0">
                <a:ln>
                  <a:noFill/>
                </a:ln>
                <a:solidFill>
                  <a:srgbClr val="8A653B"/>
                </a:solidFill>
                <a:effectLst/>
                <a:latin typeface="Arial Unicode MS" panose="020B0604020202020204" pitchFamily="34" charset="-128"/>
              </a:rPr>
              <a:t>{string} value</a:t>
            </a:r>
            <a:br>
              <a:rPr kumimoji="0" lang="en-US" altLang="en-US" sz="900" b="0" i="1" u="none" strike="noStrike" cap="none" normalizeH="0" baseline="0">
                <a:ln>
                  <a:noFill/>
                </a:ln>
                <a:solidFill>
                  <a:srgbClr val="8A653B"/>
                </a:solidFill>
                <a:effectLst/>
                <a:latin typeface="Arial Unicode MS" panose="020B0604020202020204" pitchFamily="34" charset="-128"/>
              </a:rPr>
            </a:br>
            <a:r>
              <a:rPr kumimoji="0" lang="en-US" altLang="en-US" sz="900" b="0" i="1" u="none" strike="noStrike" cap="none" normalizeH="0" baseline="0">
                <a:ln>
                  <a:noFill/>
                </a:ln>
                <a:solidFill>
                  <a:srgbClr val="8A653B"/>
                </a:solidFill>
                <a:effectLst/>
                <a:latin typeface="Arial Unicode MS" panose="020B0604020202020204" pitchFamily="34" charset="-128"/>
              </a:rPr>
              <a:t> </a:t>
            </a:r>
            <a:r>
              <a:rPr kumimoji="0" lang="en-US" altLang="en-US" sz="900" b="0" i="1" u="none" strike="noStrike" cap="none" normalizeH="0" baseline="0">
                <a:ln>
                  <a:noFill/>
                </a:ln>
                <a:solidFill>
                  <a:srgbClr val="629755"/>
                </a:solidFill>
                <a:effectLst/>
                <a:latin typeface="Arial Unicode MS" panose="020B0604020202020204" pitchFamily="34" charset="-128"/>
              </a:rPr>
              <a:t>* </a:t>
            </a:r>
            <a:r>
              <a:rPr kumimoji="0" lang="en-US" altLang="en-US" sz="900" b="1" i="1" u="none" strike="noStrike" cap="none" normalizeH="0" baseline="0">
                <a:ln>
                  <a:noFill/>
                </a:ln>
                <a:solidFill>
                  <a:srgbClr val="629755"/>
                </a:solidFill>
                <a:effectLst/>
                <a:latin typeface="Arial Unicode MS" panose="020B0604020202020204" pitchFamily="34" charset="-128"/>
              </a:rPr>
              <a:t>@return </a:t>
            </a:r>
            <a:r>
              <a:rPr kumimoji="0" lang="en-US" altLang="en-US" sz="900" b="0" i="1" u="none" strike="noStrike" cap="none" normalizeH="0" baseline="0">
                <a:ln>
                  <a:noFill/>
                </a:ln>
                <a:solidFill>
                  <a:srgbClr val="8A653B"/>
                </a:solidFill>
                <a:effectLst/>
                <a:latin typeface="Arial Unicode MS" panose="020B0604020202020204" pitchFamily="34" charset="-128"/>
              </a:rPr>
              <a:t>{</a:t>
            </a:r>
            <a:r>
              <a:rPr kumimoji="0" lang="en-US" altLang="en-US" sz="900" b="0" i="1" u="none" strike="noStrike" cap="none" normalizeH="0" baseline="0" err="1">
                <a:ln>
                  <a:noFill/>
                </a:ln>
                <a:solidFill>
                  <a:srgbClr val="8A653B"/>
                </a:solidFill>
                <a:effectLst/>
                <a:latin typeface="Arial Unicode MS" panose="020B0604020202020204" pitchFamily="34" charset="-128"/>
              </a:rPr>
              <a:t>string|null</a:t>
            </a:r>
            <a:r>
              <a:rPr kumimoji="0" lang="en-US" altLang="en-US" sz="900" b="0" i="1" u="none" strike="noStrike" cap="none" normalizeH="0" baseline="0">
                <a:ln>
                  <a:noFill/>
                </a:ln>
                <a:solidFill>
                  <a:srgbClr val="8A653B"/>
                </a:solidFill>
                <a:effectLst/>
                <a:latin typeface="Arial Unicode MS" panose="020B0604020202020204" pitchFamily="34" charset="-128"/>
              </a:rPr>
              <a:t>}</a:t>
            </a:r>
            <a:br>
              <a:rPr kumimoji="0" lang="en-US" altLang="en-US" sz="900" b="0" i="1" u="none" strike="noStrike" cap="none" normalizeH="0" baseline="0">
                <a:ln>
                  <a:noFill/>
                </a:ln>
                <a:solidFill>
                  <a:srgbClr val="8A653B"/>
                </a:solidFill>
                <a:effectLst/>
                <a:latin typeface="Arial Unicode MS" panose="020B0604020202020204" pitchFamily="34" charset="-128"/>
              </a:rPr>
            </a:br>
            <a:r>
              <a:rPr kumimoji="0" lang="en-US" altLang="en-US" sz="900" b="0" i="1" u="none" strike="noStrike" cap="none" normalizeH="0" baseline="0">
                <a:ln>
                  <a:noFill/>
                </a:ln>
                <a:solidFill>
                  <a:srgbClr val="8A653B"/>
                </a:solidFill>
                <a:effectLst/>
                <a:latin typeface="Arial Unicode MS" panose="020B0604020202020204" pitchFamily="34" charset="-128"/>
              </a:rPr>
              <a:t> </a:t>
            </a:r>
            <a:r>
              <a:rPr kumimoji="0" lang="en-US" altLang="en-US" sz="900" b="0" i="1" u="none" strike="noStrike" cap="none" normalizeH="0" baseline="0">
                <a:ln>
                  <a:noFill/>
                </a:ln>
                <a:solidFill>
                  <a:srgbClr val="629755"/>
                </a:solidFill>
                <a:effectLst/>
                <a:latin typeface="Arial Unicode MS" panose="020B0604020202020204" pitchFamily="34" charset="-128"/>
              </a:rPr>
              <a:t>*/</a:t>
            </a:r>
            <a:br>
              <a:rPr kumimoji="0" lang="en-US" altLang="en-US" sz="900" b="0" i="1" u="none" strike="noStrike" cap="none" normalizeH="0" baseline="0">
                <a:ln>
                  <a:noFill/>
                </a:ln>
                <a:solidFill>
                  <a:srgbClr val="629755"/>
                </a:solidFill>
                <a:effectLst/>
                <a:latin typeface="Arial Unicode MS" panose="020B0604020202020204" pitchFamily="34" charset="-128"/>
              </a:rPr>
            </a:br>
            <a:r>
              <a:rPr kumimoji="0" lang="en-US" altLang="en-US" sz="900" b="1" i="0" u="none" strike="noStrike" cap="none" normalizeH="0" baseline="0">
                <a:ln>
                  <a:noFill/>
                </a:ln>
                <a:solidFill>
                  <a:srgbClr val="F97BB0"/>
                </a:solidFill>
                <a:effectLst/>
                <a:latin typeface="Arial Unicode MS" panose="020B0604020202020204" pitchFamily="34" charset="-128"/>
              </a:rPr>
              <a:t>const </a:t>
            </a:r>
            <a:r>
              <a:rPr kumimoji="0" lang="en-US" altLang="en-US" sz="900" b="0" i="0" u="none" strike="noStrike" cap="none" normalizeH="0" baseline="0">
                <a:ln>
                  <a:noFill/>
                </a:ln>
                <a:solidFill>
                  <a:srgbClr val="75C2B3"/>
                </a:solidFill>
                <a:effectLst/>
                <a:latin typeface="Arial Unicode MS" panose="020B0604020202020204" pitchFamily="34" charset="-128"/>
              </a:rPr>
              <a:t>encodeBase64 </a:t>
            </a: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0" i="0" u="none" strike="noStrike" cap="none" normalizeH="0" baseline="0">
                <a:ln>
                  <a:noFill/>
                </a:ln>
                <a:solidFill>
                  <a:srgbClr val="FCFCFC"/>
                </a:solidFill>
                <a:effectLst/>
                <a:latin typeface="Arial Unicode MS" panose="020B0604020202020204" pitchFamily="34" charset="-128"/>
              </a:rPr>
              <a:t>value</a:t>
            </a:r>
            <a:r>
              <a:rPr kumimoji="0" lang="en-US" altLang="en-US" sz="900" b="0" i="0" u="none" strike="noStrike" cap="none" normalizeH="0" baseline="0">
                <a:ln>
                  <a:noFill/>
                </a:ln>
                <a:solidFill>
                  <a:srgbClr val="DFDFE0"/>
                </a:solidFill>
                <a:effectLst/>
                <a:latin typeface="Arial Unicode MS" panose="020B0604020202020204" pitchFamily="34" charset="-128"/>
              </a:rPr>
              <a:t>) =&gt; {</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1" i="0" u="none" strike="noStrike" cap="none" normalizeH="0" baseline="0">
                <a:ln>
                  <a:noFill/>
                </a:ln>
                <a:solidFill>
                  <a:srgbClr val="F97BB0"/>
                </a:solidFill>
                <a:effectLst/>
                <a:latin typeface="Arial Unicode MS" panose="020B0604020202020204" pitchFamily="34" charset="-128"/>
              </a:rPr>
              <a:t>if </a:t>
            </a:r>
            <a:r>
              <a:rPr kumimoji="0" lang="en-US" altLang="en-US" sz="900" b="0" i="0" u="none" strike="noStrike" cap="none" normalizeH="0" baseline="0">
                <a:ln>
                  <a:noFill/>
                </a:ln>
                <a:solidFill>
                  <a:srgbClr val="DFDFE0"/>
                </a:solidFill>
                <a:effectLst/>
                <a:latin typeface="Arial Unicode MS" panose="020B0604020202020204" pitchFamily="34" charset="-128"/>
              </a:rPr>
              <a:t>(</a:t>
            </a:r>
            <a:r>
              <a:rPr kumimoji="0" lang="en-US" altLang="en-US" sz="900" b="0" i="0" u="none" strike="noStrike" cap="none" normalizeH="0" baseline="0">
                <a:ln>
                  <a:noFill/>
                </a:ln>
                <a:solidFill>
                  <a:srgbClr val="FCFCFC"/>
                </a:solidFill>
                <a:effectLst/>
                <a:latin typeface="Arial Unicode MS" panose="020B0604020202020204" pitchFamily="34" charset="-128"/>
              </a:rPr>
              <a:t>value </a:t>
            </a:r>
            <a:r>
              <a:rPr kumimoji="0" lang="en-US" altLang="en-US" sz="900" b="0" i="0" u="none" strike="noStrike" cap="none" normalizeH="0" baseline="0">
                <a:ln>
                  <a:noFill/>
                </a:ln>
                <a:solidFill>
                  <a:srgbClr val="DFDFE0"/>
                </a:solidFill>
                <a:effectLst/>
                <a:latin typeface="Arial Unicode MS" panose="020B0604020202020204" pitchFamily="34" charset="-128"/>
              </a:rPr>
              <a:t>&amp;&amp; </a:t>
            </a:r>
            <a:r>
              <a:rPr kumimoji="0" lang="en-US" altLang="en-US" sz="900" b="0" i="0" u="none" strike="noStrike" cap="none" normalizeH="0" baseline="0" err="1">
                <a:ln>
                  <a:noFill/>
                </a:ln>
                <a:solidFill>
                  <a:srgbClr val="FCFCFC"/>
                </a:solidFill>
                <a:effectLst/>
                <a:latin typeface="Arial Unicode MS" panose="020B0604020202020204" pitchFamily="34" charset="-128"/>
              </a:rPr>
              <a:t>value</a:t>
            </a:r>
            <a:r>
              <a:rPr kumimoji="0" lang="en-US" altLang="en-US" sz="900" b="0" i="0" u="none" strike="noStrike" cap="none" normalizeH="0" baseline="0" err="1">
                <a:ln>
                  <a:noFill/>
                </a:ln>
                <a:solidFill>
                  <a:srgbClr val="DFDFE0"/>
                </a:solidFill>
                <a:effectLst/>
                <a:latin typeface="Arial Unicode MS" panose="020B0604020202020204" pitchFamily="34" charset="-128"/>
              </a:rPr>
              <a:t>.</a:t>
            </a:r>
            <a:r>
              <a:rPr kumimoji="0" lang="en-US" altLang="en-US" sz="900" b="0" i="0" u="none" strike="noStrike" cap="none" normalizeH="0" baseline="0" err="1">
                <a:ln>
                  <a:noFill/>
                </a:ln>
                <a:solidFill>
                  <a:srgbClr val="49B0CE"/>
                </a:solidFill>
                <a:effectLst/>
                <a:latin typeface="Arial Unicode MS" panose="020B0604020202020204" pitchFamily="34" charset="-128"/>
              </a:rPr>
              <a:t>length</a:t>
            </a:r>
            <a:r>
              <a:rPr kumimoji="0" lang="en-US" altLang="en-US" sz="900" b="0" i="0" u="none" strike="noStrike" cap="none" normalizeH="0" baseline="0">
                <a:ln>
                  <a:noFill/>
                </a:ln>
                <a:solidFill>
                  <a:srgbClr val="DFDFE0"/>
                </a:solidFill>
                <a:effectLst/>
                <a:latin typeface="Arial Unicode MS" panose="020B0604020202020204" pitchFamily="34" charset="-128"/>
              </a:rPr>
              <a:t>) {</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1" i="0" u="none" strike="noStrike" cap="none" normalizeH="0" baseline="0">
                <a:ln>
                  <a:noFill/>
                </a:ln>
                <a:solidFill>
                  <a:srgbClr val="F97BB0"/>
                </a:solidFill>
                <a:effectLst/>
                <a:latin typeface="Arial Unicode MS" panose="020B0604020202020204" pitchFamily="34" charset="-128"/>
              </a:rPr>
              <a:t>const </a:t>
            </a:r>
            <a:r>
              <a:rPr kumimoji="0" lang="en-US" altLang="en-US" sz="900" b="0" i="0" u="none" strike="noStrike" cap="none" normalizeH="0" baseline="0" err="1">
                <a:ln>
                  <a:noFill/>
                </a:ln>
                <a:solidFill>
                  <a:srgbClr val="FCFCFC"/>
                </a:solidFill>
                <a:effectLst/>
                <a:latin typeface="Arial Unicode MS" panose="020B0604020202020204" pitchFamily="34" charset="-128"/>
              </a:rPr>
              <a:t>valueBuffer</a:t>
            </a:r>
            <a:r>
              <a:rPr kumimoji="0" lang="en-US" altLang="en-US" sz="900" b="0" i="0" u="none" strike="noStrike" cap="none" normalizeH="0" baseline="0">
                <a:ln>
                  <a:noFill/>
                </a:ln>
                <a:solidFill>
                  <a:srgbClr val="FCFCFC"/>
                </a:solidFill>
                <a:effectLst/>
                <a:latin typeface="Arial Unicode MS" panose="020B0604020202020204" pitchFamily="34" charset="-128"/>
              </a:rPr>
              <a:t> </a:t>
            </a: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0" i="0" u="none" strike="noStrike" cap="none" normalizeH="0" baseline="0" err="1">
                <a:ln>
                  <a:noFill/>
                </a:ln>
                <a:solidFill>
                  <a:srgbClr val="B37EEE"/>
                </a:solidFill>
                <a:effectLst/>
                <a:latin typeface="Arial Unicode MS" panose="020B0604020202020204" pitchFamily="34" charset="-128"/>
              </a:rPr>
              <a:t>Buffer</a:t>
            </a:r>
            <a:r>
              <a:rPr kumimoji="0" lang="en-US" altLang="en-US" sz="900" b="0" i="0" u="none" strike="noStrike" cap="none" normalizeH="0" baseline="0" err="1">
                <a:ln>
                  <a:noFill/>
                </a:ln>
                <a:solidFill>
                  <a:srgbClr val="DFDFE0"/>
                </a:solidFill>
                <a:effectLst/>
                <a:latin typeface="Arial Unicode MS" panose="020B0604020202020204" pitchFamily="34" charset="-128"/>
              </a:rPr>
              <a:t>.</a:t>
            </a:r>
            <a:r>
              <a:rPr kumimoji="0" lang="en-US" altLang="en-US" sz="900" b="0" i="0" u="none" strike="noStrike" cap="none" normalizeH="0" baseline="0" err="1">
                <a:ln>
                  <a:noFill/>
                </a:ln>
                <a:solidFill>
                  <a:srgbClr val="75C2B3"/>
                </a:solidFill>
                <a:effectLst/>
                <a:latin typeface="Arial Unicode MS" panose="020B0604020202020204" pitchFamily="34" charset="-128"/>
              </a:rPr>
              <a:t>from</a:t>
            </a:r>
            <a:r>
              <a:rPr kumimoji="0" lang="en-US" altLang="en-US" sz="900" b="0" i="0" u="none" strike="noStrike" cap="none" normalizeH="0" baseline="0">
                <a:ln>
                  <a:noFill/>
                </a:ln>
                <a:solidFill>
                  <a:srgbClr val="DFDFE0"/>
                </a:solidFill>
                <a:effectLst/>
                <a:latin typeface="Arial Unicode MS" panose="020B0604020202020204" pitchFamily="34" charset="-128"/>
              </a:rPr>
              <a:t>(</a:t>
            </a:r>
            <a:r>
              <a:rPr kumimoji="0" lang="en-US" altLang="en-US" sz="900" b="0" i="0" u="none" strike="noStrike" cap="none" normalizeH="0" baseline="0">
                <a:ln>
                  <a:noFill/>
                </a:ln>
                <a:solidFill>
                  <a:srgbClr val="FCFCFC"/>
                </a:solidFill>
                <a:effectLst/>
                <a:latin typeface="Arial Unicode MS" panose="020B0604020202020204" pitchFamily="34" charset="-128"/>
              </a:rPr>
              <a:t>value</a:t>
            </a:r>
            <a:r>
              <a:rPr kumimoji="0" lang="en-US" altLang="en-US" sz="900" b="0" i="0" u="none" strike="noStrike" cap="none" normalizeH="0" baseline="0">
                <a:ln>
                  <a:noFill/>
                </a:ln>
                <a:solidFill>
                  <a:srgbClr val="DFDFE0"/>
                </a:solidFill>
                <a:effectLst/>
                <a:latin typeface="Arial Unicode MS" panose="020B0604020202020204" pitchFamily="34" charset="-128"/>
              </a:rPr>
              <a:t>);</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1" i="0" u="none" strike="noStrike" cap="none" normalizeH="0" baseline="0">
                <a:ln>
                  <a:noFill/>
                </a:ln>
                <a:solidFill>
                  <a:srgbClr val="F97BB0"/>
                </a:solidFill>
                <a:effectLst/>
                <a:latin typeface="Arial Unicode MS" panose="020B0604020202020204" pitchFamily="34" charset="-128"/>
              </a:rPr>
              <a:t>return </a:t>
            </a:r>
            <a:r>
              <a:rPr kumimoji="0" lang="en-US" altLang="en-US" sz="900" b="0" i="0" u="none" strike="noStrike" cap="none" normalizeH="0" baseline="0" err="1">
                <a:ln>
                  <a:noFill/>
                </a:ln>
                <a:solidFill>
                  <a:srgbClr val="FCFCFC"/>
                </a:solidFill>
                <a:effectLst/>
                <a:latin typeface="Arial Unicode MS" panose="020B0604020202020204" pitchFamily="34" charset="-128"/>
              </a:rPr>
              <a:t>valueBuffer</a:t>
            </a:r>
            <a:r>
              <a:rPr kumimoji="0" lang="en-US" altLang="en-US" sz="900" b="0" i="0" u="none" strike="noStrike" cap="none" normalizeH="0" baseline="0">
                <a:ln>
                  <a:noFill/>
                </a:ln>
                <a:solidFill>
                  <a:srgbClr val="FCFCFC"/>
                </a:solidFill>
                <a:effectLst/>
                <a:latin typeface="Arial Unicode MS" panose="020B0604020202020204" pitchFamily="34" charset="-128"/>
              </a:rPr>
              <a:t> </a:t>
            </a:r>
            <a:r>
              <a:rPr kumimoji="0" lang="en-US" altLang="en-US" sz="900" b="0" i="0" u="none" strike="noStrike" cap="none" normalizeH="0" baseline="0">
                <a:ln>
                  <a:noFill/>
                </a:ln>
                <a:solidFill>
                  <a:srgbClr val="DFDFE0"/>
                </a:solidFill>
                <a:effectLst/>
                <a:latin typeface="Arial Unicode MS" panose="020B0604020202020204" pitchFamily="34" charset="-128"/>
              </a:rPr>
              <a:t>?</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0" i="0" u="none" strike="noStrike" cap="none" normalizeH="0" baseline="0" err="1">
                <a:ln>
                  <a:noFill/>
                </a:ln>
                <a:solidFill>
                  <a:srgbClr val="FCFCFC"/>
                </a:solidFill>
                <a:effectLst/>
                <a:latin typeface="Arial Unicode MS" panose="020B0604020202020204" pitchFamily="34" charset="-128"/>
              </a:rPr>
              <a:t>valueBuffer</a:t>
            </a:r>
            <a:r>
              <a:rPr kumimoji="0" lang="en-US" altLang="en-US" sz="900" b="0" i="0" u="none" strike="noStrike" cap="none" normalizeH="0" baseline="0" err="1">
                <a:ln>
                  <a:noFill/>
                </a:ln>
                <a:solidFill>
                  <a:srgbClr val="DFDFE0"/>
                </a:solidFill>
                <a:effectLst/>
                <a:latin typeface="Arial Unicode MS" panose="020B0604020202020204" pitchFamily="34" charset="-128"/>
              </a:rPr>
              <a:t>.</a:t>
            </a:r>
            <a:r>
              <a:rPr kumimoji="0" lang="en-US" altLang="en-US" sz="900" b="0" i="0" u="none" strike="noStrike" cap="none" normalizeH="0" baseline="0" err="1">
                <a:ln>
                  <a:noFill/>
                </a:ln>
                <a:solidFill>
                  <a:srgbClr val="75C2B3"/>
                </a:solidFill>
                <a:effectLst/>
                <a:latin typeface="Arial Unicode MS" panose="020B0604020202020204" pitchFamily="34" charset="-128"/>
              </a:rPr>
              <a:t>toString</a:t>
            </a:r>
            <a:r>
              <a:rPr kumimoji="0" lang="en-US" altLang="en-US" sz="900" b="0" i="0" u="none" strike="noStrike" cap="none" normalizeH="0" baseline="0">
                <a:ln>
                  <a:noFill/>
                </a:ln>
                <a:solidFill>
                  <a:srgbClr val="DFDFE0"/>
                </a:solidFill>
                <a:effectLst/>
                <a:latin typeface="Arial Unicode MS" panose="020B0604020202020204" pitchFamily="34" charset="-128"/>
              </a:rPr>
              <a:t>(</a:t>
            </a:r>
            <a:r>
              <a:rPr kumimoji="0" lang="en-US" altLang="en-US" sz="900" b="0" i="0" u="none" strike="noStrike" cap="none" normalizeH="0" baseline="0">
                <a:ln>
                  <a:noFill/>
                </a:ln>
                <a:solidFill>
                  <a:srgbClr val="FF806C"/>
                </a:solidFill>
                <a:effectLst/>
                <a:latin typeface="Arial Unicode MS" panose="020B0604020202020204" pitchFamily="34" charset="-128"/>
              </a:rPr>
              <a:t>'base64'</a:t>
            </a:r>
            <a:r>
              <a:rPr kumimoji="0" lang="en-US" altLang="en-US" sz="900" b="0" i="0" u="none" strike="noStrike" cap="none" normalizeH="0" baseline="0">
                <a:ln>
                  <a:noFill/>
                </a:ln>
                <a:solidFill>
                  <a:srgbClr val="DFDFE0"/>
                </a:solidFill>
                <a:effectLst/>
                <a:latin typeface="Arial Unicode MS" panose="020B0604020202020204" pitchFamily="34" charset="-128"/>
              </a:rPr>
              <a:t>) :</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0" i="0" u="none" strike="noStrike" cap="none" normalizeH="0" baseline="0">
                <a:ln>
                  <a:noFill/>
                </a:ln>
                <a:solidFill>
                  <a:srgbClr val="FF806C"/>
                </a:solidFill>
                <a:effectLst/>
                <a:latin typeface="Arial Unicode MS" panose="020B0604020202020204" pitchFamily="34" charset="-128"/>
              </a:rPr>
              <a:t>''</a:t>
            </a:r>
            <a:r>
              <a:rPr kumimoji="0" lang="en-US" altLang="en-US" sz="900" b="0" i="0" u="none" strike="noStrike" cap="none" normalizeH="0" baseline="0">
                <a:ln>
                  <a:noFill/>
                </a:ln>
                <a:solidFill>
                  <a:srgbClr val="DFDFE0"/>
                </a:solidFill>
                <a:effectLst/>
                <a:latin typeface="Arial Unicode MS" panose="020B0604020202020204" pitchFamily="34" charset="-128"/>
              </a:rPr>
              <a:t>;</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1" i="0" u="none" strike="noStrike" cap="none" normalizeH="0" baseline="0">
                <a:ln>
                  <a:noFill/>
                </a:ln>
                <a:solidFill>
                  <a:srgbClr val="F97BB0"/>
                </a:solidFill>
                <a:effectLst/>
                <a:latin typeface="Arial Unicode MS" panose="020B0604020202020204" pitchFamily="34" charset="-128"/>
              </a:rPr>
              <a:t>return null</a:t>
            </a:r>
            <a:r>
              <a:rPr kumimoji="0" lang="en-US" altLang="en-US" sz="900" b="0" i="0" u="none" strike="noStrike" cap="none" normalizeH="0" baseline="0">
                <a:ln>
                  <a:noFill/>
                </a:ln>
                <a:solidFill>
                  <a:srgbClr val="DFDFE0"/>
                </a:solidFill>
                <a:effectLst/>
                <a:latin typeface="Arial Unicode MS" panose="020B0604020202020204" pitchFamily="34" charset="-128"/>
              </a:rPr>
              <a:t>;</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a:t>
            </a:r>
            <a:br>
              <a:rPr kumimoji="0" lang="en-US" altLang="en-US" sz="900" b="0" i="0" u="none" strike="noStrike" cap="none" normalizeH="0" baseline="0">
                <a:ln>
                  <a:noFill/>
                </a:ln>
                <a:solidFill>
                  <a:srgbClr val="DFDFE0"/>
                </a:solidFill>
                <a:effectLst/>
                <a:latin typeface="Arial Unicode MS" panose="020B0604020202020204" pitchFamily="34" charset="-128"/>
              </a:rPr>
            </a:b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1" u="none" strike="noStrike" cap="none" normalizeH="0" baseline="0">
                <a:ln>
                  <a:noFill/>
                </a:ln>
                <a:solidFill>
                  <a:srgbClr val="629755"/>
                </a:solidFill>
                <a:effectLst/>
                <a:latin typeface="Arial Unicode MS" panose="020B0604020202020204" pitchFamily="34" charset="-128"/>
              </a:rPr>
              <a:t>/**</a:t>
            </a:r>
            <a:br>
              <a:rPr kumimoji="0" lang="en-US" altLang="en-US" sz="900" b="0" i="1" u="none" strike="noStrike" cap="none" normalizeH="0" baseline="0">
                <a:ln>
                  <a:noFill/>
                </a:ln>
                <a:solidFill>
                  <a:srgbClr val="629755"/>
                </a:solidFill>
                <a:effectLst/>
                <a:latin typeface="Arial Unicode MS" panose="020B0604020202020204" pitchFamily="34" charset="-128"/>
              </a:rPr>
            </a:br>
            <a:r>
              <a:rPr kumimoji="0" lang="en-US" altLang="en-US" sz="900" b="0" i="1" u="none" strike="noStrike" cap="none" normalizeH="0" baseline="0">
                <a:ln>
                  <a:noFill/>
                </a:ln>
                <a:solidFill>
                  <a:srgbClr val="629755"/>
                </a:solidFill>
                <a:effectLst/>
                <a:latin typeface="Arial Unicode MS" panose="020B0604020202020204" pitchFamily="34" charset="-128"/>
              </a:rPr>
              <a:t> * decode value from base 64</a:t>
            </a:r>
            <a:br>
              <a:rPr kumimoji="0" lang="en-US" altLang="en-US" sz="900" b="0" i="1" u="none" strike="noStrike" cap="none" normalizeH="0" baseline="0">
                <a:ln>
                  <a:noFill/>
                </a:ln>
                <a:solidFill>
                  <a:srgbClr val="629755"/>
                </a:solidFill>
                <a:effectLst/>
                <a:latin typeface="Arial Unicode MS" panose="020B0604020202020204" pitchFamily="34" charset="-128"/>
              </a:rPr>
            </a:br>
            <a:r>
              <a:rPr kumimoji="0" lang="en-US" altLang="en-US" sz="900" b="0" i="1" u="none" strike="noStrike" cap="none" normalizeH="0" baseline="0">
                <a:ln>
                  <a:noFill/>
                </a:ln>
                <a:solidFill>
                  <a:srgbClr val="629755"/>
                </a:solidFill>
                <a:effectLst/>
                <a:latin typeface="Arial Unicode MS" panose="020B0604020202020204" pitchFamily="34" charset="-128"/>
              </a:rPr>
              <a:t> * </a:t>
            </a:r>
            <a:r>
              <a:rPr kumimoji="0" lang="en-US" altLang="en-US" sz="900" b="1" i="1" u="none" strike="noStrike" cap="none" normalizeH="0" baseline="0">
                <a:ln>
                  <a:noFill/>
                </a:ln>
                <a:solidFill>
                  <a:srgbClr val="629755"/>
                </a:solidFill>
                <a:effectLst/>
                <a:latin typeface="Arial Unicode MS" panose="020B0604020202020204" pitchFamily="34" charset="-128"/>
              </a:rPr>
              <a:t>@param </a:t>
            </a:r>
            <a:r>
              <a:rPr kumimoji="0" lang="en-US" altLang="en-US" sz="900" b="0" i="1" u="none" strike="noStrike" cap="none" normalizeH="0" baseline="0">
                <a:ln>
                  <a:noFill/>
                </a:ln>
                <a:solidFill>
                  <a:srgbClr val="8A653B"/>
                </a:solidFill>
                <a:effectLst/>
                <a:latin typeface="Arial Unicode MS" panose="020B0604020202020204" pitchFamily="34" charset="-128"/>
              </a:rPr>
              <a:t>{string} value</a:t>
            </a:r>
            <a:br>
              <a:rPr kumimoji="0" lang="en-US" altLang="en-US" sz="900" b="0" i="1" u="none" strike="noStrike" cap="none" normalizeH="0" baseline="0">
                <a:ln>
                  <a:noFill/>
                </a:ln>
                <a:solidFill>
                  <a:srgbClr val="8A653B"/>
                </a:solidFill>
                <a:effectLst/>
                <a:latin typeface="Arial Unicode MS" panose="020B0604020202020204" pitchFamily="34" charset="-128"/>
              </a:rPr>
            </a:br>
            <a:r>
              <a:rPr kumimoji="0" lang="en-US" altLang="en-US" sz="900" b="0" i="1" u="none" strike="noStrike" cap="none" normalizeH="0" baseline="0">
                <a:ln>
                  <a:noFill/>
                </a:ln>
                <a:solidFill>
                  <a:srgbClr val="8A653B"/>
                </a:solidFill>
                <a:effectLst/>
                <a:latin typeface="Arial Unicode MS" panose="020B0604020202020204" pitchFamily="34" charset="-128"/>
              </a:rPr>
              <a:t> </a:t>
            </a:r>
            <a:r>
              <a:rPr kumimoji="0" lang="en-US" altLang="en-US" sz="900" b="0" i="1" u="none" strike="noStrike" cap="none" normalizeH="0" baseline="0">
                <a:ln>
                  <a:noFill/>
                </a:ln>
                <a:solidFill>
                  <a:srgbClr val="629755"/>
                </a:solidFill>
                <a:effectLst/>
                <a:latin typeface="Arial Unicode MS" panose="020B0604020202020204" pitchFamily="34" charset="-128"/>
              </a:rPr>
              <a:t>* </a:t>
            </a:r>
            <a:r>
              <a:rPr kumimoji="0" lang="en-US" altLang="en-US" sz="900" b="1" i="1" u="none" strike="noStrike" cap="none" normalizeH="0" baseline="0">
                <a:ln>
                  <a:noFill/>
                </a:ln>
                <a:solidFill>
                  <a:srgbClr val="629755"/>
                </a:solidFill>
                <a:effectLst/>
                <a:latin typeface="Arial Unicode MS" panose="020B0604020202020204" pitchFamily="34" charset="-128"/>
              </a:rPr>
              <a:t>@return </a:t>
            </a:r>
            <a:r>
              <a:rPr kumimoji="0" lang="en-US" altLang="en-US" sz="900" b="0" i="1" u="none" strike="noStrike" cap="none" normalizeH="0" baseline="0">
                <a:ln>
                  <a:noFill/>
                </a:ln>
                <a:solidFill>
                  <a:srgbClr val="8A653B"/>
                </a:solidFill>
                <a:effectLst/>
                <a:latin typeface="Arial Unicode MS" panose="020B0604020202020204" pitchFamily="34" charset="-128"/>
              </a:rPr>
              <a:t>{</a:t>
            </a:r>
            <a:r>
              <a:rPr kumimoji="0" lang="en-US" altLang="en-US" sz="900" b="0" i="1" u="none" strike="noStrike" cap="none" normalizeH="0" baseline="0" err="1">
                <a:ln>
                  <a:noFill/>
                </a:ln>
                <a:solidFill>
                  <a:srgbClr val="8A653B"/>
                </a:solidFill>
                <a:effectLst/>
                <a:latin typeface="Arial Unicode MS" panose="020B0604020202020204" pitchFamily="34" charset="-128"/>
              </a:rPr>
              <a:t>string|null</a:t>
            </a:r>
            <a:r>
              <a:rPr kumimoji="0" lang="en-US" altLang="en-US" sz="900" b="0" i="1" u="none" strike="noStrike" cap="none" normalizeH="0" baseline="0">
                <a:ln>
                  <a:noFill/>
                </a:ln>
                <a:solidFill>
                  <a:srgbClr val="8A653B"/>
                </a:solidFill>
                <a:effectLst/>
                <a:latin typeface="Arial Unicode MS" panose="020B0604020202020204" pitchFamily="34" charset="-128"/>
              </a:rPr>
              <a:t>}</a:t>
            </a:r>
            <a:br>
              <a:rPr kumimoji="0" lang="en-US" altLang="en-US" sz="900" b="0" i="1" u="none" strike="noStrike" cap="none" normalizeH="0" baseline="0">
                <a:ln>
                  <a:noFill/>
                </a:ln>
                <a:solidFill>
                  <a:srgbClr val="8A653B"/>
                </a:solidFill>
                <a:effectLst/>
                <a:latin typeface="Arial Unicode MS" panose="020B0604020202020204" pitchFamily="34" charset="-128"/>
              </a:rPr>
            </a:br>
            <a:r>
              <a:rPr kumimoji="0" lang="en-US" altLang="en-US" sz="900" b="0" i="1" u="none" strike="noStrike" cap="none" normalizeH="0" baseline="0">
                <a:ln>
                  <a:noFill/>
                </a:ln>
                <a:solidFill>
                  <a:srgbClr val="8A653B"/>
                </a:solidFill>
                <a:effectLst/>
                <a:latin typeface="Arial Unicode MS" panose="020B0604020202020204" pitchFamily="34" charset="-128"/>
              </a:rPr>
              <a:t> </a:t>
            </a:r>
            <a:r>
              <a:rPr kumimoji="0" lang="en-US" altLang="en-US" sz="900" b="0" i="1" u="none" strike="noStrike" cap="none" normalizeH="0" baseline="0">
                <a:ln>
                  <a:noFill/>
                </a:ln>
                <a:solidFill>
                  <a:srgbClr val="629755"/>
                </a:solidFill>
                <a:effectLst/>
                <a:latin typeface="Arial Unicode MS" panose="020B0604020202020204" pitchFamily="34" charset="-128"/>
              </a:rPr>
              <a:t>*/</a:t>
            </a:r>
            <a:br>
              <a:rPr kumimoji="0" lang="en-US" altLang="en-US" sz="900" b="0" i="1" u="none" strike="noStrike" cap="none" normalizeH="0" baseline="0">
                <a:ln>
                  <a:noFill/>
                </a:ln>
                <a:solidFill>
                  <a:srgbClr val="629755"/>
                </a:solidFill>
                <a:effectLst/>
                <a:latin typeface="Arial Unicode MS" panose="020B0604020202020204" pitchFamily="34" charset="-128"/>
              </a:rPr>
            </a:br>
            <a:r>
              <a:rPr kumimoji="0" lang="en-US" altLang="en-US" sz="900" b="1" i="0" u="none" strike="noStrike" cap="none" normalizeH="0" baseline="0">
                <a:ln>
                  <a:noFill/>
                </a:ln>
                <a:solidFill>
                  <a:srgbClr val="F97BB0"/>
                </a:solidFill>
                <a:effectLst/>
                <a:latin typeface="Arial Unicode MS" panose="020B0604020202020204" pitchFamily="34" charset="-128"/>
              </a:rPr>
              <a:t>const </a:t>
            </a:r>
            <a:r>
              <a:rPr kumimoji="0" lang="en-US" altLang="en-US" sz="900" b="0" i="0" u="none" strike="noStrike" cap="none" normalizeH="0" baseline="0">
                <a:ln>
                  <a:noFill/>
                </a:ln>
                <a:solidFill>
                  <a:srgbClr val="75C2B3"/>
                </a:solidFill>
                <a:effectLst/>
                <a:latin typeface="Arial Unicode MS" panose="020B0604020202020204" pitchFamily="34" charset="-128"/>
              </a:rPr>
              <a:t>decodeBase64 </a:t>
            </a: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0" i="0" u="none" strike="noStrike" cap="none" normalizeH="0" baseline="0">
                <a:ln>
                  <a:noFill/>
                </a:ln>
                <a:solidFill>
                  <a:srgbClr val="FCFCFC"/>
                </a:solidFill>
                <a:effectLst/>
                <a:latin typeface="Arial Unicode MS" panose="020B0604020202020204" pitchFamily="34" charset="-128"/>
              </a:rPr>
              <a:t>value</a:t>
            </a:r>
            <a:r>
              <a:rPr kumimoji="0" lang="en-US" altLang="en-US" sz="900" b="0" i="0" u="none" strike="noStrike" cap="none" normalizeH="0" baseline="0">
                <a:ln>
                  <a:noFill/>
                </a:ln>
                <a:solidFill>
                  <a:srgbClr val="DFDFE0"/>
                </a:solidFill>
                <a:effectLst/>
                <a:latin typeface="Arial Unicode MS" panose="020B0604020202020204" pitchFamily="34" charset="-128"/>
              </a:rPr>
              <a:t>) =&gt; {</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1" i="0" u="none" strike="noStrike" cap="none" normalizeH="0" baseline="0">
                <a:ln>
                  <a:noFill/>
                </a:ln>
                <a:solidFill>
                  <a:srgbClr val="F97BB0"/>
                </a:solidFill>
                <a:effectLst/>
                <a:latin typeface="Arial Unicode MS" panose="020B0604020202020204" pitchFamily="34" charset="-128"/>
              </a:rPr>
              <a:t>if </a:t>
            </a:r>
            <a:r>
              <a:rPr kumimoji="0" lang="en-US" altLang="en-US" sz="900" b="0" i="0" u="none" strike="noStrike" cap="none" normalizeH="0" baseline="0">
                <a:ln>
                  <a:noFill/>
                </a:ln>
                <a:solidFill>
                  <a:srgbClr val="DFDFE0"/>
                </a:solidFill>
                <a:effectLst/>
                <a:latin typeface="Arial Unicode MS" panose="020B0604020202020204" pitchFamily="34" charset="-128"/>
              </a:rPr>
              <a:t>(</a:t>
            </a:r>
            <a:r>
              <a:rPr kumimoji="0" lang="en-US" altLang="en-US" sz="900" b="0" i="0" u="none" strike="noStrike" cap="none" normalizeH="0" baseline="0">
                <a:ln>
                  <a:noFill/>
                </a:ln>
                <a:solidFill>
                  <a:srgbClr val="FCFCFC"/>
                </a:solidFill>
                <a:effectLst/>
                <a:latin typeface="Arial Unicode MS" panose="020B0604020202020204" pitchFamily="34" charset="-128"/>
              </a:rPr>
              <a:t>value </a:t>
            </a:r>
            <a:r>
              <a:rPr kumimoji="0" lang="en-US" altLang="en-US" sz="900" b="0" i="0" u="none" strike="noStrike" cap="none" normalizeH="0" baseline="0">
                <a:ln>
                  <a:noFill/>
                </a:ln>
                <a:solidFill>
                  <a:srgbClr val="DFDFE0"/>
                </a:solidFill>
                <a:effectLst/>
                <a:latin typeface="Arial Unicode MS" panose="020B0604020202020204" pitchFamily="34" charset="-128"/>
              </a:rPr>
              <a:t>&amp;&amp; </a:t>
            </a:r>
            <a:r>
              <a:rPr kumimoji="0" lang="en-US" altLang="en-US" sz="900" b="0" i="0" u="none" strike="noStrike" cap="none" normalizeH="0" baseline="0" err="1">
                <a:ln>
                  <a:noFill/>
                </a:ln>
                <a:solidFill>
                  <a:srgbClr val="FCFCFC"/>
                </a:solidFill>
                <a:effectLst/>
                <a:latin typeface="Arial Unicode MS" panose="020B0604020202020204" pitchFamily="34" charset="-128"/>
              </a:rPr>
              <a:t>value</a:t>
            </a:r>
            <a:r>
              <a:rPr kumimoji="0" lang="en-US" altLang="en-US" sz="900" b="0" i="0" u="none" strike="noStrike" cap="none" normalizeH="0" baseline="0" err="1">
                <a:ln>
                  <a:noFill/>
                </a:ln>
                <a:solidFill>
                  <a:srgbClr val="DFDFE0"/>
                </a:solidFill>
                <a:effectLst/>
                <a:latin typeface="Arial Unicode MS" panose="020B0604020202020204" pitchFamily="34" charset="-128"/>
              </a:rPr>
              <a:t>.</a:t>
            </a:r>
            <a:r>
              <a:rPr kumimoji="0" lang="en-US" altLang="en-US" sz="900" b="0" i="0" u="none" strike="noStrike" cap="none" normalizeH="0" baseline="0" err="1">
                <a:ln>
                  <a:noFill/>
                </a:ln>
                <a:solidFill>
                  <a:srgbClr val="49B0CE"/>
                </a:solidFill>
                <a:effectLst/>
                <a:latin typeface="Arial Unicode MS" panose="020B0604020202020204" pitchFamily="34" charset="-128"/>
              </a:rPr>
              <a:t>length</a:t>
            </a:r>
            <a:r>
              <a:rPr kumimoji="0" lang="en-US" altLang="en-US" sz="900" b="0" i="0" u="none" strike="noStrike" cap="none" normalizeH="0" baseline="0">
                <a:ln>
                  <a:noFill/>
                </a:ln>
                <a:solidFill>
                  <a:srgbClr val="DFDFE0"/>
                </a:solidFill>
                <a:effectLst/>
                <a:latin typeface="Arial Unicode MS" panose="020B0604020202020204" pitchFamily="34" charset="-128"/>
              </a:rPr>
              <a:t>) {</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1" i="0" u="none" strike="noStrike" cap="none" normalizeH="0" baseline="0">
                <a:ln>
                  <a:noFill/>
                </a:ln>
                <a:solidFill>
                  <a:srgbClr val="F97BB0"/>
                </a:solidFill>
                <a:effectLst/>
                <a:latin typeface="Arial Unicode MS" panose="020B0604020202020204" pitchFamily="34" charset="-128"/>
              </a:rPr>
              <a:t>const </a:t>
            </a:r>
            <a:r>
              <a:rPr kumimoji="0" lang="en-US" altLang="en-US" sz="900" b="0" i="0" u="none" strike="noStrike" cap="none" normalizeH="0" baseline="0" err="1">
                <a:ln>
                  <a:noFill/>
                </a:ln>
                <a:solidFill>
                  <a:srgbClr val="FCFCFC"/>
                </a:solidFill>
                <a:effectLst/>
                <a:latin typeface="Arial Unicode MS" panose="020B0604020202020204" pitchFamily="34" charset="-128"/>
              </a:rPr>
              <a:t>valueBuffer</a:t>
            </a:r>
            <a:r>
              <a:rPr kumimoji="0" lang="en-US" altLang="en-US" sz="900" b="0" i="0" u="none" strike="noStrike" cap="none" normalizeH="0" baseline="0">
                <a:ln>
                  <a:noFill/>
                </a:ln>
                <a:solidFill>
                  <a:srgbClr val="FCFCFC"/>
                </a:solidFill>
                <a:effectLst/>
                <a:latin typeface="Arial Unicode MS" panose="020B0604020202020204" pitchFamily="34" charset="-128"/>
              </a:rPr>
              <a:t> </a:t>
            </a: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0" i="0" u="none" strike="noStrike" cap="none" normalizeH="0" baseline="0" err="1">
                <a:ln>
                  <a:noFill/>
                </a:ln>
                <a:solidFill>
                  <a:srgbClr val="B37EEE"/>
                </a:solidFill>
                <a:effectLst/>
                <a:latin typeface="Arial Unicode MS" panose="020B0604020202020204" pitchFamily="34" charset="-128"/>
              </a:rPr>
              <a:t>Buffer</a:t>
            </a:r>
            <a:r>
              <a:rPr kumimoji="0" lang="en-US" altLang="en-US" sz="900" b="0" i="0" u="none" strike="noStrike" cap="none" normalizeH="0" baseline="0" err="1">
                <a:ln>
                  <a:noFill/>
                </a:ln>
                <a:solidFill>
                  <a:srgbClr val="DFDFE0"/>
                </a:solidFill>
                <a:effectLst/>
                <a:latin typeface="Arial Unicode MS" panose="020B0604020202020204" pitchFamily="34" charset="-128"/>
              </a:rPr>
              <a:t>.</a:t>
            </a:r>
            <a:r>
              <a:rPr kumimoji="0" lang="en-US" altLang="en-US" sz="900" b="0" i="0" u="none" strike="noStrike" cap="none" normalizeH="0" baseline="0" err="1">
                <a:ln>
                  <a:noFill/>
                </a:ln>
                <a:solidFill>
                  <a:srgbClr val="75C2B3"/>
                </a:solidFill>
                <a:effectLst/>
                <a:latin typeface="Arial Unicode MS" panose="020B0604020202020204" pitchFamily="34" charset="-128"/>
              </a:rPr>
              <a:t>from</a:t>
            </a:r>
            <a:r>
              <a:rPr kumimoji="0" lang="en-US" altLang="en-US" sz="900" b="0" i="0" u="none" strike="noStrike" cap="none" normalizeH="0" baseline="0">
                <a:ln>
                  <a:noFill/>
                </a:ln>
                <a:solidFill>
                  <a:srgbClr val="DFDFE0"/>
                </a:solidFill>
                <a:effectLst/>
                <a:latin typeface="Arial Unicode MS" panose="020B0604020202020204" pitchFamily="34" charset="-128"/>
              </a:rPr>
              <a:t>(</a:t>
            </a:r>
            <a:r>
              <a:rPr kumimoji="0" lang="en-US" altLang="en-US" sz="900" b="0" i="0" u="none" strike="noStrike" cap="none" normalizeH="0" baseline="0">
                <a:ln>
                  <a:noFill/>
                </a:ln>
                <a:solidFill>
                  <a:srgbClr val="FCFCFC"/>
                </a:solidFill>
                <a:effectLst/>
                <a:latin typeface="Arial Unicode MS" panose="020B0604020202020204" pitchFamily="34" charset="-128"/>
              </a:rPr>
              <a:t>value</a:t>
            </a: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0" i="0" u="none" strike="noStrike" cap="none" normalizeH="0" baseline="0">
                <a:ln>
                  <a:noFill/>
                </a:ln>
                <a:solidFill>
                  <a:srgbClr val="FF806C"/>
                </a:solidFill>
                <a:effectLst/>
                <a:latin typeface="Arial Unicode MS" panose="020B0604020202020204" pitchFamily="34" charset="-128"/>
              </a:rPr>
              <a:t>'base64'</a:t>
            </a:r>
            <a:r>
              <a:rPr kumimoji="0" lang="en-US" altLang="en-US" sz="900" b="0" i="0" u="none" strike="noStrike" cap="none" normalizeH="0" baseline="0">
                <a:ln>
                  <a:noFill/>
                </a:ln>
                <a:solidFill>
                  <a:srgbClr val="DFDFE0"/>
                </a:solidFill>
                <a:effectLst/>
                <a:latin typeface="Arial Unicode MS" panose="020B0604020202020204" pitchFamily="34" charset="-128"/>
              </a:rPr>
              <a:t>);</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1" i="0" u="none" strike="noStrike" cap="none" normalizeH="0" baseline="0">
                <a:ln>
                  <a:noFill/>
                </a:ln>
                <a:solidFill>
                  <a:srgbClr val="F97BB0"/>
                </a:solidFill>
                <a:effectLst/>
                <a:latin typeface="Arial Unicode MS" panose="020B0604020202020204" pitchFamily="34" charset="-128"/>
              </a:rPr>
              <a:t>return </a:t>
            </a:r>
            <a:r>
              <a:rPr kumimoji="0" lang="en-US" altLang="en-US" sz="900" b="0" i="0" u="none" strike="noStrike" cap="none" normalizeH="0" baseline="0" err="1">
                <a:ln>
                  <a:noFill/>
                </a:ln>
                <a:solidFill>
                  <a:srgbClr val="FCFCFC"/>
                </a:solidFill>
                <a:effectLst/>
                <a:latin typeface="Arial Unicode MS" panose="020B0604020202020204" pitchFamily="34" charset="-128"/>
              </a:rPr>
              <a:t>valueBuffer</a:t>
            </a:r>
            <a:r>
              <a:rPr kumimoji="0" lang="en-US" altLang="en-US" sz="900" b="0" i="0" u="none" strike="noStrike" cap="none" normalizeH="0" baseline="0">
                <a:ln>
                  <a:noFill/>
                </a:ln>
                <a:solidFill>
                  <a:srgbClr val="FCFCFC"/>
                </a:solidFill>
                <a:effectLst/>
                <a:latin typeface="Arial Unicode MS" panose="020B0604020202020204" pitchFamily="34" charset="-128"/>
              </a:rPr>
              <a:t> </a:t>
            </a:r>
            <a:r>
              <a:rPr kumimoji="0" lang="en-US" altLang="en-US" sz="900" b="0" i="0" u="none" strike="noStrike" cap="none" normalizeH="0" baseline="0">
                <a:ln>
                  <a:noFill/>
                </a:ln>
                <a:solidFill>
                  <a:srgbClr val="DFDFE0"/>
                </a:solidFill>
                <a:effectLst/>
                <a:latin typeface="Arial Unicode MS" panose="020B0604020202020204" pitchFamily="34" charset="-128"/>
              </a:rPr>
              <a:t>?</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0" i="0" u="none" strike="noStrike" cap="none" normalizeH="0" baseline="0" err="1">
                <a:ln>
                  <a:noFill/>
                </a:ln>
                <a:solidFill>
                  <a:srgbClr val="FCFCFC"/>
                </a:solidFill>
                <a:effectLst/>
                <a:latin typeface="Arial Unicode MS" panose="020B0604020202020204" pitchFamily="34" charset="-128"/>
              </a:rPr>
              <a:t>valueBuffer</a:t>
            </a:r>
            <a:r>
              <a:rPr kumimoji="0" lang="en-US" altLang="en-US" sz="900" b="0" i="0" u="none" strike="noStrike" cap="none" normalizeH="0" baseline="0" err="1">
                <a:ln>
                  <a:noFill/>
                </a:ln>
                <a:solidFill>
                  <a:srgbClr val="DFDFE0"/>
                </a:solidFill>
                <a:effectLst/>
                <a:latin typeface="Arial Unicode MS" panose="020B0604020202020204" pitchFamily="34" charset="-128"/>
              </a:rPr>
              <a:t>.</a:t>
            </a:r>
            <a:r>
              <a:rPr kumimoji="0" lang="en-US" altLang="en-US" sz="900" b="0" i="0" u="none" strike="noStrike" cap="none" normalizeH="0" baseline="0" err="1">
                <a:ln>
                  <a:noFill/>
                </a:ln>
                <a:solidFill>
                  <a:srgbClr val="75C2B3"/>
                </a:solidFill>
                <a:effectLst/>
                <a:latin typeface="Arial Unicode MS" panose="020B0604020202020204" pitchFamily="34" charset="-128"/>
              </a:rPr>
              <a:t>toString</a:t>
            </a:r>
            <a:r>
              <a:rPr kumimoji="0" lang="en-US" altLang="en-US" sz="900" b="0" i="0" u="none" strike="noStrike" cap="none" normalizeH="0" baseline="0">
                <a:ln>
                  <a:noFill/>
                </a:ln>
                <a:solidFill>
                  <a:srgbClr val="DFDFE0"/>
                </a:solidFill>
                <a:effectLst/>
                <a:latin typeface="Arial Unicode MS" panose="020B0604020202020204" pitchFamily="34" charset="-128"/>
              </a:rPr>
              <a:t>(</a:t>
            </a:r>
            <a:r>
              <a:rPr kumimoji="0" lang="en-US" altLang="en-US" sz="900" b="0" i="0" u="none" strike="noStrike" cap="none" normalizeH="0" baseline="0">
                <a:ln>
                  <a:noFill/>
                </a:ln>
                <a:solidFill>
                  <a:srgbClr val="FF806C"/>
                </a:solidFill>
                <a:effectLst/>
                <a:latin typeface="Arial Unicode MS" panose="020B0604020202020204" pitchFamily="34" charset="-128"/>
              </a:rPr>
              <a:t>'ascii'</a:t>
            </a:r>
            <a:r>
              <a:rPr kumimoji="0" lang="en-US" altLang="en-US" sz="900" b="0" i="0" u="none" strike="noStrike" cap="none" normalizeH="0" baseline="0">
                <a:ln>
                  <a:noFill/>
                </a:ln>
                <a:solidFill>
                  <a:srgbClr val="DFDFE0"/>
                </a:solidFill>
                <a:effectLst/>
                <a:latin typeface="Arial Unicode MS" panose="020B0604020202020204" pitchFamily="34" charset="-128"/>
              </a:rPr>
              <a:t>) :</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0" i="0" u="none" strike="noStrike" cap="none" normalizeH="0" baseline="0">
                <a:ln>
                  <a:noFill/>
                </a:ln>
                <a:solidFill>
                  <a:srgbClr val="FF806C"/>
                </a:solidFill>
                <a:effectLst/>
                <a:latin typeface="Arial Unicode MS" panose="020B0604020202020204" pitchFamily="34" charset="-128"/>
              </a:rPr>
              <a:t>''</a:t>
            </a:r>
            <a:r>
              <a:rPr kumimoji="0" lang="en-US" altLang="en-US" sz="900" b="0" i="0" u="none" strike="noStrike" cap="none" normalizeH="0" baseline="0">
                <a:ln>
                  <a:noFill/>
                </a:ln>
                <a:solidFill>
                  <a:srgbClr val="DFDFE0"/>
                </a:solidFill>
                <a:effectLst/>
                <a:latin typeface="Arial Unicode MS" panose="020B0604020202020204" pitchFamily="34" charset="-128"/>
              </a:rPr>
              <a:t>;</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1" i="0" u="none" strike="noStrike" cap="none" normalizeH="0" baseline="0">
                <a:ln>
                  <a:noFill/>
                </a:ln>
                <a:solidFill>
                  <a:srgbClr val="F97BB0"/>
                </a:solidFill>
                <a:effectLst/>
                <a:latin typeface="Arial Unicode MS" panose="020B0604020202020204" pitchFamily="34" charset="-128"/>
              </a:rPr>
              <a:t>return null</a:t>
            </a:r>
            <a:r>
              <a:rPr kumimoji="0" lang="en-US" altLang="en-US" sz="900" b="0" i="0" u="none" strike="noStrike" cap="none" normalizeH="0" baseline="0">
                <a:ln>
                  <a:noFill/>
                </a:ln>
                <a:solidFill>
                  <a:srgbClr val="DFDFE0"/>
                </a:solidFill>
                <a:effectLst/>
                <a:latin typeface="Arial Unicode MS" panose="020B0604020202020204" pitchFamily="34" charset="-128"/>
              </a:rPr>
              <a:t>;</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a:t>
            </a:r>
            <a:br>
              <a:rPr kumimoji="0" lang="en-US" altLang="en-US" sz="900" b="0" i="0" u="none" strike="noStrike" cap="none" normalizeH="0" baseline="0">
                <a:ln>
                  <a:noFill/>
                </a:ln>
                <a:solidFill>
                  <a:srgbClr val="DFDFE0"/>
                </a:solidFill>
                <a:effectLst/>
                <a:latin typeface="Arial Unicode MS" panose="020B0604020202020204" pitchFamily="34" charset="-128"/>
              </a:rPr>
            </a:b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1" i="0" u="none" strike="noStrike" cap="none" normalizeH="0" baseline="0">
                <a:ln>
                  <a:noFill/>
                </a:ln>
                <a:solidFill>
                  <a:srgbClr val="F97BB0"/>
                </a:solidFill>
                <a:effectLst/>
                <a:latin typeface="Arial Unicode MS" panose="020B0604020202020204" pitchFamily="34" charset="-128"/>
              </a:rPr>
              <a:t>const </a:t>
            </a:r>
            <a:r>
              <a:rPr kumimoji="0" lang="en-US" altLang="en-US" sz="900" b="0" i="0" u="none" strike="noStrike" cap="none" normalizeH="0" baseline="0" err="1">
                <a:ln>
                  <a:noFill/>
                </a:ln>
                <a:solidFill>
                  <a:srgbClr val="B37EEE"/>
                </a:solidFill>
                <a:effectLst/>
                <a:latin typeface="Arial Unicode MS" panose="020B0604020202020204" pitchFamily="34" charset="-128"/>
              </a:rPr>
              <a:t>StringUtils</a:t>
            </a:r>
            <a:r>
              <a:rPr kumimoji="0" lang="en-US" altLang="en-US" sz="900" b="0" i="0" u="none" strike="noStrike" cap="none" normalizeH="0" baseline="0">
                <a:ln>
                  <a:noFill/>
                </a:ln>
                <a:solidFill>
                  <a:srgbClr val="B37EEE"/>
                </a:solidFill>
                <a:effectLst/>
                <a:latin typeface="Arial Unicode MS" panose="020B0604020202020204" pitchFamily="34" charset="-128"/>
              </a:rPr>
              <a:t> </a:t>
            </a:r>
            <a:r>
              <a:rPr kumimoji="0" lang="en-US" altLang="en-US" sz="900" b="0" i="0" u="none" strike="noStrike" cap="none" normalizeH="0" baseline="0">
                <a:ln>
                  <a:noFill/>
                </a:ln>
                <a:solidFill>
                  <a:srgbClr val="DFDFE0"/>
                </a:solidFill>
                <a:effectLst/>
                <a:latin typeface="Arial Unicode MS" panose="020B0604020202020204" pitchFamily="34" charset="-128"/>
              </a:rPr>
              <a:t>= {</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0" i="0" u="none" strike="noStrike" cap="none" normalizeH="0" baseline="0">
                <a:ln>
                  <a:noFill/>
                </a:ln>
                <a:solidFill>
                  <a:srgbClr val="75C2B3"/>
                </a:solidFill>
                <a:effectLst/>
                <a:latin typeface="Arial Unicode MS" panose="020B0604020202020204" pitchFamily="34" charset="-128"/>
              </a:rPr>
              <a:t>encodeBase64</a:t>
            </a:r>
            <a:r>
              <a:rPr kumimoji="0" lang="en-US" altLang="en-US" sz="900" b="0" i="0" u="none" strike="noStrike" cap="none" normalizeH="0" baseline="0">
                <a:ln>
                  <a:noFill/>
                </a:ln>
                <a:solidFill>
                  <a:srgbClr val="DFDFE0"/>
                </a:solidFill>
                <a:effectLst/>
                <a:latin typeface="Arial Unicode MS" panose="020B0604020202020204" pitchFamily="34" charset="-128"/>
              </a:rPr>
              <a:t>,</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0" i="0" u="none" strike="noStrike" cap="none" normalizeH="0" baseline="0">
                <a:ln>
                  <a:noFill/>
                </a:ln>
                <a:solidFill>
                  <a:srgbClr val="75C2B3"/>
                </a:solidFill>
                <a:effectLst/>
                <a:latin typeface="Arial Unicode MS" panose="020B0604020202020204" pitchFamily="34" charset="-128"/>
              </a:rPr>
              <a:t>decodeBase64</a:t>
            </a:r>
            <a:r>
              <a:rPr kumimoji="0" lang="en-US" altLang="en-US" sz="900" b="0" i="0" u="none" strike="noStrike" cap="none" normalizeH="0" baseline="0">
                <a:ln>
                  <a:noFill/>
                </a:ln>
                <a:solidFill>
                  <a:srgbClr val="DFDFE0"/>
                </a:solidFill>
                <a:effectLst/>
                <a:latin typeface="Arial Unicode MS" panose="020B0604020202020204" pitchFamily="34" charset="-128"/>
              </a:rPr>
              <a:t>,</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a:t>
            </a:r>
            <a:br>
              <a:rPr kumimoji="0" lang="en-US" altLang="en-US" sz="900" b="0" i="0" u="none" strike="noStrike" cap="none" normalizeH="0" baseline="0">
                <a:ln>
                  <a:noFill/>
                </a:ln>
                <a:solidFill>
                  <a:srgbClr val="DFDFE0"/>
                </a:solidFill>
                <a:effectLst/>
                <a:latin typeface="Arial Unicode MS" panose="020B0604020202020204" pitchFamily="34" charset="-128"/>
              </a:rPr>
            </a:b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1" i="0" u="none" strike="noStrike" cap="none" normalizeH="0" baseline="0">
                <a:ln>
                  <a:noFill/>
                </a:ln>
                <a:solidFill>
                  <a:srgbClr val="F97BB0"/>
                </a:solidFill>
                <a:effectLst/>
                <a:latin typeface="Arial Unicode MS" panose="020B0604020202020204" pitchFamily="34" charset="-128"/>
              </a:rPr>
              <a:t>export default </a:t>
            </a:r>
            <a:r>
              <a:rPr kumimoji="0" lang="en-US" altLang="en-US" sz="900" b="0" i="0" u="none" strike="noStrike" cap="none" normalizeH="0" baseline="0" err="1">
                <a:ln>
                  <a:noFill/>
                </a:ln>
                <a:solidFill>
                  <a:srgbClr val="B37EEE"/>
                </a:solidFill>
                <a:effectLst/>
                <a:latin typeface="Arial Unicode MS" panose="020B0604020202020204" pitchFamily="34" charset="-128"/>
              </a:rPr>
              <a:t>StringUtils</a:t>
            </a:r>
            <a:r>
              <a:rPr kumimoji="0" lang="en-US" altLang="en-US" sz="900" b="0" i="0" u="none" strike="noStrike" cap="none" normalizeH="0" baseline="0">
                <a:ln>
                  <a:noFill/>
                </a:ln>
                <a:solidFill>
                  <a:srgbClr val="DFDFE0"/>
                </a:solidFill>
                <a:effectLst/>
                <a:latin typeface="Arial Unicode MS" panose="020B0604020202020204" pitchFamily="34" charset="-128"/>
              </a:rPr>
              <a:t>;</a:t>
            </a:r>
            <a:endParaRPr kumimoji="0" lang="en-US" altLang="en-US" sz="9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7C2955D6-10E7-42DE-BF24-731E023A1632}"/>
              </a:ext>
            </a:extLst>
          </p:cNvPr>
          <p:cNvSpPr>
            <a:spLocks noChangeArrowheads="1"/>
          </p:cNvSpPr>
          <p:nvPr/>
        </p:nvSpPr>
        <p:spPr bwMode="auto">
          <a:xfrm>
            <a:off x="6772573" y="2199550"/>
            <a:ext cx="4431136" cy="3170099"/>
          </a:xfrm>
          <a:prstGeom prst="rect">
            <a:avLst/>
          </a:prstGeom>
          <a:solidFill>
            <a:srgbClr val="292A3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97BB0"/>
                </a:solidFill>
                <a:effectLst/>
                <a:latin typeface="Arial Unicode MS" panose="020B0604020202020204" pitchFamily="34" charset="-128"/>
              </a:rPr>
              <a:t>import </a:t>
            </a:r>
            <a:r>
              <a:rPr kumimoji="0" lang="en-US" altLang="en-US" sz="1000" b="0" i="0" u="none" strike="noStrike" cap="none" normalizeH="0" baseline="0" err="1">
                <a:ln>
                  <a:noFill/>
                </a:ln>
                <a:solidFill>
                  <a:srgbClr val="B37EEE"/>
                </a:solidFill>
                <a:effectLst/>
                <a:latin typeface="Arial Unicode MS" panose="020B0604020202020204" pitchFamily="34" charset="-128"/>
              </a:rPr>
              <a:t>AppLogger</a:t>
            </a:r>
            <a:r>
              <a:rPr kumimoji="0" lang="en-US" altLang="en-US" sz="1000" b="0" i="0" u="none" strike="noStrike" cap="none" normalizeH="0" baseline="0">
                <a:ln>
                  <a:noFill/>
                </a:ln>
                <a:solidFill>
                  <a:srgbClr val="B37EEE"/>
                </a:solidFill>
                <a:effectLst/>
                <a:latin typeface="Arial Unicode MS" panose="020B0604020202020204" pitchFamily="34" charset="-128"/>
              </a:rPr>
              <a:t> </a:t>
            </a:r>
            <a:r>
              <a:rPr kumimoji="0" lang="en-US" altLang="en-US" sz="1000" b="1" i="0" u="none" strike="noStrike" cap="none" normalizeH="0" baseline="0">
                <a:ln>
                  <a:noFill/>
                </a:ln>
                <a:solidFill>
                  <a:srgbClr val="F97BB0"/>
                </a:solidFill>
                <a:effectLst/>
                <a:latin typeface="Arial Unicode MS" panose="020B0604020202020204" pitchFamily="34" charset="-128"/>
              </a:rPr>
              <a:t>from </a:t>
            </a:r>
            <a:r>
              <a:rPr kumimoji="0" lang="en-US" altLang="en-US" sz="1000" b="0" i="0" u="none" strike="noStrike" cap="none" normalizeH="0" baseline="0">
                <a:ln>
                  <a:noFill/>
                </a:ln>
                <a:solidFill>
                  <a:srgbClr val="FF806C"/>
                </a:solidFill>
                <a:effectLst/>
                <a:latin typeface="Arial Unicode MS" panose="020B0604020202020204" pitchFamily="34" charset="-128"/>
              </a:rPr>
              <a:t>'../../../core/AppLogger.js'</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1" i="0" u="none" strike="noStrike" cap="none" normalizeH="0" baseline="0">
                <a:ln>
                  <a:noFill/>
                </a:ln>
                <a:solidFill>
                  <a:srgbClr val="F97BB0"/>
                </a:solidFill>
                <a:effectLst/>
                <a:latin typeface="Arial Unicode MS" panose="020B0604020202020204" pitchFamily="34" charset="-128"/>
              </a:rPr>
              <a:t>import </a:t>
            </a:r>
            <a:r>
              <a:rPr kumimoji="0" lang="en-US" altLang="en-US" sz="1000" b="0" i="0" u="none" strike="noStrike" cap="none" normalizeH="0" baseline="0" err="1">
                <a:ln>
                  <a:noFill/>
                </a:ln>
                <a:solidFill>
                  <a:srgbClr val="B37EEE"/>
                </a:solidFill>
                <a:effectLst/>
                <a:latin typeface="Arial Unicode MS" panose="020B0604020202020204" pitchFamily="34" charset="-128"/>
              </a:rPr>
              <a:t>StringUtils</a:t>
            </a:r>
            <a:r>
              <a:rPr kumimoji="0" lang="en-US" altLang="en-US" sz="1000" b="0" i="0" u="none" strike="noStrike" cap="none" normalizeH="0" baseline="0">
                <a:ln>
                  <a:noFill/>
                </a:ln>
                <a:solidFill>
                  <a:srgbClr val="B37EEE"/>
                </a:solidFill>
                <a:effectLst/>
                <a:latin typeface="Arial Unicode MS" panose="020B0604020202020204" pitchFamily="34" charset="-128"/>
              </a:rPr>
              <a:t> </a:t>
            </a:r>
            <a:r>
              <a:rPr kumimoji="0" lang="en-US" altLang="en-US" sz="1000" b="1" i="0" u="none" strike="noStrike" cap="none" normalizeH="0" baseline="0">
                <a:ln>
                  <a:noFill/>
                </a:ln>
                <a:solidFill>
                  <a:srgbClr val="F97BB0"/>
                </a:solidFill>
                <a:effectLst/>
                <a:latin typeface="Arial Unicode MS" panose="020B0604020202020204" pitchFamily="34" charset="-128"/>
              </a:rPr>
              <a:t>from </a:t>
            </a:r>
            <a:r>
              <a:rPr kumimoji="0" lang="en-US" altLang="en-US" sz="1000" b="0" i="0" u="none" strike="noStrike" cap="none" normalizeH="0" baseline="0">
                <a:ln>
                  <a:noFill/>
                </a:ln>
                <a:solidFill>
                  <a:srgbClr val="FF806C"/>
                </a:solidFill>
                <a:effectLst/>
                <a:latin typeface="Arial Unicode MS" panose="020B0604020202020204" pitchFamily="34" charset="-128"/>
              </a:rPr>
              <a:t>'../../../core/StringUtils.js'</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1" i="0" u="none" strike="noStrike" cap="none" normalizeH="0" baseline="0">
                <a:ln>
                  <a:noFill/>
                </a:ln>
                <a:solidFill>
                  <a:srgbClr val="F97BB0"/>
                </a:solidFill>
                <a:effectLst/>
                <a:latin typeface="Arial Unicode MS" panose="020B0604020202020204" pitchFamily="34" charset="-128"/>
              </a:rPr>
              <a:t>import </a:t>
            </a:r>
            <a:r>
              <a:rPr kumimoji="0" lang="en-US" altLang="en-US" sz="1000" b="0" i="0" u="none" strike="noStrike" cap="none" normalizeH="0" baseline="0" err="1">
                <a:ln>
                  <a:noFill/>
                </a:ln>
                <a:solidFill>
                  <a:srgbClr val="B37EEE"/>
                </a:solidFill>
                <a:effectLst/>
                <a:latin typeface="Arial Unicode MS" panose="020B0604020202020204" pitchFamily="34" charset="-128"/>
              </a:rPr>
              <a:t>AwtUtils</a:t>
            </a:r>
            <a:r>
              <a:rPr kumimoji="0" lang="en-US" altLang="en-US" sz="1000" b="0" i="0" u="none" strike="noStrike" cap="none" normalizeH="0" baseline="0">
                <a:ln>
                  <a:noFill/>
                </a:ln>
                <a:solidFill>
                  <a:srgbClr val="B37EEE"/>
                </a:solidFill>
                <a:effectLst/>
                <a:latin typeface="Arial Unicode MS" panose="020B0604020202020204" pitchFamily="34" charset="-128"/>
              </a:rPr>
              <a:t> </a:t>
            </a:r>
            <a:r>
              <a:rPr kumimoji="0" lang="en-US" altLang="en-US" sz="1000" b="1" i="0" u="none" strike="noStrike" cap="none" normalizeH="0" baseline="0">
                <a:ln>
                  <a:noFill/>
                </a:ln>
                <a:solidFill>
                  <a:srgbClr val="F97BB0"/>
                </a:solidFill>
                <a:effectLst/>
                <a:latin typeface="Arial Unicode MS" panose="020B0604020202020204" pitchFamily="34" charset="-128"/>
              </a:rPr>
              <a:t>from </a:t>
            </a:r>
            <a:r>
              <a:rPr kumimoji="0" lang="en-US" altLang="en-US" sz="1000" b="0" i="0" u="none" strike="noStrike" cap="none" normalizeH="0" baseline="0">
                <a:ln>
                  <a:noFill/>
                </a:ln>
                <a:solidFill>
                  <a:srgbClr val="FF806C"/>
                </a:solidFill>
                <a:effectLst/>
                <a:latin typeface="Arial Unicode MS" panose="020B0604020202020204" pitchFamily="34" charset="-128"/>
              </a:rPr>
              <a:t>'../../commons/utils/AwtUtils.js'</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1" i="0" u="none" strike="noStrike" cap="none" normalizeH="0" baseline="0">
                <a:ln>
                  <a:noFill/>
                </a:ln>
                <a:solidFill>
                  <a:srgbClr val="F97BB0"/>
                </a:solidFill>
                <a:effectLst/>
                <a:latin typeface="Arial Unicode MS" panose="020B0604020202020204" pitchFamily="34" charset="-128"/>
              </a:rPr>
              <a:t>import </a:t>
            </a:r>
            <a:r>
              <a:rPr kumimoji="0" lang="en-US" altLang="en-US" sz="1000" b="0" i="0" u="none" strike="noStrike" cap="none" normalizeH="0" baseline="0" err="1">
                <a:ln>
                  <a:noFill/>
                </a:ln>
                <a:solidFill>
                  <a:srgbClr val="B37EEE"/>
                </a:solidFill>
                <a:effectLst/>
                <a:latin typeface="Arial Unicode MS" panose="020B0604020202020204" pitchFamily="34" charset="-128"/>
              </a:rPr>
              <a:t>LibUtils</a:t>
            </a:r>
            <a:r>
              <a:rPr kumimoji="0" lang="en-US" altLang="en-US" sz="1000" b="0" i="0" u="none" strike="noStrike" cap="none" normalizeH="0" baseline="0">
                <a:ln>
                  <a:noFill/>
                </a:ln>
                <a:solidFill>
                  <a:srgbClr val="B37EEE"/>
                </a:solidFill>
                <a:effectLst/>
                <a:latin typeface="Arial Unicode MS" panose="020B0604020202020204" pitchFamily="34" charset="-128"/>
              </a:rPr>
              <a:t> </a:t>
            </a:r>
            <a:r>
              <a:rPr kumimoji="0" lang="en-US" altLang="en-US" sz="1000" b="1" i="0" u="none" strike="noStrike" cap="none" normalizeH="0" baseline="0">
                <a:ln>
                  <a:noFill/>
                </a:ln>
                <a:solidFill>
                  <a:srgbClr val="F97BB0"/>
                </a:solidFill>
                <a:effectLst/>
                <a:latin typeface="Arial Unicode MS" panose="020B0604020202020204" pitchFamily="34" charset="-128"/>
              </a:rPr>
              <a:t>from </a:t>
            </a:r>
            <a:r>
              <a:rPr kumimoji="0" lang="en-US" altLang="en-US" sz="1000" b="0" i="0" u="none" strike="noStrike" cap="none" normalizeH="0" baseline="0">
                <a:ln>
                  <a:noFill/>
                </a:ln>
                <a:solidFill>
                  <a:srgbClr val="FF806C"/>
                </a:solidFill>
                <a:effectLst/>
                <a:latin typeface="Arial Unicode MS" panose="020B0604020202020204" pitchFamily="34" charset="-128"/>
              </a:rPr>
              <a:t>'../../commons/utils/LibUtils.js'</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1" i="0" u="none" strike="noStrike" cap="none" normalizeH="0" baseline="0">
                <a:ln>
                  <a:noFill/>
                </a:ln>
                <a:solidFill>
                  <a:srgbClr val="F97BB0"/>
                </a:solidFill>
                <a:effectLst/>
                <a:latin typeface="Arial Unicode MS" panose="020B0604020202020204" pitchFamily="34" charset="-128"/>
              </a:rPr>
              <a:t>import </a:t>
            </a:r>
            <a:r>
              <a:rPr kumimoji="0" lang="en-US" altLang="en-US" sz="1000" b="0" i="0" u="none" strike="noStrike" cap="none" normalizeH="0" baseline="0" err="1">
                <a:ln>
                  <a:noFill/>
                </a:ln>
                <a:solidFill>
                  <a:srgbClr val="B37EEE"/>
                </a:solidFill>
                <a:effectLst/>
                <a:latin typeface="Arial Unicode MS" panose="020B0604020202020204" pitchFamily="34" charset="-128"/>
              </a:rPr>
              <a:t>BackendConfig</a:t>
            </a:r>
            <a:r>
              <a:rPr kumimoji="0" lang="en-US" altLang="en-US" sz="1000" b="0" i="0" u="none" strike="noStrike" cap="none" normalizeH="0" baseline="0">
                <a:ln>
                  <a:noFill/>
                </a:ln>
                <a:solidFill>
                  <a:srgbClr val="B37EEE"/>
                </a:solidFill>
                <a:effectLst/>
                <a:latin typeface="Arial Unicode MS" panose="020B0604020202020204" pitchFamily="34" charset="-128"/>
              </a:rPr>
              <a:t> </a:t>
            </a:r>
            <a:r>
              <a:rPr kumimoji="0" lang="en-US" altLang="en-US" sz="1000" b="1" i="0" u="none" strike="noStrike" cap="none" normalizeH="0" baseline="0">
                <a:ln>
                  <a:noFill/>
                </a:ln>
                <a:solidFill>
                  <a:srgbClr val="F97BB0"/>
                </a:solidFill>
                <a:effectLst/>
                <a:latin typeface="Arial Unicode MS" panose="020B0604020202020204" pitchFamily="34" charset="-128"/>
              </a:rPr>
              <a:t>from </a:t>
            </a:r>
            <a:r>
              <a:rPr kumimoji="0" lang="en-US" altLang="en-US" sz="1000" b="0" i="0" u="none" strike="noStrike" cap="none" normalizeH="0" baseline="0">
                <a:ln>
                  <a:noFill/>
                </a:ln>
                <a:solidFill>
                  <a:srgbClr val="FF806C"/>
                </a:solidFill>
                <a:effectLst/>
                <a:latin typeface="Arial Unicode MS" panose="020B0604020202020204" pitchFamily="34" charset="-128"/>
              </a:rPr>
              <a:t>'../../commons/config/BackendConfig.js'</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1" i="0" u="none" strike="noStrike" cap="none" normalizeH="0" baseline="0">
                <a:ln>
                  <a:noFill/>
                </a:ln>
                <a:solidFill>
                  <a:srgbClr val="F97BB0"/>
                </a:solidFill>
                <a:effectLst/>
                <a:latin typeface="Arial Unicode MS" panose="020B0604020202020204" pitchFamily="34" charset="-128"/>
              </a:rPr>
              <a:t>import </a:t>
            </a:r>
            <a:r>
              <a:rPr kumimoji="0" lang="en-US" altLang="en-US" sz="1000" b="0" i="0" u="none" strike="noStrike" cap="none" normalizeH="0" baseline="0" err="1">
                <a:ln>
                  <a:noFill/>
                </a:ln>
                <a:solidFill>
                  <a:srgbClr val="B37EEE"/>
                </a:solidFill>
                <a:effectLst/>
                <a:latin typeface="Arial Unicode MS" panose="020B0604020202020204" pitchFamily="34" charset="-128"/>
              </a:rPr>
              <a:t>KeywordsManager</a:t>
            </a:r>
            <a:r>
              <a:rPr kumimoji="0" lang="en-US" altLang="en-US" sz="1000" b="0" i="0" u="none" strike="noStrike" cap="none" normalizeH="0" baseline="0">
                <a:ln>
                  <a:noFill/>
                </a:ln>
                <a:solidFill>
                  <a:srgbClr val="B37EEE"/>
                </a:solidFill>
                <a:effectLst/>
                <a:latin typeface="Arial Unicode MS" panose="020B0604020202020204" pitchFamily="34" charset="-128"/>
              </a:rPr>
              <a:t> </a:t>
            </a:r>
            <a:r>
              <a:rPr kumimoji="0" lang="en-US" altLang="en-US" sz="1000" b="1" i="0" u="none" strike="noStrike" cap="none" normalizeH="0" baseline="0">
                <a:ln>
                  <a:noFill/>
                </a:ln>
                <a:solidFill>
                  <a:srgbClr val="F97BB0"/>
                </a:solidFill>
                <a:effectLst/>
                <a:latin typeface="Arial Unicode MS" panose="020B0604020202020204" pitchFamily="34" charset="-128"/>
              </a:rPr>
              <a:t>from </a:t>
            </a:r>
            <a:r>
              <a:rPr kumimoji="0" lang="en-US" altLang="en-US" sz="1000" b="0" i="0" u="none" strike="noStrike" cap="none" normalizeH="0" baseline="0">
                <a:ln>
                  <a:noFill/>
                </a:ln>
                <a:solidFill>
                  <a:srgbClr val="FF806C"/>
                </a:solidFill>
                <a:effectLst/>
                <a:latin typeface="Arial Unicode MS" panose="020B0604020202020204" pitchFamily="34" charset="-128"/>
              </a:rPr>
              <a:t>'../keywords/KeywordsManager.js'</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1" i="0" u="none" strike="noStrike" cap="none" normalizeH="0" baseline="0">
                <a:ln>
                  <a:noFill/>
                </a:ln>
                <a:solidFill>
                  <a:srgbClr val="F97BB0"/>
                </a:solidFill>
                <a:effectLst/>
                <a:latin typeface="Arial Unicode MS" panose="020B0604020202020204" pitchFamily="34" charset="-128"/>
              </a:rPr>
              <a:t>import </a:t>
            </a:r>
            <a:r>
              <a:rPr kumimoji="0" lang="en-US" altLang="en-US" sz="1000" b="0" i="0" u="none" strike="noStrike" cap="none" normalizeH="0" baseline="0" err="1">
                <a:ln>
                  <a:noFill/>
                </a:ln>
                <a:solidFill>
                  <a:srgbClr val="B37EEE"/>
                </a:solidFill>
                <a:effectLst/>
                <a:latin typeface="Arial Unicode MS" panose="020B0604020202020204" pitchFamily="34" charset="-128"/>
              </a:rPr>
              <a:t>GithubApi</a:t>
            </a:r>
            <a:r>
              <a:rPr kumimoji="0" lang="en-US" altLang="en-US" sz="1000" b="0" i="0" u="none" strike="noStrike" cap="none" normalizeH="0" baseline="0">
                <a:ln>
                  <a:noFill/>
                </a:ln>
                <a:solidFill>
                  <a:srgbClr val="B37EEE"/>
                </a:solidFill>
                <a:effectLst/>
                <a:latin typeface="Arial Unicode MS" panose="020B0604020202020204" pitchFamily="34" charset="-128"/>
              </a:rPr>
              <a:t> </a:t>
            </a:r>
            <a:r>
              <a:rPr kumimoji="0" lang="en-US" altLang="en-US" sz="1000" b="1" i="0" u="none" strike="noStrike" cap="none" normalizeH="0" baseline="0">
                <a:ln>
                  <a:noFill/>
                </a:ln>
                <a:solidFill>
                  <a:srgbClr val="F97BB0"/>
                </a:solidFill>
                <a:effectLst/>
                <a:latin typeface="Arial Unicode MS" panose="020B0604020202020204" pitchFamily="34" charset="-128"/>
              </a:rPr>
              <a:t>from </a:t>
            </a:r>
            <a:r>
              <a:rPr kumimoji="0" lang="en-US" altLang="en-US" sz="1000" b="0" i="0" u="none" strike="noStrike" cap="none" normalizeH="0" baseline="0">
                <a:ln>
                  <a:noFill/>
                </a:ln>
                <a:solidFill>
                  <a:srgbClr val="FF806C"/>
                </a:solidFill>
                <a:effectLst/>
                <a:latin typeface="Arial Unicode MS" panose="020B0604020202020204" pitchFamily="34" charset="-128"/>
              </a:rPr>
              <a:t>'../../../services/GithubApi.js'</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1" i="0" u="none" strike="noStrike" cap="none" normalizeH="0" baseline="0">
                <a:ln>
                  <a:noFill/>
                </a:ln>
                <a:solidFill>
                  <a:srgbClr val="F97BB0"/>
                </a:solidFill>
                <a:effectLst/>
                <a:latin typeface="Arial Unicode MS" panose="020B0604020202020204" pitchFamily="34" charset="-128"/>
              </a:rPr>
              <a:t>const </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0" i="0" u="none" strike="noStrike" cap="none" normalizeH="0" baseline="0" err="1">
                <a:ln>
                  <a:noFill/>
                </a:ln>
                <a:solidFill>
                  <a:srgbClr val="75C2B3"/>
                </a:solidFill>
                <a:effectLst/>
                <a:latin typeface="Arial Unicode MS" panose="020B0604020202020204" pitchFamily="34" charset="-128"/>
              </a:rPr>
              <a:t>getFileContent</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0" i="0" u="none" strike="noStrike" cap="none" normalizeH="0" baseline="0" err="1">
                <a:ln>
                  <a:noFill/>
                </a:ln>
                <a:solidFill>
                  <a:srgbClr val="75C2B3"/>
                </a:solidFill>
                <a:effectLst/>
                <a:latin typeface="Arial Unicode MS" panose="020B0604020202020204" pitchFamily="34" charset="-128"/>
              </a:rPr>
              <a:t>searchKeywordInRepository</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 </a:t>
            </a:r>
            <a:r>
              <a:rPr kumimoji="0" lang="en-US" altLang="en-US" sz="1000" b="0" i="0" u="none" strike="noStrike" cap="none" normalizeH="0" baseline="0" err="1">
                <a:ln>
                  <a:noFill/>
                </a:ln>
                <a:solidFill>
                  <a:srgbClr val="B37EEE"/>
                </a:solidFill>
                <a:effectLst/>
                <a:latin typeface="Arial Unicode MS" panose="020B0604020202020204" pitchFamily="34" charset="-128"/>
              </a:rPr>
              <a:t>GithubApi</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1" i="0" u="none" strike="noStrike" cap="none" normalizeH="0" baseline="0">
                <a:ln>
                  <a:noFill/>
                </a:ln>
                <a:solidFill>
                  <a:srgbClr val="F97BB0"/>
                </a:solidFill>
                <a:effectLst/>
                <a:latin typeface="Arial Unicode MS" panose="020B0604020202020204" pitchFamily="34" charset="-128"/>
              </a:rPr>
              <a:t>const </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0" i="0" u="none" strike="noStrike" cap="none" normalizeH="0" baseline="0" err="1">
                <a:ln>
                  <a:noFill/>
                </a:ln>
                <a:solidFill>
                  <a:srgbClr val="75C2B3"/>
                </a:solidFill>
                <a:effectLst/>
                <a:latin typeface="Arial Unicode MS" panose="020B0604020202020204" pitchFamily="34" charset="-128"/>
              </a:rPr>
              <a:t>insertKeyword</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 </a:t>
            </a:r>
            <a:r>
              <a:rPr kumimoji="0" lang="en-US" altLang="en-US" sz="1000" b="0" i="0" u="none" strike="noStrike" cap="none" normalizeH="0" baseline="0" err="1">
                <a:ln>
                  <a:noFill/>
                </a:ln>
                <a:solidFill>
                  <a:srgbClr val="B37EEE"/>
                </a:solidFill>
                <a:effectLst/>
                <a:latin typeface="Arial Unicode MS" panose="020B0604020202020204" pitchFamily="34" charset="-128"/>
              </a:rPr>
              <a:t>KeywordsManager</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1" i="0" u="none" strike="noStrike" cap="none" normalizeH="0" baseline="0">
                <a:ln>
                  <a:noFill/>
                </a:ln>
                <a:solidFill>
                  <a:srgbClr val="F97BB0"/>
                </a:solidFill>
                <a:effectLst/>
                <a:latin typeface="Arial Unicode MS" panose="020B0604020202020204" pitchFamily="34" charset="-128"/>
              </a:rPr>
              <a:t>const </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0" i="0" u="none" strike="noStrike" cap="none" normalizeH="0" baseline="0">
                <a:ln>
                  <a:noFill/>
                </a:ln>
                <a:solidFill>
                  <a:srgbClr val="75C2B3"/>
                </a:solidFill>
                <a:effectLst/>
                <a:latin typeface="Arial Unicode MS" panose="020B0604020202020204" pitchFamily="34" charset="-128"/>
              </a:rPr>
              <a:t>decodeBase64</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 </a:t>
            </a:r>
            <a:r>
              <a:rPr kumimoji="0" lang="en-US" altLang="en-US" sz="1000" b="0" i="0" u="none" strike="noStrike" cap="none" normalizeH="0" baseline="0" err="1">
                <a:ln>
                  <a:noFill/>
                </a:ln>
                <a:solidFill>
                  <a:srgbClr val="B37EEE"/>
                </a:solidFill>
                <a:effectLst/>
                <a:latin typeface="Arial Unicode MS" panose="020B0604020202020204" pitchFamily="34" charset="-128"/>
              </a:rPr>
              <a:t>StringUtils</a:t>
            </a:r>
            <a:r>
              <a:rPr kumimoji="0" lang="en-US" altLang="en-US" sz="1000" b="0" i="0" u="none" strike="noStrike" cap="none" normalizeH="0" baseline="0">
                <a:ln>
                  <a:noFill/>
                </a:ln>
                <a:solidFill>
                  <a:srgbClr val="DFDFE0"/>
                </a:solidFill>
                <a:effectLst/>
                <a:latin typeface="Arial Unicode MS" panose="020B0604020202020204" pitchFamily="34" charset="-128"/>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2F18A3ED-5AAC-44F6-9CA6-1664AA2D58D9}"/>
              </a:ext>
            </a:extLst>
          </p:cNvPr>
          <p:cNvSpPr/>
          <p:nvPr/>
        </p:nvSpPr>
        <p:spPr>
          <a:xfrm>
            <a:off x="378691" y="6400800"/>
            <a:ext cx="2327564" cy="3694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467F25E-4B86-47B6-B625-4EB224711BB9}"/>
              </a:ext>
            </a:extLst>
          </p:cNvPr>
          <p:cNvSpPr/>
          <p:nvPr/>
        </p:nvSpPr>
        <p:spPr>
          <a:xfrm>
            <a:off x="6660576" y="2401456"/>
            <a:ext cx="2982187" cy="203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9EA092-E099-4832-8F44-0C0C3F966310}"/>
              </a:ext>
            </a:extLst>
          </p:cNvPr>
          <p:cNvSpPr/>
          <p:nvPr/>
        </p:nvSpPr>
        <p:spPr>
          <a:xfrm>
            <a:off x="6540504" y="4830619"/>
            <a:ext cx="2982187" cy="6188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3F1DBDC-A4C6-499B-886E-99ED08034D53}"/>
              </a:ext>
            </a:extLst>
          </p:cNvPr>
          <p:cNvSpPr/>
          <p:nvPr/>
        </p:nvSpPr>
        <p:spPr>
          <a:xfrm>
            <a:off x="467138" y="3689939"/>
            <a:ext cx="3033444" cy="20273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2B12D0E-D5A4-4050-A024-4DC1A0865D86}"/>
              </a:ext>
            </a:extLst>
          </p:cNvPr>
          <p:cNvSpPr/>
          <p:nvPr/>
        </p:nvSpPr>
        <p:spPr>
          <a:xfrm>
            <a:off x="467138" y="1614897"/>
            <a:ext cx="3033444" cy="20273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469167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83985D-1E0E-4F57-9789-726B49C14279}"/>
              </a:ext>
            </a:extLst>
          </p:cNvPr>
          <p:cNvSpPr>
            <a:spLocks noGrp="1"/>
          </p:cNvSpPr>
          <p:nvPr>
            <p:ph type="title"/>
          </p:nvPr>
        </p:nvSpPr>
        <p:spPr/>
        <p:txBody>
          <a:bodyPr anchor="ctr"/>
          <a:lstStyle/>
          <a:p>
            <a:r>
              <a:rPr lang="fr-FR"/>
              <a:t>Javascript module (component)</a:t>
            </a:r>
            <a:endParaRPr lang="en-US"/>
          </a:p>
        </p:txBody>
      </p:sp>
      <p:sp>
        <p:nvSpPr>
          <p:cNvPr id="10" name="Rectangle 1">
            <a:extLst>
              <a:ext uri="{FF2B5EF4-FFF2-40B4-BE49-F238E27FC236}">
                <a16:creationId xmlns:a16="http://schemas.microsoft.com/office/drawing/2014/main" id="{4DD29876-E464-48F9-8F3D-382CC38FDD6F}"/>
              </a:ext>
            </a:extLst>
          </p:cNvPr>
          <p:cNvSpPr>
            <a:spLocks noChangeArrowheads="1"/>
          </p:cNvSpPr>
          <p:nvPr/>
        </p:nvSpPr>
        <p:spPr bwMode="auto">
          <a:xfrm>
            <a:off x="7139709" y="58846"/>
            <a:ext cx="4987636" cy="6740307"/>
          </a:xfrm>
          <a:prstGeom prst="rect">
            <a:avLst/>
          </a:prstGeom>
          <a:solidFill>
            <a:srgbClr val="292A3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F97BB0"/>
                </a:solidFill>
                <a:effectLst/>
                <a:latin typeface="Arial Unicode MS" panose="020B0604020202020204" pitchFamily="34" charset="-128"/>
              </a:rPr>
              <a:t>import </a:t>
            </a:r>
            <a:r>
              <a:rPr kumimoji="0" lang="en-US" altLang="en-US" sz="900" b="0" i="0" u="none" strike="noStrike" cap="none" normalizeH="0" baseline="0">
                <a:ln>
                  <a:noFill/>
                </a:ln>
                <a:solidFill>
                  <a:srgbClr val="FCFCFC"/>
                </a:solidFill>
                <a:effectLst/>
                <a:latin typeface="Arial Unicode MS" panose="020B0604020202020204" pitchFamily="34" charset="-128"/>
              </a:rPr>
              <a:t>React </a:t>
            </a:r>
            <a:r>
              <a:rPr kumimoji="0" lang="en-US" altLang="en-US" sz="900" b="1" i="0" u="none" strike="noStrike" cap="none" normalizeH="0" baseline="0">
                <a:ln>
                  <a:noFill/>
                </a:ln>
                <a:solidFill>
                  <a:srgbClr val="F97BB0"/>
                </a:solidFill>
                <a:effectLst/>
                <a:latin typeface="Arial Unicode MS" panose="020B0604020202020204" pitchFamily="34" charset="-128"/>
              </a:rPr>
              <a:t>from </a:t>
            </a:r>
            <a:r>
              <a:rPr kumimoji="0" lang="en-US" altLang="en-US" sz="900" b="0" i="0" u="none" strike="noStrike" cap="none" normalizeH="0" baseline="0">
                <a:ln>
                  <a:noFill/>
                </a:ln>
                <a:solidFill>
                  <a:srgbClr val="FF806C"/>
                </a:solidFill>
                <a:effectLst/>
                <a:latin typeface="Arial Unicode MS" panose="020B0604020202020204" pitchFamily="34" charset="-128"/>
              </a:rPr>
              <a:t>'react'</a:t>
            </a:r>
            <a:r>
              <a:rPr kumimoji="0" lang="en-US" altLang="en-US" sz="900" b="0" i="0" u="none" strike="noStrike" cap="none" normalizeH="0" baseline="0">
                <a:ln>
                  <a:noFill/>
                </a:ln>
                <a:solidFill>
                  <a:srgbClr val="DFDFE0"/>
                </a:solidFill>
                <a:effectLst/>
                <a:latin typeface="Arial Unicode MS" panose="020B0604020202020204" pitchFamily="34" charset="-128"/>
              </a:rPr>
              <a:t>;</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1" i="0" u="none" strike="noStrike" cap="none" normalizeH="0" baseline="0">
                <a:ln>
                  <a:noFill/>
                </a:ln>
                <a:solidFill>
                  <a:srgbClr val="F97BB0"/>
                </a:solidFill>
                <a:effectLst/>
                <a:latin typeface="Arial Unicode MS" panose="020B0604020202020204" pitchFamily="34" charset="-128"/>
              </a:rPr>
              <a:t>import </a:t>
            </a:r>
            <a:r>
              <a:rPr kumimoji="0" lang="en-US" altLang="en-US" sz="900" b="0" i="0" u="none" strike="noStrike" cap="none" normalizeH="0" baseline="0" err="1">
                <a:ln>
                  <a:noFill/>
                </a:ln>
                <a:solidFill>
                  <a:srgbClr val="DFDFE0"/>
                </a:solidFill>
                <a:effectLst/>
                <a:latin typeface="Arial Unicode MS" panose="020B0604020202020204" pitchFamily="34" charset="-128"/>
              </a:rPr>
              <a:t>PropTypes</a:t>
            </a: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1" i="0" u="none" strike="noStrike" cap="none" normalizeH="0" baseline="0">
                <a:ln>
                  <a:noFill/>
                </a:ln>
                <a:solidFill>
                  <a:srgbClr val="F97BB0"/>
                </a:solidFill>
                <a:effectLst/>
                <a:latin typeface="Arial Unicode MS" panose="020B0604020202020204" pitchFamily="34" charset="-128"/>
              </a:rPr>
              <a:t>from </a:t>
            </a:r>
            <a:r>
              <a:rPr kumimoji="0" lang="en-US" altLang="en-US" sz="900" b="0" i="0" u="none" strike="noStrike" cap="none" normalizeH="0" baseline="0">
                <a:ln>
                  <a:noFill/>
                </a:ln>
                <a:solidFill>
                  <a:srgbClr val="FF806C"/>
                </a:solidFill>
                <a:effectLst/>
                <a:latin typeface="Arial Unicode MS" panose="020B0604020202020204" pitchFamily="34" charset="-128"/>
              </a:rPr>
              <a:t>'prop-types'</a:t>
            </a:r>
            <a:r>
              <a:rPr kumimoji="0" lang="en-US" altLang="en-US" sz="900" b="0" i="0" u="none" strike="noStrike" cap="none" normalizeH="0" baseline="0">
                <a:ln>
                  <a:noFill/>
                </a:ln>
                <a:solidFill>
                  <a:srgbClr val="DFDFE0"/>
                </a:solidFill>
                <a:effectLst/>
                <a:latin typeface="Arial Unicode MS" panose="020B0604020202020204" pitchFamily="34" charset="-128"/>
              </a:rPr>
              <a:t>;</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1" i="0" u="none" strike="noStrike" cap="none" normalizeH="0" baseline="0">
                <a:ln>
                  <a:noFill/>
                </a:ln>
                <a:solidFill>
                  <a:srgbClr val="F97BB0"/>
                </a:solidFill>
                <a:effectLst/>
                <a:latin typeface="Arial Unicode MS" panose="020B0604020202020204" pitchFamily="34" charset="-128"/>
              </a:rPr>
              <a:t>import </a:t>
            </a:r>
            <a:r>
              <a:rPr kumimoji="0" lang="en-US" altLang="en-US" sz="900" b="0" i="0" u="none" strike="noStrike" cap="none" normalizeH="0" baseline="0">
                <a:ln>
                  <a:noFill/>
                </a:ln>
                <a:solidFill>
                  <a:srgbClr val="DFDFE0"/>
                </a:solidFill>
                <a:effectLst/>
                <a:latin typeface="Arial Unicode MS" panose="020B0604020202020204" pitchFamily="34" charset="-128"/>
              </a:rPr>
              <a:t>{</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0" i="0" u="none" strike="noStrike" cap="none" normalizeH="0" baseline="0" err="1">
                <a:ln>
                  <a:noFill/>
                </a:ln>
                <a:solidFill>
                  <a:srgbClr val="65DFFF"/>
                </a:solidFill>
                <a:effectLst/>
                <a:latin typeface="Arial Unicode MS" panose="020B0604020202020204" pitchFamily="34" charset="-128"/>
              </a:rPr>
              <a:t>SGText</a:t>
            </a:r>
            <a:r>
              <a:rPr kumimoji="0" lang="en-US" altLang="en-US" sz="900" b="0" i="0" u="none" strike="noStrike" cap="none" normalizeH="0" baseline="0">
                <a:ln>
                  <a:noFill/>
                </a:ln>
                <a:solidFill>
                  <a:srgbClr val="DFDFE0"/>
                </a:solidFill>
                <a:effectLst/>
                <a:latin typeface="Arial Unicode MS" panose="020B0604020202020204" pitchFamily="34" charset="-128"/>
              </a:rPr>
              <a:t>,</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0" i="0" u="none" strike="noStrike" cap="none" normalizeH="0" baseline="0" err="1">
                <a:ln>
                  <a:noFill/>
                </a:ln>
                <a:solidFill>
                  <a:srgbClr val="65DFFF"/>
                </a:solidFill>
                <a:effectLst/>
                <a:latin typeface="Arial Unicode MS" panose="020B0604020202020204" pitchFamily="34" charset="-128"/>
              </a:rPr>
              <a:t>SGTitle</a:t>
            </a:r>
            <a:r>
              <a:rPr kumimoji="0" lang="en-US" altLang="en-US" sz="900" b="0" i="0" u="none" strike="noStrike" cap="none" normalizeH="0" baseline="0">
                <a:ln>
                  <a:noFill/>
                </a:ln>
                <a:solidFill>
                  <a:srgbClr val="DFDFE0"/>
                </a:solidFill>
                <a:effectLst/>
                <a:latin typeface="Arial Unicode MS" panose="020B0604020202020204" pitchFamily="34" charset="-128"/>
              </a:rPr>
              <a:t>,</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1" i="0" u="none" strike="noStrike" cap="none" normalizeH="0" baseline="0">
                <a:ln>
                  <a:noFill/>
                </a:ln>
                <a:solidFill>
                  <a:srgbClr val="F97BB0"/>
                </a:solidFill>
                <a:effectLst/>
                <a:latin typeface="Arial Unicode MS" panose="020B0604020202020204" pitchFamily="34" charset="-128"/>
              </a:rPr>
              <a:t>from </a:t>
            </a:r>
            <a:r>
              <a:rPr kumimoji="0" lang="en-US" altLang="en-US" sz="900" b="0" i="0" u="none" strike="noStrike" cap="none" normalizeH="0" baseline="0">
                <a:ln>
                  <a:noFill/>
                </a:ln>
                <a:solidFill>
                  <a:srgbClr val="FF806C"/>
                </a:solidFill>
                <a:effectLst/>
                <a:latin typeface="Arial Unicode MS" panose="020B0604020202020204" pitchFamily="34" charset="-128"/>
              </a:rPr>
              <a:t>'sg-typo'</a:t>
            </a:r>
            <a:r>
              <a:rPr kumimoji="0" lang="en-US" altLang="en-US" sz="900" b="0" i="0" u="none" strike="noStrike" cap="none" normalizeH="0" baseline="0">
                <a:ln>
                  <a:noFill/>
                </a:ln>
                <a:solidFill>
                  <a:srgbClr val="DFDFE0"/>
                </a:solidFill>
                <a:effectLst/>
                <a:latin typeface="Arial Unicode MS" panose="020B0604020202020204" pitchFamily="34" charset="-128"/>
              </a:rPr>
              <a:t>;</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1" i="0" u="none" strike="noStrike" cap="none" normalizeH="0" baseline="0">
                <a:ln>
                  <a:noFill/>
                </a:ln>
                <a:solidFill>
                  <a:srgbClr val="F97BB0"/>
                </a:solidFill>
                <a:effectLst/>
                <a:latin typeface="Arial Unicode MS" panose="020B0604020202020204" pitchFamily="34" charset="-128"/>
              </a:rPr>
              <a:t>import </a:t>
            </a: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0" i="0" u="none" strike="noStrike" cap="none" normalizeH="0" baseline="0" err="1">
                <a:ln>
                  <a:noFill/>
                </a:ln>
                <a:solidFill>
                  <a:srgbClr val="65DFFF"/>
                </a:solidFill>
                <a:effectLst/>
                <a:latin typeface="Arial Unicode MS" panose="020B0604020202020204" pitchFamily="34" charset="-128"/>
              </a:rPr>
              <a:t>SGSpinner</a:t>
            </a:r>
            <a:r>
              <a:rPr kumimoji="0" lang="en-US" altLang="en-US" sz="900" b="0" i="0" u="none" strike="noStrike" cap="none" normalizeH="0" baseline="0">
                <a:ln>
                  <a:noFill/>
                </a:ln>
                <a:solidFill>
                  <a:srgbClr val="DFDFE0"/>
                </a:solidFill>
                <a:effectLst/>
                <a:latin typeface="Arial Unicode MS" panose="020B0604020202020204" pitchFamily="34" charset="-128"/>
              </a:rPr>
              <a:t>, } </a:t>
            </a:r>
            <a:r>
              <a:rPr kumimoji="0" lang="en-US" altLang="en-US" sz="900" b="1" i="0" u="none" strike="noStrike" cap="none" normalizeH="0" baseline="0">
                <a:ln>
                  <a:noFill/>
                </a:ln>
                <a:solidFill>
                  <a:srgbClr val="F97BB0"/>
                </a:solidFill>
                <a:effectLst/>
                <a:latin typeface="Arial Unicode MS" panose="020B0604020202020204" pitchFamily="34" charset="-128"/>
              </a:rPr>
              <a:t>from </a:t>
            </a:r>
            <a:r>
              <a:rPr kumimoji="0" lang="en-US" altLang="en-US" sz="900" b="0" i="0" u="none" strike="noStrike" cap="none" normalizeH="0" baseline="0">
                <a:ln>
                  <a:noFill/>
                </a:ln>
                <a:solidFill>
                  <a:srgbClr val="FF806C"/>
                </a:solidFill>
                <a:effectLst/>
                <a:latin typeface="Arial Unicode MS" panose="020B0604020202020204" pitchFamily="34" charset="-128"/>
              </a:rPr>
              <a:t>'sg-spinner'</a:t>
            </a:r>
            <a:r>
              <a:rPr kumimoji="0" lang="en-US" altLang="en-US" sz="900" b="0" i="0" u="none" strike="noStrike" cap="none" normalizeH="0" baseline="0">
                <a:ln>
                  <a:noFill/>
                </a:ln>
                <a:solidFill>
                  <a:srgbClr val="DFDFE0"/>
                </a:solidFill>
                <a:effectLst/>
                <a:latin typeface="Arial Unicode MS" panose="020B0604020202020204" pitchFamily="34" charset="-128"/>
              </a:rPr>
              <a:t>;</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1" i="0" u="none" strike="noStrike" cap="none" normalizeH="0" baseline="0">
                <a:ln>
                  <a:noFill/>
                </a:ln>
                <a:solidFill>
                  <a:srgbClr val="F97BB0"/>
                </a:solidFill>
                <a:effectLst/>
                <a:latin typeface="Arial Unicode MS" panose="020B0604020202020204" pitchFamily="34" charset="-128"/>
              </a:rPr>
              <a:t>import </a:t>
            </a: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0" i="0" u="none" strike="noStrike" cap="none" normalizeH="0" baseline="0" err="1">
                <a:ln>
                  <a:noFill/>
                </a:ln>
                <a:solidFill>
                  <a:srgbClr val="65DFFF"/>
                </a:solidFill>
                <a:effectLst/>
                <a:latin typeface="Arial Unicode MS" panose="020B0604020202020204" pitchFamily="34" charset="-128"/>
              </a:rPr>
              <a:t>SGBox</a:t>
            </a:r>
            <a:r>
              <a:rPr kumimoji="0" lang="en-US" altLang="en-US" sz="900" b="0" i="0" u="none" strike="noStrike" cap="none" normalizeH="0" baseline="0">
                <a:ln>
                  <a:noFill/>
                </a:ln>
                <a:solidFill>
                  <a:srgbClr val="DFDFE0"/>
                </a:solidFill>
                <a:effectLst/>
                <a:latin typeface="Arial Unicode MS" panose="020B0604020202020204" pitchFamily="34" charset="-128"/>
              </a:rPr>
              <a:t>, } </a:t>
            </a:r>
            <a:r>
              <a:rPr kumimoji="0" lang="en-US" altLang="en-US" sz="900" b="1" i="0" u="none" strike="noStrike" cap="none" normalizeH="0" baseline="0">
                <a:ln>
                  <a:noFill/>
                </a:ln>
                <a:solidFill>
                  <a:srgbClr val="F97BB0"/>
                </a:solidFill>
                <a:effectLst/>
                <a:latin typeface="Arial Unicode MS" panose="020B0604020202020204" pitchFamily="34" charset="-128"/>
              </a:rPr>
              <a:t>from </a:t>
            </a:r>
            <a:r>
              <a:rPr kumimoji="0" lang="en-US" altLang="en-US" sz="900" b="0" i="0" u="none" strike="noStrike" cap="none" normalizeH="0" baseline="0">
                <a:ln>
                  <a:noFill/>
                </a:ln>
                <a:solidFill>
                  <a:srgbClr val="FF806C"/>
                </a:solidFill>
                <a:effectLst/>
                <a:latin typeface="Arial Unicode MS" panose="020B0604020202020204" pitchFamily="34" charset="-128"/>
              </a:rPr>
              <a:t>'sg-space'</a:t>
            </a:r>
            <a:r>
              <a:rPr kumimoji="0" lang="en-US" altLang="en-US" sz="900" b="0" i="0" u="none" strike="noStrike" cap="none" normalizeH="0" baseline="0">
                <a:ln>
                  <a:noFill/>
                </a:ln>
                <a:solidFill>
                  <a:srgbClr val="DFDFE0"/>
                </a:solidFill>
                <a:effectLst/>
                <a:latin typeface="Arial Unicode MS" panose="020B0604020202020204" pitchFamily="34" charset="-128"/>
              </a:rPr>
              <a:t>;</a:t>
            </a:r>
            <a:br>
              <a:rPr kumimoji="0" lang="en-US" altLang="en-US" sz="900" b="0" i="0" u="none" strike="noStrike" cap="none" normalizeH="0" baseline="0">
                <a:ln>
                  <a:noFill/>
                </a:ln>
                <a:solidFill>
                  <a:srgbClr val="DFDFE0"/>
                </a:solidFill>
                <a:effectLst/>
                <a:latin typeface="Arial Unicode MS" panose="020B0604020202020204" pitchFamily="34" charset="-128"/>
              </a:rPr>
            </a:b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1" i="0" u="none" strike="noStrike" cap="none" normalizeH="0" baseline="0">
                <a:ln>
                  <a:noFill/>
                </a:ln>
                <a:solidFill>
                  <a:srgbClr val="F97BB0"/>
                </a:solidFill>
                <a:effectLst/>
                <a:latin typeface="Arial Unicode MS" panose="020B0604020202020204" pitchFamily="34" charset="-128"/>
              </a:rPr>
              <a:t>const </a:t>
            </a:r>
            <a:r>
              <a:rPr kumimoji="0" lang="en-US" altLang="en-US" sz="900" b="0" i="0" u="none" strike="noStrike" cap="none" normalizeH="0" baseline="0" err="1">
                <a:ln>
                  <a:noFill/>
                </a:ln>
                <a:solidFill>
                  <a:srgbClr val="75C2B3"/>
                </a:solidFill>
                <a:effectLst/>
                <a:latin typeface="Arial Unicode MS" panose="020B0604020202020204" pitchFamily="34" charset="-128"/>
              </a:rPr>
              <a:t>HouseLoadingView</a:t>
            </a:r>
            <a:r>
              <a:rPr kumimoji="0" lang="en-US" altLang="en-US" sz="900" b="0" i="0" u="none" strike="noStrike" cap="none" normalizeH="0" baseline="0">
                <a:ln>
                  <a:noFill/>
                </a:ln>
                <a:solidFill>
                  <a:srgbClr val="75C2B3"/>
                </a:solidFill>
                <a:effectLst/>
                <a:latin typeface="Arial Unicode MS" panose="020B0604020202020204" pitchFamily="34" charset="-128"/>
              </a:rPr>
              <a:t> </a:t>
            </a:r>
            <a:r>
              <a:rPr kumimoji="0" lang="en-US" altLang="en-US" sz="900" b="0" i="0" u="none" strike="noStrike" cap="none" normalizeH="0" baseline="0">
                <a:ln>
                  <a:noFill/>
                </a:ln>
                <a:solidFill>
                  <a:srgbClr val="DFDFE0"/>
                </a:solidFill>
                <a:effectLst/>
                <a:latin typeface="Arial Unicode MS" panose="020B0604020202020204" pitchFamily="34" charset="-128"/>
              </a:rPr>
              <a:t>= ({</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0" i="0" u="none" strike="noStrike" cap="none" normalizeH="0" baseline="0">
                <a:ln>
                  <a:noFill/>
                </a:ln>
                <a:solidFill>
                  <a:srgbClr val="FCFCFC"/>
                </a:solidFill>
                <a:effectLst/>
                <a:latin typeface="Arial Unicode MS" panose="020B0604020202020204" pitchFamily="34" charset="-128"/>
              </a:rPr>
              <a:t>title</a:t>
            </a:r>
            <a:r>
              <a:rPr kumimoji="0" lang="en-US" altLang="en-US" sz="900" b="0" i="0" u="none" strike="noStrike" cap="none" normalizeH="0" baseline="0">
                <a:ln>
                  <a:noFill/>
                </a:ln>
                <a:solidFill>
                  <a:srgbClr val="DFDFE0"/>
                </a:solidFill>
                <a:effectLst/>
                <a:latin typeface="Arial Unicode MS" panose="020B0604020202020204" pitchFamily="34" charset="-128"/>
              </a:rPr>
              <a:t>,</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0" i="0" u="none" strike="noStrike" cap="none" normalizeH="0" baseline="0">
                <a:ln>
                  <a:noFill/>
                </a:ln>
                <a:solidFill>
                  <a:srgbClr val="FCFCFC"/>
                </a:solidFill>
                <a:effectLst/>
                <a:latin typeface="Arial Unicode MS" panose="020B0604020202020204" pitchFamily="34" charset="-128"/>
              </a:rPr>
              <a:t>message</a:t>
            </a:r>
            <a:r>
              <a:rPr kumimoji="0" lang="en-US" altLang="en-US" sz="900" b="0" i="0" u="none" strike="noStrike" cap="none" normalizeH="0" baseline="0">
                <a:ln>
                  <a:noFill/>
                </a:ln>
                <a:solidFill>
                  <a:srgbClr val="DFDFE0"/>
                </a:solidFill>
                <a:effectLst/>
                <a:latin typeface="Arial Unicode MS" panose="020B0604020202020204" pitchFamily="34" charset="-128"/>
              </a:rPr>
              <a:t>,</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=&gt; (</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&lt;</a:t>
            </a:r>
            <a:r>
              <a:rPr kumimoji="0" lang="en-US" altLang="en-US" sz="900" b="1" i="0" u="none" strike="noStrike" cap="none" normalizeH="0" baseline="0" err="1">
                <a:ln>
                  <a:noFill/>
                </a:ln>
                <a:solidFill>
                  <a:srgbClr val="F97BB0"/>
                </a:solidFill>
                <a:effectLst/>
                <a:latin typeface="Arial Unicode MS" panose="020B0604020202020204" pitchFamily="34" charset="-128"/>
              </a:rPr>
              <a:t>SGBox</a:t>
            </a:r>
            <a:br>
              <a:rPr kumimoji="0" lang="en-US" altLang="en-US" sz="900" b="1" i="0" u="none" strike="noStrike" cap="none" normalizeH="0" baseline="0">
                <a:ln>
                  <a:noFill/>
                </a:ln>
                <a:solidFill>
                  <a:srgbClr val="F97BB0"/>
                </a:solidFill>
                <a:effectLst/>
                <a:latin typeface="Arial Unicode MS" panose="020B0604020202020204" pitchFamily="34" charset="-128"/>
              </a:rPr>
            </a:br>
            <a:r>
              <a:rPr kumimoji="0" lang="en-US" altLang="en-US" sz="900" b="1" i="0" u="none" strike="noStrike" cap="none" normalizeH="0" baseline="0">
                <a:ln>
                  <a:noFill/>
                </a:ln>
                <a:solidFill>
                  <a:srgbClr val="F97BB0"/>
                </a:solidFill>
                <a:effectLst/>
                <a:latin typeface="Arial Unicode MS" panose="020B0604020202020204" pitchFamily="34" charset="-128"/>
              </a:rPr>
              <a:t>    </a:t>
            </a:r>
            <a:r>
              <a:rPr kumimoji="0" lang="en-US" altLang="en-US" sz="900" b="0" i="0" u="none" strike="noStrike" cap="none" normalizeH="0" baseline="0">
                <a:ln>
                  <a:noFill/>
                </a:ln>
                <a:solidFill>
                  <a:srgbClr val="FFBF67"/>
                </a:solidFill>
                <a:effectLst/>
                <a:latin typeface="Arial Unicode MS" panose="020B0604020202020204" pitchFamily="34" charset="-128"/>
              </a:rPr>
              <a:t>margin</a:t>
            </a:r>
            <a:r>
              <a:rPr kumimoji="0" lang="en-US" altLang="en-US" sz="900" b="0" i="0" u="none" strike="noStrike" cap="none" normalizeH="0" baseline="0">
                <a:ln>
                  <a:noFill/>
                </a:ln>
                <a:solidFill>
                  <a:srgbClr val="FF806C"/>
                </a:solidFill>
                <a:effectLst/>
                <a:latin typeface="Arial Unicode MS" panose="020B0604020202020204" pitchFamily="34" charset="-128"/>
              </a:rPr>
              <a:t>=</a:t>
            </a:r>
            <a:r>
              <a:rPr kumimoji="0" lang="en-US" altLang="en-US" sz="900" b="0" i="0" u="none" strike="noStrike" cap="none" normalizeH="0" baseline="0">
                <a:ln>
                  <a:noFill/>
                </a:ln>
                <a:solidFill>
                  <a:srgbClr val="DFDFE0"/>
                </a:solidFill>
                <a:effectLst/>
                <a:latin typeface="Arial Unicode MS" panose="020B0604020202020204" pitchFamily="34" charset="-128"/>
              </a:rPr>
              <a:t>{{</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0" i="0" u="none" strike="noStrike" cap="none" normalizeH="0" baseline="0">
                <a:ln>
                  <a:noFill/>
                </a:ln>
                <a:solidFill>
                  <a:srgbClr val="49B0CE"/>
                </a:solidFill>
                <a:effectLst/>
                <a:latin typeface="Arial Unicode MS" panose="020B0604020202020204" pitchFamily="34" charset="-128"/>
              </a:rPr>
              <a:t>top</a:t>
            </a: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0" i="0" u="none" strike="noStrike" cap="none" normalizeH="0" baseline="0">
                <a:ln>
                  <a:noFill/>
                </a:ln>
                <a:solidFill>
                  <a:srgbClr val="FF806C"/>
                </a:solidFill>
                <a:effectLst/>
                <a:latin typeface="Arial Unicode MS" panose="020B0604020202020204" pitchFamily="34" charset="-128"/>
              </a:rPr>
              <a:t>'md'</a:t>
            </a:r>
            <a:r>
              <a:rPr kumimoji="0" lang="en-US" altLang="en-US" sz="900" b="0" i="0" u="none" strike="noStrike" cap="none" normalizeH="0" baseline="0">
                <a:ln>
                  <a:noFill/>
                </a:ln>
                <a:solidFill>
                  <a:srgbClr val="DFDFE0"/>
                </a:solidFill>
                <a:effectLst/>
                <a:latin typeface="Arial Unicode MS" panose="020B0604020202020204" pitchFamily="34" charset="-128"/>
              </a:rPr>
              <a:t>,</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&gt;</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&lt;</a:t>
            </a:r>
            <a:r>
              <a:rPr kumimoji="0" lang="en-US" altLang="en-US" sz="900" b="1" i="0" u="none" strike="noStrike" cap="none" normalizeH="0" baseline="0" err="1">
                <a:ln>
                  <a:noFill/>
                </a:ln>
                <a:solidFill>
                  <a:srgbClr val="F97BB0"/>
                </a:solidFill>
                <a:effectLst/>
                <a:latin typeface="Arial Unicode MS" panose="020B0604020202020204" pitchFamily="34" charset="-128"/>
              </a:rPr>
              <a:t>SGSpinner</a:t>
            </a:r>
            <a:br>
              <a:rPr kumimoji="0" lang="en-US" altLang="en-US" sz="900" b="1" i="0" u="none" strike="noStrike" cap="none" normalizeH="0" baseline="0">
                <a:ln>
                  <a:noFill/>
                </a:ln>
                <a:solidFill>
                  <a:srgbClr val="F97BB0"/>
                </a:solidFill>
                <a:effectLst/>
                <a:latin typeface="Arial Unicode MS" panose="020B0604020202020204" pitchFamily="34" charset="-128"/>
              </a:rPr>
            </a:br>
            <a:r>
              <a:rPr kumimoji="0" lang="en-US" altLang="en-US" sz="900" b="1" i="0" u="none" strike="noStrike" cap="none" normalizeH="0" baseline="0">
                <a:ln>
                  <a:noFill/>
                </a:ln>
                <a:solidFill>
                  <a:srgbClr val="F97BB0"/>
                </a:solidFill>
                <a:effectLst/>
                <a:latin typeface="Arial Unicode MS" panose="020B0604020202020204" pitchFamily="34" charset="-128"/>
              </a:rPr>
              <a:t>      </a:t>
            </a:r>
            <a:r>
              <a:rPr kumimoji="0" lang="en-US" altLang="en-US" sz="900" b="0" i="0" u="none" strike="noStrike" cap="none" normalizeH="0" baseline="0">
                <a:ln>
                  <a:noFill/>
                </a:ln>
                <a:solidFill>
                  <a:srgbClr val="FFBF67"/>
                </a:solidFill>
                <a:effectLst/>
                <a:latin typeface="Arial Unicode MS" panose="020B0604020202020204" pitchFamily="34" charset="-128"/>
              </a:rPr>
              <a:t>size</a:t>
            </a:r>
            <a:r>
              <a:rPr kumimoji="0" lang="en-US" altLang="en-US" sz="900" b="0" i="0" u="none" strike="noStrike" cap="none" normalizeH="0" baseline="0">
                <a:ln>
                  <a:noFill/>
                </a:ln>
                <a:solidFill>
                  <a:srgbClr val="FF806C"/>
                </a:solidFill>
                <a:effectLst/>
                <a:latin typeface="Arial Unicode MS" panose="020B0604020202020204" pitchFamily="34" charset="-128"/>
              </a:rPr>
              <a:t>="lg"</a:t>
            </a:r>
            <a:br>
              <a:rPr kumimoji="0" lang="en-US" altLang="en-US" sz="900" b="0" i="0" u="none" strike="noStrike" cap="none" normalizeH="0" baseline="0">
                <a:ln>
                  <a:noFill/>
                </a:ln>
                <a:solidFill>
                  <a:srgbClr val="FF806C"/>
                </a:solidFill>
                <a:effectLst/>
                <a:latin typeface="Arial Unicode MS" panose="020B0604020202020204" pitchFamily="34" charset="-128"/>
              </a:rPr>
            </a:br>
            <a:r>
              <a:rPr kumimoji="0" lang="en-US" altLang="en-US" sz="900" b="0" i="0" u="none" strike="noStrike" cap="none" normalizeH="0" baseline="0">
                <a:ln>
                  <a:noFill/>
                </a:ln>
                <a:solidFill>
                  <a:srgbClr val="FF806C"/>
                </a:solidFill>
                <a:effectLst/>
                <a:latin typeface="Arial Unicode MS" panose="020B0604020202020204" pitchFamily="34" charset="-128"/>
              </a:rPr>
              <a:t>      </a:t>
            </a:r>
            <a:r>
              <a:rPr kumimoji="0" lang="en-US" altLang="en-US" sz="900" b="0" i="0" u="none" strike="noStrike" cap="none" normalizeH="0" baseline="0">
                <a:ln>
                  <a:noFill/>
                </a:ln>
                <a:solidFill>
                  <a:srgbClr val="FFBF67"/>
                </a:solidFill>
                <a:effectLst/>
                <a:latin typeface="Arial Unicode MS" panose="020B0604020202020204" pitchFamily="34" charset="-128"/>
              </a:rPr>
              <a:t>tip</a:t>
            </a:r>
            <a:r>
              <a:rPr kumimoji="0" lang="en-US" altLang="en-US" sz="900" b="0" i="0" u="none" strike="noStrike" cap="none" normalizeH="0" baseline="0">
                <a:ln>
                  <a:noFill/>
                </a:ln>
                <a:solidFill>
                  <a:srgbClr val="FF806C"/>
                </a:solidFill>
                <a:effectLst/>
                <a:latin typeface="Arial Unicode MS" panose="020B0604020202020204" pitchFamily="34" charset="-128"/>
              </a:rPr>
              <a:t>=</a:t>
            </a:r>
            <a:r>
              <a:rPr kumimoji="0" lang="en-US" altLang="en-US" sz="900" b="0" i="0" u="none" strike="noStrike" cap="none" normalizeH="0" baseline="0">
                <a:ln>
                  <a:noFill/>
                </a:ln>
                <a:solidFill>
                  <a:srgbClr val="DFDFE0"/>
                </a:solidFill>
                <a:effectLst/>
                <a:latin typeface="Arial Unicode MS" panose="020B0604020202020204" pitchFamily="34" charset="-128"/>
              </a:rPr>
              <a:t>{(</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&lt;&gt;</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&lt;</a:t>
            </a:r>
            <a:r>
              <a:rPr kumimoji="0" lang="en-US" altLang="en-US" sz="900" b="1" i="0" u="none" strike="noStrike" cap="none" normalizeH="0" baseline="0" err="1">
                <a:ln>
                  <a:noFill/>
                </a:ln>
                <a:solidFill>
                  <a:srgbClr val="F97BB0"/>
                </a:solidFill>
                <a:effectLst/>
                <a:latin typeface="Arial Unicode MS" panose="020B0604020202020204" pitchFamily="34" charset="-128"/>
              </a:rPr>
              <a:t>SGTitle</a:t>
            </a:r>
            <a:r>
              <a:rPr kumimoji="0" lang="en-US" altLang="en-US" sz="900" b="1" i="0" u="none" strike="noStrike" cap="none" normalizeH="0" baseline="0">
                <a:ln>
                  <a:noFill/>
                </a:ln>
                <a:solidFill>
                  <a:srgbClr val="F97BB0"/>
                </a:solidFill>
                <a:effectLst/>
                <a:latin typeface="Arial Unicode MS" panose="020B0604020202020204" pitchFamily="34" charset="-128"/>
              </a:rPr>
              <a:t> </a:t>
            </a:r>
            <a:r>
              <a:rPr kumimoji="0" lang="en-US" altLang="en-US" sz="900" b="0" i="0" u="none" strike="noStrike" cap="none" normalizeH="0" baseline="0" err="1">
                <a:ln>
                  <a:noFill/>
                </a:ln>
                <a:solidFill>
                  <a:srgbClr val="FFBF67"/>
                </a:solidFill>
                <a:effectLst/>
                <a:latin typeface="Arial Unicode MS" panose="020B0604020202020204" pitchFamily="34" charset="-128"/>
              </a:rPr>
              <a:t>visuallevel</a:t>
            </a:r>
            <a:r>
              <a:rPr kumimoji="0" lang="en-US" altLang="en-US" sz="900" b="0" i="0" u="none" strike="noStrike" cap="none" normalizeH="0" baseline="0">
                <a:ln>
                  <a:noFill/>
                </a:ln>
                <a:solidFill>
                  <a:srgbClr val="FF806C"/>
                </a:solidFill>
                <a:effectLst/>
                <a:latin typeface="Arial Unicode MS" panose="020B0604020202020204" pitchFamily="34" charset="-128"/>
              </a:rPr>
              <a:t>=</a:t>
            </a:r>
            <a:r>
              <a:rPr kumimoji="0" lang="en-US" altLang="en-US" sz="900" b="0" i="0" u="none" strike="noStrike" cap="none" normalizeH="0" baseline="0">
                <a:ln>
                  <a:noFill/>
                </a:ln>
                <a:solidFill>
                  <a:srgbClr val="DFDFE0"/>
                </a:solidFill>
                <a:effectLst/>
                <a:latin typeface="Arial Unicode MS" panose="020B0604020202020204" pitchFamily="34" charset="-128"/>
              </a:rPr>
              <a:t>{</a:t>
            </a:r>
            <a:r>
              <a:rPr kumimoji="0" lang="en-US" altLang="en-US" sz="900" b="0" i="0" u="none" strike="noStrike" cap="none" normalizeH="0" baseline="0">
                <a:ln>
                  <a:noFill/>
                </a:ln>
                <a:solidFill>
                  <a:srgbClr val="D7C781"/>
                </a:solidFill>
                <a:effectLst/>
                <a:latin typeface="Arial Unicode MS" panose="020B0604020202020204" pitchFamily="34" charset="-128"/>
              </a:rPr>
              <a:t>4</a:t>
            </a:r>
            <a:r>
              <a:rPr kumimoji="0" lang="en-US" altLang="en-US" sz="900" b="0" i="0" u="none" strike="noStrike" cap="none" normalizeH="0" baseline="0">
                <a:ln>
                  <a:noFill/>
                </a:ln>
                <a:solidFill>
                  <a:srgbClr val="DFDFE0"/>
                </a:solidFill>
                <a:effectLst/>
                <a:latin typeface="Arial Unicode MS" panose="020B0604020202020204" pitchFamily="34" charset="-128"/>
              </a:rPr>
              <a:t>}&gt;</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0" i="0" u="none" strike="noStrike" cap="none" normalizeH="0" baseline="0">
                <a:ln>
                  <a:noFill/>
                </a:ln>
                <a:solidFill>
                  <a:srgbClr val="FCFCFC"/>
                </a:solidFill>
                <a:effectLst/>
                <a:latin typeface="Arial Unicode MS" panose="020B0604020202020204" pitchFamily="34" charset="-128"/>
              </a:rPr>
              <a:t>title</a:t>
            </a:r>
            <a:r>
              <a:rPr kumimoji="0" lang="en-US" altLang="en-US" sz="900" b="0" i="0" u="none" strike="noStrike" cap="none" normalizeH="0" baseline="0">
                <a:ln>
                  <a:noFill/>
                </a:ln>
                <a:solidFill>
                  <a:srgbClr val="DFDFE0"/>
                </a:solidFill>
                <a:effectLst/>
                <a:latin typeface="Arial Unicode MS" panose="020B0604020202020204" pitchFamily="34" charset="-128"/>
              </a:rPr>
              <a:t>}</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&lt;/</a:t>
            </a:r>
            <a:r>
              <a:rPr kumimoji="0" lang="en-US" altLang="en-US" sz="900" b="1" i="0" u="none" strike="noStrike" cap="none" normalizeH="0" baseline="0" err="1">
                <a:ln>
                  <a:noFill/>
                </a:ln>
                <a:solidFill>
                  <a:srgbClr val="F97BB0"/>
                </a:solidFill>
                <a:effectLst/>
                <a:latin typeface="Arial Unicode MS" panose="020B0604020202020204" pitchFamily="34" charset="-128"/>
              </a:rPr>
              <a:t>SGTitle</a:t>
            </a:r>
            <a:r>
              <a:rPr kumimoji="0" lang="en-US" altLang="en-US" sz="900" b="0" i="0" u="none" strike="noStrike" cap="none" normalizeH="0" baseline="0">
                <a:ln>
                  <a:noFill/>
                </a:ln>
                <a:solidFill>
                  <a:srgbClr val="DFDFE0"/>
                </a:solidFill>
                <a:effectLst/>
                <a:latin typeface="Arial Unicode MS" panose="020B0604020202020204" pitchFamily="34" charset="-128"/>
              </a:rPr>
              <a:t>&gt;</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&lt;</a:t>
            </a:r>
            <a:r>
              <a:rPr kumimoji="0" lang="en-US" altLang="en-US" sz="900" b="1" i="0" u="none" strike="noStrike" cap="none" normalizeH="0" baseline="0" err="1">
                <a:ln>
                  <a:noFill/>
                </a:ln>
                <a:solidFill>
                  <a:srgbClr val="F97BB0"/>
                </a:solidFill>
                <a:effectLst/>
                <a:latin typeface="Arial Unicode MS" panose="020B0604020202020204" pitchFamily="34" charset="-128"/>
              </a:rPr>
              <a:t>SGText</a:t>
            </a:r>
            <a:r>
              <a:rPr kumimoji="0" lang="en-US" altLang="en-US" sz="900" b="0" i="0" u="none" strike="noStrike" cap="none" normalizeH="0" baseline="0">
                <a:ln>
                  <a:noFill/>
                </a:ln>
                <a:solidFill>
                  <a:srgbClr val="DFDFE0"/>
                </a:solidFill>
                <a:effectLst/>
                <a:latin typeface="Arial Unicode MS" panose="020B0604020202020204" pitchFamily="34" charset="-128"/>
              </a:rPr>
              <a:t>&gt;</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0" i="0" u="none" strike="noStrike" cap="none" normalizeH="0" baseline="0">
                <a:ln>
                  <a:noFill/>
                </a:ln>
                <a:solidFill>
                  <a:srgbClr val="FCFCFC"/>
                </a:solidFill>
                <a:effectLst/>
                <a:latin typeface="Arial Unicode MS" panose="020B0604020202020204" pitchFamily="34" charset="-128"/>
              </a:rPr>
              <a:t>message</a:t>
            </a:r>
            <a:r>
              <a:rPr kumimoji="0" lang="en-US" altLang="en-US" sz="900" b="0" i="0" u="none" strike="noStrike" cap="none" normalizeH="0" baseline="0">
                <a:ln>
                  <a:noFill/>
                </a:ln>
                <a:solidFill>
                  <a:srgbClr val="DFDFE0"/>
                </a:solidFill>
                <a:effectLst/>
                <a:latin typeface="Arial Unicode MS" panose="020B0604020202020204" pitchFamily="34" charset="-128"/>
              </a:rPr>
              <a:t>}</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&lt;/</a:t>
            </a:r>
            <a:r>
              <a:rPr kumimoji="0" lang="en-US" altLang="en-US" sz="900" b="1" i="0" u="none" strike="noStrike" cap="none" normalizeH="0" baseline="0" err="1">
                <a:ln>
                  <a:noFill/>
                </a:ln>
                <a:solidFill>
                  <a:srgbClr val="F97BB0"/>
                </a:solidFill>
                <a:effectLst/>
                <a:latin typeface="Arial Unicode MS" panose="020B0604020202020204" pitchFamily="34" charset="-128"/>
              </a:rPr>
              <a:t>SGText</a:t>
            </a:r>
            <a:r>
              <a:rPr kumimoji="0" lang="en-US" altLang="en-US" sz="900" b="0" i="0" u="none" strike="noStrike" cap="none" normalizeH="0" baseline="0">
                <a:ln>
                  <a:noFill/>
                </a:ln>
                <a:solidFill>
                  <a:srgbClr val="DFDFE0"/>
                </a:solidFill>
                <a:effectLst/>
                <a:latin typeface="Arial Unicode MS" panose="020B0604020202020204" pitchFamily="34" charset="-128"/>
              </a:rPr>
              <a:t>&gt;</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&lt;/&gt;</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/&gt;</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&lt;/</a:t>
            </a:r>
            <a:r>
              <a:rPr kumimoji="0" lang="en-US" altLang="en-US" sz="900" b="1" i="0" u="none" strike="noStrike" cap="none" normalizeH="0" baseline="0" err="1">
                <a:ln>
                  <a:noFill/>
                </a:ln>
                <a:solidFill>
                  <a:srgbClr val="F97BB0"/>
                </a:solidFill>
                <a:effectLst/>
                <a:latin typeface="Arial Unicode MS" panose="020B0604020202020204" pitchFamily="34" charset="-128"/>
              </a:rPr>
              <a:t>SGBox</a:t>
            </a:r>
            <a:r>
              <a:rPr kumimoji="0" lang="en-US" altLang="en-US" sz="900" b="0" i="0" u="none" strike="noStrike" cap="none" normalizeH="0" baseline="0">
                <a:ln>
                  <a:noFill/>
                </a:ln>
                <a:solidFill>
                  <a:srgbClr val="DFDFE0"/>
                </a:solidFill>
                <a:effectLst/>
                <a:latin typeface="Arial Unicode MS" panose="020B0604020202020204" pitchFamily="34" charset="-128"/>
              </a:rPr>
              <a:t>&gt;</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a:t>
            </a:r>
            <a:br>
              <a:rPr kumimoji="0" lang="en-US" altLang="en-US" sz="900" b="0" i="0" u="none" strike="noStrike" cap="none" normalizeH="0" baseline="0">
                <a:ln>
                  <a:noFill/>
                </a:ln>
                <a:solidFill>
                  <a:srgbClr val="DFDFE0"/>
                </a:solidFill>
                <a:effectLst/>
                <a:latin typeface="Arial Unicode MS" panose="020B0604020202020204" pitchFamily="34" charset="-128"/>
              </a:rPr>
            </a:b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7F8C99"/>
                </a:solidFill>
                <a:effectLst/>
                <a:latin typeface="Arial Unicode MS" panose="020B0604020202020204" pitchFamily="34" charset="-128"/>
              </a:rPr>
              <a:t>// default props</a:t>
            </a:r>
            <a:br>
              <a:rPr kumimoji="0" lang="en-US" altLang="en-US" sz="900" b="0" i="0" u="none" strike="noStrike" cap="none" normalizeH="0" baseline="0">
                <a:ln>
                  <a:noFill/>
                </a:ln>
                <a:solidFill>
                  <a:srgbClr val="7F8C99"/>
                </a:solidFill>
                <a:effectLst/>
                <a:latin typeface="Arial Unicode MS" panose="020B0604020202020204" pitchFamily="34" charset="-128"/>
              </a:rPr>
            </a:br>
            <a:r>
              <a:rPr kumimoji="0" lang="en-US" altLang="en-US" sz="900" b="0" i="0" u="none" strike="noStrike" cap="none" normalizeH="0" baseline="0" err="1">
                <a:ln>
                  <a:noFill/>
                </a:ln>
                <a:solidFill>
                  <a:srgbClr val="75C2B3"/>
                </a:solidFill>
                <a:effectLst/>
                <a:latin typeface="Arial Unicode MS" panose="020B0604020202020204" pitchFamily="34" charset="-128"/>
              </a:rPr>
              <a:t>HouseLoadingView</a:t>
            </a:r>
            <a:r>
              <a:rPr kumimoji="0" lang="en-US" altLang="en-US" sz="900" b="0" i="0" u="none" strike="noStrike" cap="none" normalizeH="0" baseline="0" err="1">
                <a:ln>
                  <a:noFill/>
                </a:ln>
                <a:solidFill>
                  <a:srgbClr val="DFDFE0"/>
                </a:solidFill>
                <a:effectLst/>
                <a:latin typeface="Arial Unicode MS" panose="020B0604020202020204" pitchFamily="34" charset="-128"/>
              </a:rPr>
              <a:t>.</a:t>
            </a:r>
            <a:r>
              <a:rPr kumimoji="0" lang="en-US" altLang="en-US" sz="900" b="0" i="0" u="none" strike="noStrike" cap="none" normalizeH="0" baseline="0" err="1">
                <a:ln>
                  <a:noFill/>
                </a:ln>
                <a:solidFill>
                  <a:srgbClr val="49B0CE"/>
                </a:solidFill>
                <a:effectLst/>
                <a:latin typeface="Arial Unicode MS" panose="020B0604020202020204" pitchFamily="34" charset="-128"/>
              </a:rPr>
              <a:t>defaultProps</a:t>
            </a:r>
            <a:r>
              <a:rPr kumimoji="0" lang="en-US" altLang="en-US" sz="900" b="0" i="0" u="none" strike="noStrike" cap="none" normalizeH="0" baseline="0">
                <a:ln>
                  <a:noFill/>
                </a:ln>
                <a:solidFill>
                  <a:srgbClr val="49B0CE"/>
                </a:solidFill>
                <a:effectLst/>
                <a:latin typeface="Arial Unicode MS" panose="020B0604020202020204" pitchFamily="34" charset="-128"/>
              </a:rPr>
              <a:t> </a:t>
            </a:r>
            <a:r>
              <a:rPr kumimoji="0" lang="en-US" altLang="en-US" sz="900" b="0" i="0" u="none" strike="noStrike" cap="none" normalizeH="0" baseline="0">
                <a:ln>
                  <a:noFill/>
                </a:ln>
                <a:solidFill>
                  <a:srgbClr val="DFDFE0"/>
                </a:solidFill>
                <a:effectLst/>
                <a:latin typeface="Arial Unicode MS" panose="020B0604020202020204" pitchFamily="34" charset="-128"/>
              </a:rPr>
              <a:t>= {</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0" i="0" u="none" strike="noStrike" cap="none" normalizeH="0" baseline="0">
                <a:ln>
                  <a:noFill/>
                </a:ln>
                <a:solidFill>
                  <a:srgbClr val="49B0CE"/>
                </a:solidFill>
                <a:effectLst/>
                <a:latin typeface="Arial Unicode MS" panose="020B0604020202020204" pitchFamily="34" charset="-128"/>
              </a:rPr>
              <a:t>title</a:t>
            </a: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1" i="0" u="none" strike="noStrike" cap="none" normalizeH="0" baseline="0">
                <a:ln>
                  <a:noFill/>
                </a:ln>
                <a:solidFill>
                  <a:srgbClr val="F97BB0"/>
                </a:solidFill>
                <a:effectLst/>
                <a:latin typeface="Arial Unicode MS" panose="020B0604020202020204" pitchFamily="34" charset="-128"/>
              </a:rPr>
              <a:t>null</a:t>
            </a:r>
            <a:r>
              <a:rPr kumimoji="0" lang="en-US" altLang="en-US" sz="900" b="0" i="0" u="none" strike="noStrike" cap="none" normalizeH="0" baseline="0">
                <a:ln>
                  <a:noFill/>
                </a:ln>
                <a:solidFill>
                  <a:srgbClr val="DFDFE0"/>
                </a:solidFill>
                <a:effectLst/>
                <a:latin typeface="Arial Unicode MS" panose="020B0604020202020204" pitchFamily="34" charset="-128"/>
              </a:rPr>
              <a:t>,</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0" i="0" u="none" strike="noStrike" cap="none" normalizeH="0" baseline="0">
                <a:ln>
                  <a:noFill/>
                </a:ln>
                <a:solidFill>
                  <a:srgbClr val="49B0CE"/>
                </a:solidFill>
                <a:effectLst/>
                <a:latin typeface="Arial Unicode MS" panose="020B0604020202020204" pitchFamily="34" charset="-128"/>
              </a:rPr>
              <a:t>message</a:t>
            </a: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1" i="0" u="none" strike="noStrike" cap="none" normalizeH="0" baseline="0">
                <a:ln>
                  <a:noFill/>
                </a:ln>
                <a:solidFill>
                  <a:srgbClr val="F97BB0"/>
                </a:solidFill>
                <a:effectLst/>
                <a:latin typeface="Arial Unicode MS" panose="020B0604020202020204" pitchFamily="34" charset="-128"/>
              </a:rPr>
              <a:t>null</a:t>
            </a:r>
            <a:r>
              <a:rPr kumimoji="0" lang="en-US" altLang="en-US" sz="900" b="0" i="0" u="none" strike="noStrike" cap="none" normalizeH="0" baseline="0">
                <a:ln>
                  <a:noFill/>
                </a:ln>
                <a:solidFill>
                  <a:srgbClr val="DFDFE0"/>
                </a:solidFill>
                <a:effectLst/>
                <a:latin typeface="Arial Unicode MS" panose="020B0604020202020204" pitchFamily="34" charset="-128"/>
              </a:rPr>
              <a:t>,</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a:t>
            </a:r>
            <a:br>
              <a:rPr kumimoji="0" lang="en-US" altLang="en-US" sz="900" b="0" i="0" u="none" strike="noStrike" cap="none" normalizeH="0" baseline="0">
                <a:ln>
                  <a:noFill/>
                </a:ln>
                <a:solidFill>
                  <a:srgbClr val="DFDFE0"/>
                </a:solidFill>
                <a:effectLst/>
                <a:latin typeface="Arial Unicode MS" panose="020B0604020202020204" pitchFamily="34" charset="-128"/>
              </a:rPr>
            </a:b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7F8C99"/>
                </a:solidFill>
                <a:effectLst/>
                <a:latin typeface="Arial Unicode MS" panose="020B0604020202020204" pitchFamily="34" charset="-128"/>
              </a:rPr>
              <a:t>// </a:t>
            </a:r>
            <a:r>
              <a:rPr kumimoji="0" lang="en-US" altLang="en-US" sz="900" b="0" i="0" u="none" strike="noStrike" cap="none" normalizeH="0" baseline="0" err="1">
                <a:ln>
                  <a:noFill/>
                </a:ln>
                <a:solidFill>
                  <a:srgbClr val="7F8C99"/>
                </a:solidFill>
                <a:effectLst/>
                <a:latin typeface="Arial Unicode MS" panose="020B0604020202020204" pitchFamily="34" charset="-128"/>
              </a:rPr>
              <a:t>propsType</a:t>
            </a:r>
            <a:r>
              <a:rPr kumimoji="0" lang="en-US" altLang="en-US" sz="900" b="0" i="0" u="none" strike="noStrike" cap="none" normalizeH="0" baseline="0">
                <a:ln>
                  <a:noFill/>
                </a:ln>
                <a:solidFill>
                  <a:srgbClr val="7F8C99"/>
                </a:solidFill>
                <a:effectLst/>
                <a:latin typeface="Arial Unicode MS" panose="020B0604020202020204" pitchFamily="34" charset="-128"/>
              </a:rPr>
              <a:t> (validation)</a:t>
            </a:r>
            <a:br>
              <a:rPr kumimoji="0" lang="en-US" altLang="en-US" sz="900" b="0" i="0" u="none" strike="noStrike" cap="none" normalizeH="0" baseline="0">
                <a:ln>
                  <a:noFill/>
                </a:ln>
                <a:solidFill>
                  <a:srgbClr val="7F8C99"/>
                </a:solidFill>
                <a:effectLst/>
                <a:latin typeface="Arial Unicode MS" panose="020B0604020202020204" pitchFamily="34" charset="-128"/>
              </a:rPr>
            </a:br>
            <a:r>
              <a:rPr kumimoji="0" lang="en-US" altLang="en-US" sz="900" b="0" i="0" u="none" strike="noStrike" cap="none" normalizeH="0" baseline="0" err="1">
                <a:ln>
                  <a:noFill/>
                </a:ln>
                <a:solidFill>
                  <a:srgbClr val="75C2B3"/>
                </a:solidFill>
                <a:effectLst/>
                <a:latin typeface="Arial Unicode MS" panose="020B0604020202020204" pitchFamily="34" charset="-128"/>
              </a:rPr>
              <a:t>HouseLoadingView</a:t>
            </a:r>
            <a:r>
              <a:rPr kumimoji="0" lang="en-US" altLang="en-US" sz="900" b="0" i="0" u="none" strike="noStrike" cap="none" normalizeH="0" baseline="0" err="1">
                <a:ln>
                  <a:noFill/>
                </a:ln>
                <a:solidFill>
                  <a:srgbClr val="DFDFE0"/>
                </a:solidFill>
                <a:effectLst/>
                <a:latin typeface="Arial Unicode MS" panose="020B0604020202020204" pitchFamily="34" charset="-128"/>
              </a:rPr>
              <a:t>.</a:t>
            </a:r>
            <a:r>
              <a:rPr kumimoji="0" lang="en-US" altLang="en-US" sz="900" b="0" i="0" u="none" strike="noStrike" cap="none" normalizeH="0" baseline="0" err="1">
                <a:ln>
                  <a:noFill/>
                </a:ln>
                <a:solidFill>
                  <a:srgbClr val="49B0CE"/>
                </a:solidFill>
                <a:effectLst/>
                <a:latin typeface="Arial Unicode MS" panose="020B0604020202020204" pitchFamily="34" charset="-128"/>
              </a:rPr>
              <a:t>propTypes</a:t>
            </a:r>
            <a:r>
              <a:rPr kumimoji="0" lang="en-US" altLang="en-US" sz="900" b="0" i="0" u="none" strike="noStrike" cap="none" normalizeH="0" baseline="0">
                <a:ln>
                  <a:noFill/>
                </a:ln>
                <a:solidFill>
                  <a:srgbClr val="49B0CE"/>
                </a:solidFill>
                <a:effectLst/>
                <a:latin typeface="Arial Unicode MS" panose="020B0604020202020204" pitchFamily="34" charset="-128"/>
              </a:rPr>
              <a:t> </a:t>
            </a:r>
            <a:r>
              <a:rPr kumimoji="0" lang="en-US" altLang="en-US" sz="900" b="0" i="0" u="none" strike="noStrike" cap="none" normalizeH="0" baseline="0">
                <a:ln>
                  <a:noFill/>
                </a:ln>
                <a:solidFill>
                  <a:srgbClr val="DFDFE0"/>
                </a:solidFill>
                <a:effectLst/>
                <a:latin typeface="Arial Unicode MS" panose="020B0604020202020204" pitchFamily="34" charset="-128"/>
              </a:rPr>
              <a:t>= {</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0" i="0" u="none" strike="noStrike" cap="none" normalizeH="0" baseline="0">
                <a:ln>
                  <a:noFill/>
                </a:ln>
                <a:solidFill>
                  <a:srgbClr val="49B0CE"/>
                </a:solidFill>
                <a:effectLst/>
                <a:latin typeface="Arial Unicode MS" panose="020B0604020202020204" pitchFamily="34" charset="-128"/>
              </a:rPr>
              <a:t>title</a:t>
            </a: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0" i="0" u="none" strike="noStrike" cap="none" normalizeH="0" baseline="0" err="1">
                <a:ln>
                  <a:noFill/>
                </a:ln>
                <a:solidFill>
                  <a:srgbClr val="DFDFE0"/>
                </a:solidFill>
                <a:effectLst/>
                <a:latin typeface="Arial Unicode MS" panose="020B0604020202020204" pitchFamily="34" charset="-128"/>
              </a:rPr>
              <a:t>PropTypes.</a:t>
            </a:r>
            <a:r>
              <a:rPr kumimoji="0" lang="en-US" altLang="en-US" sz="900" b="0" i="0" u="none" strike="noStrike" cap="none" normalizeH="0" baseline="0" err="1">
                <a:ln>
                  <a:noFill/>
                </a:ln>
                <a:solidFill>
                  <a:srgbClr val="B37EEE"/>
                </a:solidFill>
                <a:effectLst/>
                <a:latin typeface="Arial Unicode MS" panose="020B0604020202020204" pitchFamily="34" charset="-128"/>
              </a:rPr>
              <a:t>string</a:t>
            </a:r>
            <a:r>
              <a:rPr kumimoji="0" lang="en-US" altLang="en-US" sz="900" b="0" i="0" u="none" strike="noStrike" cap="none" normalizeH="0" baseline="0">
                <a:ln>
                  <a:noFill/>
                </a:ln>
                <a:solidFill>
                  <a:srgbClr val="DFDFE0"/>
                </a:solidFill>
                <a:effectLst/>
                <a:latin typeface="Arial Unicode MS" panose="020B0604020202020204" pitchFamily="34" charset="-128"/>
              </a:rPr>
              <a:t>,</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0" i="0" u="none" strike="noStrike" cap="none" normalizeH="0" baseline="0">
                <a:ln>
                  <a:noFill/>
                </a:ln>
                <a:solidFill>
                  <a:srgbClr val="49B0CE"/>
                </a:solidFill>
                <a:effectLst/>
                <a:latin typeface="Arial Unicode MS" panose="020B0604020202020204" pitchFamily="34" charset="-128"/>
              </a:rPr>
              <a:t>message</a:t>
            </a: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0" i="0" u="none" strike="noStrike" cap="none" normalizeH="0" baseline="0" err="1">
                <a:ln>
                  <a:noFill/>
                </a:ln>
                <a:solidFill>
                  <a:srgbClr val="DFDFE0"/>
                </a:solidFill>
                <a:effectLst/>
                <a:latin typeface="Arial Unicode MS" panose="020B0604020202020204" pitchFamily="34" charset="-128"/>
              </a:rPr>
              <a:t>PropTypes.</a:t>
            </a:r>
            <a:r>
              <a:rPr kumimoji="0" lang="en-US" altLang="en-US" sz="900" b="0" i="0" u="none" strike="noStrike" cap="none" normalizeH="0" baseline="0" err="1">
                <a:ln>
                  <a:noFill/>
                </a:ln>
                <a:solidFill>
                  <a:srgbClr val="B37EEE"/>
                </a:solidFill>
                <a:effectLst/>
                <a:latin typeface="Arial Unicode MS" panose="020B0604020202020204" pitchFamily="34" charset="-128"/>
              </a:rPr>
              <a:t>string</a:t>
            </a:r>
            <a:r>
              <a:rPr kumimoji="0" lang="en-US" altLang="en-US" sz="900" b="0" i="0" u="none" strike="noStrike" cap="none" normalizeH="0" baseline="0">
                <a:ln>
                  <a:noFill/>
                </a:ln>
                <a:solidFill>
                  <a:srgbClr val="DFDFE0"/>
                </a:solidFill>
                <a:effectLst/>
                <a:latin typeface="Arial Unicode MS" panose="020B0604020202020204" pitchFamily="34" charset="-128"/>
              </a:rPr>
              <a:t>,</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a:t>
            </a:r>
            <a:br>
              <a:rPr kumimoji="0" lang="en-US" altLang="en-US" sz="900" b="0" i="0" u="none" strike="noStrike" cap="none" normalizeH="0" baseline="0">
                <a:ln>
                  <a:noFill/>
                </a:ln>
                <a:solidFill>
                  <a:srgbClr val="DFDFE0"/>
                </a:solidFill>
                <a:effectLst/>
                <a:latin typeface="Arial Unicode MS" panose="020B0604020202020204" pitchFamily="34" charset="-128"/>
              </a:rPr>
            </a:b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1" i="0" u="none" strike="noStrike" cap="none" normalizeH="0" baseline="0">
                <a:ln>
                  <a:noFill/>
                </a:ln>
                <a:solidFill>
                  <a:srgbClr val="F97BB0"/>
                </a:solidFill>
                <a:effectLst/>
                <a:latin typeface="Arial Unicode MS" panose="020B0604020202020204" pitchFamily="34" charset="-128"/>
              </a:rPr>
              <a:t>export default </a:t>
            </a:r>
            <a:r>
              <a:rPr kumimoji="0" lang="en-US" altLang="en-US" sz="900" b="0" i="0" u="none" strike="noStrike" cap="none" normalizeH="0" baseline="0" err="1">
                <a:ln>
                  <a:noFill/>
                </a:ln>
                <a:solidFill>
                  <a:srgbClr val="75C2B3"/>
                </a:solidFill>
                <a:effectLst/>
                <a:latin typeface="Arial Unicode MS" panose="020B0604020202020204" pitchFamily="34" charset="-128"/>
              </a:rPr>
              <a:t>HouseLoadingView</a:t>
            </a:r>
            <a:r>
              <a:rPr kumimoji="0" lang="en-US" altLang="en-US" sz="900" b="0" i="0" u="none" strike="noStrike" cap="none" normalizeH="0" baseline="0">
                <a:ln>
                  <a:noFill/>
                </a:ln>
                <a:solidFill>
                  <a:srgbClr val="DFDFE0"/>
                </a:solidFill>
                <a:effectLst/>
                <a:latin typeface="Arial Unicode MS" panose="020B0604020202020204" pitchFamily="34" charset="-128"/>
              </a:rPr>
              <a:t>;</a:t>
            </a:r>
            <a:br>
              <a:rPr kumimoji="0" lang="en-US" altLang="en-US" sz="900" b="0" i="0" u="none" strike="noStrike" cap="none" normalizeH="0" baseline="0">
                <a:ln>
                  <a:noFill/>
                </a:ln>
                <a:solidFill>
                  <a:srgbClr val="DFDFE0"/>
                </a:solidFill>
                <a:effectLst/>
                <a:latin typeface="Arial Unicode MS" panose="020B0604020202020204" pitchFamily="34" charset="-128"/>
              </a:rPr>
            </a:br>
            <a:endParaRPr kumimoji="0" lang="en-US" altLang="en-US" sz="900" b="0" i="0" u="none" strike="noStrike" cap="none" normalizeH="0" baseline="0">
              <a:ln>
                <a:noFill/>
              </a:ln>
              <a:solidFill>
                <a:schemeClr val="tx1"/>
              </a:solidFill>
              <a:effectLst/>
              <a:latin typeface="Arial" panose="020B0604020202020204" pitchFamily="34" charset="0"/>
            </a:endParaRPr>
          </a:p>
        </p:txBody>
      </p:sp>
      <p:sp>
        <p:nvSpPr>
          <p:cNvPr id="11" name="Rectangle 10">
            <a:extLst>
              <a:ext uri="{FF2B5EF4-FFF2-40B4-BE49-F238E27FC236}">
                <a16:creationId xmlns:a16="http://schemas.microsoft.com/office/drawing/2014/main" id="{17BDB047-83F9-482C-AB58-50E16F9C26CB}"/>
              </a:ext>
            </a:extLst>
          </p:cNvPr>
          <p:cNvSpPr/>
          <p:nvPr/>
        </p:nvSpPr>
        <p:spPr>
          <a:xfrm>
            <a:off x="6982691" y="6363854"/>
            <a:ext cx="2327564" cy="3694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2">
            <a:extLst>
              <a:ext uri="{FF2B5EF4-FFF2-40B4-BE49-F238E27FC236}">
                <a16:creationId xmlns:a16="http://schemas.microsoft.com/office/drawing/2014/main" id="{CFFB6686-79E3-445D-A805-53F682E8D3D4}"/>
              </a:ext>
            </a:extLst>
          </p:cNvPr>
          <p:cNvSpPr>
            <a:spLocks noChangeArrowheads="1"/>
          </p:cNvSpPr>
          <p:nvPr/>
        </p:nvSpPr>
        <p:spPr bwMode="auto">
          <a:xfrm>
            <a:off x="415636" y="2951946"/>
            <a:ext cx="5975928" cy="954107"/>
          </a:xfrm>
          <a:prstGeom prst="rect">
            <a:avLst/>
          </a:prstGeom>
          <a:solidFill>
            <a:srgbClr val="292A3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97BB0"/>
                </a:solidFill>
                <a:effectLst/>
                <a:latin typeface="Arial Unicode MS" panose="020B0604020202020204" pitchFamily="34" charset="-128"/>
              </a:rPr>
              <a:t>import </a:t>
            </a:r>
            <a:r>
              <a:rPr kumimoji="0" lang="en-US" altLang="en-US" sz="1400" b="0" i="0" u="none" strike="noStrike" cap="none" normalizeH="0" baseline="0">
                <a:ln>
                  <a:noFill/>
                </a:ln>
                <a:solidFill>
                  <a:srgbClr val="B37EEE"/>
                </a:solidFill>
                <a:effectLst/>
                <a:latin typeface="Arial Unicode MS" panose="020B0604020202020204" pitchFamily="34" charset="-128"/>
              </a:rPr>
              <a:t>CommonsDico </a:t>
            </a:r>
            <a:r>
              <a:rPr kumimoji="0" lang="en-US" altLang="en-US" sz="1400" b="1" i="0" u="none" strike="noStrike" cap="none" normalizeH="0" baseline="0">
                <a:ln>
                  <a:noFill/>
                </a:ln>
                <a:solidFill>
                  <a:srgbClr val="F97BB0"/>
                </a:solidFill>
                <a:effectLst/>
                <a:latin typeface="Arial Unicode MS" panose="020B0604020202020204" pitchFamily="34" charset="-128"/>
              </a:rPr>
              <a:t>from </a:t>
            </a:r>
            <a:r>
              <a:rPr kumimoji="0" lang="en-US" altLang="en-US" sz="1400" b="0" i="0" u="none" strike="noStrike" cap="none" normalizeH="0" baseline="0">
                <a:ln>
                  <a:noFill/>
                </a:ln>
                <a:solidFill>
                  <a:srgbClr val="FF806C"/>
                </a:solidFill>
                <a:effectLst/>
                <a:latin typeface="Arial Unicode MS" panose="020B0604020202020204" pitchFamily="34" charset="-128"/>
              </a:rPr>
              <a:t>'../dico/CommonsDico'</a:t>
            </a:r>
            <a:r>
              <a:rPr kumimoji="0" lang="en-US" altLang="en-US" sz="1400" b="0" i="0" u="none" strike="noStrike" cap="none" normalizeH="0" baseline="0">
                <a:ln>
                  <a:noFill/>
                </a:ln>
                <a:solidFill>
                  <a:srgbClr val="DFDFE0"/>
                </a:solidFill>
                <a:effectLst/>
                <a:latin typeface="Arial Unicode MS" panose="020B0604020202020204" pitchFamily="34" charset="-128"/>
              </a:rPr>
              <a:t>;</a:t>
            </a:r>
            <a:br>
              <a:rPr kumimoji="0" lang="en-US" altLang="en-US" sz="1400" b="0" i="0" u="none" strike="noStrike" cap="none" normalizeH="0" baseline="0">
                <a:ln>
                  <a:noFill/>
                </a:ln>
                <a:solidFill>
                  <a:srgbClr val="DFDFE0"/>
                </a:solidFill>
                <a:effectLst/>
                <a:latin typeface="Arial Unicode MS" panose="020B0604020202020204" pitchFamily="34" charset="-128"/>
              </a:rPr>
            </a:br>
            <a:r>
              <a:rPr kumimoji="0" lang="en-US" altLang="en-US" sz="1400" b="1" i="0" u="none" strike="noStrike" cap="none" normalizeH="0" baseline="0">
                <a:ln>
                  <a:noFill/>
                </a:ln>
                <a:solidFill>
                  <a:srgbClr val="F97BB0"/>
                </a:solidFill>
                <a:effectLst/>
                <a:latin typeface="Arial Unicode MS" panose="020B0604020202020204" pitchFamily="34" charset="-128"/>
              </a:rPr>
              <a:t>import </a:t>
            </a:r>
            <a:r>
              <a:rPr kumimoji="0" lang="en-US" altLang="en-US" sz="1400" b="0" i="0" u="none" strike="noStrike" cap="none" normalizeH="0" baseline="0">
                <a:ln>
                  <a:noFill/>
                </a:ln>
                <a:solidFill>
                  <a:srgbClr val="75C2B3"/>
                </a:solidFill>
                <a:effectLst/>
                <a:latin typeface="Arial Unicode MS" panose="020B0604020202020204" pitchFamily="34" charset="-128"/>
              </a:rPr>
              <a:t>HouseLazyLoadingView </a:t>
            </a:r>
            <a:r>
              <a:rPr kumimoji="0" lang="en-US" altLang="en-US" sz="1400" b="1" i="0" u="none" strike="noStrike" cap="none" normalizeH="0" baseline="0">
                <a:ln>
                  <a:noFill/>
                </a:ln>
                <a:solidFill>
                  <a:srgbClr val="F97BB0"/>
                </a:solidFill>
                <a:effectLst/>
                <a:latin typeface="Arial Unicode MS" panose="020B0604020202020204" pitchFamily="34" charset="-128"/>
              </a:rPr>
              <a:t>from </a:t>
            </a:r>
            <a:r>
              <a:rPr kumimoji="0" lang="en-US" altLang="en-US" sz="1400" b="0" i="0" u="none" strike="noStrike" cap="none" normalizeH="0" baseline="0">
                <a:ln>
                  <a:noFill/>
                </a:ln>
                <a:solidFill>
                  <a:srgbClr val="FF806C"/>
                </a:solidFill>
                <a:effectLst/>
                <a:latin typeface="Arial Unicode MS" panose="020B0604020202020204" pitchFamily="34" charset="-128"/>
              </a:rPr>
              <a:t>'./HouseLazyLoadingView'</a:t>
            </a:r>
            <a:r>
              <a:rPr kumimoji="0" lang="en-US" altLang="en-US" sz="1400" b="0" i="0" u="none" strike="noStrike" cap="none" normalizeH="0" baseline="0">
                <a:ln>
                  <a:noFill/>
                </a:ln>
                <a:solidFill>
                  <a:srgbClr val="DFDFE0"/>
                </a:solidFill>
                <a:effectLst/>
                <a:latin typeface="Arial Unicode MS" panose="020B0604020202020204" pitchFamily="34" charset="-128"/>
              </a:rPr>
              <a:t>;</a:t>
            </a:r>
            <a:br>
              <a:rPr kumimoji="0" lang="en-US" altLang="en-US" sz="1400" b="0" i="0" u="none" strike="noStrike" cap="none" normalizeH="0" baseline="0">
                <a:ln>
                  <a:noFill/>
                </a:ln>
                <a:solidFill>
                  <a:srgbClr val="DFDFE0"/>
                </a:solidFill>
                <a:effectLst/>
                <a:latin typeface="Arial Unicode MS" panose="020B0604020202020204" pitchFamily="34" charset="-128"/>
              </a:rPr>
            </a:br>
            <a:r>
              <a:rPr kumimoji="0" lang="en-US" altLang="en-US" sz="1400" b="1" i="0" u="none" strike="noStrike" cap="none" normalizeH="0" baseline="0">
                <a:ln>
                  <a:noFill/>
                </a:ln>
                <a:solidFill>
                  <a:srgbClr val="F97BB0"/>
                </a:solidFill>
                <a:effectLst/>
                <a:latin typeface="Arial Unicode MS" panose="020B0604020202020204" pitchFamily="34" charset="-128"/>
              </a:rPr>
              <a:t>import </a:t>
            </a:r>
            <a:r>
              <a:rPr kumimoji="0" lang="en-US" altLang="en-US" sz="1400" b="0" i="0" u="none" strike="noStrike" cap="none" normalizeH="0" baseline="0">
                <a:ln>
                  <a:noFill/>
                </a:ln>
                <a:solidFill>
                  <a:srgbClr val="B37EEE"/>
                </a:solidFill>
                <a:effectLst/>
                <a:latin typeface="Arial Unicode MS" panose="020B0604020202020204" pitchFamily="34" charset="-128"/>
              </a:rPr>
              <a:t>HouseConfig </a:t>
            </a:r>
            <a:r>
              <a:rPr kumimoji="0" lang="en-US" altLang="en-US" sz="1400" b="1" i="0" u="none" strike="noStrike" cap="none" normalizeH="0" baseline="0">
                <a:ln>
                  <a:noFill/>
                </a:ln>
                <a:solidFill>
                  <a:srgbClr val="F97BB0"/>
                </a:solidFill>
                <a:effectLst/>
                <a:latin typeface="Arial Unicode MS" panose="020B0604020202020204" pitchFamily="34" charset="-128"/>
              </a:rPr>
              <a:t>from </a:t>
            </a:r>
            <a:r>
              <a:rPr kumimoji="0" lang="en-US" altLang="en-US" sz="1400" b="0" i="0" u="none" strike="noStrike" cap="none" normalizeH="0" baseline="0">
                <a:ln>
                  <a:noFill/>
                </a:ln>
                <a:solidFill>
                  <a:srgbClr val="FF806C"/>
                </a:solidFill>
                <a:effectLst/>
                <a:latin typeface="Arial Unicode MS" panose="020B0604020202020204" pitchFamily="34" charset="-128"/>
              </a:rPr>
              <a:t>'../config/HouseConfig'</a:t>
            </a:r>
            <a:r>
              <a:rPr kumimoji="0" lang="en-US" altLang="en-US" sz="1400" b="0" i="0" u="none" strike="noStrike" cap="none" normalizeH="0" baseline="0">
                <a:ln>
                  <a:noFill/>
                </a:ln>
                <a:solidFill>
                  <a:srgbClr val="DFDFE0"/>
                </a:solidFill>
                <a:effectLst/>
                <a:latin typeface="Arial Unicode MS" panose="020B0604020202020204" pitchFamily="34" charset="-128"/>
              </a:rPr>
              <a:t>;</a:t>
            </a:r>
            <a:br>
              <a:rPr kumimoji="0" lang="en-US" altLang="en-US" sz="1400" b="0" i="0" u="none" strike="noStrike" cap="none" normalizeH="0" baseline="0">
                <a:ln>
                  <a:noFill/>
                </a:ln>
                <a:solidFill>
                  <a:srgbClr val="DFDFE0"/>
                </a:solidFill>
                <a:effectLst/>
                <a:latin typeface="Arial Unicode MS" panose="020B0604020202020204" pitchFamily="34" charset="-128"/>
              </a:rPr>
            </a:br>
            <a:r>
              <a:rPr kumimoji="0" lang="en-US" altLang="en-US" sz="1400" b="1" i="0" u="none" strike="noStrike" cap="none" normalizeH="0" baseline="0">
                <a:ln>
                  <a:noFill/>
                </a:ln>
                <a:solidFill>
                  <a:srgbClr val="F97BB0"/>
                </a:solidFill>
                <a:effectLst/>
                <a:latin typeface="Arial Unicode MS" panose="020B0604020202020204" pitchFamily="34" charset="-128"/>
              </a:rPr>
              <a:t>import </a:t>
            </a:r>
            <a:r>
              <a:rPr kumimoji="0" lang="en-US" altLang="en-US" sz="1400" b="0" i="0" u="none" strike="noStrike" cap="none" normalizeH="0" baseline="0">
                <a:ln>
                  <a:noFill/>
                </a:ln>
                <a:solidFill>
                  <a:srgbClr val="75C2B3"/>
                </a:solidFill>
                <a:effectLst/>
                <a:latin typeface="Arial Unicode MS" panose="020B0604020202020204" pitchFamily="34" charset="-128"/>
              </a:rPr>
              <a:t>HouseLoadingView </a:t>
            </a:r>
            <a:r>
              <a:rPr kumimoji="0" lang="en-US" altLang="en-US" sz="1400" b="1" i="0" u="none" strike="noStrike" cap="none" normalizeH="0" baseline="0">
                <a:ln>
                  <a:noFill/>
                </a:ln>
                <a:solidFill>
                  <a:srgbClr val="F97BB0"/>
                </a:solidFill>
                <a:effectLst/>
                <a:latin typeface="Arial Unicode MS" panose="020B0604020202020204" pitchFamily="34" charset="-128"/>
              </a:rPr>
              <a:t>from </a:t>
            </a:r>
            <a:r>
              <a:rPr kumimoji="0" lang="en-US" altLang="en-US" sz="1400" b="0" i="0" u="none" strike="noStrike" cap="none" normalizeH="0" baseline="0">
                <a:ln>
                  <a:noFill/>
                </a:ln>
                <a:solidFill>
                  <a:srgbClr val="FF806C"/>
                </a:solidFill>
                <a:effectLst/>
                <a:latin typeface="Arial Unicode MS" panose="020B0604020202020204" pitchFamily="34" charset="-128"/>
              </a:rPr>
              <a:t>'./HouseLoadingView'</a:t>
            </a:r>
            <a:r>
              <a:rPr kumimoji="0" lang="en-US" altLang="en-US" sz="1400" b="0" i="0" u="none" strike="noStrike" cap="none" normalizeH="0" baseline="0">
                <a:ln>
                  <a:noFill/>
                </a:ln>
                <a:solidFill>
                  <a:srgbClr val="DFDFE0"/>
                </a:solidFill>
                <a:effectLst/>
                <a:latin typeface="Arial Unicode MS" panose="020B0604020202020204" pitchFamily="34" charset="-128"/>
              </a:rPr>
              <a:t>;</a:t>
            </a:r>
            <a:endParaRPr kumimoji="0" lang="en-US" altLang="en-US" sz="1400" b="0" i="0" u="none" strike="noStrike" cap="none" normalizeH="0" baseline="0">
              <a:ln>
                <a:noFill/>
              </a:ln>
              <a:solidFill>
                <a:schemeClr val="tx1"/>
              </a:solidFill>
              <a:effectLst/>
              <a:latin typeface="Arial" panose="020B0604020202020204" pitchFamily="34" charset="0"/>
            </a:endParaRPr>
          </a:p>
        </p:txBody>
      </p:sp>
      <p:sp>
        <p:nvSpPr>
          <p:cNvPr id="13" name="Rectangle 12">
            <a:extLst>
              <a:ext uri="{FF2B5EF4-FFF2-40B4-BE49-F238E27FC236}">
                <a16:creationId xmlns:a16="http://schemas.microsoft.com/office/drawing/2014/main" id="{B444EFFB-062C-4AE4-8C13-6348E316B62D}"/>
              </a:ext>
            </a:extLst>
          </p:cNvPr>
          <p:cNvSpPr/>
          <p:nvPr/>
        </p:nvSpPr>
        <p:spPr>
          <a:xfrm>
            <a:off x="286327" y="3643758"/>
            <a:ext cx="4867564" cy="3694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9624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 name="Rectangle 118">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4" name="Rectangle 120">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5" name="Rectangle 122">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36" name="Rectangle 124">
            <a:extLst>
              <a:ext uri="{FF2B5EF4-FFF2-40B4-BE49-F238E27FC236}">
                <a16:creationId xmlns:a16="http://schemas.microsoft.com/office/drawing/2014/main" id="{993F09C6-4F57-4B05-9592-E253D8BC6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C33C1174-55E8-4D97-82E3-A5E672519FAC}"/>
              </a:ext>
            </a:extLst>
          </p:cNvPr>
          <p:cNvSpPr>
            <a:spLocks noGrp="1"/>
          </p:cNvSpPr>
          <p:nvPr>
            <p:ph type="title"/>
          </p:nvPr>
        </p:nvSpPr>
        <p:spPr>
          <a:xfrm>
            <a:off x="581192" y="702156"/>
            <a:ext cx="11029616" cy="1013800"/>
          </a:xfrm>
        </p:spPr>
        <p:txBody>
          <a:bodyPr vert="horz" lIns="91440" tIns="45720" rIns="91440" bIns="45720" rtlCol="0" anchor="ctr">
            <a:normAutofit/>
          </a:bodyPr>
          <a:lstStyle/>
          <a:p>
            <a:r>
              <a:rPr lang="en-US">
                <a:solidFill>
                  <a:srgbClr val="FFFFFF"/>
                </a:solidFill>
              </a:rPr>
              <a:t>What’s procedural programming?</a:t>
            </a:r>
          </a:p>
        </p:txBody>
      </p:sp>
      <p:sp useBgFill="1">
        <p:nvSpPr>
          <p:cNvPr id="137" name="Rectangle 126">
            <a:extLst>
              <a:ext uri="{FF2B5EF4-FFF2-40B4-BE49-F238E27FC236}">
                <a16:creationId xmlns:a16="http://schemas.microsoft.com/office/drawing/2014/main" id="{90137588-E70B-486E-AFA8-21B0111C46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2180496"/>
            <a:ext cx="3703320" cy="4045683"/>
          </a:xfrm>
          <a:prstGeom prst="rect">
            <a:avLst/>
          </a:prstGeom>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que 30" descr="Workflow">
            <a:extLst>
              <a:ext uri="{FF2B5EF4-FFF2-40B4-BE49-F238E27FC236}">
                <a16:creationId xmlns:a16="http://schemas.microsoft.com/office/drawing/2014/main" id="{1318D0EB-B17D-4294-A05C-4CB574DD32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7225" y="2533078"/>
            <a:ext cx="3305175" cy="3305175"/>
          </a:xfrm>
          <a:prstGeom prst="rect">
            <a:avLst/>
          </a:prstGeom>
        </p:spPr>
      </p:pic>
      <p:sp>
        <p:nvSpPr>
          <p:cNvPr id="9" name="ZoneTexte 8">
            <a:extLst>
              <a:ext uri="{FF2B5EF4-FFF2-40B4-BE49-F238E27FC236}">
                <a16:creationId xmlns:a16="http://schemas.microsoft.com/office/drawing/2014/main" id="{F65BD695-150E-4899-81DD-0965FE5D626C}"/>
              </a:ext>
            </a:extLst>
          </p:cNvPr>
          <p:cNvSpPr txBox="1"/>
          <p:nvPr/>
        </p:nvSpPr>
        <p:spPr>
          <a:xfrm>
            <a:off x="4505325" y="2180496"/>
            <a:ext cx="7105481" cy="4045683"/>
          </a:xfrm>
          <a:prstGeom prst="rect">
            <a:avLst/>
          </a:prstGeom>
        </p:spPr>
        <p:txBody>
          <a:bodyPr vert="horz" lIns="91440" tIns="45720" rIns="91440" bIns="45720" rtlCol="0" anchor="ctr">
            <a:normAutofit/>
          </a:bodyPr>
          <a:lstStyle/>
          <a:p>
            <a:pPr>
              <a:spcBef>
                <a:spcPct val="20000"/>
              </a:spcBef>
              <a:spcAft>
                <a:spcPts val="600"/>
              </a:spcAft>
              <a:buClr>
                <a:schemeClr val="accent2"/>
              </a:buClr>
              <a:buSzPct val="92000"/>
              <a:buFont typeface="Wingdings 2" panose="05020102010507070707" pitchFamily="18" charset="2"/>
              <a:buChar char=""/>
            </a:pPr>
            <a:r>
              <a:rPr lang="en-US">
                <a:solidFill>
                  <a:schemeClr val="tx2"/>
                </a:solidFill>
              </a:rPr>
              <a:t> A programming paradigm, </a:t>
            </a:r>
            <a:r>
              <a:rPr lang="en-US" b="1">
                <a:solidFill>
                  <a:schemeClr val="tx2"/>
                </a:solidFill>
              </a:rPr>
              <a:t>derived from imperative programming</a:t>
            </a:r>
            <a:r>
              <a:rPr lang="en-US">
                <a:solidFill>
                  <a:schemeClr val="tx2"/>
                </a:solidFill>
              </a:rPr>
              <a:t>. Based on the concept of the procedure call. </a:t>
            </a:r>
            <a:r>
              <a:rPr lang="en-US" b="1">
                <a:solidFill>
                  <a:schemeClr val="tx2"/>
                </a:solidFill>
              </a:rPr>
              <a:t>More like a step-by-step approach </a:t>
            </a:r>
            <a:r>
              <a:rPr lang="en-US">
                <a:solidFill>
                  <a:schemeClr val="tx2"/>
                </a:solidFill>
              </a:rPr>
              <a:t>when writing a program. You write codes as a step-by-step set of instructions.</a:t>
            </a:r>
          </a:p>
        </p:txBody>
      </p:sp>
    </p:spTree>
    <p:extLst>
      <p:ext uri="{BB962C8B-B14F-4D97-AF65-F5344CB8AC3E}">
        <p14:creationId xmlns:p14="http://schemas.microsoft.com/office/powerpoint/2010/main" val="108055099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7">
            <a:extLst>
              <a:ext uri="{FF2B5EF4-FFF2-40B4-BE49-F238E27FC236}">
                <a16:creationId xmlns:a16="http://schemas.microsoft.com/office/drawing/2014/main" id="{1A59258C-AAC2-41CD-973C-7439B122A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a:p>
        </p:txBody>
      </p:sp>
      <p:sp>
        <p:nvSpPr>
          <p:cNvPr id="39" name="Rectangle 9">
            <a:extLst>
              <a:ext uri="{FF2B5EF4-FFF2-40B4-BE49-F238E27FC236}">
                <a16:creationId xmlns:a16="http://schemas.microsoft.com/office/drawing/2014/main" id="{54516B72-0116-42B2-82A2-B11218A36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D7BE8B5-F126-4C08-8A4D-5EF19B5F5A44}"/>
              </a:ext>
            </a:extLst>
          </p:cNvPr>
          <p:cNvSpPr>
            <a:spLocks noGrp="1"/>
          </p:cNvSpPr>
          <p:nvPr>
            <p:ph type="title"/>
          </p:nvPr>
        </p:nvSpPr>
        <p:spPr>
          <a:xfrm>
            <a:off x="643468" y="1033389"/>
            <a:ext cx="4826256" cy="4825409"/>
          </a:xfrm>
        </p:spPr>
        <p:txBody>
          <a:bodyPr anchor="ctr">
            <a:normAutofit/>
          </a:bodyPr>
          <a:lstStyle/>
          <a:p>
            <a:r>
              <a:rPr lang="en-US" sz="4800">
                <a:solidFill>
                  <a:srgbClr val="FFFFFF"/>
                </a:solidFill>
              </a:rPr>
              <a:t>JavaScript code organization</a:t>
            </a:r>
          </a:p>
        </p:txBody>
      </p:sp>
      <p:sp>
        <p:nvSpPr>
          <p:cNvPr id="40" name="Rectangle 11">
            <a:extLst>
              <a:ext uri="{FF2B5EF4-FFF2-40B4-BE49-F238E27FC236}">
                <a16:creationId xmlns:a16="http://schemas.microsoft.com/office/drawing/2014/main" id="{7CDB507F-21B7-4C27-B0FC-D9C465C6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13">
            <a:extLst>
              <a:ext uri="{FF2B5EF4-FFF2-40B4-BE49-F238E27FC236}">
                <a16:creationId xmlns:a16="http://schemas.microsoft.com/office/drawing/2014/main" id="{7AB1AE17-B7A3-4363-95CD-25441E2FF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42" name="Espace réservé du contenu 2">
            <a:extLst>
              <a:ext uri="{FF2B5EF4-FFF2-40B4-BE49-F238E27FC236}">
                <a16:creationId xmlns:a16="http://schemas.microsoft.com/office/drawing/2014/main" id="{5817F00C-00FD-7702-7B2A-203EF4E45AEA}"/>
              </a:ext>
            </a:extLst>
          </p:cNvPr>
          <p:cNvGraphicFramePr>
            <a:graphicFrameLocks noGrp="1"/>
          </p:cNvGraphicFramePr>
          <p:nvPr>
            <p:ph idx="1"/>
            <p:extLst>
              <p:ext uri="{D42A27DB-BD31-4B8C-83A1-F6EECF244321}">
                <p14:modId xmlns:p14="http://schemas.microsoft.com/office/powerpoint/2010/main" val="3449832285"/>
              </p:ext>
            </p:extLst>
          </p:nvPr>
        </p:nvGraphicFramePr>
        <p:xfrm>
          <a:off x="6755769" y="1033390"/>
          <a:ext cx="4855037" cy="48254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4565580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371" name="Rectangle 3071">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372" name="Rectangle 12352">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2373" name="Rectangle 12354">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2374" name="Rectangle 12356">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2375" name="Rectangle 12358">
            <a:extLst>
              <a:ext uri="{FF2B5EF4-FFF2-40B4-BE49-F238E27FC236}">
                <a16:creationId xmlns:a16="http://schemas.microsoft.com/office/drawing/2014/main" id="{BF3D65BA-1C65-40FB-92EF-83951BDC1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76" name="Rectangle 12360">
            <a:extLst>
              <a:ext uri="{FF2B5EF4-FFF2-40B4-BE49-F238E27FC236}">
                <a16:creationId xmlns:a16="http://schemas.microsoft.com/office/drawing/2014/main" id="{ADF52CCA-FCDD-49A0-BFFC-3BD41F1B8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2408A75A-A4D4-4A36-870A-EBD8BC3AD26F}"/>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a:solidFill>
                  <a:srgbClr val="FFFFFF"/>
                </a:solidFill>
              </a:rPr>
              <a:t>scope</a:t>
            </a:r>
          </a:p>
        </p:txBody>
      </p:sp>
      <p:pic>
        <p:nvPicPr>
          <p:cNvPr id="3078" name="Picture 6" descr="What Is JavaScript Scope?">
            <a:extLst>
              <a:ext uri="{FF2B5EF4-FFF2-40B4-BE49-F238E27FC236}">
                <a16:creationId xmlns:a16="http://schemas.microsoft.com/office/drawing/2014/main" id="{D892EADF-7793-4A34-93AA-1CC1EA196C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739" y="1414107"/>
            <a:ext cx="6191250" cy="4286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9337728-A644-4BC3-8B61-9AD86B6E044B}"/>
              </a:ext>
            </a:extLst>
          </p:cNvPr>
          <p:cNvSpPr/>
          <p:nvPr/>
        </p:nvSpPr>
        <p:spPr>
          <a:xfrm>
            <a:off x="611739" y="5449078"/>
            <a:ext cx="1133085" cy="251279"/>
          </a:xfrm>
          <a:prstGeom prst="rect">
            <a:avLst/>
          </a:prstGeom>
          <a:solidFill>
            <a:srgbClr val="F5C2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050211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381" name="Rectangle 12380">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383" name="Rectangle 12382">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2385" name="Rectangle 12384">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2387" name="Rectangle 12386">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2389" name="Rectangle 12388">
            <a:extLst>
              <a:ext uri="{FF2B5EF4-FFF2-40B4-BE49-F238E27FC236}">
                <a16:creationId xmlns:a16="http://schemas.microsoft.com/office/drawing/2014/main" id="{BF3D65BA-1C65-40FB-92EF-83951BDC1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Alt Text">
            <a:extLst>
              <a:ext uri="{FF2B5EF4-FFF2-40B4-BE49-F238E27FC236}">
                <a16:creationId xmlns:a16="http://schemas.microsoft.com/office/drawing/2014/main" id="{CD79A4A7-76E4-40D8-AF8B-0237E064222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1440" y="1621236"/>
            <a:ext cx="6834511" cy="3883244"/>
          </a:xfrm>
          <a:prstGeom prst="rect">
            <a:avLst/>
          </a:prstGeom>
          <a:noFill/>
          <a:extLst>
            <a:ext uri="{909E8E84-426E-40DD-AFC4-6F175D3DCCD1}">
              <a14:hiddenFill xmlns:a14="http://schemas.microsoft.com/office/drawing/2010/main">
                <a:solidFill>
                  <a:srgbClr val="FFFFFF"/>
                </a:solidFill>
              </a14:hiddenFill>
            </a:ext>
          </a:extLst>
        </p:spPr>
      </p:pic>
      <p:sp>
        <p:nvSpPr>
          <p:cNvPr id="12391" name="Rectangle 12390">
            <a:extLst>
              <a:ext uri="{FF2B5EF4-FFF2-40B4-BE49-F238E27FC236}">
                <a16:creationId xmlns:a16="http://schemas.microsoft.com/office/drawing/2014/main" id="{ADF52CCA-FCDD-49A0-BFFC-3BD41F1B8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2408A75A-A4D4-4A36-870A-EBD8BC3AD26F}"/>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a:solidFill>
                  <a:srgbClr val="FFFFFF"/>
                </a:solidFill>
              </a:rPr>
              <a:t>scope</a:t>
            </a:r>
          </a:p>
        </p:txBody>
      </p:sp>
    </p:spTree>
    <p:extLst>
      <p:ext uri="{BB962C8B-B14F-4D97-AF65-F5344CB8AC3E}">
        <p14:creationId xmlns:p14="http://schemas.microsoft.com/office/powerpoint/2010/main" val="41186521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 name="Rectangle 12395">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145" name="Rectangle 12397">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6147" name="Rectangle 12399">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6148" name="Rectangle 12401">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6149" name="Rectangle 12403">
            <a:extLst>
              <a:ext uri="{FF2B5EF4-FFF2-40B4-BE49-F238E27FC236}">
                <a16:creationId xmlns:a16="http://schemas.microsoft.com/office/drawing/2014/main" id="{BF3D65BA-1C65-40FB-92EF-83951BDC1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Alt Text">
            <a:extLst>
              <a:ext uri="{FF2B5EF4-FFF2-40B4-BE49-F238E27FC236}">
                <a16:creationId xmlns:a16="http://schemas.microsoft.com/office/drawing/2014/main" id="{9BC24600-8314-4B40-B2CC-B8B534A7656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1440" y="1640652"/>
            <a:ext cx="6834511" cy="3844412"/>
          </a:xfrm>
          <a:prstGeom prst="rect">
            <a:avLst/>
          </a:prstGeom>
          <a:noFill/>
          <a:extLst>
            <a:ext uri="{909E8E84-426E-40DD-AFC4-6F175D3DCCD1}">
              <a14:hiddenFill xmlns:a14="http://schemas.microsoft.com/office/drawing/2010/main">
                <a:solidFill>
                  <a:srgbClr val="FFFFFF"/>
                </a:solidFill>
              </a14:hiddenFill>
            </a:ext>
          </a:extLst>
        </p:spPr>
      </p:pic>
      <p:sp>
        <p:nvSpPr>
          <p:cNvPr id="6150" name="Rectangle 12405">
            <a:extLst>
              <a:ext uri="{FF2B5EF4-FFF2-40B4-BE49-F238E27FC236}">
                <a16:creationId xmlns:a16="http://schemas.microsoft.com/office/drawing/2014/main" id="{ADF52CCA-FCDD-49A0-BFFC-3BD41F1B8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2408A75A-A4D4-4A36-870A-EBD8BC3AD26F}"/>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a:solidFill>
                  <a:srgbClr val="FFFFFF"/>
                </a:solidFill>
              </a:rPr>
              <a:t>Scope lookup</a:t>
            </a:r>
          </a:p>
        </p:txBody>
      </p:sp>
    </p:spTree>
    <p:extLst>
      <p:ext uri="{BB962C8B-B14F-4D97-AF65-F5344CB8AC3E}">
        <p14:creationId xmlns:p14="http://schemas.microsoft.com/office/powerpoint/2010/main" val="166221849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5" name="Rectangle 7174">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177" name="Rectangle 7176">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7179" name="Rectangle 7178">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7181" name="Rectangle 7180">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7183" name="Rectangle 7182">
            <a:extLst>
              <a:ext uri="{FF2B5EF4-FFF2-40B4-BE49-F238E27FC236}">
                <a16:creationId xmlns:a16="http://schemas.microsoft.com/office/drawing/2014/main" id="{BF3D65BA-1C65-40FB-92EF-83951BDC1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Alt Text">
            <a:extLst>
              <a:ext uri="{FF2B5EF4-FFF2-40B4-BE49-F238E27FC236}">
                <a16:creationId xmlns:a16="http://schemas.microsoft.com/office/drawing/2014/main" id="{60F92FF3-9C6B-4430-BA92-CE5F210B856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1440" y="1640652"/>
            <a:ext cx="6834511" cy="3844412"/>
          </a:xfrm>
          <a:prstGeom prst="rect">
            <a:avLst/>
          </a:prstGeom>
          <a:noFill/>
          <a:extLst>
            <a:ext uri="{909E8E84-426E-40DD-AFC4-6F175D3DCCD1}">
              <a14:hiddenFill xmlns:a14="http://schemas.microsoft.com/office/drawing/2010/main">
                <a:solidFill>
                  <a:srgbClr val="FFFFFF"/>
                </a:solidFill>
              </a14:hiddenFill>
            </a:ext>
          </a:extLst>
        </p:spPr>
      </p:pic>
      <p:sp>
        <p:nvSpPr>
          <p:cNvPr id="7185" name="Rectangle 7184">
            <a:extLst>
              <a:ext uri="{FF2B5EF4-FFF2-40B4-BE49-F238E27FC236}">
                <a16:creationId xmlns:a16="http://schemas.microsoft.com/office/drawing/2014/main" id="{ADF52CCA-FCDD-49A0-BFFC-3BD41F1B8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2408A75A-A4D4-4A36-870A-EBD8BC3AD26F}"/>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a:solidFill>
                  <a:srgbClr val="FFFFFF"/>
                </a:solidFill>
              </a:rPr>
              <a:t>Scope lookup</a:t>
            </a:r>
          </a:p>
        </p:txBody>
      </p:sp>
    </p:spTree>
    <p:extLst>
      <p:ext uri="{BB962C8B-B14F-4D97-AF65-F5344CB8AC3E}">
        <p14:creationId xmlns:p14="http://schemas.microsoft.com/office/powerpoint/2010/main" val="416686897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9" name="Rectangle 8198">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201" name="Rectangle 8200">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8203" name="Rectangle 8202">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8205" name="Rectangle 8204">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8207" name="Rectangle 8206">
            <a:extLst>
              <a:ext uri="{FF2B5EF4-FFF2-40B4-BE49-F238E27FC236}">
                <a16:creationId xmlns:a16="http://schemas.microsoft.com/office/drawing/2014/main" id="{BF3D65BA-1C65-40FB-92EF-83951BDC1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Alt Text">
            <a:extLst>
              <a:ext uri="{FF2B5EF4-FFF2-40B4-BE49-F238E27FC236}">
                <a16:creationId xmlns:a16="http://schemas.microsoft.com/office/drawing/2014/main" id="{F0903E61-FBCE-4A61-8D60-4E246E2F2D3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1440" y="1640652"/>
            <a:ext cx="6834511" cy="3844412"/>
          </a:xfrm>
          <a:prstGeom prst="rect">
            <a:avLst/>
          </a:prstGeom>
          <a:noFill/>
          <a:extLst>
            <a:ext uri="{909E8E84-426E-40DD-AFC4-6F175D3DCCD1}">
              <a14:hiddenFill xmlns:a14="http://schemas.microsoft.com/office/drawing/2010/main">
                <a:solidFill>
                  <a:srgbClr val="FFFFFF"/>
                </a:solidFill>
              </a14:hiddenFill>
            </a:ext>
          </a:extLst>
        </p:spPr>
      </p:pic>
      <p:sp>
        <p:nvSpPr>
          <p:cNvPr id="8209" name="Rectangle 8208">
            <a:extLst>
              <a:ext uri="{FF2B5EF4-FFF2-40B4-BE49-F238E27FC236}">
                <a16:creationId xmlns:a16="http://schemas.microsoft.com/office/drawing/2014/main" id="{ADF52CCA-FCDD-49A0-BFFC-3BD41F1B8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2408A75A-A4D4-4A36-870A-EBD8BC3AD26F}"/>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a:solidFill>
                  <a:srgbClr val="FFFFFF"/>
                </a:solidFill>
              </a:rPr>
              <a:t>Scope reference Error</a:t>
            </a:r>
          </a:p>
        </p:txBody>
      </p:sp>
    </p:spTree>
    <p:extLst>
      <p:ext uri="{BB962C8B-B14F-4D97-AF65-F5344CB8AC3E}">
        <p14:creationId xmlns:p14="http://schemas.microsoft.com/office/powerpoint/2010/main" val="52068802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397" name="Rectangle 12380">
            <a:extLst>
              <a:ext uri="{FF2B5EF4-FFF2-40B4-BE49-F238E27FC236}">
                <a16:creationId xmlns:a16="http://schemas.microsoft.com/office/drawing/2014/main" id="{1E5E4503-CC62-4DA9-9121-0A157199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398" name="Rectangle 12382">
            <a:extLst>
              <a:ext uri="{FF2B5EF4-FFF2-40B4-BE49-F238E27FC236}">
                <a16:creationId xmlns:a16="http://schemas.microsoft.com/office/drawing/2014/main" id="{D8D61A1B-3C4C-4F0E-965F-15837624C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2399" name="Rectangle 12384">
            <a:extLst>
              <a:ext uri="{FF2B5EF4-FFF2-40B4-BE49-F238E27FC236}">
                <a16:creationId xmlns:a16="http://schemas.microsoft.com/office/drawing/2014/main" id="{00E56243-9701-44E8-8A92-319433305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2400" name="Rectangle 12386">
            <a:extLst>
              <a:ext uri="{FF2B5EF4-FFF2-40B4-BE49-F238E27FC236}">
                <a16:creationId xmlns:a16="http://schemas.microsoft.com/office/drawing/2014/main" id="{5B1F1915-E076-48EB-BB4A-EE9808EB4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2401" name="Rectangle 12388">
            <a:extLst>
              <a:ext uri="{FF2B5EF4-FFF2-40B4-BE49-F238E27FC236}">
                <a16:creationId xmlns:a16="http://schemas.microsoft.com/office/drawing/2014/main" id="{C946306D-5ADD-463A-949A-DEEBA39D70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0" name="Picture 4" descr="Alt Text">
            <a:extLst>
              <a:ext uri="{FF2B5EF4-FFF2-40B4-BE49-F238E27FC236}">
                <a16:creationId xmlns:a16="http://schemas.microsoft.com/office/drawing/2014/main" id="{16E09681-D038-43B4-8DCF-51DC6E3E2E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847" b="-3"/>
          <a:stretch/>
        </p:blipFill>
        <p:spPr bwMode="auto">
          <a:xfrm>
            <a:off x="446534" y="599724"/>
            <a:ext cx="5614416" cy="3547872"/>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Alt Text">
            <a:extLst>
              <a:ext uri="{FF2B5EF4-FFF2-40B4-BE49-F238E27FC236}">
                <a16:creationId xmlns:a16="http://schemas.microsoft.com/office/drawing/2014/main" id="{4DD14347-AFDF-4422-8E69-BF35BECEE3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18" r="7495"/>
          <a:stretch/>
        </p:blipFill>
        <p:spPr bwMode="auto">
          <a:xfrm>
            <a:off x="6116658" y="599724"/>
            <a:ext cx="5626608" cy="3547872"/>
          </a:xfrm>
          <a:prstGeom prst="rect">
            <a:avLst/>
          </a:prstGeom>
          <a:noFill/>
          <a:extLst>
            <a:ext uri="{909E8E84-426E-40DD-AFC4-6F175D3DCCD1}">
              <a14:hiddenFill xmlns:a14="http://schemas.microsoft.com/office/drawing/2010/main">
                <a:solidFill>
                  <a:srgbClr val="FFFFFF"/>
                </a:solidFill>
              </a14:hiddenFill>
            </a:ext>
          </a:extLst>
        </p:spPr>
      </p:pic>
      <p:sp>
        <p:nvSpPr>
          <p:cNvPr id="12402" name="Rectangle 12390">
            <a:extLst>
              <a:ext uri="{FF2B5EF4-FFF2-40B4-BE49-F238E27FC236}">
                <a16:creationId xmlns:a16="http://schemas.microsoft.com/office/drawing/2014/main" id="{9180D5DB-9658-40A6-A418-7C6998222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199467"/>
            <a:ext cx="11296733" cy="21910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2408A75A-A4D4-4A36-870A-EBD8BC3AD26F}"/>
              </a:ext>
            </a:extLst>
          </p:cNvPr>
          <p:cNvSpPr>
            <a:spLocks noGrp="1"/>
          </p:cNvSpPr>
          <p:nvPr>
            <p:ph type="title"/>
          </p:nvPr>
        </p:nvSpPr>
        <p:spPr>
          <a:xfrm>
            <a:off x="627120" y="4319752"/>
            <a:ext cx="10947620" cy="1155959"/>
          </a:xfrm>
        </p:spPr>
        <p:txBody>
          <a:bodyPr vert="horz" lIns="91440" tIns="45720" rIns="91440" bIns="45720" rtlCol="0" anchor="b">
            <a:normAutofit/>
          </a:bodyPr>
          <a:lstStyle/>
          <a:p>
            <a:r>
              <a:rPr lang="en-US">
                <a:solidFill>
                  <a:srgbClr val="FFFFFF"/>
                </a:solidFill>
              </a:rPr>
              <a:t>Nested scope</a:t>
            </a:r>
          </a:p>
        </p:txBody>
      </p:sp>
      <p:grpSp>
        <p:nvGrpSpPr>
          <p:cNvPr id="12403" name="Group 12392">
            <a:extLst>
              <a:ext uri="{FF2B5EF4-FFF2-40B4-BE49-F238E27FC236}">
                <a16:creationId xmlns:a16="http://schemas.microsoft.com/office/drawing/2014/main" id="{632810AB-1783-4EC2-BA98-A04B50D038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2394" name="Rectangle 12393">
              <a:extLst>
                <a:ext uri="{FF2B5EF4-FFF2-40B4-BE49-F238E27FC236}">
                  <a16:creationId xmlns:a16="http://schemas.microsoft.com/office/drawing/2014/main" id="{4F09CE43-7546-451A-9418-9977AE7317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404" name="Rectangle 12394">
              <a:extLst>
                <a:ext uri="{FF2B5EF4-FFF2-40B4-BE49-F238E27FC236}">
                  <a16:creationId xmlns:a16="http://schemas.microsoft.com/office/drawing/2014/main" id="{92C17367-5B48-4C71-825E-C1A8CFEC89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2396" name="Rectangle 12395">
              <a:extLst>
                <a:ext uri="{FF2B5EF4-FFF2-40B4-BE49-F238E27FC236}">
                  <a16:creationId xmlns:a16="http://schemas.microsoft.com/office/drawing/2014/main" id="{86EA071A-7654-4C9E-AA2E-203E152346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03836338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381" name="Rectangle 12380">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383" name="Rectangle 12382">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2385" name="Rectangle 12384">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2387" name="Rectangle 12386">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389" name="Rectangle 12388">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sp>
        <p:nvSpPr>
          <p:cNvPr id="12391" name="Rectangle 12390">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517511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2408A75A-A4D4-4A36-870A-EBD8BC3AD26F}"/>
              </a:ext>
            </a:extLst>
          </p:cNvPr>
          <p:cNvSpPr>
            <a:spLocks noGrp="1"/>
          </p:cNvSpPr>
          <p:nvPr>
            <p:ph type="title"/>
          </p:nvPr>
        </p:nvSpPr>
        <p:spPr>
          <a:xfrm>
            <a:off x="8442101" y="1100665"/>
            <a:ext cx="3132638" cy="4278731"/>
          </a:xfrm>
        </p:spPr>
        <p:txBody>
          <a:bodyPr vert="horz" lIns="91440" tIns="45720" rIns="91440" bIns="45720" rtlCol="0" anchor="ctr">
            <a:normAutofit/>
          </a:bodyPr>
          <a:lstStyle/>
          <a:p>
            <a:r>
              <a:rPr lang="en-US">
                <a:solidFill>
                  <a:srgbClr val="FFFFFF"/>
                </a:solidFill>
              </a:rPr>
              <a:t>variables scope</a:t>
            </a:r>
          </a:p>
        </p:txBody>
      </p:sp>
      <p:pic>
        <p:nvPicPr>
          <p:cNvPr id="10242" name="Picture 2" descr="var, let, and const in JavaScript: a cheatsheet">
            <a:extLst>
              <a:ext uri="{FF2B5EF4-FFF2-40B4-BE49-F238E27FC236}">
                <a16:creationId xmlns:a16="http://schemas.microsoft.com/office/drawing/2014/main" id="{279EDA5C-FC3A-423C-9A9E-CE0027864C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908" r="6" b="8430"/>
          <a:stretch/>
        </p:blipFill>
        <p:spPr bwMode="auto">
          <a:xfrm>
            <a:off x="453302" y="457200"/>
            <a:ext cx="7588885" cy="5899650"/>
          </a:xfrm>
          <a:prstGeom prst="rect">
            <a:avLst/>
          </a:prstGeom>
          <a:noFill/>
          <a:extLst>
            <a:ext uri="{909E8E84-426E-40DD-AFC4-6F175D3DCCD1}">
              <a14:hiddenFill xmlns:a14="http://schemas.microsoft.com/office/drawing/2010/main">
                <a:solidFill>
                  <a:srgbClr val="FFFFFF"/>
                </a:solidFill>
              </a14:hiddenFill>
            </a:ext>
          </a:extLst>
        </p:spPr>
      </p:pic>
      <p:sp>
        <p:nvSpPr>
          <p:cNvPr id="12393" name="Rectangle 12392">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707627"/>
            <a:ext cx="3618828" cy="6492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97317623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ADDB9E1-AB12-462E-8E0D-83CA31C6E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4040EB-4842-44D5-9380-BDF41FB7BA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7459477D-B27E-4619-98FF-3CE932424621}"/>
              </a:ext>
            </a:extLst>
          </p:cNvPr>
          <p:cNvSpPr>
            <a:spLocks noGrp="1"/>
          </p:cNvSpPr>
          <p:nvPr>
            <p:ph type="title"/>
          </p:nvPr>
        </p:nvSpPr>
        <p:spPr>
          <a:xfrm>
            <a:off x="803189" y="1209184"/>
            <a:ext cx="3089189" cy="4734416"/>
          </a:xfrm>
        </p:spPr>
        <p:txBody>
          <a:bodyPr anchor="ctr">
            <a:normAutofit/>
          </a:bodyPr>
          <a:lstStyle/>
          <a:p>
            <a:r>
              <a:rPr lang="fr-FR">
                <a:solidFill>
                  <a:srgbClr val="FFFFFF"/>
                </a:solidFill>
              </a:rPr>
              <a:t>var</a:t>
            </a:r>
            <a:endParaRPr lang="en-US">
              <a:solidFill>
                <a:srgbClr val="FFFFFF"/>
              </a:solidFill>
            </a:endParaRPr>
          </a:p>
        </p:txBody>
      </p:sp>
      <p:sp>
        <p:nvSpPr>
          <p:cNvPr id="16" name="Rectangle 15">
            <a:extLst>
              <a:ext uri="{FF2B5EF4-FFF2-40B4-BE49-F238E27FC236}">
                <a16:creationId xmlns:a16="http://schemas.microsoft.com/office/drawing/2014/main" id="{0C076E08-C160-41E7-8D09-E2436B591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25A65B62-07C4-4876-A101-9C85F48A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02BCE7C-4E97-4627-9FD1-DD7B633E5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 name="Espace réservé du contenu 2">
            <a:extLst>
              <a:ext uri="{FF2B5EF4-FFF2-40B4-BE49-F238E27FC236}">
                <a16:creationId xmlns:a16="http://schemas.microsoft.com/office/drawing/2014/main" id="{4376A023-DFCE-4369-95CE-AA16844AF6CB}"/>
              </a:ext>
            </a:extLst>
          </p:cNvPr>
          <p:cNvSpPr>
            <a:spLocks noGrp="1"/>
          </p:cNvSpPr>
          <p:nvPr>
            <p:ph idx="1"/>
          </p:nvPr>
        </p:nvSpPr>
        <p:spPr>
          <a:xfrm>
            <a:off x="4506509" y="710023"/>
            <a:ext cx="7183597" cy="1027367"/>
          </a:xfrm>
        </p:spPr>
        <p:txBody>
          <a:bodyPr>
            <a:normAutofit/>
          </a:bodyPr>
          <a:lstStyle/>
          <a:p>
            <a:r>
              <a:rPr lang="en-US"/>
              <a:t>var creates a global variable when appears in the global scope. </a:t>
            </a:r>
          </a:p>
          <a:p>
            <a:r>
              <a:rPr lang="en-US"/>
              <a:t>In addition, it creates a global property on window with the same name:</a:t>
            </a:r>
          </a:p>
        </p:txBody>
      </p:sp>
      <p:pic>
        <p:nvPicPr>
          <p:cNvPr id="7" name="Image 6">
            <a:extLst>
              <a:ext uri="{FF2B5EF4-FFF2-40B4-BE49-F238E27FC236}">
                <a16:creationId xmlns:a16="http://schemas.microsoft.com/office/drawing/2014/main" id="{FD4E896A-E18D-4888-8E6C-357D34E3190D}"/>
              </a:ext>
            </a:extLst>
          </p:cNvPr>
          <p:cNvPicPr>
            <a:picLocks noChangeAspect="1"/>
          </p:cNvPicPr>
          <p:nvPr/>
        </p:nvPicPr>
        <p:blipFill>
          <a:blip r:embed="rId2"/>
          <a:stretch>
            <a:fillRect/>
          </a:stretch>
        </p:blipFill>
        <p:spPr>
          <a:xfrm>
            <a:off x="4506509" y="1718932"/>
            <a:ext cx="7183597" cy="1311006"/>
          </a:xfrm>
          <a:prstGeom prst="rect">
            <a:avLst/>
          </a:prstGeom>
        </p:spPr>
      </p:pic>
      <p:sp>
        <p:nvSpPr>
          <p:cNvPr id="13" name="Espace réservé du contenu 2">
            <a:extLst>
              <a:ext uri="{FF2B5EF4-FFF2-40B4-BE49-F238E27FC236}">
                <a16:creationId xmlns:a16="http://schemas.microsoft.com/office/drawing/2014/main" id="{520E8D03-31B0-47D4-8A84-AB28D976E5AD}"/>
              </a:ext>
            </a:extLst>
          </p:cNvPr>
          <p:cNvSpPr txBox="1">
            <a:spLocks/>
          </p:cNvSpPr>
          <p:nvPr/>
        </p:nvSpPr>
        <p:spPr>
          <a:xfrm>
            <a:off x="4506509" y="3011480"/>
            <a:ext cx="7183597" cy="82011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a:t>When declared inside a function, the variable is scoped to that function:</a:t>
            </a:r>
          </a:p>
        </p:txBody>
      </p:sp>
      <p:pic>
        <p:nvPicPr>
          <p:cNvPr id="9" name="Image 8">
            <a:extLst>
              <a:ext uri="{FF2B5EF4-FFF2-40B4-BE49-F238E27FC236}">
                <a16:creationId xmlns:a16="http://schemas.microsoft.com/office/drawing/2014/main" id="{D432DE45-9283-4195-9A54-143C5FC5FC68}"/>
              </a:ext>
            </a:extLst>
          </p:cNvPr>
          <p:cNvPicPr>
            <a:picLocks noChangeAspect="1"/>
          </p:cNvPicPr>
          <p:nvPr/>
        </p:nvPicPr>
        <p:blipFill>
          <a:blip r:embed="rId3"/>
          <a:stretch>
            <a:fillRect/>
          </a:stretch>
        </p:blipFill>
        <p:spPr>
          <a:xfrm>
            <a:off x="4506509" y="3813139"/>
            <a:ext cx="6703155" cy="2913385"/>
          </a:xfrm>
          <a:prstGeom prst="rect">
            <a:avLst/>
          </a:prstGeom>
        </p:spPr>
      </p:pic>
      <p:sp>
        <p:nvSpPr>
          <p:cNvPr id="17" name="Rectangle 16">
            <a:extLst>
              <a:ext uri="{FF2B5EF4-FFF2-40B4-BE49-F238E27FC236}">
                <a16:creationId xmlns:a16="http://schemas.microsoft.com/office/drawing/2014/main" id="{9CA66F5A-1A86-45E2-B1BE-88B1EA9CD35A}"/>
              </a:ext>
            </a:extLst>
          </p:cNvPr>
          <p:cNvSpPr/>
          <p:nvPr/>
        </p:nvSpPr>
        <p:spPr>
          <a:xfrm>
            <a:off x="4405745" y="2409958"/>
            <a:ext cx="2915836" cy="478727"/>
          </a:xfrm>
          <a:prstGeom prst="rect">
            <a:avLst/>
          </a:prstGeom>
          <a:noFill/>
          <a:ln>
            <a:solidFill>
              <a:srgbClr val="EE26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841059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ADDB9E1-AB12-462E-8E0D-83CA31C6E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4040EB-4842-44D5-9380-BDF41FB7BA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7459477D-B27E-4619-98FF-3CE932424621}"/>
              </a:ext>
            </a:extLst>
          </p:cNvPr>
          <p:cNvSpPr>
            <a:spLocks noGrp="1"/>
          </p:cNvSpPr>
          <p:nvPr>
            <p:ph type="title"/>
          </p:nvPr>
        </p:nvSpPr>
        <p:spPr>
          <a:xfrm>
            <a:off x="803189" y="1209184"/>
            <a:ext cx="3089189" cy="4734416"/>
          </a:xfrm>
        </p:spPr>
        <p:txBody>
          <a:bodyPr anchor="ctr">
            <a:normAutofit/>
          </a:bodyPr>
          <a:lstStyle/>
          <a:p>
            <a:r>
              <a:rPr lang="fr-FR">
                <a:solidFill>
                  <a:srgbClr val="FFFFFF"/>
                </a:solidFill>
              </a:rPr>
              <a:t>var</a:t>
            </a:r>
            <a:endParaRPr lang="en-US">
              <a:solidFill>
                <a:srgbClr val="FFFFFF"/>
              </a:solidFill>
            </a:endParaRPr>
          </a:p>
        </p:txBody>
      </p:sp>
      <p:sp>
        <p:nvSpPr>
          <p:cNvPr id="16" name="Rectangle 15">
            <a:extLst>
              <a:ext uri="{FF2B5EF4-FFF2-40B4-BE49-F238E27FC236}">
                <a16:creationId xmlns:a16="http://schemas.microsoft.com/office/drawing/2014/main" id="{0C076E08-C160-41E7-8D09-E2436B591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25A65B62-07C4-4876-A101-9C85F48A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02BCE7C-4E97-4627-9FD1-DD7B633E5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 name="Espace réservé du contenu 2">
            <a:extLst>
              <a:ext uri="{FF2B5EF4-FFF2-40B4-BE49-F238E27FC236}">
                <a16:creationId xmlns:a16="http://schemas.microsoft.com/office/drawing/2014/main" id="{4376A023-DFCE-4369-95CE-AA16844AF6CB}"/>
              </a:ext>
            </a:extLst>
          </p:cNvPr>
          <p:cNvSpPr>
            <a:spLocks noGrp="1"/>
          </p:cNvSpPr>
          <p:nvPr>
            <p:ph idx="1"/>
          </p:nvPr>
        </p:nvSpPr>
        <p:spPr>
          <a:xfrm>
            <a:off x="4506509" y="710023"/>
            <a:ext cx="7183597" cy="1027367"/>
          </a:xfrm>
        </p:spPr>
        <p:txBody>
          <a:bodyPr>
            <a:normAutofit/>
          </a:bodyPr>
          <a:lstStyle/>
          <a:p>
            <a:pPr marL="0" indent="0">
              <a:buNone/>
            </a:pPr>
            <a:r>
              <a:rPr lang="en-US"/>
              <a:t>Any variable declared with var can be later reassigned, or redeclared !</a:t>
            </a:r>
          </a:p>
        </p:txBody>
      </p:sp>
      <p:pic>
        <p:nvPicPr>
          <p:cNvPr id="5" name="Image 4">
            <a:extLst>
              <a:ext uri="{FF2B5EF4-FFF2-40B4-BE49-F238E27FC236}">
                <a16:creationId xmlns:a16="http://schemas.microsoft.com/office/drawing/2014/main" id="{8AC0BE56-8161-4CD5-8E6D-C15F5A85C463}"/>
              </a:ext>
            </a:extLst>
          </p:cNvPr>
          <p:cNvPicPr>
            <a:picLocks noChangeAspect="1"/>
          </p:cNvPicPr>
          <p:nvPr/>
        </p:nvPicPr>
        <p:blipFill>
          <a:blip r:embed="rId2"/>
          <a:stretch>
            <a:fillRect/>
          </a:stretch>
        </p:blipFill>
        <p:spPr>
          <a:xfrm>
            <a:off x="4291255" y="1592639"/>
            <a:ext cx="7600495" cy="2442386"/>
          </a:xfrm>
          <a:prstGeom prst="rect">
            <a:avLst/>
          </a:prstGeom>
        </p:spPr>
      </p:pic>
      <p:pic>
        <p:nvPicPr>
          <p:cNvPr id="8" name="Image 7">
            <a:extLst>
              <a:ext uri="{FF2B5EF4-FFF2-40B4-BE49-F238E27FC236}">
                <a16:creationId xmlns:a16="http://schemas.microsoft.com/office/drawing/2014/main" id="{703CD23F-3AC1-4B11-AF62-71704228A038}"/>
              </a:ext>
            </a:extLst>
          </p:cNvPr>
          <p:cNvPicPr>
            <a:picLocks noChangeAspect="1"/>
          </p:cNvPicPr>
          <p:nvPr/>
        </p:nvPicPr>
        <p:blipFill>
          <a:blip r:embed="rId3"/>
          <a:stretch>
            <a:fillRect/>
          </a:stretch>
        </p:blipFill>
        <p:spPr>
          <a:xfrm>
            <a:off x="4442766" y="4068869"/>
            <a:ext cx="7410240" cy="2392983"/>
          </a:xfrm>
          <a:prstGeom prst="rect">
            <a:avLst/>
          </a:prstGeom>
        </p:spPr>
      </p:pic>
      <p:sp>
        <p:nvSpPr>
          <p:cNvPr id="10" name="Rectangle 9">
            <a:extLst>
              <a:ext uri="{FF2B5EF4-FFF2-40B4-BE49-F238E27FC236}">
                <a16:creationId xmlns:a16="http://schemas.microsoft.com/office/drawing/2014/main" id="{97D651CA-ED4F-437D-BF68-48A5DBB4632C}"/>
              </a:ext>
            </a:extLst>
          </p:cNvPr>
          <p:cNvSpPr/>
          <p:nvPr/>
        </p:nvSpPr>
        <p:spPr>
          <a:xfrm>
            <a:off x="4291255" y="2141278"/>
            <a:ext cx="3171727" cy="478727"/>
          </a:xfrm>
          <a:prstGeom prst="rect">
            <a:avLst/>
          </a:prstGeom>
          <a:noFill/>
          <a:ln>
            <a:solidFill>
              <a:srgbClr val="EE26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BCA0BAF-4589-4846-9F6F-87EEE91C6D34}"/>
              </a:ext>
            </a:extLst>
          </p:cNvPr>
          <p:cNvSpPr/>
          <p:nvPr/>
        </p:nvSpPr>
        <p:spPr>
          <a:xfrm>
            <a:off x="4252679" y="4583664"/>
            <a:ext cx="3171727" cy="594096"/>
          </a:xfrm>
          <a:prstGeom prst="rect">
            <a:avLst/>
          </a:prstGeom>
          <a:noFill/>
          <a:ln>
            <a:solidFill>
              <a:srgbClr val="EE26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136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9" name="Rectangle 108">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1" name="Rectangle 110">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13" name="Rectangle 112">
            <a:extLst>
              <a:ext uri="{FF2B5EF4-FFF2-40B4-BE49-F238E27FC236}">
                <a16:creationId xmlns:a16="http://schemas.microsoft.com/office/drawing/2014/main" id="{993F09C6-4F57-4B05-9592-E253D8BC6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C33C1174-55E8-4D97-82E3-A5E672519FAC}"/>
              </a:ext>
            </a:extLst>
          </p:cNvPr>
          <p:cNvSpPr>
            <a:spLocks noGrp="1"/>
          </p:cNvSpPr>
          <p:nvPr>
            <p:ph type="title"/>
          </p:nvPr>
        </p:nvSpPr>
        <p:spPr>
          <a:xfrm>
            <a:off x="581192" y="702156"/>
            <a:ext cx="11029616" cy="1013800"/>
          </a:xfrm>
        </p:spPr>
        <p:txBody>
          <a:bodyPr vert="horz" lIns="91440" tIns="45720" rIns="91440" bIns="45720" rtlCol="0" anchor="ctr">
            <a:normAutofit/>
          </a:bodyPr>
          <a:lstStyle/>
          <a:p>
            <a:r>
              <a:rPr lang="en-US">
                <a:solidFill>
                  <a:srgbClr val="FFFFFF"/>
                </a:solidFill>
              </a:rPr>
              <a:t>What’s object oriented programming?</a:t>
            </a:r>
          </a:p>
        </p:txBody>
      </p:sp>
      <p:sp useBgFill="1">
        <p:nvSpPr>
          <p:cNvPr id="115" name="Rectangle 114">
            <a:extLst>
              <a:ext uri="{FF2B5EF4-FFF2-40B4-BE49-F238E27FC236}">
                <a16:creationId xmlns:a16="http://schemas.microsoft.com/office/drawing/2014/main" id="{90137588-E70B-486E-AFA8-21B0111C46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2180496"/>
            <a:ext cx="3703320" cy="4045683"/>
          </a:xfrm>
          <a:prstGeom prst="rect">
            <a:avLst/>
          </a:prstGeom>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que 12" descr="Puzzle Pieces">
            <a:extLst>
              <a:ext uri="{FF2B5EF4-FFF2-40B4-BE49-F238E27FC236}">
                <a16:creationId xmlns:a16="http://schemas.microsoft.com/office/drawing/2014/main" id="{417E7347-149A-43B8-9346-713BA64E28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7225" y="2533078"/>
            <a:ext cx="3305175" cy="3305175"/>
          </a:xfrm>
          <a:prstGeom prst="rect">
            <a:avLst/>
          </a:prstGeom>
        </p:spPr>
      </p:pic>
      <p:sp>
        <p:nvSpPr>
          <p:cNvPr id="9" name="ZoneTexte 8">
            <a:extLst>
              <a:ext uri="{FF2B5EF4-FFF2-40B4-BE49-F238E27FC236}">
                <a16:creationId xmlns:a16="http://schemas.microsoft.com/office/drawing/2014/main" id="{F65BD695-150E-4899-81DD-0965FE5D626C}"/>
              </a:ext>
            </a:extLst>
          </p:cNvPr>
          <p:cNvSpPr txBox="1"/>
          <p:nvPr/>
        </p:nvSpPr>
        <p:spPr>
          <a:xfrm>
            <a:off x="4505325" y="2180496"/>
            <a:ext cx="7105481" cy="4045683"/>
          </a:xfrm>
          <a:prstGeom prst="rect">
            <a:avLst/>
          </a:prstGeom>
        </p:spPr>
        <p:txBody>
          <a:bodyPr vert="horz" lIns="91440" tIns="45720" rIns="91440" bIns="45720" rtlCol="0" anchor="ctr">
            <a:normAutofit/>
          </a:bodyPr>
          <a:lstStyle/>
          <a:p>
            <a:pPr>
              <a:spcBef>
                <a:spcPct val="20000"/>
              </a:spcBef>
              <a:spcAft>
                <a:spcPts val="600"/>
              </a:spcAft>
              <a:buClr>
                <a:schemeClr val="accent2"/>
              </a:buClr>
              <a:buSzPct val="92000"/>
              <a:buFont typeface="Wingdings 2" panose="05020102010507070707" pitchFamily="18" charset="2"/>
              <a:buChar char=""/>
            </a:pPr>
            <a:r>
              <a:rPr lang="en-US">
                <a:solidFill>
                  <a:schemeClr val="tx2"/>
                </a:solidFill>
              </a:rPr>
              <a:t> Object-oriented programming breaks down a programming task into </a:t>
            </a:r>
            <a:r>
              <a:rPr lang="en-US" b="1">
                <a:solidFill>
                  <a:schemeClr val="tx2"/>
                </a:solidFill>
              </a:rPr>
              <a:t>objects that expose behavior (methods) and data (members or attributes) using interfaces</a:t>
            </a:r>
            <a:r>
              <a:rPr lang="en-US">
                <a:solidFill>
                  <a:schemeClr val="tx2"/>
                </a:solidFill>
              </a:rPr>
              <a:t>.</a:t>
            </a:r>
          </a:p>
        </p:txBody>
      </p:sp>
    </p:spTree>
    <p:extLst>
      <p:ext uri="{BB962C8B-B14F-4D97-AF65-F5344CB8AC3E}">
        <p14:creationId xmlns:p14="http://schemas.microsoft.com/office/powerpoint/2010/main" val="28897222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309" name="Rectangle 12311">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310" name="Rectangle 12313">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2311" name="Rectangle 12315">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2313" name="Rectangle 12317">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315" name="Rectangle 12319">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17" name="Rectangle 12321">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B864797C-70B8-44A7-A4B5-C1AD04B87F80}"/>
              </a:ext>
            </a:extLst>
          </p:cNvPr>
          <p:cNvSpPr>
            <a:spLocks noGrp="1"/>
          </p:cNvSpPr>
          <p:nvPr>
            <p:ph type="title"/>
          </p:nvPr>
        </p:nvSpPr>
        <p:spPr>
          <a:xfrm>
            <a:off x="8109235" y="863695"/>
            <a:ext cx="3511233" cy="3779995"/>
          </a:xfrm>
        </p:spPr>
        <p:txBody>
          <a:bodyPr vert="horz" lIns="91440" tIns="45720" rIns="91440" bIns="45720" rtlCol="0" anchor="ctr">
            <a:normAutofit/>
          </a:bodyPr>
          <a:lstStyle/>
          <a:p>
            <a:r>
              <a:rPr lang="en-US" sz="3600">
                <a:solidFill>
                  <a:schemeClr val="tx1"/>
                </a:solidFill>
              </a:rPr>
              <a:t>Golden rule</a:t>
            </a:r>
          </a:p>
        </p:txBody>
      </p:sp>
      <p:sp>
        <p:nvSpPr>
          <p:cNvPr id="12324" name="Rectangle 12323">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pic>
        <p:nvPicPr>
          <p:cNvPr id="12292" name="Picture 4" descr="Stop using var for declaring variables !!! - DEV Community">
            <a:extLst>
              <a:ext uri="{FF2B5EF4-FFF2-40B4-BE49-F238E27FC236}">
                <a16:creationId xmlns:a16="http://schemas.microsoft.com/office/drawing/2014/main" id="{389D03C8-0BCC-4B84-9357-474F4937536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6461"/>
          <a:stretch/>
        </p:blipFill>
        <p:spPr bwMode="auto">
          <a:xfrm>
            <a:off x="643465" y="1969495"/>
            <a:ext cx="6253164" cy="2938404"/>
          </a:xfrm>
          <a:prstGeom prst="rect">
            <a:avLst/>
          </a:prstGeom>
          <a:ln w="38100" cap="sq">
            <a:solidFill>
              <a:schemeClr val="tx1"/>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6324334"/>
      </p:ext>
    </p:extLst>
  </p:cSld>
  <p:clrMapOvr>
    <a:overrideClrMapping bg1="dk1" tx1="lt1" bg2="dk2" tx2="lt2" accent1="accent1" accent2="accent2" accent3="accent3" accent4="accent4" accent5="accent5" accent6="accent6" hlink="hlink" folHlink="folHlink"/>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1ED922-644D-43DC-AB72-634E6BD0827D}"/>
              </a:ext>
            </a:extLst>
          </p:cNvPr>
          <p:cNvSpPr>
            <a:spLocks noGrp="1"/>
          </p:cNvSpPr>
          <p:nvPr>
            <p:ph type="title"/>
          </p:nvPr>
        </p:nvSpPr>
        <p:spPr/>
        <p:txBody>
          <a:bodyPr anchor="ctr"/>
          <a:lstStyle/>
          <a:p>
            <a:r>
              <a:rPr lang="fr-FR"/>
              <a:t>Global scope and memory issues</a:t>
            </a:r>
            <a:endParaRPr lang="en-US"/>
          </a:p>
        </p:txBody>
      </p:sp>
      <p:graphicFrame>
        <p:nvGraphicFramePr>
          <p:cNvPr id="4" name="Espace réservé du contenu 2">
            <a:extLst>
              <a:ext uri="{FF2B5EF4-FFF2-40B4-BE49-F238E27FC236}">
                <a16:creationId xmlns:a16="http://schemas.microsoft.com/office/drawing/2014/main" id="{8BD4AAB9-E70D-48D6-A05C-F53CA966F21B}"/>
              </a:ext>
            </a:extLst>
          </p:cNvPr>
          <p:cNvGraphicFramePr>
            <a:graphicFrameLocks noGrp="1"/>
          </p:cNvGraphicFramePr>
          <p:nvPr>
            <p:ph idx="1"/>
            <p:extLst>
              <p:ext uri="{D42A27DB-BD31-4B8C-83A1-F6EECF244321}">
                <p14:modId xmlns:p14="http://schemas.microsoft.com/office/powerpoint/2010/main" val="52919186"/>
              </p:ext>
            </p:extLst>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882179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9ADDB9E1-AB12-462E-8E0D-83CA31C6E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214040EB-4842-44D5-9380-BDF41FB7BA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AF7413CC-0F9F-429C-A8AD-6A78C4913681}"/>
              </a:ext>
            </a:extLst>
          </p:cNvPr>
          <p:cNvSpPr>
            <a:spLocks noGrp="1"/>
          </p:cNvSpPr>
          <p:nvPr>
            <p:ph type="title"/>
          </p:nvPr>
        </p:nvSpPr>
        <p:spPr>
          <a:xfrm>
            <a:off x="803189" y="1209184"/>
            <a:ext cx="3089189" cy="4734416"/>
          </a:xfrm>
        </p:spPr>
        <p:txBody>
          <a:bodyPr anchor="ctr">
            <a:normAutofit/>
          </a:bodyPr>
          <a:lstStyle/>
          <a:p>
            <a:r>
              <a:rPr lang="en-US">
                <a:solidFill>
                  <a:srgbClr val="FFFFFF"/>
                </a:solidFill>
              </a:rPr>
              <a:t>Accidental global variables</a:t>
            </a:r>
          </a:p>
        </p:txBody>
      </p:sp>
      <p:sp>
        <p:nvSpPr>
          <p:cNvPr id="47" name="Rectangle 46">
            <a:extLst>
              <a:ext uri="{FF2B5EF4-FFF2-40B4-BE49-F238E27FC236}">
                <a16:creationId xmlns:a16="http://schemas.microsoft.com/office/drawing/2014/main" id="{0C076E08-C160-41E7-8D09-E2436B591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48">
            <a:extLst>
              <a:ext uri="{FF2B5EF4-FFF2-40B4-BE49-F238E27FC236}">
                <a16:creationId xmlns:a16="http://schemas.microsoft.com/office/drawing/2014/main" id="{25A65B62-07C4-4876-A101-9C85F48A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51" name="Rectangle 50">
            <a:extLst>
              <a:ext uri="{FF2B5EF4-FFF2-40B4-BE49-F238E27FC236}">
                <a16:creationId xmlns:a16="http://schemas.microsoft.com/office/drawing/2014/main" id="{D02BCE7C-4E97-4627-9FD1-DD7B633E5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 name="Espace réservé du contenu 2">
            <a:extLst>
              <a:ext uri="{FF2B5EF4-FFF2-40B4-BE49-F238E27FC236}">
                <a16:creationId xmlns:a16="http://schemas.microsoft.com/office/drawing/2014/main" id="{0296E592-1BD4-4678-9923-9A44DB104228}"/>
              </a:ext>
            </a:extLst>
          </p:cNvPr>
          <p:cNvSpPr>
            <a:spLocks noGrp="1"/>
          </p:cNvSpPr>
          <p:nvPr>
            <p:ph idx="1"/>
          </p:nvPr>
        </p:nvSpPr>
        <p:spPr>
          <a:xfrm>
            <a:off x="4561870" y="723900"/>
            <a:ext cx="7183597" cy="3252678"/>
          </a:xfrm>
        </p:spPr>
        <p:txBody>
          <a:bodyPr>
            <a:normAutofit/>
          </a:bodyPr>
          <a:lstStyle/>
          <a:p>
            <a:r>
              <a:rPr lang="en-US"/>
              <a:t>Variables assigned without any statement, be it var, let, or const, become global variables by default !</a:t>
            </a:r>
          </a:p>
          <a:p>
            <a:r>
              <a:rPr lang="en-US"/>
              <a:t>When a undeclared variable is referenced, JavaScript creates a new variable in the global object.</a:t>
            </a:r>
          </a:p>
          <a:p>
            <a:r>
              <a:rPr lang="en-US"/>
              <a:t>Since the scope of the global variables never end, </a:t>
            </a:r>
            <a:r>
              <a:rPr lang="en-US" b="1"/>
              <a:t>they remain in memory throughout the execution of the page even if they are not needed. </a:t>
            </a:r>
          </a:p>
          <a:p>
            <a:r>
              <a:rPr lang="en-US"/>
              <a:t>The more the global variables, the more the memory leakage.</a:t>
            </a:r>
          </a:p>
        </p:txBody>
      </p:sp>
      <p:pic>
        <p:nvPicPr>
          <p:cNvPr id="5" name="Image 4" descr="Une image contenant texte&#10;&#10;Description générée automatiquement">
            <a:extLst>
              <a:ext uri="{FF2B5EF4-FFF2-40B4-BE49-F238E27FC236}">
                <a16:creationId xmlns:a16="http://schemas.microsoft.com/office/drawing/2014/main" id="{9ACAF3D6-F96A-4507-87F7-B1A26527EFFB}"/>
              </a:ext>
            </a:extLst>
          </p:cNvPr>
          <p:cNvPicPr>
            <a:picLocks noChangeAspect="1"/>
          </p:cNvPicPr>
          <p:nvPr/>
        </p:nvPicPr>
        <p:blipFill>
          <a:blip r:embed="rId2"/>
          <a:stretch>
            <a:fillRect/>
          </a:stretch>
        </p:blipFill>
        <p:spPr>
          <a:xfrm>
            <a:off x="4561870" y="4253024"/>
            <a:ext cx="7156927" cy="2093402"/>
          </a:xfrm>
          <a:prstGeom prst="rect">
            <a:avLst/>
          </a:prstGeom>
        </p:spPr>
      </p:pic>
    </p:spTree>
    <p:extLst>
      <p:ext uri="{BB962C8B-B14F-4D97-AF65-F5344CB8AC3E}">
        <p14:creationId xmlns:p14="http://schemas.microsoft.com/office/powerpoint/2010/main" val="360443039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 name="Rectangle 49">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7" name="Rectangle 51">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88" name="Rectangle 53">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89" name="Rectangle 55">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90" name="Rectangle 57">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 12" descr="Une image contenant texte&#10;&#10;Description générée automatiquement">
            <a:extLst>
              <a:ext uri="{FF2B5EF4-FFF2-40B4-BE49-F238E27FC236}">
                <a16:creationId xmlns:a16="http://schemas.microsoft.com/office/drawing/2014/main" id="{5A5A114C-8E78-4BEB-8F7E-E7428C838FB7}"/>
              </a:ext>
            </a:extLst>
          </p:cNvPr>
          <p:cNvPicPr>
            <a:picLocks noChangeAspect="1"/>
          </p:cNvPicPr>
          <p:nvPr/>
        </p:nvPicPr>
        <p:blipFill>
          <a:blip r:embed="rId2"/>
          <a:stretch>
            <a:fillRect/>
          </a:stretch>
        </p:blipFill>
        <p:spPr>
          <a:xfrm>
            <a:off x="447234" y="781342"/>
            <a:ext cx="11301984" cy="2869332"/>
          </a:xfrm>
          <a:prstGeom prst="rect">
            <a:avLst/>
          </a:prstGeom>
        </p:spPr>
      </p:pic>
      <p:sp>
        <p:nvSpPr>
          <p:cNvPr id="91" name="Rectangle 59">
            <a:extLst>
              <a:ext uri="{FF2B5EF4-FFF2-40B4-BE49-F238E27FC236}">
                <a16:creationId xmlns:a16="http://schemas.microsoft.com/office/drawing/2014/main" id="{4179E790-E691-4202-B7FA-62924FC8D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92" name="Rectangle 61">
            <a:extLst>
              <a:ext uri="{FF2B5EF4-FFF2-40B4-BE49-F238E27FC236}">
                <a16:creationId xmlns:a16="http://schemas.microsoft.com/office/drawing/2014/main" id="{065EE0A0-4DA6-4AA2-A475-14DB03C55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65523"/>
            <a:ext cx="11303626" cy="2045243"/>
          </a:xfrm>
          <a:prstGeom prst="rect">
            <a:avLst/>
          </a:prstGeom>
          <a:solidFill>
            <a:schemeClr val="tx2"/>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4D4FD41B-F4A3-496D-99BF-FD80E3D16ADF}"/>
              </a:ext>
            </a:extLst>
          </p:cNvPr>
          <p:cNvSpPr>
            <a:spLocks noGrp="1"/>
          </p:cNvSpPr>
          <p:nvPr>
            <p:ph type="title"/>
          </p:nvPr>
        </p:nvSpPr>
        <p:spPr>
          <a:xfrm>
            <a:off x="609599" y="4572000"/>
            <a:ext cx="10965141" cy="895244"/>
          </a:xfrm>
        </p:spPr>
        <p:txBody>
          <a:bodyPr vert="horz" lIns="91440" tIns="45720" rIns="91440" bIns="45720" rtlCol="0" anchor="b">
            <a:normAutofit/>
          </a:bodyPr>
          <a:lstStyle/>
          <a:p>
            <a:r>
              <a:rPr lang="en-US" sz="4000"/>
              <a:t>Accidental global variables</a:t>
            </a:r>
          </a:p>
        </p:txBody>
      </p:sp>
    </p:spTree>
    <p:extLst>
      <p:ext uri="{BB962C8B-B14F-4D97-AF65-F5344CB8AC3E}">
        <p14:creationId xmlns:p14="http://schemas.microsoft.com/office/powerpoint/2010/main" val="23099770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 name="Rectangle 66">
            <a:extLst>
              <a:ext uri="{FF2B5EF4-FFF2-40B4-BE49-F238E27FC236}">
                <a16:creationId xmlns:a16="http://schemas.microsoft.com/office/drawing/2014/main" id="{1E5E4503-CC62-4DA9-9121-0A157199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4" name="Rectangle 68">
            <a:extLst>
              <a:ext uri="{FF2B5EF4-FFF2-40B4-BE49-F238E27FC236}">
                <a16:creationId xmlns:a16="http://schemas.microsoft.com/office/drawing/2014/main" id="{D8D61A1B-3C4C-4F0E-965F-15837624C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95" name="Rectangle 70">
            <a:extLst>
              <a:ext uri="{FF2B5EF4-FFF2-40B4-BE49-F238E27FC236}">
                <a16:creationId xmlns:a16="http://schemas.microsoft.com/office/drawing/2014/main" id="{00E56243-9701-44E8-8A92-319433305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96" name="Rectangle 72">
            <a:extLst>
              <a:ext uri="{FF2B5EF4-FFF2-40B4-BE49-F238E27FC236}">
                <a16:creationId xmlns:a16="http://schemas.microsoft.com/office/drawing/2014/main" id="{5B1F1915-E076-48EB-BB4A-EE9808EB4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97" name="Rectangle 74">
            <a:extLst>
              <a:ext uri="{FF2B5EF4-FFF2-40B4-BE49-F238E27FC236}">
                <a16:creationId xmlns:a16="http://schemas.microsoft.com/office/drawing/2014/main" id="{FC126D6A-31DB-4E12-9485-1247B60BD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38100" dist="38100" dir="2700000" algn="tl">
                  <a:srgbClr val="000000">
                    <a:alpha val="43137"/>
                  </a:srgbClr>
                </a:outerShdw>
              </a:effectLst>
            </a:endParaRPr>
          </a:p>
        </p:txBody>
      </p:sp>
      <p:sp>
        <p:nvSpPr>
          <p:cNvPr id="98" name="Rectangle 76">
            <a:extLst>
              <a:ext uri="{FF2B5EF4-FFF2-40B4-BE49-F238E27FC236}">
                <a16:creationId xmlns:a16="http://schemas.microsoft.com/office/drawing/2014/main" id="{16DD37FA-D3E2-45AF-B979-A4629C4679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1190" y="619124"/>
            <a:ext cx="7460998" cy="57377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4D4FD41B-F4A3-496D-99BF-FD80E3D16ADF}"/>
              </a:ext>
            </a:extLst>
          </p:cNvPr>
          <p:cNvSpPr>
            <a:spLocks noGrp="1"/>
          </p:cNvSpPr>
          <p:nvPr>
            <p:ph type="title"/>
          </p:nvPr>
        </p:nvSpPr>
        <p:spPr>
          <a:xfrm>
            <a:off x="902922" y="940858"/>
            <a:ext cx="6817533" cy="3564468"/>
          </a:xfrm>
        </p:spPr>
        <p:txBody>
          <a:bodyPr vert="horz" lIns="91440" tIns="45720" rIns="91440" bIns="45720" rtlCol="0" anchor="ctr">
            <a:normAutofit/>
          </a:bodyPr>
          <a:lstStyle/>
          <a:p>
            <a:pPr algn="ctr"/>
            <a:r>
              <a:rPr lang="en-US" sz="4000">
                <a:solidFill>
                  <a:srgbClr val="FFFFFF"/>
                </a:solidFill>
              </a:rPr>
              <a:t>Forgotten timers (setTimeout and setInterval)</a:t>
            </a:r>
          </a:p>
        </p:txBody>
      </p:sp>
      <p:sp>
        <p:nvSpPr>
          <p:cNvPr id="99" name="Rectangle 78">
            <a:extLst>
              <a:ext uri="{FF2B5EF4-FFF2-40B4-BE49-F238E27FC236}">
                <a16:creationId xmlns:a16="http://schemas.microsoft.com/office/drawing/2014/main" id="{72118D0D-E571-4C6C-B69A-7CA508515D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1190" y="457200"/>
            <a:ext cx="7460998" cy="9499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00" name="Rectangle 80">
            <a:extLst>
              <a:ext uri="{FF2B5EF4-FFF2-40B4-BE49-F238E27FC236}">
                <a16:creationId xmlns:a16="http://schemas.microsoft.com/office/drawing/2014/main" id="{EA9DB873-1608-4615-B0EC-40A83AF9DF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7398" y="457201"/>
            <a:ext cx="3599768" cy="1920239"/>
          </a:xfrm>
          <a:prstGeom prst="rect">
            <a:avLst/>
          </a:prstGeom>
          <a:noFill/>
          <a:ln w="1905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 8" descr="Une image contenant texte&#10;&#10;Description générée automatiquement">
            <a:extLst>
              <a:ext uri="{FF2B5EF4-FFF2-40B4-BE49-F238E27FC236}">
                <a16:creationId xmlns:a16="http://schemas.microsoft.com/office/drawing/2014/main" id="{BFA7ABF2-AD85-44AA-8035-A61D66A2890F}"/>
              </a:ext>
            </a:extLst>
          </p:cNvPr>
          <p:cNvPicPr>
            <a:picLocks noChangeAspect="1"/>
          </p:cNvPicPr>
          <p:nvPr/>
        </p:nvPicPr>
        <p:blipFill>
          <a:blip r:embed="rId2"/>
          <a:stretch>
            <a:fillRect/>
          </a:stretch>
        </p:blipFill>
        <p:spPr>
          <a:xfrm>
            <a:off x="8308484" y="1066726"/>
            <a:ext cx="3264818" cy="718259"/>
          </a:xfrm>
          <a:prstGeom prst="rect">
            <a:avLst/>
          </a:prstGeom>
        </p:spPr>
      </p:pic>
      <p:pic>
        <p:nvPicPr>
          <p:cNvPr id="11" name="Image 10" descr="Une image contenant texte&#10;&#10;Description générée automatiquement">
            <a:extLst>
              <a:ext uri="{FF2B5EF4-FFF2-40B4-BE49-F238E27FC236}">
                <a16:creationId xmlns:a16="http://schemas.microsoft.com/office/drawing/2014/main" id="{09365043-32D0-4457-AD22-D168D9256E82}"/>
              </a:ext>
            </a:extLst>
          </p:cNvPr>
          <p:cNvPicPr>
            <a:picLocks noChangeAspect="1"/>
          </p:cNvPicPr>
          <p:nvPr/>
        </p:nvPicPr>
        <p:blipFill>
          <a:blip r:embed="rId3"/>
          <a:stretch>
            <a:fillRect/>
          </a:stretch>
        </p:blipFill>
        <p:spPr>
          <a:xfrm>
            <a:off x="8308484" y="2963317"/>
            <a:ext cx="3264818" cy="897824"/>
          </a:xfrm>
          <a:prstGeom prst="rect">
            <a:avLst/>
          </a:prstGeom>
        </p:spPr>
      </p:pic>
      <p:sp>
        <p:nvSpPr>
          <p:cNvPr id="101" name="Rectangle 82">
            <a:extLst>
              <a:ext uri="{FF2B5EF4-FFF2-40B4-BE49-F238E27FC236}">
                <a16:creationId xmlns:a16="http://schemas.microsoft.com/office/drawing/2014/main" id="{07F12AC0-AD6E-4F6E-9D49-33A9FF3B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402" y="2445806"/>
            <a:ext cx="3599768" cy="1922440"/>
          </a:xfrm>
          <a:prstGeom prst="rect">
            <a:avLst/>
          </a:prstGeom>
          <a:noFill/>
          <a:ln w="1905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Image 19" descr="Une image contenant texte&#10;&#10;Description générée automatiquement">
            <a:extLst>
              <a:ext uri="{FF2B5EF4-FFF2-40B4-BE49-F238E27FC236}">
                <a16:creationId xmlns:a16="http://schemas.microsoft.com/office/drawing/2014/main" id="{172D3B3C-7801-48C9-8703-9E501C94AE20}"/>
              </a:ext>
            </a:extLst>
          </p:cNvPr>
          <p:cNvPicPr>
            <a:picLocks noChangeAspect="1"/>
          </p:cNvPicPr>
          <p:nvPr/>
        </p:nvPicPr>
        <p:blipFill>
          <a:blip r:embed="rId4"/>
          <a:stretch>
            <a:fillRect/>
          </a:stretch>
        </p:blipFill>
        <p:spPr>
          <a:xfrm>
            <a:off x="8314318" y="4916060"/>
            <a:ext cx="3258984" cy="969547"/>
          </a:xfrm>
          <a:prstGeom prst="rect">
            <a:avLst/>
          </a:prstGeom>
        </p:spPr>
      </p:pic>
      <p:sp>
        <p:nvSpPr>
          <p:cNvPr id="102" name="Rectangle 84">
            <a:extLst>
              <a:ext uri="{FF2B5EF4-FFF2-40B4-BE49-F238E27FC236}">
                <a16:creationId xmlns:a16="http://schemas.microsoft.com/office/drawing/2014/main" id="{D8491726-8A37-4D29-A976-BADB5A7AF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401" y="4436609"/>
            <a:ext cx="3599768" cy="1920241"/>
          </a:xfrm>
          <a:prstGeom prst="rect">
            <a:avLst/>
          </a:prstGeom>
          <a:noFill/>
          <a:ln w="1905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446751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4FD41B-F4A3-496D-99BF-FD80E3D16ADF}"/>
              </a:ext>
            </a:extLst>
          </p:cNvPr>
          <p:cNvSpPr>
            <a:spLocks noGrp="1"/>
          </p:cNvSpPr>
          <p:nvPr>
            <p:ph type="title"/>
          </p:nvPr>
        </p:nvSpPr>
        <p:spPr/>
        <p:txBody>
          <a:bodyPr anchor="ctr"/>
          <a:lstStyle/>
          <a:p>
            <a:r>
              <a:rPr lang="en-US"/>
              <a:t>Forgotten timers (</a:t>
            </a:r>
            <a:r>
              <a:rPr lang="en-US" err="1"/>
              <a:t>setTimeout</a:t>
            </a:r>
            <a:r>
              <a:rPr lang="en-US"/>
              <a:t> and </a:t>
            </a:r>
            <a:r>
              <a:rPr lang="en-US" err="1"/>
              <a:t>setInterval</a:t>
            </a:r>
            <a:r>
              <a:rPr lang="en-US"/>
              <a:t>)</a:t>
            </a:r>
          </a:p>
        </p:txBody>
      </p:sp>
      <p:sp>
        <p:nvSpPr>
          <p:cNvPr id="3" name="Rectangle 2">
            <a:extLst>
              <a:ext uri="{FF2B5EF4-FFF2-40B4-BE49-F238E27FC236}">
                <a16:creationId xmlns:a16="http://schemas.microsoft.com/office/drawing/2014/main" id="{C33C8302-4BDF-49FF-B7C4-A112AE9026E9}"/>
              </a:ext>
            </a:extLst>
          </p:cNvPr>
          <p:cNvSpPr>
            <a:spLocks noChangeArrowheads="1"/>
          </p:cNvSpPr>
          <p:nvPr/>
        </p:nvSpPr>
        <p:spPr bwMode="auto">
          <a:xfrm>
            <a:off x="461554" y="2317018"/>
            <a:ext cx="3762103" cy="415498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CC7832"/>
                </a:solidFill>
                <a:effectLst/>
                <a:latin typeface="JetBrains Mono"/>
              </a:rPr>
              <a:t>const </a:t>
            </a:r>
            <a:r>
              <a:rPr kumimoji="0" lang="en-US" altLang="en-US" sz="1200" b="0" i="0" u="none" strike="noStrike" cap="none" normalizeH="0" baseline="0" err="1">
                <a:ln>
                  <a:noFill/>
                </a:ln>
                <a:solidFill>
                  <a:srgbClr val="FFC66D"/>
                </a:solidFill>
                <a:effectLst/>
                <a:latin typeface="JetBrains Mono"/>
              </a:rPr>
              <a:t>MonComposant</a:t>
            </a:r>
            <a:r>
              <a:rPr kumimoji="0" lang="en-US" altLang="en-US" sz="1200" b="0" i="0" u="none" strike="noStrike" cap="none" normalizeH="0" baseline="0">
                <a:ln>
                  <a:noFill/>
                </a:ln>
                <a:solidFill>
                  <a:srgbClr val="FFC66D"/>
                </a:solidFill>
                <a:effectLst/>
                <a:latin typeface="JetBrains Mono"/>
              </a:rPr>
              <a:t> </a:t>
            </a:r>
            <a:r>
              <a:rPr kumimoji="0" lang="en-US" altLang="en-US" sz="1200" b="0" i="0" u="none" strike="noStrike" cap="none" normalizeH="0" baseline="0">
                <a:ln>
                  <a:noFill/>
                </a:ln>
                <a:solidFill>
                  <a:srgbClr val="A9B7C6"/>
                </a:solidFill>
                <a:effectLst/>
                <a:latin typeface="JetBrains Mono"/>
              </a:rPr>
              <a:t>= () =&gt; {</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a:t>
            </a:r>
            <a:r>
              <a:rPr kumimoji="0" lang="en-US" altLang="en-US" sz="1200" b="0" i="0" u="none" strike="noStrike" cap="none" normalizeH="0" baseline="0">
                <a:ln>
                  <a:noFill/>
                </a:ln>
                <a:solidFill>
                  <a:srgbClr val="CC7832"/>
                </a:solidFill>
                <a:effectLst/>
                <a:latin typeface="JetBrains Mono"/>
              </a:rPr>
              <a:t>const </a:t>
            </a:r>
            <a:r>
              <a:rPr kumimoji="0" lang="en-US" altLang="en-US" sz="1200" b="0" i="0" u="none" strike="noStrike" cap="none" normalizeH="0" baseline="0">
                <a:ln>
                  <a:noFill/>
                </a:ln>
                <a:solidFill>
                  <a:srgbClr val="A9B7C6"/>
                </a:solidFill>
                <a:effectLst/>
                <a:latin typeface="JetBrains Mono"/>
              </a:rPr>
              <a:t>[</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count</a:t>
            </a:r>
            <a:r>
              <a:rPr kumimoji="0" lang="en-US" altLang="en-US" sz="1200" b="0" i="0" u="none" strike="noStrike" cap="none" normalizeH="0" baseline="0">
                <a:ln>
                  <a:noFill/>
                </a:ln>
                <a:solidFill>
                  <a:srgbClr val="CC7832"/>
                </a:solidFill>
                <a:effectLst/>
                <a:latin typeface="JetBrains Mono"/>
              </a:rPr>
              <a:t>,</a:t>
            </a:r>
            <a:br>
              <a:rPr kumimoji="0" lang="en-US" altLang="en-US" sz="1200" b="0" i="0" u="none" strike="noStrike" cap="none" normalizeH="0" baseline="0">
                <a:ln>
                  <a:noFill/>
                </a:ln>
                <a:solidFill>
                  <a:srgbClr val="CC7832"/>
                </a:solidFill>
                <a:effectLst/>
                <a:latin typeface="JetBrains Mono"/>
              </a:rPr>
            </a:br>
            <a:r>
              <a:rPr kumimoji="0" lang="en-US" altLang="en-US" sz="1200" b="0" i="0" u="none" strike="noStrike" cap="none" normalizeH="0" baseline="0">
                <a:ln>
                  <a:noFill/>
                </a:ln>
                <a:solidFill>
                  <a:srgbClr val="CC7832"/>
                </a:solidFill>
                <a:effectLst/>
                <a:latin typeface="JetBrains Mono"/>
              </a:rPr>
              <a:t>    </a:t>
            </a:r>
            <a:r>
              <a:rPr kumimoji="0" lang="en-US" altLang="en-US" sz="1200" b="0" i="0" u="none" strike="noStrike" cap="none" normalizeH="0" baseline="0" err="1">
                <a:ln>
                  <a:noFill/>
                </a:ln>
                <a:solidFill>
                  <a:srgbClr val="A9B7C6"/>
                </a:solidFill>
                <a:effectLst/>
                <a:latin typeface="JetBrains Mono"/>
              </a:rPr>
              <a:t>setCount</a:t>
            </a:r>
            <a:r>
              <a:rPr kumimoji="0" lang="en-US" altLang="en-US" sz="1200" b="0" i="0" u="none" strike="noStrike" cap="none" normalizeH="0" baseline="0">
                <a:ln>
                  <a:noFill/>
                </a:ln>
                <a:solidFill>
                  <a:srgbClr val="CC7832"/>
                </a:solidFill>
                <a:effectLst/>
                <a:latin typeface="JetBrains Mono"/>
              </a:rPr>
              <a:t>,</a:t>
            </a:r>
            <a:br>
              <a:rPr kumimoji="0" lang="en-US" altLang="en-US" sz="1200" b="0" i="0" u="none" strike="noStrike" cap="none" normalizeH="0" baseline="0">
                <a:ln>
                  <a:noFill/>
                </a:ln>
                <a:solidFill>
                  <a:srgbClr val="CC7832"/>
                </a:solidFill>
                <a:effectLst/>
                <a:latin typeface="JetBrains Mono"/>
              </a:rPr>
            </a:br>
            <a:r>
              <a:rPr kumimoji="0" lang="en-US" altLang="en-US" sz="1200" b="0" i="0" u="none" strike="noStrike" cap="none" normalizeH="0" baseline="0">
                <a:ln>
                  <a:noFill/>
                </a:ln>
                <a:solidFill>
                  <a:srgbClr val="CC7832"/>
                </a:solidFill>
                <a:effectLst/>
                <a:latin typeface="JetBrains Mono"/>
              </a:rPr>
              <a:t>  </a:t>
            </a:r>
            <a:r>
              <a:rPr kumimoji="0" lang="en-US" altLang="en-US" sz="1200" b="0" i="0" u="none" strike="noStrike" cap="none" normalizeH="0" baseline="0">
                <a:ln>
                  <a:noFill/>
                </a:ln>
                <a:solidFill>
                  <a:srgbClr val="A9B7C6"/>
                </a:solidFill>
                <a:effectLst/>
                <a:latin typeface="JetBrains Mono"/>
              </a:rPr>
              <a:t>] = </a:t>
            </a:r>
            <a:r>
              <a:rPr kumimoji="0" lang="en-US" altLang="en-US" sz="1200" b="0" i="0" u="none" strike="noStrike" cap="none" normalizeH="0" baseline="0" err="1">
                <a:ln>
                  <a:noFill/>
                </a:ln>
                <a:solidFill>
                  <a:srgbClr val="FFC66D"/>
                </a:solidFill>
                <a:effectLst/>
                <a:latin typeface="JetBrains Mono"/>
              </a:rPr>
              <a:t>useState</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6897BB"/>
                </a:solidFill>
                <a:effectLst/>
                <a:latin typeface="JetBrains Mono"/>
              </a:rPr>
              <a:t>0</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CC7832"/>
                </a:solidFill>
                <a:effectLst/>
                <a:latin typeface="JetBrains Mono"/>
              </a:rPr>
              <a:t>;</a:t>
            </a:r>
            <a:br>
              <a:rPr kumimoji="0" lang="en-US" altLang="en-US" sz="1200" b="0" i="0" u="none" strike="noStrike" cap="none" normalizeH="0" baseline="0">
                <a:ln>
                  <a:noFill/>
                </a:ln>
                <a:solidFill>
                  <a:srgbClr val="CC7832"/>
                </a:solidFill>
                <a:effectLst/>
                <a:latin typeface="JetBrains Mono"/>
              </a:rPr>
            </a:br>
            <a:br>
              <a:rPr kumimoji="0" lang="en-US" altLang="en-US" sz="1200" b="0" i="0" u="none" strike="noStrike" cap="none" normalizeH="0" baseline="0">
                <a:ln>
                  <a:noFill/>
                </a:ln>
                <a:solidFill>
                  <a:srgbClr val="CC7832"/>
                </a:solidFill>
                <a:effectLst/>
                <a:latin typeface="JetBrains Mono"/>
              </a:rPr>
            </a:br>
            <a:r>
              <a:rPr kumimoji="0" lang="en-US" altLang="en-US" sz="1200" b="0" i="0" u="none" strike="noStrike" cap="none" normalizeH="0" baseline="0">
                <a:ln>
                  <a:noFill/>
                </a:ln>
                <a:solidFill>
                  <a:srgbClr val="CC7832"/>
                </a:solidFill>
                <a:effectLst/>
                <a:latin typeface="JetBrains Mono"/>
              </a:rPr>
              <a:t>  </a:t>
            </a:r>
            <a:r>
              <a:rPr kumimoji="0" lang="en-US" altLang="en-US" sz="1200" b="0" i="0" u="none" strike="noStrike" cap="none" normalizeH="0" baseline="0" err="1">
                <a:ln>
                  <a:noFill/>
                </a:ln>
                <a:solidFill>
                  <a:srgbClr val="FFC66D"/>
                </a:solidFill>
                <a:effectLst/>
                <a:latin typeface="JetBrains Mono"/>
              </a:rPr>
              <a:t>useEffect</a:t>
            </a:r>
            <a:r>
              <a:rPr kumimoji="0" lang="en-US" altLang="en-US" sz="1200" b="0" i="0" u="none" strike="noStrike" cap="none" normalizeH="0" baseline="0">
                <a:ln>
                  <a:noFill/>
                </a:ln>
                <a:solidFill>
                  <a:srgbClr val="A9B7C6"/>
                </a:solidFill>
                <a:effectLst/>
                <a:latin typeface="JetBrains Mono"/>
              </a:rPr>
              <a:t>(() =&gt; {</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a:t>
            </a:r>
            <a:r>
              <a:rPr kumimoji="0" lang="en-US" altLang="en-US" sz="1200" b="0" i="0" u="none" strike="noStrike" cap="none" normalizeH="0" baseline="0">
                <a:ln>
                  <a:noFill/>
                </a:ln>
                <a:solidFill>
                  <a:srgbClr val="CC7832"/>
                </a:solidFill>
                <a:effectLst/>
                <a:latin typeface="JetBrains Mono"/>
              </a:rPr>
              <a:t>const </a:t>
            </a:r>
            <a:r>
              <a:rPr kumimoji="0" lang="en-US" altLang="en-US" sz="1200" b="0" i="0" u="none" strike="noStrike" cap="none" normalizeH="0" baseline="0">
                <a:ln>
                  <a:noFill/>
                </a:ln>
                <a:solidFill>
                  <a:srgbClr val="A9B7C6"/>
                </a:solidFill>
                <a:effectLst/>
                <a:latin typeface="JetBrains Mono"/>
              </a:rPr>
              <a:t>timer = </a:t>
            </a:r>
            <a:r>
              <a:rPr kumimoji="0" lang="en-US" altLang="en-US" sz="1200" b="0" i="0" u="none" strike="noStrike" cap="none" normalizeH="0" baseline="0" err="1">
                <a:ln>
                  <a:noFill/>
                </a:ln>
                <a:solidFill>
                  <a:srgbClr val="FFC66D"/>
                </a:solidFill>
                <a:effectLst/>
                <a:latin typeface="JetBrains Mono"/>
              </a:rPr>
              <a:t>setTimeout</a:t>
            </a:r>
            <a:r>
              <a:rPr kumimoji="0" lang="en-US" altLang="en-US" sz="1200" b="0" i="0" u="none" strike="noStrike" cap="none" normalizeH="0" baseline="0">
                <a:ln>
                  <a:noFill/>
                </a:ln>
                <a:solidFill>
                  <a:srgbClr val="A9B7C6"/>
                </a:solidFill>
                <a:effectLst/>
                <a:latin typeface="JetBrains Mono"/>
              </a:rPr>
              <a:t>(() =&gt; {</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a:t>
            </a:r>
            <a:r>
              <a:rPr kumimoji="0" lang="en-US" altLang="en-US" sz="1200" b="0" i="0" u="none" strike="noStrike" cap="none" normalizeH="0" baseline="0" err="1">
                <a:ln>
                  <a:noFill/>
                </a:ln>
                <a:solidFill>
                  <a:srgbClr val="A9B7C6"/>
                </a:solidFill>
                <a:effectLst/>
                <a:latin typeface="JetBrains Mono"/>
              </a:rPr>
              <a:t>setCount</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6A8759"/>
                </a:solidFill>
                <a:effectLst/>
                <a:latin typeface="JetBrains Mono"/>
              </a:rPr>
              <a:t>'Timeout called!'</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CC7832"/>
                </a:solidFill>
                <a:effectLst/>
                <a:latin typeface="JetBrains Mono"/>
              </a:rPr>
              <a:t>;</a:t>
            </a:r>
            <a:br>
              <a:rPr kumimoji="0" lang="en-US" altLang="en-US" sz="1200" b="0" i="0" u="none" strike="noStrike" cap="none" normalizeH="0" baseline="0">
                <a:ln>
                  <a:noFill/>
                </a:ln>
                <a:solidFill>
                  <a:srgbClr val="CC7832"/>
                </a:solidFill>
                <a:effectLst/>
                <a:latin typeface="JetBrains Mono"/>
              </a:rPr>
            </a:br>
            <a:r>
              <a:rPr kumimoji="0" lang="en-US" altLang="en-US" sz="1200" b="0" i="0" u="none" strike="noStrike" cap="none" normalizeH="0" baseline="0">
                <a:ln>
                  <a:noFill/>
                </a:ln>
                <a:solidFill>
                  <a:srgbClr val="CC7832"/>
                </a:solidFill>
                <a:effectLst/>
                <a:latin typeface="JetBrains Mono"/>
              </a:rPr>
              <a:t>    </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CC7832"/>
                </a:solidFill>
                <a:effectLst/>
                <a:latin typeface="JetBrains Mono"/>
              </a:rPr>
              <a:t>, </a:t>
            </a:r>
            <a:r>
              <a:rPr kumimoji="0" lang="en-US" altLang="en-US" sz="1200" b="0" i="0" u="none" strike="noStrike" cap="none" normalizeH="0" baseline="0">
                <a:ln>
                  <a:noFill/>
                </a:ln>
                <a:solidFill>
                  <a:srgbClr val="6897BB"/>
                </a:solidFill>
                <a:effectLst/>
                <a:latin typeface="JetBrains Mono"/>
              </a:rPr>
              <a:t>1000</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CC7832"/>
                </a:solidFill>
                <a:effectLst/>
                <a:latin typeface="JetBrains Mono"/>
              </a:rPr>
              <a:t>;</a:t>
            </a:r>
            <a:br>
              <a:rPr kumimoji="0" lang="en-US" altLang="en-US" sz="1200" b="0" i="0" u="none" strike="noStrike" cap="none" normalizeH="0" baseline="0">
                <a:ln>
                  <a:noFill/>
                </a:ln>
                <a:solidFill>
                  <a:srgbClr val="CC7832"/>
                </a:solidFill>
                <a:effectLst/>
                <a:latin typeface="JetBrains Mono"/>
              </a:rPr>
            </a:br>
            <a:r>
              <a:rPr kumimoji="0" lang="en-US" altLang="en-US" sz="1200" b="0" i="0" u="none" strike="noStrike" cap="none" normalizeH="0" baseline="0">
                <a:ln>
                  <a:noFill/>
                </a:ln>
                <a:solidFill>
                  <a:srgbClr val="CC7832"/>
                </a:solidFill>
                <a:effectLst/>
                <a:latin typeface="JetBrains Mono"/>
              </a:rPr>
              <a:t>    return </a:t>
            </a:r>
            <a:r>
              <a:rPr kumimoji="0" lang="en-US" altLang="en-US" sz="1200" b="0" i="0" u="none" strike="noStrike" cap="none" normalizeH="0" baseline="0">
                <a:ln>
                  <a:noFill/>
                </a:ln>
                <a:solidFill>
                  <a:srgbClr val="A9B7C6"/>
                </a:solidFill>
                <a:effectLst/>
                <a:latin typeface="JetBrains Mono"/>
              </a:rPr>
              <a:t>() =&gt; </a:t>
            </a:r>
            <a:r>
              <a:rPr kumimoji="0" lang="en-US" altLang="en-US" sz="1200" b="0" i="0" u="none" strike="noStrike" cap="none" normalizeH="0" baseline="0" err="1">
                <a:ln>
                  <a:noFill/>
                </a:ln>
                <a:solidFill>
                  <a:srgbClr val="FFC66D"/>
                </a:solidFill>
                <a:effectLst/>
                <a:latin typeface="JetBrains Mono"/>
              </a:rPr>
              <a:t>clearTimeout</a:t>
            </a:r>
            <a:r>
              <a:rPr kumimoji="0" lang="en-US" altLang="en-US" sz="1200" b="0" i="0" u="none" strike="noStrike" cap="none" normalizeH="0" baseline="0">
                <a:ln>
                  <a:noFill/>
                </a:ln>
                <a:solidFill>
                  <a:srgbClr val="A9B7C6"/>
                </a:solidFill>
                <a:effectLst/>
                <a:latin typeface="JetBrains Mono"/>
              </a:rPr>
              <a:t>(timer)</a:t>
            </a:r>
            <a:r>
              <a:rPr kumimoji="0" lang="en-US" altLang="en-US" sz="1200" b="0" i="0" u="none" strike="noStrike" cap="none" normalizeH="0" baseline="0">
                <a:ln>
                  <a:noFill/>
                </a:ln>
                <a:solidFill>
                  <a:srgbClr val="CC7832"/>
                </a:solidFill>
                <a:effectLst/>
                <a:latin typeface="JetBrains Mono"/>
              </a:rPr>
              <a:t>;</a:t>
            </a:r>
            <a:br>
              <a:rPr kumimoji="0" lang="en-US" altLang="en-US" sz="1200" b="0" i="0" u="none" strike="noStrike" cap="none" normalizeH="0" baseline="0">
                <a:ln>
                  <a:noFill/>
                </a:ln>
                <a:solidFill>
                  <a:srgbClr val="CC7832"/>
                </a:solidFill>
                <a:effectLst/>
                <a:latin typeface="JetBrains Mono"/>
              </a:rPr>
            </a:br>
            <a:r>
              <a:rPr kumimoji="0" lang="en-US" altLang="en-US" sz="1200" b="0" i="0" u="none" strike="noStrike" cap="none" normalizeH="0" baseline="0">
                <a:ln>
                  <a:noFill/>
                </a:ln>
                <a:solidFill>
                  <a:srgbClr val="CC7832"/>
                </a:solidFill>
                <a:effectLst/>
                <a:latin typeface="JetBrains Mono"/>
              </a:rPr>
              <a:t>  </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CC7832"/>
                </a:solidFill>
                <a:effectLst/>
                <a:latin typeface="JetBrains Mono"/>
              </a:rPr>
              <a:t>, </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CC7832"/>
                </a:solidFill>
                <a:effectLst/>
                <a:latin typeface="JetBrains Mono"/>
              </a:rPr>
              <a:t>;</a:t>
            </a:r>
            <a:br>
              <a:rPr kumimoji="0" lang="en-US" altLang="en-US" sz="1200" b="0" i="0" u="none" strike="noStrike" cap="none" normalizeH="0" baseline="0">
                <a:ln>
                  <a:noFill/>
                </a:ln>
                <a:solidFill>
                  <a:srgbClr val="CC7832"/>
                </a:solidFill>
                <a:effectLst/>
                <a:latin typeface="JetBrains Mono"/>
              </a:rPr>
            </a:br>
            <a:br>
              <a:rPr kumimoji="0" lang="en-US" altLang="en-US" sz="1200" b="0" i="0" u="none" strike="noStrike" cap="none" normalizeH="0" baseline="0">
                <a:ln>
                  <a:noFill/>
                </a:ln>
                <a:solidFill>
                  <a:srgbClr val="CC7832"/>
                </a:solidFill>
                <a:effectLst/>
                <a:latin typeface="JetBrains Mono"/>
              </a:rPr>
            </a:br>
            <a:r>
              <a:rPr kumimoji="0" lang="en-US" altLang="en-US" sz="1200" b="0" i="0" u="none" strike="noStrike" cap="none" normalizeH="0" baseline="0">
                <a:ln>
                  <a:noFill/>
                </a:ln>
                <a:solidFill>
                  <a:srgbClr val="CC7832"/>
                </a:solidFill>
                <a:effectLst/>
                <a:latin typeface="JetBrains Mono"/>
              </a:rPr>
              <a:t>  return </a:t>
            </a:r>
            <a:r>
              <a:rPr kumimoji="0" lang="en-US" altLang="en-US" sz="1200" b="0" i="0" u="none" strike="noStrike" cap="none" normalizeH="0" baseline="0">
                <a:ln>
                  <a:noFill/>
                </a:ln>
                <a:solidFill>
                  <a:srgbClr val="A9B7C6"/>
                </a:solidFill>
                <a:effectLst/>
                <a:latin typeface="JetBrains Mono"/>
              </a:rPr>
              <a:t>(</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a:t>
            </a:r>
            <a:r>
              <a:rPr kumimoji="0" lang="en-US" altLang="en-US" sz="1200" b="0" i="0" u="none" strike="noStrike" cap="none" normalizeH="0" baseline="0">
                <a:ln>
                  <a:noFill/>
                </a:ln>
                <a:solidFill>
                  <a:srgbClr val="E8BF6A"/>
                </a:solidFill>
                <a:effectLst/>
                <a:latin typeface="JetBrains Mono"/>
              </a:rPr>
              <a:t>&lt;span&gt;</a:t>
            </a:r>
            <a:br>
              <a:rPr kumimoji="0" lang="en-US" altLang="en-US" sz="1200" b="0" i="0" u="none" strike="noStrike" cap="none" normalizeH="0" baseline="0">
                <a:ln>
                  <a:noFill/>
                </a:ln>
                <a:solidFill>
                  <a:srgbClr val="E8BF6A"/>
                </a:solidFill>
                <a:effectLst/>
                <a:latin typeface="JetBrains Mono"/>
              </a:rPr>
            </a:br>
            <a:r>
              <a:rPr kumimoji="0" lang="en-US" altLang="en-US" sz="1200" b="0" i="0" u="none" strike="noStrike" cap="none" normalizeH="0" baseline="0">
                <a:ln>
                  <a:noFill/>
                </a:ln>
                <a:solidFill>
                  <a:srgbClr val="E8BF6A"/>
                </a:solidFill>
                <a:effectLst/>
                <a:latin typeface="JetBrains Mono"/>
              </a:rPr>
              <a:t>      </a:t>
            </a:r>
            <a:r>
              <a:rPr kumimoji="0" lang="en-US" altLang="en-US" sz="1200" b="0" i="0" u="none" strike="noStrike" cap="none" normalizeH="0" baseline="0">
                <a:ln>
                  <a:noFill/>
                </a:ln>
                <a:solidFill>
                  <a:srgbClr val="A9B7C6"/>
                </a:solidFill>
                <a:effectLst/>
                <a:latin typeface="JetBrains Mono"/>
              </a:rPr>
              <a:t>Current Count:</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{count}</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a:t>
            </a:r>
            <a:r>
              <a:rPr kumimoji="0" lang="en-US" altLang="en-US" sz="1200" b="0" i="0" u="none" strike="noStrike" cap="none" normalizeH="0" baseline="0">
                <a:ln>
                  <a:noFill/>
                </a:ln>
                <a:solidFill>
                  <a:srgbClr val="E8BF6A"/>
                </a:solidFill>
                <a:effectLst/>
                <a:latin typeface="JetBrains Mono"/>
              </a:rPr>
              <a:t>&lt;/span&gt;</a:t>
            </a:r>
            <a:br>
              <a:rPr kumimoji="0" lang="en-US" altLang="en-US" sz="1200" b="0" i="0" u="none" strike="noStrike" cap="none" normalizeH="0" baseline="0">
                <a:ln>
                  <a:noFill/>
                </a:ln>
                <a:solidFill>
                  <a:srgbClr val="E8BF6A"/>
                </a:solidFill>
                <a:effectLst/>
                <a:latin typeface="JetBrains Mono"/>
              </a:rPr>
            </a:br>
            <a:r>
              <a:rPr kumimoji="0" lang="en-US" altLang="en-US" sz="1200" b="0" i="0" u="none" strike="noStrike" cap="none" normalizeH="0" baseline="0">
                <a:ln>
                  <a:noFill/>
                </a:ln>
                <a:solidFill>
                  <a:srgbClr val="E8BF6A"/>
                </a:solidFill>
                <a:effectLst/>
                <a:latin typeface="JetBrains Mono"/>
              </a:rPr>
              <a:t>  </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CC7832"/>
                </a:solidFill>
                <a:effectLst/>
                <a:latin typeface="JetBrains Mono"/>
              </a:rPr>
              <a:t>;</a:t>
            </a:r>
            <a:br>
              <a:rPr kumimoji="0" lang="en-US" altLang="en-US" sz="1200" b="0" i="0" u="none" strike="noStrike" cap="none" normalizeH="0" baseline="0">
                <a:ln>
                  <a:noFill/>
                </a:ln>
                <a:solidFill>
                  <a:srgbClr val="CC7832"/>
                </a:solidFill>
                <a:effectLst/>
                <a:latin typeface="JetBrains Mono"/>
              </a:rPr>
            </a:b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CC7832"/>
                </a:solidFill>
                <a:effectLst/>
                <a:latin typeface="JetBrains Mono"/>
              </a:rPr>
              <a:t>;</a:t>
            </a:r>
            <a:br>
              <a:rPr kumimoji="0" lang="en-US" altLang="en-US" sz="1200" b="0" i="0" u="none" strike="noStrike" cap="none" normalizeH="0" baseline="0">
                <a:ln>
                  <a:noFill/>
                </a:ln>
                <a:solidFill>
                  <a:srgbClr val="CC7832"/>
                </a:solidFill>
                <a:effectLst/>
                <a:latin typeface="JetBrains Mono"/>
              </a:rPr>
            </a:br>
            <a:br>
              <a:rPr kumimoji="0" lang="en-US" altLang="en-US" sz="1200" b="0" i="0" u="none" strike="noStrike" cap="none" normalizeH="0" baseline="0">
                <a:ln>
                  <a:noFill/>
                </a:ln>
                <a:solidFill>
                  <a:srgbClr val="CC7832"/>
                </a:solidFill>
                <a:effectLst/>
                <a:latin typeface="JetBrains Mono"/>
              </a:rPr>
            </a:br>
            <a:r>
              <a:rPr kumimoji="0" lang="en-US" altLang="en-US" sz="1200" b="0" i="0" u="none" strike="noStrike" cap="none" normalizeH="0" baseline="0">
                <a:ln>
                  <a:noFill/>
                </a:ln>
                <a:solidFill>
                  <a:srgbClr val="CC7832"/>
                </a:solidFill>
                <a:effectLst/>
                <a:latin typeface="JetBrains Mono"/>
              </a:rPr>
              <a:t>export default </a:t>
            </a:r>
            <a:r>
              <a:rPr kumimoji="0" lang="en-US" altLang="en-US" sz="1200" b="0" i="0" u="none" strike="noStrike" cap="none" normalizeH="0" baseline="0" err="1">
                <a:ln>
                  <a:noFill/>
                </a:ln>
                <a:solidFill>
                  <a:srgbClr val="FFC66D"/>
                </a:solidFill>
                <a:effectLst/>
                <a:latin typeface="JetBrains Mono"/>
              </a:rPr>
              <a:t>MonComposant</a:t>
            </a:r>
            <a:r>
              <a:rPr kumimoji="0" lang="en-US" altLang="en-US" sz="1200" b="0" i="0" u="none" strike="noStrike" cap="none" normalizeH="0" baseline="0">
                <a:ln>
                  <a:noFill/>
                </a:ln>
                <a:solidFill>
                  <a:srgbClr val="CC7832"/>
                </a:solidFill>
                <a:effectLst/>
                <a:latin typeface="JetBrains Mono"/>
              </a:rPr>
              <a:t>;</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23B01A7A-8728-481F-9CA3-A3A86A998FF1}"/>
              </a:ext>
            </a:extLst>
          </p:cNvPr>
          <p:cNvSpPr>
            <a:spLocks noChangeArrowheads="1"/>
          </p:cNvSpPr>
          <p:nvPr/>
        </p:nvSpPr>
        <p:spPr bwMode="auto">
          <a:xfrm>
            <a:off x="4572003" y="2317018"/>
            <a:ext cx="3762102" cy="415498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CC7832"/>
                </a:solidFill>
                <a:effectLst/>
                <a:latin typeface="JetBrains Mono"/>
              </a:rPr>
              <a:t>const </a:t>
            </a:r>
            <a:r>
              <a:rPr kumimoji="0" lang="en-US" altLang="en-US" sz="1200" b="0" i="0" u="none" strike="noStrike" cap="none" normalizeH="0" baseline="0" err="1">
                <a:ln>
                  <a:noFill/>
                </a:ln>
                <a:solidFill>
                  <a:srgbClr val="FFC66D"/>
                </a:solidFill>
                <a:effectLst/>
                <a:latin typeface="JetBrains Mono"/>
              </a:rPr>
              <a:t>MonComposant</a:t>
            </a:r>
            <a:r>
              <a:rPr kumimoji="0" lang="en-US" altLang="en-US" sz="1200" b="0" i="0" u="none" strike="noStrike" cap="none" normalizeH="0" baseline="0">
                <a:ln>
                  <a:noFill/>
                </a:ln>
                <a:solidFill>
                  <a:srgbClr val="FFC66D"/>
                </a:solidFill>
                <a:effectLst/>
                <a:latin typeface="JetBrains Mono"/>
              </a:rPr>
              <a:t> </a:t>
            </a:r>
            <a:r>
              <a:rPr kumimoji="0" lang="en-US" altLang="en-US" sz="1200" b="0" i="0" u="none" strike="noStrike" cap="none" normalizeH="0" baseline="0">
                <a:ln>
                  <a:noFill/>
                </a:ln>
                <a:solidFill>
                  <a:srgbClr val="A9B7C6"/>
                </a:solidFill>
                <a:effectLst/>
                <a:latin typeface="JetBrains Mono"/>
              </a:rPr>
              <a:t>= () =&gt; {</a:t>
            </a:r>
            <a:br>
              <a:rPr kumimoji="0" lang="en-US" altLang="en-US" sz="1200" b="0" i="0" u="none" strike="noStrike" cap="none" normalizeH="0" baseline="0">
                <a:ln>
                  <a:noFill/>
                </a:ln>
                <a:solidFill>
                  <a:srgbClr val="CC7832"/>
                </a:solidFill>
                <a:effectLst/>
                <a:latin typeface="JetBrains Mono"/>
              </a:rPr>
            </a:br>
            <a:r>
              <a:rPr kumimoji="0" lang="en-US" altLang="en-US" sz="1200" b="0" i="0" u="none" strike="noStrike" cap="none" normalizeH="0" baseline="0">
                <a:ln>
                  <a:noFill/>
                </a:ln>
                <a:solidFill>
                  <a:srgbClr val="CC7832"/>
                </a:solidFill>
                <a:effectLst/>
                <a:latin typeface="JetBrains Mono"/>
              </a:rPr>
              <a:t>  const </a:t>
            </a:r>
            <a:r>
              <a:rPr kumimoji="0" lang="en-US" altLang="en-US" sz="1200" b="0" i="0" u="none" strike="noStrike" cap="none" normalizeH="0" baseline="0">
                <a:ln>
                  <a:noFill/>
                </a:ln>
                <a:solidFill>
                  <a:srgbClr val="A9B7C6"/>
                </a:solidFill>
                <a:effectLst/>
                <a:latin typeface="JetBrains Mono"/>
              </a:rPr>
              <a:t>[</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a:t>
            </a:r>
            <a:r>
              <a:rPr kumimoji="0" lang="en-US" altLang="en-US" sz="1200" b="0" i="0" u="none" strike="noStrike" cap="none" normalizeH="0" baseline="0" err="1">
                <a:ln>
                  <a:noFill/>
                </a:ln>
                <a:solidFill>
                  <a:srgbClr val="A9B7C6"/>
                </a:solidFill>
                <a:effectLst/>
                <a:latin typeface="JetBrains Mono"/>
              </a:rPr>
              <a:t>countInterval</a:t>
            </a:r>
            <a:r>
              <a:rPr kumimoji="0" lang="en-US" altLang="en-US" sz="1200" b="0" i="0" u="none" strike="noStrike" cap="none" normalizeH="0" baseline="0">
                <a:ln>
                  <a:noFill/>
                </a:ln>
                <a:solidFill>
                  <a:srgbClr val="CC7832"/>
                </a:solidFill>
                <a:effectLst/>
                <a:latin typeface="JetBrains Mono"/>
              </a:rPr>
              <a:t>,</a:t>
            </a:r>
            <a:br>
              <a:rPr kumimoji="0" lang="en-US" altLang="en-US" sz="1200" b="0" i="0" u="none" strike="noStrike" cap="none" normalizeH="0" baseline="0">
                <a:ln>
                  <a:noFill/>
                </a:ln>
                <a:solidFill>
                  <a:srgbClr val="CC7832"/>
                </a:solidFill>
                <a:effectLst/>
                <a:latin typeface="JetBrains Mono"/>
              </a:rPr>
            </a:br>
            <a:r>
              <a:rPr kumimoji="0" lang="en-US" altLang="en-US" sz="1200" b="0" i="0" u="none" strike="noStrike" cap="none" normalizeH="0" baseline="0">
                <a:ln>
                  <a:noFill/>
                </a:ln>
                <a:solidFill>
                  <a:srgbClr val="CC7832"/>
                </a:solidFill>
                <a:effectLst/>
                <a:latin typeface="JetBrains Mono"/>
              </a:rPr>
              <a:t>    </a:t>
            </a:r>
            <a:r>
              <a:rPr kumimoji="0" lang="en-US" altLang="en-US" sz="1200" b="0" i="0" u="none" strike="noStrike" cap="none" normalizeH="0" baseline="0" err="1">
                <a:ln>
                  <a:noFill/>
                </a:ln>
                <a:solidFill>
                  <a:srgbClr val="A9B7C6"/>
                </a:solidFill>
                <a:effectLst/>
                <a:latin typeface="JetBrains Mono"/>
              </a:rPr>
              <a:t>setCountInterval</a:t>
            </a:r>
            <a:r>
              <a:rPr kumimoji="0" lang="en-US" altLang="en-US" sz="1200" b="0" i="0" u="none" strike="noStrike" cap="none" normalizeH="0" baseline="0">
                <a:ln>
                  <a:noFill/>
                </a:ln>
                <a:solidFill>
                  <a:srgbClr val="CC7832"/>
                </a:solidFill>
                <a:effectLst/>
                <a:latin typeface="JetBrains Mono"/>
              </a:rPr>
              <a:t>,</a:t>
            </a:r>
            <a:br>
              <a:rPr kumimoji="0" lang="en-US" altLang="en-US" sz="1200" b="0" i="0" u="none" strike="noStrike" cap="none" normalizeH="0" baseline="0">
                <a:ln>
                  <a:noFill/>
                </a:ln>
                <a:solidFill>
                  <a:srgbClr val="CC7832"/>
                </a:solidFill>
                <a:effectLst/>
                <a:latin typeface="JetBrains Mono"/>
              </a:rPr>
            </a:br>
            <a:r>
              <a:rPr kumimoji="0" lang="en-US" altLang="en-US" sz="1200" b="0" i="0" u="none" strike="noStrike" cap="none" normalizeH="0" baseline="0">
                <a:ln>
                  <a:noFill/>
                </a:ln>
                <a:solidFill>
                  <a:srgbClr val="CC7832"/>
                </a:solidFill>
                <a:effectLst/>
                <a:latin typeface="JetBrains Mono"/>
              </a:rPr>
              <a:t>  </a:t>
            </a:r>
            <a:r>
              <a:rPr kumimoji="0" lang="en-US" altLang="en-US" sz="1200" b="0" i="0" u="none" strike="noStrike" cap="none" normalizeH="0" baseline="0">
                <a:ln>
                  <a:noFill/>
                </a:ln>
                <a:solidFill>
                  <a:srgbClr val="A9B7C6"/>
                </a:solidFill>
                <a:effectLst/>
                <a:latin typeface="JetBrains Mono"/>
              </a:rPr>
              <a:t>] = </a:t>
            </a:r>
            <a:r>
              <a:rPr kumimoji="0" lang="en-US" altLang="en-US" sz="1200" b="0" i="0" u="none" strike="noStrike" cap="none" normalizeH="0" baseline="0" err="1">
                <a:ln>
                  <a:noFill/>
                </a:ln>
                <a:solidFill>
                  <a:srgbClr val="FFC66D"/>
                </a:solidFill>
                <a:effectLst/>
                <a:latin typeface="JetBrains Mono"/>
              </a:rPr>
              <a:t>useState</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6897BB"/>
                </a:solidFill>
                <a:effectLst/>
                <a:latin typeface="JetBrains Mono"/>
              </a:rPr>
              <a:t>0</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CC7832"/>
                </a:solidFill>
                <a:effectLst/>
                <a:latin typeface="JetBrains Mono"/>
              </a:rPr>
              <a:t>;</a:t>
            </a:r>
            <a:br>
              <a:rPr kumimoji="0" lang="en-US" altLang="en-US" sz="1200" b="0" i="0" u="none" strike="noStrike" cap="none" normalizeH="0" baseline="0">
                <a:ln>
                  <a:noFill/>
                </a:ln>
                <a:solidFill>
                  <a:srgbClr val="CC7832"/>
                </a:solidFill>
                <a:effectLst/>
                <a:latin typeface="JetBrains Mono"/>
              </a:rPr>
            </a:br>
            <a:br>
              <a:rPr kumimoji="0" lang="en-US" altLang="en-US" sz="1200" b="0" i="0" u="none" strike="noStrike" cap="none" normalizeH="0" baseline="0">
                <a:ln>
                  <a:noFill/>
                </a:ln>
                <a:solidFill>
                  <a:srgbClr val="CC7832"/>
                </a:solidFill>
                <a:effectLst/>
                <a:latin typeface="JetBrains Mono"/>
              </a:rPr>
            </a:br>
            <a:r>
              <a:rPr kumimoji="0" lang="en-US" altLang="en-US" sz="1200" b="0" i="0" u="none" strike="noStrike" cap="none" normalizeH="0" baseline="0">
                <a:ln>
                  <a:noFill/>
                </a:ln>
                <a:solidFill>
                  <a:srgbClr val="CC7832"/>
                </a:solidFill>
                <a:effectLst/>
                <a:latin typeface="JetBrains Mono"/>
              </a:rPr>
              <a:t>  </a:t>
            </a:r>
            <a:r>
              <a:rPr kumimoji="0" lang="en-US" altLang="en-US" sz="1200" b="0" i="0" u="none" strike="noStrike" cap="none" normalizeH="0" baseline="0" err="1">
                <a:ln>
                  <a:noFill/>
                </a:ln>
                <a:solidFill>
                  <a:srgbClr val="FFC66D"/>
                </a:solidFill>
                <a:effectLst/>
                <a:latin typeface="JetBrains Mono"/>
              </a:rPr>
              <a:t>useEffect</a:t>
            </a:r>
            <a:r>
              <a:rPr kumimoji="0" lang="en-US" altLang="en-US" sz="1200" b="0" i="0" u="none" strike="noStrike" cap="none" normalizeH="0" baseline="0">
                <a:ln>
                  <a:noFill/>
                </a:ln>
                <a:solidFill>
                  <a:srgbClr val="A9B7C6"/>
                </a:solidFill>
                <a:effectLst/>
                <a:latin typeface="JetBrains Mono"/>
              </a:rPr>
              <a:t>(() =&gt; {</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a:t>
            </a:r>
            <a:r>
              <a:rPr kumimoji="0" lang="en-US" altLang="en-US" sz="1200" b="0" i="0" u="none" strike="noStrike" cap="none" normalizeH="0" baseline="0">
                <a:ln>
                  <a:noFill/>
                </a:ln>
                <a:solidFill>
                  <a:srgbClr val="CC7832"/>
                </a:solidFill>
                <a:effectLst/>
                <a:latin typeface="JetBrains Mono"/>
              </a:rPr>
              <a:t>const </a:t>
            </a:r>
            <a:r>
              <a:rPr kumimoji="0" lang="en-US" altLang="en-US" sz="1200" b="0" i="0" u="none" strike="noStrike" cap="none" normalizeH="0" baseline="0">
                <a:ln>
                  <a:noFill/>
                </a:ln>
                <a:solidFill>
                  <a:srgbClr val="A9B7C6"/>
                </a:solidFill>
                <a:effectLst/>
                <a:latin typeface="JetBrains Mono"/>
              </a:rPr>
              <a:t>interval = </a:t>
            </a:r>
            <a:r>
              <a:rPr kumimoji="0" lang="en-US" altLang="en-US" sz="1200" b="0" i="0" u="none" strike="noStrike" cap="none" normalizeH="0" baseline="0" err="1">
                <a:ln>
                  <a:noFill/>
                </a:ln>
                <a:solidFill>
                  <a:srgbClr val="FFC66D"/>
                </a:solidFill>
                <a:effectLst/>
                <a:latin typeface="JetBrains Mono"/>
              </a:rPr>
              <a:t>setInterval</a:t>
            </a:r>
            <a:r>
              <a:rPr kumimoji="0" lang="en-US" altLang="en-US" sz="1200" b="0" i="0" u="none" strike="noStrike" cap="none" normalizeH="0" baseline="0">
                <a:ln>
                  <a:noFill/>
                </a:ln>
                <a:solidFill>
                  <a:srgbClr val="A9B7C6"/>
                </a:solidFill>
                <a:effectLst/>
                <a:latin typeface="JetBrains Mono"/>
              </a:rPr>
              <a:t>(() =&gt; {</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a:t>
            </a:r>
            <a:r>
              <a:rPr kumimoji="0" lang="en-US" altLang="en-US" sz="1200" b="0" i="0" u="none" strike="noStrike" cap="none" normalizeH="0" baseline="0" err="1">
                <a:ln>
                  <a:noFill/>
                </a:ln>
                <a:solidFill>
                  <a:srgbClr val="A9B7C6"/>
                </a:solidFill>
                <a:effectLst/>
                <a:latin typeface="JetBrains Mono"/>
              </a:rPr>
              <a:t>setCountInterval</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err="1">
                <a:ln>
                  <a:noFill/>
                </a:ln>
                <a:solidFill>
                  <a:srgbClr val="A9B7C6"/>
                </a:solidFill>
                <a:effectLst/>
                <a:latin typeface="JetBrains Mono"/>
              </a:rPr>
              <a:t>countInterval</a:t>
            </a:r>
            <a:r>
              <a:rPr kumimoji="0" lang="en-US" altLang="en-US" sz="1200" b="0" i="0" u="none" strike="noStrike" cap="none" normalizeH="0" baseline="0">
                <a:ln>
                  <a:noFill/>
                </a:ln>
                <a:solidFill>
                  <a:srgbClr val="A9B7C6"/>
                </a:solidFill>
                <a:effectLst/>
                <a:latin typeface="JetBrains Mono"/>
              </a:rPr>
              <a:t> + </a:t>
            </a:r>
            <a:r>
              <a:rPr kumimoji="0" lang="en-US" altLang="en-US" sz="1200" b="0" i="0" u="none" strike="noStrike" cap="none" normalizeH="0" baseline="0">
                <a:ln>
                  <a:noFill/>
                </a:ln>
                <a:solidFill>
                  <a:srgbClr val="6897BB"/>
                </a:solidFill>
                <a:effectLst/>
                <a:latin typeface="JetBrains Mono"/>
              </a:rPr>
              <a:t>1</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CC7832"/>
                </a:solidFill>
                <a:effectLst/>
                <a:latin typeface="JetBrains Mono"/>
              </a:rPr>
              <a:t>;</a:t>
            </a:r>
            <a:br>
              <a:rPr kumimoji="0" lang="en-US" altLang="en-US" sz="1200" b="0" i="0" u="none" strike="noStrike" cap="none" normalizeH="0" baseline="0">
                <a:ln>
                  <a:noFill/>
                </a:ln>
                <a:solidFill>
                  <a:srgbClr val="CC7832"/>
                </a:solidFill>
                <a:effectLst/>
                <a:latin typeface="JetBrains Mono"/>
              </a:rPr>
            </a:br>
            <a:r>
              <a:rPr kumimoji="0" lang="en-US" altLang="en-US" sz="1200" b="0" i="0" u="none" strike="noStrike" cap="none" normalizeH="0" baseline="0">
                <a:ln>
                  <a:noFill/>
                </a:ln>
                <a:solidFill>
                  <a:srgbClr val="CC7832"/>
                </a:solidFill>
                <a:effectLst/>
                <a:latin typeface="JetBrains Mono"/>
              </a:rPr>
              <a:t>    </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CC7832"/>
                </a:solidFill>
                <a:effectLst/>
                <a:latin typeface="JetBrains Mono"/>
              </a:rPr>
              <a:t>, </a:t>
            </a:r>
            <a:r>
              <a:rPr kumimoji="0" lang="en-US" altLang="en-US" sz="1200" b="0" i="0" u="none" strike="noStrike" cap="none" normalizeH="0" baseline="0">
                <a:ln>
                  <a:noFill/>
                </a:ln>
                <a:solidFill>
                  <a:srgbClr val="6897BB"/>
                </a:solidFill>
                <a:effectLst/>
                <a:latin typeface="JetBrains Mono"/>
              </a:rPr>
              <a:t>1000</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CC7832"/>
                </a:solidFill>
                <a:effectLst/>
                <a:latin typeface="JetBrains Mono"/>
              </a:rPr>
              <a:t>;</a:t>
            </a:r>
            <a:br>
              <a:rPr kumimoji="0" lang="en-US" altLang="en-US" sz="1200" b="0" i="0" u="none" strike="noStrike" cap="none" normalizeH="0" baseline="0">
                <a:ln>
                  <a:noFill/>
                </a:ln>
                <a:solidFill>
                  <a:srgbClr val="CC7832"/>
                </a:solidFill>
                <a:effectLst/>
                <a:latin typeface="JetBrains Mono"/>
              </a:rPr>
            </a:br>
            <a:r>
              <a:rPr kumimoji="0" lang="en-US" altLang="en-US" sz="1200" b="0" i="0" u="none" strike="noStrike" cap="none" normalizeH="0" baseline="0">
                <a:ln>
                  <a:noFill/>
                </a:ln>
                <a:solidFill>
                  <a:srgbClr val="CC7832"/>
                </a:solidFill>
                <a:effectLst/>
                <a:latin typeface="JetBrains Mono"/>
              </a:rPr>
              <a:t>    return </a:t>
            </a:r>
            <a:r>
              <a:rPr kumimoji="0" lang="en-US" altLang="en-US" sz="1200" b="0" i="0" u="none" strike="noStrike" cap="none" normalizeH="0" baseline="0">
                <a:ln>
                  <a:noFill/>
                </a:ln>
                <a:solidFill>
                  <a:srgbClr val="A9B7C6"/>
                </a:solidFill>
                <a:effectLst/>
                <a:latin typeface="JetBrains Mono"/>
              </a:rPr>
              <a:t>() =&gt; </a:t>
            </a:r>
            <a:r>
              <a:rPr kumimoji="0" lang="en-US" altLang="en-US" sz="1200" b="0" i="0" u="none" strike="noStrike" cap="none" normalizeH="0" baseline="0" err="1">
                <a:ln>
                  <a:noFill/>
                </a:ln>
                <a:solidFill>
                  <a:srgbClr val="FFC66D"/>
                </a:solidFill>
                <a:effectLst/>
                <a:latin typeface="JetBrains Mono"/>
              </a:rPr>
              <a:t>clearInterval</a:t>
            </a:r>
            <a:r>
              <a:rPr kumimoji="0" lang="en-US" altLang="en-US" sz="1200" b="0" i="0" u="none" strike="noStrike" cap="none" normalizeH="0" baseline="0">
                <a:ln>
                  <a:noFill/>
                </a:ln>
                <a:solidFill>
                  <a:srgbClr val="A9B7C6"/>
                </a:solidFill>
                <a:effectLst/>
                <a:latin typeface="JetBrains Mono"/>
              </a:rPr>
              <a:t>(interval)</a:t>
            </a:r>
            <a:r>
              <a:rPr kumimoji="0" lang="en-US" altLang="en-US" sz="1200" b="0" i="0" u="none" strike="noStrike" cap="none" normalizeH="0" baseline="0">
                <a:ln>
                  <a:noFill/>
                </a:ln>
                <a:solidFill>
                  <a:srgbClr val="CC7832"/>
                </a:solidFill>
                <a:effectLst/>
                <a:latin typeface="JetBrains Mono"/>
              </a:rPr>
              <a:t>;</a:t>
            </a:r>
            <a:br>
              <a:rPr kumimoji="0" lang="en-US" altLang="en-US" sz="1200" b="0" i="0" u="none" strike="noStrike" cap="none" normalizeH="0" baseline="0">
                <a:ln>
                  <a:noFill/>
                </a:ln>
                <a:solidFill>
                  <a:srgbClr val="CC7832"/>
                </a:solidFill>
                <a:effectLst/>
                <a:latin typeface="JetBrains Mono"/>
              </a:rPr>
            </a:br>
            <a:r>
              <a:rPr kumimoji="0" lang="en-US" altLang="en-US" sz="1200" b="0" i="0" u="none" strike="noStrike" cap="none" normalizeH="0" baseline="0">
                <a:ln>
                  <a:noFill/>
                </a:ln>
                <a:solidFill>
                  <a:srgbClr val="CC7832"/>
                </a:solidFill>
                <a:effectLst/>
                <a:latin typeface="JetBrains Mono"/>
              </a:rPr>
              <a:t>  </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CC7832"/>
                </a:solidFill>
                <a:effectLst/>
                <a:latin typeface="JetBrains Mono"/>
              </a:rPr>
              <a:t>, </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CC7832"/>
                </a:solidFill>
                <a:effectLst/>
                <a:latin typeface="JetBrains Mono"/>
              </a:rPr>
              <a:t>;</a:t>
            </a:r>
            <a:br>
              <a:rPr kumimoji="0" lang="en-US" altLang="en-US" sz="1200" b="0" i="0" u="none" strike="noStrike" cap="none" normalizeH="0" baseline="0">
                <a:ln>
                  <a:noFill/>
                </a:ln>
                <a:solidFill>
                  <a:srgbClr val="CC7832"/>
                </a:solidFill>
                <a:effectLst/>
                <a:latin typeface="JetBrains Mono"/>
              </a:rPr>
            </a:br>
            <a:br>
              <a:rPr kumimoji="0" lang="en-US" altLang="en-US" sz="1200" b="0" i="0" u="none" strike="noStrike" cap="none" normalizeH="0" baseline="0">
                <a:ln>
                  <a:noFill/>
                </a:ln>
                <a:solidFill>
                  <a:srgbClr val="CC7832"/>
                </a:solidFill>
                <a:effectLst/>
                <a:latin typeface="JetBrains Mono"/>
              </a:rPr>
            </a:br>
            <a:r>
              <a:rPr kumimoji="0" lang="en-US" altLang="en-US" sz="1200" b="0" i="0" u="none" strike="noStrike" cap="none" normalizeH="0" baseline="0">
                <a:ln>
                  <a:noFill/>
                </a:ln>
                <a:solidFill>
                  <a:srgbClr val="CC7832"/>
                </a:solidFill>
                <a:effectLst/>
                <a:latin typeface="JetBrains Mono"/>
              </a:rPr>
              <a:t>  return </a:t>
            </a:r>
            <a:r>
              <a:rPr kumimoji="0" lang="en-US" altLang="en-US" sz="1200" b="0" i="0" u="none" strike="noStrike" cap="none" normalizeH="0" baseline="0">
                <a:ln>
                  <a:noFill/>
                </a:ln>
                <a:solidFill>
                  <a:srgbClr val="A9B7C6"/>
                </a:solidFill>
                <a:effectLst/>
                <a:latin typeface="JetBrains Mono"/>
              </a:rPr>
              <a:t>(</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a:t>
            </a:r>
            <a:r>
              <a:rPr kumimoji="0" lang="en-US" altLang="en-US" sz="1200" b="0" i="0" u="none" strike="noStrike" cap="none" normalizeH="0" baseline="0">
                <a:ln>
                  <a:noFill/>
                </a:ln>
                <a:solidFill>
                  <a:srgbClr val="E8BF6A"/>
                </a:solidFill>
                <a:effectLst/>
                <a:latin typeface="JetBrains Mono"/>
              </a:rPr>
              <a:t>&lt;span&gt;</a:t>
            </a:r>
            <a:br>
              <a:rPr kumimoji="0" lang="en-US" altLang="en-US" sz="1200" b="0" i="0" u="none" strike="noStrike" cap="none" normalizeH="0" baseline="0">
                <a:ln>
                  <a:noFill/>
                </a:ln>
                <a:solidFill>
                  <a:srgbClr val="E8BF6A"/>
                </a:solidFill>
                <a:effectLst/>
                <a:latin typeface="JetBrains Mono"/>
              </a:rPr>
            </a:br>
            <a:r>
              <a:rPr kumimoji="0" lang="en-US" altLang="en-US" sz="1200" b="0" i="0" u="none" strike="noStrike" cap="none" normalizeH="0" baseline="0">
                <a:ln>
                  <a:noFill/>
                </a:ln>
                <a:solidFill>
                  <a:srgbClr val="E8BF6A"/>
                </a:solidFill>
                <a:effectLst/>
                <a:latin typeface="JetBrains Mono"/>
              </a:rPr>
              <a:t>      </a:t>
            </a:r>
            <a:r>
              <a:rPr kumimoji="0" lang="en-US" altLang="en-US" sz="1200" b="0" i="0" u="none" strike="noStrike" cap="none" normalizeH="0" baseline="0">
                <a:ln>
                  <a:noFill/>
                </a:ln>
                <a:solidFill>
                  <a:srgbClr val="A9B7C6"/>
                </a:solidFill>
                <a:effectLst/>
                <a:latin typeface="JetBrains Mono"/>
              </a:rPr>
              <a:t>Current Count:</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a:t>
            </a:r>
            <a:r>
              <a:rPr kumimoji="0" lang="en-US" altLang="en-US" sz="1200" b="0" i="0" u="none" strike="noStrike" cap="none" normalizeH="0" baseline="0" err="1">
                <a:ln>
                  <a:noFill/>
                </a:ln>
                <a:solidFill>
                  <a:srgbClr val="A9B7C6"/>
                </a:solidFill>
                <a:effectLst/>
                <a:latin typeface="JetBrains Mono"/>
              </a:rPr>
              <a:t>countInterval</a:t>
            </a:r>
            <a:r>
              <a:rPr kumimoji="0" lang="en-US" altLang="en-US" sz="1200" b="0" i="0" u="none" strike="noStrike" cap="none" normalizeH="0" baseline="0">
                <a:ln>
                  <a:noFill/>
                </a:ln>
                <a:solidFill>
                  <a:srgbClr val="A9B7C6"/>
                </a:solidFill>
                <a:effectLst/>
                <a:latin typeface="JetBrains Mono"/>
              </a:rPr>
              <a:t>}</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a:t>
            </a:r>
            <a:r>
              <a:rPr kumimoji="0" lang="en-US" altLang="en-US" sz="1200" b="0" i="0" u="none" strike="noStrike" cap="none" normalizeH="0" baseline="0">
                <a:ln>
                  <a:noFill/>
                </a:ln>
                <a:solidFill>
                  <a:srgbClr val="E8BF6A"/>
                </a:solidFill>
                <a:effectLst/>
                <a:latin typeface="JetBrains Mono"/>
              </a:rPr>
              <a:t>&lt;/span&gt;</a:t>
            </a:r>
            <a:br>
              <a:rPr kumimoji="0" lang="en-US" altLang="en-US" sz="1200" b="0" i="0" u="none" strike="noStrike" cap="none" normalizeH="0" baseline="0">
                <a:ln>
                  <a:noFill/>
                </a:ln>
                <a:solidFill>
                  <a:srgbClr val="E8BF6A"/>
                </a:solidFill>
                <a:effectLst/>
                <a:latin typeface="JetBrains Mono"/>
              </a:rPr>
            </a:br>
            <a:r>
              <a:rPr kumimoji="0" lang="en-US" altLang="en-US" sz="1200" b="0" i="0" u="none" strike="noStrike" cap="none" normalizeH="0" baseline="0">
                <a:ln>
                  <a:noFill/>
                </a:ln>
                <a:solidFill>
                  <a:srgbClr val="E8BF6A"/>
                </a:solidFill>
                <a:effectLst/>
                <a:latin typeface="JetBrains Mono"/>
              </a:rPr>
              <a:t>  </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CC7832"/>
                </a:solidFill>
                <a:effectLst/>
                <a:latin typeface="JetBrains Mono"/>
              </a:rPr>
              <a:t>;</a:t>
            </a:r>
            <a:br>
              <a:rPr kumimoji="0" lang="en-US" altLang="en-US" sz="1200" b="0" i="0" u="none" strike="noStrike" cap="none" normalizeH="0" baseline="0">
                <a:ln>
                  <a:noFill/>
                </a:ln>
                <a:solidFill>
                  <a:srgbClr val="CC7832"/>
                </a:solidFill>
                <a:effectLst/>
                <a:latin typeface="JetBrains Mono"/>
              </a:rPr>
            </a:b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CC7832"/>
                </a:solidFill>
                <a:effectLst/>
                <a:latin typeface="JetBrains Mono"/>
              </a:rPr>
              <a:t>;</a:t>
            </a:r>
            <a:br>
              <a:rPr kumimoji="0" lang="en-US" altLang="en-US" sz="1200" b="0" i="0" u="none" strike="noStrike" cap="none" normalizeH="0" baseline="0">
                <a:ln>
                  <a:noFill/>
                </a:ln>
                <a:solidFill>
                  <a:srgbClr val="CC7832"/>
                </a:solidFill>
                <a:effectLst/>
                <a:latin typeface="JetBrains Mono"/>
              </a:rPr>
            </a:br>
            <a:br>
              <a:rPr kumimoji="0" lang="en-US" altLang="en-US" sz="1200" b="0" i="0" u="none" strike="noStrike" cap="none" normalizeH="0" baseline="0">
                <a:ln>
                  <a:noFill/>
                </a:ln>
                <a:solidFill>
                  <a:srgbClr val="CC7832"/>
                </a:solidFill>
                <a:effectLst/>
                <a:latin typeface="JetBrains Mono"/>
              </a:rPr>
            </a:br>
            <a:r>
              <a:rPr kumimoji="0" lang="en-US" altLang="en-US" sz="1200" b="0" i="0" u="none" strike="noStrike" cap="none" normalizeH="0" baseline="0">
                <a:ln>
                  <a:noFill/>
                </a:ln>
                <a:solidFill>
                  <a:srgbClr val="CC7832"/>
                </a:solidFill>
                <a:effectLst/>
                <a:latin typeface="JetBrains Mono"/>
              </a:rPr>
              <a:t>export default </a:t>
            </a:r>
            <a:r>
              <a:rPr kumimoji="0" lang="en-US" altLang="en-US" sz="1200" b="0" i="0" u="none" strike="noStrike" cap="none" normalizeH="0" baseline="0" err="1">
                <a:ln>
                  <a:noFill/>
                </a:ln>
                <a:solidFill>
                  <a:srgbClr val="FFC66D"/>
                </a:solidFill>
                <a:effectLst/>
                <a:latin typeface="JetBrains Mono"/>
              </a:rPr>
              <a:t>MonComposant</a:t>
            </a:r>
            <a:r>
              <a:rPr kumimoji="0" lang="en-US" altLang="en-US" sz="1200" b="0" i="0" u="none" strike="noStrike" cap="none" normalizeH="0" baseline="0">
                <a:ln>
                  <a:noFill/>
                </a:ln>
                <a:solidFill>
                  <a:srgbClr val="CC7832"/>
                </a:solidFill>
                <a:effectLst/>
                <a:latin typeface="JetBrains Mono"/>
              </a:rPr>
              <a:t>;</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F8265679-2587-4721-AA04-60C4113CF19A}"/>
              </a:ext>
            </a:extLst>
          </p:cNvPr>
          <p:cNvSpPr/>
          <p:nvPr/>
        </p:nvSpPr>
        <p:spPr>
          <a:xfrm>
            <a:off x="357052" y="3676073"/>
            <a:ext cx="3107094" cy="7184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4B05EE0-A308-4BF0-AE0C-3E85749559C6}"/>
              </a:ext>
            </a:extLst>
          </p:cNvPr>
          <p:cNvSpPr/>
          <p:nvPr/>
        </p:nvSpPr>
        <p:spPr>
          <a:xfrm>
            <a:off x="4328159" y="3676073"/>
            <a:ext cx="3107094" cy="7184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5" descr="How to Cleanup Async Effects in React">
            <a:extLst>
              <a:ext uri="{FF2B5EF4-FFF2-40B4-BE49-F238E27FC236}">
                <a16:creationId xmlns:a16="http://schemas.microsoft.com/office/drawing/2014/main" id="{2766F91E-1D77-4913-BA9C-D91FE58351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9755" y="2307438"/>
            <a:ext cx="4245305" cy="1931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613666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34" name="Rectangle 13318">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336" name="Rectangle 13320">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337" name="Rectangle 13322">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3338" name="Rectangle 13324">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3339" name="Rectangle 13326">
            <a:extLst>
              <a:ext uri="{FF2B5EF4-FFF2-40B4-BE49-F238E27FC236}">
                <a16:creationId xmlns:a16="http://schemas.microsoft.com/office/drawing/2014/main" id="{5535DAA1-B7FB-41AB-BA45-ECFC99D827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40" name="Rectangle 13328">
            <a:extLst>
              <a:ext uri="{FF2B5EF4-FFF2-40B4-BE49-F238E27FC236}">
                <a16:creationId xmlns:a16="http://schemas.microsoft.com/office/drawing/2014/main" id="{6D225CEC-19E5-40D0-B1CE-4E884C9C17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341" name="Rectangle 13330">
            <a:extLst>
              <a:ext uri="{FF2B5EF4-FFF2-40B4-BE49-F238E27FC236}">
                <a16:creationId xmlns:a16="http://schemas.microsoft.com/office/drawing/2014/main" id="{BEF873D1-568B-4D8E-AF50-0382A7114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3333" name="Rectangle 13332">
            <a:extLst>
              <a:ext uri="{FF2B5EF4-FFF2-40B4-BE49-F238E27FC236}">
                <a16:creationId xmlns:a16="http://schemas.microsoft.com/office/drawing/2014/main" id="{9E51D150-D0BE-47A3-AA5B-3F71488E5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335" name="Rectangle 13334">
            <a:extLst>
              <a:ext uri="{FF2B5EF4-FFF2-40B4-BE49-F238E27FC236}">
                <a16:creationId xmlns:a16="http://schemas.microsoft.com/office/drawing/2014/main" id="{A3EC344B-E4D2-4F05-86FF-A2109058C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199467"/>
            <a:ext cx="11296733" cy="21910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C94B6B9F-58FC-4282-9F3A-5092B0962079}"/>
              </a:ext>
            </a:extLst>
          </p:cNvPr>
          <p:cNvSpPr>
            <a:spLocks noGrp="1"/>
          </p:cNvSpPr>
          <p:nvPr>
            <p:ph type="title"/>
          </p:nvPr>
        </p:nvSpPr>
        <p:spPr>
          <a:xfrm>
            <a:off x="581191" y="4000698"/>
            <a:ext cx="10993549" cy="1475013"/>
          </a:xfrm>
        </p:spPr>
        <p:txBody>
          <a:bodyPr vert="horz" lIns="91440" tIns="45720" rIns="91440" bIns="45720" rtlCol="0" anchor="b">
            <a:normAutofit/>
          </a:bodyPr>
          <a:lstStyle/>
          <a:p>
            <a:r>
              <a:rPr lang="en-US" sz="3600">
                <a:solidFill>
                  <a:srgbClr val="FFFFFF"/>
                </a:solidFill>
              </a:rPr>
              <a:t>memory is periodically increasing</a:t>
            </a:r>
          </a:p>
        </p:txBody>
      </p:sp>
      <p:pic>
        <p:nvPicPr>
          <p:cNvPr id="13314" name="Picture 2" descr="Memory leaks in the timeline view">
            <a:extLst>
              <a:ext uri="{FF2B5EF4-FFF2-40B4-BE49-F238E27FC236}">
                <a16:creationId xmlns:a16="http://schemas.microsoft.com/office/drawing/2014/main" id="{79880CB2-0292-4ECE-B8D0-2A9E4EFF1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692" r="-1" b="30304"/>
          <a:stretch/>
        </p:blipFill>
        <p:spPr bwMode="auto">
          <a:xfrm>
            <a:off x="446532" y="599725"/>
            <a:ext cx="11292143" cy="3557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309759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CC865F-D334-40A8-859B-AF4D6191454C}"/>
              </a:ext>
            </a:extLst>
          </p:cNvPr>
          <p:cNvSpPr>
            <a:spLocks noGrp="1"/>
          </p:cNvSpPr>
          <p:nvPr>
            <p:ph type="title"/>
          </p:nvPr>
        </p:nvSpPr>
        <p:spPr/>
        <p:txBody>
          <a:bodyPr anchor="ctr"/>
          <a:lstStyle/>
          <a:p>
            <a:r>
              <a:rPr lang="en-US"/>
              <a:t>Out of DOM reference (Event listeners)</a:t>
            </a:r>
          </a:p>
        </p:txBody>
      </p:sp>
      <p:sp>
        <p:nvSpPr>
          <p:cNvPr id="3" name="Rectangle 2">
            <a:extLst>
              <a:ext uri="{FF2B5EF4-FFF2-40B4-BE49-F238E27FC236}">
                <a16:creationId xmlns:a16="http://schemas.microsoft.com/office/drawing/2014/main" id="{8C82B983-5BE3-44EB-A2F2-D8957A05018C}"/>
              </a:ext>
            </a:extLst>
          </p:cNvPr>
          <p:cNvSpPr>
            <a:spLocks noChangeArrowheads="1"/>
          </p:cNvSpPr>
          <p:nvPr/>
        </p:nvSpPr>
        <p:spPr bwMode="auto">
          <a:xfrm>
            <a:off x="775062" y="2105561"/>
            <a:ext cx="8325395" cy="132343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CC7832"/>
                </a:solidFill>
                <a:effectLst/>
                <a:latin typeface="JetBrains Mono"/>
              </a:rPr>
              <a:t>const </a:t>
            </a:r>
            <a:r>
              <a:rPr kumimoji="0" lang="en-US" altLang="en-US" sz="1600" b="0" i="0" u="none" strike="noStrike" cap="none" normalizeH="0" baseline="0" err="1">
                <a:ln>
                  <a:noFill/>
                </a:ln>
                <a:solidFill>
                  <a:srgbClr val="A9B7C6"/>
                </a:solidFill>
                <a:effectLst/>
                <a:latin typeface="JetBrains Mono"/>
              </a:rPr>
              <a:t>hugeString</a:t>
            </a:r>
            <a:r>
              <a:rPr kumimoji="0" lang="en-US" altLang="en-US" sz="1600" b="0" i="0" u="none" strike="noStrike" cap="none" normalizeH="0" baseline="0">
                <a:ln>
                  <a:noFill/>
                </a:ln>
                <a:solidFill>
                  <a:srgbClr val="A9B7C6"/>
                </a:solidFill>
                <a:effectLst/>
                <a:latin typeface="JetBrains Mono"/>
              </a:rPr>
              <a:t> = </a:t>
            </a:r>
            <a:r>
              <a:rPr kumimoji="0" lang="en-US" altLang="en-US" sz="1600" b="0" i="0" u="none" strike="noStrike" cap="none" normalizeH="0" baseline="0">
                <a:ln>
                  <a:noFill/>
                </a:ln>
                <a:solidFill>
                  <a:srgbClr val="CC7832"/>
                </a:solidFill>
                <a:effectLst/>
                <a:latin typeface="JetBrains Mono"/>
              </a:rPr>
              <a:t>new </a:t>
            </a:r>
            <a:r>
              <a:rPr kumimoji="0" lang="en-US" altLang="en-US" sz="1600" b="1" i="1" u="none" strike="noStrike" cap="none" normalizeH="0" baseline="0">
                <a:ln>
                  <a:noFill/>
                </a:ln>
                <a:solidFill>
                  <a:srgbClr val="9876AA"/>
                </a:solidFill>
                <a:effectLst/>
                <a:latin typeface="JetBrains Mono"/>
              </a:rPr>
              <a:t>Array</a:t>
            </a:r>
            <a:r>
              <a:rPr kumimoji="0" lang="en-US" altLang="en-US" sz="1600" b="0" i="0" u="none" strike="noStrike" cap="none" normalizeH="0" baseline="0">
                <a:ln>
                  <a:noFill/>
                </a:ln>
                <a:solidFill>
                  <a:srgbClr val="A9B7C6"/>
                </a:solidFill>
                <a:effectLst/>
                <a:latin typeface="JetBrains Mono"/>
              </a:rPr>
              <a:t>(</a:t>
            </a:r>
            <a:r>
              <a:rPr kumimoji="0" lang="en-US" altLang="en-US" sz="1600" b="0" i="0" u="none" strike="noStrike" cap="none" normalizeH="0" baseline="0">
                <a:ln>
                  <a:noFill/>
                </a:ln>
                <a:solidFill>
                  <a:srgbClr val="6897BB"/>
                </a:solidFill>
                <a:effectLst/>
                <a:latin typeface="JetBrains Mono"/>
              </a:rPr>
              <a:t>100000</a:t>
            </a:r>
            <a:r>
              <a:rPr kumimoji="0" lang="en-US" altLang="en-US" sz="1600" b="0" i="0" u="none" strike="noStrike" cap="none" normalizeH="0" baseline="0">
                <a:ln>
                  <a:noFill/>
                </a:ln>
                <a:solidFill>
                  <a:srgbClr val="A9B7C6"/>
                </a:solidFill>
                <a:effectLst/>
                <a:latin typeface="JetBrains Mono"/>
              </a:rPr>
              <a:t>).</a:t>
            </a:r>
            <a:r>
              <a:rPr kumimoji="0" lang="en-US" altLang="en-US" sz="1600" b="0" i="0" u="none" strike="noStrike" cap="none" normalizeH="0" baseline="0">
                <a:ln>
                  <a:noFill/>
                </a:ln>
                <a:solidFill>
                  <a:srgbClr val="FFC66D"/>
                </a:solidFill>
                <a:effectLst/>
                <a:latin typeface="JetBrains Mono"/>
              </a:rPr>
              <a:t>join</a:t>
            </a:r>
            <a:r>
              <a:rPr kumimoji="0" lang="en-US" altLang="en-US" sz="1600" b="0" i="0" u="none" strike="noStrike" cap="none" normalizeH="0" baseline="0">
                <a:ln>
                  <a:noFill/>
                </a:ln>
                <a:solidFill>
                  <a:srgbClr val="A9B7C6"/>
                </a:solidFill>
                <a:effectLst/>
                <a:latin typeface="JetBrains Mono"/>
              </a:rPr>
              <a:t>(</a:t>
            </a:r>
            <a:r>
              <a:rPr kumimoji="0" lang="en-US" altLang="en-US" sz="1600" b="0" i="0" u="none" strike="noStrike" cap="none" normalizeH="0" baseline="0" err="1">
                <a:ln>
                  <a:noFill/>
                </a:ln>
                <a:solidFill>
                  <a:srgbClr val="6A8759"/>
                </a:solidFill>
                <a:effectLst/>
                <a:latin typeface="JetBrains Mono"/>
              </a:rPr>
              <a:t>'x</a:t>
            </a:r>
            <a:r>
              <a:rPr kumimoji="0" lang="en-US" altLang="en-US" sz="1600" b="0" i="0" u="none" strike="noStrike" cap="none" normalizeH="0" baseline="0">
                <a:ln>
                  <a:noFill/>
                </a:ln>
                <a:solidFill>
                  <a:srgbClr val="6A8759"/>
                </a:solidFill>
                <a:effectLst/>
                <a:latin typeface="JetBrains Mono"/>
              </a:rPr>
              <a:t>'</a:t>
            </a:r>
            <a:r>
              <a:rPr kumimoji="0" lang="en-US" altLang="en-US" sz="1600" b="0" i="0" u="none" strike="noStrike" cap="none" normalizeH="0" baseline="0">
                <a:ln>
                  <a:noFill/>
                </a:ln>
                <a:solidFill>
                  <a:srgbClr val="A9B7C6"/>
                </a:solidFill>
                <a:effectLst/>
                <a:latin typeface="JetBrains Mono"/>
              </a:rPr>
              <a:t>)</a:t>
            </a:r>
            <a:r>
              <a:rPr kumimoji="0" lang="en-US" altLang="en-US" sz="1600" b="0" i="0" u="none" strike="noStrike" cap="none" normalizeH="0" baseline="0">
                <a:ln>
                  <a:noFill/>
                </a:ln>
                <a:solidFill>
                  <a:srgbClr val="CC7832"/>
                </a:solidFill>
                <a:effectLst/>
                <a:latin typeface="JetBrains Mono"/>
              </a:rPr>
              <a:t>;</a:t>
            </a:r>
            <a:br>
              <a:rPr kumimoji="0" lang="en-US" altLang="en-US" sz="1600" b="0" i="0" u="none" strike="noStrike" cap="none" normalizeH="0" baseline="0">
                <a:ln>
                  <a:noFill/>
                </a:ln>
                <a:solidFill>
                  <a:srgbClr val="CC7832"/>
                </a:solidFill>
                <a:effectLst/>
                <a:latin typeface="JetBrains Mono"/>
              </a:rPr>
            </a:br>
            <a:br>
              <a:rPr kumimoji="0" lang="en-US" altLang="en-US" sz="1600" b="0" i="0" u="none" strike="noStrike" cap="none" normalizeH="0" baseline="0">
                <a:ln>
                  <a:noFill/>
                </a:ln>
                <a:solidFill>
                  <a:srgbClr val="CC7832"/>
                </a:solidFill>
                <a:effectLst/>
                <a:latin typeface="JetBrains Mono"/>
              </a:rPr>
            </a:br>
            <a:r>
              <a:rPr kumimoji="0" lang="en-US" altLang="en-US" sz="1600" b="1" i="1" u="none" strike="noStrike" cap="none" normalizeH="0" baseline="0" err="1">
                <a:ln>
                  <a:noFill/>
                </a:ln>
                <a:solidFill>
                  <a:srgbClr val="9876AA"/>
                </a:solidFill>
                <a:effectLst/>
                <a:latin typeface="JetBrains Mono"/>
              </a:rPr>
              <a:t>document</a:t>
            </a:r>
            <a:r>
              <a:rPr kumimoji="0" lang="en-US" altLang="en-US" sz="1600" b="0" i="0" u="none" strike="noStrike" cap="none" normalizeH="0" baseline="0" err="1">
                <a:ln>
                  <a:noFill/>
                </a:ln>
                <a:solidFill>
                  <a:srgbClr val="A9B7C6"/>
                </a:solidFill>
                <a:effectLst/>
                <a:latin typeface="JetBrains Mono"/>
              </a:rPr>
              <a:t>.</a:t>
            </a:r>
            <a:r>
              <a:rPr kumimoji="0" lang="en-US" altLang="en-US" sz="1600" b="0" i="0" u="none" strike="noStrike" cap="none" normalizeH="0" baseline="0" err="1">
                <a:ln>
                  <a:noFill/>
                </a:ln>
                <a:solidFill>
                  <a:srgbClr val="FFC66D"/>
                </a:solidFill>
                <a:effectLst/>
                <a:latin typeface="JetBrains Mono"/>
              </a:rPr>
              <a:t>addEventListener</a:t>
            </a:r>
            <a:r>
              <a:rPr kumimoji="0" lang="en-US" altLang="en-US" sz="1600" b="0" i="0" u="none" strike="noStrike" cap="none" normalizeH="0" baseline="0">
                <a:ln>
                  <a:noFill/>
                </a:ln>
                <a:solidFill>
                  <a:srgbClr val="A9B7C6"/>
                </a:solidFill>
                <a:effectLst/>
                <a:latin typeface="JetBrains Mono"/>
              </a:rPr>
              <a:t>(</a:t>
            </a:r>
            <a:r>
              <a:rPr kumimoji="0" lang="en-US" altLang="en-US" sz="1600" b="0" i="0" u="none" strike="noStrike" cap="none" normalizeH="0" baseline="0">
                <a:ln>
                  <a:noFill/>
                </a:ln>
                <a:solidFill>
                  <a:srgbClr val="6A8759"/>
                </a:solidFill>
                <a:effectLst/>
                <a:latin typeface="JetBrains Mono"/>
              </a:rPr>
              <a:t>'</a:t>
            </a:r>
            <a:r>
              <a:rPr kumimoji="0" lang="en-US" altLang="en-US" sz="1600" b="0" i="0" u="none" strike="noStrike" cap="none" normalizeH="0" baseline="0" err="1">
                <a:ln>
                  <a:noFill/>
                </a:ln>
                <a:solidFill>
                  <a:srgbClr val="6A8759"/>
                </a:solidFill>
                <a:effectLst/>
                <a:latin typeface="JetBrains Mono"/>
              </a:rPr>
              <a:t>keyup</a:t>
            </a:r>
            <a:r>
              <a:rPr kumimoji="0" lang="en-US" altLang="en-US" sz="1600" b="0" i="0" u="none" strike="noStrike" cap="none" normalizeH="0" baseline="0">
                <a:ln>
                  <a:noFill/>
                </a:ln>
                <a:solidFill>
                  <a:srgbClr val="6A8759"/>
                </a:solidFill>
                <a:effectLst/>
                <a:latin typeface="JetBrains Mono"/>
              </a:rPr>
              <a:t>'</a:t>
            </a:r>
            <a:r>
              <a:rPr kumimoji="0" lang="en-US" altLang="en-US" sz="1600" b="0" i="0" u="none" strike="noStrike" cap="none" normalizeH="0" baseline="0">
                <a:ln>
                  <a:noFill/>
                </a:ln>
                <a:solidFill>
                  <a:srgbClr val="CC7832"/>
                </a:solidFill>
                <a:effectLst/>
                <a:latin typeface="JetBrains Mono"/>
              </a:rPr>
              <a:t>, function</a:t>
            </a:r>
            <a:r>
              <a:rPr kumimoji="0" lang="en-US" altLang="en-US" sz="1600" b="0" i="0" u="none" strike="noStrike" cap="none" normalizeH="0" baseline="0">
                <a:ln>
                  <a:noFill/>
                </a:ln>
                <a:solidFill>
                  <a:srgbClr val="A9B7C6"/>
                </a:solidFill>
                <a:effectLst/>
                <a:latin typeface="JetBrains Mono"/>
              </a:rPr>
              <a:t>() { </a:t>
            </a:r>
            <a:r>
              <a:rPr kumimoji="0" lang="en-US" altLang="en-US" sz="1600" b="0" i="0" u="none" strike="noStrike" cap="none" normalizeH="0" baseline="0">
                <a:ln>
                  <a:noFill/>
                </a:ln>
                <a:solidFill>
                  <a:srgbClr val="808080"/>
                </a:solidFill>
                <a:effectLst/>
                <a:latin typeface="JetBrains Mono"/>
              </a:rPr>
              <a:t>// anonymous inline function - can't remove it</a:t>
            </a:r>
            <a:br>
              <a:rPr kumimoji="0" lang="en-US" altLang="en-US" sz="1600" b="0" i="0" u="none" strike="noStrike" cap="none" normalizeH="0" baseline="0">
                <a:ln>
                  <a:noFill/>
                </a:ln>
                <a:solidFill>
                  <a:srgbClr val="808080"/>
                </a:solidFill>
                <a:effectLst/>
                <a:latin typeface="JetBrains Mono"/>
              </a:rPr>
            </a:br>
            <a:r>
              <a:rPr kumimoji="0" lang="en-US" altLang="en-US" sz="1600" b="0" i="0" u="none" strike="noStrike" cap="none" normalizeH="0" baseline="0">
                <a:ln>
                  <a:noFill/>
                </a:ln>
                <a:solidFill>
                  <a:srgbClr val="808080"/>
                </a:solidFill>
                <a:effectLst/>
                <a:latin typeface="JetBrains Mono"/>
              </a:rPr>
              <a:t>  </a:t>
            </a:r>
            <a:r>
              <a:rPr kumimoji="0" lang="en-US" altLang="en-US" sz="1600" b="0" i="0" u="none" strike="noStrike" cap="none" normalizeH="0" baseline="0" err="1">
                <a:ln>
                  <a:noFill/>
                </a:ln>
                <a:solidFill>
                  <a:srgbClr val="A9B7C6"/>
                </a:solidFill>
                <a:effectLst/>
                <a:latin typeface="JetBrains Mono"/>
              </a:rPr>
              <a:t>doSomething</a:t>
            </a:r>
            <a:r>
              <a:rPr kumimoji="0" lang="en-US" altLang="en-US" sz="1600" b="0" i="0" u="none" strike="noStrike" cap="none" normalizeH="0" baseline="0">
                <a:ln>
                  <a:noFill/>
                </a:ln>
                <a:solidFill>
                  <a:srgbClr val="A9B7C6"/>
                </a:solidFill>
                <a:effectLst/>
                <a:latin typeface="JetBrains Mono"/>
              </a:rPr>
              <a:t>(</a:t>
            </a:r>
            <a:r>
              <a:rPr kumimoji="0" lang="en-US" altLang="en-US" sz="1600" b="0" i="0" u="none" strike="noStrike" cap="none" normalizeH="0" baseline="0" err="1">
                <a:ln>
                  <a:noFill/>
                </a:ln>
                <a:solidFill>
                  <a:srgbClr val="A9B7C6"/>
                </a:solidFill>
                <a:effectLst/>
                <a:latin typeface="JetBrains Mono"/>
              </a:rPr>
              <a:t>hugeString</a:t>
            </a:r>
            <a:r>
              <a:rPr kumimoji="0" lang="en-US" altLang="en-US" sz="1600" b="0" i="0" u="none" strike="noStrike" cap="none" normalizeH="0" baseline="0">
                <a:ln>
                  <a:noFill/>
                </a:ln>
                <a:solidFill>
                  <a:srgbClr val="A9B7C6"/>
                </a:solidFill>
                <a:effectLst/>
                <a:latin typeface="JetBrains Mono"/>
              </a:rPr>
              <a:t>)</a:t>
            </a:r>
            <a:r>
              <a:rPr kumimoji="0" lang="en-US" altLang="en-US" sz="1600" b="0" i="0" u="none" strike="noStrike" cap="none" normalizeH="0" baseline="0">
                <a:ln>
                  <a:noFill/>
                </a:ln>
                <a:solidFill>
                  <a:srgbClr val="CC7832"/>
                </a:solidFill>
                <a:effectLst/>
                <a:latin typeface="JetBrains Mono"/>
              </a:rPr>
              <a:t>; </a:t>
            </a:r>
            <a:r>
              <a:rPr kumimoji="0" lang="en-US" altLang="en-US" sz="1600" b="0" i="0" u="none" strike="noStrike" cap="none" normalizeH="0" baseline="0">
                <a:ln>
                  <a:noFill/>
                </a:ln>
                <a:solidFill>
                  <a:srgbClr val="808080"/>
                </a:solidFill>
                <a:effectLst/>
                <a:latin typeface="JetBrains Mono"/>
              </a:rPr>
              <a:t>// </a:t>
            </a:r>
            <a:r>
              <a:rPr kumimoji="0" lang="en-US" altLang="en-US" sz="1600" b="0" i="0" u="none" strike="noStrike" cap="none" normalizeH="0" baseline="0" err="1">
                <a:ln>
                  <a:noFill/>
                </a:ln>
                <a:solidFill>
                  <a:srgbClr val="808080"/>
                </a:solidFill>
                <a:effectLst/>
                <a:latin typeface="JetBrains Mono"/>
              </a:rPr>
              <a:t>hugeString</a:t>
            </a:r>
            <a:r>
              <a:rPr kumimoji="0" lang="en-US" altLang="en-US" sz="1600" b="0" i="0" u="none" strike="noStrike" cap="none" normalizeH="0" baseline="0">
                <a:ln>
                  <a:noFill/>
                </a:ln>
                <a:solidFill>
                  <a:srgbClr val="808080"/>
                </a:solidFill>
                <a:effectLst/>
                <a:latin typeface="JetBrains Mono"/>
              </a:rPr>
              <a:t> is now forever kept in the callback's scope</a:t>
            </a:r>
            <a:br>
              <a:rPr kumimoji="0" lang="en-US" altLang="en-US" sz="1600" b="0" i="0" u="none" strike="noStrike" cap="none" normalizeH="0" baseline="0">
                <a:ln>
                  <a:noFill/>
                </a:ln>
                <a:solidFill>
                  <a:srgbClr val="808080"/>
                </a:solidFill>
                <a:effectLst/>
                <a:latin typeface="JetBrains Mono"/>
              </a:rPr>
            </a:br>
            <a:r>
              <a:rPr kumimoji="0" lang="en-US" altLang="en-US" sz="1600" b="0" i="0" u="none" strike="noStrike" cap="none" normalizeH="0" baseline="0">
                <a:ln>
                  <a:noFill/>
                </a:ln>
                <a:solidFill>
                  <a:srgbClr val="A9B7C6"/>
                </a:solidFill>
                <a:effectLst/>
                <a:latin typeface="JetBrains Mono"/>
              </a:rPr>
              <a:t>})</a:t>
            </a:r>
            <a:r>
              <a:rPr kumimoji="0" lang="en-US" altLang="en-US" sz="1600" b="0" i="0" u="none" strike="noStrike" cap="none" normalizeH="0" baseline="0">
                <a:ln>
                  <a:noFill/>
                </a:ln>
                <a:solidFill>
                  <a:srgbClr val="CC7832"/>
                </a:solidFill>
                <a:effectLst/>
                <a:latin typeface="JetBrains Mono"/>
              </a:rPr>
              <a:t>;</a:t>
            </a:r>
            <a:endParaRPr kumimoji="0" lang="en-US" altLang="en-US" sz="1600" b="0" i="0" u="none" strike="noStrike" cap="none" normalizeH="0" baseline="0">
              <a:ln>
                <a:noFill/>
              </a:ln>
              <a:solidFill>
                <a:schemeClr val="tx1"/>
              </a:solidFill>
              <a:effectLst/>
              <a:latin typeface="Arial" panose="020B0604020202020204" pitchFamily="34" charset="0"/>
            </a:endParaRPr>
          </a:p>
        </p:txBody>
      </p:sp>
      <p:sp>
        <p:nvSpPr>
          <p:cNvPr id="4" name="Rectangle 4">
            <a:extLst>
              <a:ext uri="{FF2B5EF4-FFF2-40B4-BE49-F238E27FC236}">
                <a16:creationId xmlns:a16="http://schemas.microsoft.com/office/drawing/2014/main" id="{AA91CFD3-7212-41AB-BBBE-42DF96F06180}"/>
              </a:ext>
            </a:extLst>
          </p:cNvPr>
          <p:cNvSpPr>
            <a:spLocks noChangeArrowheads="1"/>
          </p:cNvSpPr>
          <p:nvPr/>
        </p:nvSpPr>
        <p:spPr bwMode="auto">
          <a:xfrm>
            <a:off x="3122022" y="4033509"/>
            <a:ext cx="8625840" cy="156966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CC7832"/>
                </a:solidFill>
                <a:effectLst/>
                <a:latin typeface="JetBrains Mono"/>
              </a:rPr>
              <a:t>function </a:t>
            </a:r>
            <a:r>
              <a:rPr kumimoji="0" lang="en-US" altLang="en-US" sz="1600" b="0" i="0" u="none" strike="noStrike" cap="none" normalizeH="0" baseline="0">
                <a:ln>
                  <a:noFill/>
                </a:ln>
                <a:solidFill>
                  <a:srgbClr val="FFC66D"/>
                </a:solidFill>
                <a:effectLst/>
                <a:latin typeface="JetBrains Mono"/>
              </a:rPr>
              <a:t>listener</a:t>
            </a:r>
            <a:r>
              <a:rPr kumimoji="0" lang="en-US" altLang="en-US" sz="1600" b="0" i="0" u="none" strike="noStrike" cap="none" normalizeH="0" baseline="0">
                <a:ln>
                  <a:noFill/>
                </a:ln>
                <a:solidFill>
                  <a:srgbClr val="A9B7C6"/>
                </a:solidFill>
                <a:effectLst/>
                <a:latin typeface="JetBrains Mono"/>
              </a:rPr>
              <a:t>() {</a:t>
            </a:r>
            <a:br>
              <a:rPr kumimoji="0" lang="en-US" altLang="en-US" sz="1600" b="0" i="0" u="none" strike="noStrike" cap="none" normalizeH="0" baseline="0">
                <a:ln>
                  <a:noFill/>
                </a:ln>
                <a:solidFill>
                  <a:srgbClr val="A9B7C6"/>
                </a:solidFill>
                <a:effectLst/>
                <a:latin typeface="JetBrains Mono"/>
              </a:rPr>
            </a:br>
            <a:r>
              <a:rPr kumimoji="0" lang="en-US" altLang="en-US" sz="1600" b="0" i="0" u="none" strike="noStrike" cap="none" normalizeH="0" baseline="0">
                <a:ln>
                  <a:noFill/>
                </a:ln>
                <a:solidFill>
                  <a:srgbClr val="A9B7C6"/>
                </a:solidFill>
                <a:effectLst/>
                <a:latin typeface="JetBrains Mono"/>
              </a:rPr>
              <a:t>  </a:t>
            </a:r>
            <a:r>
              <a:rPr kumimoji="0" lang="en-US" altLang="en-US" sz="1600" b="0" i="0" u="none" strike="noStrike" cap="none" normalizeH="0" baseline="0" err="1">
                <a:ln>
                  <a:noFill/>
                </a:ln>
                <a:solidFill>
                  <a:srgbClr val="A9B7C6"/>
                </a:solidFill>
                <a:effectLst/>
                <a:latin typeface="JetBrains Mono"/>
              </a:rPr>
              <a:t>doSomething</a:t>
            </a:r>
            <a:r>
              <a:rPr kumimoji="0" lang="en-US" altLang="en-US" sz="1600" b="0" i="0" u="none" strike="noStrike" cap="none" normalizeH="0" baseline="0">
                <a:ln>
                  <a:noFill/>
                </a:ln>
                <a:solidFill>
                  <a:srgbClr val="A9B7C6"/>
                </a:solidFill>
                <a:effectLst/>
                <a:latin typeface="JetBrains Mono"/>
              </a:rPr>
              <a:t>(</a:t>
            </a:r>
            <a:r>
              <a:rPr kumimoji="0" lang="en-US" altLang="en-US" sz="1600" b="0" i="0" u="none" strike="noStrike" cap="none" normalizeH="0" baseline="0" err="1">
                <a:ln>
                  <a:noFill/>
                </a:ln>
                <a:solidFill>
                  <a:srgbClr val="A9B7C6"/>
                </a:solidFill>
                <a:effectLst/>
                <a:latin typeface="JetBrains Mono"/>
              </a:rPr>
              <a:t>hugeString</a:t>
            </a:r>
            <a:r>
              <a:rPr kumimoji="0" lang="en-US" altLang="en-US" sz="1600" b="0" i="0" u="none" strike="noStrike" cap="none" normalizeH="0" baseline="0">
                <a:ln>
                  <a:noFill/>
                </a:ln>
                <a:solidFill>
                  <a:srgbClr val="A9B7C6"/>
                </a:solidFill>
                <a:effectLst/>
                <a:latin typeface="JetBrains Mono"/>
              </a:rPr>
              <a:t>)</a:t>
            </a:r>
            <a:r>
              <a:rPr kumimoji="0" lang="en-US" altLang="en-US" sz="1600" b="0" i="0" u="none" strike="noStrike" cap="none" normalizeH="0" baseline="0">
                <a:ln>
                  <a:noFill/>
                </a:ln>
                <a:solidFill>
                  <a:srgbClr val="CC7832"/>
                </a:solidFill>
                <a:effectLst/>
                <a:latin typeface="JetBrains Mono"/>
              </a:rPr>
              <a:t>;</a:t>
            </a:r>
            <a:br>
              <a:rPr kumimoji="0" lang="en-US" altLang="en-US" sz="1600" b="0" i="0" u="none" strike="noStrike" cap="none" normalizeH="0" baseline="0">
                <a:ln>
                  <a:noFill/>
                </a:ln>
                <a:solidFill>
                  <a:srgbClr val="CC7832"/>
                </a:solidFill>
                <a:effectLst/>
                <a:latin typeface="JetBrains Mono"/>
              </a:rPr>
            </a:br>
            <a:r>
              <a:rPr kumimoji="0" lang="en-US" altLang="en-US" sz="1600" b="0" i="0" u="none" strike="noStrike" cap="none" normalizeH="0" baseline="0">
                <a:ln>
                  <a:noFill/>
                </a:ln>
                <a:solidFill>
                  <a:srgbClr val="A9B7C6"/>
                </a:solidFill>
                <a:effectLst/>
                <a:latin typeface="JetBrains Mono"/>
              </a:rPr>
              <a:t>}</a:t>
            </a:r>
            <a:br>
              <a:rPr kumimoji="0" lang="en-US" altLang="en-US" sz="1600" b="0" i="0" u="none" strike="noStrike" cap="none" normalizeH="0" baseline="0">
                <a:ln>
                  <a:noFill/>
                </a:ln>
                <a:solidFill>
                  <a:srgbClr val="A9B7C6"/>
                </a:solidFill>
                <a:effectLst/>
                <a:latin typeface="JetBrains Mono"/>
              </a:rPr>
            </a:br>
            <a:br>
              <a:rPr kumimoji="0" lang="en-US" altLang="en-US" sz="1600" b="0" i="0" u="none" strike="noStrike" cap="none" normalizeH="0" baseline="0">
                <a:ln>
                  <a:noFill/>
                </a:ln>
                <a:solidFill>
                  <a:srgbClr val="A9B7C6"/>
                </a:solidFill>
                <a:effectLst/>
                <a:latin typeface="JetBrains Mono"/>
              </a:rPr>
            </a:br>
            <a:r>
              <a:rPr kumimoji="0" lang="en-US" altLang="en-US" sz="1600" b="1" i="1" u="none" strike="noStrike" cap="none" normalizeH="0" baseline="0" err="1">
                <a:ln>
                  <a:noFill/>
                </a:ln>
                <a:solidFill>
                  <a:srgbClr val="9876AA"/>
                </a:solidFill>
                <a:effectLst/>
                <a:latin typeface="JetBrains Mono"/>
              </a:rPr>
              <a:t>document</a:t>
            </a:r>
            <a:r>
              <a:rPr kumimoji="0" lang="en-US" altLang="en-US" sz="1600" b="0" i="0" u="none" strike="noStrike" cap="none" normalizeH="0" baseline="0" err="1">
                <a:ln>
                  <a:noFill/>
                </a:ln>
                <a:solidFill>
                  <a:srgbClr val="A9B7C6"/>
                </a:solidFill>
                <a:effectLst/>
                <a:latin typeface="JetBrains Mono"/>
              </a:rPr>
              <a:t>.</a:t>
            </a:r>
            <a:r>
              <a:rPr kumimoji="0" lang="en-US" altLang="en-US" sz="1600" b="0" i="0" u="none" strike="noStrike" cap="none" normalizeH="0" baseline="0" err="1">
                <a:ln>
                  <a:noFill/>
                </a:ln>
                <a:solidFill>
                  <a:srgbClr val="FFC66D"/>
                </a:solidFill>
                <a:effectLst/>
                <a:latin typeface="JetBrains Mono"/>
              </a:rPr>
              <a:t>addEventListener</a:t>
            </a:r>
            <a:r>
              <a:rPr kumimoji="0" lang="en-US" altLang="en-US" sz="1600" b="0" i="0" u="none" strike="noStrike" cap="none" normalizeH="0" baseline="0">
                <a:ln>
                  <a:noFill/>
                </a:ln>
                <a:solidFill>
                  <a:srgbClr val="A9B7C6"/>
                </a:solidFill>
                <a:effectLst/>
                <a:latin typeface="JetBrains Mono"/>
              </a:rPr>
              <a:t>(</a:t>
            </a:r>
            <a:r>
              <a:rPr kumimoji="0" lang="en-US" altLang="en-US" sz="1600" b="0" i="0" u="none" strike="noStrike" cap="none" normalizeH="0" baseline="0">
                <a:ln>
                  <a:noFill/>
                </a:ln>
                <a:solidFill>
                  <a:srgbClr val="6A8759"/>
                </a:solidFill>
                <a:effectLst/>
                <a:latin typeface="JetBrains Mono"/>
              </a:rPr>
              <a:t>'</a:t>
            </a:r>
            <a:r>
              <a:rPr kumimoji="0" lang="en-US" altLang="en-US" sz="1600" b="0" i="0" u="none" strike="noStrike" cap="none" normalizeH="0" baseline="0" err="1">
                <a:ln>
                  <a:noFill/>
                </a:ln>
                <a:solidFill>
                  <a:srgbClr val="6A8759"/>
                </a:solidFill>
                <a:effectLst/>
                <a:latin typeface="JetBrains Mono"/>
              </a:rPr>
              <a:t>keyup</a:t>
            </a:r>
            <a:r>
              <a:rPr kumimoji="0" lang="en-US" altLang="en-US" sz="1600" b="0" i="0" u="none" strike="noStrike" cap="none" normalizeH="0" baseline="0">
                <a:ln>
                  <a:noFill/>
                </a:ln>
                <a:solidFill>
                  <a:srgbClr val="6A8759"/>
                </a:solidFill>
                <a:effectLst/>
                <a:latin typeface="JetBrains Mono"/>
              </a:rPr>
              <a:t>'</a:t>
            </a:r>
            <a:r>
              <a:rPr kumimoji="0" lang="en-US" altLang="en-US" sz="1600" b="0" i="0" u="none" strike="noStrike" cap="none" normalizeH="0" baseline="0">
                <a:ln>
                  <a:noFill/>
                </a:ln>
                <a:solidFill>
                  <a:srgbClr val="CC7832"/>
                </a:solidFill>
                <a:effectLst/>
                <a:latin typeface="JetBrains Mono"/>
              </a:rPr>
              <a:t>, </a:t>
            </a:r>
            <a:r>
              <a:rPr kumimoji="0" lang="en-US" altLang="en-US" sz="1600" b="0" i="0" u="none" strike="noStrike" cap="none" normalizeH="0" baseline="0">
                <a:ln>
                  <a:noFill/>
                </a:ln>
                <a:solidFill>
                  <a:srgbClr val="FFC66D"/>
                </a:solidFill>
                <a:effectLst/>
                <a:latin typeface="JetBrains Mono"/>
              </a:rPr>
              <a:t>listener</a:t>
            </a:r>
            <a:r>
              <a:rPr kumimoji="0" lang="en-US" altLang="en-US" sz="1600" b="0" i="0" u="none" strike="noStrike" cap="none" normalizeH="0" baseline="0">
                <a:ln>
                  <a:noFill/>
                </a:ln>
                <a:solidFill>
                  <a:srgbClr val="A9B7C6"/>
                </a:solidFill>
                <a:effectLst/>
                <a:latin typeface="JetBrains Mono"/>
              </a:rPr>
              <a:t>)</a:t>
            </a:r>
            <a:r>
              <a:rPr kumimoji="0" lang="en-US" altLang="en-US" sz="1600" b="0" i="0" u="none" strike="noStrike" cap="none" normalizeH="0" baseline="0">
                <a:ln>
                  <a:noFill/>
                </a:ln>
                <a:solidFill>
                  <a:srgbClr val="CC7832"/>
                </a:solidFill>
                <a:effectLst/>
                <a:latin typeface="JetBrains Mono"/>
              </a:rPr>
              <a:t>; </a:t>
            </a:r>
            <a:r>
              <a:rPr kumimoji="0" lang="en-US" altLang="en-US" sz="1600" b="0" i="0" u="none" strike="noStrike" cap="none" normalizeH="0" baseline="0">
                <a:ln>
                  <a:noFill/>
                </a:ln>
                <a:solidFill>
                  <a:srgbClr val="808080"/>
                </a:solidFill>
                <a:effectLst/>
                <a:latin typeface="JetBrains Mono"/>
              </a:rPr>
              <a:t>// named function can be referenced here...</a:t>
            </a:r>
            <a:br>
              <a:rPr kumimoji="0" lang="en-US" altLang="en-US" sz="1600" b="0" i="0" u="none" strike="noStrike" cap="none" normalizeH="0" baseline="0">
                <a:ln>
                  <a:noFill/>
                </a:ln>
                <a:solidFill>
                  <a:srgbClr val="808080"/>
                </a:solidFill>
                <a:effectLst/>
                <a:latin typeface="JetBrains Mono"/>
              </a:rPr>
            </a:br>
            <a:r>
              <a:rPr kumimoji="0" lang="en-US" altLang="en-US" sz="1600" b="1" i="1" u="none" strike="noStrike" cap="none" normalizeH="0" baseline="0" err="1">
                <a:ln>
                  <a:noFill/>
                </a:ln>
                <a:solidFill>
                  <a:srgbClr val="9876AA"/>
                </a:solidFill>
                <a:effectLst/>
                <a:latin typeface="JetBrains Mono"/>
              </a:rPr>
              <a:t>document</a:t>
            </a:r>
            <a:r>
              <a:rPr kumimoji="0" lang="en-US" altLang="en-US" sz="1600" b="0" i="0" u="none" strike="noStrike" cap="none" normalizeH="0" baseline="0" err="1">
                <a:ln>
                  <a:noFill/>
                </a:ln>
                <a:solidFill>
                  <a:srgbClr val="A9B7C6"/>
                </a:solidFill>
                <a:effectLst/>
                <a:latin typeface="JetBrains Mono"/>
              </a:rPr>
              <a:t>.</a:t>
            </a:r>
            <a:r>
              <a:rPr kumimoji="0" lang="en-US" altLang="en-US" sz="1600" b="0" i="0" u="none" strike="noStrike" cap="none" normalizeH="0" baseline="0" err="1">
                <a:ln>
                  <a:noFill/>
                </a:ln>
                <a:solidFill>
                  <a:srgbClr val="FFC66D"/>
                </a:solidFill>
                <a:effectLst/>
                <a:latin typeface="JetBrains Mono"/>
              </a:rPr>
              <a:t>removeEventListener</a:t>
            </a:r>
            <a:r>
              <a:rPr kumimoji="0" lang="en-US" altLang="en-US" sz="1600" b="0" i="0" u="none" strike="noStrike" cap="none" normalizeH="0" baseline="0">
                <a:ln>
                  <a:noFill/>
                </a:ln>
                <a:solidFill>
                  <a:srgbClr val="A9B7C6"/>
                </a:solidFill>
                <a:effectLst/>
                <a:latin typeface="JetBrains Mono"/>
              </a:rPr>
              <a:t>(</a:t>
            </a:r>
            <a:r>
              <a:rPr kumimoji="0" lang="en-US" altLang="en-US" sz="1600" b="0" i="0" u="none" strike="noStrike" cap="none" normalizeH="0" baseline="0">
                <a:ln>
                  <a:noFill/>
                </a:ln>
                <a:solidFill>
                  <a:srgbClr val="6A8759"/>
                </a:solidFill>
                <a:effectLst/>
                <a:latin typeface="JetBrains Mono"/>
              </a:rPr>
              <a:t>'</a:t>
            </a:r>
            <a:r>
              <a:rPr kumimoji="0" lang="en-US" altLang="en-US" sz="1600" b="0" i="0" u="none" strike="noStrike" cap="none" normalizeH="0" baseline="0" err="1">
                <a:ln>
                  <a:noFill/>
                </a:ln>
                <a:solidFill>
                  <a:srgbClr val="6A8759"/>
                </a:solidFill>
                <a:effectLst/>
                <a:latin typeface="JetBrains Mono"/>
              </a:rPr>
              <a:t>keyup</a:t>
            </a:r>
            <a:r>
              <a:rPr kumimoji="0" lang="en-US" altLang="en-US" sz="1600" b="0" i="0" u="none" strike="noStrike" cap="none" normalizeH="0" baseline="0">
                <a:ln>
                  <a:noFill/>
                </a:ln>
                <a:solidFill>
                  <a:srgbClr val="6A8759"/>
                </a:solidFill>
                <a:effectLst/>
                <a:latin typeface="JetBrains Mono"/>
              </a:rPr>
              <a:t>'</a:t>
            </a:r>
            <a:r>
              <a:rPr kumimoji="0" lang="en-US" altLang="en-US" sz="1600" b="0" i="0" u="none" strike="noStrike" cap="none" normalizeH="0" baseline="0">
                <a:ln>
                  <a:noFill/>
                </a:ln>
                <a:solidFill>
                  <a:srgbClr val="CC7832"/>
                </a:solidFill>
                <a:effectLst/>
                <a:latin typeface="JetBrains Mono"/>
              </a:rPr>
              <a:t>, </a:t>
            </a:r>
            <a:r>
              <a:rPr kumimoji="0" lang="en-US" altLang="en-US" sz="1600" b="0" i="0" u="none" strike="noStrike" cap="none" normalizeH="0" baseline="0">
                <a:ln>
                  <a:noFill/>
                </a:ln>
                <a:solidFill>
                  <a:srgbClr val="FFC66D"/>
                </a:solidFill>
                <a:effectLst/>
                <a:latin typeface="JetBrains Mono"/>
              </a:rPr>
              <a:t>listener</a:t>
            </a:r>
            <a:r>
              <a:rPr kumimoji="0" lang="en-US" altLang="en-US" sz="1600" b="0" i="0" u="none" strike="noStrike" cap="none" normalizeH="0" baseline="0">
                <a:ln>
                  <a:noFill/>
                </a:ln>
                <a:solidFill>
                  <a:srgbClr val="A9B7C6"/>
                </a:solidFill>
                <a:effectLst/>
                <a:latin typeface="JetBrains Mono"/>
              </a:rPr>
              <a:t>)</a:t>
            </a:r>
            <a:r>
              <a:rPr kumimoji="0" lang="en-US" altLang="en-US" sz="1600" b="0" i="0" u="none" strike="noStrike" cap="none" normalizeH="0" baseline="0">
                <a:ln>
                  <a:noFill/>
                </a:ln>
                <a:solidFill>
                  <a:srgbClr val="CC7832"/>
                </a:solidFill>
                <a:effectLst/>
                <a:latin typeface="JetBrains Mono"/>
              </a:rPr>
              <a:t>; </a:t>
            </a:r>
            <a:r>
              <a:rPr kumimoji="0" lang="en-US" altLang="en-US" sz="1600" b="0" i="0" u="none" strike="noStrike" cap="none" normalizeH="0" baseline="0">
                <a:ln>
                  <a:noFill/>
                </a:ln>
                <a:solidFill>
                  <a:srgbClr val="808080"/>
                </a:solidFill>
                <a:effectLst/>
                <a:latin typeface="JetBrains Mono"/>
              </a:rPr>
              <a:t>// ...and here</a:t>
            </a:r>
            <a:endParaRPr kumimoji="0" lang="en-US" altLang="en-US" sz="1600" b="0" i="0" u="none" strike="noStrike" cap="none" normalizeH="0" baseline="0">
              <a:ln>
                <a:noFill/>
              </a:ln>
              <a:solidFill>
                <a:schemeClr val="tx1"/>
              </a:solidFill>
              <a:effectLst/>
              <a:latin typeface="Arial" panose="020B0604020202020204" pitchFamily="34" charset="0"/>
            </a:endParaRPr>
          </a:p>
        </p:txBody>
      </p:sp>
      <p:cxnSp>
        <p:nvCxnSpPr>
          <p:cNvPr id="5" name="Connecteur : en angle 4">
            <a:extLst>
              <a:ext uri="{FF2B5EF4-FFF2-40B4-BE49-F238E27FC236}">
                <a16:creationId xmlns:a16="http://schemas.microsoft.com/office/drawing/2014/main" id="{76D9C48B-6A0F-4A88-A7D9-A51E626C7A3B}"/>
              </a:ext>
            </a:extLst>
          </p:cNvPr>
          <p:cNvCxnSpPr>
            <a:stCxn id="3" idx="2"/>
            <a:endCxn id="4" idx="0"/>
          </p:cNvCxnSpPr>
          <p:nvPr/>
        </p:nvCxnSpPr>
        <p:spPr>
          <a:xfrm rot="16200000" flipH="1">
            <a:off x="5884097" y="2482663"/>
            <a:ext cx="604509" cy="2497182"/>
          </a:xfrm>
          <a:prstGeom prst="bentConnector3">
            <a:avLst/>
          </a:prstGeom>
          <a:ln>
            <a:tailEnd type="triangle"/>
          </a:ln>
        </p:spPr>
        <p:style>
          <a:lnRef idx="3">
            <a:schemeClr val="accent3"/>
          </a:lnRef>
          <a:fillRef idx="0">
            <a:schemeClr val="accent3"/>
          </a:fillRef>
          <a:effectRef idx="2">
            <a:schemeClr val="accent3"/>
          </a:effectRef>
          <a:fontRef idx="minor">
            <a:schemeClr val="tx1"/>
          </a:fontRef>
        </p:style>
      </p:cxnSp>
      <p:sp>
        <p:nvSpPr>
          <p:cNvPr id="6" name="Rectangle 5">
            <a:extLst>
              <a:ext uri="{FF2B5EF4-FFF2-40B4-BE49-F238E27FC236}">
                <a16:creationId xmlns:a16="http://schemas.microsoft.com/office/drawing/2014/main" id="{8740DA5C-AD7D-4DE8-B860-C95DE9C0A161}"/>
              </a:ext>
            </a:extLst>
          </p:cNvPr>
          <p:cNvSpPr>
            <a:spLocks noChangeArrowheads="1"/>
          </p:cNvSpPr>
          <p:nvPr/>
        </p:nvSpPr>
        <p:spPr bwMode="auto">
          <a:xfrm>
            <a:off x="3122021" y="5704744"/>
            <a:ext cx="8625839" cy="73866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1" u="none" strike="noStrike" cap="none" normalizeH="0" baseline="0" err="1">
                <a:ln>
                  <a:noFill/>
                </a:ln>
                <a:solidFill>
                  <a:srgbClr val="9876AA"/>
                </a:solidFill>
                <a:effectLst/>
                <a:latin typeface="JetBrains Mono"/>
              </a:rPr>
              <a:t>document</a:t>
            </a:r>
            <a:r>
              <a:rPr kumimoji="0" lang="en-US" altLang="en-US" sz="1400" b="0" i="0" u="none" strike="noStrike" cap="none" normalizeH="0" baseline="0" err="1">
                <a:ln>
                  <a:noFill/>
                </a:ln>
                <a:solidFill>
                  <a:srgbClr val="A9B7C6"/>
                </a:solidFill>
                <a:effectLst/>
                <a:latin typeface="JetBrains Mono"/>
              </a:rPr>
              <a:t>.</a:t>
            </a:r>
            <a:r>
              <a:rPr kumimoji="0" lang="en-US" altLang="en-US" sz="1400" b="0" i="0" u="none" strike="noStrike" cap="none" normalizeH="0" baseline="0" err="1">
                <a:ln>
                  <a:noFill/>
                </a:ln>
                <a:solidFill>
                  <a:srgbClr val="FFC66D"/>
                </a:solidFill>
                <a:effectLst/>
                <a:latin typeface="JetBrains Mono"/>
              </a:rPr>
              <a:t>addEventListener</a:t>
            </a:r>
            <a:r>
              <a:rPr kumimoji="0" lang="en-US" altLang="en-US" sz="1400" b="0" i="0" u="none" strike="noStrike" cap="none" normalizeH="0" baseline="0">
                <a:ln>
                  <a:noFill/>
                </a:ln>
                <a:solidFill>
                  <a:srgbClr val="A9B7C6"/>
                </a:solidFill>
                <a:effectLst/>
                <a:latin typeface="JetBrains Mono"/>
              </a:rPr>
              <a:t>(</a:t>
            </a:r>
            <a:r>
              <a:rPr kumimoji="0" lang="en-US" altLang="en-US" sz="1400" b="0" i="0" u="none" strike="noStrike" cap="none" normalizeH="0" baseline="0">
                <a:ln>
                  <a:noFill/>
                </a:ln>
                <a:solidFill>
                  <a:srgbClr val="6A8759"/>
                </a:solidFill>
                <a:effectLst/>
                <a:latin typeface="JetBrains Mono"/>
              </a:rPr>
              <a:t>'</a:t>
            </a:r>
            <a:r>
              <a:rPr kumimoji="0" lang="en-US" altLang="en-US" sz="1400" b="0" i="0" u="none" strike="noStrike" cap="none" normalizeH="0" baseline="0" err="1">
                <a:ln>
                  <a:noFill/>
                </a:ln>
                <a:solidFill>
                  <a:srgbClr val="6A8759"/>
                </a:solidFill>
                <a:effectLst/>
                <a:latin typeface="JetBrains Mono"/>
              </a:rPr>
              <a:t>keyup</a:t>
            </a:r>
            <a:r>
              <a:rPr kumimoji="0" lang="en-US" altLang="en-US" sz="1400" b="0" i="0" u="none" strike="noStrike" cap="none" normalizeH="0" baseline="0">
                <a:ln>
                  <a:noFill/>
                </a:ln>
                <a:solidFill>
                  <a:srgbClr val="6A8759"/>
                </a:solidFill>
                <a:effectLst/>
                <a:latin typeface="JetBrains Mono"/>
              </a:rPr>
              <a:t>'</a:t>
            </a:r>
            <a:r>
              <a:rPr kumimoji="0" lang="en-US" altLang="en-US" sz="1400" b="0" i="0" u="none" strike="noStrike" cap="none" normalizeH="0" baseline="0">
                <a:ln>
                  <a:noFill/>
                </a:ln>
                <a:solidFill>
                  <a:srgbClr val="CC7832"/>
                </a:solidFill>
                <a:effectLst/>
                <a:latin typeface="JetBrains Mono"/>
              </a:rPr>
              <a:t>, function </a:t>
            </a:r>
            <a:r>
              <a:rPr kumimoji="0" lang="en-US" altLang="en-US" sz="1400" b="0" i="0" u="none" strike="noStrike" cap="none" normalizeH="0" baseline="0">
                <a:ln>
                  <a:noFill/>
                </a:ln>
                <a:solidFill>
                  <a:srgbClr val="FFC66D"/>
                </a:solidFill>
                <a:effectLst/>
                <a:latin typeface="JetBrains Mono"/>
              </a:rPr>
              <a:t>listener</a:t>
            </a:r>
            <a:r>
              <a:rPr kumimoji="0" lang="en-US" altLang="en-US" sz="1400" b="0" i="0" u="none" strike="noStrike" cap="none" normalizeH="0" baseline="0">
                <a:ln>
                  <a:noFill/>
                </a:ln>
                <a:solidFill>
                  <a:srgbClr val="A9B7C6"/>
                </a:solidFill>
                <a:effectLst/>
                <a:latin typeface="JetBrains Mono"/>
              </a:rPr>
              <a:t>() {</a:t>
            </a:r>
            <a:br>
              <a:rPr kumimoji="0" lang="en-US" altLang="en-US" sz="1400" b="0" i="0" u="none" strike="noStrike" cap="none" normalizeH="0" baseline="0">
                <a:ln>
                  <a:noFill/>
                </a:ln>
                <a:solidFill>
                  <a:srgbClr val="A9B7C6"/>
                </a:solidFill>
                <a:effectLst/>
                <a:latin typeface="JetBrains Mono"/>
              </a:rPr>
            </a:br>
            <a:r>
              <a:rPr kumimoji="0" lang="en-US" altLang="en-US" sz="1400" b="0" i="0" u="none" strike="noStrike" cap="none" normalizeH="0" baseline="0">
                <a:ln>
                  <a:noFill/>
                </a:ln>
                <a:solidFill>
                  <a:srgbClr val="A9B7C6"/>
                </a:solidFill>
                <a:effectLst/>
                <a:latin typeface="JetBrains Mono"/>
              </a:rPr>
              <a:t>  </a:t>
            </a:r>
            <a:r>
              <a:rPr kumimoji="0" lang="en-US" altLang="en-US" sz="1400" b="0" i="0" u="none" strike="noStrike" cap="none" normalizeH="0" baseline="0" err="1">
                <a:ln>
                  <a:noFill/>
                </a:ln>
                <a:solidFill>
                  <a:srgbClr val="A9B7C6"/>
                </a:solidFill>
                <a:effectLst/>
                <a:latin typeface="JetBrains Mono"/>
              </a:rPr>
              <a:t>doSomething</a:t>
            </a:r>
            <a:r>
              <a:rPr kumimoji="0" lang="en-US" altLang="en-US" sz="1400" b="0" i="0" u="none" strike="noStrike" cap="none" normalizeH="0" baseline="0">
                <a:ln>
                  <a:noFill/>
                </a:ln>
                <a:solidFill>
                  <a:srgbClr val="A9B7C6"/>
                </a:solidFill>
                <a:effectLst/>
                <a:latin typeface="JetBrains Mono"/>
              </a:rPr>
              <a:t>(</a:t>
            </a:r>
            <a:r>
              <a:rPr kumimoji="0" lang="en-US" altLang="en-US" sz="1400" b="0" i="0" u="none" strike="noStrike" cap="none" normalizeH="0" baseline="0" err="1">
                <a:ln>
                  <a:noFill/>
                </a:ln>
                <a:solidFill>
                  <a:srgbClr val="A9B7C6"/>
                </a:solidFill>
                <a:effectLst/>
                <a:latin typeface="JetBrains Mono"/>
              </a:rPr>
              <a:t>hugeString</a:t>
            </a:r>
            <a:r>
              <a:rPr kumimoji="0" lang="en-US" altLang="en-US" sz="1400" b="0" i="0" u="none" strike="noStrike" cap="none" normalizeH="0" baseline="0">
                <a:ln>
                  <a:noFill/>
                </a:ln>
                <a:solidFill>
                  <a:srgbClr val="A9B7C6"/>
                </a:solidFill>
                <a:effectLst/>
                <a:latin typeface="JetBrains Mono"/>
              </a:rPr>
              <a:t>)</a:t>
            </a:r>
            <a:r>
              <a:rPr kumimoji="0" lang="en-US" altLang="en-US" sz="1400" b="0" i="0" u="none" strike="noStrike" cap="none" normalizeH="0" baseline="0">
                <a:ln>
                  <a:noFill/>
                </a:ln>
                <a:solidFill>
                  <a:srgbClr val="CC7832"/>
                </a:solidFill>
                <a:effectLst/>
                <a:latin typeface="JetBrains Mono"/>
              </a:rPr>
              <a:t>;</a:t>
            </a:r>
            <a:br>
              <a:rPr kumimoji="0" lang="en-US" altLang="en-US" sz="1400" b="0" i="0" u="none" strike="noStrike" cap="none" normalizeH="0" baseline="0">
                <a:ln>
                  <a:noFill/>
                </a:ln>
                <a:solidFill>
                  <a:srgbClr val="CC7832"/>
                </a:solidFill>
                <a:effectLst/>
                <a:latin typeface="JetBrains Mono"/>
              </a:rPr>
            </a:br>
            <a:r>
              <a:rPr kumimoji="0" lang="en-US" altLang="en-US" sz="1400" b="0" i="0" u="none" strike="noStrike" cap="none" normalizeH="0" baseline="0">
                <a:ln>
                  <a:noFill/>
                </a:ln>
                <a:solidFill>
                  <a:srgbClr val="A9B7C6"/>
                </a:solidFill>
                <a:effectLst/>
                <a:latin typeface="JetBrains Mono"/>
              </a:rPr>
              <a:t>}</a:t>
            </a:r>
            <a:r>
              <a:rPr kumimoji="0" lang="en-US" altLang="en-US" sz="1400" b="0" i="0" u="none" strike="noStrike" cap="none" normalizeH="0" baseline="0">
                <a:ln>
                  <a:noFill/>
                </a:ln>
                <a:solidFill>
                  <a:srgbClr val="CC7832"/>
                </a:solidFill>
                <a:effectLst/>
                <a:latin typeface="JetBrains Mono"/>
              </a:rPr>
              <a:t>, </a:t>
            </a:r>
            <a:r>
              <a:rPr kumimoji="0" lang="en-US" altLang="en-US" sz="1400" b="0" i="0" u="none" strike="noStrike" cap="none" normalizeH="0" baseline="0">
                <a:ln>
                  <a:noFill/>
                </a:ln>
                <a:solidFill>
                  <a:srgbClr val="A9B7C6"/>
                </a:solidFill>
                <a:effectLst/>
                <a:latin typeface="JetBrains Mono"/>
              </a:rPr>
              <a:t>{</a:t>
            </a:r>
            <a:r>
              <a:rPr kumimoji="0" lang="en-US" altLang="en-US" sz="1400" b="0" i="0" u="none" strike="noStrike" cap="none" normalizeH="0" baseline="0">
                <a:ln>
                  <a:noFill/>
                </a:ln>
                <a:solidFill>
                  <a:srgbClr val="9876AA"/>
                </a:solidFill>
                <a:effectLst/>
                <a:latin typeface="JetBrains Mono"/>
              </a:rPr>
              <a:t>once</a:t>
            </a:r>
            <a:r>
              <a:rPr kumimoji="0" lang="en-US" altLang="en-US" sz="1400" b="0" i="0" u="none" strike="noStrike" cap="none" normalizeH="0" baseline="0">
                <a:ln>
                  <a:noFill/>
                </a:ln>
                <a:solidFill>
                  <a:srgbClr val="A9B7C6"/>
                </a:solidFill>
                <a:effectLst/>
                <a:latin typeface="JetBrains Mono"/>
              </a:rPr>
              <a:t>: </a:t>
            </a:r>
            <a:r>
              <a:rPr kumimoji="0" lang="en-US" altLang="en-US" sz="1400" b="0" i="0" u="none" strike="noStrike" cap="none" normalizeH="0" baseline="0">
                <a:ln>
                  <a:noFill/>
                </a:ln>
                <a:solidFill>
                  <a:srgbClr val="CC7832"/>
                </a:solidFill>
                <a:effectLst/>
                <a:latin typeface="JetBrains Mono"/>
              </a:rPr>
              <a:t>true</a:t>
            </a:r>
            <a:r>
              <a:rPr kumimoji="0" lang="en-US" altLang="en-US" sz="1400" b="0" i="0" u="none" strike="noStrike" cap="none" normalizeH="0" baseline="0">
                <a:ln>
                  <a:noFill/>
                </a:ln>
                <a:solidFill>
                  <a:srgbClr val="A9B7C6"/>
                </a:solidFill>
                <a:effectLst/>
                <a:latin typeface="JetBrains Mono"/>
              </a:rPr>
              <a:t>})</a:t>
            </a:r>
            <a:r>
              <a:rPr kumimoji="0" lang="en-US" altLang="en-US" sz="1400" b="0" i="0" u="none" strike="noStrike" cap="none" normalizeH="0" baseline="0">
                <a:ln>
                  <a:noFill/>
                </a:ln>
                <a:solidFill>
                  <a:srgbClr val="CC7832"/>
                </a:solidFill>
                <a:effectLst/>
                <a:latin typeface="JetBrains Mono"/>
              </a:rPr>
              <a:t>; </a:t>
            </a:r>
            <a:r>
              <a:rPr kumimoji="0" lang="en-US" altLang="en-US" sz="1400" b="0" i="0" u="none" strike="noStrike" cap="none" normalizeH="0" baseline="0">
                <a:ln>
                  <a:noFill/>
                </a:ln>
                <a:solidFill>
                  <a:srgbClr val="808080"/>
                </a:solidFill>
                <a:effectLst/>
                <a:latin typeface="JetBrains Mono"/>
              </a:rPr>
              <a:t>// listener will be removed after running once</a:t>
            </a:r>
            <a:endParaRPr kumimoji="0" lang="en-US" altLang="en-US" sz="1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1637139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CC865F-D334-40A8-859B-AF4D6191454C}"/>
              </a:ext>
            </a:extLst>
          </p:cNvPr>
          <p:cNvSpPr>
            <a:spLocks noGrp="1"/>
          </p:cNvSpPr>
          <p:nvPr>
            <p:ph type="title"/>
          </p:nvPr>
        </p:nvSpPr>
        <p:spPr/>
        <p:txBody>
          <a:bodyPr anchor="ctr"/>
          <a:lstStyle/>
          <a:p>
            <a:r>
              <a:rPr lang="en-US"/>
              <a:t>Out of DOM reference (Event listeners)</a:t>
            </a:r>
          </a:p>
        </p:txBody>
      </p:sp>
      <p:sp>
        <p:nvSpPr>
          <p:cNvPr id="7" name="Rectangle 1">
            <a:extLst>
              <a:ext uri="{FF2B5EF4-FFF2-40B4-BE49-F238E27FC236}">
                <a16:creationId xmlns:a16="http://schemas.microsoft.com/office/drawing/2014/main" id="{CE568BA4-734C-445D-B1D3-3095481D8845}"/>
              </a:ext>
            </a:extLst>
          </p:cNvPr>
          <p:cNvSpPr>
            <a:spLocks noChangeArrowheads="1"/>
          </p:cNvSpPr>
          <p:nvPr/>
        </p:nvSpPr>
        <p:spPr bwMode="auto">
          <a:xfrm>
            <a:off x="766354" y="2179598"/>
            <a:ext cx="6096000" cy="452431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CC7832"/>
                </a:solidFill>
                <a:effectLst/>
                <a:latin typeface="JetBrains Mono"/>
              </a:rPr>
              <a:t>import </a:t>
            </a:r>
            <a:r>
              <a:rPr kumimoji="0" lang="en-US" altLang="en-US" sz="1200" b="1" i="1" u="none" strike="noStrike" cap="none" normalizeH="0" baseline="0">
                <a:ln>
                  <a:noFill/>
                </a:ln>
                <a:solidFill>
                  <a:srgbClr val="9876AA"/>
                </a:solidFill>
                <a:effectLst/>
                <a:latin typeface="JetBrains Mono"/>
              </a:rPr>
              <a:t>React</a:t>
            </a:r>
            <a:r>
              <a:rPr kumimoji="0" lang="en-US" altLang="en-US" sz="1200" b="0" i="0" u="none" strike="noStrike" cap="none" normalizeH="0" baseline="0">
                <a:ln>
                  <a:noFill/>
                </a:ln>
                <a:solidFill>
                  <a:srgbClr val="CC7832"/>
                </a:solidFill>
                <a:effectLst/>
                <a:latin typeface="JetBrains Mono"/>
              </a:rPr>
              <a:t>, </a:t>
            </a:r>
            <a:r>
              <a:rPr kumimoji="0" lang="en-US" altLang="en-US" sz="1200" b="0" i="0" u="none" strike="noStrike" cap="none" normalizeH="0" baseline="0">
                <a:ln>
                  <a:noFill/>
                </a:ln>
                <a:solidFill>
                  <a:srgbClr val="A9B7C6"/>
                </a:solidFill>
                <a:effectLst/>
                <a:latin typeface="JetBrains Mono"/>
              </a:rPr>
              <a:t>{ </a:t>
            </a:r>
            <a:r>
              <a:rPr kumimoji="0" lang="en-US" altLang="en-US" sz="1200" b="0" i="0" u="none" strike="noStrike" cap="none" normalizeH="0" baseline="0" err="1">
                <a:ln>
                  <a:noFill/>
                </a:ln>
                <a:solidFill>
                  <a:srgbClr val="FFC66D"/>
                </a:solidFill>
                <a:effectLst/>
                <a:latin typeface="JetBrains Mono"/>
              </a:rPr>
              <a:t>useEffect</a:t>
            </a:r>
            <a:r>
              <a:rPr kumimoji="0" lang="en-US" altLang="en-US" sz="1200" b="0" i="0" u="none" strike="noStrike" cap="none" normalizeH="0" baseline="0">
                <a:ln>
                  <a:noFill/>
                </a:ln>
                <a:solidFill>
                  <a:srgbClr val="CC7832"/>
                </a:solidFill>
                <a:effectLst/>
                <a:latin typeface="JetBrains Mono"/>
              </a:rPr>
              <a:t>, </a:t>
            </a:r>
            <a:r>
              <a:rPr kumimoji="0" lang="en-US" altLang="en-US" sz="1200" b="0" i="0" u="none" strike="noStrike" cap="none" normalizeH="0" baseline="0">
                <a:ln>
                  <a:noFill/>
                </a:ln>
                <a:solidFill>
                  <a:srgbClr val="A9B7C6"/>
                </a:solidFill>
                <a:effectLst/>
                <a:latin typeface="JetBrains Mono"/>
              </a:rPr>
              <a:t>} </a:t>
            </a:r>
            <a:r>
              <a:rPr kumimoji="0" lang="en-US" altLang="en-US" sz="1200" b="0" i="0" u="none" strike="noStrike" cap="none" normalizeH="0" baseline="0">
                <a:ln>
                  <a:noFill/>
                </a:ln>
                <a:solidFill>
                  <a:srgbClr val="CC7832"/>
                </a:solidFill>
                <a:effectLst/>
                <a:latin typeface="JetBrains Mono"/>
              </a:rPr>
              <a:t>from </a:t>
            </a:r>
            <a:r>
              <a:rPr kumimoji="0" lang="en-US" altLang="en-US" sz="1200" b="0" i="0" u="none" strike="noStrike" cap="none" normalizeH="0" baseline="0">
                <a:ln>
                  <a:noFill/>
                </a:ln>
                <a:solidFill>
                  <a:srgbClr val="6A8759"/>
                </a:solidFill>
                <a:effectLst/>
                <a:latin typeface="JetBrains Mono"/>
              </a:rPr>
              <a:t>'react'</a:t>
            </a:r>
            <a:r>
              <a:rPr kumimoji="0" lang="en-US" altLang="en-US" sz="1200" b="0" i="0" u="none" strike="noStrike" cap="none" normalizeH="0" baseline="0">
                <a:ln>
                  <a:noFill/>
                </a:ln>
                <a:solidFill>
                  <a:srgbClr val="CC7832"/>
                </a:solidFill>
                <a:effectLst/>
                <a:latin typeface="JetBrains Mono"/>
              </a:rPr>
              <a:t>;</a:t>
            </a:r>
            <a:br>
              <a:rPr kumimoji="0" lang="en-US" altLang="en-US" sz="1200" b="0" i="0" u="none" strike="noStrike" cap="none" normalizeH="0" baseline="0">
                <a:ln>
                  <a:noFill/>
                </a:ln>
                <a:solidFill>
                  <a:srgbClr val="CC7832"/>
                </a:solidFill>
                <a:effectLst/>
                <a:latin typeface="JetBrains Mono"/>
              </a:rPr>
            </a:br>
            <a:br>
              <a:rPr kumimoji="0" lang="en-US" altLang="en-US" sz="1200" b="0" i="0" u="none" strike="noStrike" cap="none" normalizeH="0" baseline="0">
                <a:ln>
                  <a:noFill/>
                </a:ln>
                <a:solidFill>
                  <a:srgbClr val="CC7832"/>
                </a:solidFill>
                <a:effectLst/>
                <a:latin typeface="JetBrains Mono"/>
              </a:rPr>
            </a:br>
            <a:r>
              <a:rPr kumimoji="0" lang="en-US" altLang="en-US" sz="1200" b="0" i="0" u="none" strike="noStrike" cap="none" normalizeH="0" baseline="0">
                <a:ln>
                  <a:noFill/>
                </a:ln>
                <a:solidFill>
                  <a:srgbClr val="CC7832"/>
                </a:solidFill>
                <a:effectLst/>
                <a:latin typeface="JetBrains Mono"/>
              </a:rPr>
              <a:t>const </a:t>
            </a:r>
            <a:r>
              <a:rPr kumimoji="0" lang="en-US" altLang="en-US" sz="1200" b="0" i="0" u="none" strike="noStrike" cap="none" normalizeH="0" baseline="0" err="1">
                <a:ln>
                  <a:noFill/>
                </a:ln>
                <a:solidFill>
                  <a:srgbClr val="FFC66D"/>
                </a:solidFill>
                <a:effectLst/>
                <a:latin typeface="JetBrains Mono"/>
              </a:rPr>
              <a:t>MonComposant</a:t>
            </a:r>
            <a:r>
              <a:rPr kumimoji="0" lang="en-US" altLang="en-US" sz="1200" b="0" i="0" u="none" strike="noStrike" cap="none" normalizeH="0" baseline="0">
                <a:ln>
                  <a:noFill/>
                </a:ln>
                <a:solidFill>
                  <a:srgbClr val="FFC66D"/>
                </a:solidFill>
                <a:effectLst/>
                <a:latin typeface="JetBrains Mono"/>
              </a:rPr>
              <a:t> </a:t>
            </a:r>
            <a:r>
              <a:rPr kumimoji="0" lang="en-US" altLang="en-US" sz="1200" b="0" i="0" u="none" strike="noStrike" cap="none" normalizeH="0" baseline="0">
                <a:ln>
                  <a:noFill/>
                </a:ln>
                <a:solidFill>
                  <a:srgbClr val="A9B7C6"/>
                </a:solidFill>
                <a:effectLst/>
                <a:latin typeface="JetBrains Mono"/>
              </a:rPr>
              <a:t>= () =&gt; {</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a:t>
            </a:r>
            <a:r>
              <a:rPr kumimoji="0" lang="en-US" altLang="en-US" sz="1200" b="0" i="0" u="none" strike="noStrike" cap="none" normalizeH="0" baseline="0">
                <a:ln>
                  <a:noFill/>
                </a:ln>
                <a:solidFill>
                  <a:srgbClr val="CC7832"/>
                </a:solidFill>
                <a:effectLst/>
                <a:latin typeface="JetBrains Mono"/>
              </a:rPr>
              <a:t>const </a:t>
            </a:r>
            <a:r>
              <a:rPr kumimoji="0" lang="en-US" altLang="en-US" sz="1200" b="0" i="0" u="none" strike="noStrike" cap="none" normalizeH="0" baseline="0" err="1">
                <a:ln>
                  <a:noFill/>
                </a:ln>
                <a:solidFill>
                  <a:srgbClr val="FFC66D"/>
                </a:solidFill>
                <a:effectLst/>
                <a:latin typeface="JetBrains Mono"/>
              </a:rPr>
              <a:t>handleKeyDown</a:t>
            </a:r>
            <a:r>
              <a:rPr kumimoji="0" lang="en-US" altLang="en-US" sz="1200" b="0" i="0" u="none" strike="noStrike" cap="none" normalizeH="0" baseline="0">
                <a:ln>
                  <a:noFill/>
                </a:ln>
                <a:solidFill>
                  <a:srgbClr val="FFC66D"/>
                </a:solidFill>
                <a:effectLst/>
                <a:latin typeface="JetBrains Mono"/>
              </a:rPr>
              <a:t> </a:t>
            </a:r>
            <a:r>
              <a:rPr kumimoji="0" lang="en-US" altLang="en-US" sz="1200" b="0" i="0" u="none" strike="noStrike" cap="none" normalizeH="0" baseline="0">
                <a:ln>
                  <a:noFill/>
                </a:ln>
                <a:solidFill>
                  <a:srgbClr val="A9B7C6"/>
                </a:solidFill>
                <a:effectLst/>
                <a:latin typeface="JetBrains Mono"/>
              </a:rPr>
              <a:t>= (event) =&gt; {</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a:t>
            </a:r>
            <a:r>
              <a:rPr kumimoji="0" lang="en-US" altLang="en-US" sz="1200" b="1" i="1" u="none" strike="noStrike" cap="none" normalizeH="0" baseline="0">
                <a:ln>
                  <a:noFill/>
                </a:ln>
                <a:solidFill>
                  <a:srgbClr val="9876AA"/>
                </a:solidFill>
                <a:effectLst/>
                <a:latin typeface="JetBrains Mono"/>
              </a:rPr>
              <a:t>console</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FFC66D"/>
                </a:solidFill>
                <a:effectLst/>
                <a:latin typeface="JetBrains Mono"/>
              </a:rPr>
              <a:t>log</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6A8759"/>
                </a:solidFill>
                <a:effectLst/>
                <a:latin typeface="JetBrains Mono"/>
              </a:rPr>
              <a:t>'A key was pressed'</a:t>
            </a:r>
            <a:r>
              <a:rPr kumimoji="0" lang="en-US" altLang="en-US" sz="1200" b="0" i="0" u="none" strike="noStrike" cap="none" normalizeH="0" baseline="0">
                <a:ln>
                  <a:noFill/>
                </a:ln>
                <a:solidFill>
                  <a:srgbClr val="CC7832"/>
                </a:solidFill>
                <a:effectLst/>
                <a:latin typeface="JetBrains Mono"/>
              </a:rPr>
              <a:t>, </a:t>
            </a:r>
            <a:r>
              <a:rPr kumimoji="0" lang="en-US" altLang="en-US" sz="1200" b="0" i="0" u="none" strike="noStrike" cap="none" normalizeH="0" baseline="0" err="1">
                <a:ln>
                  <a:noFill/>
                </a:ln>
                <a:solidFill>
                  <a:srgbClr val="A9B7C6"/>
                </a:solidFill>
                <a:effectLst/>
                <a:latin typeface="JetBrains Mono"/>
              </a:rPr>
              <a:t>event.</a:t>
            </a:r>
            <a:r>
              <a:rPr kumimoji="0" lang="en-US" altLang="en-US" sz="1200" b="0" i="0" u="none" strike="noStrike" cap="none" normalizeH="0" baseline="0" err="1">
                <a:ln>
                  <a:noFill/>
                </a:ln>
                <a:solidFill>
                  <a:srgbClr val="9876AA"/>
                </a:solidFill>
                <a:effectLst/>
                <a:latin typeface="JetBrains Mono"/>
              </a:rPr>
              <a:t>keyCode</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CC7832"/>
                </a:solidFill>
                <a:effectLst/>
                <a:latin typeface="JetBrains Mono"/>
              </a:rPr>
              <a:t>;</a:t>
            </a:r>
            <a:br>
              <a:rPr kumimoji="0" lang="en-US" altLang="en-US" sz="1200" b="0" i="0" u="none" strike="noStrike" cap="none" normalizeH="0" baseline="0">
                <a:ln>
                  <a:noFill/>
                </a:ln>
                <a:solidFill>
                  <a:srgbClr val="CC7832"/>
                </a:solidFill>
                <a:effectLst/>
                <a:latin typeface="JetBrains Mono"/>
              </a:rPr>
            </a:br>
            <a:r>
              <a:rPr kumimoji="0" lang="en-US" altLang="en-US" sz="1200" b="0" i="0" u="none" strike="noStrike" cap="none" normalizeH="0" baseline="0">
                <a:ln>
                  <a:noFill/>
                </a:ln>
                <a:solidFill>
                  <a:srgbClr val="CC7832"/>
                </a:solidFill>
                <a:effectLst/>
                <a:latin typeface="JetBrains Mono"/>
              </a:rPr>
              <a:t>  </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CC7832"/>
                </a:solidFill>
                <a:effectLst/>
                <a:latin typeface="JetBrains Mono"/>
              </a:rPr>
              <a:t>;</a:t>
            </a:r>
            <a:br>
              <a:rPr kumimoji="0" lang="en-US" altLang="en-US" sz="1200" b="0" i="0" u="none" strike="noStrike" cap="none" normalizeH="0" baseline="0">
                <a:ln>
                  <a:noFill/>
                </a:ln>
                <a:solidFill>
                  <a:srgbClr val="CC7832"/>
                </a:solidFill>
                <a:effectLst/>
                <a:latin typeface="JetBrains Mono"/>
              </a:rPr>
            </a:br>
            <a:br>
              <a:rPr kumimoji="0" lang="en-US" altLang="en-US" sz="1200" b="0" i="0" u="none" strike="noStrike" cap="none" normalizeH="0" baseline="0">
                <a:ln>
                  <a:noFill/>
                </a:ln>
                <a:solidFill>
                  <a:srgbClr val="CC7832"/>
                </a:solidFill>
                <a:effectLst/>
                <a:latin typeface="JetBrains Mono"/>
              </a:rPr>
            </a:br>
            <a:r>
              <a:rPr kumimoji="0" lang="en-US" altLang="en-US" sz="1200" b="0" i="0" u="none" strike="noStrike" cap="none" normalizeH="0" baseline="0">
                <a:ln>
                  <a:noFill/>
                </a:ln>
                <a:solidFill>
                  <a:srgbClr val="CC7832"/>
                </a:solidFill>
                <a:effectLst/>
                <a:latin typeface="JetBrains Mono"/>
              </a:rPr>
              <a:t>  </a:t>
            </a:r>
            <a:r>
              <a:rPr kumimoji="0" lang="en-US" altLang="en-US" sz="1200" b="0" i="0" u="none" strike="noStrike" cap="none" normalizeH="0" baseline="0" err="1">
                <a:ln>
                  <a:noFill/>
                </a:ln>
                <a:solidFill>
                  <a:srgbClr val="FFC66D"/>
                </a:solidFill>
                <a:effectLst/>
                <a:latin typeface="JetBrains Mono"/>
              </a:rPr>
              <a:t>useEffect</a:t>
            </a:r>
            <a:r>
              <a:rPr kumimoji="0" lang="en-US" altLang="en-US" sz="1200" b="0" i="0" u="none" strike="noStrike" cap="none" normalizeH="0" baseline="0">
                <a:ln>
                  <a:noFill/>
                </a:ln>
                <a:solidFill>
                  <a:srgbClr val="A9B7C6"/>
                </a:solidFill>
                <a:effectLst/>
                <a:latin typeface="JetBrains Mono"/>
              </a:rPr>
              <a:t>(() =&gt; {</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a:t>
            </a:r>
            <a:r>
              <a:rPr kumimoji="0" lang="en-US" altLang="en-US" sz="1200" b="1" i="1" u="none" strike="noStrike" cap="none" normalizeH="0" baseline="0" err="1">
                <a:ln>
                  <a:noFill/>
                </a:ln>
                <a:solidFill>
                  <a:srgbClr val="9876AA"/>
                </a:solidFill>
                <a:effectLst/>
                <a:latin typeface="JetBrains Mono"/>
              </a:rPr>
              <a:t>window</a:t>
            </a:r>
            <a:r>
              <a:rPr kumimoji="0" lang="en-US" altLang="en-US" sz="1200" b="0" i="0" u="none" strike="noStrike" cap="none" normalizeH="0" baseline="0" err="1">
                <a:ln>
                  <a:noFill/>
                </a:ln>
                <a:solidFill>
                  <a:srgbClr val="A9B7C6"/>
                </a:solidFill>
                <a:effectLst/>
                <a:latin typeface="JetBrains Mono"/>
              </a:rPr>
              <a:t>.</a:t>
            </a:r>
            <a:r>
              <a:rPr kumimoji="0" lang="en-US" altLang="en-US" sz="1200" b="0" i="0" u="none" strike="noStrike" cap="none" normalizeH="0" baseline="0" err="1">
                <a:ln>
                  <a:noFill/>
                </a:ln>
                <a:solidFill>
                  <a:srgbClr val="FFC66D"/>
                </a:solidFill>
                <a:effectLst/>
                <a:latin typeface="JetBrains Mono"/>
              </a:rPr>
              <a:t>addEventListener</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6A8759"/>
                </a:solidFill>
                <a:effectLst/>
                <a:latin typeface="JetBrains Mono"/>
              </a:rPr>
              <a:t>'</a:t>
            </a:r>
            <a:r>
              <a:rPr kumimoji="0" lang="en-US" altLang="en-US" sz="1200" b="0" i="0" u="none" strike="noStrike" cap="none" normalizeH="0" baseline="0" err="1">
                <a:ln>
                  <a:noFill/>
                </a:ln>
                <a:solidFill>
                  <a:srgbClr val="6A8759"/>
                </a:solidFill>
                <a:effectLst/>
                <a:latin typeface="JetBrains Mono"/>
              </a:rPr>
              <a:t>keydown</a:t>
            </a:r>
            <a:r>
              <a:rPr kumimoji="0" lang="en-US" altLang="en-US" sz="1200" b="0" i="0" u="none" strike="noStrike" cap="none" normalizeH="0" baseline="0">
                <a:ln>
                  <a:noFill/>
                </a:ln>
                <a:solidFill>
                  <a:srgbClr val="6A8759"/>
                </a:solidFill>
                <a:effectLst/>
                <a:latin typeface="JetBrains Mono"/>
              </a:rPr>
              <a:t>'</a:t>
            </a:r>
            <a:r>
              <a:rPr kumimoji="0" lang="en-US" altLang="en-US" sz="1200" b="0" i="0" u="none" strike="noStrike" cap="none" normalizeH="0" baseline="0">
                <a:ln>
                  <a:noFill/>
                </a:ln>
                <a:solidFill>
                  <a:srgbClr val="CC7832"/>
                </a:solidFill>
                <a:effectLst/>
                <a:latin typeface="JetBrains Mono"/>
              </a:rPr>
              <a:t>, </a:t>
            </a:r>
            <a:r>
              <a:rPr kumimoji="0" lang="en-US" altLang="en-US" sz="1200" b="0" i="0" u="none" strike="noStrike" cap="none" normalizeH="0" baseline="0" err="1">
                <a:ln>
                  <a:noFill/>
                </a:ln>
                <a:solidFill>
                  <a:srgbClr val="FFC66D"/>
                </a:solidFill>
                <a:effectLst/>
                <a:latin typeface="JetBrains Mono"/>
              </a:rPr>
              <a:t>handleKeyDown</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CC7832"/>
                </a:solidFill>
                <a:effectLst/>
                <a:latin typeface="JetBrains Mono"/>
              </a:rPr>
              <a:t>;</a:t>
            </a:r>
            <a:br>
              <a:rPr kumimoji="0" lang="en-US" altLang="en-US" sz="1200" b="0" i="0" u="none" strike="noStrike" cap="none" normalizeH="0" baseline="0">
                <a:ln>
                  <a:noFill/>
                </a:ln>
                <a:solidFill>
                  <a:srgbClr val="CC7832"/>
                </a:solidFill>
                <a:effectLst/>
                <a:latin typeface="JetBrains Mono"/>
              </a:rPr>
            </a:br>
            <a:br>
              <a:rPr kumimoji="0" lang="en-US" altLang="en-US" sz="1200" b="0" i="0" u="none" strike="noStrike" cap="none" normalizeH="0" baseline="0">
                <a:ln>
                  <a:noFill/>
                </a:ln>
                <a:solidFill>
                  <a:srgbClr val="CC7832"/>
                </a:solidFill>
                <a:effectLst/>
                <a:latin typeface="JetBrains Mono"/>
              </a:rPr>
            </a:br>
            <a:r>
              <a:rPr kumimoji="0" lang="en-US" altLang="en-US" sz="1200" b="0" i="0" u="none" strike="noStrike" cap="none" normalizeH="0" baseline="0">
                <a:ln>
                  <a:noFill/>
                </a:ln>
                <a:solidFill>
                  <a:srgbClr val="CC7832"/>
                </a:solidFill>
                <a:effectLst/>
                <a:latin typeface="JetBrains Mono"/>
              </a:rPr>
              <a:t>    </a:t>
            </a:r>
            <a:r>
              <a:rPr kumimoji="0" lang="en-US" altLang="en-US" sz="1200" b="0" i="0" u="none" strike="noStrike" cap="none" normalizeH="0" baseline="0">
                <a:ln>
                  <a:noFill/>
                </a:ln>
                <a:solidFill>
                  <a:srgbClr val="808080"/>
                </a:solidFill>
                <a:effectLst/>
                <a:latin typeface="JetBrains Mono"/>
              </a:rPr>
              <a:t>// cleanup listener</a:t>
            </a:r>
            <a:br>
              <a:rPr kumimoji="0" lang="en-US" altLang="en-US" sz="1200" b="0" i="0" u="none" strike="noStrike" cap="none" normalizeH="0" baseline="0">
                <a:ln>
                  <a:noFill/>
                </a:ln>
                <a:solidFill>
                  <a:srgbClr val="808080"/>
                </a:solidFill>
                <a:effectLst/>
                <a:latin typeface="JetBrains Mono"/>
              </a:rPr>
            </a:br>
            <a:r>
              <a:rPr kumimoji="0" lang="en-US" altLang="en-US" sz="1200" b="0" i="0" u="none" strike="noStrike" cap="none" normalizeH="0" baseline="0">
                <a:ln>
                  <a:noFill/>
                </a:ln>
                <a:solidFill>
                  <a:srgbClr val="808080"/>
                </a:solidFill>
                <a:effectLst/>
                <a:latin typeface="JetBrains Mono"/>
              </a:rPr>
              <a:t>    </a:t>
            </a:r>
            <a:r>
              <a:rPr kumimoji="0" lang="en-US" altLang="en-US" sz="1200" b="0" i="0" u="none" strike="noStrike" cap="none" normalizeH="0" baseline="0">
                <a:ln>
                  <a:noFill/>
                </a:ln>
                <a:solidFill>
                  <a:srgbClr val="CC7832"/>
                </a:solidFill>
                <a:effectLst/>
                <a:latin typeface="JetBrains Mono"/>
              </a:rPr>
              <a:t>return </a:t>
            </a:r>
            <a:r>
              <a:rPr kumimoji="0" lang="en-US" altLang="en-US" sz="1200" b="0" i="0" u="none" strike="noStrike" cap="none" normalizeH="0" baseline="0">
                <a:ln>
                  <a:noFill/>
                </a:ln>
                <a:solidFill>
                  <a:srgbClr val="A9B7C6"/>
                </a:solidFill>
                <a:effectLst/>
                <a:latin typeface="JetBrains Mono"/>
              </a:rPr>
              <a:t>() =&gt; {</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a:t>
            </a:r>
            <a:r>
              <a:rPr kumimoji="0" lang="en-US" altLang="en-US" sz="1200" b="1" i="1" u="none" strike="noStrike" cap="none" normalizeH="0" baseline="0" err="1">
                <a:ln>
                  <a:noFill/>
                </a:ln>
                <a:solidFill>
                  <a:srgbClr val="9876AA"/>
                </a:solidFill>
                <a:effectLst/>
                <a:latin typeface="JetBrains Mono"/>
              </a:rPr>
              <a:t>window</a:t>
            </a:r>
            <a:r>
              <a:rPr kumimoji="0" lang="en-US" altLang="en-US" sz="1200" b="0" i="0" u="none" strike="noStrike" cap="none" normalizeH="0" baseline="0" err="1">
                <a:ln>
                  <a:noFill/>
                </a:ln>
                <a:solidFill>
                  <a:srgbClr val="A9B7C6"/>
                </a:solidFill>
                <a:effectLst/>
                <a:latin typeface="JetBrains Mono"/>
              </a:rPr>
              <a:t>.</a:t>
            </a:r>
            <a:r>
              <a:rPr kumimoji="0" lang="en-US" altLang="en-US" sz="1200" b="0" i="0" u="none" strike="noStrike" cap="none" normalizeH="0" baseline="0" err="1">
                <a:ln>
                  <a:noFill/>
                </a:ln>
                <a:solidFill>
                  <a:srgbClr val="FFC66D"/>
                </a:solidFill>
                <a:effectLst/>
                <a:latin typeface="JetBrains Mono"/>
              </a:rPr>
              <a:t>removeEventListener</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6A8759"/>
                </a:solidFill>
                <a:effectLst/>
                <a:latin typeface="JetBrains Mono"/>
              </a:rPr>
              <a:t>'</a:t>
            </a:r>
            <a:r>
              <a:rPr kumimoji="0" lang="en-US" altLang="en-US" sz="1200" b="0" i="0" u="none" strike="noStrike" cap="none" normalizeH="0" baseline="0" err="1">
                <a:ln>
                  <a:noFill/>
                </a:ln>
                <a:solidFill>
                  <a:srgbClr val="6A8759"/>
                </a:solidFill>
                <a:effectLst/>
                <a:latin typeface="JetBrains Mono"/>
              </a:rPr>
              <a:t>keydown</a:t>
            </a:r>
            <a:r>
              <a:rPr kumimoji="0" lang="en-US" altLang="en-US" sz="1200" b="0" i="0" u="none" strike="noStrike" cap="none" normalizeH="0" baseline="0">
                <a:ln>
                  <a:noFill/>
                </a:ln>
                <a:solidFill>
                  <a:srgbClr val="6A8759"/>
                </a:solidFill>
                <a:effectLst/>
                <a:latin typeface="JetBrains Mono"/>
              </a:rPr>
              <a:t>'</a:t>
            </a:r>
            <a:r>
              <a:rPr kumimoji="0" lang="en-US" altLang="en-US" sz="1200" b="0" i="0" u="none" strike="noStrike" cap="none" normalizeH="0" baseline="0">
                <a:ln>
                  <a:noFill/>
                </a:ln>
                <a:solidFill>
                  <a:srgbClr val="CC7832"/>
                </a:solidFill>
                <a:effectLst/>
                <a:latin typeface="JetBrains Mono"/>
              </a:rPr>
              <a:t>, </a:t>
            </a:r>
            <a:r>
              <a:rPr kumimoji="0" lang="en-US" altLang="en-US" sz="1200" b="0" i="0" u="none" strike="noStrike" cap="none" normalizeH="0" baseline="0" err="1">
                <a:ln>
                  <a:noFill/>
                </a:ln>
                <a:solidFill>
                  <a:srgbClr val="FFC66D"/>
                </a:solidFill>
                <a:effectLst/>
                <a:latin typeface="JetBrains Mono"/>
              </a:rPr>
              <a:t>handleKeyDown</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CC7832"/>
                </a:solidFill>
                <a:effectLst/>
                <a:latin typeface="JetBrains Mono"/>
              </a:rPr>
              <a:t>;</a:t>
            </a:r>
            <a:br>
              <a:rPr kumimoji="0" lang="en-US" altLang="en-US" sz="1200" b="0" i="0" u="none" strike="noStrike" cap="none" normalizeH="0" baseline="0">
                <a:ln>
                  <a:noFill/>
                </a:ln>
                <a:solidFill>
                  <a:srgbClr val="CC7832"/>
                </a:solidFill>
                <a:effectLst/>
                <a:latin typeface="JetBrains Mono"/>
              </a:rPr>
            </a:br>
            <a:r>
              <a:rPr kumimoji="0" lang="en-US" altLang="en-US" sz="1200" b="0" i="0" u="none" strike="noStrike" cap="none" normalizeH="0" baseline="0">
                <a:ln>
                  <a:noFill/>
                </a:ln>
                <a:solidFill>
                  <a:srgbClr val="CC7832"/>
                </a:solidFill>
                <a:effectLst/>
                <a:latin typeface="JetBrains Mono"/>
              </a:rPr>
              <a:t>    </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CC7832"/>
                </a:solidFill>
                <a:effectLst/>
                <a:latin typeface="JetBrains Mono"/>
              </a:rPr>
              <a:t>;</a:t>
            </a:r>
            <a:br>
              <a:rPr kumimoji="0" lang="en-US" altLang="en-US" sz="1200" b="0" i="0" u="none" strike="noStrike" cap="none" normalizeH="0" baseline="0">
                <a:ln>
                  <a:noFill/>
                </a:ln>
                <a:solidFill>
                  <a:srgbClr val="CC7832"/>
                </a:solidFill>
                <a:effectLst/>
                <a:latin typeface="JetBrains Mono"/>
              </a:rPr>
            </a:br>
            <a:r>
              <a:rPr kumimoji="0" lang="en-US" altLang="en-US" sz="1200" b="0" i="0" u="none" strike="noStrike" cap="none" normalizeH="0" baseline="0">
                <a:ln>
                  <a:noFill/>
                </a:ln>
                <a:solidFill>
                  <a:srgbClr val="CC7832"/>
                </a:solidFill>
                <a:effectLst/>
                <a:latin typeface="JetBrains Mono"/>
              </a:rPr>
              <a:t>  </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CC7832"/>
                </a:solidFill>
                <a:effectLst/>
                <a:latin typeface="JetBrains Mono"/>
              </a:rPr>
              <a:t>, </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CC7832"/>
                </a:solidFill>
                <a:effectLst/>
                <a:latin typeface="JetBrains Mono"/>
              </a:rPr>
              <a:t>;</a:t>
            </a:r>
            <a:br>
              <a:rPr kumimoji="0" lang="en-US" altLang="en-US" sz="1200" b="0" i="0" u="none" strike="noStrike" cap="none" normalizeH="0" baseline="0">
                <a:ln>
                  <a:noFill/>
                </a:ln>
                <a:solidFill>
                  <a:srgbClr val="CC7832"/>
                </a:solidFill>
                <a:effectLst/>
                <a:latin typeface="JetBrains Mono"/>
              </a:rPr>
            </a:br>
            <a:br>
              <a:rPr kumimoji="0" lang="en-US" altLang="en-US" sz="1200" b="0" i="0" u="none" strike="noStrike" cap="none" normalizeH="0" baseline="0">
                <a:ln>
                  <a:noFill/>
                </a:ln>
                <a:solidFill>
                  <a:srgbClr val="CC7832"/>
                </a:solidFill>
                <a:effectLst/>
                <a:latin typeface="JetBrains Mono"/>
              </a:rPr>
            </a:br>
            <a:r>
              <a:rPr kumimoji="0" lang="en-US" altLang="en-US" sz="1200" b="0" i="0" u="none" strike="noStrike" cap="none" normalizeH="0" baseline="0">
                <a:ln>
                  <a:noFill/>
                </a:ln>
                <a:solidFill>
                  <a:srgbClr val="CC7832"/>
                </a:solidFill>
                <a:effectLst/>
                <a:latin typeface="JetBrains Mono"/>
              </a:rPr>
              <a:t>  return </a:t>
            </a:r>
            <a:r>
              <a:rPr kumimoji="0" lang="en-US" altLang="en-US" sz="1200" b="0" i="0" u="none" strike="noStrike" cap="none" normalizeH="0" baseline="0">
                <a:ln>
                  <a:noFill/>
                </a:ln>
                <a:solidFill>
                  <a:srgbClr val="A9B7C6"/>
                </a:solidFill>
                <a:effectLst/>
                <a:latin typeface="JetBrains Mono"/>
              </a:rPr>
              <a:t>(</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a:t>
            </a:r>
            <a:r>
              <a:rPr kumimoji="0" lang="en-US" altLang="en-US" sz="1200" b="0" i="0" u="none" strike="noStrike" cap="none" normalizeH="0" baseline="0">
                <a:ln>
                  <a:noFill/>
                </a:ln>
                <a:solidFill>
                  <a:srgbClr val="E8BF6A"/>
                </a:solidFill>
                <a:effectLst/>
                <a:latin typeface="JetBrains Mono"/>
              </a:rPr>
              <a:t>&lt;span&gt;</a:t>
            </a:r>
            <a:br>
              <a:rPr kumimoji="0" lang="en-US" altLang="en-US" sz="1200" b="0" i="0" u="none" strike="noStrike" cap="none" normalizeH="0" baseline="0">
                <a:ln>
                  <a:noFill/>
                </a:ln>
                <a:solidFill>
                  <a:srgbClr val="E8BF6A"/>
                </a:solidFill>
                <a:effectLst/>
                <a:latin typeface="JetBrains Mono"/>
              </a:rPr>
            </a:br>
            <a:r>
              <a:rPr kumimoji="0" lang="en-US" altLang="en-US" sz="1200" b="0" i="0" u="none" strike="noStrike" cap="none" normalizeH="0" baseline="0">
                <a:ln>
                  <a:noFill/>
                </a:ln>
                <a:solidFill>
                  <a:srgbClr val="E8BF6A"/>
                </a:solidFill>
                <a:effectLst/>
                <a:latin typeface="JetBrains Mono"/>
              </a:rPr>
              <a:t>      </a:t>
            </a:r>
            <a:r>
              <a:rPr kumimoji="0" lang="en-US" altLang="en-US" sz="1200" b="0" i="0" u="none" strike="noStrike" cap="none" normalizeH="0" baseline="0">
                <a:ln>
                  <a:noFill/>
                </a:ln>
                <a:solidFill>
                  <a:srgbClr val="A9B7C6"/>
                </a:solidFill>
                <a:effectLst/>
                <a:latin typeface="JetBrains Mono"/>
              </a:rPr>
              <a:t>Hello !</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a:t>
            </a:r>
            <a:r>
              <a:rPr kumimoji="0" lang="en-US" altLang="en-US" sz="1200" b="0" i="0" u="none" strike="noStrike" cap="none" normalizeH="0" baseline="0">
                <a:ln>
                  <a:noFill/>
                </a:ln>
                <a:solidFill>
                  <a:srgbClr val="E8BF6A"/>
                </a:solidFill>
                <a:effectLst/>
                <a:latin typeface="JetBrains Mono"/>
              </a:rPr>
              <a:t>&lt;/span&gt;</a:t>
            </a:r>
            <a:br>
              <a:rPr kumimoji="0" lang="en-US" altLang="en-US" sz="1200" b="0" i="0" u="none" strike="noStrike" cap="none" normalizeH="0" baseline="0">
                <a:ln>
                  <a:noFill/>
                </a:ln>
                <a:solidFill>
                  <a:srgbClr val="E8BF6A"/>
                </a:solidFill>
                <a:effectLst/>
                <a:latin typeface="JetBrains Mono"/>
              </a:rPr>
            </a:br>
            <a:r>
              <a:rPr kumimoji="0" lang="en-US" altLang="en-US" sz="1200" b="0" i="0" u="none" strike="noStrike" cap="none" normalizeH="0" baseline="0">
                <a:ln>
                  <a:noFill/>
                </a:ln>
                <a:solidFill>
                  <a:srgbClr val="E8BF6A"/>
                </a:solidFill>
                <a:effectLst/>
                <a:latin typeface="JetBrains Mono"/>
              </a:rPr>
              <a:t>  </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CC7832"/>
                </a:solidFill>
                <a:effectLst/>
                <a:latin typeface="JetBrains Mono"/>
              </a:rPr>
              <a:t>;</a:t>
            </a:r>
            <a:br>
              <a:rPr kumimoji="0" lang="en-US" altLang="en-US" sz="1200" b="0" i="0" u="none" strike="noStrike" cap="none" normalizeH="0" baseline="0">
                <a:ln>
                  <a:noFill/>
                </a:ln>
                <a:solidFill>
                  <a:srgbClr val="CC7832"/>
                </a:solidFill>
                <a:effectLst/>
                <a:latin typeface="JetBrains Mono"/>
              </a:rPr>
            </a:b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CC7832"/>
                </a:solidFill>
                <a:effectLst/>
                <a:latin typeface="JetBrains Mono"/>
              </a:rPr>
              <a:t>;</a:t>
            </a:r>
            <a:br>
              <a:rPr kumimoji="0" lang="en-US" altLang="en-US" sz="1200" b="0" i="0" u="none" strike="noStrike" cap="none" normalizeH="0" baseline="0">
                <a:ln>
                  <a:noFill/>
                </a:ln>
                <a:solidFill>
                  <a:srgbClr val="CC7832"/>
                </a:solidFill>
                <a:effectLst/>
                <a:latin typeface="JetBrains Mono"/>
              </a:rPr>
            </a:br>
            <a:br>
              <a:rPr kumimoji="0" lang="en-US" altLang="en-US" sz="1200" b="0" i="0" u="none" strike="noStrike" cap="none" normalizeH="0" baseline="0">
                <a:ln>
                  <a:noFill/>
                </a:ln>
                <a:solidFill>
                  <a:srgbClr val="CC7832"/>
                </a:solidFill>
                <a:effectLst/>
                <a:latin typeface="JetBrains Mono"/>
              </a:rPr>
            </a:br>
            <a:r>
              <a:rPr kumimoji="0" lang="en-US" altLang="en-US" sz="1200" b="0" i="0" u="none" strike="noStrike" cap="none" normalizeH="0" baseline="0">
                <a:ln>
                  <a:noFill/>
                </a:ln>
                <a:solidFill>
                  <a:srgbClr val="CC7832"/>
                </a:solidFill>
                <a:effectLst/>
                <a:latin typeface="JetBrains Mono"/>
              </a:rPr>
              <a:t>export default </a:t>
            </a:r>
            <a:r>
              <a:rPr kumimoji="0" lang="en-US" altLang="en-US" sz="1200" b="0" i="0" u="none" strike="noStrike" cap="none" normalizeH="0" baseline="0" err="1">
                <a:ln>
                  <a:noFill/>
                </a:ln>
                <a:solidFill>
                  <a:srgbClr val="FFC66D"/>
                </a:solidFill>
                <a:effectLst/>
                <a:latin typeface="JetBrains Mono"/>
              </a:rPr>
              <a:t>MonComposant</a:t>
            </a:r>
            <a:r>
              <a:rPr kumimoji="0" lang="en-US" altLang="en-US" sz="1200" b="0" i="0" u="none" strike="noStrike" cap="none" normalizeH="0" baseline="0">
                <a:ln>
                  <a:noFill/>
                </a:ln>
                <a:solidFill>
                  <a:srgbClr val="CC7832"/>
                </a:solidFill>
                <a:effectLst/>
                <a:latin typeface="JetBrains Mono"/>
              </a:rPr>
              <a:t>;</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A23236A9-6330-438A-9B8D-D4D6A8BAD3CD}"/>
              </a:ext>
            </a:extLst>
          </p:cNvPr>
          <p:cNvSpPr/>
          <p:nvPr/>
        </p:nvSpPr>
        <p:spPr>
          <a:xfrm>
            <a:off x="707259" y="3429000"/>
            <a:ext cx="4160831" cy="14129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1C7E16C-D9AE-4658-AD96-93F396DA463A}"/>
              </a:ext>
            </a:extLst>
          </p:cNvPr>
          <p:cNvSpPr>
            <a:spLocks noChangeArrowheads="1"/>
          </p:cNvSpPr>
          <p:nvPr/>
        </p:nvSpPr>
        <p:spPr bwMode="auto">
          <a:xfrm>
            <a:off x="5712823" y="1942016"/>
            <a:ext cx="6365966" cy="360098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CC7832"/>
                </a:solidFill>
                <a:effectLst/>
                <a:latin typeface="JetBrains Mono"/>
              </a:rPr>
              <a:t>class </a:t>
            </a:r>
            <a:r>
              <a:rPr kumimoji="0" lang="en-US" altLang="en-US" sz="1200" b="0" i="0" u="none" strike="noStrike" cap="none" normalizeH="0" baseline="0" err="1">
                <a:ln>
                  <a:noFill/>
                </a:ln>
                <a:solidFill>
                  <a:srgbClr val="A9B7C6"/>
                </a:solidFill>
                <a:effectLst/>
                <a:latin typeface="JetBrains Mono"/>
              </a:rPr>
              <a:t>MyComponent</a:t>
            </a:r>
            <a:r>
              <a:rPr kumimoji="0" lang="en-US" altLang="en-US" sz="1200" b="0" i="0" u="none" strike="noStrike" cap="none" normalizeH="0" baseline="0">
                <a:ln>
                  <a:noFill/>
                </a:ln>
                <a:solidFill>
                  <a:srgbClr val="A9B7C6"/>
                </a:solidFill>
                <a:effectLst/>
                <a:latin typeface="JetBrains Mono"/>
              </a:rPr>
              <a:t> </a:t>
            </a:r>
            <a:r>
              <a:rPr kumimoji="0" lang="en-US" altLang="en-US" sz="1200" b="0" i="0" u="none" strike="noStrike" cap="none" normalizeH="0" baseline="0">
                <a:ln>
                  <a:noFill/>
                </a:ln>
                <a:solidFill>
                  <a:srgbClr val="CC7832"/>
                </a:solidFill>
                <a:effectLst/>
                <a:latin typeface="JetBrains Mono"/>
              </a:rPr>
              <a:t>extends </a:t>
            </a:r>
            <a:r>
              <a:rPr kumimoji="0" lang="en-US" altLang="en-US" sz="1200" b="1" i="1" u="none" strike="noStrike" cap="none" normalizeH="0" baseline="0" err="1">
                <a:ln>
                  <a:noFill/>
                </a:ln>
                <a:solidFill>
                  <a:srgbClr val="9876AA"/>
                </a:solidFill>
                <a:effectLst/>
                <a:latin typeface="JetBrains Mono"/>
              </a:rPr>
              <a:t>React</a:t>
            </a:r>
            <a:r>
              <a:rPr kumimoji="0" lang="en-US" altLang="en-US" sz="1200" b="0" i="0" u="none" strike="noStrike" cap="none" normalizeH="0" baseline="0" err="1">
                <a:ln>
                  <a:noFill/>
                </a:ln>
                <a:solidFill>
                  <a:srgbClr val="A9B7C6"/>
                </a:solidFill>
                <a:effectLst/>
                <a:latin typeface="JetBrains Mono"/>
              </a:rPr>
              <a:t>.Component</a:t>
            </a:r>
            <a:r>
              <a:rPr kumimoji="0" lang="en-US" altLang="en-US" sz="1200" b="0" i="0" u="none" strike="noStrike" cap="none" normalizeH="0" baseline="0">
                <a:ln>
                  <a:noFill/>
                </a:ln>
                <a:solidFill>
                  <a:srgbClr val="A9B7C6"/>
                </a:solidFill>
                <a:effectLst/>
                <a:latin typeface="JetBrains Mono"/>
              </a:rPr>
              <a:t> {</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a:t>
            </a:r>
            <a:r>
              <a:rPr kumimoji="0" lang="en-US" altLang="en-US" sz="1200" b="0" i="0" u="none" strike="noStrike" cap="none" normalizeH="0" baseline="0">
                <a:ln>
                  <a:noFill/>
                </a:ln>
                <a:solidFill>
                  <a:srgbClr val="CC7832"/>
                </a:solidFill>
                <a:effectLst/>
                <a:latin typeface="JetBrains Mono"/>
              </a:rPr>
              <a:t>constructor</a:t>
            </a:r>
            <a:r>
              <a:rPr kumimoji="0" lang="en-US" altLang="en-US" sz="1200" b="0" i="0" u="none" strike="noStrike" cap="none" normalizeH="0" baseline="0">
                <a:ln>
                  <a:noFill/>
                </a:ln>
                <a:solidFill>
                  <a:srgbClr val="A9B7C6"/>
                </a:solidFill>
                <a:effectLst/>
                <a:latin typeface="JetBrains Mono"/>
              </a:rPr>
              <a:t>(){</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a:t>
            </a:r>
            <a:r>
              <a:rPr kumimoji="0" lang="en-US" altLang="en-US" sz="1200" b="0" i="0" u="none" strike="noStrike" cap="none" normalizeH="0" baseline="0">
                <a:ln>
                  <a:noFill/>
                </a:ln>
                <a:solidFill>
                  <a:srgbClr val="CC7832"/>
                </a:solidFill>
                <a:effectLst/>
                <a:latin typeface="JetBrains Mono"/>
              </a:rPr>
              <a:t>super</a:t>
            </a:r>
            <a:r>
              <a:rPr kumimoji="0" lang="en-US" altLang="en-US" sz="1200" b="0" i="0" u="none" strike="noStrike" cap="none" normalizeH="0" baseline="0">
                <a:ln>
                  <a:noFill/>
                </a:ln>
                <a:solidFill>
                  <a:srgbClr val="A9B7C6"/>
                </a:solidFill>
                <a:effectLst/>
                <a:latin typeface="JetBrains Mono"/>
              </a:rPr>
              <a:t>(</a:t>
            </a:r>
            <a:r>
              <a:rPr kumimoji="0" lang="en-US" altLang="en-US" sz="1200" b="1" i="1" u="none" strike="noStrike" cap="none" normalizeH="0" baseline="0">
                <a:ln>
                  <a:noFill/>
                </a:ln>
                <a:solidFill>
                  <a:srgbClr val="9876AA"/>
                </a:solidFill>
                <a:effectLst/>
                <a:latin typeface="JetBrains Mono"/>
              </a:rPr>
              <a:t>props</a:t>
            </a:r>
            <a:r>
              <a:rPr kumimoji="0" lang="en-US" altLang="en-US" sz="1200" b="0" i="0" u="none" strike="noStrike" cap="none" normalizeH="0" baseline="0">
                <a:ln>
                  <a:noFill/>
                </a:ln>
                <a:solidFill>
                  <a:srgbClr val="A9B7C6"/>
                </a:solidFill>
                <a:effectLst/>
                <a:latin typeface="JetBrains Mono"/>
              </a:rPr>
              <a:t>)</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a:t>
            </a:r>
            <a:r>
              <a:rPr kumimoji="0" lang="en-US" altLang="en-US" sz="1200" b="0" i="0" u="none" strike="noStrike" cap="none" normalizeH="0" baseline="0" err="1">
                <a:ln>
                  <a:noFill/>
                </a:ln>
                <a:solidFill>
                  <a:srgbClr val="CC7832"/>
                </a:solidFill>
                <a:effectLst/>
                <a:latin typeface="JetBrains Mono"/>
              </a:rPr>
              <a:t>this</a:t>
            </a:r>
            <a:r>
              <a:rPr kumimoji="0" lang="en-US" altLang="en-US" sz="1200" b="0" i="0" u="none" strike="noStrike" cap="none" normalizeH="0" baseline="0" err="1">
                <a:ln>
                  <a:noFill/>
                </a:ln>
                <a:solidFill>
                  <a:srgbClr val="A9B7C6"/>
                </a:solidFill>
                <a:effectLst/>
                <a:latin typeface="JetBrains Mono"/>
              </a:rPr>
              <a:t>.</a:t>
            </a:r>
            <a:r>
              <a:rPr kumimoji="0" lang="en-US" altLang="en-US" sz="1200" b="0" i="0" u="none" strike="noStrike" cap="none" normalizeH="0" baseline="0" err="1">
                <a:ln>
                  <a:noFill/>
                </a:ln>
                <a:solidFill>
                  <a:srgbClr val="FFC66D"/>
                </a:solidFill>
                <a:effectLst/>
                <a:latin typeface="JetBrains Mono"/>
              </a:rPr>
              <a:t>handleClick</a:t>
            </a:r>
            <a:r>
              <a:rPr kumimoji="0" lang="en-US" altLang="en-US" sz="1200" b="0" i="0" u="none" strike="noStrike" cap="none" normalizeH="0" baseline="0">
                <a:ln>
                  <a:noFill/>
                </a:ln>
                <a:solidFill>
                  <a:srgbClr val="FFC66D"/>
                </a:solidFill>
                <a:effectLst/>
                <a:latin typeface="JetBrains Mono"/>
              </a:rPr>
              <a:t> </a:t>
            </a:r>
            <a:r>
              <a:rPr kumimoji="0" lang="en-US" altLang="en-US" sz="1200" b="0" i="0" u="none" strike="noStrike" cap="none" normalizeH="0" baseline="0">
                <a:ln>
                  <a:noFill/>
                </a:ln>
                <a:solidFill>
                  <a:srgbClr val="A9B7C6"/>
                </a:solidFill>
                <a:effectLst/>
                <a:latin typeface="JetBrains Mono"/>
              </a:rPr>
              <a:t>= </a:t>
            </a:r>
            <a:r>
              <a:rPr kumimoji="0" lang="en-US" altLang="en-US" sz="1200" b="0" i="0" u="none" strike="noStrike" cap="none" normalizeH="0" baseline="0" err="1">
                <a:ln>
                  <a:noFill/>
                </a:ln>
                <a:solidFill>
                  <a:srgbClr val="CC7832"/>
                </a:solidFill>
                <a:effectLst/>
                <a:latin typeface="JetBrains Mono"/>
              </a:rPr>
              <a:t>this</a:t>
            </a:r>
            <a:r>
              <a:rPr kumimoji="0" lang="en-US" altLang="en-US" sz="1200" b="0" i="0" u="none" strike="noStrike" cap="none" normalizeH="0" baseline="0" err="1">
                <a:ln>
                  <a:noFill/>
                </a:ln>
                <a:solidFill>
                  <a:srgbClr val="A9B7C6"/>
                </a:solidFill>
                <a:effectLst/>
                <a:latin typeface="JetBrains Mono"/>
              </a:rPr>
              <a:t>.</a:t>
            </a:r>
            <a:r>
              <a:rPr kumimoji="0" lang="en-US" altLang="en-US" sz="1200" b="0" i="0" u="none" strike="noStrike" cap="none" normalizeH="0" baseline="0" err="1">
                <a:ln>
                  <a:noFill/>
                </a:ln>
                <a:solidFill>
                  <a:srgbClr val="FFC66D"/>
                </a:solidFill>
                <a:effectLst/>
                <a:latin typeface="JetBrains Mono"/>
              </a:rPr>
              <a:t>handleClick</a:t>
            </a:r>
            <a:r>
              <a:rPr kumimoji="0" lang="en-US" altLang="en-US" sz="1200" b="0" i="0" u="none" strike="noStrike" cap="none" normalizeH="0" baseline="0" err="1">
                <a:ln>
                  <a:noFill/>
                </a:ln>
                <a:solidFill>
                  <a:srgbClr val="A9B7C6"/>
                </a:solidFill>
                <a:effectLst/>
                <a:latin typeface="JetBrains Mono"/>
              </a:rPr>
              <a:t>.</a:t>
            </a:r>
            <a:r>
              <a:rPr kumimoji="0" lang="en-US" altLang="en-US" sz="1200" b="0" i="0" u="none" strike="noStrike" cap="none" normalizeH="0" baseline="0" err="1">
                <a:ln>
                  <a:noFill/>
                </a:ln>
                <a:solidFill>
                  <a:srgbClr val="FFC66D"/>
                </a:solidFill>
                <a:effectLst/>
                <a:latin typeface="JetBrains Mono"/>
              </a:rPr>
              <a:t>bind</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CC7832"/>
                </a:solidFill>
                <a:effectLst/>
                <a:latin typeface="JetBrains Mono"/>
              </a:rPr>
              <a:t>this</a:t>
            </a:r>
            <a:r>
              <a:rPr kumimoji="0" lang="en-US" altLang="en-US" sz="1200" b="0" i="0" u="none" strike="noStrike" cap="none" normalizeH="0" baseline="0">
                <a:ln>
                  <a:noFill/>
                </a:ln>
                <a:solidFill>
                  <a:srgbClr val="A9B7C6"/>
                </a:solidFill>
                <a:effectLst/>
                <a:latin typeface="JetBrains Mono"/>
              </a:rPr>
              <a:t>)</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a:t>
            </a:r>
            <a:r>
              <a:rPr kumimoji="0" lang="en-US" altLang="en-US" sz="1200" b="0" i="0" u="none" strike="noStrike" cap="none" normalizeH="0" baseline="0" err="1">
                <a:ln>
                  <a:noFill/>
                </a:ln>
                <a:solidFill>
                  <a:srgbClr val="FFC66D"/>
                </a:solidFill>
                <a:effectLst/>
                <a:latin typeface="JetBrains Mono"/>
              </a:rPr>
              <a:t>handleClick</a:t>
            </a:r>
            <a:r>
              <a:rPr kumimoji="0" lang="en-US" altLang="en-US" sz="1200" b="0" i="0" u="none" strike="noStrike" cap="none" normalizeH="0" baseline="0">
                <a:ln>
                  <a:noFill/>
                </a:ln>
                <a:solidFill>
                  <a:srgbClr val="FFC66D"/>
                </a:solidFill>
                <a:effectLst/>
                <a:latin typeface="JetBrains Mono"/>
              </a:rPr>
              <a:t> </a:t>
            </a:r>
            <a:r>
              <a:rPr kumimoji="0" lang="en-US" altLang="en-US" sz="1200" b="0" i="0" u="none" strike="noStrike" cap="none" normalizeH="0" baseline="0">
                <a:ln>
                  <a:noFill/>
                </a:ln>
                <a:solidFill>
                  <a:srgbClr val="A9B7C6"/>
                </a:solidFill>
                <a:effectLst/>
                <a:latin typeface="JetBrains Mono"/>
              </a:rPr>
              <a:t>= () =&gt; {</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a:t>
            </a:r>
            <a:r>
              <a:rPr kumimoji="0" lang="en-US" altLang="en-US" sz="1200" b="0" i="0" u="none" strike="noStrike" cap="none" normalizeH="0" baseline="0">
                <a:ln>
                  <a:noFill/>
                </a:ln>
                <a:solidFill>
                  <a:srgbClr val="808080"/>
                </a:solidFill>
                <a:effectLst/>
                <a:latin typeface="JetBrains Mono"/>
              </a:rPr>
              <a:t>//do something when we clicked</a:t>
            </a:r>
            <a:br>
              <a:rPr kumimoji="0" lang="en-US" altLang="en-US" sz="1200" b="0" i="0" u="none" strike="noStrike" cap="none" normalizeH="0" baseline="0">
                <a:ln>
                  <a:noFill/>
                </a:ln>
                <a:solidFill>
                  <a:srgbClr val="808080"/>
                </a:solidFill>
                <a:effectLst/>
                <a:latin typeface="JetBrains Mono"/>
              </a:rPr>
            </a:br>
            <a:r>
              <a:rPr kumimoji="0" lang="en-US" altLang="en-US" sz="1200" b="0" i="0" u="none" strike="noStrike" cap="none" normalizeH="0" baseline="0">
                <a:ln>
                  <a:noFill/>
                </a:ln>
                <a:solidFill>
                  <a:srgbClr val="808080"/>
                </a:solidFill>
                <a:effectLst/>
                <a:latin typeface="JetBrains Mono"/>
              </a:rPr>
              <a:t>  </a:t>
            </a:r>
            <a:r>
              <a:rPr kumimoji="0" lang="en-US" altLang="en-US" sz="1200" b="0" i="0" u="none" strike="noStrike" cap="none" normalizeH="0" baseline="0">
                <a:ln>
                  <a:noFill/>
                </a:ln>
                <a:solidFill>
                  <a:srgbClr val="A9B7C6"/>
                </a:solidFill>
                <a:effectLst/>
                <a:latin typeface="JetBrains Mono"/>
              </a:rPr>
              <a:t>}</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a:t>
            </a:r>
            <a:r>
              <a:rPr kumimoji="0" lang="en-US" altLang="en-US" sz="1200" b="0" i="0" u="none" strike="noStrike" cap="none" normalizeH="0" baseline="0" err="1">
                <a:ln>
                  <a:noFill/>
                </a:ln>
                <a:solidFill>
                  <a:srgbClr val="FFC66D"/>
                </a:solidFill>
                <a:effectLst/>
                <a:latin typeface="JetBrains Mono"/>
              </a:rPr>
              <a:t>componentDidMount</a:t>
            </a:r>
            <a:r>
              <a:rPr kumimoji="0" lang="en-US" altLang="en-US" sz="1200" b="0" i="0" u="none" strike="noStrike" cap="none" normalizeH="0" baseline="0">
                <a:ln>
                  <a:noFill/>
                </a:ln>
                <a:solidFill>
                  <a:srgbClr val="A9B7C6"/>
                </a:solidFill>
                <a:effectLst/>
                <a:latin typeface="JetBrains Mono"/>
              </a:rPr>
              <a:t>() {</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a:t>
            </a:r>
            <a:r>
              <a:rPr kumimoji="0" lang="en-US" altLang="en-US" sz="1200" b="1" i="1" u="none" strike="noStrike" cap="none" normalizeH="0" baseline="0" err="1">
                <a:ln>
                  <a:noFill/>
                </a:ln>
                <a:solidFill>
                  <a:srgbClr val="9876AA"/>
                </a:solidFill>
                <a:effectLst/>
                <a:latin typeface="JetBrains Mono"/>
              </a:rPr>
              <a:t>document</a:t>
            </a:r>
            <a:r>
              <a:rPr kumimoji="0" lang="en-US" altLang="en-US" sz="1200" b="0" i="0" u="none" strike="noStrike" cap="none" normalizeH="0" baseline="0" err="1">
                <a:ln>
                  <a:noFill/>
                </a:ln>
                <a:solidFill>
                  <a:srgbClr val="A9B7C6"/>
                </a:solidFill>
                <a:effectLst/>
                <a:latin typeface="JetBrains Mono"/>
              </a:rPr>
              <a:t>.</a:t>
            </a:r>
            <a:r>
              <a:rPr kumimoji="0" lang="en-US" altLang="en-US" sz="1200" b="0" i="0" u="none" strike="noStrike" cap="none" normalizeH="0" baseline="0" err="1">
                <a:ln>
                  <a:noFill/>
                </a:ln>
                <a:solidFill>
                  <a:srgbClr val="FFC66D"/>
                </a:solidFill>
                <a:effectLst/>
                <a:latin typeface="JetBrains Mono"/>
              </a:rPr>
              <a:t>addEventListener</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6A8759"/>
                </a:solidFill>
                <a:effectLst/>
                <a:latin typeface="JetBrains Mono"/>
              </a:rPr>
              <a:t>"</a:t>
            </a:r>
            <a:r>
              <a:rPr kumimoji="0" lang="en-US" altLang="en-US" sz="1200" b="0" i="0" u="none" strike="noStrike" cap="none" normalizeH="0" baseline="0" err="1">
                <a:ln>
                  <a:noFill/>
                </a:ln>
                <a:solidFill>
                  <a:srgbClr val="6A8759"/>
                </a:solidFill>
                <a:effectLst/>
                <a:latin typeface="JetBrains Mono"/>
              </a:rPr>
              <a:t>mousedown</a:t>
            </a:r>
            <a:r>
              <a:rPr kumimoji="0" lang="en-US" altLang="en-US" sz="1200" b="0" i="0" u="none" strike="noStrike" cap="none" normalizeH="0" baseline="0">
                <a:ln>
                  <a:noFill/>
                </a:ln>
                <a:solidFill>
                  <a:srgbClr val="6A8759"/>
                </a:solidFill>
                <a:effectLst/>
                <a:latin typeface="JetBrains Mono"/>
              </a:rPr>
              <a:t>"</a:t>
            </a:r>
            <a:r>
              <a:rPr kumimoji="0" lang="en-US" altLang="en-US" sz="1200" b="0" i="0" u="none" strike="noStrike" cap="none" normalizeH="0" baseline="0">
                <a:ln>
                  <a:noFill/>
                </a:ln>
                <a:solidFill>
                  <a:srgbClr val="CC7832"/>
                </a:solidFill>
                <a:effectLst/>
                <a:latin typeface="JetBrains Mono"/>
              </a:rPr>
              <a:t>, </a:t>
            </a:r>
            <a:r>
              <a:rPr kumimoji="0" lang="en-US" altLang="en-US" sz="1200" b="0" i="0" u="none" strike="noStrike" cap="none" normalizeH="0" baseline="0" err="1">
                <a:ln>
                  <a:noFill/>
                </a:ln>
                <a:solidFill>
                  <a:srgbClr val="CC7832"/>
                </a:solidFill>
                <a:effectLst/>
                <a:latin typeface="JetBrains Mono"/>
              </a:rPr>
              <a:t>this</a:t>
            </a:r>
            <a:r>
              <a:rPr kumimoji="0" lang="en-US" altLang="en-US" sz="1200" b="0" i="0" u="none" strike="noStrike" cap="none" normalizeH="0" baseline="0" err="1">
                <a:ln>
                  <a:noFill/>
                </a:ln>
                <a:solidFill>
                  <a:srgbClr val="A9B7C6"/>
                </a:solidFill>
                <a:effectLst/>
                <a:latin typeface="JetBrains Mono"/>
              </a:rPr>
              <a:t>.</a:t>
            </a:r>
            <a:r>
              <a:rPr kumimoji="0" lang="en-US" altLang="en-US" sz="1200" b="0" i="0" u="none" strike="noStrike" cap="none" normalizeH="0" baseline="0" err="1">
                <a:ln>
                  <a:noFill/>
                </a:ln>
                <a:solidFill>
                  <a:srgbClr val="FFC66D"/>
                </a:solidFill>
                <a:effectLst/>
                <a:latin typeface="JetBrains Mono"/>
              </a:rPr>
              <a:t>handleClick</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CC7832"/>
                </a:solidFill>
                <a:effectLst/>
                <a:latin typeface="JetBrains Mono"/>
              </a:rPr>
              <a:t>;</a:t>
            </a:r>
            <a:br>
              <a:rPr kumimoji="0" lang="en-US" altLang="en-US" sz="1200" b="0" i="0" u="none" strike="noStrike" cap="none" normalizeH="0" baseline="0">
                <a:ln>
                  <a:noFill/>
                </a:ln>
                <a:solidFill>
                  <a:srgbClr val="CC7832"/>
                </a:solidFill>
                <a:effectLst/>
                <a:latin typeface="JetBrains Mono"/>
              </a:rPr>
            </a:br>
            <a:r>
              <a:rPr kumimoji="0" lang="en-US" altLang="en-US" sz="1200" b="0" i="0" u="none" strike="noStrike" cap="none" normalizeH="0" baseline="0">
                <a:ln>
                  <a:noFill/>
                </a:ln>
                <a:solidFill>
                  <a:srgbClr val="CC7832"/>
                </a:solidFill>
                <a:effectLst/>
                <a:latin typeface="JetBrains Mono"/>
              </a:rPr>
              <a:t>  </a:t>
            </a:r>
            <a:r>
              <a:rPr kumimoji="0" lang="en-US" altLang="en-US" sz="1200" b="0" i="0" u="none" strike="noStrike" cap="none" normalizeH="0" baseline="0">
                <a:ln>
                  <a:noFill/>
                </a:ln>
                <a:solidFill>
                  <a:srgbClr val="A9B7C6"/>
                </a:solidFill>
                <a:effectLst/>
                <a:latin typeface="JetBrains Mono"/>
              </a:rPr>
              <a:t>}</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a:t>
            </a:r>
            <a:r>
              <a:rPr kumimoji="0" lang="en-US" altLang="en-US" sz="1200" b="0" i="0" u="none" strike="noStrike" cap="none" normalizeH="0" baseline="0" err="1">
                <a:ln>
                  <a:noFill/>
                </a:ln>
                <a:solidFill>
                  <a:srgbClr val="FFC66D"/>
                </a:solidFill>
                <a:effectLst/>
                <a:latin typeface="JetBrains Mono"/>
              </a:rPr>
              <a:t>componentWillUnMount</a:t>
            </a:r>
            <a:r>
              <a:rPr kumimoji="0" lang="en-US" altLang="en-US" sz="1200" b="0" i="0" u="none" strike="noStrike" cap="none" normalizeH="0" baseline="0">
                <a:ln>
                  <a:noFill/>
                </a:ln>
                <a:solidFill>
                  <a:srgbClr val="A9B7C6"/>
                </a:solidFill>
                <a:effectLst/>
                <a:latin typeface="JetBrains Mono"/>
              </a:rPr>
              <a:t>() {</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a:t>
            </a:r>
            <a:r>
              <a:rPr kumimoji="0" lang="en-US" altLang="en-US" sz="1200" b="1" i="1" u="none" strike="noStrike" cap="none" normalizeH="0" baseline="0" err="1">
                <a:ln>
                  <a:noFill/>
                </a:ln>
                <a:solidFill>
                  <a:srgbClr val="9876AA"/>
                </a:solidFill>
                <a:effectLst/>
                <a:latin typeface="JetBrains Mono"/>
              </a:rPr>
              <a:t>document</a:t>
            </a:r>
            <a:r>
              <a:rPr kumimoji="0" lang="en-US" altLang="en-US" sz="1200" b="0" i="0" u="none" strike="noStrike" cap="none" normalizeH="0" baseline="0" err="1">
                <a:ln>
                  <a:noFill/>
                </a:ln>
                <a:solidFill>
                  <a:srgbClr val="A9B7C6"/>
                </a:solidFill>
                <a:effectLst/>
                <a:latin typeface="JetBrains Mono"/>
              </a:rPr>
              <a:t>.</a:t>
            </a:r>
            <a:r>
              <a:rPr kumimoji="0" lang="en-US" altLang="en-US" sz="1200" b="0" i="0" u="none" strike="noStrike" cap="none" normalizeH="0" baseline="0" err="1">
                <a:ln>
                  <a:noFill/>
                </a:ln>
                <a:solidFill>
                  <a:srgbClr val="FFC66D"/>
                </a:solidFill>
                <a:effectLst/>
                <a:latin typeface="JetBrains Mono"/>
              </a:rPr>
              <a:t>removeEventListener</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6A8759"/>
                </a:solidFill>
                <a:effectLst/>
                <a:latin typeface="JetBrains Mono"/>
              </a:rPr>
              <a:t>"</a:t>
            </a:r>
            <a:r>
              <a:rPr kumimoji="0" lang="en-US" altLang="en-US" sz="1200" b="0" i="0" u="none" strike="noStrike" cap="none" normalizeH="0" baseline="0" err="1">
                <a:ln>
                  <a:noFill/>
                </a:ln>
                <a:solidFill>
                  <a:srgbClr val="6A8759"/>
                </a:solidFill>
                <a:effectLst/>
                <a:latin typeface="JetBrains Mono"/>
              </a:rPr>
              <a:t>mousedown</a:t>
            </a:r>
            <a:r>
              <a:rPr kumimoji="0" lang="en-US" altLang="en-US" sz="1200" b="0" i="0" u="none" strike="noStrike" cap="none" normalizeH="0" baseline="0">
                <a:ln>
                  <a:noFill/>
                </a:ln>
                <a:solidFill>
                  <a:srgbClr val="6A8759"/>
                </a:solidFill>
                <a:effectLst/>
                <a:latin typeface="JetBrains Mono"/>
              </a:rPr>
              <a:t>"</a:t>
            </a:r>
            <a:r>
              <a:rPr kumimoji="0" lang="en-US" altLang="en-US" sz="1200" b="0" i="0" u="none" strike="noStrike" cap="none" normalizeH="0" baseline="0">
                <a:ln>
                  <a:noFill/>
                </a:ln>
                <a:solidFill>
                  <a:srgbClr val="CC7832"/>
                </a:solidFill>
                <a:effectLst/>
                <a:latin typeface="JetBrains Mono"/>
              </a:rPr>
              <a:t>, </a:t>
            </a:r>
            <a:r>
              <a:rPr kumimoji="0" lang="en-US" altLang="en-US" sz="1200" b="0" i="0" u="none" strike="noStrike" cap="none" normalizeH="0" baseline="0" err="1">
                <a:ln>
                  <a:noFill/>
                </a:ln>
                <a:solidFill>
                  <a:srgbClr val="CC7832"/>
                </a:solidFill>
                <a:effectLst/>
                <a:latin typeface="JetBrains Mono"/>
              </a:rPr>
              <a:t>this</a:t>
            </a:r>
            <a:r>
              <a:rPr kumimoji="0" lang="en-US" altLang="en-US" sz="1200" b="0" i="0" u="none" strike="noStrike" cap="none" normalizeH="0" baseline="0" err="1">
                <a:ln>
                  <a:noFill/>
                </a:ln>
                <a:solidFill>
                  <a:srgbClr val="A9B7C6"/>
                </a:solidFill>
                <a:effectLst/>
                <a:latin typeface="JetBrains Mono"/>
              </a:rPr>
              <a:t>.</a:t>
            </a:r>
            <a:r>
              <a:rPr kumimoji="0" lang="en-US" altLang="en-US" sz="1200" b="0" i="0" u="none" strike="noStrike" cap="none" normalizeH="0" baseline="0" err="1">
                <a:ln>
                  <a:noFill/>
                </a:ln>
                <a:solidFill>
                  <a:srgbClr val="FFC66D"/>
                </a:solidFill>
                <a:effectLst/>
                <a:latin typeface="JetBrains Mono"/>
              </a:rPr>
              <a:t>handleClick</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CC7832"/>
                </a:solidFill>
                <a:effectLst/>
                <a:latin typeface="JetBrains Mono"/>
              </a:rPr>
              <a:t>;</a:t>
            </a:r>
            <a:br>
              <a:rPr kumimoji="0" lang="en-US" altLang="en-US" sz="1200" b="0" i="0" u="none" strike="noStrike" cap="none" normalizeH="0" baseline="0">
                <a:ln>
                  <a:noFill/>
                </a:ln>
                <a:solidFill>
                  <a:srgbClr val="CC7832"/>
                </a:solidFill>
                <a:effectLst/>
                <a:latin typeface="JetBrains Mono"/>
              </a:rPr>
            </a:br>
            <a:r>
              <a:rPr kumimoji="0" lang="en-US" altLang="en-US" sz="1200" b="0" i="0" u="none" strike="noStrike" cap="none" normalizeH="0" baseline="0">
                <a:ln>
                  <a:noFill/>
                </a:ln>
                <a:solidFill>
                  <a:srgbClr val="CC7832"/>
                </a:solidFill>
                <a:effectLst/>
                <a:latin typeface="JetBrains Mono"/>
              </a:rPr>
              <a:t>  </a:t>
            </a:r>
            <a:r>
              <a:rPr kumimoji="0" lang="en-US" altLang="en-US" sz="1200" b="0" i="0" u="none" strike="noStrike" cap="none" normalizeH="0" baseline="0">
                <a:ln>
                  <a:noFill/>
                </a:ln>
                <a:solidFill>
                  <a:srgbClr val="A9B7C6"/>
                </a:solidFill>
                <a:effectLst/>
                <a:latin typeface="JetBrains Mono"/>
              </a:rPr>
              <a:t>}</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a:t>
            </a:r>
            <a:r>
              <a:rPr kumimoji="0" lang="en-US" altLang="en-US" sz="1200" b="0" i="0" u="none" strike="noStrike" cap="none" normalizeH="0" baseline="0">
                <a:ln>
                  <a:noFill/>
                </a:ln>
                <a:solidFill>
                  <a:srgbClr val="FFC66D"/>
                </a:solidFill>
                <a:effectLst/>
                <a:latin typeface="JetBrains Mono"/>
              </a:rPr>
              <a:t>render</a:t>
            </a:r>
            <a:r>
              <a:rPr kumimoji="0" lang="en-US" altLang="en-US" sz="1200" b="0" i="0" u="none" strike="noStrike" cap="none" normalizeH="0" baseline="0">
                <a:ln>
                  <a:noFill/>
                </a:ln>
                <a:solidFill>
                  <a:srgbClr val="A9B7C6"/>
                </a:solidFill>
                <a:effectLst/>
                <a:latin typeface="JetBrains Mono"/>
              </a:rPr>
              <a:t>() {</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a:t>
            </a:r>
            <a:r>
              <a:rPr kumimoji="0" lang="en-US" altLang="en-US" sz="1200" b="0" i="0" u="none" strike="noStrike" cap="none" normalizeH="0" baseline="0" err="1">
                <a:ln>
                  <a:noFill/>
                </a:ln>
                <a:solidFill>
                  <a:srgbClr val="A9B7C6"/>
                </a:solidFill>
                <a:effectLst/>
                <a:latin typeface="JetBrains Mono"/>
              </a:rPr>
              <a:t>renturn</a:t>
            </a:r>
            <a:r>
              <a:rPr kumimoji="0" lang="en-US" altLang="en-US" sz="1200" b="0" i="0" u="none" strike="noStrike" cap="none" normalizeH="0" baseline="0">
                <a:ln>
                  <a:noFill/>
                </a:ln>
                <a:solidFill>
                  <a:srgbClr val="A9B7C6"/>
                </a:solidFill>
                <a:effectLst/>
                <a:latin typeface="JetBrains Mono"/>
              </a:rPr>
              <a:t> ...</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CC7832"/>
                </a:solidFill>
                <a:effectLst/>
                <a:latin typeface="JetBrains Mono"/>
              </a:rPr>
              <a:t>export default </a:t>
            </a:r>
            <a:r>
              <a:rPr kumimoji="0" lang="en-US" altLang="en-US" sz="1200" b="0" i="0" u="none" strike="noStrike" cap="none" normalizeH="0" baseline="0" err="1">
                <a:ln>
                  <a:noFill/>
                </a:ln>
                <a:solidFill>
                  <a:srgbClr val="A9B7C6"/>
                </a:solidFill>
                <a:effectLst/>
                <a:latin typeface="JetBrains Mono"/>
              </a:rPr>
              <a:t>MyComponent</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10" name="Rectangle 9">
            <a:extLst>
              <a:ext uri="{FF2B5EF4-FFF2-40B4-BE49-F238E27FC236}">
                <a16:creationId xmlns:a16="http://schemas.microsoft.com/office/drawing/2014/main" id="{1FBC35DE-93B6-419D-8048-A0AA671C556A}"/>
              </a:ext>
            </a:extLst>
          </p:cNvPr>
          <p:cNvSpPr/>
          <p:nvPr/>
        </p:nvSpPr>
        <p:spPr>
          <a:xfrm>
            <a:off x="5531808" y="3441631"/>
            <a:ext cx="4840101" cy="11129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353078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43" name="Rectangle 14342">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345" name="Rectangle 14344">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347" name="Rectangle 14346">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4349" name="Rectangle 14348">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4351" name="Rectangle 14350">
            <a:extLst>
              <a:ext uri="{FF2B5EF4-FFF2-40B4-BE49-F238E27FC236}">
                <a16:creationId xmlns:a16="http://schemas.microsoft.com/office/drawing/2014/main" id="{5535DAA1-B7FB-41AB-BA45-ECFC99D827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53" name="Rectangle 14352">
            <a:extLst>
              <a:ext uri="{FF2B5EF4-FFF2-40B4-BE49-F238E27FC236}">
                <a16:creationId xmlns:a16="http://schemas.microsoft.com/office/drawing/2014/main" id="{6D225CEC-19E5-40D0-B1CE-4E884C9C17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355" name="Rectangle 14354">
            <a:extLst>
              <a:ext uri="{FF2B5EF4-FFF2-40B4-BE49-F238E27FC236}">
                <a16:creationId xmlns:a16="http://schemas.microsoft.com/office/drawing/2014/main" id="{BEF873D1-568B-4D8E-AF50-0382A7114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4357" name="Rectangle 14356">
            <a:extLst>
              <a:ext uri="{FF2B5EF4-FFF2-40B4-BE49-F238E27FC236}">
                <a16:creationId xmlns:a16="http://schemas.microsoft.com/office/drawing/2014/main" id="{9E51D150-D0BE-47A3-AA5B-3F71488E5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359" name="Rectangle 14358">
            <a:extLst>
              <a:ext uri="{FF2B5EF4-FFF2-40B4-BE49-F238E27FC236}">
                <a16:creationId xmlns:a16="http://schemas.microsoft.com/office/drawing/2014/main" id="{A3EC344B-E4D2-4F05-86FF-A2109058C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199467"/>
            <a:ext cx="11296733" cy="21910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C94B6B9F-58FC-4282-9F3A-5092B0962079}"/>
              </a:ext>
            </a:extLst>
          </p:cNvPr>
          <p:cNvSpPr>
            <a:spLocks noGrp="1"/>
          </p:cNvSpPr>
          <p:nvPr>
            <p:ph type="title"/>
          </p:nvPr>
        </p:nvSpPr>
        <p:spPr>
          <a:xfrm>
            <a:off x="581191" y="4000698"/>
            <a:ext cx="10993549" cy="1475013"/>
          </a:xfrm>
        </p:spPr>
        <p:txBody>
          <a:bodyPr vert="horz" lIns="91440" tIns="45720" rIns="91440" bIns="45720" rtlCol="0" anchor="b">
            <a:normAutofit/>
          </a:bodyPr>
          <a:lstStyle/>
          <a:p>
            <a:r>
              <a:rPr lang="en-US" sz="3600">
                <a:solidFill>
                  <a:srgbClr val="FFFFFF"/>
                </a:solidFill>
              </a:rPr>
              <a:t>many allocations but no deletions</a:t>
            </a:r>
          </a:p>
        </p:txBody>
      </p:sp>
      <p:pic>
        <p:nvPicPr>
          <p:cNvPr id="14338" name="Picture 2" descr="Selected element in heap allocation results">
            <a:extLst>
              <a:ext uri="{FF2B5EF4-FFF2-40B4-BE49-F238E27FC236}">
                <a16:creationId xmlns:a16="http://schemas.microsoft.com/office/drawing/2014/main" id="{F35507AB-B6D6-4C10-9CBD-40176BAF0E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081" r="-1" b="37915"/>
          <a:stretch/>
        </p:blipFill>
        <p:spPr bwMode="auto">
          <a:xfrm>
            <a:off x="446532" y="599725"/>
            <a:ext cx="11292143" cy="3557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593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9" name="Rectangle 118">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1" name="Rectangle 120">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23" name="Rectangle 122">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25" name="Rectangle 124">
            <a:extLst>
              <a:ext uri="{FF2B5EF4-FFF2-40B4-BE49-F238E27FC236}">
                <a16:creationId xmlns:a16="http://schemas.microsoft.com/office/drawing/2014/main" id="{993F09C6-4F57-4B05-9592-E253D8BC6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C33C1174-55E8-4D97-82E3-A5E672519FAC}"/>
              </a:ext>
            </a:extLst>
          </p:cNvPr>
          <p:cNvSpPr>
            <a:spLocks noGrp="1"/>
          </p:cNvSpPr>
          <p:nvPr>
            <p:ph type="title"/>
          </p:nvPr>
        </p:nvSpPr>
        <p:spPr>
          <a:xfrm>
            <a:off x="581192" y="702156"/>
            <a:ext cx="11029616" cy="1013800"/>
          </a:xfrm>
        </p:spPr>
        <p:txBody>
          <a:bodyPr vert="horz" lIns="91440" tIns="45720" rIns="91440" bIns="45720" rtlCol="0" anchor="ctr">
            <a:normAutofit/>
          </a:bodyPr>
          <a:lstStyle/>
          <a:p>
            <a:r>
              <a:rPr lang="en-US">
                <a:solidFill>
                  <a:srgbClr val="FFFFFF"/>
                </a:solidFill>
              </a:rPr>
              <a:t>What’s functional programming (FP) ?</a:t>
            </a:r>
          </a:p>
        </p:txBody>
      </p:sp>
      <p:sp useBgFill="1">
        <p:nvSpPr>
          <p:cNvPr id="127" name="Rectangle 126">
            <a:extLst>
              <a:ext uri="{FF2B5EF4-FFF2-40B4-BE49-F238E27FC236}">
                <a16:creationId xmlns:a16="http://schemas.microsoft.com/office/drawing/2014/main" id="{90137588-E70B-486E-AFA8-21B0111C46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2180496"/>
            <a:ext cx="3703320" cy="4045683"/>
          </a:xfrm>
          <a:prstGeom prst="rect">
            <a:avLst/>
          </a:prstGeom>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que 12" descr="Circles with Arrows">
            <a:extLst>
              <a:ext uri="{FF2B5EF4-FFF2-40B4-BE49-F238E27FC236}">
                <a16:creationId xmlns:a16="http://schemas.microsoft.com/office/drawing/2014/main" id="{C5B79B3C-DB53-4EAE-8F79-D8D97D4D17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7225" y="2533078"/>
            <a:ext cx="3305175" cy="3305175"/>
          </a:xfrm>
          <a:prstGeom prst="rect">
            <a:avLst/>
          </a:prstGeom>
        </p:spPr>
      </p:pic>
      <p:sp>
        <p:nvSpPr>
          <p:cNvPr id="9" name="ZoneTexte 8">
            <a:extLst>
              <a:ext uri="{FF2B5EF4-FFF2-40B4-BE49-F238E27FC236}">
                <a16:creationId xmlns:a16="http://schemas.microsoft.com/office/drawing/2014/main" id="{F65BD695-150E-4899-81DD-0965FE5D626C}"/>
              </a:ext>
            </a:extLst>
          </p:cNvPr>
          <p:cNvSpPr txBox="1"/>
          <p:nvPr/>
        </p:nvSpPr>
        <p:spPr>
          <a:xfrm>
            <a:off x="4505325" y="2180496"/>
            <a:ext cx="7105481" cy="4045683"/>
          </a:xfrm>
          <a:prstGeom prst="rect">
            <a:avLst/>
          </a:prstGeom>
        </p:spPr>
        <p:txBody>
          <a:bodyPr vert="horz" lIns="91440" tIns="45720" rIns="91440" bIns="45720" rtlCol="0" anchor="ctr">
            <a:normAutofit/>
          </a:bodyPr>
          <a:lstStyle/>
          <a:p>
            <a:pPr>
              <a:spcBef>
                <a:spcPct val="20000"/>
              </a:spcBef>
              <a:spcAft>
                <a:spcPts val="600"/>
              </a:spcAft>
              <a:buClr>
                <a:schemeClr val="accent2"/>
              </a:buClr>
              <a:buSzPct val="92000"/>
              <a:buFont typeface="Wingdings 2" panose="05020102010507070707" pitchFamily="18" charset="2"/>
              <a:buChar char=""/>
            </a:pPr>
            <a:r>
              <a:rPr lang="en-US">
                <a:solidFill>
                  <a:schemeClr val="tx2"/>
                </a:solidFill>
              </a:rPr>
              <a:t> Functional programming is a programming paradigm where programs are constructed by </a:t>
            </a:r>
            <a:r>
              <a:rPr lang="en-US" b="1">
                <a:solidFill>
                  <a:schemeClr val="tx2"/>
                </a:solidFill>
              </a:rPr>
              <a:t>applying and composing functions</a:t>
            </a:r>
            <a:r>
              <a:rPr lang="en-US">
                <a:solidFill>
                  <a:schemeClr val="tx2"/>
                </a:solidFill>
              </a:rPr>
              <a:t>. It is a </a:t>
            </a:r>
            <a:r>
              <a:rPr lang="en-US" b="1">
                <a:solidFill>
                  <a:schemeClr val="tx2"/>
                </a:solidFill>
              </a:rPr>
              <a:t>declarative programming paradigm </a:t>
            </a:r>
            <a:r>
              <a:rPr lang="en-US">
                <a:solidFill>
                  <a:schemeClr val="tx2"/>
                </a:solidFill>
              </a:rPr>
              <a:t>in which function definitions are trees of expressions that map values to other values. </a:t>
            </a:r>
          </a:p>
          <a:p>
            <a:pPr>
              <a:spcBef>
                <a:spcPct val="20000"/>
              </a:spcBef>
              <a:spcAft>
                <a:spcPts val="600"/>
              </a:spcAft>
              <a:buClr>
                <a:schemeClr val="accent2"/>
              </a:buClr>
              <a:buSzPct val="92000"/>
              <a:buFont typeface="Wingdings 2" panose="05020102010507070707" pitchFamily="18" charset="2"/>
              <a:buChar char=""/>
            </a:pPr>
            <a:r>
              <a:rPr lang="en-US" b="1">
                <a:solidFill>
                  <a:schemeClr val="tx2"/>
                </a:solidFill>
              </a:rPr>
              <a:t> It's easier to read, reuse, test, and manage. Each function doesn't do more than one thing</a:t>
            </a:r>
            <a:r>
              <a:rPr lang="en-US">
                <a:solidFill>
                  <a:schemeClr val="tx2"/>
                </a:solidFill>
              </a:rPr>
              <a:t>. It is more about passing data from function to function to function until you get your desired result.</a:t>
            </a:r>
          </a:p>
          <a:p>
            <a:pPr>
              <a:spcBef>
                <a:spcPct val="20000"/>
              </a:spcBef>
              <a:spcAft>
                <a:spcPts val="600"/>
              </a:spcAft>
              <a:buClr>
                <a:schemeClr val="accent2"/>
              </a:buClr>
              <a:buSzPct val="92000"/>
              <a:buFont typeface="Wingdings 2" panose="05020102010507070707" pitchFamily="18" charset="2"/>
              <a:buChar char=""/>
            </a:pPr>
            <a:r>
              <a:rPr lang="en-US" b="1">
                <a:solidFill>
                  <a:schemeClr val="tx2"/>
                </a:solidFill>
              </a:rPr>
              <a:t> Most of the functions are pure. This literally means it has no side-effect and data should be immutable</a:t>
            </a:r>
            <a:r>
              <a:rPr lang="en-US">
                <a:solidFill>
                  <a:schemeClr val="tx2"/>
                </a:solidFill>
              </a:rPr>
              <a:t>. You create a function that does only one thing </a:t>
            </a:r>
            <a:r>
              <a:rPr lang="en-US" b="1">
                <a:solidFill>
                  <a:schemeClr val="tx2"/>
                </a:solidFill>
              </a:rPr>
              <a:t>and doesn't change anything outside it scope.</a:t>
            </a:r>
          </a:p>
        </p:txBody>
      </p:sp>
    </p:spTree>
    <p:extLst>
      <p:ext uri="{BB962C8B-B14F-4D97-AF65-F5344CB8AC3E}">
        <p14:creationId xmlns:p14="http://schemas.microsoft.com/office/powerpoint/2010/main" val="357102273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6" name="Rectangle 18438">
            <a:extLst>
              <a:ext uri="{FF2B5EF4-FFF2-40B4-BE49-F238E27FC236}">
                <a16:creationId xmlns:a16="http://schemas.microsoft.com/office/drawing/2014/main" id="{879A26B8-6C4E-452B-ADD3-ED324A7AB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37" name="Rectangle 18440">
            <a:extLst>
              <a:ext uri="{FF2B5EF4-FFF2-40B4-BE49-F238E27FC236}">
                <a16:creationId xmlns:a16="http://schemas.microsoft.com/office/drawing/2014/main" id="{9B4167E1-E2B0-4192-8DA2-6967DDFF87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560996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F10E6861-6BF7-477F-A282-7F9C50DD79BB}"/>
              </a:ext>
            </a:extLst>
          </p:cNvPr>
          <p:cNvSpPr>
            <a:spLocks noGrp="1"/>
          </p:cNvSpPr>
          <p:nvPr>
            <p:ph type="title"/>
          </p:nvPr>
        </p:nvSpPr>
        <p:spPr>
          <a:xfrm>
            <a:off x="762121" y="960723"/>
            <a:ext cx="4968489" cy="1013800"/>
          </a:xfrm>
        </p:spPr>
        <p:txBody>
          <a:bodyPr>
            <a:normAutofit/>
          </a:bodyPr>
          <a:lstStyle/>
          <a:p>
            <a:r>
              <a:rPr lang="en-US">
                <a:solidFill>
                  <a:srgbClr val="FFFFFF"/>
                </a:solidFill>
              </a:rPr>
              <a:t>Dangling pointers</a:t>
            </a:r>
          </a:p>
        </p:txBody>
      </p:sp>
      <p:sp>
        <p:nvSpPr>
          <p:cNvPr id="18438" name="Rectangle 18442">
            <a:extLst>
              <a:ext uri="{FF2B5EF4-FFF2-40B4-BE49-F238E27FC236}">
                <a16:creationId xmlns:a16="http://schemas.microsoft.com/office/drawing/2014/main" id="{D03E4FEE-2E6A-44AB-B6BA-C1AD0CD6D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560581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440" name="Rectangle 18444">
            <a:extLst>
              <a:ext uri="{FF2B5EF4-FFF2-40B4-BE49-F238E27FC236}">
                <a16:creationId xmlns:a16="http://schemas.microsoft.com/office/drawing/2014/main" id="{0817EB59-13B3-43DA-9B91-A7CC174A6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4318" y="457200"/>
            <a:ext cx="5600007"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8442" name="Espace réservé du contenu 2">
            <a:extLst>
              <a:ext uri="{FF2B5EF4-FFF2-40B4-BE49-F238E27FC236}">
                <a16:creationId xmlns:a16="http://schemas.microsoft.com/office/drawing/2014/main" id="{4C27E58B-6A71-04D8-770B-68E61910C980}"/>
              </a:ext>
            </a:extLst>
          </p:cNvPr>
          <p:cNvGraphicFramePr>
            <a:graphicFrameLocks noGrp="1"/>
          </p:cNvGraphicFramePr>
          <p:nvPr>
            <p:ph idx="1"/>
            <p:extLst>
              <p:ext uri="{D42A27DB-BD31-4B8C-83A1-F6EECF244321}">
                <p14:modId xmlns:p14="http://schemas.microsoft.com/office/powerpoint/2010/main" val="4005616497"/>
              </p:ext>
            </p:extLst>
          </p:nvPr>
        </p:nvGraphicFramePr>
        <p:xfrm>
          <a:off x="783387" y="2254102"/>
          <a:ext cx="4947221" cy="36503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8434" name="Picture 2" descr="Dangling pointer - Wikipedia">
            <a:extLst>
              <a:ext uri="{FF2B5EF4-FFF2-40B4-BE49-F238E27FC236}">
                <a16:creationId xmlns:a16="http://schemas.microsoft.com/office/drawing/2014/main" id="{4D7E0B3B-A5E2-40CC-88FC-289D5EA5C1F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5288" b="-2"/>
          <a:stretch/>
        </p:blipFill>
        <p:spPr bwMode="auto">
          <a:xfrm>
            <a:off x="7287344" y="960723"/>
            <a:ext cx="3313955" cy="4945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8285093"/>
      </p:ext>
    </p:extLst>
  </p:cSld>
  <p:clrMapOvr>
    <a:overrideClrMapping bg1="dk1" tx1="lt1" bg2="dk2" tx2="lt2" accent1="accent1" accent2="accent2" accent3="accent3" accent4="accent4" accent5="accent5" accent6="accent6" hlink="hlink" folHlink="folHlink"/>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129" name="Rectangle 5128">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5131" name="Rectangle 5130">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5133" name="Rectangle 5132">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5135" name="Rectangle 5134">
            <a:extLst>
              <a:ext uri="{FF2B5EF4-FFF2-40B4-BE49-F238E27FC236}">
                <a16:creationId xmlns:a16="http://schemas.microsoft.com/office/drawing/2014/main" id="{BF3D65BA-1C65-40FB-92EF-83951BDC1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A Visual Explanation of JavaScript Event Loop">
            <a:extLst>
              <a:ext uri="{FF2B5EF4-FFF2-40B4-BE49-F238E27FC236}">
                <a16:creationId xmlns:a16="http://schemas.microsoft.com/office/drawing/2014/main" id="{429D0E6E-3B0E-4EC1-A497-EE4D416834F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1440" y="1657450"/>
            <a:ext cx="6834511" cy="3810815"/>
          </a:xfrm>
          <a:prstGeom prst="rect">
            <a:avLst/>
          </a:prstGeom>
          <a:noFill/>
          <a:extLst>
            <a:ext uri="{909E8E84-426E-40DD-AFC4-6F175D3DCCD1}">
              <a14:hiddenFill xmlns:a14="http://schemas.microsoft.com/office/drawing/2010/main">
                <a:solidFill>
                  <a:srgbClr val="FFFFFF"/>
                </a:solidFill>
              </a14:hiddenFill>
            </a:ext>
          </a:extLst>
        </p:spPr>
      </p:pic>
      <p:sp>
        <p:nvSpPr>
          <p:cNvPr id="5137" name="Rectangle 5136">
            <a:extLst>
              <a:ext uri="{FF2B5EF4-FFF2-40B4-BE49-F238E27FC236}">
                <a16:creationId xmlns:a16="http://schemas.microsoft.com/office/drawing/2014/main" id="{ADF52CCA-FCDD-49A0-BFFC-3BD41F1B8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9EE854BF-D1E8-48D5-AC5C-745024FD6ADF}"/>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Single-Threaded javascript</a:t>
            </a:r>
          </a:p>
        </p:txBody>
      </p:sp>
      <p:sp>
        <p:nvSpPr>
          <p:cNvPr id="6" name="ZoneTexte 5">
            <a:extLst>
              <a:ext uri="{FF2B5EF4-FFF2-40B4-BE49-F238E27FC236}">
                <a16:creationId xmlns:a16="http://schemas.microsoft.com/office/drawing/2014/main" id="{63500F56-727F-4BCB-B641-5ACA04A983E0}"/>
              </a:ext>
            </a:extLst>
          </p:cNvPr>
          <p:cNvSpPr txBox="1"/>
          <p:nvPr/>
        </p:nvSpPr>
        <p:spPr>
          <a:xfrm>
            <a:off x="2895777" y="5744749"/>
            <a:ext cx="2585836" cy="369332"/>
          </a:xfrm>
          <a:prstGeom prst="rect">
            <a:avLst/>
          </a:prstGeom>
          <a:noFill/>
        </p:spPr>
        <p:txBody>
          <a:bodyPr wrap="none" rtlCol="0">
            <a:spAutoFit/>
          </a:bodyPr>
          <a:lstStyle/>
          <a:p>
            <a:r>
              <a:rPr lang="fr-FR">
                <a:hlinkClick r:id="rId3"/>
              </a:rPr>
              <a:t>Javascript </a:t>
            </a:r>
            <a:r>
              <a:rPr lang="fr-FR" err="1">
                <a:hlinkClick r:id="rId3"/>
              </a:rPr>
              <a:t>under</a:t>
            </a:r>
            <a:r>
              <a:rPr lang="fr-FR">
                <a:hlinkClick r:id="rId3"/>
              </a:rPr>
              <a:t> the </a:t>
            </a:r>
            <a:r>
              <a:rPr lang="fr-FR" err="1">
                <a:hlinkClick r:id="rId3"/>
              </a:rPr>
              <a:t>hood</a:t>
            </a:r>
            <a:endParaRPr lang="en-US"/>
          </a:p>
        </p:txBody>
      </p:sp>
    </p:spTree>
    <p:extLst>
      <p:ext uri="{BB962C8B-B14F-4D97-AF65-F5344CB8AC3E}">
        <p14:creationId xmlns:p14="http://schemas.microsoft.com/office/powerpoint/2010/main" val="11277374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E854BF-D1E8-48D5-AC5C-745024FD6ADF}"/>
              </a:ext>
            </a:extLst>
          </p:cNvPr>
          <p:cNvSpPr>
            <a:spLocks noGrp="1"/>
          </p:cNvSpPr>
          <p:nvPr>
            <p:ph type="title"/>
          </p:nvPr>
        </p:nvSpPr>
        <p:spPr>
          <a:xfrm>
            <a:off x="581192" y="702156"/>
            <a:ext cx="11029616" cy="1013800"/>
          </a:xfrm>
        </p:spPr>
        <p:txBody>
          <a:bodyPr vert="horz" lIns="91440" tIns="45720" rIns="91440" bIns="45720" rtlCol="0">
            <a:normAutofit/>
          </a:bodyPr>
          <a:lstStyle/>
          <a:p>
            <a:r>
              <a:rPr lang="en-US">
                <a:solidFill>
                  <a:srgbClr val="FFFFFF"/>
                </a:solidFill>
              </a:rPr>
              <a:t>Single-Threaded javascript</a:t>
            </a:r>
          </a:p>
        </p:txBody>
      </p:sp>
      <p:sp useBgFill="1">
        <p:nvSpPr>
          <p:cNvPr id="6156" name="Rectangle 6155">
            <a:extLst>
              <a:ext uri="{FF2B5EF4-FFF2-40B4-BE49-F238E27FC236}">
                <a16:creationId xmlns:a16="http://schemas.microsoft.com/office/drawing/2014/main" id="{9E661D03-4DD4-45E7-A047-ED722E826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50" name="Picture 6" descr="Solved: Using flow templates = unresponsive page - Power Platform Community">
            <a:extLst>
              <a:ext uri="{FF2B5EF4-FFF2-40B4-BE49-F238E27FC236}">
                <a16:creationId xmlns:a16="http://schemas.microsoft.com/office/drawing/2014/main" id="{6759A5E7-3838-42A3-9498-4044F654716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7225" y="2764697"/>
            <a:ext cx="4962525" cy="2841936"/>
          </a:xfrm>
          <a:prstGeom prst="rect">
            <a:avLst/>
          </a:prstGeom>
          <a:noFill/>
          <a:extLst>
            <a:ext uri="{909E8E84-426E-40DD-AFC4-6F175D3DCCD1}">
              <a14:hiddenFill xmlns:a14="http://schemas.microsoft.com/office/drawing/2010/main">
                <a:solidFill>
                  <a:srgbClr val="FFFFFF"/>
                </a:solidFill>
              </a14:hiddenFill>
            </a:ext>
          </a:extLst>
        </p:spPr>
      </p:pic>
      <p:sp>
        <p:nvSpPr>
          <p:cNvPr id="7" name="Espace réservé du contenu 2">
            <a:extLst>
              <a:ext uri="{FF2B5EF4-FFF2-40B4-BE49-F238E27FC236}">
                <a16:creationId xmlns:a16="http://schemas.microsoft.com/office/drawing/2014/main" id="{9BAE456C-11D4-4115-BCA2-343C92E2378F}"/>
              </a:ext>
            </a:extLst>
          </p:cNvPr>
          <p:cNvSpPr>
            <a:spLocks noGrp="1"/>
          </p:cNvSpPr>
          <p:nvPr>
            <p:ph idx="1"/>
          </p:nvPr>
        </p:nvSpPr>
        <p:spPr>
          <a:xfrm>
            <a:off x="6335805" y="2180496"/>
            <a:ext cx="5275001" cy="4045683"/>
          </a:xfrm>
        </p:spPr>
        <p:txBody>
          <a:bodyPr>
            <a:normAutofit/>
          </a:bodyPr>
          <a:lstStyle/>
          <a:p>
            <a:r>
              <a:rPr lang="en-US"/>
              <a:t>Heavy processing should not block the main thread.</a:t>
            </a:r>
          </a:p>
          <a:p>
            <a:r>
              <a:rPr lang="en-US"/>
              <a:t>The main thread must remain attentive to user actions.</a:t>
            </a:r>
          </a:p>
          <a:p>
            <a:r>
              <a:rPr lang="en-US"/>
              <a:t>Heavy tasks must be executed either on the BFF side or in async tasks.</a:t>
            </a:r>
          </a:p>
        </p:txBody>
      </p:sp>
    </p:spTree>
    <p:extLst>
      <p:ext uri="{BB962C8B-B14F-4D97-AF65-F5344CB8AC3E}">
        <p14:creationId xmlns:p14="http://schemas.microsoft.com/office/powerpoint/2010/main" val="104845875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59258C-AAC2-41CD-973C-7439B122A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a:p>
        </p:txBody>
      </p:sp>
      <p:sp>
        <p:nvSpPr>
          <p:cNvPr id="10" name="Rectangle 9">
            <a:extLst>
              <a:ext uri="{FF2B5EF4-FFF2-40B4-BE49-F238E27FC236}">
                <a16:creationId xmlns:a16="http://schemas.microsoft.com/office/drawing/2014/main" id="{54516B72-0116-42B2-82A2-B11218A36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DC5012F-768E-422C-9C27-54EC6F281699}"/>
              </a:ext>
            </a:extLst>
          </p:cNvPr>
          <p:cNvSpPr>
            <a:spLocks noGrp="1"/>
          </p:cNvSpPr>
          <p:nvPr>
            <p:ph type="title"/>
          </p:nvPr>
        </p:nvSpPr>
        <p:spPr>
          <a:xfrm>
            <a:off x="643468" y="1033389"/>
            <a:ext cx="4826256" cy="4825409"/>
          </a:xfrm>
        </p:spPr>
        <p:txBody>
          <a:bodyPr anchor="ctr">
            <a:normAutofit/>
          </a:bodyPr>
          <a:lstStyle/>
          <a:p>
            <a:r>
              <a:rPr lang="fr-FR" sz="5400">
                <a:solidFill>
                  <a:srgbClr val="FFFFFF"/>
                </a:solidFill>
              </a:rPr>
              <a:t>Async javascript</a:t>
            </a:r>
            <a:endParaRPr lang="en-US" sz="5400">
              <a:solidFill>
                <a:srgbClr val="FFFFFF"/>
              </a:solidFill>
            </a:endParaRPr>
          </a:p>
        </p:txBody>
      </p:sp>
      <p:sp>
        <p:nvSpPr>
          <p:cNvPr id="12" name="Rectangle 11">
            <a:extLst>
              <a:ext uri="{FF2B5EF4-FFF2-40B4-BE49-F238E27FC236}">
                <a16:creationId xmlns:a16="http://schemas.microsoft.com/office/drawing/2014/main" id="{7CDB507F-21B7-4C27-B0FC-D9C465C6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AB1AE17-B7A3-4363-95CD-25441E2FF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 name="Espace réservé du contenu 2">
            <a:extLst>
              <a:ext uri="{FF2B5EF4-FFF2-40B4-BE49-F238E27FC236}">
                <a16:creationId xmlns:a16="http://schemas.microsoft.com/office/drawing/2014/main" id="{4CCCE622-5A43-4460-BB0E-4F3B7733BF4C}"/>
              </a:ext>
            </a:extLst>
          </p:cNvPr>
          <p:cNvSpPr>
            <a:spLocks noGrp="1"/>
          </p:cNvSpPr>
          <p:nvPr>
            <p:ph idx="1"/>
          </p:nvPr>
        </p:nvSpPr>
        <p:spPr>
          <a:xfrm>
            <a:off x="6755769" y="1033390"/>
            <a:ext cx="4855037" cy="4825409"/>
          </a:xfrm>
          <a:ln w="57150">
            <a:noFill/>
          </a:ln>
        </p:spPr>
        <p:txBody>
          <a:bodyPr anchor="ctr">
            <a:normAutofit/>
          </a:bodyPr>
          <a:lstStyle/>
          <a:p>
            <a:r>
              <a:rPr lang="fr-FR" sz="2000">
                <a:solidFill>
                  <a:schemeClr val="accent2">
                    <a:lumMod val="50000"/>
                  </a:schemeClr>
                </a:solidFill>
              </a:rPr>
              <a:t>Promise (</a:t>
            </a:r>
            <a:r>
              <a:rPr lang="fr-FR" sz="2000" b="1">
                <a:solidFill>
                  <a:schemeClr val="accent2">
                    <a:lumMod val="50000"/>
                  </a:schemeClr>
                </a:solidFill>
                <a:highlight>
                  <a:srgbClr val="FFFF00"/>
                </a:highlight>
              </a:rPr>
              <a:t>not </a:t>
            </a:r>
            <a:r>
              <a:rPr lang="en-US" sz="2000" b="1">
                <a:solidFill>
                  <a:schemeClr val="accent2">
                    <a:lumMod val="50000"/>
                  </a:schemeClr>
                </a:solidFill>
                <a:highlight>
                  <a:srgbClr val="FFFF00"/>
                </a:highlight>
              </a:rPr>
              <a:t>recommended</a:t>
            </a:r>
            <a:r>
              <a:rPr lang="fr-FR" sz="2000">
                <a:solidFill>
                  <a:schemeClr val="accent2">
                    <a:lumMod val="50000"/>
                  </a:schemeClr>
                </a:solidFill>
              </a:rPr>
              <a:t>)</a:t>
            </a:r>
          </a:p>
          <a:p>
            <a:r>
              <a:rPr lang="fr-FR" sz="2000" err="1">
                <a:solidFill>
                  <a:schemeClr val="accent2">
                    <a:lumMod val="50000"/>
                  </a:schemeClr>
                </a:solidFill>
              </a:rPr>
              <a:t>async</a:t>
            </a:r>
            <a:r>
              <a:rPr lang="fr-FR" sz="2000">
                <a:solidFill>
                  <a:schemeClr val="accent2">
                    <a:lumMod val="50000"/>
                  </a:schemeClr>
                </a:solidFill>
              </a:rPr>
              <a:t>/</a:t>
            </a:r>
            <a:r>
              <a:rPr lang="fr-FR" sz="2000" err="1">
                <a:solidFill>
                  <a:schemeClr val="accent2">
                    <a:lumMod val="50000"/>
                  </a:schemeClr>
                </a:solidFill>
              </a:rPr>
              <a:t>await</a:t>
            </a:r>
            <a:r>
              <a:rPr lang="fr-FR" sz="2000">
                <a:solidFill>
                  <a:schemeClr val="accent2">
                    <a:lumMod val="50000"/>
                  </a:schemeClr>
                </a:solidFill>
              </a:rPr>
              <a:t> (</a:t>
            </a:r>
            <a:r>
              <a:rPr lang="en-US" sz="2000">
                <a:solidFill>
                  <a:schemeClr val="accent2">
                    <a:lumMod val="50000"/>
                  </a:schemeClr>
                </a:solidFill>
              </a:rPr>
              <a:t>recommended</a:t>
            </a:r>
            <a:r>
              <a:rPr lang="fr-FR" sz="2000">
                <a:solidFill>
                  <a:schemeClr val="accent2">
                    <a:lumMod val="50000"/>
                  </a:schemeClr>
                </a:solidFill>
              </a:rPr>
              <a:t>)</a:t>
            </a:r>
          </a:p>
          <a:p>
            <a:r>
              <a:rPr lang="en-US" sz="2000">
                <a:solidFill>
                  <a:schemeClr val="accent2">
                    <a:lumMod val="50000"/>
                  </a:schemeClr>
                </a:solidFill>
              </a:rPr>
              <a:t>Generator to control the execution of async/await (recommended)</a:t>
            </a:r>
          </a:p>
        </p:txBody>
      </p:sp>
    </p:spTree>
    <p:extLst>
      <p:ext uri="{BB962C8B-B14F-4D97-AF65-F5344CB8AC3E}">
        <p14:creationId xmlns:p14="http://schemas.microsoft.com/office/powerpoint/2010/main" val="186036607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09CC998-F1F4-4C79-A5A2-F49ACB71D2A0}"/>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a:t>Declarative if and switch</a:t>
            </a:r>
          </a:p>
        </p:txBody>
      </p:sp>
      <p:sp>
        <p:nvSpPr>
          <p:cNvPr id="3" name="Espace réservé du texte 2">
            <a:extLst>
              <a:ext uri="{FF2B5EF4-FFF2-40B4-BE49-F238E27FC236}">
                <a16:creationId xmlns:a16="http://schemas.microsoft.com/office/drawing/2014/main" id="{6769B84E-2848-4DA9-877C-EE14BC4B7DAD}"/>
              </a:ext>
            </a:extLst>
          </p:cNvPr>
          <p:cNvSpPr>
            <a:spLocks noGrp="1"/>
          </p:cNvSpPr>
          <p:nvPr>
            <p:ph type="body" idx="1"/>
          </p:nvPr>
        </p:nvSpPr>
        <p:spPr>
          <a:xfrm>
            <a:off x="444342" y="1507414"/>
            <a:ext cx="3330781" cy="3703320"/>
          </a:xfrm>
          <a:ln w="57150">
            <a:noFill/>
          </a:ln>
        </p:spPr>
        <p:txBody>
          <a:bodyPr vert="horz" lIns="91440" tIns="45720" rIns="91440" bIns="45720" rtlCol="0" anchor="ctr">
            <a:normAutofit/>
          </a:bodyPr>
          <a:lstStyle/>
          <a:p>
            <a:pPr algn="r"/>
            <a:r>
              <a:rPr lang="en-US" sz="2000"/>
              <a:t>Functor, maybe, matcher</a:t>
            </a:r>
          </a:p>
        </p:txBody>
      </p:sp>
      <p:sp>
        <p:nvSpPr>
          <p:cNvPr id="37" name="Rectangle 36">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40">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47841123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071C6B-CE86-4DF6-B801-78B8E19D2C3C}"/>
              </a:ext>
            </a:extLst>
          </p:cNvPr>
          <p:cNvSpPr>
            <a:spLocks noGrp="1"/>
          </p:cNvSpPr>
          <p:nvPr>
            <p:ph type="title"/>
          </p:nvPr>
        </p:nvSpPr>
        <p:spPr/>
        <p:txBody>
          <a:bodyPr anchor="ctr"/>
          <a:lstStyle/>
          <a:p>
            <a:r>
              <a:rPr lang="fr-FR"/>
              <a:t>What if ?</a:t>
            </a:r>
            <a:endParaRPr lang="en-US"/>
          </a:p>
        </p:txBody>
      </p:sp>
      <p:sp>
        <p:nvSpPr>
          <p:cNvPr id="7" name="Rectangle 4">
            <a:extLst>
              <a:ext uri="{FF2B5EF4-FFF2-40B4-BE49-F238E27FC236}">
                <a16:creationId xmlns:a16="http://schemas.microsoft.com/office/drawing/2014/main" id="{4B0E9EA3-81FC-4A67-8CF0-DBB9324CDDC4}"/>
              </a:ext>
            </a:extLst>
          </p:cNvPr>
          <p:cNvSpPr>
            <a:spLocks noChangeArrowheads="1"/>
          </p:cNvSpPr>
          <p:nvPr/>
        </p:nvSpPr>
        <p:spPr bwMode="auto">
          <a:xfrm>
            <a:off x="5267966" y="4602935"/>
            <a:ext cx="6610350" cy="181588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const </a:t>
            </a:r>
            <a:r>
              <a:rPr kumimoji="0" lang="fr-FR" altLang="fr-FR" sz="14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title</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fr-FR" altLang="fr-FR" sz="1400" b="0" i="0" u="none" strike="noStrike" cap="none" normalizeH="0" baseline="0">
                <a:ln>
                  <a:noFill/>
                </a:ln>
                <a:solidFill>
                  <a:srgbClr val="FFC66D"/>
                </a:solidFill>
                <a:effectLst/>
                <a:latin typeface="Courier New" panose="02070309020205020404" pitchFamily="49" charset="0"/>
                <a:cs typeface="Courier New" panose="02070309020205020404" pitchFamily="49" charset="0"/>
              </a:rPr>
              <a:t>Magic</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a:ln>
                  <a:noFill/>
                </a:ln>
                <a:solidFill>
                  <a:srgbClr val="FFC66D"/>
                </a:solidFill>
                <a:effectLst/>
                <a:latin typeface="Courier New" panose="02070309020205020404" pitchFamily="49" charset="0"/>
                <a:cs typeface="Courier New" panose="02070309020205020404" pitchFamily="49" charset="0"/>
              </a:rPr>
              <a:t>on</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=&gt; </a:t>
            </a:r>
            <a:r>
              <a:rPr kumimoji="0" lang="fr-FR" altLang="fr-FR" sz="14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isEncaissement</a:t>
            </a: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=&gt; </a:t>
            </a:r>
            <a:r>
              <a:rPr kumimoji="0" lang="fr-FR" altLang="fr-FR" sz="14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Dico.KEYS.</a:t>
            </a:r>
            <a:r>
              <a:rPr kumimoji="0" lang="fr-FR" altLang="fr-FR" sz="1400" b="0" i="0" u="none" strike="noStrike" cap="none" normalizeH="0" baseline="0" err="1">
                <a:ln>
                  <a:noFill/>
                </a:ln>
                <a:solidFill>
                  <a:srgbClr val="9876AA"/>
                </a:solidFill>
                <a:effectLst/>
                <a:latin typeface="Courier New" panose="02070309020205020404" pitchFamily="49" charset="0"/>
                <a:cs typeface="Courier New" panose="02070309020205020404" pitchFamily="49" charset="0"/>
              </a:rPr>
              <a:t>ENCAISSEMENT_PAGE_TITLE</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a:ln>
                  <a:noFill/>
                </a:ln>
                <a:solidFill>
                  <a:srgbClr val="FFC66D"/>
                </a:solidFill>
                <a:effectLst/>
                <a:latin typeface="Courier New" panose="02070309020205020404" pitchFamily="49" charset="0"/>
                <a:cs typeface="Courier New" panose="02070309020205020404" pitchFamily="49" charset="0"/>
              </a:rPr>
              <a:t>on</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=&gt; </a:t>
            </a:r>
            <a:r>
              <a:rPr kumimoji="0" lang="fr-FR" altLang="fr-FR" sz="14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isPaiement</a:t>
            </a: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=&gt; </a:t>
            </a:r>
            <a:r>
              <a:rPr kumimoji="0" lang="fr-FR" altLang="fr-FR" sz="14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Dico.KEYS.</a:t>
            </a:r>
            <a:r>
              <a:rPr kumimoji="0" lang="fr-FR" altLang="fr-FR" sz="1400" b="0" i="0" u="none" strike="noStrike" cap="none" normalizeH="0" baseline="0" err="1">
                <a:ln>
                  <a:noFill/>
                </a:ln>
                <a:solidFill>
                  <a:srgbClr val="9876AA"/>
                </a:solidFill>
                <a:effectLst/>
                <a:latin typeface="Courier New" panose="02070309020205020404" pitchFamily="49" charset="0"/>
                <a:cs typeface="Courier New" panose="02070309020205020404" pitchFamily="49" charset="0"/>
              </a:rPr>
              <a:t>LISTE_PAIEMENT_PAGE_TITLE</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a:ln>
                  <a:noFill/>
                </a:ln>
                <a:solidFill>
                  <a:srgbClr val="FFC66D"/>
                </a:solidFill>
                <a:effectLst/>
                <a:latin typeface="Courier New" panose="02070309020205020404" pitchFamily="49" charset="0"/>
                <a:cs typeface="Courier New" panose="02070309020205020404" pitchFamily="49" charset="0"/>
              </a:rPr>
              <a:t>on</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=&gt; </a:t>
            </a:r>
            <a:r>
              <a:rPr kumimoji="0" lang="fr-FR" altLang="fr-FR" sz="14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isImpayes</a:t>
            </a: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=&gt; </a:t>
            </a:r>
            <a:r>
              <a:rPr kumimoji="0" lang="fr-FR" altLang="fr-FR" sz="14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Dico.KEYS.</a:t>
            </a:r>
            <a:r>
              <a:rPr kumimoji="0" lang="fr-FR" altLang="fr-FR" sz="1400" b="0" i="0" u="none" strike="noStrike" cap="none" normalizeH="0" baseline="0" err="1">
                <a:ln>
                  <a:noFill/>
                </a:ln>
                <a:solidFill>
                  <a:srgbClr val="9876AA"/>
                </a:solidFill>
                <a:effectLst/>
                <a:latin typeface="Courier New" panose="02070309020205020404" pitchFamily="49" charset="0"/>
                <a:cs typeface="Courier New" panose="02070309020205020404" pitchFamily="49" charset="0"/>
              </a:rPr>
              <a:t>IMPAYES_PAGE_TITLE</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err="1">
                <a:ln>
                  <a:noFill/>
                </a:ln>
                <a:solidFill>
                  <a:srgbClr val="FFC66D"/>
                </a:solidFill>
                <a:effectLst/>
                <a:latin typeface="Courier New" panose="02070309020205020404" pitchFamily="49" charset="0"/>
                <a:cs typeface="Courier New" panose="02070309020205020404" pitchFamily="49" charset="0"/>
              </a:rPr>
              <a:t>otherwise</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=&gt; </a:t>
            </a:r>
            <a:r>
              <a:rPr kumimoji="0" lang="fr-FR" altLang="fr-FR" sz="14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endParaRPr kumimoji="0" lang="fr-FR" altLang="fr-FR" sz="1400" b="0" i="0" u="none" strike="noStrike" cap="none" normalizeH="0" baseline="0">
              <a:ln>
                <a:noFill/>
              </a:ln>
              <a:solidFill>
                <a:schemeClr val="tx1"/>
              </a:solidFill>
              <a:effectLst/>
              <a:latin typeface="Arial" panose="020B0604020202020204" pitchFamily="34" charset="0"/>
            </a:endParaRPr>
          </a:p>
        </p:txBody>
      </p:sp>
      <p:sp>
        <p:nvSpPr>
          <p:cNvPr id="10" name="Rectangle 1">
            <a:extLst>
              <a:ext uri="{FF2B5EF4-FFF2-40B4-BE49-F238E27FC236}">
                <a16:creationId xmlns:a16="http://schemas.microsoft.com/office/drawing/2014/main" id="{157226D5-A7B2-4A1D-B9B5-B7F1FE3D91B2}"/>
              </a:ext>
            </a:extLst>
          </p:cNvPr>
          <p:cNvSpPr>
            <a:spLocks noChangeArrowheads="1"/>
          </p:cNvSpPr>
          <p:nvPr/>
        </p:nvSpPr>
        <p:spPr bwMode="auto">
          <a:xfrm>
            <a:off x="5267966" y="2365750"/>
            <a:ext cx="6442363" cy="163121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const </a:t>
            </a:r>
            <a:r>
              <a:rPr kumimoji="0" lang="fr-FR" altLang="fr-FR" sz="20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userName</a:t>
            </a:r>
            <a:r>
              <a:rPr kumimoji="0" lang="fr-FR" altLang="fr-FR" sz="2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fr-FR" altLang="fr-FR" sz="2000" b="0" i="0" u="none" strike="noStrike" cap="none" normalizeH="0" baseline="0">
                <a:ln>
                  <a:noFill/>
                </a:ln>
                <a:solidFill>
                  <a:srgbClr val="FFC66D"/>
                </a:solidFill>
                <a:effectLst/>
                <a:latin typeface="Courier New" panose="02070309020205020404" pitchFamily="49" charset="0"/>
                <a:cs typeface="Courier New" panose="02070309020205020404" pitchFamily="49" charset="0"/>
              </a:rPr>
              <a:t>Magic</a:t>
            </a:r>
            <a:r>
              <a:rPr kumimoji="0" lang="fr-FR" altLang="fr-FR" sz="2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(user)</a:t>
            </a:r>
            <a:br>
              <a:rPr kumimoji="0" lang="fr-FR" altLang="fr-FR" sz="2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2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2000" b="0" i="0" u="none" strike="noStrike" cap="none" normalizeH="0" baseline="0" err="1">
                <a:ln>
                  <a:noFill/>
                </a:ln>
                <a:solidFill>
                  <a:srgbClr val="FFC66D"/>
                </a:solidFill>
                <a:effectLst/>
                <a:latin typeface="Courier New" panose="02070309020205020404" pitchFamily="49" charset="0"/>
                <a:cs typeface="Courier New" panose="02070309020205020404" pitchFamily="49" charset="0"/>
              </a:rPr>
              <a:t>map</a:t>
            </a:r>
            <a:r>
              <a:rPr kumimoji="0" lang="fr-FR" altLang="fr-FR" sz="2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(user =&gt; user.</a:t>
            </a:r>
            <a:r>
              <a:rPr kumimoji="0" lang="fr-FR" altLang="fr-FR" sz="2000" b="0" i="0" u="none" strike="noStrike" cap="none" normalizeH="0" baseline="0">
                <a:ln>
                  <a:noFill/>
                </a:ln>
                <a:solidFill>
                  <a:srgbClr val="9876AA"/>
                </a:solidFill>
                <a:effectLst/>
                <a:latin typeface="Courier New" panose="02070309020205020404" pitchFamily="49" charset="0"/>
                <a:cs typeface="Courier New" panose="02070309020205020404" pitchFamily="49" charset="0"/>
              </a:rPr>
              <a:t>name</a:t>
            </a:r>
            <a:r>
              <a:rPr kumimoji="0" lang="fr-FR" altLang="fr-FR" sz="2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2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2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2000" b="0" i="0" u="none" strike="noStrike" cap="none" normalizeH="0" baseline="0" err="1">
                <a:ln>
                  <a:noFill/>
                </a:ln>
                <a:solidFill>
                  <a:srgbClr val="FFC66D"/>
                </a:solidFill>
                <a:effectLst/>
                <a:latin typeface="Courier New" panose="02070309020205020404" pitchFamily="49" charset="0"/>
                <a:cs typeface="Courier New" panose="02070309020205020404" pitchFamily="49" charset="0"/>
              </a:rPr>
              <a:t>map</a:t>
            </a:r>
            <a:r>
              <a:rPr kumimoji="0" lang="fr-FR" altLang="fr-FR" sz="2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20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name</a:t>
            </a:r>
            <a:r>
              <a:rPr kumimoji="0" lang="fr-FR" altLang="fr-FR" sz="2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=&gt; </a:t>
            </a:r>
            <a:r>
              <a:rPr kumimoji="0" lang="fr-FR" altLang="fr-FR" sz="20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name.</a:t>
            </a:r>
            <a:r>
              <a:rPr kumimoji="0" lang="fr-FR" altLang="fr-FR" sz="2000" b="0" i="0" u="none" strike="noStrike" cap="none" normalizeH="0" baseline="0" err="1">
                <a:ln>
                  <a:noFill/>
                </a:ln>
                <a:solidFill>
                  <a:srgbClr val="FFC66D"/>
                </a:solidFill>
                <a:effectLst/>
                <a:latin typeface="Courier New" panose="02070309020205020404" pitchFamily="49" charset="0"/>
                <a:cs typeface="Courier New" panose="02070309020205020404" pitchFamily="49" charset="0"/>
              </a:rPr>
              <a:t>toUpperCase</a:t>
            </a:r>
            <a:r>
              <a:rPr kumimoji="0" lang="fr-FR" altLang="fr-FR" sz="2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2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2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2000" b="0" i="0" u="none" strike="noStrike" cap="none" normalizeH="0" baseline="0" err="1">
                <a:ln>
                  <a:noFill/>
                </a:ln>
                <a:solidFill>
                  <a:srgbClr val="FFC66D"/>
                </a:solidFill>
                <a:effectLst/>
                <a:latin typeface="Courier New" panose="02070309020205020404" pitchFamily="49" charset="0"/>
                <a:cs typeface="Courier New" panose="02070309020205020404" pitchFamily="49" charset="0"/>
              </a:rPr>
              <a:t>map</a:t>
            </a:r>
            <a:r>
              <a:rPr kumimoji="0" lang="fr-FR" altLang="fr-FR" sz="2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20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name</a:t>
            </a:r>
            <a:r>
              <a:rPr kumimoji="0" lang="fr-FR" altLang="fr-FR" sz="2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=&gt; </a:t>
            </a:r>
            <a:r>
              <a:rPr kumimoji="0" lang="fr-FR" altLang="fr-FR" sz="20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`Mr. </a:t>
            </a:r>
            <a:r>
              <a:rPr kumimoji="0" lang="fr-FR" altLang="fr-FR" sz="2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20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name</a:t>
            </a:r>
            <a:r>
              <a:rPr kumimoji="0" lang="fr-FR" altLang="fr-FR" sz="2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20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fr-FR" altLang="fr-FR" sz="2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2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2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2000" b="0" i="0" u="none" strike="noStrike" cap="none" normalizeH="0" baseline="0" err="1">
                <a:ln>
                  <a:noFill/>
                </a:ln>
                <a:solidFill>
                  <a:srgbClr val="FFC66D"/>
                </a:solidFill>
                <a:effectLst/>
                <a:latin typeface="Courier New" panose="02070309020205020404" pitchFamily="49" charset="0"/>
                <a:cs typeface="Courier New" panose="02070309020205020404" pitchFamily="49" charset="0"/>
              </a:rPr>
              <a:t>getOrElse</a:t>
            </a:r>
            <a:r>
              <a:rPr kumimoji="0" lang="fr-FR" altLang="fr-FR" sz="2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2000" b="0" i="0" u="none" strike="noStrike" cap="none" normalizeH="0" baseline="0" err="1">
                <a:ln>
                  <a:noFill/>
                </a:ln>
                <a:solidFill>
                  <a:srgbClr val="CC7832"/>
                </a:solidFill>
                <a:effectLst/>
                <a:latin typeface="Courier New" panose="02070309020205020404" pitchFamily="49" charset="0"/>
                <a:cs typeface="Courier New" panose="02070309020205020404" pitchFamily="49" charset="0"/>
              </a:rPr>
              <a:t>null</a:t>
            </a:r>
            <a:r>
              <a:rPr kumimoji="0" lang="fr-FR" altLang="fr-FR" sz="2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2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endParaRPr kumimoji="0" lang="fr-FR" altLang="fr-FR" sz="2000" b="0" i="0" u="none" strike="noStrike" cap="none" normalizeH="0" baseline="0">
              <a:ln>
                <a:noFill/>
              </a:ln>
              <a:solidFill>
                <a:schemeClr val="tx1"/>
              </a:solidFill>
              <a:effectLst/>
              <a:latin typeface="Arial" panose="020B0604020202020204" pitchFamily="34" charset="0"/>
            </a:endParaRPr>
          </a:p>
        </p:txBody>
      </p:sp>
      <p:pic>
        <p:nvPicPr>
          <p:cNvPr id="12" name="Picture 2" descr="Dream car GIFs - Obtenez le meilleur gif sur GIFER">
            <a:extLst>
              <a:ext uri="{FF2B5EF4-FFF2-40B4-BE49-F238E27FC236}">
                <a16:creationId xmlns:a16="http://schemas.microsoft.com/office/drawing/2014/main" id="{A1DEC4A0-5679-4618-833C-4CAE609779C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227574" y="457655"/>
            <a:ext cx="2505497" cy="1408090"/>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descr="Une image contenant texte&#10;&#10;Description générée automatiquement">
            <a:extLst>
              <a:ext uri="{FF2B5EF4-FFF2-40B4-BE49-F238E27FC236}">
                <a16:creationId xmlns:a16="http://schemas.microsoft.com/office/drawing/2014/main" id="{94752AD8-DA24-4732-B82E-777FE7E9D1FE}"/>
              </a:ext>
            </a:extLst>
          </p:cNvPr>
          <p:cNvPicPr>
            <a:picLocks noChangeAspect="1"/>
          </p:cNvPicPr>
          <p:nvPr/>
        </p:nvPicPr>
        <p:blipFill>
          <a:blip r:embed="rId3"/>
          <a:stretch>
            <a:fillRect/>
          </a:stretch>
        </p:blipFill>
        <p:spPr>
          <a:xfrm>
            <a:off x="417016" y="1994838"/>
            <a:ext cx="3502643" cy="2373040"/>
          </a:xfrm>
          <a:prstGeom prst="rect">
            <a:avLst/>
          </a:prstGeom>
        </p:spPr>
      </p:pic>
      <p:cxnSp>
        <p:nvCxnSpPr>
          <p:cNvPr id="6" name="Connecteur droit avec flèche 5">
            <a:extLst>
              <a:ext uri="{FF2B5EF4-FFF2-40B4-BE49-F238E27FC236}">
                <a16:creationId xmlns:a16="http://schemas.microsoft.com/office/drawing/2014/main" id="{46766707-2CBD-45C1-BEF2-455AEBD17EA9}"/>
              </a:ext>
            </a:extLst>
          </p:cNvPr>
          <p:cNvCxnSpPr>
            <a:stCxn id="8" idx="3"/>
            <a:endCxn id="10" idx="1"/>
          </p:cNvCxnSpPr>
          <p:nvPr/>
        </p:nvCxnSpPr>
        <p:spPr>
          <a:xfrm>
            <a:off x="3919659" y="3181358"/>
            <a:ext cx="1348307" cy="0"/>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pic>
        <p:nvPicPr>
          <p:cNvPr id="15364" name="Picture 4" descr="A Simple Guide to JavaScript Conditions (If, Else If, Else and Switch  Statement) - DEV Community">
            <a:extLst>
              <a:ext uri="{FF2B5EF4-FFF2-40B4-BE49-F238E27FC236}">
                <a16:creationId xmlns:a16="http://schemas.microsoft.com/office/drawing/2014/main" id="{281DAB61-065A-42D0-A989-9497D6FA16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016" y="4820313"/>
            <a:ext cx="3305175" cy="1381125"/>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necteur droit avec flèche 12">
            <a:extLst>
              <a:ext uri="{FF2B5EF4-FFF2-40B4-BE49-F238E27FC236}">
                <a16:creationId xmlns:a16="http://schemas.microsoft.com/office/drawing/2014/main" id="{C05E40A4-E6AC-406C-BA87-E3A164B5919A}"/>
              </a:ext>
            </a:extLst>
          </p:cNvPr>
          <p:cNvCxnSpPr>
            <a:cxnSpLocks/>
            <a:stCxn id="15364" idx="3"/>
            <a:endCxn id="7" idx="1"/>
          </p:cNvCxnSpPr>
          <p:nvPr/>
        </p:nvCxnSpPr>
        <p:spPr>
          <a:xfrm>
            <a:off x="3722191" y="5510876"/>
            <a:ext cx="1545775" cy="0"/>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19" name="ZoneTexte 18">
            <a:extLst>
              <a:ext uri="{FF2B5EF4-FFF2-40B4-BE49-F238E27FC236}">
                <a16:creationId xmlns:a16="http://schemas.microsoft.com/office/drawing/2014/main" id="{809406D4-AF10-40DB-BBB4-407FB6F211C7}"/>
              </a:ext>
            </a:extLst>
          </p:cNvPr>
          <p:cNvSpPr txBox="1"/>
          <p:nvPr/>
        </p:nvSpPr>
        <p:spPr>
          <a:xfrm>
            <a:off x="313684" y="6437289"/>
            <a:ext cx="4729371" cy="369332"/>
          </a:xfrm>
          <a:prstGeom prst="rect">
            <a:avLst/>
          </a:prstGeom>
          <a:noFill/>
        </p:spPr>
        <p:txBody>
          <a:bodyPr wrap="square">
            <a:spAutoFit/>
          </a:bodyPr>
          <a:lstStyle/>
          <a:p>
            <a:r>
              <a:rPr lang="en-US">
                <a:hlinkClick r:id="rId5"/>
              </a:rPr>
              <a:t>https://github.com/tc39/proposal-do-expressions</a:t>
            </a:r>
            <a:endParaRPr lang="en-US"/>
          </a:p>
        </p:txBody>
      </p:sp>
    </p:spTree>
    <p:extLst>
      <p:ext uri="{BB962C8B-B14F-4D97-AF65-F5344CB8AC3E}">
        <p14:creationId xmlns:p14="http://schemas.microsoft.com/office/powerpoint/2010/main" val="17405624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Latest Labeouf GIFs | Gfycat">
            <a:extLst>
              <a:ext uri="{FF2B5EF4-FFF2-40B4-BE49-F238E27FC236}">
                <a16:creationId xmlns:a16="http://schemas.microsoft.com/office/drawing/2014/main" id="{876003D7-268A-4E1D-A2B9-1C814D21BAD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524250" y="1924050"/>
            <a:ext cx="5143500" cy="300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216749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94F8A7-3807-4DD7-99E3-CFA201E3A34B}"/>
              </a:ext>
            </a:extLst>
          </p:cNvPr>
          <p:cNvSpPr>
            <a:spLocks noGrp="1"/>
          </p:cNvSpPr>
          <p:nvPr>
            <p:ph type="title"/>
          </p:nvPr>
        </p:nvSpPr>
        <p:spPr/>
        <p:txBody>
          <a:bodyPr anchor="ctr"/>
          <a:lstStyle/>
          <a:p>
            <a:r>
              <a:rPr lang="en-US"/>
              <a:t>Declarative if … then: Functors</a:t>
            </a:r>
          </a:p>
        </p:txBody>
      </p:sp>
      <p:sp>
        <p:nvSpPr>
          <p:cNvPr id="5" name="Rectangle 2">
            <a:extLst>
              <a:ext uri="{FF2B5EF4-FFF2-40B4-BE49-F238E27FC236}">
                <a16:creationId xmlns:a16="http://schemas.microsoft.com/office/drawing/2014/main" id="{C5AE9312-E8D8-4689-A2B7-BB34F700585B}"/>
              </a:ext>
            </a:extLst>
          </p:cNvPr>
          <p:cNvSpPr>
            <a:spLocks noChangeArrowheads="1"/>
          </p:cNvSpPr>
          <p:nvPr/>
        </p:nvSpPr>
        <p:spPr bwMode="auto">
          <a:xfrm>
            <a:off x="1297920" y="2582948"/>
            <a:ext cx="3884023" cy="73866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a:ln>
                  <a:noFill/>
                </a:ln>
                <a:solidFill>
                  <a:srgbClr val="CC7832"/>
                </a:solidFill>
                <a:effectLst/>
                <a:latin typeface="JetBrains Mono"/>
              </a:rPr>
              <a:t>const </a:t>
            </a:r>
            <a:r>
              <a:rPr kumimoji="0" lang="fr-FR" altLang="fr-FR" sz="1400" b="0" i="0" u="none" strike="noStrike" cap="none" normalizeH="0" baseline="0" err="1">
                <a:ln>
                  <a:noFill/>
                </a:ln>
                <a:solidFill>
                  <a:srgbClr val="FFC66D"/>
                </a:solidFill>
                <a:effectLst/>
                <a:latin typeface="JetBrains Mono"/>
              </a:rPr>
              <a:t>increment</a:t>
            </a:r>
            <a:r>
              <a:rPr kumimoji="0" lang="fr-FR" altLang="fr-FR" sz="1400" b="0" i="0" u="none" strike="noStrike" cap="none" normalizeH="0" baseline="0">
                <a:ln>
                  <a:noFill/>
                </a:ln>
                <a:solidFill>
                  <a:srgbClr val="FFC66D"/>
                </a:solidFill>
                <a:effectLst/>
                <a:latin typeface="JetBrains Mono"/>
              </a:rPr>
              <a:t> </a:t>
            </a:r>
            <a:r>
              <a:rPr kumimoji="0" lang="fr-FR" altLang="fr-FR" sz="1400" b="0" i="0" u="none" strike="noStrike" cap="none" normalizeH="0" baseline="0">
                <a:ln>
                  <a:noFill/>
                </a:ln>
                <a:solidFill>
                  <a:srgbClr val="A9B7C6"/>
                </a:solidFill>
                <a:effectLst/>
                <a:latin typeface="JetBrains Mono"/>
              </a:rPr>
              <a:t>= v =&gt; v + </a:t>
            </a:r>
            <a:r>
              <a:rPr kumimoji="0" lang="fr-FR" altLang="fr-FR" sz="1400" b="0" i="0" u="none" strike="noStrike" cap="none" normalizeH="0" baseline="0">
                <a:ln>
                  <a:noFill/>
                </a:ln>
                <a:solidFill>
                  <a:srgbClr val="6897BB"/>
                </a:solidFill>
                <a:effectLst/>
                <a:latin typeface="JetBrains Mono"/>
              </a:rPr>
              <a:t>1</a:t>
            </a:r>
            <a:br>
              <a:rPr kumimoji="0" lang="fr-FR" altLang="fr-FR" sz="1400" b="0" i="0" u="none" strike="noStrike" cap="none" normalizeH="0" baseline="0">
                <a:ln>
                  <a:noFill/>
                </a:ln>
                <a:solidFill>
                  <a:srgbClr val="6897BB"/>
                </a:solidFill>
                <a:effectLst/>
                <a:latin typeface="JetBrains Mono"/>
              </a:rPr>
            </a:br>
            <a:r>
              <a:rPr kumimoji="0" lang="fr-FR" altLang="fr-FR" sz="1400" b="0" i="0" u="none" strike="noStrike" cap="none" normalizeH="0" baseline="0" err="1">
                <a:ln>
                  <a:noFill/>
                </a:ln>
                <a:solidFill>
                  <a:srgbClr val="FFC66D"/>
                </a:solidFill>
                <a:effectLst/>
                <a:latin typeface="JetBrains Mono"/>
              </a:rPr>
              <a:t>increment</a:t>
            </a:r>
            <a:r>
              <a:rPr kumimoji="0" lang="fr-FR" altLang="fr-FR" sz="1400" b="0" i="0" u="none" strike="noStrike" cap="none" normalizeH="0" baseline="0">
                <a:ln>
                  <a:noFill/>
                </a:ln>
                <a:solidFill>
                  <a:srgbClr val="A9B7C6"/>
                </a:solidFill>
                <a:effectLst/>
                <a:latin typeface="JetBrains Mono"/>
              </a:rPr>
              <a:t>(</a:t>
            </a:r>
            <a:r>
              <a:rPr kumimoji="0" lang="fr-FR" altLang="fr-FR" sz="1400" b="0" i="0" u="none" strike="noStrike" cap="none" normalizeH="0" baseline="0">
                <a:ln>
                  <a:noFill/>
                </a:ln>
                <a:solidFill>
                  <a:srgbClr val="6A8759"/>
                </a:solidFill>
                <a:effectLst/>
                <a:latin typeface="JetBrains Mono"/>
              </a:rPr>
              <a:t>'5'</a:t>
            </a:r>
            <a:r>
              <a:rPr kumimoji="0" lang="fr-FR" altLang="fr-FR" sz="1400" b="0" i="0" u="none" strike="noStrike" cap="none" normalizeH="0" baseline="0">
                <a:ln>
                  <a:noFill/>
                </a:ln>
                <a:solidFill>
                  <a:srgbClr val="A9B7C6"/>
                </a:solidFill>
                <a:effectLst/>
                <a:latin typeface="JetBrains Mono"/>
              </a:rPr>
              <a:t>) </a:t>
            </a:r>
            <a:r>
              <a:rPr kumimoji="0" lang="fr-FR" altLang="fr-FR" sz="1400" b="0" i="0" u="none" strike="noStrike" cap="none" normalizeH="0" baseline="0">
                <a:ln>
                  <a:noFill/>
                </a:ln>
                <a:solidFill>
                  <a:srgbClr val="808080"/>
                </a:solidFill>
                <a:effectLst/>
                <a:latin typeface="JetBrains Mono"/>
              </a:rPr>
              <a:t>// '51'</a:t>
            </a:r>
            <a:br>
              <a:rPr kumimoji="0" lang="fr-FR" altLang="fr-FR" sz="1400" b="0" i="0" u="none" strike="noStrike" cap="none" normalizeH="0" baseline="0">
                <a:ln>
                  <a:noFill/>
                </a:ln>
                <a:solidFill>
                  <a:srgbClr val="808080"/>
                </a:solidFill>
                <a:effectLst/>
                <a:latin typeface="JetBrains Mono"/>
              </a:rPr>
            </a:br>
            <a:r>
              <a:rPr kumimoji="0" lang="fr-FR" altLang="fr-FR" sz="1400" b="0" i="0" u="none" strike="noStrike" cap="none" normalizeH="0" baseline="0" err="1">
                <a:ln>
                  <a:noFill/>
                </a:ln>
                <a:solidFill>
                  <a:srgbClr val="FFC66D"/>
                </a:solidFill>
                <a:effectLst/>
                <a:latin typeface="JetBrains Mono"/>
              </a:rPr>
              <a:t>increment</a:t>
            </a:r>
            <a:r>
              <a:rPr kumimoji="0" lang="fr-FR" altLang="fr-FR" sz="1400" b="0" i="0" u="none" strike="noStrike" cap="none" normalizeH="0" baseline="0">
                <a:ln>
                  <a:noFill/>
                </a:ln>
                <a:solidFill>
                  <a:srgbClr val="A9B7C6"/>
                </a:solidFill>
                <a:effectLst/>
                <a:latin typeface="JetBrains Mono"/>
              </a:rPr>
              <a:t>({ </a:t>
            </a:r>
            <a:r>
              <a:rPr kumimoji="0" lang="fr-FR" altLang="fr-FR" sz="1400" b="0" i="0" u="none" strike="noStrike" cap="none" normalizeH="0" baseline="0">
                <a:ln>
                  <a:noFill/>
                </a:ln>
                <a:solidFill>
                  <a:srgbClr val="9876AA"/>
                </a:solidFill>
                <a:effectLst/>
                <a:latin typeface="JetBrains Mono"/>
              </a:rPr>
              <a:t>v</a:t>
            </a:r>
            <a:r>
              <a:rPr kumimoji="0" lang="fr-FR" altLang="fr-FR" sz="1400" b="0" i="0" u="none" strike="noStrike" cap="none" normalizeH="0" baseline="0">
                <a:ln>
                  <a:noFill/>
                </a:ln>
                <a:solidFill>
                  <a:srgbClr val="A9B7C6"/>
                </a:solidFill>
                <a:effectLst/>
                <a:latin typeface="JetBrains Mono"/>
              </a:rPr>
              <a:t>: </a:t>
            </a:r>
            <a:r>
              <a:rPr kumimoji="0" lang="fr-FR" altLang="fr-FR" sz="1400" b="0" i="0" u="none" strike="noStrike" cap="none" normalizeH="0" baseline="0">
                <a:ln>
                  <a:noFill/>
                </a:ln>
                <a:solidFill>
                  <a:srgbClr val="6897BB"/>
                </a:solidFill>
                <a:effectLst/>
                <a:latin typeface="JetBrains Mono"/>
              </a:rPr>
              <a:t>5 </a:t>
            </a:r>
            <a:r>
              <a:rPr kumimoji="0" lang="fr-FR" altLang="fr-FR" sz="1400" b="0" i="0" u="none" strike="noStrike" cap="none" normalizeH="0" baseline="0">
                <a:ln>
                  <a:noFill/>
                </a:ln>
                <a:solidFill>
                  <a:srgbClr val="A9B7C6"/>
                </a:solidFill>
                <a:effectLst/>
                <a:latin typeface="JetBrains Mono"/>
              </a:rPr>
              <a:t>}) </a:t>
            </a:r>
            <a:r>
              <a:rPr kumimoji="0" lang="fr-FR" altLang="fr-FR" sz="1400" b="0" i="0" u="none" strike="noStrike" cap="none" normalizeH="0" baseline="0">
                <a:ln>
                  <a:noFill/>
                </a:ln>
                <a:solidFill>
                  <a:srgbClr val="808080"/>
                </a:solidFill>
                <a:effectLst/>
                <a:latin typeface="JetBrains Mono"/>
              </a:rPr>
              <a:t>// "[</a:t>
            </a:r>
            <a:r>
              <a:rPr kumimoji="0" lang="fr-FR" altLang="fr-FR" sz="1400" b="0" i="0" u="none" strike="noStrike" cap="none" normalizeH="0" baseline="0" err="1">
                <a:ln>
                  <a:noFill/>
                </a:ln>
                <a:solidFill>
                  <a:srgbClr val="808080"/>
                </a:solidFill>
                <a:effectLst/>
                <a:latin typeface="JetBrains Mono"/>
              </a:rPr>
              <a:t>object</a:t>
            </a:r>
            <a:r>
              <a:rPr kumimoji="0" lang="fr-FR" altLang="fr-FR" sz="1400" b="0" i="0" u="none" strike="noStrike" cap="none" normalizeH="0" baseline="0">
                <a:ln>
                  <a:noFill/>
                </a:ln>
                <a:solidFill>
                  <a:srgbClr val="808080"/>
                </a:solidFill>
                <a:effectLst/>
                <a:latin typeface="JetBrains Mono"/>
              </a:rPr>
              <a:t> Object]1"</a:t>
            </a:r>
            <a:endParaRPr kumimoji="0" lang="fr-FR" altLang="fr-FR" sz="1400" b="0" i="0" u="none" strike="noStrike" cap="none" normalizeH="0" baseline="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ED1A28DA-AB50-4E24-80C5-E60704184417}"/>
              </a:ext>
            </a:extLst>
          </p:cNvPr>
          <p:cNvSpPr/>
          <p:nvPr/>
        </p:nvSpPr>
        <p:spPr>
          <a:xfrm>
            <a:off x="1146842" y="3084584"/>
            <a:ext cx="4180114" cy="3754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3E80752F-B4DA-4F13-8972-51FE1047B159}"/>
              </a:ext>
            </a:extLst>
          </p:cNvPr>
          <p:cNvSpPr txBox="1"/>
          <p:nvPr/>
        </p:nvSpPr>
        <p:spPr>
          <a:xfrm>
            <a:off x="735507" y="4702745"/>
            <a:ext cx="3328732" cy="646331"/>
          </a:xfrm>
          <a:prstGeom prst="rect">
            <a:avLst/>
          </a:prstGeom>
          <a:noFill/>
        </p:spPr>
        <p:txBody>
          <a:bodyPr wrap="none" rtlCol="0">
            <a:spAutoFit/>
          </a:bodyPr>
          <a:lstStyle/>
          <a:p>
            <a:r>
              <a:rPr lang="fr-FR" sz="3600">
                <a:solidFill>
                  <a:srgbClr val="FF0000"/>
                </a:solidFill>
              </a:rPr>
              <a:t>How to </a:t>
            </a:r>
            <a:r>
              <a:rPr lang="fr-FR" sz="3600" err="1">
                <a:solidFill>
                  <a:srgbClr val="FF0000"/>
                </a:solidFill>
              </a:rPr>
              <a:t>protect</a:t>
            </a:r>
            <a:r>
              <a:rPr lang="fr-FR" sz="3600">
                <a:solidFill>
                  <a:srgbClr val="FF0000"/>
                </a:solidFill>
              </a:rPr>
              <a:t> ?</a:t>
            </a:r>
          </a:p>
        </p:txBody>
      </p:sp>
      <p:sp>
        <p:nvSpPr>
          <p:cNvPr id="8" name="Rectangle 3">
            <a:extLst>
              <a:ext uri="{FF2B5EF4-FFF2-40B4-BE49-F238E27FC236}">
                <a16:creationId xmlns:a16="http://schemas.microsoft.com/office/drawing/2014/main" id="{FB138CD4-C457-454A-9DF5-7B8FA41F4B3E}"/>
              </a:ext>
            </a:extLst>
          </p:cNvPr>
          <p:cNvSpPr>
            <a:spLocks noChangeArrowheads="1"/>
          </p:cNvSpPr>
          <p:nvPr/>
        </p:nvSpPr>
        <p:spPr bwMode="auto">
          <a:xfrm>
            <a:off x="6339839" y="4109670"/>
            <a:ext cx="4902926" cy="156966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a:ln>
                  <a:noFill/>
                </a:ln>
                <a:solidFill>
                  <a:srgbClr val="CC7832"/>
                </a:solidFill>
                <a:effectLst/>
                <a:latin typeface="JetBrains Mono"/>
              </a:rPr>
              <a:t>const </a:t>
            </a:r>
            <a:r>
              <a:rPr kumimoji="0" lang="fr-FR" altLang="fr-FR" sz="1200" b="0" i="0" u="none" strike="noStrike" cap="none" normalizeH="0" baseline="0" err="1">
                <a:ln>
                  <a:noFill/>
                </a:ln>
                <a:solidFill>
                  <a:srgbClr val="FFC66D"/>
                </a:solidFill>
                <a:effectLst/>
                <a:latin typeface="JetBrains Mono"/>
              </a:rPr>
              <a:t>increment</a:t>
            </a:r>
            <a:r>
              <a:rPr kumimoji="0" lang="fr-FR" altLang="fr-FR" sz="1200" b="0" i="0" u="none" strike="noStrike" cap="none" normalizeH="0" baseline="0">
                <a:ln>
                  <a:noFill/>
                </a:ln>
                <a:solidFill>
                  <a:srgbClr val="FFC66D"/>
                </a:solidFill>
                <a:effectLst/>
                <a:latin typeface="JetBrains Mono"/>
              </a:rPr>
              <a:t> </a:t>
            </a:r>
            <a:r>
              <a:rPr kumimoji="0" lang="fr-FR" altLang="fr-FR" sz="1200" b="0" i="0" u="none" strike="noStrike" cap="none" normalizeH="0" baseline="0">
                <a:ln>
                  <a:noFill/>
                </a:ln>
                <a:solidFill>
                  <a:srgbClr val="A9B7C6"/>
                </a:solidFill>
                <a:effectLst/>
                <a:latin typeface="JetBrains Mono"/>
              </a:rPr>
              <a:t>= (v) =&gt; {</a:t>
            </a:r>
            <a:br>
              <a:rPr kumimoji="0" lang="fr-FR" altLang="fr-FR" sz="1200" b="0" i="0" u="none" strike="noStrike" cap="none" normalizeH="0" baseline="0">
                <a:ln>
                  <a:noFill/>
                </a:ln>
                <a:solidFill>
                  <a:srgbClr val="A9B7C6"/>
                </a:solidFill>
                <a:effectLst/>
                <a:latin typeface="JetBrains Mono"/>
              </a:rPr>
            </a:br>
            <a:r>
              <a:rPr kumimoji="0" lang="fr-FR" altLang="fr-FR" sz="1200" b="0" i="0" u="none" strike="noStrike" cap="none" normalizeH="0" baseline="0">
                <a:ln>
                  <a:noFill/>
                </a:ln>
                <a:solidFill>
                  <a:srgbClr val="A9B7C6"/>
                </a:solidFill>
                <a:effectLst/>
                <a:latin typeface="JetBrains Mono"/>
              </a:rPr>
              <a:t>  </a:t>
            </a:r>
            <a:r>
              <a:rPr kumimoji="0" lang="fr-FR" altLang="fr-FR" sz="1200" b="0" i="0" u="none" strike="noStrike" cap="none" normalizeH="0" baseline="0">
                <a:ln>
                  <a:noFill/>
                </a:ln>
                <a:solidFill>
                  <a:srgbClr val="CC7832"/>
                </a:solidFill>
                <a:effectLst/>
                <a:latin typeface="JetBrains Mono"/>
              </a:rPr>
              <a:t>if </a:t>
            </a:r>
            <a:r>
              <a:rPr kumimoji="0" lang="fr-FR" altLang="fr-FR" sz="1200" b="0" i="0" u="none" strike="noStrike" cap="none" normalizeH="0" baseline="0">
                <a:ln>
                  <a:noFill/>
                </a:ln>
                <a:solidFill>
                  <a:srgbClr val="A9B7C6"/>
                </a:solidFill>
                <a:effectLst/>
                <a:latin typeface="JetBrains Mono"/>
              </a:rPr>
              <a:t>(</a:t>
            </a:r>
            <a:r>
              <a:rPr kumimoji="0" lang="fr-FR" altLang="fr-FR" sz="1200" b="0" i="0" u="none" strike="noStrike" cap="none" normalizeH="0" baseline="0" err="1">
                <a:ln>
                  <a:noFill/>
                </a:ln>
                <a:solidFill>
                  <a:srgbClr val="CC7832"/>
                </a:solidFill>
                <a:effectLst/>
                <a:latin typeface="JetBrains Mono"/>
              </a:rPr>
              <a:t>typeof</a:t>
            </a:r>
            <a:r>
              <a:rPr kumimoji="0" lang="fr-FR" altLang="fr-FR" sz="1200" b="0" i="0" u="none" strike="noStrike" cap="none" normalizeH="0" baseline="0">
                <a:ln>
                  <a:noFill/>
                </a:ln>
                <a:solidFill>
                  <a:srgbClr val="CC7832"/>
                </a:solidFill>
                <a:effectLst/>
                <a:latin typeface="JetBrains Mono"/>
              </a:rPr>
              <a:t> </a:t>
            </a:r>
            <a:r>
              <a:rPr kumimoji="0" lang="fr-FR" altLang="fr-FR" sz="1200" b="0" i="0" u="none" strike="noStrike" cap="none" normalizeH="0" baseline="0">
                <a:ln>
                  <a:noFill/>
                </a:ln>
                <a:solidFill>
                  <a:srgbClr val="A9B7C6"/>
                </a:solidFill>
                <a:effectLst/>
                <a:latin typeface="JetBrains Mono"/>
              </a:rPr>
              <a:t>v != </a:t>
            </a:r>
            <a:r>
              <a:rPr kumimoji="0" lang="fr-FR" altLang="fr-FR" sz="1200" b="0" i="0" u="none" strike="noStrike" cap="none" normalizeH="0" baseline="0">
                <a:ln>
                  <a:noFill/>
                </a:ln>
                <a:solidFill>
                  <a:srgbClr val="6A8759"/>
                </a:solidFill>
                <a:effectLst/>
                <a:latin typeface="JetBrains Mono"/>
              </a:rPr>
              <a:t>'</a:t>
            </a:r>
            <a:r>
              <a:rPr kumimoji="0" lang="fr-FR" altLang="fr-FR" sz="1200" b="0" i="0" u="none" strike="noStrike" cap="none" normalizeH="0" baseline="0" err="1">
                <a:ln>
                  <a:noFill/>
                </a:ln>
                <a:solidFill>
                  <a:srgbClr val="6A8759"/>
                </a:solidFill>
                <a:effectLst/>
                <a:latin typeface="JetBrains Mono"/>
              </a:rPr>
              <a:t>number</a:t>
            </a:r>
            <a:r>
              <a:rPr kumimoji="0" lang="fr-FR" altLang="fr-FR" sz="1200" b="0" i="0" u="none" strike="noStrike" cap="none" normalizeH="0" baseline="0">
                <a:ln>
                  <a:noFill/>
                </a:ln>
                <a:solidFill>
                  <a:srgbClr val="6A8759"/>
                </a:solidFill>
                <a:effectLst/>
                <a:latin typeface="JetBrains Mono"/>
              </a:rPr>
              <a:t>'</a:t>
            </a:r>
            <a:r>
              <a:rPr kumimoji="0" lang="fr-FR" altLang="fr-FR" sz="1200" b="0" i="0" u="none" strike="noStrike" cap="none" normalizeH="0" baseline="0">
                <a:ln>
                  <a:noFill/>
                </a:ln>
                <a:solidFill>
                  <a:srgbClr val="A9B7C6"/>
                </a:solidFill>
                <a:effectLst/>
                <a:latin typeface="JetBrains Mono"/>
              </a:rPr>
              <a:t>) {</a:t>
            </a:r>
            <a:br>
              <a:rPr kumimoji="0" lang="fr-FR" altLang="fr-FR" sz="1200" b="0" i="0" u="none" strike="noStrike" cap="none" normalizeH="0" baseline="0">
                <a:ln>
                  <a:noFill/>
                </a:ln>
                <a:solidFill>
                  <a:srgbClr val="A9B7C6"/>
                </a:solidFill>
                <a:effectLst/>
                <a:latin typeface="JetBrains Mono"/>
              </a:rPr>
            </a:br>
            <a:r>
              <a:rPr kumimoji="0" lang="fr-FR" altLang="fr-FR" sz="1200" b="0" i="0" u="none" strike="noStrike" cap="none" normalizeH="0" baseline="0">
                <a:ln>
                  <a:noFill/>
                </a:ln>
                <a:solidFill>
                  <a:srgbClr val="A9B7C6"/>
                </a:solidFill>
                <a:effectLst/>
                <a:latin typeface="JetBrains Mono"/>
              </a:rPr>
              <a:t>    </a:t>
            </a:r>
            <a:r>
              <a:rPr kumimoji="0" lang="fr-FR" altLang="fr-FR" sz="1200" b="0" i="0" u="none" strike="noStrike" cap="none" normalizeH="0" baseline="0">
                <a:ln>
                  <a:noFill/>
                </a:ln>
                <a:solidFill>
                  <a:srgbClr val="CC7832"/>
                </a:solidFill>
                <a:effectLst/>
                <a:latin typeface="JetBrains Mono"/>
              </a:rPr>
              <a:t>return </a:t>
            </a:r>
            <a:r>
              <a:rPr kumimoji="0" lang="fr-FR" altLang="fr-FR" sz="1200" b="1" i="1" u="none" strike="noStrike" cap="none" normalizeH="0" baseline="0">
                <a:ln>
                  <a:noFill/>
                </a:ln>
                <a:solidFill>
                  <a:srgbClr val="9876AA"/>
                </a:solidFill>
                <a:effectLst/>
                <a:latin typeface="JetBrains Mono"/>
              </a:rPr>
              <a:t>NaN</a:t>
            </a:r>
            <a:br>
              <a:rPr kumimoji="0" lang="fr-FR" altLang="fr-FR" sz="1200" b="1" i="1" u="none" strike="noStrike" cap="none" normalizeH="0" baseline="0">
                <a:ln>
                  <a:noFill/>
                </a:ln>
                <a:solidFill>
                  <a:srgbClr val="9876AA"/>
                </a:solidFill>
                <a:effectLst/>
                <a:latin typeface="JetBrains Mono"/>
              </a:rPr>
            </a:br>
            <a:r>
              <a:rPr kumimoji="0" lang="fr-FR" altLang="fr-FR" sz="1200" b="1" i="1" u="none" strike="noStrike" cap="none" normalizeH="0" baseline="0">
                <a:ln>
                  <a:noFill/>
                </a:ln>
                <a:solidFill>
                  <a:srgbClr val="9876AA"/>
                </a:solidFill>
                <a:effectLst/>
                <a:latin typeface="JetBrains Mono"/>
              </a:rPr>
              <a:t>  </a:t>
            </a:r>
            <a:r>
              <a:rPr kumimoji="0" lang="fr-FR" altLang="fr-FR" sz="1200" b="0" i="0" u="none" strike="noStrike" cap="none" normalizeH="0" baseline="0">
                <a:ln>
                  <a:noFill/>
                </a:ln>
                <a:solidFill>
                  <a:srgbClr val="A9B7C6"/>
                </a:solidFill>
                <a:effectLst/>
                <a:latin typeface="JetBrains Mono"/>
              </a:rPr>
              <a:t>}</a:t>
            </a:r>
            <a:br>
              <a:rPr kumimoji="0" lang="fr-FR" altLang="fr-FR" sz="1200" b="0" i="0" u="none" strike="noStrike" cap="none" normalizeH="0" baseline="0">
                <a:ln>
                  <a:noFill/>
                </a:ln>
                <a:solidFill>
                  <a:srgbClr val="A9B7C6"/>
                </a:solidFill>
                <a:effectLst/>
                <a:latin typeface="JetBrains Mono"/>
              </a:rPr>
            </a:br>
            <a:r>
              <a:rPr kumimoji="0" lang="fr-FR" altLang="fr-FR" sz="1200" b="0" i="0" u="none" strike="noStrike" cap="none" normalizeH="0" baseline="0">
                <a:ln>
                  <a:noFill/>
                </a:ln>
                <a:solidFill>
                  <a:srgbClr val="A9B7C6"/>
                </a:solidFill>
                <a:effectLst/>
                <a:latin typeface="JetBrains Mono"/>
              </a:rPr>
              <a:t>  </a:t>
            </a:r>
            <a:r>
              <a:rPr kumimoji="0" lang="fr-FR" altLang="fr-FR" sz="1200" b="0" i="0" u="none" strike="noStrike" cap="none" normalizeH="0" baseline="0">
                <a:ln>
                  <a:noFill/>
                </a:ln>
                <a:solidFill>
                  <a:srgbClr val="CC7832"/>
                </a:solidFill>
                <a:effectLst/>
                <a:latin typeface="JetBrains Mono"/>
              </a:rPr>
              <a:t>return </a:t>
            </a:r>
            <a:r>
              <a:rPr kumimoji="0" lang="fr-FR" altLang="fr-FR" sz="1200" b="0" i="0" u="none" strike="noStrike" cap="none" normalizeH="0" baseline="0">
                <a:ln>
                  <a:noFill/>
                </a:ln>
                <a:solidFill>
                  <a:srgbClr val="A9B7C6"/>
                </a:solidFill>
                <a:effectLst/>
                <a:latin typeface="JetBrains Mono"/>
              </a:rPr>
              <a:t>v + </a:t>
            </a:r>
            <a:r>
              <a:rPr kumimoji="0" lang="fr-FR" altLang="fr-FR" sz="1200" b="0" i="0" u="none" strike="noStrike" cap="none" normalizeH="0" baseline="0">
                <a:ln>
                  <a:noFill/>
                </a:ln>
                <a:solidFill>
                  <a:srgbClr val="6897BB"/>
                </a:solidFill>
                <a:effectLst/>
                <a:latin typeface="JetBrains Mono"/>
              </a:rPr>
              <a:t>1</a:t>
            </a:r>
            <a:br>
              <a:rPr kumimoji="0" lang="fr-FR" altLang="fr-FR" sz="1200" b="0" i="0" u="none" strike="noStrike" cap="none" normalizeH="0" baseline="0">
                <a:ln>
                  <a:noFill/>
                </a:ln>
                <a:solidFill>
                  <a:srgbClr val="6897BB"/>
                </a:solidFill>
                <a:effectLst/>
                <a:latin typeface="JetBrains Mono"/>
              </a:rPr>
            </a:br>
            <a:r>
              <a:rPr kumimoji="0" lang="fr-FR" altLang="fr-FR" sz="1200" b="0" i="0" u="none" strike="noStrike" cap="none" normalizeH="0" baseline="0">
                <a:ln>
                  <a:noFill/>
                </a:ln>
                <a:solidFill>
                  <a:srgbClr val="A9B7C6"/>
                </a:solidFill>
                <a:effectLst/>
                <a:latin typeface="JetBrains Mono"/>
              </a:rPr>
              <a:t>}</a:t>
            </a:r>
            <a:br>
              <a:rPr kumimoji="0" lang="fr-FR" altLang="fr-FR" sz="1200" b="0" i="0" u="none" strike="noStrike" cap="none" normalizeH="0" baseline="0">
                <a:ln>
                  <a:noFill/>
                </a:ln>
                <a:solidFill>
                  <a:srgbClr val="A9B7C6"/>
                </a:solidFill>
                <a:effectLst/>
                <a:latin typeface="JetBrains Mono"/>
              </a:rPr>
            </a:br>
            <a:r>
              <a:rPr kumimoji="0" lang="fr-FR" altLang="fr-FR" sz="1200" b="0" i="0" u="none" strike="noStrike" cap="none" normalizeH="0" baseline="0" err="1">
                <a:ln>
                  <a:noFill/>
                </a:ln>
                <a:solidFill>
                  <a:srgbClr val="FFC66D"/>
                </a:solidFill>
                <a:effectLst/>
                <a:latin typeface="JetBrains Mono"/>
              </a:rPr>
              <a:t>increment</a:t>
            </a:r>
            <a:r>
              <a:rPr kumimoji="0" lang="fr-FR" altLang="fr-FR" sz="1200" b="0" i="0" u="none" strike="noStrike" cap="none" normalizeH="0" baseline="0">
                <a:ln>
                  <a:noFill/>
                </a:ln>
                <a:solidFill>
                  <a:srgbClr val="A9B7C6"/>
                </a:solidFill>
                <a:effectLst/>
                <a:latin typeface="JetBrains Mono"/>
              </a:rPr>
              <a:t>(</a:t>
            </a:r>
            <a:r>
              <a:rPr kumimoji="0" lang="fr-FR" altLang="fr-FR" sz="1200" b="0" i="0" u="none" strike="noStrike" cap="none" normalizeH="0" baseline="0">
                <a:ln>
                  <a:noFill/>
                </a:ln>
                <a:solidFill>
                  <a:srgbClr val="6A8759"/>
                </a:solidFill>
                <a:effectLst/>
                <a:latin typeface="JetBrains Mono"/>
              </a:rPr>
              <a:t>'5'</a:t>
            </a:r>
            <a:r>
              <a:rPr kumimoji="0" lang="fr-FR" altLang="fr-FR" sz="1200" b="0" i="0" u="none" strike="noStrike" cap="none" normalizeH="0" baseline="0">
                <a:ln>
                  <a:noFill/>
                </a:ln>
                <a:solidFill>
                  <a:srgbClr val="A9B7C6"/>
                </a:solidFill>
                <a:effectLst/>
                <a:latin typeface="JetBrains Mono"/>
              </a:rPr>
              <a:t>) </a:t>
            </a:r>
            <a:r>
              <a:rPr kumimoji="0" lang="fr-FR" altLang="fr-FR" sz="1200" b="0" i="0" u="none" strike="noStrike" cap="none" normalizeH="0" baseline="0">
                <a:ln>
                  <a:noFill/>
                </a:ln>
                <a:solidFill>
                  <a:srgbClr val="808080"/>
                </a:solidFill>
                <a:effectLst/>
                <a:latin typeface="JetBrains Mono"/>
              </a:rPr>
              <a:t>// NaN</a:t>
            </a:r>
            <a:br>
              <a:rPr kumimoji="0" lang="fr-FR" altLang="fr-FR" sz="1200" b="0" i="0" u="none" strike="noStrike" cap="none" normalizeH="0" baseline="0">
                <a:ln>
                  <a:noFill/>
                </a:ln>
                <a:solidFill>
                  <a:srgbClr val="808080"/>
                </a:solidFill>
                <a:effectLst/>
                <a:latin typeface="JetBrains Mono"/>
              </a:rPr>
            </a:br>
            <a:r>
              <a:rPr kumimoji="0" lang="fr-FR" altLang="fr-FR" sz="1200" b="0" i="0" u="none" strike="noStrike" cap="none" normalizeH="0" baseline="0" err="1">
                <a:ln>
                  <a:noFill/>
                </a:ln>
                <a:solidFill>
                  <a:srgbClr val="FFC66D"/>
                </a:solidFill>
                <a:effectLst/>
                <a:latin typeface="JetBrains Mono"/>
              </a:rPr>
              <a:t>increment</a:t>
            </a:r>
            <a:r>
              <a:rPr kumimoji="0" lang="fr-FR" altLang="fr-FR" sz="1200" b="0" i="0" u="none" strike="noStrike" cap="none" normalizeH="0" baseline="0">
                <a:ln>
                  <a:noFill/>
                </a:ln>
                <a:solidFill>
                  <a:srgbClr val="A9B7C6"/>
                </a:solidFill>
                <a:effectLst/>
                <a:latin typeface="JetBrains Mono"/>
              </a:rPr>
              <a:t>({ </a:t>
            </a:r>
            <a:r>
              <a:rPr kumimoji="0" lang="fr-FR" altLang="fr-FR" sz="1200" b="0" i="0" u="none" strike="noStrike" cap="none" normalizeH="0" baseline="0">
                <a:ln>
                  <a:noFill/>
                </a:ln>
                <a:solidFill>
                  <a:srgbClr val="9876AA"/>
                </a:solidFill>
                <a:effectLst/>
                <a:latin typeface="JetBrains Mono"/>
              </a:rPr>
              <a:t>v</a:t>
            </a:r>
            <a:r>
              <a:rPr kumimoji="0" lang="fr-FR" altLang="fr-FR" sz="1200" b="0" i="0" u="none" strike="noStrike" cap="none" normalizeH="0" baseline="0">
                <a:ln>
                  <a:noFill/>
                </a:ln>
                <a:solidFill>
                  <a:srgbClr val="A9B7C6"/>
                </a:solidFill>
                <a:effectLst/>
                <a:latin typeface="JetBrains Mono"/>
              </a:rPr>
              <a:t>: </a:t>
            </a:r>
            <a:r>
              <a:rPr kumimoji="0" lang="fr-FR" altLang="fr-FR" sz="1200" b="0" i="0" u="none" strike="noStrike" cap="none" normalizeH="0" baseline="0">
                <a:ln>
                  <a:noFill/>
                </a:ln>
                <a:solidFill>
                  <a:srgbClr val="6897BB"/>
                </a:solidFill>
                <a:effectLst/>
                <a:latin typeface="JetBrains Mono"/>
              </a:rPr>
              <a:t>5 </a:t>
            </a:r>
            <a:r>
              <a:rPr kumimoji="0" lang="fr-FR" altLang="fr-FR" sz="1200" b="0" i="0" u="none" strike="noStrike" cap="none" normalizeH="0" baseline="0">
                <a:ln>
                  <a:noFill/>
                </a:ln>
                <a:solidFill>
                  <a:srgbClr val="A9B7C6"/>
                </a:solidFill>
                <a:effectLst/>
                <a:latin typeface="JetBrains Mono"/>
              </a:rPr>
              <a:t>}) </a:t>
            </a:r>
            <a:r>
              <a:rPr kumimoji="0" lang="fr-FR" altLang="fr-FR" sz="1200" b="0" i="0" u="none" strike="noStrike" cap="none" normalizeH="0" baseline="0">
                <a:ln>
                  <a:noFill/>
                </a:ln>
                <a:solidFill>
                  <a:srgbClr val="808080"/>
                </a:solidFill>
                <a:effectLst/>
                <a:latin typeface="JetBrains Mono"/>
              </a:rPr>
              <a:t>// NaN</a:t>
            </a:r>
            <a:endParaRPr kumimoji="0" lang="fr-FR" altLang="fr-FR" sz="1200" b="0" i="0" u="none" strike="noStrike" cap="none" normalizeH="0" baseline="0">
              <a:ln>
                <a:noFill/>
              </a:ln>
              <a:solidFill>
                <a:schemeClr val="tx1"/>
              </a:solidFill>
              <a:effectLst/>
              <a:latin typeface="Arial" panose="020B0604020202020204" pitchFamily="34" charset="0"/>
            </a:endParaRPr>
          </a:p>
        </p:txBody>
      </p:sp>
      <p:cxnSp>
        <p:nvCxnSpPr>
          <p:cNvPr id="10" name="Connecteur : en angle 9">
            <a:extLst>
              <a:ext uri="{FF2B5EF4-FFF2-40B4-BE49-F238E27FC236}">
                <a16:creationId xmlns:a16="http://schemas.microsoft.com/office/drawing/2014/main" id="{13A434AA-6564-459D-A0C5-263D7D0D80E7}"/>
              </a:ext>
            </a:extLst>
          </p:cNvPr>
          <p:cNvCxnSpPr>
            <a:cxnSpLocks/>
            <a:stCxn id="7" idx="3"/>
            <a:endCxn id="17" idx="1"/>
          </p:cNvCxnSpPr>
          <p:nvPr/>
        </p:nvCxnSpPr>
        <p:spPr>
          <a:xfrm flipV="1">
            <a:off x="4064239" y="4628748"/>
            <a:ext cx="1787923" cy="397163"/>
          </a:xfrm>
          <a:prstGeom prst="bentConnector3">
            <a:avLst/>
          </a:prstGeom>
          <a:ln>
            <a:solidFill>
              <a:srgbClr val="FF0000"/>
            </a:solidFill>
            <a:tailEnd type="triangle"/>
          </a:ln>
        </p:spPr>
        <p:style>
          <a:lnRef idx="3">
            <a:schemeClr val="accent3"/>
          </a:lnRef>
          <a:fillRef idx="0">
            <a:schemeClr val="accent3"/>
          </a:fillRef>
          <a:effectRef idx="2">
            <a:schemeClr val="accent3"/>
          </a:effectRef>
          <a:fontRef idx="minor">
            <a:schemeClr val="tx1"/>
          </a:fontRef>
        </p:style>
      </p:cxnSp>
      <p:sp>
        <p:nvSpPr>
          <p:cNvPr id="17" name="Rectangle 16">
            <a:extLst>
              <a:ext uri="{FF2B5EF4-FFF2-40B4-BE49-F238E27FC236}">
                <a16:creationId xmlns:a16="http://schemas.microsoft.com/office/drawing/2014/main" id="{5686AFDE-A14B-43C4-9532-4B0DB68321A7}"/>
              </a:ext>
            </a:extLst>
          </p:cNvPr>
          <p:cNvSpPr/>
          <p:nvPr/>
        </p:nvSpPr>
        <p:spPr>
          <a:xfrm>
            <a:off x="5852162" y="4362995"/>
            <a:ext cx="4180114" cy="5315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a:extLst>
              <a:ext uri="{FF2B5EF4-FFF2-40B4-BE49-F238E27FC236}">
                <a16:creationId xmlns:a16="http://schemas.microsoft.com/office/drawing/2014/main" id="{29EB6297-2577-4C06-94DA-D91332B66028}"/>
              </a:ext>
            </a:extLst>
          </p:cNvPr>
          <p:cNvSpPr txBox="1"/>
          <p:nvPr/>
        </p:nvSpPr>
        <p:spPr>
          <a:xfrm>
            <a:off x="6891805" y="2727011"/>
            <a:ext cx="2930033" cy="646331"/>
          </a:xfrm>
          <a:prstGeom prst="rect">
            <a:avLst/>
          </a:prstGeom>
          <a:noFill/>
        </p:spPr>
        <p:txBody>
          <a:bodyPr wrap="none" rtlCol="0">
            <a:spAutoFit/>
          </a:bodyPr>
          <a:lstStyle/>
          <a:p>
            <a:r>
              <a:rPr lang="fr-FR" sz="3600">
                <a:solidFill>
                  <a:srgbClr val="FF0000"/>
                </a:solidFill>
              </a:rPr>
              <a:t>Protection Box</a:t>
            </a:r>
          </a:p>
        </p:txBody>
      </p:sp>
      <p:cxnSp>
        <p:nvCxnSpPr>
          <p:cNvPr id="21" name="Connecteur : en angle 20">
            <a:extLst>
              <a:ext uri="{FF2B5EF4-FFF2-40B4-BE49-F238E27FC236}">
                <a16:creationId xmlns:a16="http://schemas.microsoft.com/office/drawing/2014/main" id="{E31CA4B0-574B-4D81-A470-C544D21909FE}"/>
              </a:ext>
            </a:extLst>
          </p:cNvPr>
          <p:cNvCxnSpPr>
            <a:cxnSpLocks/>
            <a:stCxn id="20" idx="2"/>
            <a:endCxn id="17" idx="0"/>
          </p:cNvCxnSpPr>
          <p:nvPr/>
        </p:nvCxnSpPr>
        <p:spPr>
          <a:xfrm rot="5400000">
            <a:off x="7654695" y="3660867"/>
            <a:ext cx="989653" cy="414603"/>
          </a:xfrm>
          <a:prstGeom prst="bentConnector3">
            <a:avLst/>
          </a:prstGeom>
          <a:ln>
            <a:solidFill>
              <a:srgbClr val="FF0000"/>
            </a:solidFill>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15570930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3E80752F-B4DA-4F13-8972-51FE1047B159}"/>
              </a:ext>
            </a:extLst>
          </p:cNvPr>
          <p:cNvSpPr txBox="1"/>
          <p:nvPr/>
        </p:nvSpPr>
        <p:spPr>
          <a:xfrm>
            <a:off x="586799" y="2251224"/>
            <a:ext cx="2486835" cy="646331"/>
          </a:xfrm>
          <a:prstGeom prst="rect">
            <a:avLst/>
          </a:prstGeom>
          <a:noFill/>
        </p:spPr>
        <p:txBody>
          <a:bodyPr wrap="none" rtlCol="0">
            <a:spAutoFit/>
          </a:bodyPr>
          <a:lstStyle/>
          <a:p>
            <a:r>
              <a:rPr lang="fr-FR" sz="3600">
                <a:solidFill>
                  <a:srgbClr val="FF0000"/>
                </a:solidFill>
              </a:rPr>
              <a:t>Safe double </a:t>
            </a:r>
          </a:p>
        </p:txBody>
      </p:sp>
      <p:sp>
        <p:nvSpPr>
          <p:cNvPr id="3" name="Rectangle 1">
            <a:extLst>
              <a:ext uri="{FF2B5EF4-FFF2-40B4-BE49-F238E27FC236}">
                <a16:creationId xmlns:a16="http://schemas.microsoft.com/office/drawing/2014/main" id="{194C7B3F-0659-448E-A36A-3A8A70E27628}"/>
              </a:ext>
            </a:extLst>
          </p:cNvPr>
          <p:cNvSpPr>
            <a:spLocks noChangeArrowheads="1"/>
          </p:cNvSpPr>
          <p:nvPr/>
        </p:nvSpPr>
        <p:spPr bwMode="auto">
          <a:xfrm>
            <a:off x="4371703" y="2228671"/>
            <a:ext cx="4650377" cy="138499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a:ln>
                  <a:noFill/>
                </a:ln>
                <a:solidFill>
                  <a:srgbClr val="CC7832"/>
                </a:solidFill>
                <a:effectLst/>
                <a:latin typeface="JetBrains Mono"/>
              </a:rPr>
              <a:t>const </a:t>
            </a:r>
            <a:r>
              <a:rPr kumimoji="0" lang="fr-FR" altLang="fr-FR" sz="1400" b="0" i="0" u="none" strike="noStrike" cap="none" normalizeH="0" baseline="0">
                <a:ln>
                  <a:noFill/>
                </a:ln>
                <a:solidFill>
                  <a:srgbClr val="FFC66D"/>
                </a:solidFill>
                <a:effectLst/>
                <a:latin typeface="JetBrains Mono"/>
              </a:rPr>
              <a:t>double </a:t>
            </a:r>
            <a:r>
              <a:rPr kumimoji="0" lang="fr-FR" altLang="fr-FR" sz="1400" b="0" i="0" u="none" strike="noStrike" cap="none" normalizeH="0" baseline="0">
                <a:ln>
                  <a:noFill/>
                </a:ln>
                <a:solidFill>
                  <a:srgbClr val="A9B7C6"/>
                </a:solidFill>
                <a:effectLst/>
                <a:latin typeface="JetBrains Mono"/>
              </a:rPr>
              <a:t>= (v) =&gt; {</a:t>
            </a:r>
            <a:br>
              <a:rPr kumimoji="0" lang="fr-FR" altLang="fr-FR" sz="1400" b="0" i="0" u="none" strike="noStrike" cap="none" normalizeH="0" baseline="0">
                <a:ln>
                  <a:noFill/>
                </a:ln>
                <a:solidFill>
                  <a:srgbClr val="A9B7C6"/>
                </a:solidFill>
                <a:effectLst/>
                <a:latin typeface="JetBrains Mono"/>
              </a:rPr>
            </a:br>
            <a:r>
              <a:rPr kumimoji="0" lang="fr-FR" altLang="fr-FR" sz="1400" b="0" i="0" u="none" strike="noStrike" cap="none" normalizeH="0" baseline="0">
                <a:ln>
                  <a:noFill/>
                </a:ln>
                <a:solidFill>
                  <a:srgbClr val="A9B7C6"/>
                </a:solidFill>
                <a:effectLst/>
                <a:latin typeface="JetBrains Mono"/>
              </a:rPr>
              <a:t>  </a:t>
            </a:r>
            <a:r>
              <a:rPr kumimoji="0" lang="fr-FR" altLang="fr-FR" sz="1400" b="0" i="0" u="none" strike="noStrike" cap="none" normalizeH="0" baseline="0">
                <a:ln>
                  <a:noFill/>
                </a:ln>
                <a:solidFill>
                  <a:srgbClr val="CC7832"/>
                </a:solidFill>
                <a:effectLst/>
                <a:latin typeface="JetBrains Mono"/>
              </a:rPr>
              <a:t>if </a:t>
            </a:r>
            <a:r>
              <a:rPr kumimoji="0" lang="fr-FR" altLang="fr-FR" sz="1400" b="0" i="0" u="none" strike="noStrike" cap="none" normalizeH="0" baseline="0">
                <a:ln>
                  <a:noFill/>
                </a:ln>
                <a:solidFill>
                  <a:srgbClr val="A9B7C6"/>
                </a:solidFill>
                <a:effectLst/>
                <a:latin typeface="JetBrains Mono"/>
              </a:rPr>
              <a:t>(</a:t>
            </a:r>
            <a:r>
              <a:rPr kumimoji="0" lang="fr-FR" altLang="fr-FR" sz="1400" b="0" i="0" u="none" strike="noStrike" cap="none" normalizeH="0" baseline="0" err="1">
                <a:ln>
                  <a:noFill/>
                </a:ln>
                <a:solidFill>
                  <a:srgbClr val="CC7832"/>
                </a:solidFill>
                <a:effectLst/>
                <a:latin typeface="JetBrains Mono"/>
              </a:rPr>
              <a:t>typeof</a:t>
            </a:r>
            <a:r>
              <a:rPr kumimoji="0" lang="fr-FR" altLang="fr-FR" sz="1400" b="0" i="0" u="none" strike="noStrike" cap="none" normalizeH="0" baseline="0">
                <a:ln>
                  <a:noFill/>
                </a:ln>
                <a:solidFill>
                  <a:srgbClr val="CC7832"/>
                </a:solidFill>
                <a:effectLst/>
                <a:latin typeface="JetBrains Mono"/>
              </a:rPr>
              <a:t> </a:t>
            </a:r>
            <a:r>
              <a:rPr kumimoji="0" lang="fr-FR" altLang="fr-FR" sz="1400" b="0" i="0" u="none" strike="noStrike" cap="none" normalizeH="0" baseline="0">
                <a:ln>
                  <a:noFill/>
                </a:ln>
                <a:solidFill>
                  <a:srgbClr val="A9B7C6"/>
                </a:solidFill>
                <a:effectLst/>
                <a:latin typeface="JetBrains Mono"/>
              </a:rPr>
              <a:t>v != </a:t>
            </a:r>
            <a:r>
              <a:rPr kumimoji="0" lang="fr-FR" altLang="fr-FR" sz="1400" b="0" i="0" u="none" strike="noStrike" cap="none" normalizeH="0" baseline="0">
                <a:ln>
                  <a:noFill/>
                </a:ln>
                <a:solidFill>
                  <a:srgbClr val="6A8759"/>
                </a:solidFill>
                <a:effectLst/>
                <a:latin typeface="JetBrains Mono"/>
              </a:rPr>
              <a:t>'</a:t>
            </a:r>
            <a:r>
              <a:rPr kumimoji="0" lang="fr-FR" altLang="fr-FR" sz="1400" b="0" i="0" u="none" strike="noStrike" cap="none" normalizeH="0" baseline="0" err="1">
                <a:ln>
                  <a:noFill/>
                </a:ln>
                <a:solidFill>
                  <a:srgbClr val="6A8759"/>
                </a:solidFill>
                <a:effectLst/>
                <a:latin typeface="JetBrains Mono"/>
              </a:rPr>
              <a:t>number</a:t>
            </a:r>
            <a:r>
              <a:rPr kumimoji="0" lang="fr-FR" altLang="fr-FR" sz="1400" b="0" i="0" u="none" strike="noStrike" cap="none" normalizeH="0" baseline="0">
                <a:ln>
                  <a:noFill/>
                </a:ln>
                <a:solidFill>
                  <a:srgbClr val="6A8759"/>
                </a:solidFill>
                <a:effectLst/>
                <a:latin typeface="JetBrains Mono"/>
              </a:rPr>
              <a:t>'</a:t>
            </a:r>
            <a:r>
              <a:rPr kumimoji="0" lang="fr-FR" altLang="fr-FR" sz="1400" b="0" i="0" u="none" strike="noStrike" cap="none" normalizeH="0" baseline="0">
                <a:ln>
                  <a:noFill/>
                </a:ln>
                <a:solidFill>
                  <a:srgbClr val="A9B7C6"/>
                </a:solidFill>
                <a:effectLst/>
                <a:latin typeface="JetBrains Mono"/>
              </a:rPr>
              <a:t>) {</a:t>
            </a:r>
            <a:br>
              <a:rPr kumimoji="0" lang="fr-FR" altLang="fr-FR" sz="1400" b="0" i="0" u="none" strike="noStrike" cap="none" normalizeH="0" baseline="0">
                <a:ln>
                  <a:noFill/>
                </a:ln>
                <a:solidFill>
                  <a:srgbClr val="A9B7C6"/>
                </a:solidFill>
                <a:effectLst/>
                <a:latin typeface="JetBrains Mono"/>
              </a:rPr>
            </a:br>
            <a:r>
              <a:rPr kumimoji="0" lang="fr-FR" altLang="fr-FR" sz="1400" b="0" i="0" u="none" strike="noStrike" cap="none" normalizeH="0" baseline="0">
                <a:ln>
                  <a:noFill/>
                </a:ln>
                <a:solidFill>
                  <a:srgbClr val="A9B7C6"/>
                </a:solidFill>
                <a:effectLst/>
                <a:latin typeface="JetBrains Mono"/>
              </a:rPr>
              <a:t>    </a:t>
            </a:r>
            <a:r>
              <a:rPr kumimoji="0" lang="fr-FR" altLang="fr-FR" sz="1400" b="0" i="0" u="none" strike="noStrike" cap="none" normalizeH="0" baseline="0">
                <a:ln>
                  <a:noFill/>
                </a:ln>
                <a:solidFill>
                  <a:srgbClr val="CC7832"/>
                </a:solidFill>
                <a:effectLst/>
                <a:latin typeface="JetBrains Mono"/>
              </a:rPr>
              <a:t>return </a:t>
            </a:r>
            <a:r>
              <a:rPr kumimoji="0" lang="fr-FR" altLang="fr-FR" sz="1400" b="1" i="1" u="none" strike="noStrike" cap="none" normalizeH="0" baseline="0">
                <a:ln>
                  <a:noFill/>
                </a:ln>
                <a:solidFill>
                  <a:srgbClr val="9876AA"/>
                </a:solidFill>
                <a:effectLst/>
                <a:latin typeface="JetBrains Mono"/>
              </a:rPr>
              <a:t>NaN</a:t>
            </a:r>
            <a:br>
              <a:rPr kumimoji="0" lang="fr-FR" altLang="fr-FR" sz="1400" b="1" i="1" u="none" strike="noStrike" cap="none" normalizeH="0" baseline="0">
                <a:ln>
                  <a:noFill/>
                </a:ln>
                <a:solidFill>
                  <a:srgbClr val="9876AA"/>
                </a:solidFill>
                <a:effectLst/>
                <a:latin typeface="JetBrains Mono"/>
              </a:rPr>
            </a:br>
            <a:r>
              <a:rPr kumimoji="0" lang="fr-FR" altLang="fr-FR" sz="1400" b="1" i="1" u="none" strike="noStrike" cap="none" normalizeH="0" baseline="0">
                <a:ln>
                  <a:noFill/>
                </a:ln>
                <a:solidFill>
                  <a:srgbClr val="9876AA"/>
                </a:solidFill>
                <a:effectLst/>
                <a:latin typeface="JetBrains Mono"/>
              </a:rPr>
              <a:t>  </a:t>
            </a:r>
            <a:r>
              <a:rPr kumimoji="0" lang="fr-FR" altLang="fr-FR" sz="1400" b="0" i="0" u="none" strike="noStrike" cap="none" normalizeH="0" baseline="0">
                <a:ln>
                  <a:noFill/>
                </a:ln>
                <a:solidFill>
                  <a:srgbClr val="A9B7C6"/>
                </a:solidFill>
                <a:effectLst/>
                <a:latin typeface="JetBrains Mono"/>
              </a:rPr>
              <a:t>}</a:t>
            </a:r>
            <a:br>
              <a:rPr kumimoji="0" lang="fr-FR" altLang="fr-FR" sz="1400" b="0" i="0" u="none" strike="noStrike" cap="none" normalizeH="0" baseline="0">
                <a:ln>
                  <a:noFill/>
                </a:ln>
                <a:solidFill>
                  <a:srgbClr val="A9B7C6"/>
                </a:solidFill>
                <a:effectLst/>
                <a:latin typeface="JetBrains Mono"/>
              </a:rPr>
            </a:br>
            <a:r>
              <a:rPr kumimoji="0" lang="fr-FR" altLang="fr-FR" sz="1400" b="0" i="0" u="none" strike="noStrike" cap="none" normalizeH="0" baseline="0">
                <a:ln>
                  <a:noFill/>
                </a:ln>
                <a:solidFill>
                  <a:srgbClr val="A9B7C6"/>
                </a:solidFill>
                <a:effectLst/>
                <a:latin typeface="JetBrains Mono"/>
              </a:rPr>
              <a:t>  </a:t>
            </a:r>
            <a:r>
              <a:rPr kumimoji="0" lang="fr-FR" altLang="fr-FR" sz="1400" b="0" i="0" u="none" strike="noStrike" cap="none" normalizeH="0" baseline="0">
                <a:ln>
                  <a:noFill/>
                </a:ln>
                <a:solidFill>
                  <a:srgbClr val="CC7832"/>
                </a:solidFill>
                <a:effectLst/>
                <a:latin typeface="JetBrains Mono"/>
              </a:rPr>
              <a:t>return </a:t>
            </a:r>
            <a:r>
              <a:rPr kumimoji="0" lang="fr-FR" altLang="fr-FR" sz="1400" b="0" i="0" u="none" strike="noStrike" cap="none" normalizeH="0" baseline="0">
                <a:ln>
                  <a:noFill/>
                </a:ln>
                <a:solidFill>
                  <a:srgbClr val="A9B7C6"/>
                </a:solidFill>
                <a:effectLst/>
                <a:latin typeface="JetBrains Mono"/>
              </a:rPr>
              <a:t>v * </a:t>
            </a:r>
            <a:r>
              <a:rPr kumimoji="0" lang="fr-FR" altLang="fr-FR" sz="1400" b="0" i="0" u="none" strike="noStrike" cap="none" normalizeH="0" baseline="0">
                <a:ln>
                  <a:noFill/>
                </a:ln>
                <a:solidFill>
                  <a:srgbClr val="6897BB"/>
                </a:solidFill>
                <a:effectLst/>
                <a:latin typeface="JetBrains Mono"/>
              </a:rPr>
              <a:t>2</a:t>
            </a:r>
            <a:br>
              <a:rPr kumimoji="0" lang="fr-FR" altLang="fr-FR" sz="1400" b="0" i="0" u="none" strike="noStrike" cap="none" normalizeH="0" baseline="0">
                <a:ln>
                  <a:noFill/>
                </a:ln>
                <a:solidFill>
                  <a:srgbClr val="6897BB"/>
                </a:solidFill>
                <a:effectLst/>
                <a:latin typeface="JetBrains Mono"/>
              </a:rPr>
            </a:br>
            <a:r>
              <a:rPr kumimoji="0" lang="fr-FR" altLang="fr-FR" sz="1400" b="0" i="0" u="none" strike="noStrike" cap="none" normalizeH="0" baseline="0">
                <a:ln>
                  <a:noFill/>
                </a:ln>
                <a:solidFill>
                  <a:srgbClr val="A9B7C6"/>
                </a:solidFill>
                <a:effectLst/>
                <a:latin typeface="JetBrains Mono"/>
              </a:rPr>
              <a:t>}</a:t>
            </a:r>
            <a:endParaRPr kumimoji="0" lang="fr-FR" altLang="fr-FR" sz="1400" b="0" i="0" u="none" strike="noStrike" cap="none" normalizeH="0" baseline="0">
              <a:ln>
                <a:noFill/>
              </a:ln>
              <a:solidFill>
                <a:schemeClr val="tx1"/>
              </a:solidFill>
              <a:effectLst/>
              <a:latin typeface="Arial" panose="020B0604020202020204" pitchFamily="34" charset="0"/>
            </a:endParaRPr>
          </a:p>
        </p:txBody>
      </p:sp>
      <p:cxnSp>
        <p:nvCxnSpPr>
          <p:cNvPr id="9" name="Connecteur : en angle 8">
            <a:extLst>
              <a:ext uri="{FF2B5EF4-FFF2-40B4-BE49-F238E27FC236}">
                <a16:creationId xmlns:a16="http://schemas.microsoft.com/office/drawing/2014/main" id="{2E591769-64C9-49A2-912F-7897F065109E}"/>
              </a:ext>
            </a:extLst>
          </p:cNvPr>
          <p:cNvCxnSpPr>
            <a:cxnSpLocks/>
            <a:stCxn id="7" idx="3"/>
            <a:endCxn id="11" idx="1"/>
          </p:cNvCxnSpPr>
          <p:nvPr/>
        </p:nvCxnSpPr>
        <p:spPr>
          <a:xfrm>
            <a:off x="3073634" y="2574390"/>
            <a:ext cx="1009447" cy="225613"/>
          </a:xfrm>
          <a:prstGeom prst="bentConnector3">
            <a:avLst/>
          </a:prstGeom>
          <a:ln>
            <a:solidFill>
              <a:srgbClr val="FF0000"/>
            </a:solidFill>
            <a:tailEnd type="triangle"/>
          </a:ln>
        </p:spPr>
        <p:style>
          <a:lnRef idx="3">
            <a:schemeClr val="accent3"/>
          </a:lnRef>
          <a:fillRef idx="0">
            <a:schemeClr val="accent3"/>
          </a:fillRef>
          <a:effectRef idx="2">
            <a:schemeClr val="accent3"/>
          </a:effectRef>
          <a:fontRef idx="minor">
            <a:schemeClr val="tx1"/>
          </a:fontRef>
        </p:style>
      </p:cxnSp>
      <p:sp>
        <p:nvSpPr>
          <p:cNvPr id="14" name="ZoneTexte 13">
            <a:extLst>
              <a:ext uri="{FF2B5EF4-FFF2-40B4-BE49-F238E27FC236}">
                <a16:creationId xmlns:a16="http://schemas.microsoft.com/office/drawing/2014/main" id="{B83DF2C1-1BB5-48AD-9503-40651D9B1FE9}"/>
              </a:ext>
            </a:extLst>
          </p:cNvPr>
          <p:cNvSpPr txBox="1"/>
          <p:nvPr/>
        </p:nvSpPr>
        <p:spPr>
          <a:xfrm>
            <a:off x="4355462" y="6015560"/>
            <a:ext cx="3697551" cy="646331"/>
          </a:xfrm>
          <a:prstGeom prst="rect">
            <a:avLst/>
          </a:prstGeom>
          <a:noFill/>
        </p:spPr>
        <p:txBody>
          <a:bodyPr wrap="none" rtlCol="0">
            <a:spAutoFit/>
          </a:bodyPr>
          <a:lstStyle/>
          <a:p>
            <a:r>
              <a:rPr lang="fr-FR" sz="3600" err="1">
                <a:solidFill>
                  <a:srgbClr val="FF0000"/>
                </a:solidFill>
              </a:rPr>
              <a:t>Duplicated</a:t>
            </a:r>
            <a:r>
              <a:rPr lang="fr-FR" sz="3600">
                <a:solidFill>
                  <a:srgbClr val="FF0000"/>
                </a:solidFill>
              </a:rPr>
              <a:t> code </a:t>
            </a:r>
            <a:r>
              <a:rPr lang="fr-FR" sz="3600">
                <a:solidFill>
                  <a:srgbClr val="FF0000"/>
                </a:solidFill>
                <a:sym typeface="Wingdings" panose="05000000000000000000" pitchFamily="2" charset="2"/>
              </a:rPr>
              <a:t></a:t>
            </a:r>
            <a:endParaRPr lang="fr-FR" sz="3600">
              <a:solidFill>
                <a:srgbClr val="FF0000"/>
              </a:solidFill>
            </a:endParaRPr>
          </a:p>
        </p:txBody>
      </p:sp>
      <p:sp>
        <p:nvSpPr>
          <p:cNvPr id="16" name="Rectangle 1">
            <a:extLst>
              <a:ext uri="{FF2B5EF4-FFF2-40B4-BE49-F238E27FC236}">
                <a16:creationId xmlns:a16="http://schemas.microsoft.com/office/drawing/2014/main" id="{4F5F5FDD-4D04-485C-BC29-FE95E67194A3}"/>
              </a:ext>
            </a:extLst>
          </p:cNvPr>
          <p:cNvSpPr>
            <a:spLocks noChangeArrowheads="1"/>
          </p:cNvSpPr>
          <p:nvPr/>
        </p:nvSpPr>
        <p:spPr bwMode="auto">
          <a:xfrm>
            <a:off x="8130772" y="4298461"/>
            <a:ext cx="3230880" cy="138499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a:ln>
                  <a:noFill/>
                </a:ln>
                <a:solidFill>
                  <a:srgbClr val="CC7832"/>
                </a:solidFill>
                <a:effectLst/>
                <a:latin typeface="JetBrains Mono"/>
              </a:rPr>
              <a:t>const </a:t>
            </a:r>
            <a:r>
              <a:rPr kumimoji="0" lang="fr-FR" altLang="fr-FR" sz="1400" b="0" i="0" u="none" strike="noStrike" cap="none" normalizeH="0" baseline="0">
                <a:ln>
                  <a:noFill/>
                </a:ln>
                <a:solidFill>
                  <a:srgbClr val="FFC66D"/>
                </a:solidFill>
                <a:effectLst/>
                <a:latin typeface="JetBrains Mono"/>
              </a:rPr>
              <a:t>double </a:t>
            </a:r>
            <a:r>
              <a:rPr kumimoji="0" lang="fr-FR" altLang="fr-FR" sz="1400" b="0" i="0" u="none" strike="noStrike" cap="none" normalizeH="0" baseline="0">
                <a:ln>
                  <a:noFill/>
                </a:ln>
                <a:solidFill>
                  <a:srgbClr val="A9B7C6"/>
                </a:solidFill>
                <a:effectLst/>
                <a:latin typeface="JetBrains Mono"/>
              </a:rPr>
              <a:t>= (v) =&gt; {</a:t>
            </a:r>
            <a:br>
              <a:rPr kumimoji="0" lang="fr-FR" altLang="fr-FR" sz="1400" b="0" i="0" u="none" strike="noStrike" cap="none" normalizeH="0" baseline="0">
                <a:ln>
                  <a:noFill/>
                </a:ln>
                <a:solidFill>
                  <a:srgbClr val="A9B7C6"/>
                </a:solidFill>
                <a:effectLst/>
                <a:latin typeface="JetBrains Mono"/>
              </a:rPr>
            </a:br>
            <a:r>
              <a:rPr kumimoji="0" lang="fr-FR" altLang="fr-FR" sz="1400" b="0" i="0" u="none" strike="noStrike" cap="none" normalizeH="0" baseline="0">
                <a:ln>
                  <a:noFill/>
                </a:ln>
                <a:solidFill>
                  <a:srgbClr val="A9B7C6"/>
                </a:solidFill>
                <a:effectLst/>
                <a:latin typeface="JetBrains Mono"/>
              </a:rPr>
              <a:t>  </a:t>
            </a:r>
            <a:r>
              <a:rPr kumimoji="0" lang="fr-FR" altLang="fr-FR" sz="1400" b="0" i="0" u="none" strike="noStrike" cap="none" normalizeH="0" baseline="0">
                <a:ln>
                  <a:noFill/>
                </a:ln>
                <a:solidFill>
                  <a:srgbClr val="CC7832"/>
                </a:solidFill>
                <a:effectLst/>
                <a:latin typeface="JetBrains Mono"/>
              </a:rPr>
              <a:t>if </a:t>
            </a:r>
            <a:r>
              <a:rPr kumimoji="0" lang="fr-FR" altLang="fr-FR" sz="1400" b="0" i="0" u="none" strike="noStrike" cap="none" normalizeH="0" baseline="0">
                <a:ln>
                  <a:noFill/>
                </a:ln>
                <a:solidFill>
                  <a:srgbClr val="A9B7C6"/>
                </a:solidFill>
                <a:effectLst/>
                <a:latin typeface="JetBrains Mono"/>
              </a:rPr>
              <a:t>(</a:t>
            </a:r>
            <a:r>
              <a:rPr kumimoji="0" lang="fr-FR" altLang="fr-FR" sz="1400" b="0" i="0" u="none" strike="noStrike" cap="none" normalizeH="0" baseline="0" err="1">
                <a:ln>
                  <a:noFill/>
                </a:ln>
                <a:solidFill>
                  <a:srgbClr val="CC7832"/>
                </a:solidFill>
                <a:effectLst/>
                <a:latin typeface="JetBrains Mono"/>
              </a:rPr>
              <a:t>typeof</a:t>
            </a:r>
            <a:r>
              <a:rPr kumimoji="0" lang="fr-FR" altLang="fr-FR" sz="1400" b="0" i="0" u="none" strike="noStrike" cap="none" normalizeH="0" baseline="0">
                <a:ln>
                  <a:noFill/>
                </a:ln>
                <a:solidFill>
                  <a:srgbClr val="CC7832"/>
                </a:solidFill>
                <a:effectLst/>
                <a:latin typeface="JetBrains Mono"/>
              </a:rPr>
              <a:t> </a:t>
            </a:r>
            <a:r>
              <a:rPr kumimoji="0" lang="fr-FR" altLang="fr-FR" sz="1400" b="0" i="0" u="none" strike="noStrike" cap="none" normalizeH="0" baseline="0">
                <a:ln>
                  <a:noFill/>
                </a:ln>
                <a:solidFill>
                  <a:srgbClr val="A9B7C6"/>
                </a:solidFill>
                <a:effectLst/>
                <a:latin typeface="JetBrains Mono"/>
              </a:rPr>
              <a:t>v != </a:t>
            </a:r>
            <a:r>
              <a:rPr kumimoji="0" lang="fr-FR" altLang="fr-FR" sz="1400" b="0" i="0" u="none" strike="noStrike" cap="none" normalizeH="0" baseline="0">
                <a:ln>
                  <a:noFill/>
                </a:ln>
                <a:solidFill>
                  <a:srgbClr val="6A8759"/>
                </a:solidFill>
                <a:effectLst/>
                <a:latin typeface="JetBrains Mono"/>
              </a:rPr>
              <a:t>'</a:t>
            </a:r>
            <a:r>
              <a:rPr kumimoji="0" lang="fr-FR" altLang="fr-FR" sz="1400" b="0" i="0" u="none" strike="noStrike" cap="none" normalizeH="0" baseline="0" err="1">
                <a:ln>
                  <a:noFill/>
                </a:ln>
                <a:solidFill>
                  <a:srgbClr val="6A8759"/>
                </a:solidFill>
                <a:effectLst/>
                <a:latin typeface="JetBrains Mono"/>
              </a:rPr>
              <a:t>number</a:t>
            </a:r>
            <a:r>
              <a:rPr kumimoji="0" lang="fr-FR" altLang="fr-FR" sz="1400" b="0" i="0" u="none" strike="noStrike" cap="none" normalizeH="0" baseline="0">
                <a:ln>
                  <a:noFill/>
                </a:ln>
                <a:solidFill>
                  <a:srgbClr val="6A8759"/>
                </a:solidFill>
                <a:effectLst/>
                <a:latin typeface="JetBrains Mono"/>
              </a:rPr>
              <a:t>'</a:t>
            </a:r>
            <a:r>
              <a:rPr kumimoji="0" lang="fr-FR" altLang="fr-FR" sz="1400" b="0" i="0" u="none" strike="noStrike" cap="none" normalizeH="0" baseline="0">
                <a:ln>
                  <a:noFill/>
                </a:ln>
                <a:solidFill>
                  <a:srgbClr val="A9B7C6"/>
                </a:solidFill>
                <a:effectLst/>
                <a:latin typeface="JetBrains Mono"/>
              </a:rPr>
              <a:t>) {</a:t>
            </a:r>
            <a:br>
              <a:rPr kumimoji="0" lang="fr-FR" altLang="fr-FR" sz="1400" b="0" i="0" u="none" strike="noStrike" cap="none" normalizeH="0" baseline="0">
                <a:ln>
                  <a:noFill/>
                </a:ln>
                <a:solidFill>
                  <a:srgbClr val="A9B7C6"/>
                </a:solidFill>
                <a:effectLst/>
                <a:latin typeface="JetBrains Mono"/>
              </a:rPr>
            </a:br>
            <a:r>
              <a:rPr kumimoji="0" lang="fr-FR" altLang="fr-FR" sz="1400" b="0" i="0" u="none" strike="noStrike" cap="none" normalizeH="0" baseline="0">
                <a:ln>
                  <a:noFill/>
                </a:ln>
                <a:solidFill>
                  <a:srgbClr val="A9B7C6"/>
                </a:solidFill>
                <a:effectLst/>
                <a:latin typeface="JetBrains Mono"/>
              </a:rPr>
              <a:t>    </a:t>
            </a:r>
            <a:r>
              <a:rPr kumimoji="0" lang="fr-FR" altLang="fr-FR" sz="1400" b="0" i="0" u="none" strike="noStrike" cap="none" normalizeH="0" baseline="0">
                <a:ln>
                  <a:noFill/>
                </a:ln>
                <a:solidFill>
                  <a:srgbClr val="CC7832"/>
                </a:solidFill>
                <a:effectLst/>
                <a:latin typeface="JetBrains Mono"/>
              </a:rPr>
              <a:t>return </a:t>
            </a:r>
            <a:r>
              <a:rPr kumimoji="0" lang="fr-FR" altLang="fr-FR" sz="1400" b="1" i="1" u="none" strike="noStrike" cap="none" normalizeH="0" baseline="0">
                <a:ln>
                  <a:noFill/>
                </a:ln>
                <a:solidFill>
                  <a:srgbClr val="9876AA"/>
                </a:solidFill>
                <a:effectLst/>
                <a:latin typeface="JetBrains Mono"/>
              </a:rPr>
              <a:t>NaN</a:t>
            </a:r>
            <a:br>
              <a:rPr kumimoji="0" lang="fr-FR" altLang="fr-FR" sz="1400" b="1" i="1" u="none" strike="noStrike" cap="none" normalizeH="0" baseline="0">
                <a:ln>
                  <a:noFill/>
                </a:ln>
                <a:solidFill>
                  <a:srgbClr val="9876AA"/>
                </a:solidFill>
                <a:effectLst/>
                <a:latin typeface="JetBrains Mono"/>
              </a:rPr>
            </a:br>
            <a:r>
              <a:rPr kumimoji="0" lang="fr-FR" altLang="fr-FR" sz="1400" b="1" i="1" u="none" strike="noStrike" cap="none" normalizeH="0" baseline="0">
                <a:ln>
                  <a:noFill/>
                </a:ln>
                <a:solidFill>
                  <a:srgbClr val="9876AA"/>
                </a:solidFill>
                <a:effectLst/>
                <a:latin typeface="JetBrains Mono"/>
              </a:rPr>
              <a:t>  </a:t>
            </a:r>
            <a:r>
              <a:rPr kumimoji="0" lang="fr-FR" altLang="fr-FR" sz="1400" b="0" i="0" u="none" strike="noStrike" cap="none" normalizeH="0" baseline="0">
                <a:ln>
                  <a:noFill/>
                </a:ln>
                <a:solidFill>
                  <a:srgbClr val="A9B7C6"/>
                </a:solidFill>
                <a:effectLst/>
                <a:latin typeface="JetBrains Mono"/>
              </a:rPr>
              <a:t>}</a:t>
            </a:r>
            <a:br>
              <a:rPr kumimoji="0" lang="fr-FR" altLang="fr-FR" sz="1400" b="0" i="0" u="none" strike="noStrike" cap="none" normalizeH="0" baseline="0">
                <a:ln>
                  <a:noFill/>
                </a:ln>
                <a:solidFill>
                  <a:srgbClr val="A9B7C6"/>
                </a:solidFill>
                <a:effectLst/>
                <a:latin typeface="JetBrains Mono"/>
              </a:rPr>
            </a:br>
            <a:r>
              <a:rPr kumimoji="0" lang="fr-FR" altLang="fr-FR" sz="1400" b="0" i="0" u="none" strike="noStrike" cap="none" normalizeH="0" baseline="0">
                <a:ln>
                  <a:noFill/>
                </a:ln>
                <a:solidFill>
                  <a:srgbClr val="A9B7C6"/>
                </a:solidFill>
                <a:effectLst/>
                <a:latin typeface="JetBrains Mono"/>
              </a:rPr>
              <a:t>  </a:t>
            </a:r>
            <a:r>
              <a:rPr kumimoji="0" lang="fr-FR" altLang="fr-FR" sz="1400" b="0" i="0" u="none" strike="noStrike" cap="none" normalizeH="0" baseline="0">
                <a:ln>
                  <a:noFill/>
                </a:ln>
                <a:solidFill>
                  <a:srgbClr val="CC7832"/>
                </a:solidFill>
                <a:effectLst/>
                <a:latin typeface="JetBrains Mono"/>
              </a:rPr>
              <a:t>return </a:t>
            </a:r>
            <a:r>
              <a:rPr kumimoji="0" lang="fr-FR" altLang="fr-FR" sz="1400" b="0" i="0" u="none" strike="noStrike" cap="none" normalizeH="0" baseline="0">
                <a:ln>
                  <a:noFill/>
                </a:ln>
                <a:solidFill>
                  <a:srgbClr val="A9B7C6"/>
                </a:solidFill>
                <a:effectLst/>
                <a:latin typeface="JetBrains Mono"/>
              </a:rPr>
              <a:t>v * </a:t>
            </a:r>
            <a:r>
              <a:rPr kumimoji="0" lang="fr-FR" altLang="fr-FR" sz="1400" b="0" i="0" u="none" strike="noStrike" cap="none" normalizeH="0" baseline="0">
                <a:ln>
                  <a:noFill/>
                </a:ln>
                <a:solidFill>
                  <a:srgbClr val="6897BB"/>
                </a:solidFill>
                <a:effectLst/>
                <a:latin typeface="JetBrains Mono"/>
              </a:rPr>
              <a:t>2</a:t>
            </a:r>
            <a:br>
              <a:rPr kumimoji="0" lang="fr-FR" altLang="fr-FR" sz="1400" b="0" i="0" u="none" strike="noStrike" cap="none" normalizeH="0" baseline="0">
                <a:ln>
                  <a:noFill/>
                </a:ln>
                <a:solidFill>
                  <a:srgbClr val="6897BB"/>
                </a:solidFill>
                <a:effectLst/>
                <a:latin typeface="JetBrains Mono"/>
              </a:rPr>
            </a:br>
            <a:r>
              <a:rPr kumimoji="0" lang="fr-FR" altLang="fr-FR" sz="1400" b="0" i="0" u="none" strike="noStrike" cap="none" normalizeH="0" baseline="0">
                <a:ln>
                  <a:noFill/>
                </a:ln>
                <a:solidFill>
                  <a:srgbClr val="A9B7C6"/>
                </a:solidFill>
                <a:effectLst/>
                <a:latin typeface="JetBrains Mono"/>
              </a:rPr>
              <a:t>}</a:t>
            </a:r>
            <a:endParaRPr kumimoji="0" lang="fr-FR" altLang="fr-FR" sz="1400" b="0" i="0" u="none" strike="noStrike" cap="none" normalizeH="0" baseline="0">
              <a:ln>
                <a:noFill/>
              </a:ln>
              <a:solidFill>
                <a:schemeClr val="tx1"/>
              </a:solidFill>
              <a:effectLst/>
              <a:latin typeface="Arial" panose="020B0604020202020204" pitchFamily="34" charset="0"/>
            </a:endParaRPr>
          </a:p>
        </p:txBody>
      </p:sp>
      <p:sp>
        <p:nvSpPr>
          <p:cNvPr id="18" name="Rectangle 3">
            <a:extLst>
              <a:ext uri="{FF2B5EF4-FFF2-40B4-BE49-F238E27FC236}">
                <a16:creationId xmlns:a16="http://schemas.microsoft.com/office/drawing/2014/main" id="{0507B420-4EC1-4A33-A7FD-8EB8573A7BDB}"/>
              </a:ext>
            </a:extLst>
          </p:cNvPr>
          <p:cNvSpPr>
            <a:spLocks noChangeArrowheads="1"/>
          </p:cNvSpPr>
          <p:nvPr/>
        </p:nvSpPr>
        <p:spPr bwMode="auto">
          <a:xfrm>
            <a:off x="193383" y="4323750"/>
            <a:ext cx="4084321" cy="156966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a:ln>
                  <a:noFill/>
                </a:ln>
                <a:solidFill>
                  <a:srgbClr val="CC7832"/>
                </a:solidFill>
                <a:effectLst/>
                <a:latin typeface="JetBrains Mono"/>
              </a:rPr>
              <a:t>const </a:t>
            </a:r>
            <a:r>
              <a:rPr kumimoji="0" lang="fr-FR" altLang="fr-FR" sz="1200" b="0" i="0" u="none" strike="noStrike" cap="none" normalizeH="0" baseline="0" err="1">
                <a:ln>
                  <a:noFill/>
                </a:ln>
                <a:solidFill>
                  <a:srgbClr val="FFC66D"/>
                </a:solidFill>
                <a:effectLst/>
                <a:latin typeface="JetBrains Mono"/>
              </a:rPr>
              <a:t>increment</a:t>
            </a:r>
            <a:r>
              <a:rPr kumimoji="0" lang="fr-FR" altLang="fr-FR" sz="1200" b="0" i="0" u="none" strike="noStrike" cap="none" normalizeH="0" baseline="0">
                <a:ln>
                  <a:noFill/>
                </a:ln>
                <a:solidFill>
                  <a:srgbClr val="FFC66D"/>
                </a:solidFill>
                <a:effectLst/>
                <a:latin typeface="JetBrains Mono"/>
              </a:rPr>
              <a:t> </a:t>
            </a:r>
            <a:r>
              <a:rPr kumimoji="0" lang="fr-FR" altLang="fr-FR" sz="1200" b="0" i="0" u="none" strike="noStrike" cap="none" normalizeH="0" baseline="0">
                <a:ln>
                  <a:noFill/>
                </a:ln>
                <a:solidFill>
                  <a:srgbClr val="A9B7C6"/>
                </a:solidFill>
                <a:effectLst/>
                <a:latin typeface="JetBrains Mono"/>
              </a:rPr>
              <a:t>= (v) =&gt; {</a:t>
            </a:r>
            <a:br>
              <a:rPr kumimoji="0" lang="fr-FR" altLang="fr-FR" sz="1200" b="0" i="0" u="none" strike="noStrike" cap="none" normalizeH="0" baseline="0">
                <a:ln>
                  <a:noFill/>
                </a:ln>
                <a:solidFill>
                  <a:srgbClr val="A9B7C6"/>
                </a:solidFill>
                <a:effectLst/>
                <a:latin typeface="JetBrains Mono"/>
              </a:rPr>
            </a:br>
            <a:r>
              <a:rPr kumimoji="0" lang="fr-FR" altLang="fr-FR" sz="1200" b="0" i="0" u="none" strike="noStrike" cap="none" normalizeH="0" baseline="0">
                <a:ln>
                  <a:noFill/>
                </a:ln>
                <a:solidFill>
                  <a:srgbClr val="A9B7C6"/>
                </a:solidFill>
                <a:effectLst/>
                <a:latin typeface="JetBrains Mono"/>
              </a:rPr>
              <a:t>  </a:t>
            </a:r>
            <a:r>
              <a:rPr kumimoji="0" lang="fr-FR" altLang="fr-FR" sz="1200" b="0" i="0" u="none" strike="noStrike" cap="none" normalizeH="0" baseline="0">
                <a:ln>
                  <a:noFill/>
                </a:ln>
                <a:solidFill>
                  <a:srgbClr val="CC7832"/>
                </a:solidFill>
                <a:effectLst/>
                <a:latin typeface="JetBrains Mono"/>
              </a:rPr>
              <a:t>if </a:t>
            </a:r>
            <a:r>
              <a:rPr kumimoji="0" lang="fr-FR" altLang="fr-FR" sz="1200" b="0" i="0" u="none" strike="noStrike" cap="none" normalizeH="0" baseline="0">
                <a:ln>
                  <a:noFill/>
                </a:ln>
                <a:solidFill>
                  <a:srgbClr val="A9B7C6"/>
                </a:solidFill>
                <a:effectLst/>
                <a:latin typeface="JetBrains Mono"/>
              </a:rPr>
              <a:t>(</a:t>
            </a:r>
            <a:r>
              <a:rPr kumimoji="0" lang="fr-FR" altLang="fr-FR" sz="1200" b="0" i="0" u="none" strike="noStrike" cap="none" normalizeH="0" baseline="0" err="1">
                <a:ln>
                  <a:noFill/>
                </a:ln>
                <a:solidFill>
                  <a:srgbClr val="CC7832"/>
                </a:solidFill>
                <a:effectLst/>
                <a:latin typeface="JetBrains Mono"/>
              </a:rPr>
              <a:t>typeof</a:t>
            </a:r>
            <a:r>
              <a:rPr kumimoji="0" lang="fr-FR" altLang="fr-FR" sz="1200" b="0" i="0" u="none" strike="noStrike" cap="none" normalizeH="0" baseline="0">
                <a:ln>
                  <a:noFill/>
                </a:ln>
                <a:solidFill>
                  <a:srgbClr val="CC7832"/>
                </a:solidFill>
                <a:effectLst/>
                <a:latin typeface="JetBrains Mono"/>
              </a:rPr>
              <a:t> </a:t>
            </a:r>
            <a:r>
              <a:rPr kumimoji="0" lang="fr-FR" altLang="fr-FR" sz="1200" b="0" i="0" u="none" strike="noStrike" cap="none" normalizeH="0" baseline="0">
                <a:ln>
                  <a:noFill/>
                </a:ln>
                <a:solidFill>
                  <a:srgbClr val="A9B7C6"/>
                </a:solidFill>
                <a:effectLst/>
                <a:latin typeface="JetBrains Mono"/>
              </a:rPr>
              <a:t>v != </a:t>
            </a:r>
            <a:r>
              <a:rPr kumimoji="0" lang="fr-FR" altLang="fr-FR" sz="1200" b="0" i="0" u="none" strike="noStrike" cap="none" normalizeH="0" baseline="0">
                <a:ln>
                  <a:noFill/>
                </a:ln>
                <a:solidFill>
                  <a:srgbClr val="6A8759"/>
                </a:solidFill>
                <a:effectLst/>
                <a:latin typeface="JetBrains Mono"/>
              </a:rPr>
              <a:t>'</a:t>
            </a:r>
            <a:r>
              <a:rPr kumimoji="0" lang="fr-FR" altLang="fr-FR" sz="1200" b="0" i="0" u="none" strike="noStrike" cap="none" normalizeH="0" baseline="0" err="1">
                <a:ln>
                  <a:noFill/>
                </a:ln>
                <a:solidFill>
                  <a:srgbClr val="6A8759"/>
                </a:solidFill>
                <a:effectLst/>
                <a:latin typeface="JetBrains Mono"/>
              </a:rPr>
              <a:t>number</a:t>
            </a:r>
            <a:r>
              <a:rPr kumimoji="0" lang="fr-FR" altLang="fr-FR" sz="1200" b="0" i="0" u="none" strike="noStrike" cap="none" normalizeH="0" baseline="0">
                <a:ln>
                  <a:noFill/>
                </a:ln>
                <a:solidFill>
                  <a:srgbClr val="6A8759"/>
                </a:solidFill>
                <a:effectLst/>
                <a:latin typeface="JetBrains Mono"/>
              </a:rPr>
              <a:t>'</a:t>
            </a:r>
            <a:r>
              <a:rPr kumimoji="0" lang="fr-FR" altLang="fr-FR" sz="1200" b="0" i="0" u="none" strike="noStrike" cap="none" normalizeH="0" baseline="0">
                <a:ln>
                  <a:noFill/>
                </a:ln>
                <a:solidFill>
                  <a:srgbClr val="A9B7C6"/>
                </a:solidFill>
                <a:effectLst/>
                <a:latin typeface="JetBrains Mono"/>
              </a:rPr>
              <a:t>) {</a:t>
            </a:r>
            <a:br>
              <a:rPr kumimoji="0" lang="fr-FR" altLang="fr-FR" sz="1200" b="0" i="0" u="none" strike="noStrike" cap="none" normalizeH="0" baseline="0">
                <a:ln>
                  <a:noFill/>
                </a:ln>
                <a:solidFill>
                  <a:srgbClr val="A9B7C6"/>
                </a:solidFill>
                <a:effectLst/>
                <a:latin typeface="JetBrains Mono"/>
              </a:rPr>
            </a:br>
            <a:r>
              <a:rPr kumimoji="0" lang="fr-FR" altLang="fr-FR" sz="1200" b="0" i="0" u="none" strike="noStrike" cap="none" normalizeH="0" baseline="0">
                <a:ln>
                  <a:noFill/>
                </a:ln>
                <a:solidFill>
                  <a:srgbClr val="A9B7C6"/>
                </a:solidFill>
                <a:effectLst/>
                <a:latin typeface="JetBrains Mono"/>
              </a:rPr>
              <a:t>    </a:t>
            </a:r>
            <a:r>
              <a:rPr kumimoji="0" lang="fr-FR" altLang="fr-FR" sz="1200" b="0" i="0" u="none" strike="noStrike" cap="none" normalizeH="0" baseline="0">
                <a:ln>
                  <a:noFill/>
                </a:ln>
                <a:solidFill>
                  <a:srgbClr val="CC7832"/>
                </a:solidFill>
                <a:effectLst/>
                <a:latin typeface="JetBrains Mono"/>
              </a:rPr>
              <a:t>return </a:t>
            </a:r>
            <a:r>
              <a:rPr kumimoji="0" lang="fr-FR" altLang="fr-FR" sz="1200" b="1" i="1" u="none" strike="noStrike" cap="none" normalizeH="0" baseline="0">
                <a:ln>
                  <a:noFill/>
                </a:ln>
                <a:solidFill>
                  <a:srgbClr val="9876AA"/>
                </a:solidFill>
                <a:effectLst/>
                <a:latin typeface="JetBrains Mono"/>
              </a:rPr>
              <a:t>NaN</a:t>
            </a:r>
            <a:br>
              <a:rPr kumimoji="0" lang="fr-FR" altLang="fr-FR" sz="1200" b="1" i="1" u="none" strike="noStrike" cap="none" normalizeH="0" baseline="0">
                <a:ln>
                  <a:noFill/>
                </a:ln>
                <a:solidFill>
                  <a:srgbClr val="9876AA"/>
                </a:solidFill>
                <a:effectLst/>
                <a:latin typeface="JetBrains Mono"/>
              </a:rPr>
            </a:br>
            <a:r>
              <a:rPr kumimoji="0" lang="fr-FR" altLang="fr-FR" sz="1200" b="1" i="1" u="none" strike="noStrike" cap="none" normalizeH="0" baseline="0">
                <a:ln>
                  <a:noFill/>
                </a:ln>
                <a:solidFill>
                  <a:srgbClr val="9876AA"/>
                </a:solidFill>
                <a:effectLst/>
                <a:latin typeface="JetBrains Mono"/>
              </a:rPr>
              <a:t>  </a:t>
            </a:r>
            <a:r>
              <a:rPr kumimoji="0" lang="fr-FR" altLang="fr-FR" sz="1200" b="0" i="0" u="none" strike="noStrike" cap="none" normalizeH="0" baseline="0">
                <a:ln>
                  <a:noFill/>
                </a:ln>
                <a:solidFill>
                  <a:srgbClr val="A9B7C6"/>
                </a:solidFill>
                <a:effectLst/>
                <a:latin typeface="JetBrains Mono"/>
              </a:rPr>
              <a:t>}</a:t>
            </a:r>
            <a:br>
              <a:rPr kumimoji="0" lang="fr-FR" altLang="fr-FR" sz="1200" b="0" i="0" u="none" strike="noStrike" cap="none" normalizeH="0" baseline="0">
                <a:ln>
                  <a:noFill/>
                </a:ln>
                <a:solidFill>
                  <a:srgbClr val="A9B7C6"/>
                </a:solidFill>
                <a:effectLst/>
                <a:latin typeface="JetBrains Mono"/>
              </a:rPr>
            </a:br>
            <a:r>
              <a:rPr kumimoji="0" lang="fr-FR" altLang="fr-FR" sz="1200" b="0" i="0" u="none" strike="noStrike" cap="none" normalizeH="0" baseline="0">
                <a:ln>
                  <a:noFill/>
                </a:ln>
                <a:solidFill>
                  <a:srgbClr val="A9B7C6"/>
                </a:solidFill>
                <a:effectLst/>
                <a:latin typeface="JetBrains Mono"/>
              </a:rPr>
              <a:t>  </a:t>
            </a:r>
            <a:r>
              <a:rPr kumimoji="0" lang="fr-FR" altLang="fr-FR" sz="1200" b="0" i="0" u="none" strike="noStrike" cap="none" normalizeH="0" baseline="0">
                <a:ln>
                  <a:noFill/>
                </a:ln>
                <a:solidFill>
                  <a:srgbClr val="CC7832"/>
                </a:solidFill>
                <a:effectLst/>
                <a:latin typeface="JetBrains Mono"/>
              </a:rPr>
              <a:t>return </a:t>
            </a:r>
            <a:r>
              <a:rPr kumimoji="0" lang="fr-FR" altLang="fr-FR" sz="1200" b="0" i="0" u="none" strike="noStrike" cap="none" normalizeH="0" baseline="0">
                <a:ln>
                  <a:noFill/>
                </a:ln>
                <a:solidFill>
                  <a:srgbClr val="A9B7C6"/>
                </a:solidFill>
                <a:effectLst/>
                <a:latin typeface="JetBrains Mono"/>
              </a:rPr>
              <a:t>v + </a:t>
            </a:r>
            <a:r>
              <a:rPr kumimoji="0" lang="fr-FR" altLang="fr-FR" sz="1200" b="0" i="0" u="none" strike="noStrike" cap="none" normalizeH="0" baseline="0">
                <a:ln>
                  <a:noFill/>
                </a:ln>
                <a:solidFill>
                  <a:srgbClr val="6897BB"/>
                </a:solidFill>
                <a:effectLst/>
                <a:latin typeface="JetBrains Mono"/>
              </a:rPr>
              <a:t>1</a:t>
            </a:r>
            <a:br>
              <a:rPr kumimoji="0" lang="fr-FR" altLang="fr-FR" sz="1200" b="0" i="0" u="none" strike="noStrike" cap="none" normalizeH="0" baseline="0">
                <a:ln>
                  <a:noFill/>
                </a:ln>
                <a:solidFill>
                  <a:srgbClr val="6897BB"/>
                </a:solidFill>
                <a:effectLst/>
                <a:latin typeface="JetBrains Mono"/>
              </a:rPr>
            </a:br>
            <a:r>
              <a:rPr kumimoji="0" lang="fr-FR" altLang="fr-FR" sz="1200" b="0" i="0" u="none" strike="noStrike" cap="none" normalizeH="0" baseline="0">
                <a:ln>
                  <a:noFill/>
                </a:ln>
                <a:solidFill>
                  <a:srgbClr val="A9B7C6"/>
                </a:solidFill>
                <a:effectLst/>
                <a:latin typeface="JetBrains Mono"/>
              </a:rPr>
              <a:t>}</a:t>
            </a:r>
            <a:br>
              <a:rPr kumimoji="0" lang="fr-FR" altLang="fr-FR" sz="1200" b="0" i="0" u="none" strike="noStrike" cap="none" normalizeH="0" baseline="0">
                <a:ln>
                  <a:noFill/>
                </a:ln>
                <a:solidFill>
                  <a:srgbClr val="A9B7C6"/>
                </a:solidFill>
                <a:effectLst/>
                <a:latin typeface="JetBrains Mono"/>
              </a:rPr>
            </a:br>
            <a:r>
              <a:rPr kumimoji="0" lang="fr-FR" altLang="fr-FR" sz="1200" b="0" i="0" u="none" strike="noStrike" cap="none" normalizeH="0" baseline="0" err="1">
                <a:ln>
                  <a:noFill/>
                </a:ln>
                <a:solidFill>
                  <a:srgbClr val="FFC66D"/>
                </a:solidFill>
                <a:effectLst/>
                <a:latin typeface="JetBrains Mono"/>
              </a:rPr>
              <a:t>increment</a:t>
            </a:r>
            <a:r>
              <a:rPr kumimoji="0" lang="fr-FR" altLang="fr-FR" sz="1200" b="0" i="0" u="none" strike="noStrike" cap="none" normalizeH="0" baseline="0">
                <a:ln>
                  <a:noFill/>
                </a:ln>
                <a:solidFill>
                  <a:srgbClr val="A9B7C6"/>
                </a:solidFill>
                <a:effectLst/>
                <a:latin typeface="JetBrains Mono"/>
              </a:rPr>
              <a:t>(</a:t>
            </a:r>
            <a:r>
              <a:rPr kumimoji="0" lang="fr-FR" altLang="fr-FR" sz="1200" b="0" i="0" u="none" strike="noStrike" cap="none" normalizeH="0" baseline="0">
                <a:ln>
                  <a:noFill/>
                </a:ln>
                <a:solidFill>
                  <a:srgbClr val="6A8759"/>
                </a:solidFill>
                <a:effectLst/>
                <a:latin typeface="JetBrains Mono"/>
              </a:rPr>
              <a:t>'5'</a:t>
            </a:r>
            <a:r>
              <a:rPr kumimoji="0" lang="fr-FR" altLang="fr-FR" sz="1200" b="0" i="0" u="none" strike="noStrike" cap="none" normalizeH="0" baseline="0">
                <a:ln>
                  <a:noFill/>
                </a:ln>
                <a:solidFill>
                  <a:srgbClr val="A9B7C6"/>
                </a:solidFill>
                <a:effectLst/>
                <a:latin typeface="JetBrains Mono"/>
              </a:rPr>
              <a:t>) </a:t>
            </a:r>
            <a:r>
              <a:rPr kumimoji="0" lang="fr-FR" altLang="fr-FR" sz="1200" b="0" i="0" u="none" strike="noStrike" cap="none" normalizeH="0" baseline="0">
                <a:ln>
                  <a:noFill/>
                </a:ln>
                <a:solidFill>
                  <a:srgbClr val="808080"/>
                </a:solidFill>
                <a:effectLst/>
                <a:latin typeface="JetBrains Mono"/>
              </a:rPr>
              <a:t>// NaN</a:t>
            </a:r>
            <a:br>
              <a:rPr kumimoji="0" lang="fr-FR" altLang="fr-FR" sz="1200" b="0" i="0" u="none" strike="noStrike" cap="none" normalizeH="0" baseline="0">
                <a:ln>
                  <a:noFill/>
                </a:ln>
                <a:solidFill>
                  <a:srgbClr val="808080"/>
                </a:solidFill>
                <a:effectLst/>
                <a:latin typeface="JetBrains Mono"/>
              </a:rPr>
            </a:br>
            <a:r>
              <a:rPr kumimoji="0" lang="fr-FR" altLang="fr-FR" sz="1200" b="0" i="0" u="none" strike="noStrike" cap="none" normalizeH="0" baseline="0" err="1">
                <a:ln>
                  <a:noFill/>
                </a:ln>
                <a:solidFill>
                  <a:srgbClr val="FFC66D"/>
                </a:solidFill>
                <a:effectLst/>
                <a:latin typeface="JetBrains Mono"/>
              </a:rPr>
              <a:t>increment</a:t>
            </a:r>
            <a:r>
              <a:rPr kumimoji="0" lang="fr-FR" altLang="fr-FR" sz="1200" b="0" i="0" u="none" strike="noStrike" cap="none" normalizeH="0" baseline="0">
                <a:ln>
                  <a:noFill/>
                </a:ln>
                <a:solidFill>
                  <a:srgbClr val="A9B7C6"/>
                </a:solidFill>
                <a:effectLst/>
                <a:latin typeface="JetBrains Mono"/>
              </a:rPr>
              <a:t>({ </a:t>
            </a:r>
            <a:r>
              <a:rPr kumimoji="0" lang="fr-FR" altLang="fr-FR" sz="1200" b="0" i="0" u="none" strike="noStrike" cap="none" normalizeH="0" baseline="0">
                <a:ln>
                  <a:noFill/>
                </a:ln>
                <a:solidFill>
                  <a:srgbClr val="9876AA"/>
                </a:solidFill>
                <a:effectLst/>
                <a:latin typeface="JetBrains Mono"/>
              </a:rPr>
              <a:t>v</a:t>
            </a:r>
            <a:r>
              <a:rPr kumimoji="0" lang="fr-FR" altLang="fr-FR" sz="1200" b="0" i="0" u="none" strike="noStrike" cap="none" normalizeH="0" baseline="0">
                <a:ln>
                  <a:noFill/>
                </a:ln>
                <a:solidFill>
                  <a:srgbClr val="A9B7C6"/>
                </a:solidFill>
                <a:effectLst/>
                <a:latin typeface="JetBrains Mono"/>
              </a:rPr>
              <a:t>: </a:t>
            </a:r>
            <a:r>
              <a:rPr kumimoji="0" lang="fr-FR" altLang="fr-FR" sz="1200" b="0" i="0" u="none" strike="noStrike" cap="none" normalizeH="0" baseline="0">
                <a:ln>
                  <a:noFill/>
                </a:ln>
                <a:solidFill>
                  <a:srgbClr val="6897BB"/>
                </a:solidFill>
                <a:effectLst/>
                <a:latin typeface="JetBrains Mono"/>
              </a:rPr>
              <a:t>5 </a:t>
            </a:r>
            <a:r>
              <a:rPr kumimoji="0" lang="fr-FR" altLang="fr-FR" sz="1200" b="0" i="0" u="none" strike="noStrike" cap="none" normalizeH="0" baseline="0">
                <a:ln>
                  <a:noFill/>
                </a:ln>
                <a:solidFill>
                  <a:srgbClr val="A9B7C6"/>
                </a:solidFill>
                <a:effectLst/>
                <a:latin typeface="JetBrains Mono"/>
              </a:rPr>
              <a:t>}) </a:t>
            </a:r>
            <a:r>
              <a:rPr kumimoji="0" lang="fr-FR" altLang="fr-FR" sz="1200" b="0" i="0" u="none" strike="noStrike" cap="none" normalizeH="0" baseline="0">
                <a:ln>
                  <a:noFill/>
                </a:ln>
                <a:solidFill>
                  <a:srgbClr val="808080"/>
                </a:solidFill>
                <a:effectLst/>
                <a:latin typeface="JetBrains Mono"/>
              </a:rPr>
              <a:t>// NaN</a:t>
            </a:r>
            <a:endParaRPr kumimoji="0" lang="fr-FR" altLang="fr-FR" sz="1200" b="0" i="0" u="none" strike="noStrike" cap="none" normalizeH="0" baseline="0">
              <a:ln>
                <a:noFill/>
              </a:ln>
              <a:solidFill>
                <a:schemeClr val="tx1"/>
              </a:solidFill>
              <a:effectLst/>
              <a:latin typeface="Arial" panose="020B0604020202020204" pitchFamily="34" charset="0"/>
            </a:endParaRPr>
          </a:p>
        </p:txBody>
      </p:sp>
      <p:sp>
        <p:nvSpPr>
          <p:cNvPr id="19" name="Rectangle 18">
            <a:extLst>
              <a:ext uri="{FF2B5EF4-FFF2-40B4-BE49-F238E27FC236}">
                <a16:creationId xmlns:a16="http://schemas.microsoft.com/office/drawing/2014/main" id="{C9AE819C-3563-4485-B550-C08D87B8BC78}"/>
              </a:ext>
            </a:extLst>
          </p:cNvPr>
          <p:cNvSpPr/>
          <p:nvPr/>
        </p:nvSpPr>
        <p:spPr>
          <a:xfrm>
            <a:off x="7914298" y="4577073"/>
            <a:ext cx="3546182" cy="6463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a:extLst>
              <a:ext uri="{FF2B5EF4-FFF2-40B4-BE49-F238E27FC236}">
                <a16:creationId xmlns:a16="http://schemas.microsoft.com/office/drawing/2014/main" id="{FE80106C-CC03-4452-B6B0-395A1F75351E}"/>
              </a:ext>
            </a:extLst>
          </p:cNvPr>
          <p:cNvSpPr/>
          <p:nvPr/>
        </p:nvSpPr>
        <p:spPr>
          <a:xfrm>
            <a:off x="94555" y="4577073"/>
            <a:ext cx="3407467" cy="5315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7D7D05AF-97B3-4469-9715-625FA13DA900}"/>
              </a:ext>
            </a:extLst>
          </p:cNvPr>
          <p:cNvSpPr/>
          <p:nvPr/>
        </p:nvSpPr>
        <p:spPr>
          <a:xfrm>
            <a:off x="4083081" y="2534250"/>
            <a:ext cx="3407467" cy="5315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Titre 1">
            <a:extLst>
              <a:ext uri="{FF2B5EF4-FFF2-40B4-BE49-F238E27FC236}">
                <a16:creationId xmlns:a16="http://schemas.microsoft.com/office/drawing/2014/main" id="{6F506187-2785-44D4-8120-86B5E9EBB104}"/>
              </a:ext>
            </a:extLst>
          </p:cNvPr>
          <p:cNvSpPr>
            <a:spLocks noGrp="1"/>
          </p:cNvSpPr>
          <p:nvPr>
            <p:ph type="title"/>
          </p:nvPr>
        </p:nvSpPr>
        <p:spPr>
          <a:xfrm>
            <a:off x="575894" y="729658"/>
            <a:ext cx="11029616" cy="988332"/>
          </a:xfrm>
        </p:spPr>
        <p:txBody>
          <a:bodyPr anchor="ctr"/>
          <a:lstStyle/>
          <a:p>
            <a:r>
              <a:rPr lang="en-US"/>
              <a:t>Declarative if … then: Functors</a:t>
            </a:r>
          </a:p>
        </p:txBody>
      </p:sp>
      <p:cxnSp>
        <p:nvCxnSpPr>
          <p:cNvPr id="21" name="Connecteur : en angle 20">
            <a:extLst>
              <a:ext uri="{FF2B5EF4-FFF2-40B4-BE49-F238E27FC236}">
                <a16:creationId xmlns:a16="http://schemas.microsoft.com/office/drawing/2014/main" id="{9E42E2AF-3CBD-4212-9804-D57C4DCC86A6}"/>
              </a:ext>
            </a:extLst>
          </p:cNvPr>
          <p:cNvCxnSpPr>
            <a:cxnSpLocks/>
            <a:stCxn id="20" idx="2"/>
          </p:cNvCxnSpPr>
          <p:nvPr/>
        </p:nvCxnSpPr>
        <p:spPr>
          <a:xfrm rot="16200000" flipH="1">
            <a:off x="2412388" y="4494479"/>
            <a:ext cx="1230146" cy="2458345"/>
          </a:xfrm>
          <a:prstGeom prst="bentConnector2">
            <a:avLst/>
          </a:prstGeom>
          <a:ln>
            <a:solidFill>
              <a:srgbClr val="FF0000"/>
            </a:solidFill>
            <a:tailEnd type="triangle"/>
          </a:ln>
        </p:spPr>
        <p:style>
          <a:lnRef idx="3">
            <a:schemeClr val="accent3"/>
          </a:lnRef>
          <a:fillRef idx="0">
            <a:schemeClr val="accent3"/>
          </a:fillRef>
          <a:effectRef idx="2">
            <a:schemeClr val="accent3"/>
          </a:effectRef>
          <a:fontRef idx="minor">
            <a:schemeClr val="tx1"/>
          </a:fontRef>
        </p:style>
      </p:cxnSp>
      <p:cxnSp>
        <p:nvCxnSpPr>
          <p:cNvPr id="22" name="Connecteur : en angle 21">
            <a:extLst>
              <a:ext uri="{FF2B5EF4-FFF2-40B4-BE49-F238E27FC236}">
                <a16:creationId xmlns:a16="http://schemas.microsoft.com/office/drawing/2014/main" id="{8980E475-D7E6-4D6C-B235-65BA1C817296}"/>
              </a:ext>
            </a:extLst>
          </p:cNvPr>
          <p:cNvCxnSpPr>
            <a:cxnSpLocks/>
            <a:stCxn id="19" idx="2"/>
            <a:endCxn id="14" idx="3"/>
          </p:cNvCxnSpPr>
          <p:nvPr/>
        </p:nvCxnSpPr>
        <p:spPr>
          <a:xfrm rot="5400000">
            <a:off x="8312540" y="4963877"/>
            <a:ext cx="1115322" cy="1634376"/>
          </a:xfrm>
          <a:prstGeom prst="bentConnector2">
            <a:avLst/>
          </a:prstGeom>
          <a:ln>
            <a:solidFill>
              <a:srgbClr val="FF0000"/>
            </a:solidFill>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27031736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41245E0E-E826-4A86-805F-FBC274710AAA}"/>
              </a:ext>
            </a:extLst>
          </p:cNvPr>
          <p:cNvSpPr txBox="1"/>
          <p:nvPr/>
        </p:nvSpPr>
        <p:spPr>
          <a:xfrm>
            <a:off x="322083" y="5130093"/>
            <a:ext cx="4522392" cy="646331"/>
          </a:xfrm>
          <a:prstGeom prst="rect">
            <a:avLst/>
          </a:prstGeom>
          <a:noFill/>
        </p:spPr>
        <p:txBody>
          <a:bodyPr wrap="none" rtlCol="0">
            <a:spAutoFit/>
          </a:bodyPr>
          <a:lstStyle/>
          <a:p>
            <a:r>
              <a:rPr lang="fr-FR" sz="3600">
                <a:solidFill>
                  <a:srgbClr val="FF0000"/>
                </a:solidFill>
              </a:rPr>
              <a:t>Apply value to function</a:t>
            </a:r>
          </a:p>
        </p:txBody>
      </p:sp>
      <p:sp>
        <p:nvSpPr>
          <p:cNvPr id="4" name="Rectangle 1">
            <a:extLst>
              <a:ext uri="{FF2B5EF4-FFF2-40B4-BE49-F238E27FC236}">
                <a16:creationId xmlns:a16="http://schemas.microsoft.com/office/drawing/2014/main" id="{9F68CD19-4A27-4B93-8527-8BB9E7246FBB}"/>
              </a:ext>
            </a:extLst>
          </p:cNvPr>
          <p:cNvSpPr>
            <a:spLocks noChangeArrowheads="1"/>
          </p:cNvSpPr>
          <p:nvPr/>
        </p:nvSpPr>
        <p:spPr bwMode="auto">
          <a:xfrm>
            <a:off x="444400" y="1960498"/>
            <a:ext cx="5346800" cy="230832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err="1">
                <a:ln>
                  <a:noFill/>
                </a:ln>
                <a:solidFill>
                  <a:srgbClr val="CC7832"/>
                </a:solidFill>
                <a:effectLst/>
                <a:latin typeface="JetBrains Mono"/>
              </a:rPr>
              <a:t>const</a:t>
            </a: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err="1">
                <a:ln>
                  <a:noFill/>
                </a:ln>
                <a:solidFill>
                  <a:srgbClr val="FFC66D"/>
                </a:solidFill>
                <a:effectLst/>
                <a:latin typeface="JetBrains Mono"/>
              </a:rPr>
              <a:t>NumberBox</a:t>
            </a:r>
            <a:r>
              <a:rPr kumimoji="0" lang="fr-FR" altLang="fr-FR" sz="1600" b="0" i="0" u="none" strike="noStrike" cap="none" normalizeH="0" baseline="0">
                <a:ln>
                  <a:noFill/>
                </a:ln>
                <a:solidFill>
                  <a:srgbClr val="FFC66D"/>
                </a:solidFill>
                <a:effectLst/>
                <a:latin typeface="JetBrains Mono"/>
              </a:rPr>
              <a:t> </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err="1">
                <a:ln>
                  <a:noFill/>
                </a:ln>
                <a:solidFill>
                  <a:srgbClr val="A9B7C6"/>
                </a:solidFill>
                <a:effectLst/>
                <a:latin typeface="JetBrains Mono"/>
              </a:rPr>
              <a:t>number</a:t>
            </a:r>
            <a:r>
              <a:rPr kumimoji="0" lang="fr-FR" altLang="fr-FR" sz="1600" b="0" i="0" u="none" strike="noStrike" cap="none" normalizeH="0" baseline="0">
                <a:ln>
                  <a:noFill/>
                </a:ln>
                <a:solidFill>
                  <a:srgbClr val="A9B7C6"/>
                </a:solidFill>
                <a:effectLst/>
                <a:latin typeface="JetBrains Mono"/>
              </a:rPr>
              <a:t> =&gt; ({</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err="1">
                <a:ln>
                  <a:noFill/>
                </a:ln>
                <a:solidFill>
                  <a:srgbClr val="FFC66D"/>
                </a:solidFill>
                <a:effectLst/>
                <a:latin typeface="JetBrains Mono"/>
              </a:rPr>
              <a:t>applyFunction</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err="1">
                <a:ln>
                  <a:noFill/>
                </a:ln>
                <a:solidFill>
                  <a:srgbClr val="A9B7C6"/>
                </a:solidFill>
                <a:effectLst/>
                <a:latin typeface="JetBrains Mono"/>
              </a:rPr>
              <a:t>fn</a:t>
            </a:r>
            <a:r>
              <a:rPr kumimoji="0" lang="fr-FR" altLang="fr-FR" sz="1600" b="0" i="0" u="none" strike="noStrike" cap="none" normalizeH="0" baseline="0">
                <a:ln>
                  <a:noFill/>
                </a:ln>
                <a:solidFill>
                  <a:srgbClr val="A9B7C6"/>
                </a:solidFill>
                <a:effectLst/>
                <a:latin typeface="JetBrains Mono"/>
              </a:rPr>
              <a:t>) =&gt; {</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CC7832"/>
                </a:solidFill>
                <a:effectLst/>
                <a:latin typeface="JetBrains Mono"/>
              </a:rPr>
              <a:t>if </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err="1">
                <a:ln>
                  <a:noFill/>
                </a:ln>
                <a:solidFill>
                  <a:srgbClr val="CC7832"/>
                </a:solidFill>
                <a:effectLst/>
                <a:latin typeface="JetBrains Mono"/>
              </a:rPr>
              <a:t>typeof</a:t>
            </a: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err="1">
                <a:ln>
                  <a:noFill/>
                </a:ln>
                <a:solidFill>
                  <a:srgbClr val="A9B7C6"/>
                </a:solidFill>
                <a:effectLst/>
                <a:latin typeface="JetBrains Mono"/>
              </a:rPr>
              <a:t>number</a:t>
            </a:r>
            <a:r>
              <a:rPr kumimoji="0" lang="fr-FR" altLang="fr-FR" sz="1600" b="0" i="0" u="none" strike="noStrike" cap="none" normalizeH="0" baseline="0">
                <a:ln>
                  <a:noFill/>
                </a:ln>
                <a:solidFill>
                  <a:srgbClr val="A9B7C6"/>
                </a:solidFill>
                <a:effectLst/>
                <a:latin typeface="JetBrains Mono"/>
              </a:rPr>
              <a:t> != </a:t>
            </a:r>
            <a:r>
              <a:rPr kumimoji="0" lang="fr-FR" altLang="fr-FR" sz="1600" b="0" i="0" u="none" strike="noStrike" cap="none" normalizeH="0" baseline="0">
                <a:ln>
                  <a:noFill/>
                </a:ln>
                <a:solidFill>
                  <a:srgbClr val="6A8759"/>
                </a:solidFill>
                <a:effectLst/>
                <a:latin typeface="JetBrains Mono"/>
              </a:rPr>
              <a:t>'</a:t>
            </a:r>
            <a:r>
              <a:rPr kumimoji="0" lang="fr-FR" altLang="fr-FR" sz="1600" b="0" i="0" u="none" strike="noStrike" cap="none" normalizeH="0" baseline="0" err="1">
                <a:ln>
                  <a:noFill/>
                </a:ln>
                <a:solidFill>
                  <a:srgbClr val="6A8759"/>
                </a:solidFill>
                <a:effectLst/>
                <a:latin typeface="JetBrains Mono"/>
              </a:rPr>
              <a:t>number</a:t>
            </a:r>
            <a:r>
              <a:rPr kumimoji="0" lang="fr-FR" altLang="fr-FR" sz="1600" b="0" i="0" u="none" strike="noStrike" cap="none" normalizeH="0" baseline="0">
                <a:ln>
                  <a:noFill/>
                </a:ln>
                <a:solidFill>
                  <a:srgbClr val="6A8759"/>
                </a:solidFill>
                <a:effectLst/>
                <a:latin typeface="JetBrains Mono"/>
              </a:rPr>
              <a:t>'</a:t>
            </a:r>
            <a:r>
              <a:rPr kumimoji="0" lang="fr-FR" altLang="fr-FR" sz="1600" b="0" i="0" u="none" strike="noStrike" cap="none" normalizeH="0" baseline="0">
                <a:ln>
                  <a:noFill/>
                </a:ln>
                <a:solidFill>
                  <a:srgbClr val="A9B7C6"/>
                </a:solidFill>
                <a:effectLst/>
                <a:latin typeface="JetBrains Mono"/>
              </a:rPr>
              <a:t>) {</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CC7832"/>
                </a:solidFill>
                <a:effectLst/>
                <a:latin typeface="JetBrains Mono"/>
              </a:rPr>
              <a:t>return </a:t>
            </a:r>
            <a:r>
              <a:rPr kumimoji="0" lang="fr-FR" altLang="fr-FR" sz="1600" b="0" i="0" u="none" strike="noStrike" cap="none" normalizeH="0" baseline="0" err="1">
                <a:ln>
                  <a:noFill/>
                </a:ln>
                <a:solidFill>
                  <a:srgbClr val="FFC66D"/>
                </a:solidFill>
                <a:effectLst/>
                <a:latin typeface="JetBrains Mono"/>
              </a:rPr>
              <a:t>NumberBox</a:t>
            </a:r>
            <a:r>
              <a:rPr kumimoji="0" lang="fr-FR" altLang="fr-FR" sz="1600" b="0" i="0" u="none" strike="noStrike" cap="none" normalizeH="0" baseline="0">
                <a:ln>
                  <a:noFill/>
                </a:ln>
                <a:solidFill>
                  <a:srgbClr val="A9B7C6"/>
                </a:solidFill>
                <a:effectLst/>
                <a:latin typeface="JetBrains Mono"/>
              </a:rPr>
              <a:t>(</a:t>
            </a:r>
            <a:r>
              <a:rPr kumimoji="0" lang="fr-FR" altLang="fr-FR" sz="1600" b="1" i="1" u="none" strike="noStrike" cap="none" normalizeH="0" baseline="0">
                <a:ln>
                  <a:noFill/>
                </a:ln>
                <a:solidFill>
                  <a:srgbClr val="9876AA"/>
                </a:solidFill>
                <a:effectLst/>
                <a:latin typeface="JetBrains Mono"/>
              </a:rPr>
              <a:t>NaN</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808080"/>
                </a:solidFill>
                <a:effectLst/>
                <a:latin typeface="JetBrains Mono"/>
              </a:rPr>
              <a:t>// if fail</a:t>
            </a:r>
            <a:br>
              <a:rPr kumimoji="0" lang="fr-FR" altLang="fr-FR" sz="1600" b="0" i="0" u="none" strike="noStrike" cap="none" normalizeH="0" baseline="0">
                <a:ln>
                  <a:noFill/>
                </a:ln>
                <a:solidFill>
                  <a:srgbClr val="808080"/>
                </a:solidFill>
                <a:effectLst/>
                <a:latin typeface="JetBrains Mono"/>
              </a:rPr>
            </a:br>
            <a:r>
              <a:rPr kumimoji="0" lang="fr-FR" altLang="fr-FR" sz="1600" b="0" i="0" u="none" strike="noStrike" cap="none" normalizeH="0" baseline="0">
                <a:ln>
                  <a:noFill/>
                </a:ln>
                <a:solidFill>
                  <a:srgbClr val="808080"/>
                </a:solidFill>
                <a:effectLst/>
                <a:latin typeface="JetBrains Mono"/>
              </a:rPr>
              <a:t>    </a:t>
            </a:r>
            <a:r>
              <a:rPr kumimoji="0" lang="fr-FR" altLang="fr-FR" sz="1600" b="0" i="0" u="none" strike="noStrike" cap="none" normalizeH="0" baseline="0">
                <a:ln>
                  <a:noFill/>
                </a:ln>
                <a:solidFill>
                  <a:srgbClr val="A9B7C6"/>
                </a:solidFill>
                <a:effectLst/>
                <a:latin typeface="JetBrains Mono"/>
              </a:rPr>
              <a:t>}</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CC7832"/>
                </a:solidFill>
                <a:effectLst/>
                <a:latin typeface="JetBrains Mono"/>
              </a:rPr>
              <a:t>return </a:t>
            </a:r>
            <a:r>
              <a:rPr kumimoji="0" lang="fr-FR" altLang="fr-FR" sz="1600" b="0" i="0" u="none" strike="noStrike" cap="none" normalizeH="0" baseline="0" err="1">
                <a:ln>
                  <a:noFill/>
                </a:ln>
                <a:solidFill>
                  <a:srgbClr val="FFC66D"/>
                </a:solidFill>
                <a:effectLst/>
                <a:latin typeface="JetBrains Mono"/>
              </a:rPr>
              <a:t>NumberBox</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err="1">
                <a:ln>
                  <a:noFill/>
                </a:ln>
                <a:solidFill>
                  <a:srgbClr val="A9B7C6"/>
                </a:solidFill>
                <a:effectLst/>
                <a:latin typeface="JetBrains Mono"/>
              </a:rPr>
              <a:t>fn</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err="1">
                <a:ln>
                  <a:noFill/>
                </a:ln>
                <a:solidFill>
                  <a:srgbClr val="A9B7C6"/>
                </a:solidFill>
                <a:effectLst/>
                <a:latin typeface="JetBrains Mono"/>
              </a:rPr>
              <a:t>number</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808080"/>
                </a:solidFill>
                <a:effectLst/>
                <a:latin typeface="JetBrains Mono"/>
              </a:rPr>
              <a:t>// if </a:t>
            </a:r>
            <a:r>
              <a:rPr kumimoji="0" lang="fr-FR" altLang="fr-FR" sz="1600" b="0" i="0" u="none" strike="noStrike" cap="none" normalizeH="0" baseline="0" err="1">
                <a:ln>
                  <a:noFill/>
                </a:ln>
                <a:solidFill>
                  <a:srgbClr val="808080"/>
                </a:solidFill>
                <a:effectLst/>
                <a:latin typeface="JetBrains Mono"/>
              </a:rPr>
              <a:t>success</a:t>
            </a:r>
            <a:br>
              <a:rPr kumimoji="0" lang="fr-FR" altLang="fr-FR" sz="1600" b="0" i="0" u="none" strike="noStrike" cap="none" normalizeH="0" baseline="0">
                <a:ln>
                  <a:noFill/>
                </a:ln>
                <a:solidFill>
                  <a:srgbClr val="808080"/>
                </a:solidFill>
                <a:effectLst/>
                <a:latin typeface="JetBrains Mono"/>
              </a:rPr>
            </a:br>
            <a:r>
              <a:rPr kumimoji="0" lang="fr-FR" altLang="fr-FR" sz="1600" b="0" i="0" u="none" strike="noStrike" cap="none" normalizeH="0" baseline="0">
                <a:ln>
                  <a:noFill/>
                </a:ln>
                <a:solidFill>
                  <a:srgbClr val="808080"/>
                </a:solidFill>
                <a:effectLst/>
                <a:latin typeface="JetBrains Mono"/>
              </a:rPr>
              <a:t>  </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9876AA"/>
                </a:solidFill>
                <a:effectLst/>
                <a:latin typeface="JetBrains Mono"/>
              </a:rPr>
              <a:t>value</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err="1">
                <a:ln>
                  <a:noFill/>
                </a:ln>
                <a:solidFill>
                  <a:srgbClr val="A9B7C6"/>
                </a:solidFill>
                <a:effectLst/>
                <a:latin typeface="JetBrains Mono"/>
              </a:rPr>
              <a:t>number</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A9B7C6"/>
                </a:solidFill>
                <a:effectLst/>
                <a:latin typeface="JetBrains Mono"/>
              </a:rPr>
              <a:t>})</a:t>
            </a:r>
            <a:endParaRPr kumimoji="0" lang="fr-FR" altLang="fr-FR" sz="16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B20F6FF2-4345-4E30-803B-212D0B5BEDEC}"/>
              </a:ext>
            </a:extLst>
          </p:cNvPr>
          <p:cNvSpPr>
            <a:spLocks noChangeArrowheads="1"/>
          </p:cNvSpPr>
          <p:nvPr/>
        </p:nvSpPr>
        <p:spPr bwMode="auto">
          <a:xfrm>
            <a:off x="5791200" y="4420448"/>
            <a:ext cx="4127863" cy="95410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err="1">
                <a:ln>
                  <a:noFill/>
                </a:ln>
                <a:solidFill>
                  <a:srgbClr val="CC7832"/>
                </a:solidFill>
                <a:effectLst/>
                <a:latin typeface="JetBrains Mono"/>
              </a:rPr>
              <a:t>const</a:t>
            </a:r>
            <a:r>
              <a:rPr kumimoji="0" lang="fr-FR" altLang="fr-FR" sz="1400" b="0" i="0" u="none" strike="noStrike" cap="none" normalizeH="0" baseline="0">
                <a:ln>
                  <a:noFill/>
                </a:ln>
                <a:solidFill>
                  <a:srgbClr val="CC7832"/>
                </a:solidFill>
                <a:effectLst/>
                <a:latin typeface="JetBrains Mono"/>
              </a:rPr>
              <a:t> </a:t>
            </a:r>
            <a:r>
              <a:rPr kumimoji="0" lang="fr-FR" altLang="fr-FR" sz="1400" b="0" i="0" u="none" strike="noStrike" cap="none" normalizeH="0" baseline="0" err="1">
                <a:ln>
                  <a:noFill/>
                </a:ln>
                <a:solidFill>
                  <a:srgbClr val="A9B7C6"/>
                </a:solidFill>
                <a:effectLst/>
                <a:latin typeface="JetBrains Mono"/>
              </a:rPr>
              <a:t>magicResult</a:t>
            </a:r>
            <a:r>
              <a:rPr kumimoji="0" lang="fr-FR" altLang="fr-FR" sz="1400" b="0" i="0" u="none" strike="noStrike" cap="none" normalizeH="0" baseline="0">
                <a:ln>
                  <a:noFill/>
                </a:ln>
                <a:solidFill>
                  <a:srgbClr val="A9B7C6"/>
                </a:solidFill>
                <a:effectLst/>
                <a:latin typeface="JetBrains Mono"/>
              </a:rPr>
              <a:t> = </a:t>
            </a:r>
            <a:r>
              <a:rPr kumimoji="0" lang="fr-FR" altLang="fr-FR" sz="1400" b="0" i="0" u="none" strike="noStrike" cap="none" normalizeH="0" baseline="0" err="1">
                <a:ln>
                  <a:noFill/>
                </a:ln>
                <a:solidFill>
                  <a:srgbClr val="A9B7C6"/>
                </a:solidFill>
                <a:effectLst/>
                <a:latin typeface="JetBrains Mono"/>
              </a:rPr>
              <a:t>NumberBox</a:t>
            </a:r>
            <a:r>
              <a:rPr kumimoji="0" lang="fr-FR" altLang="fr-FR" sz="1400" b="0" i="0" u="none" strike="noStrike" cap="none" normalizeH="0" baseline="0">
                <a:ln>
                  <a:noFill/>
                </a:ln>
                <a:solidFill>
                  <a:srgbClr val="A9B7C6"/>
                </a:solidFill>
                <a:effectLst/>
                <a:latin typeface="JetBrains Mono"/>
              </a:rPr>
              <a:t>(</a:t>
            </a:r>
            <a:r>
              <a:rPr kumimoji="0" lang="fr-FR" altLang="fr-FR" sz="1400" b="0" i="0" u="none" strike="noStrike" cap="none" normalizeH="0" baseline="0">
                <a:ln>
                  <a:noFill/>
                </a:ln>
                <a:solidFill>
                  <a:srgbClr val="6897BB"/>
                </a:solidFill>
                <a:effectLst/>
                <a:latin typeface="JetBrains Mono"/>
              </a:rPr>
              <a:t>5</a:t>
            </a:r>
            <a:r>
              <a:rPr kumimoji="0" lang="fr-FR" altLang="fr-FR" sz="1400" b="0" i="0" u="none" strike="noStrike" cap="none" normalizeH="0" baseline="0">
                <a:ln>
                  <a:noFill/>
                </a:ln>
                <a:solidFill>
                  <a:srgbClr val="A9B7C6"/>
                </a:solidFill>
                <a:effectLst/>
                <a:latin typeface="JetBrains Mono"/>
              </a:rPr>
              <a:t>)</a:t>
            </a:r>
            <a:br>
              <a:rPr kumimoji="0" lang="fr-FR" altLang="fr-FR" sz="1400" b="0" i="0" u="none" strike="noStrike" cap="none" normalizeH="0" baseline="0">
                <a:ln>
                  <a:noFill/>
                </a:ln>
                <a:solidFill>
                  <a:srgbClr val="A9B7C6"/>
                </a:solidFill>
                <a:effectLst/>
                <a:latin typeface="JetBrains Mono"/>
              </a:rPr>
            </a:br>
            <a:r>
              <a:rPr kumimoji="0" lang="fr-FR" altLang="fr-FR" sz="1400" b="0" i="0" u="none" strike="noStrike" cap="none" normalizeH="0" baseline="0">
                <a:ln>
                  <a:noFill/>
                </a:ln>
                <a:solidFill>
                  <a:srgbClr val="A9B7C6"/>
                </a:solidFill>
                <a:effectLst/>
                <a:latin typeface="JetBrains Mono"/>
              </a:rPr>
              <a:t>    .</a:t>
            </a:r>
            <a:r>
              <a:rPr kumimoji="0" lang="fr-FR" altLang="fr-FR" sz="1400" b="0" i="0" u="none" strike="noStrike" cap="none" normalizeH="0" baseline="0" err="1">
                <a:ln>
                  <a:noFill/>
                </a:ln>
                <a:solidFill>
                  <a:srgbClr val="A9B7C6"/>
                </a:solidFill>
                <a:effectLst/>
                <a:latin typeface="JetBrains Mono"/>
              </a:rPr>
              <a:t>applyFunction</a:t>
            </a:r>
            <a:r>
              <a:rPr kumimoji="0" lang="fr-FR" altLang="fr-FR" sz="1400" b="0" i="0" u="none" strike="noStrike" cap="none" normalizeH="0" baseline="0">
                <a:ln>
                  <a:noFill/>
                </a:ln>
                <a:solidFill>
                  <a:srgbClr val="A9B7C6"/>
                </a:solidFill>
                <a:effectLst/>
                <a:latin typeface="JetBrains Mono"/>
              </a:rPr>
              <a:t>(v =&gt; v * </a:t>
            </a:r>
            <a:r>
              <a:rPr kumimoji="0" lang="fr-FR" altLang="fr-FR" sz="1400" b="0" i="0" u="none" strike="noStrike" cap="none" normalizeH="0" baseline="0">
                <a:ln>
                  <a:noFill/>
                </a:ln>
                <a:solidFill>
                  <a:srgbClr val="6897BB"/>
                </a:solidFill>
                <a:effectLst/>
                <a:latin typeface="JetBrains Mono"/>
              </a:rPr>
              <a:t>2</a:t>
            </a:r>
            <a:r>
              <a:rPr kumimoji="0" lang="fr-FR" altLang="fr-FR" sz="1400" b="0" i="0" u="none" strike="noStrike" cap="none" normalizeH="0" baseline="0">
                <a:ln>
                  <a:noFill/>
                </a:ln>
                <a:solidFill>
                  <a:srgbClr val="A9B7C6"/>
                </a:solidFill>
                <a:effectLst/>
                <a:latin typeface="JetBrains Mono"/>
              </a:rPr>
              <a:t>) // 10</a:t>
            </a:r>
            <a:br>
              <a:rPr kumimoji="0" lang="fr-FR" altLang="fr-FR" sz="1400" b="0" i="0" u="none" strike="noStrike" cap="none" normalizeH="0" baseline="0">
                <a:ln>
                  <a:noFill/>
                </a:ln>
                <a:solidFill>
                  <a:srgbClr val="A9B7C6"/>
                </a:solidFill>
                <a:effectLst/>
                <a:latin typeface="JetBrains Mono"/>
              </a:rPr>
            </a:br>
            <a:r>
              <a:rPr kumimoji="0" lang="fr-FR" altLang="fr-FR" sz="1400" b="0" i="0" u="none" strike="noStrike" cap="none" normalizeH="0" baseline="0">
                <a:ln>
                  <a:noFill/>
                </a:ln>
                <a:solidFill>
                  <a:srgbClr val="A9B7C6"/>
                </a:solidFill>
                <a:effectLst/>
                <a:latin typeface="JetBrains Mono"/>
              </a:rPr>
              <a:t>    .</a:t>
            </a:r>
            <a:r>
              <a:rPr kumimoji="0" lang="fr-FR" altLang="fr-FR" sz="1400" b="0" i="0" u="none" strike="noStrike" cap="none" normalizeH="0" baseline="0" err="1">
                <a:ln>
                  <a:noFill/>
                </a:ln>
                <a:solidFill>
                  <a:srgbClr val="A9B7C6"/>
                </a:solidFill>
                <a:effectLst/>
                <a:latin typeface="JetBrains Mono"/>
              </a:rPr>
              <a:t>applyFunction</a:t>
            </a:r>
            <a:r>
              <a:rPr kumimoji="0" lang="fr-FR" altLang="fr-FR" sz="1400" b="0" i="0" u="none" strike="noStrike" cap="none" normalizeH="0" baseline="0">
                <a:ln>
                  <a:noFill/>
                </a:ln>
                <a:solidFill>
                  <a:srgbClr val="A9B7C6"/>
                </a:solidFill>
                <a:effectLst/>
                <a:latin typeface="JetBrains Mono"/>
              </a:rPr>
              <a:t>(v =&gt; v + </a:t>
            </a:r>
            <a:r>
              <a:rPr kumimoji="0" lang="fr-FR" altLang="fr-FR" sz="1400" b="0" i="0" u="none" strike="noStrike" cap="none" normalizeH="0" baseline="0">
                <a:ln>
                  <a:noFill/>
                </a:ln>
                <a:solidFill>
                  <a:srgbClr val="6897BB"/>
                </a:solidFill>
                <a:effectLst/>
                <a:latin typeface="JetBrains Mono"/>
              </a:rPr>
              <a:t>1</a:t>
            </a:r>
            <a:r>
              <a:rPr kumimoji="0" lang="fr-FR" altLang="fr-FR" sz="1400" b="0" i="0" u="none" strike="noStrike" cap="none" normalizeH="0" baseline="0">
                <a:ln>
                  <a:noFill/>
                </a:ln>
                <a:solidFill>
                  <a:srgbClr val="A9B7C6"/>
                </a:solidFill>
                <a:effectLst/>
                <a:latin typeface="JetBrains Mono"/>
              </a:rPr>
              <a:t>) // 10 + 1</a:t>
            </a:r>
            <a:br>
              <a:rPr kumimoji="0" lang="fr-FR" altLang="fr-FR" sz="1400" b="0" i="0" u="none" strike="noStrike" cap="none" normalizeH="0" baseline="0">
                <a:ln>
                  <a:noFill/>
                </a:ln>
                <a:solidFill>
                  <a:srgbClr val="A9B7C6"/>
                </a:solidFill>
                <a:effectLst/>
                <a:latin typeface="JetBrains Mono"/>
              </a:rPr>
            </a:br>
            <a:r>
              <a:rPr kumimoji="0" lang="fr-FR" altLang="fr-FR" sz="1400" b="0" i="0" u="none" strike="noStrike" cap="none" normalizeH="0" baseline="0">
                <a:ln>
                  <a:noFill/>
                </a:ln>
                <a:solidFill>
                  <a:srgbClr val="A9B7C6"/>
                </a:solidFill>
                <a:effectLst/>
                <a:latin typeface="JetBrains Mono"/>
              </a:rPr>
              <a:t>    .</a:t>
            </a:r>
            <a:r>
              <a:rPr kumimoji="0" lang="fr-FR" altLang="fr-FR" sz="1400" b="0" i="0" u="none" strike="noStrike" cap="none" normalizeH="0" baseline="0">
                <a:ln>
                  <a:noFill/>
                </a:ln>
                <a:solidFill>
                  <a:srgbClr val="9876AA"/>
                </a:solidFill>
                <a:effectLst/>
                <a:latin typeface="JetBrains Mono"/>
              </a:rPr>
              <a:t>value </a:t>
            </a:r>
            <a:r>
              <a:rPr kumimoji="0" lang="fr-FR" altLang="fr-FR" sz="1400" b="0" i="0" u="none" strike="noStrike" cap="none" normalizeH="0" baseline="0">
                <a:ln>
                  <a:noFill/>
                </a:ln>
                <a:solidFill>
                  <a:srgbClr val="808080"/>
                </a:solidFill>
                <a:effectLst/>
                <a:latin typeface="JetBrains Mono"/>
              </a:rPr>
              <a:t>// 11</a:t>
            </a:r>
            <a:endParaRPr kumimoji="0" lang="fr-FR" altLang="fr-FR" sz="1400" b="0" i="0" u="none" strike="noStrike" cap="none" normalizeH="0" baseline="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AE08CEE3-B74B-4F71-B30E-22677BAEF1FF}"/>
              </a:ext>
            </a:extLst>
          </p:cNvPr>
          <p:cNvSpPr>
            <a:spLocks noChangeArrowheads="1"/>
          </p:cNvSpPr>
          <p:nvPr/>
        </p:nvSpPr>
        <p:spPr bwMode="auto">
          <a:xfrm>
            <a:off x="5791200" y="5536138"/>
            <a:ext cx="4127863" cy="95410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err="1">
                <a:ln>
                  <a:noFill/>
                </a:ln>
                <a:solidFill>
                  <a:srgbClr val="CC7832"/>
                </a:solidFill>
                <a:effectLst/>
                <a:latin typeface="JetBrains Mono"/>
              </a:rPr>
              <a:t>const</a:t>
            </a:r>
            <a:r>
              <a:rPr kumimoji="0" lang="fr-FR" altLang="fr-FR" sz="1400" b="0" i="0" u="none" strike="noStrike" cap="none" normalizeH="0" baseline="0">
                <a:ln>
                  <a:noFill/>
                </a:ln>
                <a:solidFill>
                  <a:srgbClr val="CC7832"/>
                </a:solidFill>
                <a:effectLst/>
                <a:latin typeface="JetBrains Mono"/>
              </a:rPr>
              <a:t> </a:t>
            </a:r>
            <a:r>
              <a:rPr kumimoji="0" lang="fr-FR" altLang="fr-FR" sz="1400" b="0" i="0" u="none" strike="noStrike" cap="none" normalizeH="0" baseline="0" err="1">
                <a:ln>
                  <a:noFill/>
                </a:ln>
                <a:solidFill>
                  <a:srgbClr val="A9B7C6"/>
                </a:solidFill>
                <a:effectLst/>
                <a:latin typeface="JetBrains Mono"/>
              </a:rPr>
              <a:t>safeResult</a:t>
            </a:r>
            <a:r>
              <a:rPr kumimoji="0" lang="fr-FR" altLang="fr-FR" sz="1400" b="0" i="0" u="none" strike="noStrike" cap="none" normalizeH="0" baseline="0">
                <a:ln>
                  <a:noFill/>
                </a:ln>
                <a:solidFill>
                  <a:srgbClr val="A9B7C6"/>
                </a:solidFill>
                <a:effectLst/>
                <a:latin typeface="JetBrains Mono"/>
              </a:rPr>
              <a:t> = </a:t>
            </a:r>
            <a:r>
              <a:rPr kumimoji="0" lang="fr-FR" altLang="fr-FR" sz="1400" b="0" i="0" u="none" strike="noStrike" cap="none" normalizeH="0" baseline="0" err="1">
                <a:ln>
                  <a:noFill/>
                </a:ln>
                <a:solidFill>
                  <a:srgbClr val="A9B7C6"/>
                </a:solidFill>
                <a:effectLst/>
                <a:latin typeface="JetBrains Mono"/>
              </a:rPr>
              <a:t>NumberBox</a:t>
            </a:r>
            <a:r>
              <a:rPr kumimoji="0" lang="fr-FR" altLang="fr-FR" sz="1400" b="0" i="0" u="none" strike="noStrike" cap="none" normalizeH="0" baseline="0">
                <a:ln>
                  <a:noFill/>
                </a:ln>
                <a:solidFill>
                  <a:srgbClr val="A9B7C6"/>
                </a:solidFill>
                <a:effectLst/>
                <a:latin typeface="JetBrains Mono"/>
              </a:rPr>
              <a:t>({</a:t>
            </a:r>
            <a:r>
              <a:rPr kumimoji="0" lang="fr-FR" altLang="fr-FR" sz="1400" b="0" i="0" u="none" strike="noStrike" cap="none" normalizeH="0" baseline="0">
                <a:ln>
                  <a:noFill/>
                </a:ln>
                <a:solidFill>
                  <a:srgbClr val="9876AA"/>
                </a:solidFill>
                <a:effectLst/>
                <a:latin typeface="JetBrains Mono"/>
              </a:rPr>
              <a:t>v</a:t>
            </a:r>
            <a:r>
              <a:rPr kumimoji="0" lang="fr-FR" altLang="fr-FR" sz="1400" b="0" i="0" u="none" strike="noStrike" cap="none" normalizeH="0" baseline="0">
                <a:ln>
                  <a:noFill/>
                </a:ln>
                <a:solidFill>
                  <a:srgbClr val="A9B7C6"/>
                </a:solidFill>
                <a:effectLst/>
                <a:latin typeface="JetBrains Mono"/>
              </a:rPr>
              <a:t>: </a:t>
            </a:r>
            <a:r>
              <a:rPr kumimoji="0" lang="fr-FR" altLang="fr-FR" sz="1400" b="0" i="0" u="none" strike="noStrike" cap="none" normalizeH="0" baseline="0">
                <a:ln>
                  <a:noFill/>
                </a:ln>
                <a:solidFill>
                  <a:srgbClr val="6897BB"/>
                </a:solidFill>
                <a:effectLst/>
                <a:latin typeface="JetBrains Mono"/>
              </a:rPr>
              <a:t>5</a:t>
            </a:r>
            <a:r>
              <a:rPr kumimoji="0" lang="fr-FR" altLang="fr-FR" sz="1400" b="0" i="0" u="none" strike="noStrike" cap="none" normalizeH="0" baseline="0">
                <a:ln>
                  <a:noFill/>
                </a:ln>
                <a:solidFill>
                  <a:srgbClr val="A9B7C6"/>
                </a:solidFill>
                <a:effectLst/>
                <a:latin typeface="JetBrains Mono"/>
              </a:rPr>
              <a:t>})</a:t>
            </a:r>
            <a:br>
              <a:rPr kumimoji="0" lang="fr-FR" altLang="fr-FR" sz="1400" b="0" i="0" u="none" strike="noStrike" cap="none" normalizeH="0" baseline="0">
                <a:ln>
                  <a:noFill/>
                </a:ln>
                <a:solidFill>
                  <a:srgbClr val="A9B7C6"/>
                </a:solidFill>
                <a:effectLst/>
                <a:latin typeface="JetBrains Mono"/>
              </a:rPr>
            </a:br>
            <a:r>
              <a:rPr kumimoji="0" lang="fr-FR" altLang="fr-FR" sz="1400" b="0" i="0" u="none" strike="noStrike" cap="none" normalizeH="0" baseline="0">
                <a:ln>
                  <a:noFill/>
                </a:ln>
                <a:solidFill>
                  <a:srgbClr val="A9B7C6"/>
                </a:solidFill>
                <a:effectLst/>
                <a:latin typeface="JetBrains Mono"/>
              </a:rPr>
              <a:t>    .</a:t>
            </a:r>
            <a:r>
              <a:rPr kumimoji="0" lang="fr-FR" altLang="fr-FR" sz="1400" b="0" i="0" u="none" strike="noStrike" cap="none" normalizeH="0" baseline="0" err="1">
                <a:ln>
                  <a:noFill/>
                </a:ln>
                <a:solidFill>
                  <a:srgbClr val="A9B7C6"/>
                </a:solidFill>
                <a:effectLst/>
                <a:latin typeface="JetBrains Mono"/>
              </a:rPr>
              <a:t>applyFunction</a:t>
            </a:r>
            <a:r>
              <a:rPr kumimoji="0" lang="fr-FR" altLang="fr-FR" sz="1400" b="0" i="0" u="none" strike="noStrike" cap="none" normalizeH="0" baseline="0">
                <a:ln>
                  <a:noFill/>
                </a:ln>
                <a:solidFill>
                  <a:srgbClr val="A9B7C6"/>
                </a:solidFill>
                <a:effectLst/>
                <a:latin typeface="JetBrains Mono"/>
              </a:rPr>
              <a:t>(v =&gt; v * </a:t>
            </a:r>
            <a:r>
              <a:rPr kumimoji="0" lang="fr-FR" altLang="fr-FR" sz="1400" b="0" i="0" u="none" strike="noStrike" cap="none" normalizeH="0" baseline="0">
                <a:ln>
                  <a:noFill/>
                </a:ln>
                <a:solidFill>
                  <a:srgbClr val="6897BB"/>
                </a:solidFill>
                <a:effectLst/>
                <a:latin typeface="JetBrains Mono"/>
              </a:rPr>
              <a:t>2</a:t>
            </a:r>
            <a:r>
              <a:rPr kumimoji="0" lang="fr-FR" altLang="fr-FR" sz="1400" b="0" i="0" u="none" strike="noStrike" cap="none" normalizeH="0" baseline="0">
                <a:ln>
                  <a:noFill/>
                </a:ln>
                <a:solidFill>
                  <a:srgbClr val="A9B7C6"/>
                </a:solidFill>
                <a:effectLst/>
                <a:latin typeface="JetBrains Mono"/>
              </a:rPr>
              <a:t>) // NaN</a:t>
            </a:r>
            <a:br>
              <a:rPr kumimoji="0" lang="fr-FR" altLang="fr-FR" sz="1400" b="0" i="0" u="none" strike="noStrike" cap="none" normalizeH="0" baseline="0">
                <a:ln>
                  <a:noFill/>
                </a:ln>
                <a:solidFill>
                  <a:srgbClr val="A9B7C6"/>
                </a:solidFill>
                <a:effectLst/>
                <a:latin typeface="JetBrains Mono"/>
              </a:rPr>
            </a:br>
            <a:r>
              <a:rPr kumimoji="0" lang="fr-FR" altLang="fr-FR" sz="1400" b="0" i="0" u="none" strike="noStrike" cap="none" normalizeH="0" baseline="0">
                <a:ln>
                  <a:noFill/>
                </a:ln>
                <a:solidFill>
                  <a:srgbClr val="A9B7C6"/>
                </a:solidFill>
                <a:effectLst/>
                <a:latin typeface="JetBrains Mono"/>
              </a:rPr>
              <a:t>    .</a:t>
            </a:r>
            <a:r>
              <a:rPr kumimoji="0" lang="fr-FR" altLang="fr-FR" sz="1400" b="0" i="0" u="none" strike="noStrike" cap="none" normalizeH="0" baseline="0" err="1">
                <a:ln>
                  <a:noFill/>
                </a:ln>
                <a:solidFill>
                  <a:srgbClr val="A9B7C6"/>
                </a:solidFill>
                <a:effectLst/>
                <a:latin typeface="JetBrains Mono"/>
              </a:rPr>
              <a:t>applyFunction</a:t>
            </a:r>
            <a:r>
              <a:rPr kumimoji="0" lang="fr-FR" altLang="fr-FR" sz="1400" b="0" i="0" u="none" strike="noStrike" cap="none" normalizeH="0" baseline="0">
                <a:ln>
                  <a:noFill/>
                </a:ln>
                <a:solidFill>
                  <a:srgbClr val="A9B7C6"/>
                </a:solidFill>
                <a:effectLst/>
                <a:latin typeface="JetBrains Mono"/>
              </a:rPr>
              <a:t>(v =&gt; v + </a:t>
            </a:r>
            <a:r>
              <a:rPr kumimoji="0" lang="fr-FR" altLang="fr-FR" sz="1400" b="0" i="0" u="none" strike="noStrike" cap="none" normalizeH="0" baseline="0">
                <a:ln>
                  <a:noFill/>
                </a:ln>
                <a:solidFill>
                  <a:srgbClr val="6897BB"/>
                </a:solidFill>
                <a:effectLst/>
                <a:latin typeface="JetBrains Mono"/>
              </a:rPr>
              <a:t>1</a:t>
            </a:r>
            <a:r>
              <a:rPr kumimoji="0" lang="fr-FR" altLang="fr-FR" sz="1400" b="0" i="0" u="none" strike="noStrike" cap="none" normalizeH="0" baseline="0">
                <a:ln>
                  <a:noFill/>
                </a:ln>
                <a:solidFill>
                  <a:srgbClr val="A9B7C6"/>
                </a:solidFill>
                <a:effectLst/>
                <a:latin typeface="JetBrains Mono"/>
              </a:rPr>
              <a:t>) // NaN</a:t>
            </a:r>
            <a:br>
              <a:rPr kumimoji="0" lang="fr-FR" altLang="fr-FR" sz="1400" b="0" i="0" u="none" strike="noStrike" cap="none" normalizeH="0" baseline="0">
                <a:ln>
                  <a:noFill/>
                </a:ln>
                <a:solidFill>
                  <a:srgbClr val="A9B7C6"/>
                </a:solidFill>
                <a:effectLst/>
                <a:latin typeface="JetBrains Mono"/>
              </a:rPr>
            </a:br>
            <a:r>
              <a:rPr kumimoji="0" lang="fr-FR" altLang="fr-FR" sz="1400" b="0" i="0" u="none" strike="noStrike" cap="none" normalizeH="0" baseline="0">
                <a:ln>
                  <a:noFill/>
                </a:ln>
                <a:solidFill>
                  <a:srgbClr val="A9B7C6"/>
                </a:solidFill>
                <a:effectLst/>
                <a:latin typeface="JetBrains Mono"/>
              </a:rPr>
              <a:t>    .</a:t>
            </a:r>
            <a:r>
              <a:rPr kumimoji="0" lang="fr-FR" altLang="fr-FR" sz="1400" b="0" i="0" u="none" strike="noStrike" cap="none" normalizeH="0" baseline="0">
                <a:ln>
                  <a:noFill/>
                </a:ln>
                <a:solidFill>
                  <a:srgbClr val="9876AA"/>
                </a:solidFill>
                <a:effectLst/>
                <a:latin typeface="JetBrains Mono"/>
              </a:rPr>
              <a:t>value </a:t>
            </a:r>
            <a:r>
              <a:rPr kumimoji="0" lang="fr-FR" altLang="fr-FR" sz="1400" b="0" i="0" u="none" strike="noStrike" cap="none" normalizeH="0" baseline="0">
                <a:ln>
                  <a:noFill/>
                </a:ln>
                <a:solidFill>
                  <a:srgbClr val="808080"/>
                </a:solidFill>
                <a:effectLst/>
                <a:latin typeface="JetBrains Mono"/>
              </a:rPr>
              <a:t>// NaN</a:t>
            </a:r>
            <a:endParaRPr kumimoji="0" lang="fr-FR" altLang="fr-FR" sz="1400" b="0" i="0" u="none" strike="noStrike" cap="none" normalizeH="0" baseline="0">
              <a:ln>
                <a:noFill/>
              </a:ln>
              <a:solidFill>
                <a:schemeClr val="tx1"/>
              </a:solidFill>
              <a:effectLst/>
              <a:latin typeface="Arial" panose="020B0604020202020204" pitchFamily="34" charset="0"/>
            </a:endParaRPr>
          </a:p>
        </p:txBody>
      </p:sp>
      <p:cxnSp>
        <p:nvCxnSpPr>
          <p:cNvPr id="7" name="Connecteur : en angle 6">
            <a:extLst>
              <a:ext uri="{FF2B5EF4-FFF2-40B4-BE49-F238E27FC236}">
                <a16:creationId xmlns:a16="http://schemas.microsoft.com/office/drawing/2014/main" id="{1CD89A65-045A-4B58-8C9D-DE0FC411903A}"/>
              </a:ext>
            </a:extLst>
          </p:cNvPr>
          <p:cNvCxnSpPr>
            <a:cxnSpLocks/>
            <a:stCxn id="3" idx="3"/>
            <a:endCxn id="5" idx="1"/>
          </p:cNvCxnSpPr>
          <p:nvPr/>
        </p:nvCxnSpPr>
        <p:spPr>
          <a:xfrm flipV="1">
            <a:off x="4844475" y="4897502"/>
            <a:ext cx="946725" cy="555757"/>
          </a:xfrm>
          <a:prstGeom prst="bentConnector3">
            <a:avLst>
              <a:gd name="adj1" fmla="val 50000"/>
            </a:avLst>
          </a:prstGeom>
          <a:ln>
            <a:solidFill>
              <a:srgbClr val="FF0000"/>
            </a:solidFill>
            <a:tailEnd type="triangle"/>
          </a:ln>
        </p:spPr>
        <p:style>
          <a:lnRef idx="3">
            <a:schemeClr val="accent3"/>
          </a:lnRef>
          <a:fillRef idx="0">
            <a:schemeClr val="accent3"/>
          </a:fillRef>
          <a:effectRef idx="2">
            <a:schemeClr val="accent3"/>
          </a:effectRef>
          <a:fontRef idx="minor">
            <a:schemeClr val="tx1"/>
          </a:fontRef>
        </p:style>
      </p:cxnSp>
      <p:cxnSp>
        <p:nvCxnSpPr>
          <p:cNvPr id="10" name="Connecteur : en angle 9">
            <a:extLst>
              <a:ext uri="{FF2B5EF4-FFF2-40B4-BE49-F238E27FC236}">
                <a16:creationId xmlns:a16="http://schemas.microsoft.com/office/drawing/2014/main" id="{028CADF8-57DA-4527-99B4-EB70C7BC6D73}"/>
              </a:ext>
            </a:extLst>
          </p:cNvPr>
          <p:cNvCxnSpPr>
            <a:cxnSpLocks/>
            <a:stCxn id="3" idx="3"/>
            <a:endCxn id="6" idx="1"/>
          </p:cNvCxnSpPr>
          <p:nvPr/>
        </p:nvCxnSpPr>
        <p:spPr>
          <a:xfrm>
            <a:off x="4844475" y="5453259"/>
            <a:ext cx="946725" cy="559933"/>
          </a:xfrm>
          <a:prstGeom prst="bentConnector3">
            <a:avLst/>
          </a:prstGeom>
          <a:ln>
            <a:solidFill>
              <a:srgbClr val="FF0000"/>
            </a:solidFill>
            <a:tailEnd type="triangle"/>
          </a:ln>
        </p:spPr>
        <p:style>
          <a:lnRef idx="3">
            <a:schemeClr val="accent3"/>
          </a:lnRef>
          <a:fillRef idx="0">
            <a:schemeClr val="accent3"/>
          </a:fillRef>
          <a:effectRef idx="2">
            <a:schemeClr val="accent3"/>
          </a:effectRef>
          <a:fontRef idx="minor">
            <a:schemeClr val="tx1"/>
          </a:fontRef>
        </p:style>
      </p:cxnSp>
      <p:sp>
        <p:nvSpPr>
          <p:cNvPr id="12" name="Titre 1">
            <a:extLst>
              <a:ext uri="{FF2B5EF4-FFF2-40B4-BE49-F238E27FC236}">
                <a16:creationId xmlns:a16="http://schemas.microsoft.com/office/drawing/2014/main" id="{3E53F376-AED5-416E-B7AB-0D746B47C906}"/>
              </a:ext>
            </a:extLst>
          </p:cNvPr>
          <p:cNvSpPr>
            <a:spLocks noGrp="1"/>
          </p:cNvSpPr>
          <p:nvPr>
            <p:ph type="title"/>
          </p:nvPr>
        </p:nvSpPr>
        <p:spPr>
          <a:xfrm>
            <a:off x="575894" y="729658"/>
            <a:ext cx="11029616" cy="988332"/>
          </a:xfrm>
        </p:spPr>
        <p:txBody>
          <a:bodyPr anchor="ctr"/>
          <a:lstStyle/>
          <a:p>
            <a:r>
              <a:rPr lang="en-US"/>
              <a:t>Declarative if … then: Functors</a:t>
            </a:r>
          </a:p>
        </p:txBody>
      </p:sp>
      <p:sp>
        <p:nvSpPr>
          <p:cNvPr id="21" name="Rectangle 20">
            <a:extLst>
              <a:ext uri="{FF2B5EF4-FFF2-40B4-BE49-F238E27FC236}">
                <a16:creationId xmlns:a16="http://schemas.microsoft.com/office/drawing/2014/main" id="{9D9C8444-911D-4BBB-906E-27F82EC49D30}"/>
              </a:ext>
            </a:extLst>
          </p:cNvPr>
          <p:cNvSpPr/>
          <p:nvPr/>
        </p:nvSpPr>
        <p:spPr>
          <a:xfrm>
            <a:off x="1843180" y="2276900"/>
            <a:ext cx="410493" cy="3023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a:extLst>
              <a:ext uri="{FF2B5EF4-FFF2-40B4-BE49-F238E27FC236}">
                <a16:creationId xmlns:a16="http://schemas.microsoft.com/office/drawing/2014/main" id="{FB8E1AFA-3E61-4685-BB80-BFDDF44E0E56}"/>
              </a:ext>
            </a:extLst>
          </p:cNvPr>
          <p:cNvSpPr/>
          <p:nvPr/>
        </p:nvSpPr>
        <p:spPr>
          <a:xfrm>
            <a:off x="3090092" y="1896834"/>
            <a:ext cx="318127" cy="5035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F1D4ABCA-53BF-4860-8F0A-4794B90675A0}"/>
              </a:ext>
            </a:extLst>
          </p:cNvPr>
          <p:cNvSpPr/>
          <p:nvPr/>
        </p:nvSpPr>
        <p:spPr>
          <a:xfrm>
            <a:off x="575894" y="2276901"/>
            <a:ext cx="1214806" cy="3023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619FBE17-4135-4026-84AD-38D681B97EEF}"/>
              </a:ext>
            </a:extLst>
          </p:cNvPr>
          <p:cNvSpPr/>
          <p:nvPr/>
        </p:nvSpPr>
        <p:spPr>
          <a:xfrm>
            <a:off x="1368473" y="2766859"/>
            <a:ext cx="1546178" cy="3023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ACF002E5-514B-4993-8ACB-6950CB7597C5}"/>
              </a:ext>
            </a:extLst>
          </p:cNvPr>
          <p:cNvSpPr/>
          <p:nvPr/>
        </p:nvSpPr>
        <p:spPr>
          <a:xfrm>
            <a:off x="1268986" y="3215480"/>
            <a:ext cx="2064763" cy="3023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05689EFA-6C3C-4A1D-8101-4EF286D1CD61}"/>
              </a:ext>
            </a:extLst>
          </p:cNvPr>
          <p:cNvSpPr/>
          <p:nvPr/>
        </p:nvSpPr>
        <p:spPr>
          <a:xfrm>
            <a:off x="2216626" y="1986998"/>
            <a:ext cx="698025" cy="3023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400912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32" name="Rectangle 17431">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434" name="Rectangle 17433">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436" name="Rectangle 17435">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7438" name="Rectangle 17437">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440" name="Rectangle 17439">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sp>
        <p:nvSpPr>
          <p:cNvPr id="17442" name="Rectangle 17441">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5175115"/>
          </a:xfrm>
          <a:prstGeom prst="rect">
            <a:avLst/>
          </a:prstGeom>
          <a:solidFill>
            <a:srgbClr val="5B1A08"/>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FF2C073A-337C-4367-ABE0-316A37356CE4}"/>
              </a:ext>
            </a:extLst>
          </p:cNvPr>
          <p:cNvSpPr>
            <a:spLocks noGrp="1"/>
          </p:cNvSpPr>
          <p:nvPr>
            <p:ph type="title"/>
          </p:nvPr>
        </p:nvSpPr>
        <p:spPr>
          <a:xfrm>
            <a:off x="8442101" y="1100665"/>
            <a:ext cx="3132638" cy="4278731"/>
          </a:xfrm>
        </p:spPr>
        <p:txBody>
          <a:bodyPr vert="horz" lIns="91440" tIns="45720" rIns="91440" bIns="45720" rtlCol="0" anchor="ctr">
            <a:normAutofit/>
          </a:bodyPr>
          <a:lstStyle/>
          <a:p>
            <a:r>
              <a:rPr lang="en-US" sz="3100">
                <a:solidFill>
                  <a:srgbClr val="FFFFFF"/>
                </a:solidFill>
              </a:rPr>
              <a:t>Functional programming</a:t>
            </a:r>
          </a:p>
        </p:txBody>
      </p:sp>
      <p:pic>
        <p:nvPicPr>
          <p:cNvPr id="17410" name="Picture 2" descr="Functional Programming in the Real World | by Anu Zachariah | Grid  Solutions | Medium">
            <a:extLst>
              <a:ext uri="{FF2B5EF4-FFF2-40B4-BE49-F238E27FC236}">
                <a16:creationId xmlns:a16="http://schemas.microsoft.com/office/drawing/2014/main" id="{B64EC88A-EB83-414C-84EB-6ED9702C9A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6053"/>
          <a:stretch/>
        </p:blipFill>
        <p:spPr bwMode="auto">
          <a:xfrm>
            <a:off x="453302" y="457200"/>
            <a:ext cx="7588885" cy="5899650"/>
          </a:xfrm>
          <a:prstGeom prst="rect">
            <a:avLst/>
          </a:prstGeom>
          <a:noFill/>
          <a:extLst>
            <a:ext uri="{909E8E84-426E-40DD-AFC4-6F175D3DCCD1}">
              <a14:hiddenFill xmlns:a14="http://schemas.microsoft.com/office/drawing/2010/main">
                <a:solidFill>
                  <a:srgbClr val="FFFFFF"/>
                </a:solidFill>
              </a14:hiddenFill>
            </a:ext>
          </a:extLst>
        </p:spPr>
      </p:pic>
      <p:sp>
        <p:nvSpPr>
          <p:cNvPr id="17444" name="Rectangle 17443">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707627"/>
            <a:ext cx="3618828" cy="6492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26590472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5F718196-FDB3-4858-9AD6-EE2D9061303E}"/>
              </a:ext>
            </a:extLst>
          </p:cNvPr>
          <p:cNvSpPr>
            <a:spLocks noChangeArrowheads="1"/>
          </p:cNvSpPr>
          <p:nvPr/>
        </p:nvSpPr>
        <p:spPr bwMode="auto">
          <a:xfrm>
            <a:off x="575894" y="4067468"/>
            <a:ext cx="4963886" cy="230832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err="1">
                <a:ln>
                  <a:noFill/>
                </a:ln>
                <a:solidFill>
                  <a:srgbClr val="CC7832"/>
                </a:solidFill>
                <a:effectLst/>
                <a:latin typeface="JetBrains Mono"/>
              </a:rPr>
              <a:t>const</a:t>
            </a: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err="1">
                <a:ln>
                  <a:noFill/>
                </a:ln>
                <a:solidFill>
                  <a:srgbClr val="FFC66D"/>
                </a:solidFill>
                <a:effectLst/>
                <a:latin typeface="JetBrains Mono"/>
              </a:rPr>
              <a:t>NumberBox</a:t>
            </a:r>
            <a:r>
              <a:rPr kumimoji="0" lang="fr-FR" altLang="fr-FR" sz="1600" b="0" i="0" u="none" strike="noStrike" cap="none" normalizeH="0" baseline="0">
                <a:ln>
                  <a:noFill/>
                </a:ln>
                <a:solidFill>
                  <a:srgbClr val="FFC66D"/>
                </a:solidFill>
                <a:effectLst/>
                <a:latin typeface="JetBrains Mono"/>
              </a:rPr>
              <a:t> </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err="1">
                <a:ln>
                  <a:noFill/>
                </a:ln>
                <a:solidFill>
                  <a:srgbClr val="A9B7C6"/>
                </a:solidFill>
                <a:effectLst/>
                <a:latin typeface="JetBrains Mono"/>
              </a:rPr>
              <a:t>number</a:t>
            </a:r>
            <a:r>
              <a:rPr kumimoji="0" lang="fr-FR" altLang="fr-FR" sz="1600" b="0" i="0" u="none" strike="noStrike" cap="none" normalizeH="0" baseline="0">
                <a:ln>
                  <a:noFill/>
                </a:ln>
                <a:solidFill>
                  <a:srgbClr val="A9B7C6"/>
                </a:solidFill>
                <a:effectLst/>
                <a:latin typeface="JetBrains Mono"/>
              </a:rPr>
              <a:t> =&gt; ({</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err="1">
                <a:ln>
                  <a:noFill/>
                </a:ln>
                <a:solidFill>
                  <a:srgbClr val="FFC66D"/>
                </a:solidFill>
                <a:effectLst/>
                <a:latin typeface="JetBrains Mono"/>
              </a:rPr>
              <a:t>map</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err="1">
                <a:ln>
                  <a:noFill/>
                </a:ln>
                <a:solidFill>
                  <a:srgbClr val="A9B7C6"/>
                </a:solidFill>
                <a:effectLst/>
                <a:latin typeface="JetBrains Mono"/>
              </a:rPr>
              <a:t>fn</a:t>
            </a:r>
            <a:r>
              <a:rPr kumimoji="0" lang="fr-FR" altLang="fr-FR" sz="1600" b="0" i="0" u="none" strike="noStrike" cap="none" normalizeH="0" baseline="0">
                <a:ln>
                  <a:noFill/>
                </a:ln>
                <a:solidFill>
                  <a:srgbClr val="A9B7C6"/>
                </a:solidFill>
                <a:effectLst/>
                <a:latin typeface="JetBrains Mono"/>
              </a:rPr>
              <a:t>) =&gt; {</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CC7832"/>
                </a:solidFill>
                <a:effectLst/>
                <a:latin typeface="JetBrains Mono"/>
              </a:rPr>
              <a:t>if </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err="1">
                <a:ln>
                  <a:noFill/>
                </a:ln>
                <a:solidFill>
                  <a:srgbClr val="CC7832"/>
                </a:solidFill>
                <a:effectLst/>
                <a:latin typeface="JetBrains Mono"/>
              </a:rPr>
              <a:t>typeof</a:t>
            </a: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err="1">
                <a:ln>
                  <a:noFill/>
                </a:ln>
                <a:solidFill>
                  <a:srgbClr val="A9B7C6"/>
                </a:solidFill>
                <a:effectLst/>
                <a:latin typeface="JetBrains Mono"/>
              </a:rPr>
              <a:t>number</a:t>
            </a:r>
            <a:r>
              <a:rPr kumimoji="0" lang="fr-FR" altLang="fr-FR" sz="1600" b="0" i="0" u="none" strike="noStrike" cap="none" normalizeH="0" baseline="0">
                <a:ln>
                  <a:noFill/>
                </a:ln>
                <a:solidFill>
                  <a:srgbClr val="A9B7C6"/>
                </a:solidFill>
                <a:effectLst/>
                <a:latin typeface="JetBrains Mono"/>
              </a:rPr>
              <a:t> !== </a:t>
            </a:r>
            <a:r>
              <a:rPr kumimoji="0" lang="fr-FR" altLang="fr-FR" sz="1600" b="0" i="0" u="none" strike="noStrike" cap="none" normalizeH="0" baseline="0">
                <a:ln>
                  <a:noFill/>
                </a:ln>
                <a:solidFill>
                  <a:srgbClr val="6A8759"/>
                </a:solidFill>
                <a:effectLst/>
                <a:latin typeface="JetBrains Mono"/>
              </a:rPr>
              <a:t>'</a:t>
            </a:r>
            <a:r>
              <a:rPr kumimoji="0" lang="fr-FR" altLang="fr-FR" sz="1600" b="0" i="0" u="none" strike="noStrike" cap="none" normalizeH="0" baseline="0" err="1">
                <a:ln>
                  <a:noFill/>
                </a:ln>
                <a:solidFill>
                  <a:srgbClr val="6A8759"/>
                </a:solidFill>
                <a:effectLst/>
                <a:latin typeface="JetBrains Mono"/>
              </a:rPr>
              <a:t>number</a:t>
            </a:r>
            <a:r>
              <a:rPr kumimoji="0" lang="fr-FR" altLang="fr-FR" sz="1600" b="0" i="0" u="none" strike="noStrike" cap="none" normalizeH="0" baseline="0">
                <a:ln>
                  <a:noFill/>
                </a:ln>
                <a:solidFill>
                  <a:srgbClr val="6A8759"/>
                </a:solidFill>
                <a:effectLst/>
                <a:latin typeface="JetBrains Mono"/>
              </a:rPr>
              <a:t>'</a:t>
            </a:r>
            <a:r>
              <a:rPr kumimoji="0" lang="fr-FR" altLang="fr-FR" sz="1600" b="0" i="0" u="none" strike="noStrike" cap="none" normalizeH="0" baseline="0">
                <a:ln>
                  <a:noFill/>
                </a:ln>
                <a:solidFill>
                  <a:srgbClr val="A9B7C6"/>
                </a:solidFill>
                <a:effectLst/>
                <a:latin typeface="JetBrains Mono"/>
              </a:rPr>
              <a:t>) {</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CC7832"/>
                </a:solidFill>
                <a:effectLst/>
                <a:latin typeface="JetBrains Mono"/>
              </a:rPr>
              <a:t>return </a:t>
            </a:r>
            <a:r>
              <a:rPr kumimoji="0" lang="fr-FR" altLang="fr-FR" sz="1600" b="0" i="0" u="none" strike="noStrike" cap="none" normalizeH="0" baseline="0" err="1">
                <a:ln>
                  <a:noFill/>
                </a:ln>
                <a:solidFill>
                  <a:srgbClr val="FFC66D"/>
                </a:solidFill>
                <a:effectLst/>
                <a:latin typeface="JetBrains Mono"/>
              </a:rPr>
              <a:t>NumberBox</a:t>
            </a:r>
            <a:r>
              <a:rPr kumimoji="0" lang="fr-FR" altLang="fr-FR" sz="1600" b="0" i="0" u="none" strike="noStrike" cap="none" normalizeH="0" baseline="0">
                <a:ln>
                  <a:noFill/>
                </a:ln>
                <a:solidFill>
                  <a:srgbClr val="A9B7C6"/>
                </a:solidFill>
                <a:effectLst/>
                <a:latin typeface="JetBrains Mono"/>
              </a:rPr>
              <a:t>(</a:t>
            </a:r>
            <a:r>
              <a:rPr kumimoji="0" lang="fr-FR" altLang="fr-FR" sz="1600" b="1" i="1" u="none" strike="noStrike" cap="none" normalizeH="0" baseline="0">
                <a:ln>
                  <a:noFill/>
                </a:ln>
                <a:solidFill>
                  <a:srgbClr val="9876AA"/>
                </a:solidFill>
                <a:effectLst/>
                <a:latin typeface="JetBrains Mono"/>
              </a:rPr>
              <a:t>NaN</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808080"/>
                </a:solidFill>
                <a:effectLst/>
                <a:latin typeface="JetBrains Mono"/>
              </a:rPr>
              <a:t>// if fail</a:t>
            </a:r>
            <a:br>
              <a:rPr kumimoji="0" lang="fr-FR" altLang="fr-FR" sz="1600" b="0" i="0" u="none" strike="noStrike" cap="none" normalizeH="0" baseline="0">
                <a:ln>
                  <a:noFill/>
                </a:ln>
                <a:solidFill>
                  <a:srgbClr val="808080"/>
                </a:solidFill>
                <a:effectLst/>
                <a:latin typeface="JetBrains Mono"/>
              </a:rPr>
            </a:br>
            <a:r>
              <a:rPr kumimoji="0" lang="fr-FR" altLang="fr-FR" sz="1600" b="0" i="0" u="none" strike="noStrike" cap="none" normalizeH="0" baseline="0">
                <a:ln>
                  <a:noFill/>
                </a:ln>
                <a:solidFill>
                  <a:srgbClr val="808080"/>
                </a:solidFill>
                <a:effectLst/>
                <a:latin typeface="JetBrains Mono"/>
              </a:rPr>
              <a:t>    </a:t>
            </a:r>
            <a:r>
              <a:rPr kumimoji="0" lang="fr-FR" altLang="fr-FR" sz="1600" b="0" i="0" u="none" strike="noStrike" cap="none" normalizeH="0" baseline="0">
                <a:ln>
                  <a:noFill/>
                </a:ln>
                <a:solidFill>
                  <a:srgbClr val="A9B7C6"/>
                </a:solidFill>
                <a:effectLst/>
                <a:latin typeface="JetBrains Mono"/>
              </a:rPr>
              <a:t>}</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CC7832"/>
                </a:solidFill>
                <a:effectLst/>
                <a:latin typeface="JetBrains Mono"/>
              </a:rPr>
              <a:t>return </a:t>
            </a:r>
            <a:r>
              <a:rPr kumimoji="0" lang="fr-FR" altLang="fr-FR" sz="1600" b="0" i="0" u="none" strike="noStrike" cap="none" normalizeH="0" baseline="0" err="1">
                <a:ln>
                  <a:noFill/>
                </a:ln>
                <a:solidFill>
                  <a:srgbClr val="FFC66D"/>
                </a:solidFill>
                <a:effectLst/>
                <a:latin typeface="JetBrains Mono"/>
              </a:rPr>
              <a:t>NumberBox</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err="1">
                <a:ln>
                  <a:noFill/>
                </a:ln>
                <a:solidFill>
                  <a:srgbClr val="A9B7C6"/>
                </a:solidFill>
                <a:effectLst/>
                <a:latin typeface="JetBrains Mono"/>
              </a:rPr>
              <a:t>fn</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err="1">
                <a:ln>
                  <a:noFill/>
                </a:ln>
                <a:solidFill>
                  <a:srgbClr val="A9B7C6"/>
                </a:solidFill>
                <a:effectLst/>
                <a:latin typeface="JetBrains Mono"/>
              </a:rPr>
              <a:t>number</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808080"/>
                </a:solidFill>
                <a:effectLst/>
                <a:latin typeface="JetBrains Mono"/>
              </a:rPr>
              <a:t>// if </a:t>
            </a:r>
            <a:r>
              <a:rPr kumimoji="0" lang="fr-FR" altLang="fr-FR" sz="1600" b="0" i="0" u="none" strike="noStrike" cap="none" normalizeH="0" baseline="0" err="1">
                <a:ln>
                  <a:noFill/>
                </a:ln>
                <a:solidFill>
                  <a:srgbClr val="808080"/>
                </a:solidFill>
                <a:effectLst/>
                <a:latin typeface="JetBrains Mono"/>
              </a:rPr>
              <a:t>success</a:t>
            </a:r>
            <a:br>
              <a:rPr kumimoji="0" lang="fr-FR" altLang="fr-FR" sz="1600" b="0" i="0" u="none" strike="noStrike" cap="none" normalizeH="0" baseline="0">
                <a:ln>
                  <a:noFill/>
                </a:ln>
                <a:solidFill>
                  <a:srgbClr val="808080"/>
                </a:solidFill>
                <a:effectLst/>
                <a:latin typeface="JetBrains Mono"/>
              </a:rPr>
            </a:br>
            <a:r>
              <a:rPr kumimoji="0" lang="fr-FR" altLang="fr-FR" sz="1600" b="0" i="0" u="none" strike="noStrike" cap="none" normalizeH="0" baseline="0">
                <a:ln>
                  <a:noFill/>
                </a:ln>
                <a:solidFill>
                  <a:srgbClr val="808080"/>
                </a:solidFill>
                <a:effectLst/>
                <a:latin typeface="JetBrains Mono"/>
              </a:rPr>
              <a:t>  </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9876AA"/>
                </a:solidFill>
                <a:effectLst/>
                <a:latin typeface="JetBrains Mono"/>
              </a:rPr>
              <a:t>value</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err="1">
                <a:ln>
                  <a:noFill/>
                </a:ln>
                <a:solidFill>
                  <a:srgbClr val="A9B7C6"/>
                </a:solidFill>
                <a:effectLst/>
                <a:latin typeface="JetBrains Mono"/>
              </a:rPr>
              <a:t>number</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A9B7C6"/>
                </a:solidFill>
                <a:effectLst/>
                <a:latin typeface="JetBrains Mono"/>
              </a:rPr>
              <a:t>})</a:t>
            </a:r>
            <a:endParaRPr kumimoji="0" lang="fr-FR" altLang="fr-FR" sz="16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FF467B70-0D49-49E3-A211-8D4C9BCFE975}"/>
              </a:ext>
            </a:extLst>
          </p:cNvPr>
          <p:cNvSpPr>
            <a:spLocks noChangeArrowheads="1"/>
          </p:cNvSpPr>
          <p:nvPr/>
        </p:nvSpPr>
        <p:spPr bwMode="auto">
          <a:xfrm>
            <a:off x="6446117" y="3928968"/>
            <a:ext cx="5373189" cy="258532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err="1">
                <a:ln>
                  <a:noFill/>
                </a:ln>
                <a:solidFill>
                  <a:srgbClr val="CC7832"/>
                </a:solidFill>
                <a:effectLst/>
                <a:latin typeface="JetBrains Mono"/>
              </a:rPr>
              <a:t>const</a:t>
            </a:r>
            <a:r>
              <a:rPr kumimoji="0" lang="fr-FR" altLang="fr-FR" b="0" i="0" u="none" strike="noStrike" cap="none" normalizeH="0" baseline="0">
                <a:ln>
                  <a:noFill/>
                </a:ln>
                <a:solidFill>
                  <a:srgbClr val="CC7832"/>
                </a:solidFill>
                <a:effectLst/>
                <a:latin typeface="JetBrains Mono"/>
              </a:rPr>
              <a:t> </a:t>
            </a:r>
            <a:r>
              <a:rPr kumimoji="0" lang="fr-FR" altLang="fr-FR" b="0" i="0" u="none" strike="noStrike" cap="none" normalizeH="0" baseline="0" err="1">
                <a:ln>
                  <a:noFill/>
                </a:ln>
                <a:solidFill>
                  <a:srgbClr val="A9B7C6"/>
                </a:solidFill>
                <a:effectLst/>
                <a:latin typeface="JetBrains Mono"/>
              </a:rPr>
              <a:t>magicResult</a:t>
            </a:r>
            <a:r>
              <a:rPr kumimoji="0" lang="fr-FR" altLang="fr-FR" b="0" i="0" u="none" strike="noStrike" cap="none" normalizeH="0" baseline="0">
                <a:ln>
                  <a:noFill/>
                </a:ln>
                <a:solidFill>
                  <a:srgbClr val="A9B7C6"/>
                </a:solidFill>
                <a:effectLst/>
                <a:latin typeface="JetBrains Mono"/>
              </a:rPr>
              <a:t> = </a:t>
            </a:r>
            <a:r>
              <a:rPr kumimoji="0" lang="fr-FR" altLang="fr-FR" b="0" i="0" u="none" strike="noStrike" cap="none" normalizeH="0" baseline="0" err="1">
                <a:ln>
                  <a:noFill/>
                </a:ln>
                <a:solidFill>
                  <a:srgbClr val="A9B7C6"/>
                </a:solidFill>
                <a:effectLst/>
                <a:latin typeface="JetBrains Mono"/>
              </a:rPr>
              <a:t>NumberBox</a:t>
            </a: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a:ln>
                  <a:noFill/>
                </a:ln>
                <a:solidFill>
                  <a:srgbClr val="6897BB"/>
                </a:solidFill>
                <a:effectLst/>
                <a:latin typeface="JetBrains Mono"/>
              </a:rPr>
              <a:t>5</a:t>
            </a:r>
            <a:r>
              <a:rPr kumimoji="0" lang="fr-FR" altLang="fr-FR" b="0" i="0" u="none" strike="noStrike" cap="none" normalizeH="0" baseline="0">
                <a:ln>
                  <a:noFill/>
                </a:ln>
                <a:solidFill>
                  <a:srgbClr val="A9B7C6"/>
                </a:solidFill>
                <a:effectLst/>
                <a:latin typeface="JetBrains Mono"/>
              </a:rPr>
              <a:t>)</a:t>
            </a:r>
            <a:br>
              <a:rPr kumimoji="0" lang="fr-FR" altLang="fr-FR" b="0" i="0" u="none" strike="noStrike" cap="none" normalizeH="0" baseline="0">
                <a:ln>
                  <a:noFill/>
                </a:ln>
                <a:solidFill>
                  <a:srgbClr val="A9B7C6"/>
                </a:solidFill>
                <a:effectLst/>
                <a:latin typeface="JetBrains Mono"/>
              </a:rPr>
            </a:br>
            <a:r>
              <a:rPr kumimoji="0" lang="fr-FR" altLang="fr-FR" b="0" i="0" u="none" strike="noStrike" cap="none" normalizeH="0" baseline="0">
                <a:ln>
                  <a:noFill/>
                </a:ln>
                <a:solidFill>
                  <a:srgbClr val="A9B7C6"/>
                </a:solidFill>
                <a:effectLst/>
                <a:latin typeface="JetBrains Mono"/>
              </a:rPr>
              <a:t>    .</a:t>
            </a:r>
            <a:r>
              <a:rPr kumimoji="0" lang="fr-FR" altLang="fr-FR" b="0" i="0" u="none" strike="noStrike" cap="none" normalizeH="0" baseline="0" err="1">
                <a:ln>
                  <a:noFill/>
                </a:ln>
                <a:solidFill>
                  <a:srgbClr val="FFC66D"/>
                </a:solidFill>
                <a:effectLst/>
                <a:latin typeface="JetBrains Mono"/>
              </a:rPr>
              <a:t>map</a:t>
            </a:r>
            <a:r>
              <a:rPr kumimoji="0" lang="fr-FR" altLang="fr-FR" b="0" i="0" u="none" strike="noStrike" cap="none" normalizeH="0" baseline="0">
                <a:ln>
                  <a:noFill/>
                </a:ln>
                <a:solidFill>
                  <a:srgbClr val="A9B7C6"/>
                </a:solidFill>
                <a:effectLst/>
                <a:latin typeface="JetBrains Mono"/>
              </a:rPr>
              <a:t>(v =&gt; v * </a:t>
            </a:r>
            <a:r>
              <a:rPr kumimoji="0" lang="fr-FR" altLang="fr-FR" b="0" i="0" u="none" strike="noStrike" cap="none" normalizeH="0" baseline="0">
                <a:ln>
                  <a:noFill/>
                </a:ln>
                <a:solidFill>
                  <a:srgbClr val="6897BB"/>
                </a:solidFill>
                <a:effectLst/>
                <a:latin typeface="JetBrains Mono"/>
              </a:rPr>
              <a:t>2</a:t>
            </a:r>
            <a:r>
              <a:rPr kumimoji="0" lang="fr-FR" altLang="fr-FR" b="0" i="0" u="none" strike="noStrike" cap="none" normalizeH="0" baseline="0">
                <a:ln>
                  <a:noFill/>
                </a:ln>
                <a:solidFill>
                  <a:srgbClr val="A9B7C6"/>
                </a:solidFill>
                <a:effectLst/>
                <a:latin typeface="JetBrains Mono"/>
              </a:rPr>
              <a:t>)</a:t>
            </a:r>
            <a:br>
              <a:rPr kumimoji="0" lang="fr-FR" altLang="fr-FR" b="0" i="0" u="none" strike="noStrike" cap="none" normalizeH="0" baseline="0">
                <a:ln>
                  <a:noFill/>
                </a:ln>
                <a:solidFill>
                  <a:srgbClr val="A9B7C6"/>
                </a:solidFill>
                <a:effectLst/>
                <a:latin typeface="JetBrains Mono"/>
              </a:rPr>
            </a:br>
            <a:r>
              <a:rPr kumimoji="0" lang="fr-FR" altLang="fr-FR" b="0" i="0" u="none" strike="noStrike" cap="none" normalizeH="0" baseline="0">
                <a:ln>
                  <a:noFill/>
                </a:ln>
                <a:solidFill>
                  <a:srgbClr val="A9B7C6"/>
                </a:solidFill>
                <a:effectLst/>
                <a:latin typeface="JetBrains Mono"/>
              </a:rPr>
              <a:t>    .</a:t>
            </a:r>
            <a:r>
              <a:rPr kumimoji="0" lang="fr-FR" altLang="fr-FR" b="0" i="0" u="none" strike="noStrike" cap="none" normalizeH="0" baseline="0" err="1">
                <a:ln>
                  <a:noFill/>
                </a:ln>
                <a:solidFill>
                  <a:srgbClr val="FFC66D"/>
                </a:solidFill>
                <a:effectLst/>
                <a:latin typeface="JetBrains Mono"/>
              </a:rPr>
              <a:t>map</a:t>
            </a:r>
            <a:r>
              <a:rPr kumimoji="0" lang="fr-FR" altLang="fr-FR" b="0" i="0" u="none" strike="noStrike" cap="none" normalizeH="0" baseline="0">
                <a:ln>
                  <a:noFill/>
                </a:ln>
                <a:solidFill>
                  <a:srgbClr val="A9B7C6"/>
                </a:solidFill>
                <a:effectLst/>
                <a:latin typeface="JetBrains Mono"/>
              </a:rPr>
              <a:t>(v =&gt; v + </a:t>
            </a:r>
            <a:r>
              <a:rPr kumimoji="0" lang="fr-FR" altLang="fr-FR" b="0" i="0" u="none" strike="noStrike" cap="none" normalizeH="0" baseline="0">
                <a:ln>
                  <a:noFill/>
                </a:ln>
                <a:solidFill>
                  <a:srgbClr val="6897BB"/>
                </a:solidFill>
                <a:effectLst/>
                <a:latin typeface="JetBrains Mono"/>
              </a:rPr>
              <a:t>1</a:t>
            </a:r>
            <a:r>
              <a:rPr kumimoji="0" lang="fr-FR" altLang="fr-FR" b="0" i="0" u="none" strike="noStrike" cap="none" normalizeH="0" baseline="0">
                <a:ln>
                  <a:noFill/>
                </a:ln>
                <a:solidFill>
                  <a:srgbClr val="A9B7C6"/>
                </a:solidFill>
                <a:effectLst/>
                <a:latin typeface="JetBrains Mono"/>
              </a:rPr>
              <a:t>)</a:t>
            </a:r>
            <a:br>
              <a:rPr kumimoji="0" lang="fr-FR" altLang="fr-FR" b="0" i="0" u="none" strike="noStrike" cap="none" normalizeH="0" baseline="0">
                <a:ln>
                  <a:noFill/>
                </a:ln>
                <a:solidFill>
                  <a:srgbClr val="A9B7C6"/>
                </a:solidFill>
                <a:effectLst/>
                <a:latin typeface="JetBrains Mono"/>
              </a:rPr>
            </a:br>
            <a:r>
              <a:rPr kumimoji="0" lang="fr-FR" altLang="fr-FR" b="0" i="0" u="none" strike="noStrike" cap="none" normalizeH="0" baseline="0">
                <a:ln>
                  <a:noFill/>
                </a:ln>
                <a:solidFill>
                  <a:srgbClr val="A9B7C6"/>
                </a:solidFill>
                <a:effectLst/>
                <a:latin typeface="JetBrains Mono"/>
              </a:rPr>
              <a:t>    .</a:t>
            </a:r>
            <a:r>
              <a:rPr kumimoji="0" lang="fr-FR" altLang="fr-FR" b="0" i="0" u="none" strike="noStrike" cap="none" normalizeH="0" baseline="0">
                <a:ln>
                  <a:noFill/>
                </a:ln>
                <a:solidFill>
                  <a:srgbClr val="9876AA"/>
                </a:solidFill>
                <a:effectLst/>
                <a:latin typeface="JetBrains Mono"/>
              </a:rPr>
              <a:t>value </a:t>
            </a:r>
            <a:r>
              <a:rPr kumimoji="0" lang="fr-FR" altLang="fr-FR" b="0" i="0" u="none" strike="noStrike" cap="none" normalizeH="0" baseline="0">
                <a:ln>
                  <a:noFill/>
                </a:ln>
                <a:solidFill>
                  <a:srgbClr val="808080"/>
                </a:solidFill>
                <a:effectLst/>
                <a:latin typeface="JetBrains Mono"/>
              </a:rPr>
              <a:t>// 11</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b="0" i="0" u="none" strike="noStrike" cap="none" normalizeH="0" baseline="0">
                <a:ln>
                  <a:noFill/>
                </a:ln>
                <a:solidFill>
                  <a:srgbClr val="808080"/>
                </a:solidFill>
                <a:effectLst/>
                <a:latin typeface="JetBrains Mono"/>
              </a:rPr>
            </a:br>
            <a:r>
              <a:rPr kumimoji="0" lang="fr-FR" altLang="fr-FR" b="0" i="0" u="none" strike="noStrike" cap="none" normalizeH="0" baseline="0" err="1">
                <a:ln>
                  <a:noFill/>
                </a:ln>
                <a:solidFill>
                  <a:srgbClr val="CC7832"/>
                </a:solidFill>
                <a:effectLst/>
                <a:latin typeface="JetBrains Mono"/>
              </a:rPr>
              <a:t>const</a:t>
            </a:r>
            <a:r>
              <a:rPr kumimoji="0" lang="fr-FR" altLang="fr-FR" b="0" i="0" u="none" strike="noStrike" cap="none" normalizeH="0" baseline="0">
                <a:ln>
                  <a:noFill/>
                </a:ln>
                <a:solidFill>
                  <a:srgbClr val="CC7832"/>
                </a:solidFill>
                <a:effectLst/>
                <a:latin typeface="JetBrains Mono"/>
              </a:rPr>
              <a:t> </a:t>
            </a:r>
            <a:r>
              <a:rPr kumimoji="0" lang="fr-FR" altLang="fr-FR" b="0" i="0" u="none" strike="noStrike" cap="none" normalizeH="0" baseline="0" err="1">
                <a:ln>
                  <a:noFill/>
                </a:ln>
                <a:solidFill>
                  <a:srgbClr val="A9B7C6"/>
                </a:solidFill>
                <a:effectLst/>
                <a:latin typeface="JetBrains Mono"/>
              </a:rPr>
              <a:t>safeResult</a:t>
            </a:r>
            <a:r>
              <a:rPr kumimoji="0" lang="fr-FR" altLang="fr-FR" b="0" i="0" u="none" strike="noStrike" cap="none" normalizeH="0" baseline="0">
                <a:ln>
                  <a:noFill/>
                </a:ln>
                <a:solidFill>
                  <a:srgbClr val="A9B7C6"/>
                </a:solidFill>
                <a:effectLst/>
                <a:latin typeface="JetBrains Mono"/>
              </a:rPr>
              <a:t> = </a:t>
            </a:r>
            <a:r>
              <a:rPr kumimoji="0" lang="fr-FR" altLang="fr-FR" b="0" i="0" u="none" strike="noStrike" cap="none" normalizeH="0" baseline="0" err="1">
                <a:ln>
                  <a:noFill/>
                </a:ln>
                <a:solidFill>
                  <a:srgbClr val="A9B7C6"/>
                </a:solidFill>
                <a:effectLst/>
                <a:latin typeface="JetBrains Mono"/>
              </a:rPr>
              <a:t>NumberBox</a:t>
            </a: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a:ln>
                  <a:noFill/>
                </a:ln>
                <a:solidFill>
                  <a:srgbClr val="9876AA"/>
                </a:solidFill>
                <a:effectLst/>
                <a:latin typeface="JetBrains Mono"/>
              </a:rPr>
              <a:t>v</a:t>
            </a:r>
            <a:r>
              <a:rPr kumimoji="0" lang="fr-FR" altLang="fr-FR" b="0" i="0" u="none" strike="noStrike" cap="none" normalizeH="0" baseline="0">
                <a:ln>
                  <a:noFill/>
                </a:ln>
                <a:solidFill>
                  <a:srgbClr val="A9B7C6"/>
                </a:solidFill>
                <a:effectLst/>
                <a:latin typeface="JetBrains Mono"/>
              </a:rPr>
              <a:t>: </a:t>
            </a:r>
            <a:r>
              <a:rPr kumimoji="0" lang="fr-FR" altLang="fr-FR" b="0" i="0" u="none" strike="noStrike" cap="none" normalizeH="0" baseline="0">
                <a:ln>
                  <a:noFill/>
                </a:ln>
                <a:solidFill>
                  <a:srgbClr val="6897BB"/>
                </a:solidFill>
                <a:effectLst/>
                <a:latin typeface="JetBrains Mono"/>
              </a:rPr>
              <a:t>5</a:t>
            </a:r>
            <a:r>
              <a:rPr kumimoji="0" lang="fr-FR" altLang="fr-FR" b="0" i="0" u="none" strike="noStrike" cap="none" normalizeH="0" baseline="0">
                <a:ln>
                  <a:noFill/>
                </a:ln>
                <a:solidFill>
                  <a:srgbClr val="A9B7C6"/>
                </a:solidFill>
                <a:effectLst/>
                <a:latin typeface="JetBrains Mono"/>
              </a:rPr>
              <a:t>})</a:t>
            </a:r>
            <a:br>
              <a:rPr kumimoji="0" lang="fr-FR" altLang="fr-FR" b="0" i="0" u="none" strike="noStrike" cap="none" normalizeH="0" baseline="0">
                <a:ln>
                  <a:noFill/>
                </a:ln>
                <a:solidFill>
                  <a:srgbClr val="A9B7C6"/>
                </a:solidFill>
                <a:effectLst/>
                <a:latin typeface="JetBrains Mono"/>
              </a:rPr>
            </a:br>
            <a:r>
              <a:rPr kumimoji="0" lang="fr-FR" altLang="fr-FR" b="0" i="0" u="none" strike="noStrike" cap="none" normalizeH="0" baseline="0">
                <a:ln>
                  <a:noFill/>
                </a:ln>
                <a:solidFill>
                  <a:srgbClr val="A9B7C6"/>
                </a:solidFill>
                <a:effectLst/>
                <a:latin typeface="JetBrains Mono"/>
              </a:rPr>
              <a:t>    .</a:t>
            </a:r>
            <a:r>
              <a:rPr kumimoji="0" lang="fr-FR" altLang="fr-FR" b="0" i="0" u="none" strike="noStrike" cap="none" normalizeH="0" baseline="0" err="1">
                <a:ln>
                  <a:noFill/>
                </a:ln>
                <a:solidFill>
                  <a:srgbClr val="FFC66D"/>
                </a:solidFill>
                <a:effectLst/>
                <a:latin typeface="JetBrains Mono"/>
              </a:rPr>
              <a:t>map</a:t>
            </a:r>
            <a:r>
              <a:rPr kumimoji="0" lang="fr-FR" altLang="fr-FR" b="0" i="0" u="none" strike="noStrike" cap="none" normalizeH="0" baseline="0">
                <a:ln>
                  <a:noFill/>
                </a:ln>
                <a:solidFill>
                  <a:srgbClr val="A9B7C6"/>
                </a:solidFill>
                <a:effectLst/>
                <a:latin typeface="JetBrains Mono"/>
              </a:rPr>
              <a:t>(v =&gt; v * </a:t>
            </a:r>
            <a:r>
              <a:rPr kumimoji="0" lang="fr-FR" altLang="fr-FR" b="0" i="0" u="none" strike="noStrike" cap="none" normalizeH="0" baseline="0">
                <a:ln>
                  <a:noFill/>
                </a:ln>
                <a:solidFill>
                  <a:srgbClr val="6897BB"/>
                </a:solidFill>
                <a:effectLst/>
                <a:latin typeface="JetBrains Mono"/>
              </a:rPr>
              <a:t>2</a:t>
            </a:r>
            <a:r>
              <a:rPr kumimoji="0" lang="fr-FR" altLang="fr-FR" b="0" i="0" u="none" strike="noStrike" cap="none" normalizeH="0" baseline="0">
                <a:ln>
                  <a:noFill/>
                </a:ln>
                <a:solidFill>
                  <a:srgbClr val="A9B7C6"/>
                </a:solidFill>
                <a:effectLst/>
                <a:latin typeface="JetBrains Mono"/>
              </a:rPr>
              <a:t>)</a:t>
            </a:r>
            <a:br>
              <a:rPr kumimoji="0" lang="fr-FR" altLang="fr-FR" b="0" i="0" u="none" strike="noStrike" cap="none" normalizeH="0" baseline="0">
                <a:ln>
                  <a:noFill/>
                </a:ln>
                <a:solidFill>
                  <a:srgbClr val="A9B7C6"/>
                </a:solidFill>
                <a:effectLst/>
                <a:latin typeface="JetBrains Mono"/>
              </a:rPr>
            </a:br>
            <a:r>
              <a:rPr kumimoji="0" lang="fr-FR" altLang="fr-FR" b="0" i="0" u="none" strike="noStrike" cap="none" normalizeH="0" baseline="0">
                <a:ln>
                  <a:noFill/>
                </a:ln>
                <a:solidFill>
                  <a:srgbClr val="A9B7C6"/>
                </a:solidFill>
                <a:effectLst/>
                <a:latin typeface="JetBrains Mono"/>
              </a:rPr>
              <a:t>    .</a:t>
            </a:r>
            <a:r>
              <a:rPr kumimoji="0" lang="fr-FR" altLang="fr-FR" b="0" i="0" u="none" strike="noStrike" cap="none" normalizeH="0" baseline="0" err="1">
                <a:ln>
                  <a:noFill/>
                </a:ln>
                <a:solidFill>
                  <a:srgbClr val="FFC66D"/>
                </a:solidFill>
                <a:effectLst/>
                <a:latin typeface="JetBrains Mono"/>
              </a:rPr>
              <a:t>map</a:t>
            </a:r>
            <a:r>
              <a:rPr kumimoji="0" lang="fr-FR" altLang="fr-FR" b="0" i="0" u="none" strike="noStrike" cap="none" normalizeH="0" baseline="0">
                <a:ln>
                  <a:noFill/>
                </a:ln>
                <a:solidFill>
                  <a:srgbClr val="A9B7C6"/>
                </a:solidFill>
                <a:effectLst/>
                <a:latin typeface="JetBrains Mono"/>
              </a:rPr>
              <a:t>(v =&gt; v + </a:t>
            </a:r>
            <a:r>
              <a:rPr kumimoji="0" lang="fr-FR" altLang="fr-FR" b="0" i="0" u="none" strike="noStrike" cap="none" normalizeH="0" baseline="0">
                <a:ln>
                  <a:noFill/>
                </a:ln>
                <a:solidFill>
                  <a:srgbClr val="6897BB"/>
                </a:solidFill>
                <a:effectLst/>
                <a:latin typeface="JetBrains Mono"/>
              </a:rPr>
              <a:t>1</a:t>
            </a:r>
            <a:r>
              <a:rPr kumimoji="0" lang="fr-FR" altLang="fr-FR" b="0" i="0" u="none" strike="noStrike" cap="none" normalizeH="0" baseline="0">
                <a:ln>
                  <a:noFill/>
                </a:ln>
                <a:solidFill>
                  <a:srgbClr val="A9B7C6"/>
                </a:solidFill>
                <a:effectLst/>
                <a:latin typeface="JetBrains Mono"/>
              </a:rPr>
              <a:t>)</a:t>
            </a:r>
            <a:br>
              <a:rPr kumimoji="0" lang="fr-FR" altLang="fr-FR" b="0" i="0" u="none" strike="noStrike" cap="none" normalizeH="0" baseline="0">
                <a:ln>
                  <a:noFill/>
                </a:ln>
                <a:solidFill>
                  <a:srgbClr val="A9B7C6"/>
                </a:solidFill>
                <a:effectLst/>
                <a:latin typeface="JetBrains Mono"/>
              </a:rPr>
            </a:br>
            <a:r>
              <a:rPr kumimoji="0" lang="fr-FR" altLang="fr-FR" b="0" i="0" u="none" strike="noStrike" cap="none" normalizeH="0" baseline="0">
                <a:ln>
                  <a:noFill/>
                </a:ln>
                <a:solidFill>
                  <a:srgbClr val="A9B7C6"/>
                </a:solidFill>
                <a:effectLst/>
                <a:latin typeface="JetBrains Mono"/>
              </a:rPr>
              <a:t>    .</a:t>
            </a:r>
            <a:r>
              <a:rPr kumimoji="0" lang="fr-FR" altLang="fr-FR" b="0" i="0" u="none" strike="noStrike" cap="none" normalizeH="0" baseline="0">
                <a:ln>
                  <a:noFill/>
                </a:ln>
                <a:solidFill>
                  <a:srgbClr val="9876AA"/>
                </a:solidFill>
                <a:effectLst/>
                <a:latin typeface="JetBrains Mono"/>
              </a:rPr>
              <a:t>value </a:t>
            </a:r>
            <a:r>
              <a:rPr kumimoji="0" lang="fr-FR" altLang="fr-FR" b="0" i="0" u="none" strike="noStrike" cap="none" normalizeH="0" baseline="0">
                <a:ln>
                  <a:noFill/>
                </a:ln>
                <a:solidFill>
                  <a:srgbClr val="808080"/>
                </a:solidFill>
                <a:effectLst/>
                <a:latin typeface="JetBrains Mono"/>
              </a:rPr>
              <a:t>// NaN</a:t>
            </a:r>
            <a:endParaRPr kumimoji="0" lang="fr-FR" altLang="fr-FR" b="0" i="0" u="none" strike="noStrike" cap="none" normalizeH="0" baseline="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9C522F00-206D-455D-8875-AA9978781228}"/>
              </a:ext>
            </a:extLst>
          </p:cNvPr>
          <p:cNvSpPr>
            <a:spLocks noChangeArrowheads="1"/>
          </p:cNvSpPr>
          <p:nvPr/>
        </p:nvSpPr>
        <p:spPr bwMode="auto">
          <a:xfrm>
            <a:off x="575894" y="1967325"/>
            <a:ext cx="4963886" cy="203132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err="1">
                <a:ln>
                  <a:noFill/>
                </a:ln>
                <a:solidFill>
                  <a:srgbClr val="CC7832"/>
                </a:solidFill>
                <a:effectLst/>
                <a:latin typeface="JetBrains Mono"/>
              </a:rPr>
              <a:t>const</a:t>
            </a:r>
            <a:r>
              <a:rPr kumimoji="0" lang="fr-FR" altLang="fr-FR" sz="1400" b="0" i="0" u="none" strike="noStrike" cap="none" normalizeH="0" baseline="0">
                <a:ln>
                  <a:noFill/>
                </a:ln>
                <a:solidFill>
                  <a:srgbClr val="CC7832"/>
                </a:solidFill>
                <a:effectLst/>
                <a:latin typeface="JetBrains Mono"/>
              </a:rPr>
              <a:t> </a:t>
            </a:r>
            <a:r>
              <a:rPr kumimoji="0" lang="fr-FR" altLang="fr-FR" sz="1400" b="0" i="0" u="none" strike="noStrike" cap="none" normalizeH="0" baseline="0" err="1">
                <a:ln>
                  <a:noFill/>
                </a:ln>
                <a:solidFill>
                  <a:srgbClr val="FFC66D"/>
                </a:solidFill>
                <a:effectLst/>
                <a:latin typeface="JetBrains Mono"/>
              </a:rPr>
              <a:t>NumberBox</a:t>
            </a:r>
            <a:r>
              <a:rPr kumimoji="0" lang="fr-FR" altLang="fr-FR" sz="1400" b="0" i="0" u="none" strike="noStrike" cap="none" normalizeH="0" baseline="0">
                <a:ln>
                  <a:noFill/>
                </a:ln>
                <a:solidFill>
                  <a:srgbClr val="FFC66D"/>
                </a:solidFill>
                <a:effectLst/>
                <a:latin typeface="JetBrains Mono"/>
              </a:rPr>
              <a:t> </a:t>
            </a:r>
            <a:r>
              <a:rPr kumimoji="0" lang="fr-FR" altLang="fr-FR" sz="1400" b="0" i="0" u="none" strike="noStrike" cap="none" normalizeH="0" baseline="0">
                <a:ln>
                  <a:noFill/>
                </a:ln>
                <a:solidFill>
                  <a:srgbClr val="A9B7C6"/>
                </a:solidFill>
                <a:effectLst/>
                <a:latin typeface="JetBrains Mono"/>
              </a:rPr>
              <a:t>= </a:t>
            </a:r>
            <a:r>
              <a:rPr kumimoji="0" lang="fr-FR" altLang="fr-FR" sz="1400" b="0" i="0" u="none" strike="noStrike" cap="none" normalizeH="0" baseline="0" err="1">
                <a:ln>
                  <a:noFill/>
                </a:ln>
                <a:solidFill>
                  <a:srgbClr val="A9B7C6"/>
                </a:solidFill>
                <a:effectLst/>
                <a:latin typeface="JetBrains Mono"/>
              </a:rPr>
              <a:t>number</a:t>
            </a:r>
            <a:r>
              <a:rPr kumimoji="0" lang="fr-FR" altLang="fr-FR" sz="1400" b="0" i="0" u="none" strike="noStrike" cap="none" normalizeH="0" baseline="0">
                <a:ln>
                  <a:noFill/>
                </a:ln>
                <a:solidFill>
                  <a:srgbClr val="A9B7C6"/>
                </a:solidFill>
                <a:effectLst/>
                <a:latin typeface="JetBrains Mono"/>
              </a:rPr>
              <a:t> =&gt; ({</a:t>
            </a:r>
            <a:br>
              <a:rPr kumimoji="0" lang="fr-FR" altLang="fr-FR" sz="1400" b="0" i="0" u="none" strike="noStrike" cap="none" normalizeH="0" baseline="0">
                <a:ln>
                  <a:noFill/>
                </a:ln>
                <a:solidFill>
                  <a:srgbClr val="A9B7C6"/>
                </a:solidFill>
                <a:effectLst/>
                <a:latin typeface="JetBrains Mono"/>
              </a:rPr>
            </a:br>
            <a:r>
              <a:rPr kumimoji="0" lang="fr-FR" altLang="fr-FR" sz="1400" b="0" i="0" u="none" strike="noStrike" cap="none" normalizeH="0" baseline="0">
                <a:ln>
                  <a:noFill/>
                </a:ln>
                <a:solidFill>
                  <a:srgbClr val="A9B7C6"/>
                </a:solidFill>
                <a:effectLst/>
                <a:latin typeface="JetBrains Mono"/>
              </a:rPr>
              <a:t>  </a:t>
            </a:r>
            <a:r>
              <a:rPr kumimoji="0" lang="fr-FR" altLang="fr-FR" sz="1400" b="0" i="0" u="none" strike="noStrike" cap="none" normalizeH="0" baseline="0" err="1">
                <a:ln>
                  <a:noFill/>
                </a:ln>
                <a:solidFill>
                  <a:srgbClr val="FFC66D"/>
                </a:solidFill>
                <a:effectLst/>
                <a:latin typeface="JetBrains Mono"/>
              </a:rPr>
              <a:t>applyFunction</a:t>
            </a:r>
            <a:r>
              <a:rPr kumimoji="0" lang="fr-FR" altLang="fr-FR" sz="1400" b="0" i="0" u="none" strike="noStrike" cap="none" normalizeH="0" baseline="0">
                <a:ln>
                  <a:noFill/>
                </a:ln>
                <a:solidFill>
                  <a:srgbClr val="A9B7C6"/>
                </a:solidFill>
                <a:effectLst/>
                <a:latin typeface="JetBrains Mono"/>
              </a:rPr>
              <a:t>: (</a:t>
            </a:r>
            <a:r>
              <a:rPr kumimoji="0" lang="fr-FR" altLang="fr-FR" sz="1400" b="0" i="0" u="none" strike="noStrike" cap="none" normalizeH="0" baseline="0" err="1">
                <a:ln>
                  <a:noFill/>
                </a:ln>
                <a:solidFill>
                  <a:srgbClr val="A9B7C6"/>
                </a:solidFill>
                <a:effectLst/>
                <a:latin typeface="JetBrains Mono"/>
              </a:rPr>
              <a:t>fn</a:t>
            </a:r>
            <a:r>
              <a:rPr kumimoji="0" lang="fr-FR" altLang="fr-FR" sz="1400" b="0" i="0" u="none" strike="noStrike" cap="none" normalizeH="0" baseline="0">
                <a:ln>
                  <a:noFill/>
                </a:ln>
                <a:solidFill>
                  <a:srgbClr val="A9B7C6"/>
                </a:solidFill>
                <a:effectLst/>
                <a:latin typeface="JetBrains Mono"/>
              </a:rPr>
              <a:t>) =&gt; {</a:t>
            </a:r>
            <a:br>
              <a:rPr kumimoji="0" lang="fr-FR" altLang="fr-FR" sz="1400" b="0" i="0" u="none" strike="noStrike" cap="none" normalizeH="0" baseline="0">
                <a:ln>
                  <a:noFill/>
                </a:ln>
                <a:solidFill>
                  <a:srgbClr val="A9B7C6"/>
                </a:solidFill>
                <a:effectLst/>
                <a:latin typeface="JetBrains Mono"/>
              </a:rPr>
            </a:br>
            <a:r>
              <a:rPr kumimoji="0" lang="fr-FR" altLang="fr-FR" sz="1400" b="0" i="0" u="none" strike="noStrike" cap="none" normalizeH="0" baseline="0">
                <a:ln>
                  <a:noFill/>
                </a:ln>
                <a:solidFill>
                  <a:srgbClr val="A9B7C6"/>
                </a:solidFill>
                <a:effectLst/>
                <a:latin typeface="JetBrains Mono"/>
              </a:rPr>
              <a:t>    </a:t>
            </a:r>
            <a:r>
              <a:rPr kumimoji="0" lang="fr-FR" altLang="fr-FR" sz="1400" b="0" i="0" u="none" strike="noStrike" cap="none" normalizeH="0" baseline="0">
                <a:ln>
                  <a:noFill/>
                </a:ln>
                <a:solidFill>
                  <a:srgbClr val="CC7832"/>
                </a:solidFill>
                <a:effectLst/>
                <a:latin typeface="JetBrains Mono"/>
              </a:rPr>
              <a:t>if </a:t>
            </a:r>
            <a:r>
              <a:rPr kumimoji="0" lang="fr-FR" altLang="fr-FR" sz="1400" b="0" i="0" u="none" strike="noStrike" cap="none" normalizeH="0" baseline="0">
                <a:ln>
                  <a:noFill/>
                </a:ln>
                <a:solidFill>
                  <a:srgbClr val="A9B7C6"/>
                </a:solidFill>
                <a:effectLst/>
                <a:latin typeface="JetBrains Mono"/>
              </a:rPr>
              <a:t>(</a:t>
            </a:r>
            <a:r>
              <a:rPr kumimoji="0" lang="fr-FR" altLang="fr-FR" sz="1400" b="0" i="0" u="none" strike="noStrike" cap="none" normalizeH="0" baseline="0" err="1">
                <a:ln>
                  <a:noFill/>
                </a:ln>
                <a:solidFill>
                  <a:srgbClr val="CC7832"/>
                </a:solidFill>
                <a:effectLst/>
                <a:latin typeface="JetBrains Mono"/>
              </a:rPr>
              <a:t>typeof</a:t>
            </a:r>
            <a:r>
              <a:rPr kumimoji="0" lang="fr-FR" altLang="fr-FR" sz="1400" b="0" i="0" u="none" strike="noStrike" cap="none" normalizeH="0" baseline="0">
                <a:ln>
                  <a:noFill/>
                </a:ln>
                <a:solidFill>
                  <a:srgbClr val="CC7832"/>
                </a:solidFill>
                <a:effectLst/>
                <a:latin typeface="JetBrains Mono"/>
              </a:rPr>
              <a:t> </a:t>
            </a:r>
            <a:r>
              <a:rPr kumimoji="0" lang="fr-FR" altLang="fr-FR" sz="1400" b="0" i="0" u="none" strike="noStrike" cap="none" normalizeH="0" baseline="0" err="1">
                <a:ln>
                  <a:noFill/>
                </a:ln>
                <a:solidFill>
                  <a:srgbClr val="A9B7C6"/>
                </a:solidFill>
                <a:effectLst/>
                <a:latin typeface="JetBrains Mono"/>
              </a:rPr>
              <a:t>number</a:t>
            </a:r>
            <a:r>
              <a:rPr kumimoji="0" lang="fr-FR" altLang="fr-FR" sz="1400" b="0" i="0" u="none" strike="noStrike" cap="none" normalizeH="0" baseline="0">
                <a:ln>
                  <a:noFill/>
                </a:ln>
                <a:solidFill>
                  <a:srgbClr val="A9B7C6"/>
                </a:solidFill>
                <a:effectLst/>
                <a:latin typeface="JetBrains Mono"/>
              </a:rPr>
              <a:t> != </a:t>
            </a:r>
            <a:r>
              <a:rPr kumimoji="0" lang="fr-FR" altLang="fr-FR" sz="1400" b="0" i="0" u="none" strike="noStrike" cap="none" normalizeH="0" baseline="0">
                <a:ln>
                  <a:noFill/>
                </a:ln>
                <a:solidFill>
                  <a:srgbClr val="6A8759"/>
                </a:solidFill>
                <a:effectLst/>
                <a:latin typeface="JetBrains Mono"/>
              </a:rPr>
              <a:t>'</a:t>
            </a:r>
            <a:r>
              <a:rPr kumimoji="0" lang="fr-FR" altLang="fr-FR" sz="1400" b="0" i="0" u="none" strike="noStrike" cap="none" normalizeH="0" baseline="0" err="1">
                <a:ln>
                  <a:noFill/>
                </a:ln>
                <a:solidFill>
                  <a:srgbClr val="6A8759"/>
                </a:solidFill>
                <a:effectLst/>
                <a:latin typeface="JetBrains Mono"/>
              </a:rPr>
              <a:t>number</a:t>
            </a:r>
            <a:r>
              <a:rPr kumimoji="0" lang="fr-FR" altLang="fr-FR" sz="1400" b="0" i="0" u="none" strike="noStrike" cap="none" normalizeH="0" baseline="0">
                <a:ln>
                  <a:noFill/>
                </a:ln>
                <a:solidFill>
                  <a:srgbClr val="6A8759"/>
                </a:solidFill>
                <a:effectLst/>
                <a:latin typeface="JetBrains Mono"/>
              </a:rPr>
              <a:t>'</a:t>
            </a:r>
            <a:r>
              <a:rPr kumimoji="0" lang="fr-FR" altLang="fr-FR" sz="1400" b="0" i="0" u="none" strike="noStrike" cap="none" normalizeH="0" baseline="0">
                <a:ln>
                  <a:noFill/>
                </a:ln>
                <a:solidFill>
                  <a:srgbClr val="A9B7C6"/>
                </a:solidFill>
                <a:effectLst/>
                <a:latin typeface="JetBrains Mono"/>
              </a:rPr>
              <a:t>) {</a:t>
            </a:r>
            <a:br>
              <a:rPr kumimoji="0" lang="fr-FR" altLang="fr-FR" sz="1400" b="0" i="0" u="none" strike="noStrike" cap="none" normalizeH="0" baseline="0">
                <a:ln>
                  <a:noFill/>
                </a:ln>
                <a:solidFill>
                  <a:srgbClr val="A9B7C6"/>
                </a:solidFill>
                <a:effectLst/>
                <a:latin typeface="JetBrains Mono"/>
              </a:rPr>
            </a:br>
            <a:r>
              <a:rPr kumimoji="0" lang="fr-FR" altLang="fr-FR" sz="1400" b="0" i="0" u="none" strike="noStrike" cap="none" normalizeH="0" baseline="0">
                <a:ln>
                  <a:noFill/>
                </a:ln>
                <a:solidFill>
                  <a:srgbClr val="A9B7C6"/>
                </a:solidFill>
                <a:effectLst/>
                <a:latin typeface="JetBrains Mono"/>
              </a:rPr>
              <a:t>      </a:t>
            </a:r>
            <a:r>
              <a:rPr kumimoji="0" lang="fr-FR" altLang="fr-FR" sz="1400" b="0" i="0" u="none" strike="noStrike" cap="none" normalizeH="0" baseline="0">
                <a:ln>
                  <a:noFill/>
                </a:ln>
                <a:solidFill>
                  <a:srgbClr val="CC7832"/>
                </a:solidFill>
                <a:effectLst/>
                <a:latin typeface="JetBrains Mono"/>
              </a:rPr>
              <a:t>return </a:t>
            </a:r>
            <a:r>
              <a:rPr kumimoji="0" lang="fr-FR" altLang="fr-FR" sz="1400" b="0" i="0" u="none" strike="noStrike" cap="none" normalizeH="0" baseline="0" err="1">
                <a:ln>
                  <a:noFill/>
                </a:ln>
                <a:solidFill>
                  <a:srgbClr val="FFC66D"/>
                </a:solidFill>
                <a:effectLst/>
                <a:latin typeface="JetBrains Mono"/>
              </a:rPr>
              <a:t>NumberBox</a:t>
            </a:r>
            <a:r>
              <a:rPr kumimoji="0" lang="fr-FR" altLang="fr-FR" sz="1400" b="0" i="0" u="none" strike="noStrike" cap="none" normalizeH="0" baseline="0">
                <a:ln>
                  <a:noFill/>
                </a:ln>
                <a:solidFill>
                  <a:srgbClr val="A9B7C6"/>
                </a:solidFill>
                <a:effectLst/>
                <a:latin typeface="JetBrains Mono"/>
              </a:rPr>
              <a:t>(</a:t>
            </a:r>
            <a:r>
              <a:rPr kumimoji="0" lang="fr-FR" altLang="fr-FR" sz="1400" b="1" i="1" u="none" strike="noStrike" cap="none" normalizeH="0" baseline="0">
                <a:ln>
                  <a:noFill/>
                </a:ln>
                <a:solidFill>
                  <a:srgbClr val="9876AA"/>
                </a:solidFill>
                <a:effectLst/>
                <a:latin typeface="JetBrains Mono"/>
              </a:rPr>
              <a:t>NaN</a:t>
            </a:r>
            <a:r>
              <a:rPr kumimoji="0" lang="fr-FR" altLang="fr-FR" sz="1400" b="0" i="0" u="none" strike="noStrike" cap="none" normalizeH="0" baseline="0">
                <a:ln>
                  <a:noFill/>
                </a:ln>
                <a:solidFill>
                  <a:srgbClr val="A9B7C6"/>
                </a:solidFill>
                <a:effectLst/>
                <a:latin typeface="JetBrains Mono"/>
              </a:rPr>
              <a:t>) </a:t>
            </a:r>
            <a:r>
              <a:rPr kumimoji="0" lang="fr-FR" altLang="fr-FR" sz="1400" b="0" i="0" u="none" strike="noStrike" cap="none" normalizeH="0" baseline="0">
                <a:ln>
                  <a:noFill/>
                </a:ln>
                <a:solidFill>
                  <a:srgbClr val="808080"/>
                </a:solidFill>
                <a:effectLst/>
                <a:latin typeface="JetBrains Mono"/>
              </a:rPr>
              <a:t>// if fail</a:t>
            </a:r>
            <a:br>
              <a:rPr kumimoji="0" lang="fr-FR" altLang="fr-FR" sz="1400" b="0" i="0" u="none" strike="noStrike" cap="none" normalizeH="0" baseline="0">
                <a:ln>
                  <a:noFill/>
                </a:ln>
                <a:solidFill>
                  <a:srgbClr val="808080"/>
                </a:solidFill>
                <a:effectLst/>
                <a:latin typeface="JetBrains Mono"/>
              </a:rPr>
            </a:br>
            <a:r>
              <a:rPr kumimoji="0" lang="fr-FR" altLang="fr-FR" sz="1400" b="0" i="0" u="none" strike="noStrike" cap="none" normalizeH="0" baseline="0">
                <a:ln>
                  <a:noFill/>
                </a:ln>
                <a:solidFill>
                  <a:srgbClr val="808080"/>
                </a:solidFill>
                <a:effectLst/>
                <a:latin typeface="JetBrains Mono"/>
              </a:rPr>
              <a:t>    </a:t>
            </a:r>
            <a:r>
              <a:rPr kumimoji="0" lang="fr-FR" altLang="fr-FR" sz="1400" b="0" i="0" u="none" strike="noStrike" cap="none" normalizeH="0" baseline="0">
                <a:ln>
                  <a:noFill/>
                </a:ln>
                <a:solidFill>
                  <a:srgbClr val="A9B7C6"/>
                </a:solidFill>
                <a:effectLst/>
                <a:latin typeface="JetBrains Mono"/>
              </a:rPr>
              <a:t>}</a:t>
            </a:r>
            <a:br>
              <a:rPr kumimoji="0" lang="fr-FR" altLang="fr-FR" sz="1400" b="0" i="0" u="none" strike="noStrike" cap="none" normalizeH="0" baseline="0">
                <a:ln>
                  <a:noFill/>
                </a:ln>
                <a:solidFill>
                  <a:srgbClr val="A9B7C6"/>
                </a:solidFill>
                <a:effectLst/>
                <a:latin typeface="JetBrains Mono"/>
              </a:rPr>
            </a:br>
            <a:r>
              <a:rPr kumimoji="0" lang="fr-FR" altLang="fr-FR" sz="1400" b="0" i="0" u="none" strike="noStrike" cap="none" normalizeH="0" baseline="0">
                <a:ln>
                  <a:noFill/>
                </a:ln>
                <a:solidFill>
                  <a:srgbClr val="A9B7C6"/>
                </a:solidFill>
                <a:effectLst/>
                <a:latin typeface="JetBrains Mono"/>
              </a:rPr>
              <a:t>    </a:t>
            </a:r>
            <a:r>
              <a:rPr kumimoji="0" lang="fr-FR" altLang="fr-FR" sz="1400" b="0" i="0" u="none" strike="noStrike" cap="none" normalizeH="0" baseline="0">
                <a:ln>
                  <a:noFill/>
                </a:ln>
                <a:solidFill>
                  <a:srgbClr val="CC7832"/>
                </a:solidFill>
                <a:effectLst/>
                <a:latin typeface="JetBrains Mono"/>
              </a:rPr>
              <a:t>return </a:t>
            </a:r>
            <a:r>
              <a:rPr kumimoji="0" lang="fr-FR" altLang="fr-FR" sz="1400" b="0" i="0" u="none" strike="noStrike" cap="none" normalizeH="0" baseline="0" err="1">
                <a:ln>
                  <a:noFill/>
                </a:ln>
                <a:solidFill>
                  <a:srgbClr val="FFC66D"/>
                </a:solidFill>
                <a:effectLst/>
                <a:latin typeface="JetBrains Mono"/>
              </a:rPr>
              <a:t>NumberBox</a:t>
            </a:r>
            <a:r>
              <a:rPr kumimoji="0" lang="fr-FR" altLang="fr-FR" sz="1400" b="0" i="0" u="none" strike="noStrike" cap="none" normalizeH="0" baseline="0">
                <a:ln>
                  <a:noFill/>
                </a:ln>
                <a:solidFill>
                  <a:srgbClr val="A9B7C6"/>
                </a:solidFill>
                <a:effectLst/>
                <a:latin typeface="JetBrains Mono"/>
              </a:rPr>
              <a:t>(</a:t>
            </a:r>
            <a:r>
              <a:rPr kumimoji="0" lang="fr-FR" altLang="fr-FR" sz="1400" b="0" i="0" u="none" strike="noStrike" cap="none" normalizeH="0" baseline="0" err="1">
                <a:ln>
                  <a:noFill/>
                </a:ln>
                <a:solidFill>
                  <a:srgbClr val="A9B7C6"/>
                </a:solidFill>
                <a:effectLst/>
                <a:latin typeface="JetBrains Mono"/>
              </a:rPr>
              <a:t>fn</a:t>
            </a:r>
            <a:r>
              <a:rPr kumimoji="0" lang="fr-FR" altLang="fr-FR" sz="1400" b="0" i="0" u="none" strike="noStrike" cap="none" normalizeH="0" baseline="0">
                <a:ln>
                  <a:noFill/>
                </a:ln>
                <a:solidFill>
                  <a:srgbClr val="A9B7C6"/>
                </a:solidFill>
                <a:effectLst/>
                <a:latin typeface="JetBrains Mono"/>
              </a:rPr>
              <a:t>(</a:t>
            </a:r>
            <a:r>
              <a:rPr kumimoji="0" lang="fr-FR" altLang="fr-FR" sz="1400" b="0" i="0" u="none" strike="noStrike" cap="none" normalizeH="0" baseline="0" err="1">
                <a:ln>
                  <a:noFill/>
                </a:ln>
                <a:solidFill>
                  <a:srgbClr val="A9B7C6"/>
                </a:solidFill>
                <a:effectLst/>
                <a:latin typeface="JetBrains Mono"/>
              </a:rPr>
              <a:t>number</a:t>
            </a:r>
            <a:r>
              <a:rPr kumimoji="0" lang="fr-FR" altLang="fr-FR" sz="1400" b="0" i="0" u="none" strike="noStrike" cap="none" normalizeH="0" baseline="0">
                <a:ln>
                  <a:noFill/>
                </a:ln>
                <a:solidFill>
                  <a:srgbClr val="A9B7C6"/>
                </a:solidFill>
                <a:effectLst/>
                <a:latin typeface="JetBrains Mono"/>
              </a:rPr>
              <a:t>)) </a:t>
            </a:r>
            <a:r>
              <a:rPr kumimoji="0" lang="fr-FR" altLang="fr-FR" sz="1400" b="0" i="0" u="none" strike="noStrike" cap="none" normalizeH="0" baseline="0">
                <a:ln>
                  <a:noFill/>
                </a:ln>
                <a:solidFill>
                  <a:srgbClr val="808080"/>
                </a:solidFill>
                <a:effectLst/>
                <a:latin typeface="JetBrains Mono"/>
              </a:rPr>
              <a:t>// if </a:t>
            </a:r>
            <a:r>
              <a:rPr kumimoji="0" lang="fr-FR" altLang="fr-FR" sz="1400" b="0" i="0" u="none" strike="noStrike" cap="none" normalizeH="0" baseline="0" err="1">
                <a:ln>
                  <a:noFill/>
                </a:ln>
                <a:solidFill>
                  <a:srgbClr val="808080"/>
                </a:solidFill>
                <a:effectLst/>
                <a:latin typeface="JetBrains Mono"/>
              </a:rPr>
              <a:t>success</a:t>
            </a:r>
            <a:br>
              <a:rPr kumimoji="0" lang="fr-FR" altLang="fr-FR" sz="1400" b="0" i="0" u="none" strike="noStrike" cap="none" normalizeH="0" baseline="0">
                <a:ln>
                  <a:noFill/>
                </a:ln>
                <a:solidFill>
                  <a:srgbClr val="808080"/>
                </a:solidFill>
                <a:effectLst/>
                <a:latin typeface="JetBrains Mono"/>
              </a:rPr>
            </a:br>
            <a:r>
              <a:rPr kumimoji="0" lang="fr-FR" altLang="fr-FR" sz="1400" b="0" i="0" u="none" strike="noStrike" cap="none" normalizeH="0" baseline="0">
                <a:ln>
                  <a:noFill/>
                </a:ln>
                <a:solidFill>
                  <a:srgbClr val="808080"/>
                </a:solidFill>
                <a:effectLst/>
                <a:latin typeface="JetBrains Mono"/>
              </a:rPr>
              <a:t>  </a:t>
            </a:r>
            <a:r>
              <a:rPr kumimoji="0" lang="fr-FR" altLang="fr-FR" sz="1400" b="0" i="0" u="none" strike="noStrike" cap="none" normalizeH="0" baseline="0">
                <a:ln>
                  <a:noFill/>
                </a:ln>
                <a:solidFill>
                  <a:srgbClr val="A9B7C6"/>
                </a:solidFill>
                <a:effectLst/>
                <a:latin typeface="JetBrains Mono"/>
              </a:rPr>
              <a:t>}</a:t>
            </a:r>
            <a:r>
              <a:rPr kumimoji="0" lang="fr-FR" altLang="fr-FR" sz="1400" b="0" i="0" u="none" strike="noStrike" cap="none" normalizeH="0" baseline="0">
                <a:ln>
                  <a:noFill/>
                </a:ln>
                <a:solidFill>
                  <a:srgbClr val="CC7832"/>
                </a:solidFill>
                <a:effectLst/>
                <a:latin typeface="JetBrains Mono"/>
              </a:rPr>
              <a:t>,</a:t>
            </a:r>
            <a:br>
              <a:rPr kumimoji="0" lang="fr-FR" altLang="fr-FR" sz="1400" b="0" i="0" u="none" strike="noStrike" cap="none" normalizeH="0" baseline="0">
                <a:ln>
                  <a:noFill/>
                </a:ln>
                <a:solidFill>
                  <a:srgbClr val="CC7832"/>
                </a:solidFill>
                <a:effectLst/>
                <a:latin typeface="JetBrains Mono"/>
              </a:rPr>
            </a:br>
            <a:r>
              <a:rPr kumimoji="0" lang="fr-FR" altLang="fr-FR" sz="1400" b="0" i="0" u="none" strike="noStrike" cap="none" normalizeH="0" baseline="0">
                <a:ln>
                  <a:noFill/>
                </a:ln>
                <a:solidFill>
                  <a:srgbClr val="CC7832"/>
                </a:solidFill>
                <a:effectLst/>
                <a:latin typeface="JetBrains Mono"/>
              </a:rPr>
              <a:t>  </a:t>
            </a:r>
            <a:r>
              <a:rPr kumimoji="0" lang="fr-FR" altLang="fr-FR" sz="1400" b="0" i="0" u="none" strike="noStrike" cap="none" normalizeH="0" baseline="0">
                <a:ln>
                  <a:noFill/>
                </a:ln>
                <a:solidFill>
                  <a:srgbClr val="9876AA"/>
                </a:solidFill>
                <a:effectLst/>
                <a:latin typeface="JetBrains Mono"/>
              </a:rPr>
              <a:t>value</a:t>
            </a:r>
            <a:r>
              <a:rPr kumimoji="0" lang="fr-FR" altLang="fr-FR" sz="1400" b="0" i="0" u="none" strike="noStrike" cap="none" normalizeH="0" baseline="0">
                <a:ln>
                  <a:noFill/>
                </a:ln>
                <a:solidFill>
                  <a:srgbClr val="A9B7C6"/>
                </a:solidFill>
                <a:effectLst/>
                <a:latin typeface="JetBrains Mono"/>
              </a:rPr>
              <a:t>: </a:t>
            </a:r>
            <a:r>
              <a:rPr kumimoji="0" lang="fr-FR" altLang="fr-FR" sz="1400" b="0" i="0" u="none" strike="noStrike" cap="none" normalizeH="0" baseline="0" err="1">
                <a:ln>
                  <a:noFill/>
                </a:ln>
                <a:solidFill>
                  <a:srgbClr val="A9B7C6"/>
                </a:solidFill>
                <a:effectLst/>
                <a:latin typeface="JetBrains Mono"/>
              </a:rPr>
              <a:t>number</a:t>
            </a:r>
            <a:r>
              <a:rPr kumimoji="0" lang="fr-FR" altLang="fr-FR" sz="1400" b="0" i="0" u="none" strike="noStrike" cap="none" normalizeH="0" baseline="0">
                <a:ln>
                  <a:noFill/>
                </a:ln>
                <a:solidFill>
                  <a:srgbClr val="CC7832"/>
                </a:solidFill>
                <a:effectLst/>
                <a:latin typeface="JetBrains Mono"/>
              </a:rPr>
              <a:t>,</a:t>
            </a:r>
            <a:br>
              <a:rPr kumimoji="0" lang="fr-FR" altLang="fr-FR" sz="1400" b="0" i="0" u="none" strike="noStrike" cap="none" normalizeH="0" baseline="0">
                <a:ln>
                  <a:noFill/>
                </a:ln>
                <a:solidFill>
                  <a:srgbClr val="CC7832"/>
                </a:solidFill>
                <a:effectLst/>
                <a:latin typeface="JetBrains Mono"/>
              </a:rPr>
            </a:br>
            <a:r>
              <a:rPr kumimoji="0" lang="fr-FR" altLang="fr-FR" sz="1400" b="0" i="0" u="none" strike="noStrike" cap="none" normalizeH="0" baseline="0">
                <a:ln>
                  <a:noFill/>
                </a:ln>
                <a:solidFill>
                  <a:srgbClr val="A9B7C6"/>
                </a:solidFill>
                <a:effectLst/>
                <a:latin typeface="JetBrains Mono"/>
              </a:rPr>
              <a:t>})</a:t>
            </a:r>
            <a:endParaRPr kumimoji="0" lang="fr-FR" altLang="fr-FR" sz="1400" b="0" i="0" u="none" strike="noStrike" cap="none" normalizeH="0" baseline="0">
              <a:ln>
                <a:noFill/>
              </a:ln>
              <a:solidFill>
                <a:schemeClr val="tx1"/>
              </a:solidFill>
              <a:effectLst/>
              <a:latin typeface="Arial" panose="020B0604020202020204" pitchFamily="34" charset="0"/>
            </a:endParaRPr>
          </a:p>
        </p:txBody>
      </p:sp>
      <p:sp>
        <p:nvSpPr>
          <p:cNvPr id="8" name="Titre 1">
            <a:extLst>
              <a:ext uri="{FF2B5EF4-FFF2-40B4-BE49-F238E27FC236}">
                <a16:creationId xmlns:a16="http://schemas.microsoft.com/office/drawing/2014/main" id="{0FB978B6-A61F-40DB-A352-4D0EE051CCED}"/>
              </a:ext>
            </a:extLst>
          </p:cNvPr>
          <p:cNvSpPr>
            <a:spLocks noGrp="1"/>
          </p:cNvSpPr>
          <p:nvPr>
            <p:ph type="title"/>
          </p:nvPr>
        </p:nvSpPr>
        <p:spPr>
          <a:xfrm>
            <a:off x="575894" y="729658"/>
            <a:ext cx="11029616" cy="988332"/>
          </a:xfrm>
        </p:spPr>
        <p:txBody>
          <a:bodyPr anchor="ctr"/>
          <a:lstStyle/>
          <a:p>
            <a:r>
              <a:rPr lang="en-US"/>
              <a:t>Declarative if … then: Functors</a:t>
            </a:r>
          </a:p>
        </p:txBody>
      </p:sp>
      <p:cxnSp>
        <p:nvCxnSpPr>
          <p:cNvPr id="10" name="Connecteur droit avec flèche 9">
            <a:extLst>
              <a:ext uri="{FF2B5EF4-FFF2-40B4-BE49-F238E27FC236}">
                <a16:creationId xmlns:a16="http://schemas.microsoft.com/office/drawing/2014/main" id="{D561D2E6-F642-4CBB-B550-BF0F735F0713}"/>
              </a:ext>
            </a:extLst>
          </p:cNvPr>
          <p:cNvCxnSpPr>
            <a:stCxn id="4" idx="3"/>
            <a:endCxn id="5" idx="1"/>
          </p:cNvCxnSpPr>
          <p:nvPr/>
        </p:nvCxnSpPr>
        <p:spPr>
          <a:xfrm>
            <a:off x="5539780" y="5221630"/>
            <a:ext cx="906337" cy="0"/>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11" name="Rectangle 10">
            <a:extLst>
              <a:ext uri="{FF2B5EF4-FFF2-40B4-BE49-F238E27FC236}">
                <a16:creationId xmlns:a16="http://schemas.microsoft.com/office/drawing/2014/main" id="{253361B4-C740-4D26-AD9D-6C60A138693D}"/>
              </a:ext>
            </a:extLst>
          </p:cNvPr>
          <p:cNvSpPr/>
          <p:nvPr/>
        </p:nvSpPr>
        <p:spPr>
          <a:xfrm>
            <a:off x="575894" y="2276901"/>
            <a:ext cx="1214806" cy="2059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E9DCD25F-F326-4BDD-A148-5313EF333AAD}"/>
              </a:ext>
            </a:extLst>
          </p:cNvPr>
          <p:cNvSpPr/>
          <p:nvPr/>
        </p:nvSpPr>
        <p:spPr>
          <a:xfrm>
            <a:off x="575894" y="4391451"/>
            <a:ext cx="1214806" cy="2059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7075856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94F8A7-3807-4DD7-99E3-CFA201E3A34B}"/>
              </a:ext>
            </a:extLst>
          </p:cNvPr>
          <p:cNvSpPr>
            <a:spLocks noGrp="1"/>
          </p:cNvSpPr>
          <p:nvPr>
            <p:ph type="title"/>
          </p:nvPr>
        </p:nvSpPr>
        <p:spPr/>
        <p:txBody>
          <a:bodyPr anchor="ctr"/>
          <a:lstStyle/>
          <a:p>
            <a:r>
              <a:rPr lang="en-US"/>
              <a:t>Declarative if … then: Functors</a:t>
            </a:r>
            <a:endParaRPr lang="fr-FR"/>
          </a:p>
        </p:txBody>
      </p:sp>
      <p:pic>
        <p:nvPicPr>
          <p:cNvPr id="9218" name="Picture 2" descr="The magic behind NumberBox">
            <a:extLst>
              <a:ext uri="{FF2B5EF4-FFF2-40B4-BE49-F238E27FC236}">
                <a16:creationId xmlns:a16="http://schemas.microsoft.com/office/drawing/2014/main" id="{E9E907CA-E4A9-4C61-820D-3AE354F5E7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 y="2378868"/>
            <a:ext cx="12192000" cy="2100263"/>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75EA28BF-9DB7-4389-B03C-70F97BB8FD17}"/>
              </a:ext>
            </a:extLst>
          </p:cNvPr>
          <p:cNvSpPr txBox="1"/>
          <p:nvPr/>
        </p:nvSpPr>
        <p:spPr>
          <a:xfrm>
            <a:off x="3829506" y="5477408"/>
            <a:ext cx="4522392" cy="646331"/>
          </a:xfrm>
          <a:prstGeom prst="rect">
            <a:avLst/>
          </a:prstGeom>
          <a:noFill/>
        </p:spPr>
        <p:txBody>
          <a:bodyPr wrap="none" rtlCol="0">
            <a:spAutoFit/>
          </a:bodyPr>
          <a:lstStyle/>
          <a:p>
            <a:r>
              <a:rPr lang="fr-FR" sz="3600">
                <a:solidFill>
                  <a:srgbClr val="FF0000"/>
                </a:solidFill>
              </a:rPr>
              <a:t>Apply value to function</a:t>
            </a:r>
          </a:p>
        </p:txBody>
      </p:sp>
    </p:spTree>
    <p:extLst>
      <p:ext uri="{BB962C8B-B14F-4D97-AF65-F5344CB8AC3E}">
        <p14:creationId xmlns:p14="http://schemas.microsoft.com/office/powerpoint/2010/main" val="391839389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63" name="Rectangle 41">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4" name="Rectangle 43">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65" name="Rectangle 45">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66" name="Rectangle 47">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67" name="Rectangle 49">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75CE86E-AF72-4F57-8807-16AE7DB9C9A0}"/>
              </a:ext>
            </a:extLst>
          </p:cNvPr>
          <p:cNvSpPr>
            <a:spLocks noGrp="1"/>
          </p:cNvSpPr>
          <p:nvPr>
            <p:ph type="title"/>
          </p:nvPr>
        </p:nvSpPr>
        <p:spPr>
          <a:xfrm>
            <a:off x="4857404" y="1577340"/>
            <a:ext cx="6228950" cy="3703320"/>
          </a:xfrm>
        </p:spPr>
        <p:txBody>
          <a:bodyPr vert="horz" lIns="91440" tIns="45720" rIns="91440" bIns="45720" rtlCol="0" anchor="ctr">
            <a:normAutofit/>
          </a:bodyPr>
          <a:lstStyle/>
          <a:p>
            <a:pPr>
              <a:lnSpc>
                <a:spcPct val="90000"/>
              </a:lnSpc>
            </a:pPr>
            <a:r>
              <a:rPr lang="en-US" sz="2600">
                <a:solidFill>
                  <a:schemeClr val="tx2"/>
                </a:solidFill>
              </a:rPr>
              <a:t>In essence, a functor is nothing more than a </a:t>
            </a:r>
            <a:r>
              <a:rPr lang="en-US" sz="2600" u="sng">
                <a:solidFill>
                  <a:schemeClr val="tx2"/>
                </a:solidFill>
              </a:rPr>
              <a:t>data structure that you can map functions over </a:t>
            </a:r>
            <a:r>
              <a:rPr lang="en-US" sz="2600">
                <a:solidFill>
                  <a:schemeClr val="tx2"/>
                </a:solidFill>
              </a:rPr>
              <a:t>with the purpose of lifting values into a wrapper, modifying them, and then putting them back into a wrapper. It’s a design pattern that defines semantics for how map should work. </a:t>
            </a:r>
          </a:p>
        </p:txBody>
      </p:sp>
      <p:sp>
        <p:nvSpPr>
          <p:cNvPr id="3" name="Espace réservé du texte 2">
            <a:extLst>
              <a:ext uri="{FF2B5EF4-FFF2-40B4-BE49-F238E27FC236}">
                <a16:creationId xmlns:a16="http://schemas.microsoft.com/office/drawing/2014/main" id="{E3FDB1E7-D78A-44F8-826C-955BF01C6A89}"/>
              </a:ext>
            </a:extLst>
          </p:cNvPr>
          <p:cNvSpPr>
            <a:spLocks noGrp="1"/>
          </p:cNvSpPr>
          <p:nvPr>
            <p:ph type="body" idx="1"/>
          </p:nvPr>
        </p:nvSpPr>
        <p:spPr>
          <a:xfrm>
            <a:off x="1591864" y="1577340"/>
            <a:ext cx="2831244" cy="3703320"/>
          </a:xfrm>
          <a:ln w="57150">
            <a:noFill/>
          </a:ln>
        </p:spPr>
        <p:txBody>
          <a:bodyPr vert="horz" lIns="91440" tIns="45720" rIns="91440" bIns="45720" rtlCol="0" anchor="ctr">
            <a:normAutofit/>
          </a:bodyPr>
          <a:lstStyle/>
          <a:p>
            <a:r>
              <a:rPr lang="en-US" sz="2800"/>
              <a:t>Luis Atencio, Functional Programming in JS</a:t>
            </a:r>
          </a:p>
        </p:txBody>
      </p:sp>
      <p:sp>
        <p:nvSpPr>
          <p:cNvPr id="68" name="Rectangle 51">
            <a:extLst>
              <a:ext uri="{FF2B5EF4-FFF2-40B4-BE49-F238E27FC236}">
                <a16:creationId xmlns:a16="http://schemas.microsoft.com/office/drawing/2014/main" id="{11D976D6-8C98-48CC-8C34-0468F31678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13938" y="3383280"/>
            <a:ext cx="228600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69" name="Rectangle 53">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88596" y="3383280"/>
            <a:ext cx="3703320" cy="914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259406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35" name="Rectangle 34">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75CE86E-AF72-4F57-8807-16AE7DB9C9A0}"/>
              </a:ext>
            </a:extLst>
          </p:cNvPr>
          <p:cNvSpPr>
            <a:spLocks noGrp="1"/>
          </p:cNvSpPr>
          <p:nvPr>
            <p:ph type="title"/>
          </p:nvPr>
        </p:nvSpPr>
        <p:spPr>
          <a:xfrm>
            <a:off x="4857404" y="1577340"/>
            <a:ext cx="6228950" cy="3703320"/>
          </a:xfrm>
        </p:spPr>
        <p:txBody>
          <a:bodyPr vert="horz" lIns="91440" tIns="45720" rIns="91440" bIns="45720" rtlCol="0" anchor="ctr">
            <a:normAutofit/>
          </a:bodyPr>
          <a:lstStyle/>
          <a:p>
            <a:pPr>
              <a:lnSpc>
                <a:spcPct val="90000"/>
              </a:lnSpc>
            </a:pPr>
            <a:r>
              <a:rPr lang="en-US" sz="2100">
                <a:solidFill>
                  <a:schemeClr val="tx2"/>
                </a:solidFill>
              </a:rPr>
              <a:t>Their practical purpose is to create a context or an abstraction that allows you to </a:t>
            </a:r>
            <a:r>
              <a:rPr lang="en-US" sz="2100" u="sng">
                <a:solidFill>
                  <a:schemeClr val="tx2"/>
                </a:solidFill>
              </a:rPr>
              <a:t>securely manipulate and apply operations to values without changing any original values</a:t>
            </a:r>
            <a:r>
              <a:rPr lang="en-US" sz="2100">
                <a:solidFill>
                  <a:schemeClr val="tx2"/>
                </a:solidFill>
              </a:rPr>
              <a:t>. </a:t>
            </a:r>
            <a:r>
              <a:rPr lang="en-US" sz="2100" u="sng">
                <a:solidFill>
                  <a:schemeClr val="tx2"/>
                </a:solidFill>
              </a:rPr>
              <a:t>This is evident in the way map transforms one array into another without altering the original array</a:t>
            </a:r>
            <a:r>
              <a:rPr lang="en-US" sz="2100">
                <a:solidFill>
                  <a:schemeClr val="tx2"/>
                </a:solidFill>
              </a:rPr>
              <a:t>; this concept equally translates to any container type. </a:t>
            </a:r>
          </a:p>
        </p:txBody>
      </p:sp>
      <p:sp>
        <p:nvSpPr>
          <p:cNvPr id="3" name="Espace réservé du texte 2">
            <a:extLst>
              <a:ext uri="{FF2B5EF4-FFF2-40B4-BE49-F238E27FC236}">
                <a16:creationId xmlns:a16="http://schemas.microsoft.com/office/drawing/2014/main" id="{E3FDB1E7-D78A-44F8-826C-955BF01C6A89}"/>
              </a:ext>
            </a:extLst>
          </p:cNvPr>
          <p:cNvSpPr>
            <a:spLocks noGrp="1"/>
          </p:cNvSpPr>
          <p:nvPr>
            <p:ph type="body" idx="1"/>
          </p:nvPr>
        </p:nvSpPr>
        <p:spPr>
          <a:xfrm>
            <a:off x="1591864" y="1577340"/>
            <a:ext cx="2782940" cy="3703320"/>
          </a:xfrm>
          <a:ln w="57150">
            <a:noFill/>
          </a:ln>
        </p:spPr>
        <p:txBody>
          <a:bodyPr vert="horz" lIns="91440" tIns="45720" rIns="91440" bIns="45720" rtlCol="0" anchor="ctr">
            <a:normAutofit/>
          </a:bodyPr>
          <a:lstStyle/>
          <a:p>
            <a:r>
              <a:rPr lang="en-US" sz="2800"/>
              <a:t>Luis Atencio, Functional Programming in JS</a:t>
            </a:r>
          </a:p>
        </p:txBody>
      </p:sp>
      <p:sp>
        <p:nvSpPr>
          <p:cNvPr id="37" name="Rectangle 36">
            <a:extLst>
              <a:ext uri="{FF2B5EF4-FFF2-40B4-BE49-F238E27FC236}">
                <a16:creationId xmlns:a16="http://schemas.microsoft.com/office/drawing/2014/main" id="{11D976D6-8C98-48CC-8C34-0468F31678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13938" y="3383280"/>
            <a:ext cx="228600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88596" y="3383280"/>
            <a:ext cx="3703320" cy="914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8877891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34BFB7C5-23B6-4047-BF5E-F9EEBB437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37DA931-62D6-4B32-9103-84C0960AE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420" y="457200"/>
            <a:ext cx="6248454" cy="585973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ZoneTexte 2">
            <a:extLst>
              <a:ext uri="{FF2B5EF4-FFF2-40B4-BE49-F238E27FC236}">
                <a16:creationId xmlns:a16="http://schemas.microsoft.com/office/drawing/2014/main" id="{93BD9D7F-B607-490C-8EB1-06446DC7F61F}"/>
              </a:ext>
            </a:extLst>
          </p:cNvPr>
          <p:cNvSpPr txBox="1"/>
          <p:nvPr/>
        </p:nvSpPr>
        <p:spPr>
          <a:xfrm>
            <a:off x="2156346" y="849745"/>
            <a:ext cx="5526993" cy="4745836"/>
          </a:xfrm>
          <a:prstGeom prst="rect">
            <a:avLst/>
          </a:prstGeom>
        </p:spPr>
        <p:txBody>
          <a:bodyPr vert="horz" lIns="91440" tIns="45720" rIns="91440" bIns="45720" rtlCol="0" anchor="ctr">
            <a:normAutofit/>
          </a:bodyPr>
          <a:lstStyle/>
          <a:p>
            <a:pPr>
              <a:spcBef>
                <a:spcPct val="0"/>
              </a:spcBef>
              <a:spcAft>
                <a:spcPts val="600"/>
              </a:spcAft>
            </a:pPr>
            <a:r>
              <a:rPr lang="en-US" sz="6000" cap="all">
                <a:solidFill>
                  <a:srgbClr val="FFFFFF"/>
                </a:solidFill>
                <a:latin typeface="+mj-lt"/>
                <a:ea typeface="+mj-ea"/>
                <a:cs typeface="+mj-cs"/>
              </a:rPr>
              <a:t>Array is a functor !</a:t>
            </a:r>
          </a:p>
        </p:txBody>
      </p:sp>
      <p:sp>
        <p:nvSpPr>
          <p:cNvPr id="20" name="Rectangle 19">
            <a:extLst>
              <a:ext uri="{FF2B5EF4-FFF2-40B4-BE49-F238E27FC236}">
                <a16:creationId xmlns:a16="http://schemas.microsoft.com/office/drawing/2014/main" id="{4695E140-9B6E-43E9-B17E-CDFE3FCA8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453642"/>
            <a:ext cx="3615595" cy="5863293"/>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FBC3CD9F-A361-4496-A6E0-24338B2A69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1191" y="457201"/>
            <a:ext cx="1106164" cy="585973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33" name="Picture 2" descr="Waw GIFs | Tenor">
            <a:extLst>
              <a:ext uri="{FF2B5EF4-FFF2-40B4-BE49-F238E27FC236}">
                <a16:creationId xmlns:a16="http://schemas.microsoft.com/office/drawing/2014/main" id="{EF1767D7-2ED2-4145-BCE7-6CFC1B5E69C9}"/>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889919" y="2599475"/>
            <a:ext cx="2095500" cy="157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556778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FF1DB184-1298-4BB1-ACFC-EED96FB009D5}"/>
              </a:ext>
            </a:extLst>
          </p:cNvPr>
          <p:cNvSpPr txBox="1"/>
          <p:nvPr/>
        </p:nvSpPr>
        <p:spPr>
          <a:xfrm>
            <a:off x="3564435" y="4169421"/>
            <a:ext cx="7591245" cy="523220"/>
          </a:xfrm>
          <a:prstGeom prst="rect">
            <a:avLst/>
          </a:prstGeom>
          <a:noFill/>
        </p:spPr>
        <p:txBody>
          <a:bodyPr wrap="none" rtlCol="0">
            <a:spAutoFit/>
          </a:bodyPr>
          <a:lstStyle/>
          <a:p>
            <a:r>
              <a:rPr lang="fr-FR" sz="2800" err="1">
                <a:solidFill>
                  <a:srgbClr val="EE2676"/>
                </a:solidFill>
              </a:rPr>
              <a:t>Should</a:t>
            </a:r>
            <a:r>
              <a:rPr lang="fr-FR" sz="2800">
                <a:solidFill>
                  <a:srgbClr val="EE2676"/>
                </a:solidFill>
              </a:rPr>
              <a:t> not return an </a:t>
            </a:r>
            <a:r>
              <a:rPr lang="fr-FR" sz="2800" err="1">
                <a:solidFill>
                  <a:srgbClr val="EE2676"/>
                </a:solidFill>
              </a:rPr>
              <a:t>undefined</a:t>
            </a:r>
            <a:r>
              <a:rPr lang="fr-FR" sz="2800">
                <a:solidFill>
                  <a:srgbClr val="EE2676"/>
                </a:solidFill>
              </a:rPr>
              <a:t>, exception or </a:t>
            </a:r>
            <a:r>
              <a:rPr lang="fr-FR" sz="2800" err="1">
                <a:solidFill>
                  <a:srgbClr val="EE2676"/>
                </a:solidFill>
              </a:rPr>
              <a:t>null</a:t>
            </a:r>
            <a:r>
              <a:rPr lang="fr-FR" sz="2800">
                <a:solidFill>
                  <a:srgbClr val="EE2676"/>
                </a:solidFill>
              </a:rPr>
              <a:t> !</a:t>
            </a:r>
          </a:p>
        </p:txBody>
      </p:sp>
      <p:sp>
        <p:nvSpPr>
          <p:cNvPr id="4" name="Rectangle 1">
            <a:extLst>
              <a:ext uri="{FF2B5EF4-FFF2-40B4-BE49-F238E27FC236}">
                <a16:creationId xmlns:a16="http://schemas.microsoft.com/office/drawing/2014/main" id="{D9370D97-8D22-4BF1-AC0D-0D4E18D81641}"/>
              </a:ext>
            </a:extLst>
          </p:cNvPr>
          <p:cNvSpPr>
            <a:spLocks noChangeArrowheads="1"/>
          </p:cNvSpPr>
          <p:nvPr/>
        </p:nvSpPr>
        <p:spPr bwMode="auto">
          <a:xfrm>
            <a:off x="828441" y="2196775"/>
            <a:ext cx="4963886" cy="175432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a:ln>
                  <a:noFill/>
                </a:ln>
                <a:solidFill>
                  <a:srgbClr val="CC7832"/>
                </a:solidFill>
                <a:effectLst/>
                <a:latin typeface="JetBrains Mono"/>
              </a:rPr>
              <a:t>const </a:t>
            </a:r>
            <a:r>
              <a:rPr kumimoji="0" lang="fr-FR" altLang="fr-FR" sz="1200" b="0" i="0" u="none" strike="noStrike" cap="none" normalizeH="0" baseline="0" err="1">
                <a:ln>
                  <a:noFill/>
                </a:ln>
                <a:solidFill>
                  <a:srgbClr val="FFC66D"/>
                </a:solidFill>
                <a:effectLst/>
                <a:latin typeface="JetBrains Mono"/>
              </a:rPr>
              <a:t>NumberBox</a:t>
            </a:r>
            <a:r>
              <a:rPr kumimoji="0" lang="fr-FR" altLang="fr-FR" sz="1200" b="0" i="0" u="none" strike="noStrike" cap="none" normalizeH="0" baseline="0">
                <a:ln>
                  <a:noFill/>
                </a:ln>
                <a:solidFill>
                  <a:srgbClr val="FFC66D"/>
                </a:solidFill>
                <a:effectLst/>
                <a:latin typeface="JetBrains Mono"/>
              </a:rPr>
              <a:t> </a:t>
            </a:r>
            <a:r>
              <a:rPr kumimoji="0" lang="fr-FR" altLang="fr-FR" sz="1200" b="0" i="0" u="none" strike="noStrike" cap="none" normalizeH="0" baseline="0">
                <a:ln>
                  <a:noFill/>
                </a:ln>
                <a:solidFill>
                  <a:srgbClr val="A9B7C6"/>
                </a:solidFill>
                <a:effectLst/>
                <a:latin typeface="JetBrains Mono"/>
              </a:rPr>
              <a:t>= </a:t>
            </a:r>
            <a:r>
              <a:rPr kumimoji="0" lang="fr-FR" altLang="fr-FR" sz="1200" b="0" i="0" u="none" strike="noStrike" cap="none" normalizeH="0" baseline="0" err="1">
                <a:ln>
                  <a:noFill/>
                </a:ln>
                <a:solidFill>
                  <a:srgbClr val="A9B7C6"/>
                </a:solidFill>
                <a:effectLst/>
                <a:latin typeface="JetBrains Mono"/>
              </a:rPr>
              <a:t>number</a:t>
            </a:r>
            <a:r>
              <a:rPr kumimoji="0" lang="fr-FR" altLang="fr-FR" sz="1200" b="0" i="0" u="none" strike="noStrike" cap="none" normalizeH="0" baseline="0">
                <a:ln>
                  <a:noFill/>
                </a:ln>
                <a:solidFill>
                  <a:srgbClr val="A9B7C6"/>
                </a:solidFill>
                <a:effectLst/>
                <a:latin typeface="JetBrains Mono"/>
              </a:rPr>
              <a:t> =&gt; ({</a:t>
            </a:r>
            <a:br>
              <a:rPr kumimoji="0" lang="fr-FR" altLang="fr-FR" sz="1200" b="0" i="0" u="none" strike="noStrike" cap="none" normalizeH="0" baseline="0">
                <a:ln>
                  <a:noFill/>
                </a:ln>
                <a:solidFill>
                  <a:srgbClr val="A9B7C6"/>
                </a:solidFill>
                <a:effectLst/>
                <a:latin typeface="JetBrains Mono"/>
              </a:rPr>
            </a:br>
            <a:r>
              <a:rPr kumimoji="0" lang="fr-FR" altLang="fr-FR" sz="1200" b="0" i="0" u="none" strike="noStrike" cap="none" normalizeH="0" baseline="0">
                <a:ln>
                  <a:noFill/>
                </a:ln>
                <a:solidFill>
                  <a:srgbClr val="A9B7C6"/>
                </a:solidFill>
                <a:effectLst/>
                <a:latin typeface="JetBrains Mono"/>
              </a:rPr>
              <a:t>  </a:t>
            </a:r>
            <a:r>
              <a:rPr kumimoji="0" lang="fr-FR" altLang="fr-FR" sz="1200" b="0" i="0" u="none" strike="noStrike" cap="none" normalizeH="0" baseline="0" err="1">
                <a:ln>
                  <a:noFill/>
                </a:ln>
                <a:solidFill>
                  <a:srgbClr val="FFC66D"/>
                </a:solidFill>
                <a:effectLst/>
                <a:latin typeface="JetBrains Mono"/>
              </a:rPr>
              <a:t>map</a:t>
            </a:r>
            <a:r>
              <a:rPr kumimoji="0" lang="fr-FR" altLang="fr-FR" sz="1200" b="0" i="0" u="none" strike="noStrike" cap="none" normalizeH="0" baseline="0">
                <a:ln>
                  <a:noFill/>
                </a:ln>
                <a:solidFill>
                  <a:srgbClr val="A9B7C6"/>
                </a:solidFill>
                <a:effectLst/>
                <a:latin typeface="JetBrains Mono"/>
              </a:rPr>
              <a:t>: (</a:t>
            </a:r>
            <a:r>
              <a:rPr kumimoji="0" lang="fr-FR" altLang="fr-FR" sz="1200" b="0" i="0" u="none" strike="noStrike" cap="none" normalizeH="0" baseline="0" err="1">
                <a:ln>
                  <a:noFill/>
                </a:ln>
                <a:solidFill>
                  <a:srgbClr val="A9B7C6"/>
                </a:solidFill>
                <a:effectLst/>
                <a:latin typeface="JetBrains Mono"/>
              </a:rPr>
              <a:t>fn</a:t>
            </a:r>
            <a:r>
              <a:rPr kumimoji="0" lang="fr-FR" altLang="fr-FR" sz="1200" b="0" i="0" u="none" strike="noStrike" cap="none" normalizeH="0" baseline="0">
                <a:ln>
                  <a:noFill/>
                </a:ln>
                <a:solidFill>
                  <a:srgbClr val="A9B7C6"/>
                </a:solidFill>
                <a:effectLst/>
                <a:latin typeface="JetBrains Mono"/>
              </a:rPr>
              <a:t>) =&gt; {</a:t>
            </a:r>
            <a:br>
              <a:rPr kumimoji="0" lang="fr-FR" altLang="fr-FR" sz="1200" b="0" i="0" u="none" strike="noStrike" cap="none" normalizeH="0" baseline="0">
                <a:ln>
                  <a:noFill/>
                </a:ln>
                <a:solidFill>
                  <a:srgbClr val="A9B7C6"/>
                </a:solidFill>
                <a:effectLst/>
                <a:latin typeface="JetBrains Mono"/>
              </a:rPr>
            </a:br>
            <a:r>
              <a:rPr kumimoji="0" lang="fr-FR" altLang="fr-FR" sz="1200" b="0" i="0" u="none" strike="noStrike" cap="none" normalizeH="0" baseline="0">
                <a:ln>
                  <a:noFill/>
                </a:ln>
                <a:solidFill>
                  <a:srgbClr val="A9B7C6"/>
                </a:solidFill>
                <a:effectLst/>
                <a:latin typeface="JetBrains Mono"/>
              </a:rPr>
              <a:t>    </a:t>
            </a:r>
            <a:r>
              <a:rPr kumimoji="0" lang="fr-FR" altLang="fr-FR" sz="1200" b="0" i="0" u="none" strike="noStrike" cap="none" normalizeH="0" baseline="0">
                <a:ln>
                  <a:noFill/>
                </a:ln>
                <a:solidFill>
                  <a:srgbClr val="CC7832"/>
                </a:solidFill>
                <a:effectLst/>
                <a:latin typeface="JetBrains Mono"/>
              </a:rPr>
              <a:t>if </a:t>
            </a:r>
            <a:r>
              <a:rPr kumimoji="0" lang="fr-FR" altLang="fr-FR" sz="1200" b="0" i="0" u="none" strike="noStrike" cap="none" normalizeH="0" baseline="0">
                <a:ln>
                  <a:noFill/>
                </a:ln>
                <a:solidFill>
                  <a:srgbClr val="A9B7C6"/>
                </a:solidFill>
                <a:effectLst/>
                <a:latin typeface="JetBrains Mono"/>
              </a:rPr>
              <a:t>(</a:t>
            </a:r>
            <a:r>
              <a:rPr kumimoji="0" lang="fr-FR" altLang="fr-FR" sz="1200" b="0" i="0" u="none" strike="noStrike" cap="none" normalizeH="0" baseline="0" err="1">
                <a:ln>
                  <a:noFill/>
                </a:ln>
                <a:solidFill>
                  <a:srgbClr val="CC7832"/>
                </a:solidFill>
                <a:effectLst/>
                <a:latin typeface="JetBrains Mono"/>
              </a:rPr>
              <a:t>typeof</a:t>
            </a:r>
            <a:r>
              <a:rPr kumimoji="0" lang="fr-FR" altLang="fr-FR" sz="1200" b="0" i="0" u="none" strike="noStrike" cap="none" normalizeH="0" baseline="0">
                <a:ln>
                  <a:noFill/>
                </a:ln>
                <a:solidFill>
                  <a:srgbClr val="CC7832"/>
                </a:solidFill>
                <a:effectLst/>
                <a:latin typeface="JetBrains Mono"/>
              </a:rPr>
              <a:t> </a:t>
            </a:r>
            <a:r>
              <a:rPr kumimoji="0" lang="fr-FR" altLang="fr-FR" sz="1200" b="0" i="0" u="none" strike="noStrike" cap="none" normalizeH="0" baseline="0" err="1">
                <a:ln>
                  <a:noFill/>
                </a:ln>
                <a:solidFill>
                  <a:srgbClr val="A9B7C6"/>
                </a:solidFill>
                <a:effectLst/>
                <a:latin typeface="JetBrains Mono"/>
              </a:rPr>
              <a:t>number</a:t>
            </a:r>
            <a:r>
              <a:rPr kumimoji="0" lang="fr-FR" altLang="fr-FR" sz="1200" b="0" i="0" u="none" strike="noStrike" cap="none" normalizeH="0" baseline="0">
                <a:ln>
                  <a:noFill/>
                </a:ln>
                <a:solidFill>
                  <a:srgbClr val="A9B7C6"/>
                </a:solidFill>
                <a:effectLst/>
                <a:latin typeface="JetBrains Mono"/>
              </a:rPr>
              <a:t> !== </a:t>
            </a:r>
            <a:r>
              <a:rPr kumimoji="0" lang="fr-FR" altLang="fr-FR" sz="1200" b="0" i="0" u="none" strike="noStrike" cap="none" normalizeH="0" baseline="0">
                <a:ln>
                  <a:noFill/>
                </a:ln>
                <a:solidFill>
                  <a:srgbClr val="6A8759"/>
                </a:solidFill>
                <a:effectLst/>
                <a:latin typeface="JetBrains Mono"/>
              </a:rPr>
              <a:t>'</a:t>
            </a:r>
            <a:r>
              <a:rPr kumimoji="0" lang="fr-FR" altLang="fr-FR" sz="1200" b="0" i="0" u="none" strike="noStrike" cap="none" normalizeH="0" baseline="0" err="1">
                <a:ln>
                  <a:noFill/>
                </a:ln>
                <a:solidFill>
                  <a:srgbClr val="6A8759"/>
                </a:solidFill>
                <a:effectLst/>
                <a:latin typeface="JetBrains Mono"/>
              </a:rPr>
              <a:t>number</a:t>
            </a:r>
            <a:r>
              <a:rPr kumimoji="0" lang="fr-FR" altLang="fr-FR" sz="1200" b="0" i="0" u="none" strike="noStrike" cap="none" normalizeH="0" baseline="0">
                <a:ln>
                  <a:noFill/>
                </a:ln>
                <a:solidFill>
                  <a:srgbClr val="6A8759"/>
                </a:solidFill>
                <a:effectLst/>
                <a:latin typeface="JetBrains Mono"/>
              </a:rPr>
              <a:t>'</a:t>
            </a:r>
            <a:r>
              <a:rPr kumimoji="0" lang="fr-FR" altLang="fr-FR" sz="1200" b="0" i="0" u="none" strike="noStrike" cap="none" normalizeH="0" baseline="0">
                <a:ln>
                  <a:noFill/>
                </a:ln>
                <a:solidFill>
                  <a:srgbClr val="A9B7C6"/>
                </a:solidFill>
                <a:effectLst/>
                <a:latin typeface="JetBrains Mono"/>
              </a:rPr>
              <a:t>) {</a:t>
            </a:r>
            <a:br>
              <a:rPr kumimoji="0" lang="fr-FR" altLang="fr-FR" sz="1200" b="0" i="0" u="none" strike="noStrike" cap="none" normalizeH="0" baseline="0">
                <a:ln>
                  <a:noFill/>
                </a:ln>
                <a:solidFill>
                  <a:srgbClr val="A9B7C6"/>
                </a:solidFill>
                <a:effectLst/>
                <a:latin typeface="JetBrains Mono"/>
              </a:rPr>
            </a:br>
            <a:r>
              <a:rPr kumimoji="0" lang="fr-FR" altLang="fr-FR" sz="1200" b="0" i="0" u="none" strike="noStrike" cap="none" normalizeH="0" baseline="0">
                <a:ln>
                  <a:noFill/>
                </a:ln>
                <a:solidFill>
                  <a:srgbClr val="A9B7C6"/>
                </a:solidFill>
                <a:effectLst/>
                <a:latin typeface="JetBrains Mono"/>
              </a:rPr>
              <a:t>      </a:t>
            </a:r>
            <a:r>
              <a:rPr kumimoji="0" lang="fr-FR" altLang="fr-FR" sz="1200" b="0" i="0" u="none" strike="noStrike" cap="none" normalizeH="0" baseline="0">
                <a:ln>
                  <a:noFill/>
                </a:ln>
                <a:solidFill>
                  <a:srgbClr val="CC7832"/>
                </a:solidFill>
                <a:effectLst/>
                <a:latin typeface="JetBrains Mono"/>
              </a:rPr>
              <a:t>return </a:t>
            </a:r>
            <a:r>
              <a:rPr kumimoji="0" lang="fr-FR" altLang="fr-FR" sz="1200" b="0" i="0" u="none" strike="noStrike" cap="none" normalizeH="0" baseline="0" err="1">
                <a:ln>
                  <a:noFill/>
                </a:ln>
                <a:solidFill>
                  <a:srgbClr val="FFC66D"/>
                </a:solidFill>
                <a:effectLst/>
                <a:latin typeface="JetBrains Mono"/>
              </a:rPr>
              <a:t>NumberBox</a:t>
            </a:r>
            <a:r>
              <a:rPr kumimoji="0" lang="fr-FR" altLang="fr-FR" sz="1200" b="0" i="0" u="none" strike="noStrike" cap="none" normalizeH="0" baseline="0">
                <a:ln>
                  <a:noFill/>
                </a:ln>
                <a:solidFill>
                  <a:srgbClr val="A9B7C6"/>
                </a:solidFill>
                <a:effectLst/>
                <a:latin typeface="JetBrains Mono"/>
              </a:rPr>
              <a:t>(</a:t>
            </a:r>
            <a:r>
              <a:rPr kumimoji="0" lang="fr-FR" altLang="fr-FR" sz="1200" b="1" i="1" u="none" strike="noStrike" cap="none" normalizeH="0" baseline="0">
                <a:ln>
                  <a:noFill/>
                </a:ln>
                <a:solidFill>
                  <a:srgbClr val="9876AA"/>
                </a:solidFill>
                <a:effectLst/>
                <a:latin typeface="JetBrains Mono"/>
              </a:rPr>
              <a:t>NaN</a:t>
            </a:r>
            <a:r>
              <a:rPr kumimoji="0" lang="fr-FR" altLang="fr-FR" sz="1200" b="0" i="0" u="none" strike="noStrike" cap="none" normalizeH="0" baseline="0">
                <a:ln>
                  <a:noFill/>
                </a:ln>
                <a:solidFill>
                  <a:srgbClr val="A9B7C6"/>
                </a:solidFill>
                <a:effectLst/>
                <a:latin typeface="JetBrains Mono"/>
              </a:rPr>
              <a:t>) </a:t>
            </a:r>
            <a:r>
              <a:rPr kumimoji="0" lang="fr-FR" altLang="fr-FR" sz="1200" b="0" i="0" u="none" strike="noStrike" cap="none" normalizeH="0" baseline="0">
                <a:ln>
                  <a:noFill/>
                </a:ln>
                <a:solidFill>
                  <a:srgbClr val="808080"/>
                </a:solidFill>
                <a:effectLst/>
                <a:latin typeface="JetBrains Mono"/>
              </a:rPr>
              <a:t>// if fail</a:t>
            </a:r>
            <a:br>
              <a:rPr kumimoji="0" lang="fr-FR" altLang="fr-FR" sz="1200" b="0" i="0" u="none" strike="noStrike" cap="none" normalizeH="0" baseline="0">
                <a:ln>
                  <a:noFill/>
                </a:ln>
                <a:solidFill>
                  <a:srgbClr val="808080"/>
                </a:solidFill>
                <a:effectLst/>
                <a:latin typeface="JetBrains Mono"/>
              </a:rPr>
            </a:br>
            <a:r>
              <a:rPr kumimoji="0" lang="fr-FR" altLang="fr-FR" sz="1200" b="0" i="0" u="none" strike="noStrike" cap="none" normalizeH="0" baseline="0">
                <a:ln>
                  <a:noFill/>
                </a:ln>
                <a:solidFill>
                  <a:srgbClr val="808080"/>
                </a:solidFill>
                <a:effectLst/>
                <a:latin typeface="JetBrains Mono"/>
              </a:rPr>
              <a:t>    </a:t>
            </a:r>
            <a:r>
              <a:rPr kumimoji="0" lang="fr-FR" altLang="fr-FR" sz="1200" b="0" i="0" u="none" strike="noStrike" cap="none" normalizeH="0" baseline="0">
                <a:ln>
                  <a:noFill/>
                </a:ln>
                <a:solidFill>
                  <a:srgbClr val="A9B7C6"/>
                </a:solidFill>
                <a:effectLst/>
                <a:latin typeface="JetBrains Mono"/>
              </a:rPr>
              <a:t>}</a:t>
            </a:r>
            <a:br>
              <a:rPr kumimoji="0" lang="fr-FR" altLang="fr-FR" sz="1200" b="0" i="0" u="none" strike="noStrike" cap="none" normalizeH="0" baseline="0">
                <a:ln>
                  <a:noFill/>
                </a:ln>
                <a:solidFill>
                  <a:srgbClr val="A9B7C6"/>
                </a:solidFill>
                <a:effectLst/>
                <a:latin typeface="JetBrains Mono"/>
              </a:rPr>
            </a:br>
            <a:r>
              <a:rPr kumimoji="0" lang="fr-FR" altLang="fr-FR" sz="1200" b="0" i="0" u="none" strike="noStrike" cap="none" normalizeH="0" baseline="0">
                <a:ln>
                  <a:noFill/>
                </a:ln>
                <a:solidFill>
                  <a:srgbClr val="A9B7C6"/>
                </a:solidFill>
                <a:effectLst/>
                <a:latin typeface="JetBrains Mono"/>
              </a:rPr>
              <a:t>    </a:t>
            </a:r>
            <a:r>
              <a:rPr kumimoji="0" lang="fr-FR" altLang="fr-FR" sz="1200" b="0" i="0" u="none" strike="noStrike" cap="none" normalizeH="0" baseline="0">
                <a:ln>
                  <a:noFill/>
                </a:ln>
                <a:solidFill>
                  <a:srgbClr val="CC7832"/>
                </a:solidFill>
                <a:effectLst/>
                <a:latin typeface="JetBrains Mono"/>
              </a:rPr>
              <a:t>return </a:t>
            </a:r>
            <a:r>
              <a:rPr kumimoji="0" lang="fr-FR" altLang="fr-FR" sz="1200" b="0" i="0" u="none" strike="noStrike" cap="none" normalizeH="0" baseline="0" err="1">
                <a:ln>
                  <a:noFill/>
                </a:ln>
                <a:solidFill>
                  <a:srgbClr val="FFC66D"/>
                </a:solidFill>
                <a:effectLst/>
                <a:latin typeface="JetBrains Mono"/>
              </a:rPr>
              <a:t>NumberBox</a:t>
            </a:r>
            <a:r>
              <a:rPr kumimoji="0" lang="fr-FR" altLang="fr-FR" sz="1200" b="0" i="0" u="none" strike="noStrike" cap="none" normalizeH="0" baseline="0">
                <a:ln>
                  <a:noFill/>
                </a:ln>
                <a:solidFill>
                  <a:srgbClr val="A9B7C6"/>
                </a:solidFill>
                <a:effectLst/>
                <a:latin typeface="JetBrains Mono"/>
              </a:rPr>
              <a:t>(</a:t>
            </a:r>
            <a:r>
              <a:rPr kumimoji="0" lang="fr-FR" altLang="fr-FR" sz="1200" b="0" i="0" u="none" strike="noStrike" cap="none" normalizeH="0" baseline="0" err="1">
                <a:ln>
                  <a:noFill/>
                </a:ln>
                <a:solidFill>
                  <a:srgbClr val="A9B7C6"/>
                </a:solidFill>
                <a:effectLst/>
                <a:latin typeface="JetBrains Mono"/>
              </a:rPr>
              <a:t>fn</a:t>
            </a:r>
            <a:r>
              <a:rPr kumimoji="0" lang="fr-FR" altLang="fr-FR" sz="1200" b="0" i="0" u="none" strike="noStrike" cap="none" normalizeH="0" baseline="0">
                <a:ln>
                  <a:noFill/>
                </a:ln>
                <a:solidFill>
                  <a:srgbClr val="A9B7C6"/>
                </a:solidFill>
                <a:effectLst/>
                <a:latin typeface="JetBrains Mono"/>
              </a:rPr>
              <a:t>(</a:t>
            </a:r>
            <a:r>
              <a:rPr kumimoji="0" lang="fr-FR" altLang="fr-FR" sz="1200" b="0" i="0" u="none" strike="noStrike" cap="none" normalizeH="0" baseline="0" err="1">
                <a:ln>
                  <a:noFill/>
                </a:ln>
                <a:solidFill>
                  <a:srgbClr val="A9B7C6"/>
                </a:solidFill>
                <a:effectLst/>
                <a:latin typeface="JetBrains Mono"/>
              </a:rPr>
              <a:t>number</a:t>
            </a:r>
            <a:r>
              <a:rPr kumimoji="0" lang="fr-FR" altLang="fr-FR" sz="1200" b="0" i="0" u="none" strike="noStrike" cap="none" normalizeH="0" baseline="0">
                <a:ln>
                  <a:noFill/>
                </a:ln>
                <a:solidFill>
                  <a:srgbClr val="A9B7C6"/>
                </a:solidFill>
                <a:effectLst/>
                <a:latin typeface="JetBrains Mono"/>
              </a:rPr>
              <a:t>)) </a:t>
            </a:r>
            <a:r>
              <a:rPr kumimoji="0" lang="fr-FR" altLang="fr-FR" sz="1200" b="0" i="0" u="none" strike="noStrike" cap="none" normalizeH="0" baseline="0">
                <a:ln>
                  <a:noFill/>
                </a:ln>
                <a:solidFill>
                  <a:srgbClr val="808080"/>
                </a:solidFill>
                <a:effectLst/>
                <a:latin typeface="JetBrains Mono"/>
              </a:rPr>
              <a:t>// if </a:t>
            </a:r>
            <a:r>
              <a:rPr kumimoji="0" lang="fr-FR" altLang="fr-FR" sz="1200" b="0" i="0" u="none" strike="noStrike" cap="none" normalizeH="0" baseline="0" err="1">
                <a:ln>
                  <a:noFill/>
                </a:ln>
                <a:solidFill>
                  <a:srgbClr val="808080"/>
                </a:solidFill>
                <a:effectLst/>
                <a:latin typeface="JetBrains Mono"/>
              </a:rPr>
              <a:t>success</a:t>
            </a:r>
            <a:br>
              <a:rPr kumimoji="0" lang="fr-FR" altLang="fr-FR" sz="1200" b="0" i="0" u="none" strike="noStrike" cap="none" normalizeH="0" baseline="0">
                <a:ln>
                  <a:noFill/>
                </a:ln>
                <a:solidFill>
                  <a:srgbClr val="808080"/>
                </a:solidFill>
                <a:effectLst/>
                <a:latin typeface="JetBrains Mono"/>
              </a:rPr>
            </a:br>
            <a:r>
              <a:rPr kumimoji="0" lang="fr-FR" altLang="fr-FR" sz="1200" b="0" i="0" u="none" strike="noStrike" cap="none" normalizeH="0" baseline="0">
                <a:ln>
                  <a:noFill/>
                </a:ln>
                <a:solidFill>
                  <a:srgbClr val="808080"/>
                </a:solidFill>
                <a:effectLst/>
                <a:latin typeface="JetBrains Mono"/>
              </a:rPr>
              <a:t>  </a:t>
            </a:r>
            <a:r>
              <a:rPr kumimoji="0" lang="fr-FR" altLang="fr-FR" sz="1200" b="0" i="0" u="none" strike="noStrike" cap="none" normalizeH="0" baseline="0">
                <a:ln>
                  <a:noFill/>
                </a:ln>
                <a:solidFill>
                  <a:srgbClr val="A9B7C6"/>
                </a:solidFill>
                <a:effectLst/>
                <a:latin typeface="JetBrains Mono"/>
              </a:rPr>
              <a:t>}</a:t>
            </a:r>
            <a:r>
              <a:rPr kumimoji="0" lang="fr-FR" altLang="fr-FR" sz="1200" b="0" i="0" u="none" strike="noStrike" cap="none" normalizeH="0" baseline="0">
                <a:ln>
                  <a:noFill/>
                </a:ln>
                <a:solidFill>
                  <a:srgbClr val="CC7832"/>
                </a:solidFill>
                <a:effectLst/>
                <a:latin typeface="JetBrains Mono"/>
              </a:rPr>
              <a:t>,</a:t>
            </a:r>
            <a:br>
              <a:rPr kumimoji="0" lang="fr-FR" altLang="fr-FR" sz="1200" b="0" i="0" u="none" strike="noStrike" cap="none" normalizeH="0" baseline="0">
                <a:ln>
                  <a:noFill/>
                </a:ln>
                <a:solidFill>
                  <a:srgbClr val="CC7832"/>
                </a:solidFill>
                <a:effectLst/>
                <a:latin typeface="JetBrains Mono"/>
              </a:rPr>
            </a:br>
            <a:r>
              <a:rPr kumimoji="0" lang="fr-FR" altLang="fr-FR" sz="1200" b="0" i="0" u="none" strike="noStrike" cap="none" normalizeH="0" baseline="0">
                <a:ln>
                  <a:noFill/>
                </a:ln>
                <a:solidFill>
                  <a:srgbClr val="CC7832"/>
                </a:solidFill>
                <a:effectLst/>
                <a:latin typeface="JetBrains Mono"/>
              </a:rPr>
              <a:t>  </a:t>
            </a:r>
            <a:r>
              <a:rPr kumimoji="0" lang="fr-FR" altLang="fr-FR" sz="1200" b="0" i="0" u="none" strike="noStrike" cap="none" normalizeH="0" baseline="0">
                <a:ln>
                  <a:noFill/>
                </a:ln>
                <a:solidFill>
                  <a:srgbClr val="9876AA"/>
                </a:solidFill>
                <a:effectLst/>
                <a:latin typeface="JetBrains Mono"/>
              </a:rPr>
              <a:t>value</a:t>
            </a:r>
            <a:r>
              <a:rPr kumimoji="0" lang="fr-FR" altLang="fr-FR" sz="1200" b="0" i="0" u="none" strike="noStrike" cap="none" normalizeH="0" baseline="0">
                <a:ln>
                  <a:noFill/>
                </a:ln>
                <a:solidFill>
                  <a:srgbClr val="A9B7C6"/>
                </a:solidFill>
                <a:effectLst/>
                <a:latin typeface="JetBrains Mono"/>
              </a:rPr>
              <a:t>: </a:t>
            </a:r>
            <a:r>
              <a:rPr kumimoji="0" lang="fr-FR" altLang="fr-FR" sz="1200" b="0" i="0" u="none" strike="noStrike" cap="none" normalizeH="0" baseline="0" err="1">
                <a:ln>
                  <a:noFill/>
                </a:ln>
                <a:solidFill>
                  <a:srgbClr val="A9B7C6"/>
                </a:solidFill>
                <a:effectLst/>
                <a:latin typeface="JetBrains Mono"/>
              </a:rPr>
              <a:t>number</a:t>
            </a:r>
            <a:r>
              <a:rPr kumimoji="0" lang="fr-FR" altLang="fr-FR" sz="1200" b="0" i="0" u="none" strike="noStrike" cap="none" normalizeH="0" baseline="0">
                <a:ln>
                  <a:noFill/>
                </a:ln>
                <a:solidFill>
                  <a:srgbClr val="CC7832"/>
                </a:solidFill>
                <a:effectLst/>
                <a:latin typeface="JetBrains Mono"/>
              </a:rPr>
              <a:t>,</a:t>
            </a:r>
            <a:br>
              <a:rPr kumimoji="0" lang="fr-FR" altLang="fr-FR" sz="1200" b="0" i="0" u="none" strike="noStrike" cap="none" normalizeH="0" baseline="0">
                <a:ln>
                  <a:noFill/>
                </a:ln>
                <a:solidFill>
                  <a:srgbClr val="CC7832"/>
                </a:solidFill>
                <a:effectLst/>
                <a:latin typeface="JetBrains Mono"/>
              </a:rPr>
            </a:br>
            <a:r>
              <a:rPr kumimoji="0" lang="fr-FR" altLang="fr-FR" sz="1200" b="0" i="0" u="none" strike="noStrike" cap="none" normalizeH="0" baseline="0">
                <a:ln>
                  <a:noFill/>
                </a:ln>
                <a:solidFill>
                  <a:srgbClr val="A9B7C6"/>
                </a:solidFill>
                <a:effectLst/>
                <a:latin typeface="JetBrains Mono"/>
              </a:rPr>
              <a:t>})</a:t>
            </a:r>
            <a:endParaRPr kumimoji="0" lang="fr-FR" altLang="fr-FR" sz="1200" b="0" i="0" u="none" strike="noStrike" cap="none" normalizeH="0" baseline="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1AC54EB4-035E-4373-B532-21D4B8DED3D6}"/>
              </a:ext>
            </a:extLst>
          </p:cNvPr>
          <p:cNvSpPr/>
          <p:nvPr/>
        </p:nvSpPr>
        <p:spPr>
          <a:xfrm>
            <a:off x="575894" y="2808185"/>
            <a:ext cx="4180114" cy="2497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ZoneTexte 2">
            <a:extLst>
              <a:ext uri="{FF2B5EF4-FFF2-40B4-BE49-F238E27FC236}">
                <a16:creationId xmlns:a16="http://schemas.microsoft.com/office/drawing/2014/main" id="{A4A6E060-C461-4599-A8FA-0E2A5CF59379}"/>
              </a:ext>
            </a:extLst>
          </p:cNvPr>
          <p:cNvSpPr txBox="1"/>
          <p:nvPr/>
        </p:nvSpPr>
        <p:spPr>
          <a:xfrm>
            <a:off x="6096000" y="4963886"/>
            <a:ext cx="3945311" cy="369332"/>
          </a:xfrm>
          <a:prstGeom prst="rect">
            <a:avLst/>
          </a:prstGeom>
          <a:noFill/>
        </p:spPr>
        <p:txBody>
          <a:bodyPr wrap="none" rtlCol="0">
            <a:spAutoFit/>
          </a:bodyPr>
          <a:lstStyle/>
          <a:p>
            <a:r>
              <a:rPr lang="fr-FR"/>
              <a:t>Like </a:t>
            </a:r>
            <a:r>
              <a:rPr lang="fr-FR" err="1"/>
              <a:t>Promise.then</a:t>
            </a:r>
            <a:r>
              <a:rPr lang="fr-FR"/>
              <a:t>().</a:t>
            </a:r>
            <a:r>
              <a:rPr lang="fr-FR" err="1"/>
              <a:t>then</a:t>
            </a:r>
            <a:r>
              <a:rPr lang="fr-FR"/>
              <a:t>().catch().</a:t>
            </a:r>
            <a:r>
              <a:rPr lang="fr-FR" err="1"/>
              <a:t>then</a:t>
            </a:r>
            <a:r>
              <a:rPr lang="fr-FR"/>
              <a:t>()</a:t>
            </a:r>
          </a:p>
        </p:txBody>
      </p:sp>
      <p:sp>
        <p:nvSpPr>
          <p:cNvPr id="9" name="Titre 1">
            <a:extLst>
              <a:ext uri="{FF2B5EF4-FFF2-40B4-BE49-F238E27FC236}">
                <a16:creationId xmlns:a16="http://schemas.microsoft.com/office/drawing/2014/main" id="{15353D81-6EB3-47FA-95E9-051EBDEE0809}"/>
              </a:ext>
            </a:extLst>
          </p:cNvPr>
          <p:cNvSpPr>
            <a:spLocks noGrp="1"/>
          </p:cNvSpPr>
          <p:nvPr>
            <p:ph type="title"/>
          </p:nvPr>
        </p:nvSpPr>
        <p:spPr>
          <a:xfrm>
            <a:off x="575894" y="729658"/>
            <a:ext cx="11029616" cy="988332"/>
          </a:xfrm>
        </p:spPr>
        <p:txBody>
          <a:bodyPr anchor="ctr"/>
          <a:lstStyle/>
          <a:p>
            <a:r>
              <a:rPr lang="en-US"/>
              <a:t>Declarative if … then: Functors</a:t>
            </a:r>
          </a:p>
        </p:txBody>
      </p:sp>
    </p:spTree>
    <p:extLst>
      <p:ext uri="{BB962C8B-B14F-4D97-AF65-F5344CB8AC3E}">
        <p14:creationId xmlns:p14="http://schemas.microsoft.com/office/powerpoint/2010/main" val="291185703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94F8A7-3807-4DD7-99E3-CFA201E3A34B}"/>
              </a:ext>
            </a:extLst>
          </p:cNvPr>
          <p:cNvSpPr>
            <a:spLocks noGrp="1"/>
          </p:cNvSpPr>
          <p:nvPr>
            <p:ph type="title"/>
          </p:nvPr>
        </p:nvSpPr>
        <p:spPr/>
        <p:txBody>
          <a:bodyPr anchor="ctr"/>
          <a:lstStyle/>
          <a:p>
            <a:r>
              <a:rPr lang="en-US"/>
              <a:t>“If … then” as an expression: Maybe</a:t>
            </a:r>
          </a:p>
        </p:txBody>
      </p:sp>
      <p:sp>
        <p:nvSpPr>
          <p:cNvPr id="3" name="Rectangle 1">
            <a:extLst>
              <a:ext uri="{FF2B5EF4-FFF2-40B4-BE49-F238E27FC236}">
                <a16:creationId xmlns:a16="http://schemas.microsoft.com/office/drawing/2014/main" id="{85870A15-445F-4B1C-B9F4-13EE538C4C8A}"/>
              </a:ext>
            </a:extLst>
          </p:cNvPr>
          <p:cNvSpPr>
            <a:spLocks noChangeArrowheads="1"/>
          </p:cNvSpPr>
          <p:nvPr/>
        </p:nvSpPr>
        <p:spPr bwMode="auto">
          <a:xfrm>
            <a:off x="5597234" y="4166892"/>
            <a:ext cx="6442363" cy="163121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const </a:t>
            </a:r>
            <a:r>
              <a:rPr kumimoji="0" lang="fr-FR" altLang="fr-FR" sz="20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formatUserName</a:t>
            </a:r>
            <a:r>
              <a:rPr kumimoji="0" lang="fr-FR" altLang="fr-FR" sz="2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fr-FR" altLang="fr-FR" sz="2000" b="0" i="0" u="none" strike="noStrike" cap="none" normalizeH="0" baseline="0" err="1">
                <a:ln>
                  <a:noFill/>
                </a:ln>
                <a:solidFill>
                  <a:srgbClr val="FFC66D"/>
                </a:solidFill>
                <a:effectLst/>
                <a:latin typeface="Courier New" panose="02070309020205020404" pitchFamily="49" charset="0"/>
                <a:cs typeface="Courier New" panose="02070309020205020404" pitchFamily="49" charset="0"/>
              </a:rPr>
              <a:t>MaybeNull</a:t>
            </a:r>
            <a:r>
              <a:rPr kumimoji="0" lang="fr-FR" altLang="fr-FR" sz="2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(user)</a:t>
            </a:r>
            <a:br>
              <a:rPr kumimoji="0" lang="fr-FR" altLang="fr-FR" sz="2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2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2000" b="0" i="0" u="none" strike="noStrike" cap="none" normalizeH="0" baseline="0" err="1">
                <a:ln>
                  <a:noFill/>
                </a:ln>
                <a:solidFill>
                  <a:srgbClr val="FFC66D"/>
                </a:solidFill>
                <a:effectLst/>
                <a:latin typeface="Courier New" panose="02070309020205020404" pitchFamily="49" charset="0"/>
                <a:cs typeface="Courier New" panose="02070309020205020404" pitchFamily="49" charset="0"/>
              </a:rPr>
              <a:t>map</a:t>
            </a:r>
            <a:r>
              <a:rPr kumimoji="0" lang="fr-FR" altLang="fr-FR" sz="2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(user =&gt; user.</a:t>
            </a:r>
            <a:r>
              <a:rPr kumimoji="0" lang="fr-FR" altLang="fr-FR" sz="2000" b="0" i="0" u="none" strike="noStrike" cap="none" normalizeH="0" baseline="0">
                <a:ln>
                  <a:noFill/>
                </a:ln>
                <a:solidFill>
                  <a:srgbClr val="9876AA"/>
                </a:solidFill>
                <a:effectLst/>
                <a:latin typeface="Courier New" panose="02070309020205020404" pitchFamily="49" charset="0"/>
                <a:cs typeface="Courier New" panose="02070309020205020404" pitchFamily="49" charset="0"/>
              </a:rPr>
              <a:t>name</a:t>
            </a:r>
            <a:r>
              <a:rPr kumimoji="0" lang="fr-FR" altLang="fr-FR" sz="2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2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2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2000" b="0" i="0" u="none" strike="noStrike" cap="none" normalizeH="0" baseline="0" err="1">
                <a:ln>
                  <a:noFill/>
                </a:ln>
                <a:solidFill>
                  <a:srgbClr val="FFC66D"/>
                </a:solidFill>
                <a:effectLst/>
                <a:latin typeface="Courier New" panose="02070309020205020404" pitchFamily="49" charset="0"/>
                <a:cs typeface="Courier New" panose="02070309020205020404" pitchFamily="49" charset="0"/>
              </a:rPr>
              <a:t>map</a:t>
            </a:r>
            <a:r>
              <a:rPr kumimoji="0" lang="fr-FR" altLang="fr-FR" sz="2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20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name</a:t>
            </a:r>
            <a:r>
              <a:rPr kumimoji="0" lang="fr-FR" altLang="fr-FR" sz="2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=&gt; </a:t>
            </a:r>
            <a:r>
              <a:rPr kumimoji="0" lang="fr-FR" altLang="fr-FR" sz="20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name.</a:t>
            </a:r>
            <a:r>
              <a:rPr kumimoji="0" lang="fr-FR" altLang="fr-FR" sz="2000" b="0" i="0" u="none" strike="noStrike" cap="none" normalizeH="0" baseline="0" err="1">
                <a:ln>
                  <a:noFill/>
                </a:ln>
                <a:solidFill>
                  <a:srgbClr val="FFC66D"/>
                </a:solidFill>
                <a:effectLst/>
                <a:latin typeface="Courier New" panose="02070309020205020404" pitchFamily="49" charset="0"/>
                <a:cs typeface="Courier New" panose="02070309020205020404" pitchFamily="49" charset="0"/>
              </a:rPr>
              <a:t>toUpperCase</a:t>
            </a:r>
            <a:r>
              <a:rPr kumimoji="0" lang="fr-FR" altLang="fr-FR" sz="2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2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2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2000" b="0" i="0" u="none" strike="noStrike" cap="none" normalizeH="0" baseline="0" err="1">
                <a:ln>
                  <a:noFill/>
                </a:ln>
                <a:solidFill>
                  <a:srgbClr val="FFC66D"/>
                </a:solidFill>
                <a:effectLst/>
                <a:latin typeface="Courier New" panose="02070309020205020404" pitchFamily="49" charset="0"/>
                <a:cs typeface="Courier New" panose="02070309020205020404" pitchFamily="49" charset="0"/>
              </a:rPr>
              <a:t>map</a:t>
            </a:r>
            <a:r>
              <a:rPr kumimoji="0" lang="fr-FR" altLang="fr-FR" sz="2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20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name</a:t>
            </a:r>
            <a:r>
              <a:rPr kumimoji="0" lang="fr-FR" altLang="fr-FR" sz="2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=&gt; </a:t>
            </a:r>
            <a:r>
              <a:rPr kumimoji="0" lang="fr-FR" altLang="fr-FR" sz="20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`Mr. </a:t>
            </a:r>
            <a:r>
              <a:rPr kumimoji="0" lang="fr-FR" altLang="fr-FR" sz="2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20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name</a:t>
            </a:r>
            <a:r>
              <a:rPr kumimoji="0" lang="fr-FR" altLang="fr-FR" sz="2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20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fr-FR" altLang="fr-FR" sz="2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2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2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2000" b="0" i="0" u="none" strike="noStrike" cap="none" normalizeH="0" baseline="0" err="1">
                <a:ln>
                  <a:noFill/>
                </a:ln>
                <a:solidFill>
                  <a:srgbClr val="FFC66D"/>
                </a:solidFill>
                <a:effectLst/>
                <a:latin typeface="Courier New" panose="02070309020205020404" pitchFamily="49" charset="0"/>
                <a:cs typeface="Courier New" panose="02070309020205020404" pitchFamily="49" charset="0"/>
              </a:rPr>
              <a:t>getOrElse</a:t>
            </a:r>
            <a:r>
              <a:rPr kumimoji="0" lang="fr-FR" altLang="fr-FR" sz="2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2000" b="0" i="0" u="none" strike="noStrike" cap="none" normalizeH="0" baseline="0" err="1">
                <a:ln>
                  <a:noFill/>
                </a:ln>
                <a:solidFill>
                  <a:srgbClr val="CC7832"/>
                </a:solidFill>
                <a:effectLst/>
                <a:latin typeface="Courier New" panose="02070309020205020404" pitchFamily="49" charset="0"/>
                <a:cs typeface="Courier New" panose="02070309020205020404" pitchFamily="49" charset="0"/>
              </a:rPr>
              <a:t>null</a:t>
            </a:r>
            <a:r>
              <a:rPr kumimoji="0" lang="fr-FR" altLang="fr-FR" sz="2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2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endParaRPr kumimoji="0" lang="fr-FR" altLang="fr-FR" sz="20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7028C52C-FA7D-49A5-8265-6E9A7FC792FA}"/>
              </a:ext>
            </a:extLst>
          </p:cNvPr>
          <p:cNvSpPr>
            <a:spLocks noChangeArrowheads="1"/>
          </p:cNvSpPr>
          <p:nvPr/>
        </p:nvSpPr>
        <p:spPr bwMode="auto">
          <a:xfrm>
            <a:off x="576696" y="2132715"/>
            <a:ext cx="7460673" cy="161582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const </a:t>
            </a:r>
            <a:r>
              <a:rPr kumimoji="0" lang="fr-FR" altLang="fr-FR" sz="1100" b="0" i="0" u="none" strike="noStrike" cap="none" normalizeH="0" baseline="0" err="1">
                <a:ln>
                  <a:noFill/>
                </a:ln>
                <a:solidFill>
                  <a:srgbClr val="FFC66D"/>
                </a:solidFill>
                <a:effectLst/>
                <a:latin typeface="Courier New" panose="02070309020205020404" pitchFamily="49" charset="0"/>
                <a:cs typeface="Courier New" panose="02070309020205020404" pitchFamily="49" charset="0"/>
              </a:rPr>
              <a:t>isNothing</a:t>
            </a:r>
            <a:r>
              <a:rPr kumimoji="0" lang="fr-FR" altLang="fr-FR" sz="1100" b="0" i="0" u="none" strike="noStrike" cap="none" normalizeH="0" baseline="0">
                <a:ln>
                  <a:noFill/>
                </a:ln>
                <a:solidFill>
                  <a:srgbClr val="FFC66D"/>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value =&gt; value === </a:t>
            </a:r>
            <a:r>
              <a:rPr kumimoji="0" lang="fr-FR" altLang="fr-FR" sz="1100" b="0" i="0" u="none" strike="noStrike" cap="none" normalizeH="0" baseline="0" err="1">
                <a:ln>
                  <a:noFill/>
                </a:ln>
                <a:solidFill>
                  <a:srgbClr val="CC7832"/>
                </a:solidFill>
                <a:effectLst/>
                <a:latin typeface="Courier New" panose="02070309020205020404" pitchFamily="49" charset="0"/>
                <a:cs typeface="Courier New" panose="02070309020205020404" pitchFamily="49" charset="0"/>
              </a:rPr>
              <a:t>null</a:t>
            </a: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err="1">
                <a:ln>
                  <a:noFill/>
                </a:ln>
                <a:solidFill>
                  <a:srgbClr val="CC7832"/>
                </a:solidFill>
                <a:effectLst/>
                <a:latin typeface="Courier New" panose="02070309020205020404" pitchFamily="49" charset="0"/>
                <a:cs typeface="Courier New" panose="02070309020205020404" pitchFamily="49" charset="0"/>
              </a:rPr>
              <a:t>typeof</a:t>
            </a: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value === </a:t>
            </a:r>
            <a:r>
              <a:rPr kumimoji="0" lang="fr-FR" altLang="fr-FR" sz="11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err="1">
                <a:ln>
                  <a:noFill/>
                </a:ln>
                <a:solidFill>
                  <a:srgbClr val="6A8759"/>
                </a:solidFill>
                <a:effectLst/>
                <a:latin typeface="Courier New" panose="02070309020205020404" pitchFamily="49" charset="0"/>
                <a:cs typeface="Courier New" panose="02070309020205020404" pitchFamily="49" charset="0"/>
              </a:rPr>
              <a:t>undefined</a:t>
            </a:r>
            <a:r>
              <a:rPr kumimoji="0" lang="fr-FR" altLang="fr-FR" sz="11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b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const </a:t>
            </a:r>
            <a:r>
              <a:rPr kumimoji="0" lang="fr-FR" altLang="fr-FR" sz="1100" b="0" i="0" u="none" strike="noStrike" cap="none" normalizeH="0" baseline="0" err="1">
                <a:ln>
                  <a:noFill/>
                </a:ln>
                <a:solidFill>
                  <a:srgbClr val="FFC66D"/>
                </a:solidFill>
                <a:effectLst/>
                <a:latin typeface="Courier New" panose="02070309020205020404" pitchFamily="49" charset="0"/>
                <a:cs typeface="Courier New" panose="02070309020205020404" pitchFamily="49" charset="0"/>
              </a:rPr>
              <a:t>MaybeNull</a:t>
            </a:r>
            <a:r>
              <a:rPr kumimoji="0" lang="fr-FR" altLang="fr-FR" sz="1100" b="0" i="0" u="none" strike="noStrike" cap="none" normalizeH="0" baseline="0">
                <a:ln>
                  <a:noFill/>
                </a:ln>
                <a:solidFill>
                  <a:srgbClr val="FFC66D"/>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value =&gt; ({</a:t>
            </a:r>
            <a:b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err="1">
                <a:ln>
                  <a:noFill/>
                </a:ln>
                <a:solidFill>
                  <a:srgbClr val="FFC66D"/>
                </a:solidFill>
                <a:effectLst/>
                <a:latin typeface="Courier New" panose="02070309020205020404" pitchFamily="49" charset="0"/>
                <a:cs typeface="Courier New" panose="02070309020205020404" pitchFamily="49" charset="0"/>
              </a:rPr>
              <a:t>map</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fn</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=&gt; (</a:t>
            </a:r>
            <a:r>
              <a:rPr kumimoji="0" lang="fr-FR" altLang="fr-FR" sz="1100" b="0" i="0" u="none" strike="noStrike" cap="none" normalizeH="0" baseline="0" err="1">
                <a:ln>
                  <a:noFill/>
                </a:ln>
                <a:solidFill>
                  <a:srgbClr val="FFC66D"/>
                </a:solidFill>
                <a:effectLst/>
                <a:latin typeface="Courier New" panose="02070309020205020404" pitchFamily="49" charset="0"/>
                <a:cs typeface="Courier New" panose="02070309020205020404" pitchFamily="49" charset="0"/>
              </a:rPr>
              <a:t>isNothing</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(value) ? </a:t>
            </a:r>
            <a:r>
              <a:rPr kumimoji="0" lang="fr-FR" altLang="fr-FR" sz="1100" b="0" i="0" u="none" strike="noStrike" cap="none" normalizeH="0" baseline="0" err="1">
                <a:ln>
                  <a:noFill/>
                </a:ln>
                <a:solidFill>
                  <a:srgbClr val="FFC66D"/>
                </a:solidFill>
                <a:effectLst/>
                <a:latin typeface="Courier New" panose="02070309020205020404" pitchFamily="49" charset="0"/>
                <a:cs typeface="Courier New" panose="02070309020205020404" pitchFamily="49" charset="0"/>
              </a:rPr>
              <a:t>MaybeNull</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err="1">
                <a:ln>
                  <a:noFill/>
                </a:ln>
                <a:solidFill>
                  <a:srgbClr val="CC7832"/>
                </a:solidFill>
                <a:effectLst/>
                <a:latin typeface="Courier New" panose="02070309020205020404" pitchFamily="49" charset="0"/>
                <a:cs typeface="Courier New" panose="02070309020205020404" pitchFamily="49" charset="0"/>
              </a:rPr>
              <a:t>null</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fr-FR" altLang="fr-FR" sz="1100" b="0" i="0" u="none" strike="noStrike" cap="none" normalizeH="0" baseline="0" err="1">
                <a:ln>
                  <a:noFill/>
                </a:ln>
                <a:solidFill>
                  <a:srgbClr val="FFC66D"/>
                </a:solidFill>
                <a:effectLst/>
                <a:latin typeface="Courier New" panose="02070309020205020404" pitchFamily="49" charset="0"/>
                <a:cs typeface="Courier New" panose="02070309020205020404" pitchFamily="49" charset="0"/>
              </a:rPr>
              <a:t>MaybeNull</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fn</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(value)))</a:t>
            </a: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err="1">
                <a:ln>
                  <a:noFill/>
                </a:ln>
                <a:solidFill>
                  <a:srgbClr val="FFC66D"/>
                </a:solidFill>
                <a:effectLst/>
                <a:latin typeface="Courier New" panose="02070309020205020404" pitchFamily="49" charset="0"/>
                <a:cs typeface="Courier New" panose="02070309020205020404" pitchFamily="49" charset="0"/>
              </a:rPr>
              <a:t>getOrElse</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defaultValue</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=&gt; (</a:t>
            </a:r>
            <a:r>
              <a:rPr kumimoji="0" lang="fr-FR" altLang="fr-FR" sz="1100" b="0" i="0" u="none" strike="noStrike" cap="none" normalizeH="0" baseline="0" err="1">
                <a:ln>
                  <a:noFill/>
                </a:ln>
                <a:solidFill>
                  <a:srgbClr val="FFC66D"/>
                </a:solidFill>
                <a:effectLst/>
                <a:latin typeface="Courier New" panose="02070309020205020404" pitchFamily="49" charset="0"/>
                <a:cs typeface="Courier New" panose="02070309020205020404" pitchFamily="49" charset="0"/>
              </a:rPr>
              <a:t>isNothing</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(value) ? </a:t>
            </a:r>
            <a:r>
              <a:rPr kumimoji="0" lang="fr-FR" altLang="fr-FR" sz="11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defaultValue</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value)</a:t>
            </a: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value</a:t>
            </a: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b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export default </a:t>
            </a:r>
            <a:r>
              <a:rPr kumimoji="0" lang="fr-FR" altLang="fr-FR" sz="1100" b="0" i="0" u="none" strike="noStrike" cap="none" normalizeH="0" baseline="0" err="1">
                <a:ln>
                  <a:noFill/>
                </a:ln>
                <a:solidFill>
                  <a:srgbClr val="FFC66D"/>
                </a:solidFill>
                <a:effectLst/>
                <a:latin typeface="Courier New" panose="02070309020205020404" pitchFamily="49" charset="0"/>
                <a:cs typeface="Courier New" panose="02070309020205020404" pitchFamily="49" charset="0"/>
              </a:rPr>
              <a:t>MaybeNull</a:t>
            </a: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endParaRPr kumimoji="0" lang="fr-FR" altLang="fr-FR" sz="1100" b="0" i="0" u="none" strike="noStrike" cap="none" normalizeH="0" baseline="0">
              <a:ln>
                <a:noFill/>
              </a:ln>
              <a:solidFill>
                <a:schemeClr val="tx1"/>
              </a:solidFill>
              <a:effectLst/>
              <a:latin typeface="Arial" panose="020B0604020202020204" pitchFamily="34" charset="0"/>
            </a:endParaRPr>
          </a:p>
        </p:txBody>
      </p:sp>
      <p:sp>
        <p:nvSpPr>
          <p:cNvPr id="5" name="Rectangle 3">
            <a:extLst>
              <a:ext uri="{FF2B5EF4-FFF2-40B4-BE49-F238E27FC236}">
                <a16:creationId xmlns:a16="http://schemas.microsoft.com/office/drawing/2014/main" id="{3870EB30-0D74-4977-A224-CF799705E1B0}"/>
              </a:ext>
            </a:extLst>
          </p:cNvPr>
          <p:cNvSpPr>
            <a:spLocks noChangeArrowheads="1"/>
          </p:cNvSpPr>
          <p:nvPr/>
        </p:nvSpPr>
        <p:spPr bwMode="auto">
          <a:xfrm>
            <a:off x="576696" y="4166892"/>
            <a:ext cx="4859483" cy="203132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err="1">
                <a:ln>
                  <a:noFill/>
                </a:ln>
                <a:solidFill>
                  <a:srgbClr val="FFC66D"/>
                </a:solidFill>
                <a:effectLst/>
                <a:latin typeface="Courier New" panose="02070309020205020404" pitchFamily="49" charset="0"/>
                <a:cs typeface="Courier New" panose="02070309020205020404" pitchFamily="49" charset="0"/>
              </a:rPr>
              <a:t>MaybeNull</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4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undefined</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err="1">
                <a:ln>
                  <a:noFill/>
                </a:ln>
                <a:solidFill>
                  <a:srgbClr val="FFC66D"/>
                </a:solidFill>
                <a:effectLst/>
                <a:latin typeface="Courier New" panose="02070309020205020404" pitchFamily="49" charset="0"/>
                <a:cs typeface="Courier New" panose="02070309020205020404" pitchFamily="49" charset="0"/>
              </a:rPr>
              <a:t>map</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(value =&gt; value * </a:t>
            </a:r>
            <a:r>
              <a:rPr kumimoji="0" lang="fr-FR" altLang="fr-FR" sz="14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2</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err="1">
                <a:ln>
                  <a:noFill/>
                </a:ln>
                <a:solidFill>
                  <a:srgbClr val="FFC66D"/>
                </a:solidFill>
                <a:effectLst/>
                <a:latin typeface="Courier New" panose="02070309020205020404" pitchFamily="49" charset="0"/>
                <a:cs typeface="Courier New" panose="02070309020205020404" pitchFamily="49" charset="0"/>
              </a:rPr>
              <a:t>map</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(value =&gt; value * value)</a:t>
            </a:r>
            <a:b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err="1">
                <a:ln>
                  <a:noFill/>
                </a:ln>
                <a:solidFill>
                  <a:srgbClr val="FFC66D"/>
                </a:solidFill>
                <a:effectLst/>
                <a:latin typeface="Courier New" panose="02070309020205020404" pitchFamily="49" charset="0"/>
                <a:cs typeface="Courier New" panose="02070309020205020404" pitchFamily="49" charset="0"/>
              </a:rPr>
              <a:t>getOrElse</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4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0</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 0;</a:t>
            </a:r>
            <a:br>
              <a:rPr kumimoji="0" lang="fr-FR" altLang="fr-FR" sz="14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br>
              <a:rPr kumimoji="0" lang="fr-FR" altLang="fr-FR" sz="14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r>
              <a:rPr kumimoji="0" lang="fr-FR" altLang="fr-FR" sz="1400" b="0" i="0" u="none" strike="noStrike" cap="none" normalizeH="0" baseline="0" err="1">
                <a:ln>
                  <a:noFill/>
                </a:ln>
                <a:solidFill>
                  <a:srgbClr val="FFC66D"/>
                </a:solidFill>
                <a:effectLst/>
                <a:latin typeface="Courier New" panose="02070309020205020404" pitchFamily="49" charset="0"/>
                <a:cs typeface="Courier New" panose="02070309020205020404" pitchFamily="49" charset="0"/>
              </a:rPr>
              <a:t>MaybeNull</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4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2</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err="1">
                <a:ln>
                  <a:noFill/>
                </a:ln>
                <a:solidFill>
                  <a:srgbClr val="FFC66D"/>
                </a:solidFill>
                <a:effectLst/>
                <a:latin typeface="Courier New" panose="02070309020205020404" pitchFamily="49" charset="0"/>
                <a:cs typeface="Courier New" panose="02070309020205020404" pitchFamily="49" charset="0"/>
              </a:rPr>
              <a:t>map</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(value =&gt; value * </a:t>
            </a:r>
            <a:r>
              <a:rPr kumimoji="0" lang="fr-FR" altLang="fr-FR" sz="14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2</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err="1">
                <a:ln>
                  <a:noFill/>
                </a:ln>
                <a:solidFill>
                  <a:srgbClr val="FFC66D"/>
                </a:solidFill>
                <a:effectLst/>
                <a:latin typeface="Courier New" panose="02070309020205020404" pitchFamily="49" charset="0"/>
                <a:cs typeface="Courier New" panose="02070309020205020404" pitchFamily="49" charset="0"/>
              </a:rPr>
              <a:t>map</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(value =&gt; value * value)</a:t>
            </a:r>
            <a:b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err="1">
                <a:ln>
                  <a:noFill/>
                </a:ln>
                <a:solidFill>
                  <a:srgbClr val="FFC66D"/>
                </a:solidFill>
                <a:effectLst/>
                <a:latin typeface="Courier New" panose="02070309020205020404" pitchFamily="49" charset="0"/>
                <a:cs typeface="Courier New" panose="02070309020205020404" pitchFamily="49" charset="0"/>
              </a:rPr>
              <a:t>getOrElse</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4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0</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 16;</a:t>
            </a:r>
            <a:endParaRPr kumimoji="0" lang="fr-FR" altLang="fr-FR" sz="1400" b="0" i="0" u="none" strike="noStrike" cap="none" normalizeH="0" baseline="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1AB81B90-D65C-4BA5-AE4F-984745544C8A}"/>
              </a:ext>
            </a:extLst>
          </p:cNvPr>
          <p:cNvSpPr txBox="1"/>
          <p:nvPr/>
        </p:nvSpPr>
        <p:spPr>
          <a:xfrm>
            <a:off x="8897510" y="3013544"/>
            <a:ext cx="1978619" cy="369332"/>
          </a:xfrm>
          <a:prstGeom prst="rect">
            <a:avLst/>
          </a:prstGeom>
          <a:noFill/>
        </p:spPr>
        <p:txBody>
          <a:bodyPr wrap="none" rtlCol="0">
            <a:spAutoFit/>
          </a:bodyPr>
          <a:lstStyle/>
          <a:p>
            <a:r>
              <a:rPr lang="fr-FR"/>
              <a:t>« If » as </a:t>
            </a:r>
            <a:r>
              <a:rPr lang="fr-FR" u="sng"/>
              <a:t>expression</a:t>
            </a:r>
            <a:endParaRPr lang="en-US" u="sng"/>
          </a:p>
        </p:txBody>
      </p:sp>
    </p:spTree>
    <p:extLst>
      <p:ext uri="{BB962C8B-B14F-4D97-AF65-F5344CB8AC3E}">
        <p14:creationId xmlns:p14="http://schemas.microsoft.com/office/powerpoint/2010/main" val="259115195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94F8A7-3807-4DD7-99E3-CFA201E3A34B}"/>
              </a:ext>
            </a:extLst>
          </p:cNvPr>
          <p:cNvSpPr>
            <a:spLocks noGrp="1"/>
          </p:cNvSpPr>
          <p:nvPr>
            <p:ph type="title"/>
          </p:nvPr>
        </p:nvSpPr>
        <p:spPr/>
        <p:txBody>
          <a:bodyPr anchor="ctr"/>
          <a:lstStyle/>
          <a:p>
            <a:r>
              <a:rPr lang="fr-FR"/>
              <a:t>Switch as an expression</a:t>
            </a:r>
          </a:p>
        </p:txBody>
      </p:sp>
      <p:sp>
        <p:nvSpPr>
          <p:cNvPr id="4" name="Rectangle 2">
            <a:extLst>
              <a:ext uri="{FF2B5EF4-FFF2-40B4-BE49-F238E27FC236}">
                <a16:creationId xmlns:a16="http://schemas.microsoft.com/office/drawing/2014/main" id="{338C8E51-34F9-40A5-A4E5-4F911C16E42B}"/>
              </a:ext>
            </a:extLst>
          </p:cNvPr>
          <p:cNvSpPr>
            <a:spLocks noChangeArrowheads="1"/>
          </p:cNvSpPr>
          <p:nvPr/>
        </p:nvSpPr>
        <p:spPr bwMode="auto">
          <a:xfrm>
            <a:off x="694450" y="4233781"/>
            <a:ext cx="4838699" cy="193899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a:ln>
                  <a:noFill/>
                </a:ln>
                <a:solidFill>
                  <a:srgbClr val="FFC66D"/>
                </a:solidFill>
                <a:effectLst/>
                <a:latin typeface="Courier New" panose="02070309020205020404" pitchFamily="49" charset="0"/>
                <a:cs typeface="Courier New" panose="02070309020205020404" pitchFamily="49" charset="0"/>
              </a:rPr>
              <a:t>Matcher</a:t>
            </a:r>
            <a:r>
              <a:rPr kumimoji="0" lang="fr-FR" altLang="fr-FR" sz="12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12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2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200" b="0" i="0" u="none" strike="noStrike" cap="none" normalizeH="0" baseline="0">
                <a:ln>
                  <a:noFill/>
                </a:ln>
                <a:solidFill>
                  <a:srgbClr val="FFC66D"/>
                </a:solidFill>
                <a:effectLst/>
                <a:latin typeface="Courier New" panose="02070309020205020404" pitchFamily="49" charset="0"/>
                <a:cs typeface="Courier New" panose="02070309020205020404" pitchFamily="49" charset="0"/>
              </a:rPr>
              <a:t>on</a:t>
            </a:r>
            <a:r>
              <a:rPr kumimoji="0" lang="fr-FR" altLang="fr-FR" sz="12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=&gt; </a:t>
            </a:r>
            <a:r>
              <a:rPr kumimoji="0" lang="fr-FR" altLang="fr-FR" sz="12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isEncaissement</a:t>
            </a:r>
            <a:r>
              <a:rPr kumimoji="0" lang="fr-FR" altLang="fr-FR" sz="12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2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=&gt; {</a:t>
            </a:r>
            <a:br>
              <a:rPr kumimoji="0" lang="fr-FR" altLang="fr-FR" sz="12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2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2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requestAccounts</a:t>
            </a:r>
            <a:r>
              <a:rPr kumimoji="0" lang="fr-FR" altLang="fr-FR" sz="12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2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'encaissement'</a:t>
            </a:r>
            <a:r>
              <a:rPr kumimoji="0" lang="fr-FR" altLang="fr-FR" sz="12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2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2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2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2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200" b="0" i="0" u="none" strike="noStrike" cap="none" normalizeH="0" baseline="0">
                <a:ln>
                  <a:noFill/>
                </a:ln>
                <a:solidFill>
                  <a:srgbClr val="FFC66D"/>
                </a:solidFill>
                <a:effectLst/>
                <a:latin typeface="Courier New" panose="02070309020205020404" pitchFamily="49" charset="0"/>
                <a:cs typeface="Courier New" panose="02070309020205020404" pitchFamily="49" charset="0"/>
              </a:rPr>
              <a:t>on</a:t>
            </a:r>
            <a:r>
              <a:rPr kumimoji="0" lang="fr-FR" altLang="fr-FR" sz="12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=&gt; </a:t>
            </a:r>
            <a:r>
              <a:rPr kumimoji="0" lang="fr-FR" altLang="fr-FR" sz="12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isPaiement</a:t>
            </a:r>
            <a:r>
              <a:rPr kumimoji="0" lang="fr-FR" altLang="fr-FR" sz="12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2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=&gt; {</a:t>
            </a:r>
            <a:br>
              <a:rPr kumimoji="0" lang="fr-FR" altLang="fr-FR" sz="12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2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2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requestAccounts</a:t>
            </a:r>
            <a:r>
              <a:rPr kumimoji="0" lang="fr-FR" altLang="fr-FR" sz="12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2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'paiements'</a:t>
            </a:r>
            <a:r>
              <a:rPr kumimoji="0" lang="fr-FR" altLang="fr-FR" sz="12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2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2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2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2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200" b="0" i="0" u="none" strike="noStrike" cap="none" normalizeH="0" baseline="0">
                <a:ln>
                  <a:noFill/>
                </a:ln>
                <a:solidFill>
                  <a:srgbClr val="FFC66D"/>
                </a:solidFill>
                <a:effectLst/>
                <a:latin typeface="Courier New" panose="02070309020205020404" pitchFamily="49" charset="0"/>
                <a:cs typeface="Courier New" panose="02070309020205020404" pitchFamily="49" charset="0"/>
              </a:rPr>
              <a:t>on</a:t>
            </a:r>
            <a:r>
              <a:rPr kumimoji="0" lang="fr-FR" altLang="fr-FR" sz="12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=&gt; </a:t>
            </a:r>
            <a:r>
              <a:rPr kumimoji="0" lang="fr-FR" altLang="fr-FR" sz="12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isImpayes</a:t>
            </a:r>
            <a:r>
              <a:rPr kumimoji="0" lang="fr-FR" altLang="fr-FR" sz="12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2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=&gt; {</a:t>
            </a:r>
            <a:br>
              <a:rPr kumimoji="0" lang="fr-FR" altLang="fr-FR" sz="12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2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2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requestAccounts</a:t>
            </a:r>
            <a:r>
              <a:rPr kumimoji="0" lang="fr-FR" altLang="fr-FR" sz="12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2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fr-FR" altLang="fr-FR" sz="1200" b="0" i="0" u="none" strike="noStrike" cap="none" normalizeH="0" baseline="0" err="1">
                <a:ln>
                  <a:noFill/>
                </a:ln>
                <a:solidFill>
                  <a:srgbClr val="6A8759"/>
                </a:solidFill>
                <a:effectLst/>
                <a:latin typeface="Courier New" panose="02070309020205020404" pitchFamily="49" charset="0"/>
                <a:cs typeface="Courier New" panose="02070309020205020404" pitchFamily="49" charset="0"/>
              </a:rPr>
              <a:t>impayes</a:t>
            </a:r>
            <a:r>
              <a:rPr kumimoji="0" lang="fr-FR" altLang="fr-FR" sz="12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fr-FR" altLang="fr-FR" sz="12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2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2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2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2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12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2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200" b="0" i="0" u="none" strike="noStrike" cap="none" normalizeH="0" baseline="0" err="1">
                <a:ln>
                  <a:noFill/>
                </a:ln>
                <a:solidFill>
                  <a:srgbClr val="FFC66D"/>
                </a:solidFill>
                <a:effectLst/>
                <a:latin typeface="Courier New" panose="02070309020205020404" pitchFamily="49" charset="0"/>
                <a:cs typeface="Courier New" panose="02070309020205020404" pitchFamily="49" charset="0"/>
              </a:rPr>
              <a:t>otherwise</a:t>
            </a:r>
            <a:r>
              <a:rPr kumimoji="0" lang="fr-FR" altLang="fr-FR" sz="12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=&gt; {</a:t>
            </a:r>
            <a:br>
              <a:rPr kumimoji="0" lang="fr-FR" altLang="fr-FR" sz="12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2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2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endParaRPr kumimoji="0" lang="fr-FR" altLang="fr-FR" sz="1200" b="0" i="0" u="none" strike="noStrike" cap="none" normalizeH="0" baseline="0">
              <a:ln>
                <a:noFill/>
              </a:ln>
              <a:solidFill>
                <a:schemeClr val="tx1"/>
              </a:solidFill>
              <a:effectLst/>
              <a:latin typeface="Arial" panose="020B0604020202020204" pitchFamily="34" charset="0"/>
            </a:endParaRPr>
          </a:p>
        </p:txBody>
      </p:sp>
      <p:sp>
        <p:nvSpPr>
          <p:cNvPr id="5" name="Rectangle 3">
            <a:extLst>
              <a:ext uri="{FF2B5EF4-FFF2-40B4-BE49-F238E27FC236}">
                <a16:creationId xmlns:a16="http://schemas.microsoft.com/office/drawing/2014/main" id="{D69CA3AC-FB65-47BA-A71C-352E71F0B845}"/>
              </a:ext>
            </a:extLst>
          </p:cNvPr>
          <p:cNvSpPr>
            <a:spLocks noChangeArrowheads="1"/>
          </p:cNvSpPr>
          <p:nvPr/>
        </p:nvSpPr>
        <p:spPr bwMode="auto">
          <a:xfrm>
            <a:off x="695365" y="2174534"/>
            <a:ext cx="6929747" cy="19543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const </a:t>
            </a:r>
            <a:r>
              <a:rPr kumimoji="0" lang="fr-FR" altLang="fr-FR" sz="1100" b="0" i="0" u="none" strike="noStrike" cap="none" normalizeH="0" baseline="0" err="1">
                <a:ln>
                  <a:noFill/>
                </a:ln>
                <a:solidFill>
                  <a:srgbClr val="FFC66D"/>
                </a:solidFill>
                <a:effectLst/>
                <a:latin typeface="Courier New" panose="02070309020205020404" pitchFamily="49" charset="0"/>
                <a:cs typeface="Courier New" panose="02070309020205020404" pitchFamily="49" charset="0"/>
              </a:rPr>
              <a:t>matched</a:t>
            </a:r>
            <a:r>
              <a:rPr kumimoji="0" lang="fr-FR" altLang="fr-FR" sz="1100" b="0" i="0" u="none" strike="noStrike" cap="none" normalizeH="0" baseline="0">
                <a:ln>
                  <a:noFill/>
                </a:ln>
                <a:solidFill>
                  <a:srgbClr val="FFC66D"/>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x =&gt; ({</a:t>
            </a:r>
            <a:b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a:ln>
                  <a:noFill/>
                </a:ln>
                <a:solidFill>
                  <a:srgbClr val="FFC66D"/>
                </a:solidFill>
                <a:effectLst/>
                <a:latin typeface="Courier New" panose="02070309020205020404" pitchFamily="49" charset="0"/>
                <a:cs typeface="Courier New" panose="02070309020205020404" pitchFamily="49" charset="0"/>
              </a:rPr>
              <a:t>on</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=&gt; </a:t>
            </a:r>
            <a:r>
              <a:rPr kumimoji="0" lang="fr-FR" altLang="fr-FR" sz="1100" b="0" i="0" u="none" strike="noStrike" cap="none" normalizeH="0" baseline="0" err="1">
                <a:ln>
                  <a:noFill/>
                </a:ln>
                <a:solidFill>
                  <a:srgbClr val="FFC66D"/>
                </a:solidFill>
                <a:effectLst/>
                <a:latin typeface="Courier New" panose="02070309020205020404" pitchFamily="49" charset="0"/>
                <a:cs typeface="Courier New" panose="02070309020205020404" pitchFamily="49" charset="0"/>
              </a:rPr>
              <a:t>matched</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(x)</a:t>
            </a: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err="1">
                <a:ln>
                  <a:noFill/>
                </a:ln>
                <a:solidFill>
                  <a:srgbClr val="FFC66D"/>
                </a:solidFill>
                <a:effectLst/>
                <a:latin typeface="Courier New" panose="02070309020205020404" pitchFamily="49" charset="0"/>
                <a:cs typeface="Courier New" panose="02070309020205020404" pitchFamily="49" charset="0"/>
              </a:rPr>
              <a:t>otherwise</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=&gt; x</a:t>
            </a: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b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const </a:t>
            </a:r>
            <a:r>
              <a:rPr kumimoji="0" lang="fr-FR" altLang="fr-FR" sz="1100" b="0" i="0" u="none" strike="noStrike" cap="none" normalizeH="0" baseline="0">
                <a:ln>
                  <a:noFill/>
                </a:ln>
                <a:solidFill>
                  <a:srgbClr val="FFC66D"/>
                </a:solidFill>
                <a:effectLst/>
                <a:latin typeface="Courier New" panose="02070309020205020404" pitchFamily="49" charset="0"/>
                <a:cs typeface="Courier New" panose="02070309020205020404" pitchFamily="49" charset="0"/>
              </a:rPr>
              <a:t>Matcher </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x =&gt; ({</a:t>
            </a:r>
            <a:b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a:ln>
                  <a:noFill/>
                </a:ln>
                <a:solidFill>
                  <a:srgbClr val="FFC66D"/>
                </a:solidFill>
                <a:effectLst/>
                <a:latin typeface="Courier New" panose="02070309020205020404" pitchFamily="49" charset="0"/>
                <a:cs typeface="Courier New" panose="02070309020205020404" pitchFamily="49" charset="0"/>
              </a:rPr>
              <a:t>on</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predicat</a:t>
            </a: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fn</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=&gt; (</a:t>
            </a:r>
            <a:r>
              <a:rPr kumimoji="0" lang="fr-FR" altLang="fr-FR" sz="11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predicat</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(x) ? </a:t>
            </a:r>
            <a:r>
              <a:rPr kumimoji="0" lang="fr-FR" altLang="fr-FR" sz="1100" b="0" i="0" u="none" strike="noStrike" cap="none" normalizeH="0" baseline="0" err="1">
                <a:ln>
                  <a:noFill/>
                </a:ln>
                <a:solidFill>
                  <a:srgbClr val="FFC66D"/>
                </a:solidFill>
                <a:effectLst/>
                <a:latin typeface="Courier New" panose="02070309020205020404" pitchFamily="49" charset="0"/>
                <a:cs typeface="Courier New" panose="02070309020205020404" pitchFamily="49" charset="0"/>
              </a:rPr>
              <a:t>matched</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fn</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(x)) : </a:t>
            </a:r>
            <a:r>
              <a:rPr kumimoji="0" lang="fr-FR" altLang="fr-FR" sz="1100" b="0" i="0" u="none" strike="noStrike" cap="none" normalizeH="0" baseline="0">
                <a:ln>
                  <a:noFill/>
                </a:ln>
                <a:solidFill>
                  <a:srgbClr val="FFC66D"/>
                </a:solidFill>
                <a:effectLst/>
                <a:latin typeface="Courier New" panose="02070309020205020404" pitchFamily="49" charset="0"/>
                <a:cs typeface="Courier New" panose="02070309020205020404" pitchFamily="49" charset="0"/>
              </a:rPr>
              <a:t>Matcher</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(x))</a:t>
            </a: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err="1">
                <a:ln>
                  <a:noFill/>
                </a:ln>
                <a:solidFill>
                  <a:srgbClr val="FFC66D"/>
                </a:solidFill>
                <a:effectLst/>
                <a:latin typeface="Courier New" panose="02070309020205020404" pitchFamily="49" charset="0"/>
                <a:cs typeface="Courier New" panose="02070309020205020404" pitchFamily="49" charset="0"/>
              </a:rPr>
              <a:t>otherwise</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fn</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=&gt; </a:t>
            </a:r>
            <a:r>
              <a:rPr kumimoji="0" lang="fr-FR" altLang="fr-FR" sz="11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fn</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(x)</a:t>
            </a: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b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export default </a:t>
            </a:r>
            <a:r>
              <a:rPr kumimoji="0" lang="fr-FR" altLang="fr-FR" sz="1100" b="0" i="0" u="none" strike="noStrike" cap="none" normalizeH="0" baseline="0">
                <a:ln>
                  <a:noFill/>
                </a:ln>
                <a:solidFill>
                  <a:srgbClr val="FFC66D"/>
                </a:solidFill>
                <a:effectLst/>
                <a:latin typeface="Courier New" panose="02070309020205020404" pitchFamily="49" charset="0"/>
                <a:cs typeface="Courier New" panose="02070309020205020404" pitchFamily="49" charset="0"/>
              </a:rPr>
              <a:t>Matcher</a:t>
            </a: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endParaRPr kumimoji="0" lang="fr-FR" altLang="fr-FR" sz="1100" b="0" i="0" u="none" strike="noStrike" cap="none" normalizeH="0" baseline="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A90B1715-B2B1-48A4-A48E-AC55E64A68BD}"/>
              </a:ext>
            </a:extLst>
          </p:cNvPr>
          <p:cNvSpPr>
            <a:spLocks noChangeArrowheads="1"/>
          </p:cNvSpPr>
          <p:nvPr/>
        </p:nvSpPr>
        <p:spPr bwMode="auto">
          <a:xfrm>
            <a:off x="5842577" y="4471856"/>
            <a:ext cx="5940136" cy="181588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const </a:t>
            </a:r>
            <a:r>
              <a:rPr kumimoji="0" lang="fr-FR" altLang="fr-FR" sz="14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title</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fr-FR" altLang="fr-FR" sz="1400" b="0" i="0" u="none" strike="noStrike" cap="none" normalizeH="0" baseline="0">
                <a:ln>
                  <a:noFill/>
                </a:ln>
                <a:solidFill>
                  <a:srgbClr val="FFC66D"/>
                </a:solidFill>
                <a:effectLst/>
                <a:latin typeface="Courier New" panose="02070309020205020404" pitchFamily="49" charset="0"/>
                <a:cs typeface="Courier New" panose="02070309020205020404" pitchFamily="49" charset="0"/>
              </a:rPr>
              <a:t>Matcher</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a:ln>
                  <a:noFill/>
                </a:ln>
                <a:solidFill>
                  <a:srgbClr val="FFC66D"/>
                </a:solidFill>
                <a:effectLst/>
                <a:latin typeface="Courier New" panose="02070309020205020404" pitchFamily="49" charset="0"/>
                <a:cs typeface="Courier New" panose="02070309020205020404" pitchFamily="49" charset="0"/>
              </a:rPr>
              <a:t>on</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=&gt; </a:t>
            </a:r>
            <a:r>
              <a:rPr kumimoji="0" lang="fr-FR" altLang="fr-FR" sz="14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isEncaissement</a:t>
            </a: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=&gt; </a:t>
            </a:r>
            <a:r>
              <a:rPr kumimoji="0" lang="fr-FR" altLang="fr-FR" sz="14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words</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4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Dico.KEYS.</a:t>
            </a:r>
            <a:r>
              <a:rPr kumimoji="0" lang="fr-FR" altLang="fr-FR" sz="1400" b="0" i="0" u="none" strike="noStrike" cap="none" normalizeH="0" baseline="0" err="1">
                <a:ln>
                  <a:noFill/>
                </a:ln>
                <a:solidFill>
                  <a:srgbClr val="9876AA"/>
                </a:solidFill>
                <a:effectLst/>
                <a:latin typeface="Courier New" panose="02070309020205020404" pitchFamily="49" charset="0"/>
                <a:cs typeface="Courier New" panose="02070309020205020404" pitchFamily="49" charset="0"/>
              </a:rPr>
              <a:t>ENCAISSEMENT_PAGE_TITLE</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a:ln>
                  <a:noFill/>
                </a:ln>
                <a:solidFill>
                  <a:srgbClr val="FFC66D"/>
                </a:solidFill>
                <a:effectLst/>
                <a:latin typeface="Courier New" panose="02070309020205020404" pitchFamily="49" charset="0"/>
                <a:cs typeface="Courier New" panose="02070309020205020404" pitchFamily="49" charset="0"/>
              </a:rPr>
              <a:t>on</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=&gt; </a:t>
            </a:r>
            <a:r>
              <a:rPr kumimoji="0" lang="fr-FR" altLang="fr-FR" sz="14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isPaiement</a:t>
            </a: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=&gt; </a:t>
            </a:r>
            <a:r>
              <a:rPr kumimoji="0" lang="fr-FR" altLang="fr-FR" sz="14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words</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4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Dico.KEYS.</a:t>
            </a:r>
            <a:r>
              <a:rPr kumimoji="0" lang="fr-FR" altLang="fr-FR" sz="1400" b="0" i="0" u="none" strike="noStrike" cap="none" normalizeH="0" baseline="0" err="1">
                <a:ln>
                  <a:noFill/>
                </a:ln>
                <a:solidFill>
                  <a:srgbClr val="9876AA"/>
                </a:solidFill>
                <a:effectLst/>
                <a:latin typeface="Courier New" panose="02070309020205020404" pitchFamily="49" charset="0"/>
                <a:cs typeface="Courier New" panose="02070309020205020404" pitchFamily="49" charset="0"/>
              </a:rPr>
              <a:t>LISTE_PAIEMENT_PAGE_TITLE</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a:ln>
                  <a:noFill/>
                </a:ln>
                <a:solidFill>
                  <a:srgbClr val="FFC66D"/>
                </a:solidFill>
                <a:effectLst/>
                <a:latin typeface="Courier New" panose="02070309020205020404" pitchFamily="49" charset="0"/>
                <a:cs typeface="Courier New" panose="02070309020205020404" pitchFamily="49" charset="0"/>
              </a:rPr>
              <a:t>on</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=&gt; </a:t>
            </a:r>
            <a:r>
              <a:rPr kumimoji="0" lang="fr-FR" altLang="fr-FR" sz="14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isImpayes</a:t>
            </a: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=&gt; </a:t>
            </a:r>
            <a:r>
              <a:rPr kumimoji="0" lang="fr-FR" altLang="fr-FR" sz="14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words</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4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Dico.KEYS.</a:t>
            </a:r>
            <a:r>
              <a:rPr kumimoji="0" lang="fr-FR" altLang="fr-FR" sz="1400" b="0" i="0" u="none" strike="noStrike" cap="none" normalizeH="0" baseline="0" err="1">
                <a:ln>
                  <a:noFill/>
                </a:ln>
                <a:solidFill>
                  <a:srgbClr val="9876AA"/>
                </a:solidFill>
                <a:effectLst/>
                <a:latin typeface="Courier New" panose="02070309020205020404" pitchFamily="49" charset="0"/>
                <a:cs typeface="Courier New" panose="02070309020205020404" pitchFamily="49" charset="0"/>
              </a:rPr>
              <a:t>IMPAYES_PAGE_TITLE</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400" b="0" i="0" u="none" strike="noStrike" cap="none" normalizeH="0" baseline="0" err="1">
                <a:ln>
                  <a:noFill/>
                </a:ln>
                <a:solidFill>
                  <a:srgbClr val="FFC66D"/>
                </a:solidFill>
                <a:effectLst/>
                <a:latin typeface="Courier New" panose="02070309020205020404" pitchFamily="49" charset="0"/>
                <a:cs typeface="Courier New" panose="02070309020205020404" pitchFamily="49" charset="0"/>
              </a:rPr>
              <a:t>otherwise</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=&gt; </a:t>
            </a:r>
            <a:r>
              <a:rPr kumimoji="0" lang="fr-FR" altLang="fr-FR" sz="14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fr-FR" altLang="fr-FR" sz="14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4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endParaRPr kumimoji="0" lang="fr-FR" altLang="fr-FR" sz="1400" b="0" i="0" u="none" strike="noStrike" cap="none" normalizeH="0" baseline="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73C08851-880F-4155-90D4-7F54232DBB2D}"/>
              </a:ext>
            </a:extLst>
          </p:cNvPr>
          <p:cNvSpPr/>
          <p:nvPr/>
        </p:nvSpPr>
        <p:spPr>
          <a:xfrm>
            <a:off x="5636292" y="4371109"/>
            <a:ext cx="4696393" cy="369332"/>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ZoneTexte 2">
            <a:extLst>
              <a:ext uri="{FF2B5EF4-FFF2-40B4-BE49-F238E27FC236}">
                <a16:creationId xmlns:a16="http://schemas.microsoft.com/office/drawing/2014/main" id="{CFBB0B87-E2B3-4900-99D8-DB00BE3DC6C2}"/>
              </a:ext>
            </a:extLst>
          </p:cNvPr>
          <p:cNvSpPr txBox="1"/>
          <p:nvPr/>
        </p:nvSpPr>
        <p:spPr>
          <a:xfrm>
            <a:off x="7663637" y="3843992"/>
            <a:ext cx="4119076" cy="369332"/>
          </a:xfrm>
          <a:prstGeom prst="rect">
            <a:avLst/>
          </a:prstGeom>
          <a:noFill/>
        </p:spPr>
        <p:txBody>
          <a:bodyPr wrap="none" rtlCol="0">
            <a:spAutoFit/>
          </a:bodyPr>
          <a:lstStyle/>
          <a:p>
            <a:r>
              <a:rPr lang="fr-FR">
                <a:solidFill>
                  <a:srgbClr val="FF0000"/>
                </a:solidFill>
              </a:rPr>
              <a:t>Expression (can </a:t>
            </a:r>
            <a:r>
              <a:rPr lang="fr-FR" err="1">
                <a:solidFill>
                  <a:srgbClr val="FF0000"/>
                </a:solidFill>
              </a:rPr>
              <a:t>be</a:t>
            </a:r>
            <a:r>
              <a:rPr lang="fr-FR">
                <a:solidFill>
                  <a:srgbClr val="FF0000"/>
                </a:solidFill>
              </a:rPr>
              <a:t> </a:t>
            </a:r>
            <a:r>
              <a:rPr lang="fr-FR" err="1">
                <a:solidFill>
                  <a:srgbClr val="FF0000"/>
                </a:solidFill>
              </a:rPr>
              <a:t>assigned</a:t>
            </a:r>
            <a:r>
              <a:rPr lang="fr-FR">
                <a:solidFill>
                  <a:srgbClr val="FF0000"/>
                </a:solidFill>
              </a:rPr>
              <a:t> to a variable)</a:t>
            </a:r>
          </a:p>
        </p:txBody>
      </p:sp>
      <p:sp>
        <p:nvSpPr>
          <p:cNvPr id="8" name="ZoneTexte 7">
            <a:extLst>
              <a:ext uri="{FF2B5EF4-FFF2-40B4-BE49-F238E27FC236}">
                <a16:creationId xmlns:a16="http://schemas.microsoft.com/office/drawing/2014/main" id="{1F142EC7-AD27-484B-9E6D-B5C3FCEE3BCE}"/>
              </a:ext>
            </a:extLst>
          </p:cNvPr>
          <p:cNvSpPr txBox="1"/>
          <p:nvPr/>
        </p:nvSpPr>
        <p:spPr>
          <a:xfrm>
            <a:off x="159512" y="6277639"/>
            <a:ext cx="5084469" cy="369332"/>
          </a:xfrm>
          <a:prstGeom prst="rect">
            <a:avLst/>
          </a:prstGeom>
          <a:noFill/>
        </p:spPr>
        <p:txBody>
          <a:bodyPr wrap="none" rtlCol="0">
            <a:spAutoFit/>
          </a:bodyPr>
          <a:lstStyle/>
          <a:p>
            <a:r>
              <a:rPr lang="en-US">
                <a:solidFill>
                  <a:srgbClr val="FF0000"/>
                </a:solidFill>
              </a:rPr>
              <a:t>Each case has its own scope (because it’s a function)</a:t>
            </a:r>
            <a:endParaRPr lang="fr-FR">
              <a:solidFill>
                <a:srgbClr val="FF0000"/>
              </a:solidFill>
            </a:endParaRPr>
          </a:p>
        </p:txBody>
      </p:sp>
      <p:sp>
        <p:nvSpPr>
          <p:cNvPr id="9" name="Rectangle 8">
            <a:extLst>
              <a:ext uri="{FF2B5EF4-FFF2-40B4-BE49-F238E27FC236}">
                <a16:creationId xmlns:a16="http://schemas.microsoft.com/office/drawing/2014/main" id="{8CF0C7EE-9D87-42F0-ABDE-5A502EF1A32C}"/>
              </a:ext>
            </a:extLst>
          </p:cNvPr>
          <p:cNvSpPr/>
          <p:nvPr/>
        </p:nvSpPr>
        <p:spPr>
          <a:xfrm>
            <a:off x="591307" y="4471856"/>
            <a:ext cx="4696393" cy="369332"/>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358587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94F8A7-3807-4DD7-99E3-CFA201E3A34B}"/>
              </a:ext>
            </a:extLst>
          </p:cNvPr>
          <p:cNvSpPr>
            <a:spLocks noGrp="1"/>
          </p:cNvSpPr>
          <p:nvPr>
            <p:ph type="title"/>
          </p:nvPr>
        </p:nvSpPr>
        <p:spPr/>
        <p:txBody>
          <a:bodyPr anchor="ctr"/>
          <a:lstStyle/>
          <a:p>
            <a:r>
              <a:rPr lang="fr-FR"/>
              <a:t>Switch as an expression</a:t>
            </a:r>
          </a:p>
        </p:txBody>
      </p:sp>
      <p:sp>
        <p:nvSpPr>
          <p:cNvPr id="10" name="Rectangle 1">
            <a:extLst>
              <a:ext uri="{FF2B5EF4-FFF2-40B4-BE49-F238E27FC236}">
                <a16:creationId xmlns:a16="http://schemas.microsoft.com/office/drawing/2014/main" id="{9BA9A941-84CB-457E-B9AE-05CB66F2D485}"/>
              </a:ext>
            </a:extLst>
          </p:cNvPr>
          <p:cNvSpPr>
            <a:spLocks noChangeArrowheads="1"/>
          </p:cNvSpPr>
          <p:nvPr/>
        </p:nvSpPr>
        <p:spPr bwMode="auto">
          <a:xfrm>
            <a:off x="175492" y="2992608"/>
            <a:ext cx="7361382" cy="3631763"/>
          </a:xfrm>
          <a:prstGeom prst="rect">
            <a:avLst/>
          </a:prstGeom>
          <a:solidFill>
            <a:srgbClr val="292A3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1" u="none" strike="noStrike" cap="none" normalizeH="0" baseline="0">
                <a:ln>
                  <a:noFill/>
                </a:ln>
                <a:solidFill>
                  <a:srgbClr val="629755"/>
                </a:solidFill>
                <a:effectLst/>
                <a:latin typeface="Arial Unicode MS" panose="020B0604020202020204" pitchFamily="34" charset="-128"/>
              </a:rPr>
              <a:t>/**</a:t>
            </a:r>
            <a:br>
              <a:rPr kumimoji="0" lang="en-US" altLang="en-US" sz="1000" b="0" i="1" u="none" strike="noStrike" cap="none" normalizeH="0" baseline="0">
                <a:ln>
                  <a:noFill/>
                </a:ln>
                <a:solidFill>
                  <a:srgbClr val="629755"/>
                </a:solidFill>
                <a:effectLst/>
                <a:latin typeface="Arial Unicode MS" panose="020B0604020202020204" pitchFamily="34" charset="-128"/>
              </a:rPr>
            </a:br>
            <a:r>
              <a:rPr kumimoji="0" lang="en-US" altLang="en-US" sz="1000" b="0" i="1" u="none" strike="noStrike" cap="none" normalizeH="0" baseline="0">
                <a:ln>
                  <a:noFill/>
                </a:ln>
                <a:solidFill>
                  <a:srgbClr val="629755"/>
                </a:solidFill>
                <a:effectLst/>
                <a:latin typeface="Arial Unicode MS" panose="020B0604020202020204" pitchFamily="34" charset="-128"/>
              </a:rPr>
              <a:t> * Identification de la couleur par type de metric</a:t>
            </a:r>
            <a:br>
              <a:rPr kumimoji="0" lang="en-US" altLang="en-US" sz="1000" b="0" i="1" u="none" strike="noStrike" cap="none" normalizeH="0" baseline="0">
                <a:ln>
                  <a:noFill/>
                </a:ln>
                <a:solidFill>
                  <a:srgbClr val="629755"/>
                </a:solidFill>
                <a:effectLst/>
                <a:latin typeface="Arial Unicode MS" panose="020B0604020202020204" pitchFamily="34" charset="-128"/>
              </a:rPr>
            </a:br>
            <a:r>
              <a:rPr kumimoji="0" lang="en-US" altLang="en-US" sz="1000" b="0" i="1" u="none" strike="noStrike" cap="none" normalizeH="0" baseline="0">
                <a:ln>
                  <a:noFill/>
                </a:ln>
                <a:solidFill>
                  <a:srgbClr val="629755"/>
                </a:solidFill>
                <a:effectLst/>
                <a:latin typeface="Arial Unicode MS" panose="020B0604020202020204" pitchFamily="34" charset="-128"/>
              </a:rPr>
              <a:t> * </a:t>
            </a:r>
            <a:r>
              <a:rPr kumimoji="0" lang="en-US" altLang="en-US" sz="1000" b="1" i="1" u="none" strike="noStrike" cap="none" normalizeH="0" baseline="0">
                <a:ln>
                  <a:noFill/>
                </a:ln>
                <a:solidFill>
                  <a:srgbClr val="629755"/>
                </a:solidFill>
                <a:effectLst/>
                <a:latin typeface="Arial Unicode MS" panose="020B0604020202020204" pitchFamily="34" charset="-128"/>
              </a:rPr>
              <a:t>@param </a:t>
            </a:r>
            <a:r>
              <a:rPr kumimoji="0" lang="en-US" altLang="en-US" sz="1000" b="0" i="1" u="none" strike="noStrike" cap="none" normalizeH="0" baseline="0">
                <a:ln>
                  <a:noFill/>
                </a:ln>
                <a:solidFill>
                  <a:srgbClr val="629755"/>
                </a:solidFill>
                <a:effectLst/>
                <a:latin typeface="Arial Unicode MS" panose="020B0604020202020204" pitchFamily="34" charset="-128"/>
              </a:rPr>
              <a:t>{string | null} type</a:t>
            </a:r>
            <a:br>
              <a:rPr kumimoji="0" lang="en-US" altLang="en-US" sz="1000" b="0" i="1" u="none" strike="noStrike" cap="none" normalizeH="0" baseline="0">
                <a:ln>
                  <a:noFill/>
                </a:ln>
                <a:solidFill>
                  <a:srgbClr val="629755"/>
                </a:solidFill>
                <a:effectLst/>
                <a:latin typeface="Arial Unicode MS" panose="020B0604020202020204" pitchFamily="34" charset="-128"/>
              </a:rPr>
            </a:br>
            <a:r>
              <a:rPr kumimoji="0" lang="en-US" altLang="en-US" sz="1000" b="0" i="1" u="none" strike="noStrike" cap="none" normalizeH="0" baseline="0">
                <a:ln>
                  <a:noFill/>
                </a:ln>
                <a:solidFill>
                  <a:srgbClr val="629755"/>
                </a:solidFill>
                <a:effectLst/>
                <a:latin typeface="Arial Unicode MS" panose="020B0604020202020204" pitchFamily="34" charset="-128"/>
              </a:rPr>
              <a:t> * </a:t>
            </a:r>
            <a:r>
              <a:rPr kumimoji="0" lang="en-US" altLang="en-US" sz="1000" b="1" i="1" u="none" strike="noStrike" cap="none" normalizeH="0" baseline="0">
                <a:ln>
                  <a:noFill/>
                </a:ln>
                <a:solidFill>
                  <a:srgbClr val="629755"/>
                </a:solidFill>
                <a:effectLst/>
                <a:latin typeface="Arial Unicode MS" panose="020B0604020202020204" pitchFamily="34" charset="-128"/>
              </a:rPr>
              <a:t>@param </a:t>
            </a:r>
            <a:r>
              <a:rPr kumimoji="0" lang="en-US" altLang="en-US" sz="1000" b="0" i="1" u="none" strike="noStrike" cap="none" normalizeH="0" baseline="0">
                <a:ln>
                  <a:noFill/>
                </a:ln>
                <a:solidFill>
                  <a:srgbClr val="629755"/>
                </a:solidFill>
                <a:effectLst/>
                <a:latin typeface="Arial Unicode MS" panose="020B0604020202020204" pitchFamily="34" charset="-128"/>
              </a:rPr>
              <a:t>{string | object | null} value</a:t>
            </a:r>
            <a:br>
              <a:rPr kumimoji="0" lang="en-US" altLang="en-US" sz="1000" b="0" i="1" u="none" strike="noStrike" cap="none" normalizeH="0" baseline="0">
                <a:ln>
                  <a:noFill/>
                </a:ln>
                <a:solidFill>
                  <a:srgbClr val="629755"/>
                </a:solidFill>
                <a:effectLst/>
                <a:latin typeface="Arial Unicode MS" panose="020B0604020202020204" pitchFamily="34" charset="-128"/>
              </a:rPr>
            </a:br>
            <a:r>
              <a:rPr kumimoji="0" lang="en-US" altLang="en-US" sz="1000" b="0" i="1" u="none" strike="noStrike" cap="none" normalizeH="0" baseline="0">
                <a:ln>
                  <a:noFill/>
                </a:ln>
                <a:solidFill>
                  <a:srgbClr val="629755"/>
                </a:solidFill>
                <a:effectLst/>
                <a:latin typeface="Arial Unicode MS" panose="020B0604020202020204" pitchFamily="34" charset="-128"/>
              </a:rPr>
              <a:t> * </a:t>
            </a:r>
            <a:r>
              <a:rPr kumimoji="0" lang="en-US" altLang="en-US" sz="1000" b="1" i="1" u="none" strike="noStrike" cap="none" normalizeH="0" baseline="0">
                <a:ln>
                  <a:noFill/>
                </a:ln>
                <a:solidFill>
                  <a:srgbClr val="629755"/>
                </a:solidFill>
                <a:effectLst/>
                <a:latin typeface="Arial Unicode MS" panose="020B0604020202020204" pitchFamily="34" charset="-128"/>
              </a:rPr>
              <a:t>@param </a:t>
            </a:r>
            <a:r>
              <a:rPr kumimoji="0" lang="en-US" altLang="en-US" sz="1000" b="0" i="1" u="none" strike="noStrike" cap="none" normalizeH="0" baseline="0">
                <a:ln>
                  <a:noFill/>
                </a:ln>
                <a:solidFill>
                  <a:srgbClr val="629755"/>
                </a:solidFill>
                <a:effectLst/>
                <a:latin typeface="Arial Unicode MS" panose="020B0604020202020204" pitchFamily="34" charset="-128"/>
              </a:rPr>
              <a:t>{string | null} status</a:t>
            </a:r>
            <a:br>
              <a:rPr kumimoji="0" lang="en-US" altLang="en-US" sz="1000" b="0" i="1" u="none" strike="noStrike" cap="none" normalizeH="0" baseline="0">
                <a:ln>
                  <a:noFill/>
                </a:ln>
                <a:solidFill>
                  <a:srgbClr val="629755"/>
                </a:solidFill>
                <a:effectLst/>
                <a:latin typeface="Arial Unicode MS" panose="020B0604020202020204" pitchFamily="34" charset="-128"/>
              </a:rPr>
            </a:br>
            <a:r>
              <a:rPr kumimoji="0" lang="en-US" altLang="en-US" sz="1000" b="0" i="1" u="none" strike="noStrike" cap="none" normalizeH="0" baseline="0">
                <a:ln>
                  <a:noFill/>
                </a:ln>
                <a:solidFill>
                  <a:srgbClr val="629755"/>
                </a:solidFill>
                <a:effectLst/>
                <a:latin typeface="Arial Unicode MS" panose="020B0604020202020204" pitchFamily="34" charset="-128"/>
              </a:rPr>
              <a:t> * </a:t>
            </a:r>
            <a:r>
              <a:rPr kumimoji="0" lang="en-US" altLang="en-US" sz="1000" b="1" i="1" u="none" strike="noStrike" cap="none" normalizeH="0" baseline="0">
                <a:ln>
                  <a:noFill/>
                </a:ln>
                <a:solidFill>
                  <a:srgbClr val="629755"/>
                </a:solidFill>
                <a:effectLst/>
                <a:latin typeface="Arial Unicode MS" panose="020B0604020202020204" pitchFamily="34" charset="-128"/>
              </a:rPr>
              <a:t>@return </a:t>
            </a:r>
            <a:r>
              <a:rPr kumimoji="0" lang="en-US" altLang="en-US" sz="1000" b="0" i="1" u="none" strike="noStrike" cap="none" normalizeH="0" baseline="0">
                <a:ln>
                  <a:noFill/>
                </a:ln>
                <a:solidFill>
                  <a:srgbClr val="629755"/>
                </a:solidFill>
                <a:effectLst/>
                <a:latin typeface="Arial Unicode MS" panose="020B0604020202020204" pitchFamily="34" charset="-128"/>
              </a:rPr>
              <a:t>{string}</a:t>
            </a:r>
            <a:br>
              <a:rPr kumimoji="0" lang="en-US" altLang="en-US" sz="1000" b="0" i="1" u="none" strike="noStrike" cap="none" normalizeH="0" baseline="0">
                <a:ln>
                  <a:noFill/>
                </a:ln>
                <a:solidFill>
                  <a:srgbClr val="629755"/>
                </a:solidFill>
                <a:effectLst/>
                <a:latin typeface="Arial Unicode MS" panose="020B0604020202020204" pitchFamily="34" charset="-128"/>
              </a:rPr>
            </a:br>
            <a:r>
              <a:rPr kumimoji="0" lang="en-US" altLang="en-US" sz="1000" b="0" i="1" u="none" strike="noStrike" cap="none" normalizeH="0" baseline="0">
                <a:ln>
                  <a:noFill/>
                </a:ln>
                <a:solidFill>
                  <a:srgbClr val="629755"/>
                </a:solidFill>
                <a:effectLst/>
                <a:latin typeface="Arial Unicode MS" panose="020B0604020202020204" pitchFamily="34" charset="-128"/>
              </a:rPr>
              <a:t> */</a:t>
            </a:r>
            <a:br>
              <a:rPr kumimoji="0" lang="en-US" altLang="en-US" sz="1000" b="0" i="1" u="none" strike="noStrike" cap="none" normalizeH="0" baseline="0">
                <a:ln>
                  <a:noFill/>
                </a:ln>
                <a:solidFill>
                  <a:srgbClr val="629755"/>
                </a:solidFill>
                <a:effectLst/>
                <a:latin typeface="Arial Unicode MS" panose="020B0604020202020204" pitchFamily="34" charset="-128"/>
              </a:rPr>
            </a:br>
            <a:r>
              <a:rPr kumimoji="0" lang="en-US" altLang="en-US" sz="1000" b="1" i="0" u="none" strike="noStrike" cap="none" normalizeH="0" baseline="0">
                <a:ln>
                  <a:noFill/>
                </a:ln>
                <a:solidFill>
                  <a:srgbClr val="F97BB0"/>
                </a:solidFill>
                <a:effectLst/>
                <a:latin typeface="Arial Unicode MS" panose="020B0604020202020204" pitchFamily="34" charset="-128"/>
              </a:rPr>
              <a:t>const </a:t>
            </a:r>
            <a:r>
              <a:rPr kumimoji="0" lang="en-US" altLang="en-US" sz="1000" b="0" i="0" u="none" strike="noStrike" cap="none" normalizeH="0" baseline="0" err="1">
                <a:ln>
                  <a:noFill/>
                </a:ln>
                <a:solidFill>
                  <a:srgbClr val="DFDFE0"/>
                </a:solidFill>
                <a:effectLst/>
                <a:latin typeface="Arial Unicode MS" panose="020B0604020202020204" pitchFamily="34" charset="-128"/>
              </a:rPr>
              <a:t>getColorByMetricType</a:t>
            </a:r>
            <a:r>
              <a:rPr kumimoji="0" lang="en-US" altLang="en-US" sz="1000" b="0" i="0" u="none" strike="noStrike" cap="none" normalizeH="0" baseline="0">
                <a:ln>
                  <a:noFill/>
                </a:ln>
                <a:solidFill>
                  <a:srgbClr val="DFDFE0"/>
                </a:solidFill>
                <a:effectLst/>
                <a:latin typeface="Arial Unicode MS" panose="020B0604020202020204" pitchFamily="34" charset="-128"/>
              </a:rPr>
              <a:t> = ({</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type,</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value,</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status,</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=&gt; Matcher()</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.on(() =&gt; type === METRIC_TYPES.QUALITY_GATES, () =&gt; </a:t>
            </a:r>
            <a:r>
              <a:rPr kumimoji="0" lang="en-US" altLang="en-US" sz="1000" b="0" i="0" u="none" strike="noStrike" cap="none" normalizeH="0" baseline="0" err="1">
                <a:ln>
                  <a:noFill/>
                </a:ln>
                <a:solidFill>
                  <a:srgbClr val="DFDFE0"/>
                </a:solidFill>
                <a:effectLst/>
                <a:latin typeface="Arial Unicode MS" panose="020B0604020202020204" pitchFamily="34" charset="-128"/>
              </a:rPr>
              <a:t>formatQualityGateColor</a:t>
            </a:r>
            <a:r>
              <a:rPr kumimoji="0" lang="en-US" altLang="en-US" sz="1000" b="0" i="0" u="none" strike="noStrike" cap="none" normalizeH="0" baseline="0">
                <a:ln>
                  <a:noFill/>
                </a:ln>
                <a:solidFill>
                  <a:srgbClr val="DFDFE0"/>
                </a:solidFill>
                <a:effectLst/>
                <a:latin typeface="Arial Unicode MS" panose="020B0604020202020204" pitchFamily="34" charset="-128"/>
              </a:rPr>
              <a:t>(status))</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.on(() =&gt; type === METRIC_TYPES.FRONTEND_TYPE, () =&gt; </a:t>
            </a:r>
            <a:r>
              <a:rPr kumimoji="0" lang="en-US" altLang="en-US" sz="1000" b="0" i="0" u="none" strike="noStrike" cap="none" normalizeH="0" baseline="0" err="1">
                <a:ln>
                  <a:noFill/>
                </a:ln>
                <a:solidFill>
                  <a:srgbClr val="DFDFE0"/>
                </a:solidFill>
                <a:effectLst/>
                <a:latin typeface="Arial Unicode MS" panose="020B0604020202020204" pitchFamily="34" charset="-128"/>
              </a:rPr>
              <a:t>formatFrontendTypeColor</a:t>
            </a:r>
            <a:r>
              <a:rPr kumimoji="0" lang="en-US" altLang="en-US" sz="1000" b="0" i="0" u="none" strike="noStrike" cap="none" normalizeH="0" baseline="0">
                <a:ln>
                  <a:noFill/>
                </a:ln>
                <a:solidFill>
                  <a:srgbClr val="DFDFE0"/>
                </a:solidFill>
                <a:effectLst/>
                <a:latin typeface="Arial Unicode MS" panose="020B0604020202020204" pitchFamily="34" charset="-128"/>
              </a:rPr>
              <a:t>(value))</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.on(() =&gt; type === METRIC_TYPES.FRONTEND_LANGUAGE, () =&gt; </a:t>
            </a:r>
            <a:r>
              <a:rPr kumimoji="0" lang="en-US" altLang="en-US" sz="1000" b="0" i="0" u="none" strike="noStrike" cap="none" normalizeH="0" baseline="0" err="1">
                <a:ln>
                  <a:noFill/>
                </a:ln>
                <a:solidFill>
                  <a:srgbClr val="DFDFE0"/>
                </a:solidFill>
                <a:effectLst/>
                <a:latin typeface="Arial Unicode MS" panose="020B0604020202020204" pitchFamily="34" charset="-128"/>
              </a:rPr>
              <a:t>formatFrontendLanguageColor</a:t>
            </a:r>
            <a:r>
              <a:rPr kumimoji="0" lang="en-US" altLang="en-US" sz="1000" b="0" i="0" u="none" strike="noStrike" cap="none" normalizeH="0" baseline="0">
                <a:ln>
                  <a:noFill/>
                </a:ln>
                <a:solidFill>
                  <a:srgbClr val="DFDFE0"/>
                </a:solidFill>
                <a:effectLst/>
                <a:latin typeface="Arial Unicode MS" panose="020B0604020202020204" pitchFamily="34" charset="-128"/>
              </a:rPr>
              <a:t>(value))</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.on(() =&gt; type === METRIC_TYPES.FRONTEND_UI_COMPONENTS, () =&gt; </a:t>
            </a:r>
            <a:r>
              <a:rPr kumimoji="0" lang="en-US" altLang="en-US" sz="1000" b="0" i="0" u="none" strike="noStrike" cap="none" normalizeH="0" baseline="0" err="1">
                <a:ln>
                  <a:noFill/>
                </a:ln>
                <a:solidFill>
                  <a:srgbClr val="DFDFE0"/>
                </a:solidFill>
                <a:effectLst/>
                <a:latin typeface="Arial Unicode MS" panose="020B0604020202020204" pitchFamily="34" charset="-128"/>
              </a:rPr>
              <a:t>formatFrontendUIComponentsColor</a:t>
            </a:r>
            <a:r>
              <a:rPr kumimoji="0" lang="en-US" altLang="en-US" sz="1000" b="0" i="0" u="none" strike="noStrike" cap="none" normalizeH="0" baseline="0">
                <a:ln>
                  <a:noFill/>
                </a:ln>
                <a:solidFill>
                  <a:srgbClr val="DFDFE0"/>
                </a:solidFill>
                <a:effectLst/>
                <a:latin typeface="Arial Unicode MS" panose="020B0604020202020204" pitchFamily="34" charset="-128"/>
              </a:rPr>
              <a:t>(value))</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.on(() =&gt; type === METRIC_TYPES.FRONTEND_DS, () =&gt; </a:t>
            </a:r>
            <a:r>
              <a:rPr kumimoji="0" lang="en-US" altLang="en-US" sz="1000" b="0" i="0" u="none" strike="noStrike" cap="none" normalizeH="0" baseline="0" err="1">
                <a:ln>
                  <a:noFill/>
                </a:ln>
                <a:solidFill>
                  <a:srgbClr val="DFDFE0"/>
                </a:solidFill>
                <a:effectLst/>
                <a:latin typeface="Arial Unicode MS" panose="020B0604020202020204" pitchFamily="34" charset="-128"/>
              </a:rPr>
              <a:t>formatFrontendDSColor</a:t>
            </a:r>
            <a:r>
              <a:rPr kumimoji="0" lang="en-US" altLang="en-US" sz="1000" b="0" i="0" u="none" strike="noStrike" cap="none" normalizeH="0" baseline="0">
                <a:ln>
                  <a:noFill/>
                </a:ln>
                <a:solidFill>
                  <a:srgbClr val="DFDFE0"/>
                </a:solidFill>
                <a:effectLst/>
                <a:latin typeface="Arial Unicode MS" panose="020B0604020202020204" pitchFamily="34" charset="-128"/>
              </a:rPr>
              <a:t>(value))</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.on(() =&gt; type === METRIC_TYPES.FRONTEND_WEBPACK, () =&gt; </a:t>
            </a:r>
            <a:r>
              <a:rPr kumimoji="0" lang="en-US" altLang="en-US" sz="1000" b="0" i="0" u="none" strike="noStrike" cap="none" normalizeH="0" baseline="0" err="1">
                <a:ln>
                  <a:noFill/>
                </a:ln>
                <a:solidFill>
                  <a:srgbClr val="DFDFE0"/>
                </a:solidFill>
                <a:effectLst/>
                <a:latin typeface="Arial Unicode MS" panose="020B0604020202020204" pitchFamily="34" charset="-128"/>
              </a:rPr>
              <a:t>formatFrontendWebpackColor</a:t>
            </a:r>
            <a:r>
              <a:rPr kumimoji="0" lang="en-US" altLang="en-US" sz="1000" b="0" i="0" u="none" strike="noStrike" cap="none" normalizeH="0" baseline="0">
                <a:ln>
                  <a:noFill/>
                </a:ln>
                <a:solidFill>
                  <a:srgbClr val="DFDFE0"/>
                </a:solidFill>
                <a:effectLst/>
                <a:latin typeface="Arial Unicode MS" panose="020B0604020202020204" pitchFamily="34" charset="-128"/>
              </a:rPr>
              <a:t>(value))</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.on(() =&gt; type === METRIC_TYPES.AWT_VERSION, () =&gt; </a:t>
            </a:r>
            <a:r>
              <a:rPr kumimoji="0" lang="en-US" altLang="en-US" sz="1000" b="0" i="0" u="none" strike="noStrike" cap="none" normalizeH="0" baseline="0" err="1">
                <a:ln>
                  <a:noFill/>
                </a:ln>
                <a:solidFill>
                  <a:srgbClr val="DFDFE0"/>
                </a:solidFill>
                <a:effectLst/>
                <a:latin typeface="Arial Unicode MS" panose="020B0604020202020204" pitchFamily="34" charset="-128"/>
              </a:rPr>
              <a:t>formatAwtVersionColor</a:t>
            </a:r>
            <a:r>
              <a:rPr kumimoji="0" lang="en-US" altLang="en-US" sz="1000" b="0" i="0" u="none" strike="noStrike" cap="none" normalizeH="0" baseline="0">
                <a:ln>
                  <a:noFill/>
                </a:ln>
                <a:solidFill>
                  <a:srgbClr val="DFDFE0"/>
                </a:solidFill>
                <a:effectLst/>
                <a:latin typeface="Arial Unicode MS" panose="020B0604020202020204" pitchFamily="34" charset="-128"/>
              </a:rPr>
              <a:t>(value))</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.on(() =&gt; type === METRIC_TYPES.AWT_MAX_ACTIVE_BRANCHES, () =&gt; </a:t>
            </a:r>
            <a:r>
              <a:rPr kumimoji="0" lang="en-US" altLang="en-US" sz="1000" b="0" i="0" u="none" strike="noStrike" cap="none" normalizeH="0" baseline="0" err="1">
                <a:ln>
                  <a:noFill/>
                </a:ln>
                <a:solidFill>
                  <a:srgbClr val="DFDFE0"/>
                </a:solidFill>
                <a:effectLst/>
                <a:latin typeface="Arial Unicode MS" panose="020B0604020202020204" pitchFamily="34" charset="-128"/>
              </a:rPr>
              <a:t>formatAwtMaxActiveBranchesColor</a:t>
            </a:r>
            <a:r>
              <a:rPr kumimoji="0" lang="en-US" altLang="en-US" sz="1000" b="0" i="0" u="none" strike="noStrike" cap="none" normalizeH="0" baseline="0">
                <a:ln>
                  <a:noFill/>
                </a:ln>
                <a:solidFill>
                  <a:srgbClr val="DFDFE0"/>
                </a:solidFill>
                <a:effectLst/>
                <a:latin typeface="Arial Unicode MS" panose="020B0604020202020204" pitchFamily="34" charset="-128"/>
              </a:rPr>
              <a:t>(status))</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.on(() =&gt; type === METRIC_TYPES.BACKEND_TYPE, () =&gt; </a:t>
            </a:r>
            <a:r>
              <a:rPr kumimoji="0" lang="en-US" altLang="en-US" sz="1000" b="0" i="0" u="none" strike="noStrike" cap="none" normalizeH="0" baseline="0" err="1">
                <a:ln>
                  <a:noFill/>
                </a:ln>
                <a:solidFill>
                  <a:srgbClr val="DFDFE0"/>
                </a:solidFill>
                <a:effectLst/>
                <a:latin typeface="Arial Unicode MS" panose="020B0604020202020204" pitchFamily="34" charset="-128"/>
              </a:rPr>
              <a:t>formatBackendTypeColor</a:t>
            </a:r>
            <a:r>
              <a:rPr kumimoji="0" lang="en-US" altLang="en-US" sz="1000" b="0" i="0" u="none" strike="noStrike" cap="none" normalizeH="0" baseline="0">
                <a:ln>
                  <a:noFill/>
                </a:ln>
                <a:solidFill>
                  <a:srgbClr val="DFDFE0"/>
                </a:solidFill>
                <a:effectLst/>
                <a:latin typeface="Arial Unicode MS" panose="020B0604020202020204" pitchFamily="34" charset="-128"/>
              </a:rPr>
              <a:t>(value))</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.on(() =&gt; type === METRIC_TYPES.BACKEND_DEPRECATED_DEP, () =&gt; </a:t>
            </a:r>
            <a:r>
              <a:rPr kumimoji="0" lang="en-US" altLang="en-US" sz="1000" b="0" i="0" u="none" strike="noStrike" cap="none" normalizeH="0" baseline="0">
                <a:ln>
                  <a:noFill/>
                </a:ln>
                <a:solidFill>
                  <a:srgbClr val="FF806C"/>
                </a:solidFill>
                <a:effectLst/>
                <a:latin typeface="Arial Unicode MS" panose="020B0604020202020204" pitchFamily="34" charset="-128"/>
              </a:rPr>
              <a:t>'error'</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.otherwise(() =&gt; </a:t>
            </a:r>
            <a:r>
              <a:rPr kumimoji="0" lang="en-US" altLang="en-US" sz="1000" b="0" i="0" u="none" strike="noStrike" cap="none" normalizeH="0" baseline="0">
                <a:ln>
                  <a:noFill/>
                </a:ln>
                <a:solidFill>
                  <a:srgbClr val="FF806C"/>
                </a:solidFill>
                <a:effectLst/>
                <a:latin typeface="Arial Unicode MS" panose="020B0604020202020204" pitchFamily="34" charset="-128"/>
              </a:rPr>
              <a:t>'error'</a:t>
            </a:r>
            <a:r>
              <a:rPr kumimoji="0" lang="en-US" altLang="en-US" sz="1000" b="0" i="0" u="none" strike="noStrike" cap="none" normalizeH="0" baseline="0">
                <a:ln>
                  <a:noFill/>
                </a:ln>
                <a:solidFill>
                  <a:srgbClr val="DFDFE0"/>
                </a:solidFill>
                <a:effectLst/>
                <a:latin typeface="Arial Unicode MS" panose="020B0604020202020204" pitchFamily="34" charset="-128"/>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815764B3-BFAE-4FF4-8B26-F2D319F74E3D}"/>
              </a:ext>
            </a:extLst>
          </p:cNvPr>
          <p:cNvSpPr>
            <a:spLocks noChangeArrowheads="1"/>
          </p:cNvSpPr>
          <p:nvPr/>
        </p:nvSpPr>
        <p:spPr bwMode="auto">
          <a:xfrm>
            <a:off x="5985164" y="824725"/>
            <a:ext cx="5772727" cy="3016210"/>
          </a:xfrm>
          <a:prstGeom prst="rect">
            <a:avLst/>
          </a:prstGeom>
          <a:solidFill>
            <a:srgbClr val="292A3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1" u="none" strike="noStrike" cap="none" normalizeH="0" baseline="0">
                <a:ln>
                  <a:noFill/>
                </a:ln>
                <a:solidFill>
                  <a:srgbClr val="629755"/>
                </a:solidFill>
                <a:effectLst/>
                <a:latin typeface="Arial Unicode MS" panose="020B0604020202020204" pitchFamily="34" charset="-128"/>
              </a:rPr>
              <a:t>/**</a:t>
            </a:r>
            <a:br>
              <a:rPr kumimoji="0" lang="en-US" altLang="en-US" sz="1000" b="0" i="1" u="none" strike="noStrike" cap="none" normalizeH="0" baseline="0">
                <a:ln>
                  <a:noFill/>
                </a:ln>
                <a:solidFill>
                  <a:srgbClr val="629755"/>
                </a:solidFill>
                <a:effectLst/>
                <a:latin typeface="Arial Unicode MS" panose="020B0604020202020204" pitchFamily="34" charset="-128"/>
              </a:rPr>
            </a:br>
            <a:r>
              <a:rPr kumimoji="0" lang="en-US" altLang="en-US" sz="1000" b="0" i="1" u="none" strike="noStrike" cap="none" normalizeH="0" baseline="0">
                <a:ln>
                  <a:noFill/>
                </a:ln>
                <a:solidFill>
                  <a:srgbClr val="629755"/>
                </a:solidFill>
                <a:effectLst/>
                <a:latin typeface="Arial Unicode MS" panose="020B0604020202020204" pitchFamily="34" charset="-128"/>
              </a:rPr>
              <a:t> * Identification de la couleur </a:t>
            </a:r>
            <a:r>
              <a:rPr kumimoji="0" lang="en-US" altLang="en-US" sz="1000" b="0" i="1" u="none" strike="noStrike" cap="none" normalizeH="0" baseline="0" err="1">
                <a:ln>
                  <a:noFill/>
                </a:ln>
                <a:solidFill>
                  <a:srgbClr val="629755"/>
                </a:solidFill>
                <a:effectLst/>
                <a:latin typeface="Arial Unicode MS" panose="020B0604020202020204" pitchFamily="34" charset="-128"/>
              </a:rPr>
              <a:t>correspondante</a:t>
            </a:r>
            <a:r>
              <a:rPr kumimoji="0" lang="en-US" altLang="en-US" sz="1000" b="0" i="1" u="none" strike="noStrike" cap="none" normalizeH="0" baseline="0">
                <a:ln>
                  <a:noFill/>
                </a:ln>
                <a:solidFill>
                  <a:srgbClr val="629755"/>
                </a:solidFill>
                <a:effectLst/>
                <a:latin typeface="Arial Unicode MS" panose="020B0604020202020204" pitchFamily="34" charset="-128"/>
              </a:rPr>
              <a:t> au status du quality gate (fail, error, ...)</a:t>
            </a:r>
            <a:br>
              <a:rPr kumimoji="0" lang="en-US" altLang="en-US" sz="1000" b="0" i="1" u="none" strike="noStrike" cap="none" normalizeH="0" baseline="0">
                <a:ln>
                  <a:noFill/>
                </a:ln>
                <a:solidFill>
                  <a:srgbClr val="629755"/>
                </a:solidFill>
                <a:effectLst/>
                <a:latin typeface="Arial Unicode MS" panose="020B0604020202020204" pitchFamily="34" charset="-128"/>
              </a:rPr>
            </a:br>
            <a:r>
              <a:rPr kumimoji="0" lang="en-US" altLang="en-US" sz="1000" b="0" i="1" u="none" strike="noStrike" cap="none" normalizeH="0" baseline="0">
                <a:ln>
                  <a:noFill/>
                </a:ln>
                <a:solidFill>
                  <a:srgbClr val="629755"/>
                </a:solidFill>
                <a:effectLst/>
                <a:latin typeface="Arial Unicode MS" panose="020B0604020202020204" pitchFamily="34" charset="-128"/>
              </a:rPr>
              <a:t> * </a:t>
            </a:r>
            <a:r>
              <a:rPr kumimoji="0" lang="en-US" altLang="en-US" sz="1000" b="1" i="1" u="none" strike="noStrike" cap="none" normalizeH="0" baseline="0">
                <a:ln>
                  <a:noFill/>
                </a:ln>
                <a:solidFill>
                  <a:srgbClr val="629755"/>
                </a:solidFill>
                <a:effectLst/>
                <a:latin typeface="Arial Unicode MS" panose="020B0604020202020204" pitchFamily="34" charset="-128"/>
              </a:rPr>
              <a:t>@param </a:t>
            </a:r>
            <a:r>
              <a:rPr kumimoji="0" lang="en-US" altLang="en-US" sz="1000" b="0" i="1" u="none" strike="noStrike" cap="none" normalizeH="0" baseline="0">
                <a:ln>
                  <a:noFill/>
                </a:ln>
                <a:solidFill>
                  <a:srgbClr val="629755"/>
                </a:solidFill>
                <a:effectLst/>
                <a:latin typeface="Arial Unicode MS" panose="020B0604020202020204" pitchFamily="34" charset="-128"/>
              </a:rPr>
              <a:t>{string} status</a:t>
            </a:r>
            <a:br>
              <a:rPr kumimoji="0" lang="en-US" altLang="en-US" sz="1000" b="0" i="1" u="none" strike="noStrike" cap="none" normalizeH="0" baseline="0">
                <a:ln>
                  <a:noFill/>
                </a:ln>
                <a:solidFill>
                  <a:srgbClr val="629755"/>
                </a:solidFill>
                <a:effectLst/>
                <a:latin typeface="Arial Unicode MS" panose="020B0604020202020204" pitchFamily="34" charset="-128"/>
              </a:rPr>
            </a:br>
            <a:r>
              <a:rPr kumimoji="0" lang="en-US" altLang="en-US" sz="1000" b="0" i="1" u="none" strike="noStrike" cap="none" normalizeH="0" baseline="0">
                <a:ln>
                  <a:noFill/>
                </a:ln>
                <a:solidFill>
                  <a:srgbClr val="629755"/>
                </a:solidFill>
                <a:effectLst/>
                <a:latin typeface="Arial Unicode MS" panose="020B0604020202020204" pitchFamily="34" charset="-128"/>
              </a:rPr>
              <a:t> * </a:t>
            </a:r>
            <a:r>
              <a:rPr kumimoji="0" lang="en-US" altLang="en-US" sz="1000" b="1" i="1" u="none" strike="noStrike" cap="none" normalizeH="0" baseline="0">
                <a:ln>
                  <a:noFill/>
                </a:ln>
                <a:solidFill>
                  <a:srgbClr val="629755"/>
                </a:solidFill>
                <a:effectLst/>
                <a:latin typeface="Arial Unicode MS" panose="020B0604020202020204" pitchFamily="34" charset="-128"/>
              </a:rPr>
              <a:t>@return </a:t>
            </a:r>
            <a:r>
              <a:rPr kumimoji="0" lang="en-US" altLang="en-US" sz="1000" b="0" i="1" u="none" strike="noStrike" cap="none" normalizeH="0" baseline="0">
                <a:ln>
                  <a:noFill/>
                </a:ln>
                <a:solidFill>
                  <a:srgbClr val="629755"/>
                </a:solidFill>
                <a:effectLst/>
                <a:latin typeface="Arial Unicode MS" panose="020B0604020202020204" pitchFamily="34" charset="-128"/>
              </a:rPr>
              <a:t>{string}</a:t>
            </a:r>
            <a:br>
              <a:rPr kumimoji="0" lang="en-US" altLang="en-US" sz="1000" b="0" i="1" u="none" strike="noStrike" cap="none" normalizeH="0" baseline="0">
                <a:ln>
                  <a:noFill/>
                </a:ln>
                <a:solidFill>
                  <a:srgbClr val="629755"/>
                </a:solidFill>
                <a:effectLst/>
                <a:latin typeface="Arial Unicode MS" panose="020B0604020202020204" pitchFamily="34" charset="-128"/>
              </a:rPr>
            </a:br>
            <a:r>
              <a:rPr kumimoji="0" lang="en-US" altLang="en-US" sz="1000" b="0" i="1" u="none" strike="noStrike" cap="none" normalizeH="0" baseline="0">
                <a:ln>
                  <a:noFill/>
                </a:ln>
                <a:solidFill>
                  <a:srgbClr val="629755"/>
                </a:solidFill>
                <a:effectLst/>
                <a:latin typeface="Arial Unicode MS" panose="020B0604020202020204" pitchFamily="34" charset="-128"/>
              </a:rPr>
              <a:t> */</a:t>
            </a:r>
            <a:br>
              <a:rPr kumimoji="0" lang="en-US" altLang="en-US" sz="1000" b="0" i="1" u="none" strike="noStrike" cap="none" normalizeH="0" baseline="0">
                <a:ln>
                  <a:noFill/>
                </a:ln>
                <a:solidFill>
                  <a:srgbClr val="629755"/>
                </a:solidFill>
                <a:effectLst/>
                <a:latin typeface="Arial Unicode MS" panose="020B0604020202020204" pitchFamily="34" charset="-128"/>
              </a:rPr>
            </a:br>
            <a:r>
              <a:rPr kumimoji="0" lang="en-US" altLang="en-US" sz="1000" b="1" i="0" u="none" strike="noStrike" cap="none" normalizeH="0" baseline="0">
                <a:ln>
                  <a:noFill/>
                </a:ln>
                <a:solidFill>
                  <a:srgbClr val="F97BB0"/>
                </a:solidFill>
                <a:effectLst/>
                <a:latin typeface="Arial Unicode MS" panose="020B0604020202020204" pitchFamily="34" charset="-128"/>
              </a:rPr>
              <a:t>const </a:t>
            </a:r>
            <a:r>
              <a:rPr kumimoji="0" lang="en-US" altLang="en-US" sz="1000" b="0" i="0" u="none" strike="noStrike" cap="none" normalizeH="0" baseline="0" err="1">
                <a:ln>
                  <a:noFill/>
                </a:ln>
                <a:solidFill>
                  <a:srgbClr val="DFDFE0"/>
                </a:solidFill>
                <a:effectLst/>
                <a:latin typeface="Arial Unicode MS" panose="020B0604020202020204" pitchFamily="34" charset="-128"/>
              </a:rPr>
              <a:t>formatQualityGateColor</a:t>
            </a:r>
            <a:r>
              <a:rPr kumimoji="0" lang="en-US" altLang="en-US" sz="1000" b="0" i="0" u="none" strike="noStrike" cap="none" normalizeH="0" baseline="0">
                <a:ln>
                  <a:noFill/>
                </a:ln>
                <a:solidFill>
                  <a:srgbClr val="DFDFE0"/>
                </a:solidFill>
                <a:effectLst/>
                <a:latin typeface="Arial Unicode MS" panose="020B0604020202020204" pitchFamily="34" charset="-128"/>
              </a:rPr>
              <a:t> = (status) =&gt; Matcher()</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.on(() =&gt; status === </a:t>
            </a:r>
            <a:r>
              <a:rPr kumimoji="0" lang="en-US" altLang="en-US" sz="1000" b="0" i="0" u="none" strike="noStrike" cap="none" normalizeH="0" baseline="0">
                <a:ln>
                  <a:noFill/>
                </a:ln>
                <a:solidFill>
                  <a:srgbClr val="FF806C"/>
                </a:solidFill>
                <a:effectLst/>
                <a:latin typeface="Arial Unicode MS" panose="020B0604020202020204" pitchFamily="34" charset="-128"/>
              </a:rPr>
              <a:t>'FAILED'</a:t>
            </a:r>
            <a:r>
              <a:rPr kumimoji="0" lang="en-US" altLang="en-US" sz="1000" b="0" i="0" u="none" strike="noStrike" cap="none" normalizeH="0" baseline="0">
                <a:ln>
                  <a:noFill/>
                </a:ln>
                <a:solidFill>
                  <a:srgbClr val="DFDFE0"/>
                </a:solidFill>
                <a:effectLst/>
                <a:latin typeface="Arial Unicode MS" panose="020B0604020202020204" pitchFamily="34" charset="-128"/>
              </a:rPr>
              <a:t>, () =&gt; </a:t>
            </a:r>
            <a:r>
              <a:rPr kumimoji="0" lang="en-US" altLang="en-US" sz="1000" b="0" i="0" u="none" strike="noStrike" cap="none" normalizeH="0" baseline="0">
                <a:ln>
                  <a:noFill/>
                </a:ln>
                <a:solidFill>
                  <a:srgbClr val="FF806C"/>
                </a:solidFill>
                <a:effectLst/>
                <a:latin typeface="Arial Unicode MS" panose="020B0604020202020204" pitchFamily="34" charset="-128"/>
              </a:rPr>
              <a:t>'error'</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.on(() =&gt; status === </a:t>
            </a:r>
            <a:r>
              <a:rPr kumimoji="0" lang="en-US" altLang="en-US" sz="1000" b="0" i="0" u="none" strike="noStrike" cap="none" normalizeH="0" baseline="0">
                <a:ln>
                  <a:noFill/>
                </a:ln>
                <a:solidFill>
                  <a:srgbClr val="FF806C"/>
                </a:solidFill>
                <a:effectLst/>
                <a:latin typeface="Arial Unicode MS" panose="020B0604020202020204" pitchFamily="34" charset="-128"/>
              </a:rPr>
              <a:t>'PASSED'</a:t>
            </a:r>
            <a:r>
              <a:rPr kumimoji="0" lang="en-US" altLang="en-US" sz="1000" b="0" i="0" u="none" strike="noStrike" cap="none" normalizeH="0" baseline="0">
                <a:ln>
                  <a:noFill/>
                </a:ln>
                <a:solidFill>
                  <a:srgbClr val="DFDFE0"/>
                </a:solidFill>
                <a:effectLst/>
                <a:latin typeface="Arial Unicode MS" panose="020B0604020202020204" pitchFamily="34" charset="-128"/>
              </a:rPr>
              <a:t>, () =&gt; </a:t>
            </a:r>
            <a:r>
              <a:rPr kumimoji="0" lang="en-US" altLang="en-US" sz="1000" b="0" i="0" u="none" strike="noStrike" cap="none" normalizeH="0" baseline="0">
                <a:ln>
                  <a:noFill/>
                </a:ln>
                <a:solidFill>
                  <a:srgbClr val="FF806C"/>
                </a:solidFill>
                <a:effectLst/>
                <a:latin typeface="Arial Unicode MS" panose="020B0604020202020204" pitchFamily="34" charset="-128"/>
              </a:rPr>
              <a:t>'success'</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.otherwise(() =&gt; </a:t>
            </a:r>
            <a:r>
              <a:rPr kumimoji="0" lang="en-US" altLang="en-US" sz="1000" b="0" i="0" u="none" strike="noStrike" cap="none" normalizeH="0" baseline="0">
                <a:ln>
                  <a:noFill/>
                </a:ln>
                <a:solidFill>
                  <a:srgbClr val="FF806C"/>
                </a:solidFill>
                <a:effectLst/>
                <a:latin typeface="Arial Unicode MS" panose="020B0604020202020204" pitchFamily="34" charset="-128"/>
              </a:rPr>
              <a:t>'error'</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1" u="none" strike="noStrike" cap="none" normalizeH="0" baseline="0">
                <a:ln>
                  <a:noFill/>
                </a:ln>
                <a:solidFill>
                  <a:srgbClr val="629755"/>
                </a:solidFill>
                <a:effectLst/>
                <a:latin typeface="Arial Unicode MS" panose="020B0604020202020204" pitchFamily="34" charset="-128"/>
              </a:rPr>
              <a:t>/**</a:t>
            </a:r>
            <a:br>
              <a:rPr kumimoji="0" lang="en-US" altLang="en-US" sz="1000" b="0" i="1" u="none" strike="noStrike" cap="none" normalizeH="0" baseline="0">
                <a:ln>
                  <a:noFill/>
                </a:ln>
                <a:solidFill>
                  <a:srgbClr val="629755"/>
                </a:solidFill>
                <a:effectLst/>
                <a:latin typeface="Arial Unicode MS" panose="020B0604020202020204" pitchFamily="34" charset="-128"/>
              </a:rPr>
            </a:br>
            <a:r>
              <a:rPr kumimoji="0" lang="en-US" altLang="en-US" sz="1000" b="0" i="1" u="none" strike="noStrike" cap="none" normalizeH="0" baseline="0">
                <a:ln>
                  <a:noFill/>
                </a:ln>
                <a:solidFill>
                  <a:srgbClr val="629755"/>
                </a:solidFill>
                <a:effectLst/>
                <a:latin typeface="Arial Unicode MS" panose="020B0604020202020204" pitchFamily="34" charset="-128"/>
              </a:rPr>
              <a:t> * Identification de la couleur </a:t>
            </a:r>
            <a:r>
              <a:rPr kumimoji="0" lang="en-US" altLang="en-US" sz="1000" b="0" i="1" u="none" strike="noStrike" cap="none" normalizeH="0" baseline="0" err="1">
                <a:ln>
                  <a:noFill/>
                </a:ln>
                <a:solidFill>
                  <a:srgbClr val="629755"/>
                </a:solidFill>
                <a:effectLst/>
                <a:latin typeface="Arial Unicode MS" panose="020B0604020202020204" pitchFamily="34" charset="-128"/>
              </a:rPr>
              <a:t>correspondante</a:t>
            </a:r>
            <a:r>
              <a:rPr kumimoji="0" lang="en-US" altLang="en-US" sz="1000" b="0" i="1" u="none" strike="noStrike" cap="none" normalizeH="0" baseline="0">
                <a:ln>
                  <a:noFill/>
                </a:ln>
                <a:solidFill>
                  <a:srgbClr val="629755"/>
                </a:solidFill>
                <a:effectLst/>
                <a:latin typeface="Arial Unicode MS" panose="020B0604020202020204" pitchFamily="34" charset="-128"/>
              </a:rPr>
              <a:t> au </a:t>
            </a:r>
            <a:r>
              <a:rPr kumimoji="0" lang="en-US" altLang="en-US" sz="1000" b="0" i="1" u="none" strike="noStrike" cap="none" normalizeH="0" baseline="0" err="1">
                <a:ln>
                  <a:noFill/>
                </a:ln>
                <a:solidFill>
                  <a:srgbClr val="629755"/>
                </a:solidFill>
                <a:effectLst/>
                <a:latin typeface="Arial Unicode MS" panose="020B0604020202020204" pitchFamily="34" charset="-128"/>
              </a:rPr>
              <a:t>nombre</a:t>
            </a:r>
            <a:r>
              <a:rPr kumimoji="0" lang="en-US" altLang="en-US" sz="1000" b="0" i="1" u="none" strike="noStrike" cap="none" normalizeH="0" baseline="0">
                <a:ln>
                  <a:noFill/>
                </a:ln>
                <a:solidFill>
                  <a:srgbClr val="629755"/>
                </a:solidFill>
                <a:effectLst/>
                <a:latin typeface="Arial Unicode MS" panose="020B0604020202020204" pitchFamily="34" charset="-128"/>
              </a:rPr>
              <a:t> </a:t>
            </a:r>
            <a:r>
              <a:rPr kumimoji="0" lang="en-US" altLang="en-US" sz="1000" b="0" i="1" u="none" strike="noStrike" cap="none" normalizeH="0" baseline="0" err="1">
                <a:ln>
                  <a:noFill/>
                </a:ln>
                <a:solidFill>
                  <a:srgbClr val="629755"/>
                </a:solidFill>
                <a:effectLst/>
                <a:latin typeface="Arial Unicode MS" panose="020B0604020202020204" pitchFamily="34" charset="-128"/>
              </a:rPr>
              <a:t>maximale</a:t>
            </a:r>
            <a:r>
              <a:rPr kumimoji="0" lang="en-US" altLang="en-US" sz="1000" b="0" i="1" u="none" strike="noStrike" cap="none" normalizeH="0" baseline="0">
                <a:ln>
                  <a:noFill/>
                </a:ln>
                <a:solidFill>
                  <a:srgbClr val="629755"/>
                </a:solidFill>
                <a:effectLst/>
                <a:latin typeface="Arial Unicode MS" panose="020B0604020202020204" pitchFamily="34" charset="-128"/>
              </a:rPr>
              <a:t> de branches actives </a:t>
            </a:r>
            <a:r>
              <a:rPr kumimoji="0" lang="en-US" altLang="en-US" sz="1000" b="0" i="1" u="none" strike="noStrike" cap="none" normalizeH="0" baseline="0" err="1">
                <a:ln>
                  <a:noFill/>
                </a:ln>
                <a:solidFill>
                  <a:srgbClr val="629755"/>
                </a:solidFill>
                <a:effectLst/>
                <a:latin typeface="Arial Unicode MS" panose="020B0604020202020204" pitchFamily="34" charset="-128"/>
              </a:rPr>
              <a:t>autorisé</a:t>
            </a:r>
            <a:br>
              <a:rPr kumimoji="0" lang="en-US" altLang="en-US" sz="1000" b="0" i="1" u="none" strike="noStrike" cap="none" normalizeH="0" baseline="0">
                <a:ln>
                  <a:noFill/>
                </a:ln>
                <a:solidFill>
                  <a:srgbClr val="629755"/>
                </a:solidFill>
                <a:effectLst/>
                <a:latin typeface="Arial Unicode MS" panose="020B0604020202020204" pitchFamily="34" charset="-128"/>
              </a:rPr>
            </a:br>
            <a:r>
              <a:rPr kumimoji="0" lang="en-US" altLang="en-US" sz="1000" b="0" i="1" u="none" strike="noStrike" cap="none" normalizeH="0" baseline="0">
                <a:ln>
                  <a:noFill/>
                </a:ln>
                <a:solidFill>
                  <a:srgbClr val="629755"/>
                </a:solidFill>
                <a:effectLst/>
                <a:latin typeface="Arial Unicode MS" panose="020B0604020202020204" pitchFamily="34" charset="-128"/>
              </a:rPr>
              <a:t> * </a:t>
            </a:r>
            <a:r>
              <a:rPr kumimoji="0" lang="en-US" altLang="en-US" sz="1000" b="1" i="1" u="none" strike="noStrike" cap="none" normalizeH="0" baseline="0">
                <a:ln>
                  <a:noFill/>
                </a:ln>
                <a:solidFill>
                  <a:srgbClr val="629755"/>
                </a:solidFill>
                <a:effectLst/>
                <a:latin typeface="Arial Unicode MS" panose="020B0604020202020204" pitchFamily="34" charset="-128"/>
              </a:rPr>
              <a:t>@param </a:t>
            </a:r>
            <a:r>
              <a:rPr kumimoji="0" lang="en-US" altLang="en-US" sz="1000" b="0" i="1" u="none" strike="noStrike" cap="none" normalizeH="0" baseline="0">
                <a:ln>
                  <a:noFill/>
                </a:ln>
                <a:solidFill>
                  <a:srgbClr val="629755"/>
                </a:solidFill>
                <a:effectLst/>
                <a:latin typeface="Arial Unicode MS" panose="020B0604020202020204" pitchFamily="34" charset="-128"/>
              </a:rPr>
              <a:t>{string} status</a:t>
            </a:r>
            <a:br>
              <a:rPr kumimoji="0" lang="en-US" altLang="en-US" sz="1000" b="0" i="1" u="none" strike="noStrike" cap="none" normalizeH="0" baseline="0">
                <a:ln>
                  <a:noFill/>
                </a:ln>
                <a:solidFill>
                  <a:srgbClr val="629755"/>
                </a:solidFill>
                <a:effectLst/>
                <a:latin typeface="Arial Unicode MS" panose="020B0604020202020204" pitchFamily="34" charset="-128"/>
              </a:rPr>
            </a:br>
            <a:r>
              <a:rPr kumimoji="0" lang="en-US" altLang="en-US" sz="1000" b="0" i="1" u="none" strike="noStrike" cap="none" normalizeH="0" baseline="0">
                <a:ln>
                  <a:noFill/>
                </a:ln>
                <a:solidFill>
                  <a:srgbClr val="629755"/>
                </a:solidFill>
                <a:effectLst/>
                <a:latin typeface="Arial Unicode MS" panose="020B0604020202020204" pitchFamily="34" charset="-128"/>
              </a:rPr>
              <a:t> * </a:t>
            </a:r>
            <a:r>
              <a:rPr kumimoji="0" lang="en-US" altLang="en-US" sz="1000" b="1" i="1" u="none" strike="noStrike" cap="none" normalizeH="0" baseline="0">
                <a:ln>
                  <a:noFill/>
                </a:ln>
                <a:solidFill>
                  <a:srgbClr val="629755"/>
                </a:solidFill>
                <a:effectLst/>
                <a:latin typeface="Arial Unicode MS" panose="020B0604020202020204" pitchFamily="34" charset="-128"/>
              </a:rPr>
              <a:t>@return </a:t>
            </a:r>
            <a:r>
              <a:rPr kumimoji="0" lang="en-US" altLang="en-US" sz="1000" b="0" i="1" u="none" strike="noStrike" cap="none" normalizeH="0" baseline="0">
                <a:ln>
                  <a:noFill/>
                </a:ln>
                <a:solidFill>
                  <a:srgbClr val="629755"/>
                </a:solidFill>
                <a:effectLst/>
                <a:latin typeface="Arial Unicode MS" panose="020B0604020202020204" pitchFamily="34" charset="-128"/>
              </a:rPr>
              <a:t>{string}</a:t>
            </a:r>
            <a:br>
              <a:rPr kumimoji="0" lang="en-US" altLang="en-US" sz="1000" b="0" i="1" u="none" strike="noStrike" cap="none" normalizeH="0" baseline="0">
                <a:ln>
                  <a:noFill/>
                </a:ln>
                <a:solidFill>
                  <a:srgbClr val="629755"/>
                </a:solidFill>
                <a:effectLst/>
                <a:latin typeface="Arial Unicode MS" panose="020B0604020202020204" pitchFamily="34" charset="-128"/>
              </a:rPr>
            </a:br>
            <a:r>
              <a:rPr kumimoji="0" lang="en-US" altLang="en-US" sz="1000" b="0" i="1" u="none" strike="noStrike" cap="none" normalizeH="0" baseline="0">
                <a:ln>
                  <a:noFill/>
                </a:ln>
                <a:solidFill>
                  <a:srgbClr val="629755"/>
                </a:solidFill>
                <a:effectLst/>
                <a:latin typeface="Arial Unicode MS" panose="020B0604020202020204" pitchFamily="34" charset="-128"/>
              </a:rPr>
              <a:t> */</a:t>
            </a:r>
            <a:br>
              <a:rPr kumimoji="0" lang="en-US" altLang="en-US" sz="1000" b="0" i="1" u="none" strike="noStrike" cap="none" normalizeH="0" baseline="0">
                <a:ln>
                  <a:noFill/>
                </a:ln>
                <a:solidFill>
                  <a:srgbClr val="629755"/>
                </a:solidFill>
                <a:effectLst/>
                <a:latin typeface="Arial Unicode MS" panose="020B0604020202020204" pitchFamily="34" charset="-128"/>
              </a:rPr>
            </a:br>
            <a:r>
              <a:rPr kumimoji="0" lang="en-US" altLang="en-US" sz="1000" b="1" i="0" u="none" strike="noStrike" cap="none" normalizeH="0" baseline="0">
                <a:ln>
                  <a:noFill/>
                </a:ln>
                <a:solidFill>
                  <a:srgbClr val="F97BB0"/>
                </a:solidFill>
                <a:effectLst/>
                <a:latin typeface="Arial Unicode MS" panose="020B0604020202020204" pitchFamily="34" charset="-128"/>
              </a:rPr>
              <a:t>const </a:t>
            </a:r>
            <a:r>
              <a:rPr kumimoji="0" lang="en-US" altLang="en-US" sz="1000" b="0" i="0" u="none" strike="noStrike" cap="none" normalizeH="0" baseline="0" err="1">
                <a:ln>
                  <a:noFill/>
                </a:ln>
                <a:solidFill>
                  <a:srgbClr val="DFDFE0"/>
                </a:solidFill>
                <a:effectLst/>
                <a:latin typeface="Arial Unicode MS" panose="020B0604020202020204" pitchFamily="34" charset="-128"/>
              </a:rPr>
              <a:t>formatAwtMaxActiveBranchesColor</a:t>
            </a:r>
            <a:r>
              <a:rPr kumimoji="0" lang="en-US" altLang="en-US" sz="1000" b="0" i="0" u="none" strike="noStrike" cap="none" normalizeH="0" baseline="0">
                <a:ln>
                  <a:noFill/>
                </a:ln>
                <a:solidFill>
                  <a:srgbClr val="DFDFE0"/>
                </a:solidFill>
                <a:effectLst/>
                <a:latin typeface="Arial Unicode MS" panose="020B0604020202020204" pitchFamily="34" charset="-128"/>
              </a:rPr>
              <a:t> = (status) =&gt; Matcher()</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.on(() =&gt; status === </a:t>
            </a:r>
            <a:r>
              <a:rPr kumimoji="0" lang="en-US" altLang="en-US" sz="1000" b="0" i="0" u="none" strike="noStrike" cap="none" normalizeH="0" baseline="0">
                <a:ln>
                  <a:noFill/>
                </a:ln>
                <a:solidFill>
                  <a:srgbClr val="FF806C"/>
                </a:solidFill>
                <a:effectLst/>
                <a:latin typeface="Arial Unicode MS" panose="020B0604020202020204" pitchFamily="34" charset="-128"/>
              </a:rPr>
              <a:t>'UNCOMPLIANT'</a:t>
            </a:r>
            <a:r>
              <a:rPr kumimoji="0" lang="en-US" altLang="en-US" sz="1000" b="0" i="0" u="none" strike="noStrike" cap="none" normalizeH="0" baseline="0">
                <a:ln>
                  <a:noFill/>
                </a:ln>
                <a:solidFill>
                  <a:srgbClr val="DFDFE0"/>
                </a:solidFill>
                <a:effectLst/>
                <a:latin typeface="Arial Unicode MS" panose="020B0604020202020204" pitchFamily="34" charset="-128"/>
              </a:rPr>
              <a:t>, () =&gt; </a:t>
            </a:r>
            <a:r>
              <a:rPr kumimoji="0" lang="en-US" altLang="en-US" sz="1000" b="0" i="0" u="none" strike="noStrike" cap="none" normalizeH="0" baseline="0">
                <a:ln>
                  <a:noFill/>
                </a:ln>
                <a:solidFill>
                  <a:srgbClr val="FF806C"/>
                </a:solidFill>
                <a:effectLst/>
                <a:latin typeface="Arial Unicode MS" panose="020B0604020202020204" pitchFamily="34" charset="-128"/>
              </a:rPr>
              <a:t>'error'</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.on(() =&gt; status === </a:t>
            </a:r>
            <a:r>
              <a:rPr kumimoji="0" lang="en-US" altLang="en-US" sz="1000" b="0" i="0" u="none" strike="noStrike" cap="none" normalizeH="0" baseline="0">
                <a:ln>
                  <a:noFill/>
                </a:ln>
                <a:solidFill>
                  <a:srgbClr val="FF806C"/>
                </a:solidFill>
                <a:effectLst/>
                <a:latin typeface="Arial Unicode MS" panose="020B0604020202020204" pitchFamily="34" charset="-128"/>
              </a:rPr>
              <a:t>'COMPLIANT'</a:t>
            </a:r>
            <a:r>
              <a:rPr kumimoji="0" lang="en-US" altLang="en-US" sz="1000" b="0" i="0" u="none" strike="noStrike" cap="none" normalizeH="0" baseline="0">
                <a:ln>
                  <a:noFill/>
                </a:ln>
                <a:solidFill>
                  <a:srgbClr val="DFDFE0"/>
                </a:solidFill>
                <a:effectLst/>
                <a:latin typeface="Arial Unicode MS" panose="020B0604020202020204" pitchFamily="34" charset="-128"/>
              </a:rPr>
              <a:t>, () =&gt; </a:t>
            </a:r>
            <a:r>
              <a:rPr kumimoji="0" lang="en-US" altLang="en-US" sz="1000" b="0" i="0" u="none" strike="noStrike" cap="none" normalizeH="0" baseline="0">
                <a:ln>
                  <a:noFill/>
                </a:ln>
                <a:solidFill>
                  <a:srgbClr val="FF806C"/>
                </a:solidFill>
                <a:effectLst/>
                <a:latin typeface="Arial Unicode MS" panose="020B0604020202020204" pitchFamily="34" charset="-128"/>
              </a:rPr>
              <a:t>'success'</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.otherwise(() =&gt; </a:t>
            </a:r>
            <a:r>
              <a:rPr kumimoji="0" lang="en-US" altLang="en-US" sz="1000" b="0" i="0" u="none" strike="noStrike" cap="none" normalizeH="0" baseline="0">
                <a:ln>
                  <a:noFill/>
                </a:ln>
                <a:solidFill>
                  <a:srgbClr val="FF806C"/>
                </a:solidFill>
                <a:effectLst/>
                <a:latin typeface="Arial Unicode MS" panose="020B0604020202020204" pitchFamily="34" charset="-128"/>
              </a:rPr>
              <a:t>'error'</a:t>
            </a:r>
            <a:r>
              <a:rPr kumimoji="0" lang="en-US" altLang="en-US" sz="1000" b="0" i="0" u="none" strike="noStrike" cap="none" normalizeH="0" baseline="0">
                <a:ln>
                  <a:noFill/>
                </a:ln>
                <a:solidFill>
                  <a:srgbClr val="DFDFE0"/>
                </a:solidFill>
                <a:effectLst/>
                <a:latin typeface="Arial Unicode MS" panose="020B0604020202020204" pitchFamily="34" charset="-128"/>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1933816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94F8A7-3807-4DD7-99E3-CFA201E3A34B}"/>
              </a:ext>
            </a:extLst>
          </p:cNvPr>
          <p:cNvSpPr>
            <a:spLocks noGrp="1"/>
          </p:cNvSpPr>
          <p:nvPr>
            <p:ph type="title"/>
          </p:nvPr>
        </p:nvSpPr>
        <p:spPr/>
        <p:txBody>
          <a:bodyPr anchor="ctr"/>
          <a:lstStyle/>
          <a:p>
            <a:r>
              <a:rPr lang="fr-FR"/>
              <a:t>Switch </a:t>
            </a:r>
            <a:r>
              <a:rPr lang="fr-FR" err="1"/>
              <a:t>with</a:t>
            </a:r>
            <a:r>
              <a:rPr lang="fr-FR"/>
              <a:t> constants</a:t>
            </a:r>
          </a:p>
        </p:txBody>
      </p:sp>
      <p:sp>
        <p:nvSpPr>
          <p:cNvPr id="3" name="Rectangle 1">
            <a:extLst>
              <a:ext uri="{FF2B5EF4-FFF2-40B4-BE49-F238E27FC236}">
                <a16:creationId xmlns:a16="http://schemas.microsoft.com/office/drawing/2014/main" id="{2E0A1E81-797E-4F5C-A79D-6D3A009D85D8}"/>
              </a:ext>
            </a:extLst>
          </p:cNvPr>
          <p:cNvSpPr>
            <a:spLocks noChangeArrowheads="1"/>
          </p:cNvSpPr>
          <p:nvPr/>
        </p:nvSpPr>
        <p:spPr bwMode="auto">
          <a:xfrm>
            <a:off x="153958" y="3085792"/>
            <a:ext cx="7117773" cy="224676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a:ln>
                  <a:noFill/>
                </a:ln>
                <a:solidFill>
                  <a:srgbClr val="629755"/>
                </a:solidFill>
                <a:effectLst/>
                <a:latin typeface="Courier New" panose="02070309020205020404" pitchFamily="49" charset="0"/>
                <a:cs typeface="Courier New" panose="02070309020205020404" pitchFamily="49" charset="0"/>
              </a:rPr>
              <a:t>/**</a:t>
            </a:r>
            <a:br>
              <a:rPr kumimoji="0" lang="fr-FR" altLang="fr-FR" sz="1000" b="0" i="1" u="none" strike="noStrike" cap="none" normalizeH="0" baseline="0">
                <a:ln>
                  <a:noFill/>
                </a:ln>
                <a:solidFill>
                  <a:srgbClr val="629755"/>
                </a:solidFill>
                <a:effectLst/>
                <a:latin typeface="Courier New" panose="02070309020205020404" pitchFamily="49" charset="0"/>
                <a:cs typeface="Courier New" panose="02070309020205020404" pitchFamily="49" charset="0"/>
              </a:rPr>
            </a:br>
            <a:r>
              <a:rPr kumimoji="0" lang="fr-FR" altLang="fr-FR" sz="1000" b="0" i="1" u="none" strike="noStrike" cap="none" normalizeH="0" baseline="0">
                <a:ln>
                  <a:noFill/>
                </a:ln>
                <a:solidFill>
                  <a:srgbClr val="629755"/>
                </a:solidFill>
                <a:effectLst/>
                <a:latin typeface="Courier New" panose="02070309020205020404" pitchFamily="49" charset="0"/>
                <a:cs typeface="Courier New" panose="02070309020205020404" pitchFamily="49" charset="0"/>
              </a:rPr>
              <a:t> * Retourne la version supérieure du type carte en paramètre si elle existe</a:t>
            </a:r>
            <a:br>
              <a:rPr kumimoji="0" lang="fr-FR" altLang="fr-FR" sz="1000" b="0" i="1" u="none" strike="noStrike" cap="none" normalizeH="0" baseline="0">
                <a:ln>
                  <a:noFill/>
                </a:ln>
                <a:solidFill>
                  <a:srgbClr val="629755"/>
                </a:solidFill>
                <a:effectLst/>
                <a:latin typeface="Courier New" panose="02070309020205020404" pitchFamily="49" charset="0"/>
                <a:cs typeface="Courier New" panose="02070309020205020404" pitchFamily="49" charset="0"/>
              </a:rPr>
            </a:br>
            <a:r>
              <a:rPr kumimoji="0" lang="fr-FR" altLang="fr-FR" sz="1000" b="0" i="1" u="none" strike="noStrike" cap="none" normalizeH="0" baseline="0">
                <a:ln>
                  <a:noFill/>
                </a:ln>
                <a:solidFill>
                  <a:srgbClr val="629755"/>
                </a:solidFill>
                <a:effectLst/>
                <a:latin typeface="Courier New" panose="02070309020205020404" pitchFamily="49" charset="0"/>
                <a:cs typeface="Courier New" panose="02070309020205020404" pitchFamily="49" charset="0"/>
              </a:rPr>
              <a:t> *</a:t>
            </a:r>
            <a:br>
              <a:rPr kumimoji="0" lang="fr-FR" altLang="fr-FR" sz="1000" b="0" i="1" u="none" strike="noStrike" cap="none" normalizeH="0" baseline="0">
                <a:ln>
                  <a:noFill/>
                </a:ln>
                <a:solidFill>
                  <a:srgbClr val="629755"/>
                </a:solidFill>
                <a:effectLst/>
                <a:latin typeface="Courier New" panose="02070309020205020404" pitchFamily="49" charset="0"/>
                <a:cs typeface="Courier New" panose="02070309020205020404" pitchFamily="49" charset="0"/>
              </a:rPr>
            </a:br>
            <a:r>
              <a:rPr kumimoji="0" lang="fr-FR" altLang="fr-FR" sz="1000" b="0" i="1" u="none" strike="noStrike" cap="none" normalizeH="0" baseline="0">
                <a:ln>
                  <a:noFill/>
                </a:ln>
                <a:solidFill>
                  <a:srgbClr val="629755"/>
                </a:solidFill>
                <a:effectLst/>
                <a:latin typeface="Courier New" panose="02070309020205020404" pitchFamily="49" charset="0"/>
                <a:cs typeface="Courier New" panose="02070309020205020404" pitchFamily="49" charset="0"/>
              </a:rPr>
              <a:t> * </a:t>
            </a:r>
            <a:r>
              <a:rPr kumimoji="0" lang="fr-FR" altLang="fr-FR" sz="1000" b="1" i="1" u="none" strike="noStrike" cap="none" normalizeH="0" baseline="0">
                <a:ln>
                  <a:noFill/>
                </a:ln>
                <a:solidFill>
                  <a:srgbClr val="629755"/>
                </a:solidFill>
                <a:effectLst/>
                <a:latin typeface="Courier New" panose="02070309020205020404" pitchFamily="49" charset="0"/>
                <a:cs typeface="Courier New" panose="02070309020205020404" pitchFamily="49" charset="0"/>
              </a:rPr>
              <a:t>@param </a:t>
            </a:r>
            <a:r>
              <a:rPr kumimoji="0" lang="fr-FR" altLang="fr-FR" sz="1000" b="0" i="1" u="none" strike="noStrike" cap="none" normalizeH="0" baseline="0" err="1">
                <a:ln>
                  <a:noFill/>
                </a:ln>
                <a:solidFill>
                  <a:srgbClr val="629755"/>
                </a:solidFill>
                <a:effectLst/>
                <a:latin typeface="Courier New" panose="02070309020205020404" pitchFamily="49" charset="0"/>
                <a:cs typeface="Courier New" panose="02070309020205020404" pitchFamily="49" charset="0"/>
              </a:rPr>
              <a:t>typeCarteId</a:t>
            </a:r>
            <a:br>
              <a:rPr kumimoji="0" lang="fr-FR" altLang="fr-FR" sz="1000" b="0" i="1" u="none" strike="noStrike" cap="none" normalizeH="0" baseline="0">
                <a:ln>
                  <a:noFill/>
                </a:ln>
                <a:solidFill>
                  <a:srgbClr val="629755"/>
                </a:solidFill>
                <a:effectLst/>
                <a:latin typeface="Courier New" panose="02070309020205020404" pitchFamily="49" charset="0"/>
                <a:cs typeface="Courier New" panose="02070309020205020404" pitchFamily="49" charset="0"/>
              </a:rPr>
            </a:br>
            <a:r>
              <a:rPr kumimoji="0" lang="fr-FR" altLang="fr-FR" sz="1000" b="0" i="1" u="none" strike="noStrike" cap="none" normalizeH="0" baseline="0">
                <a:ln>
                  <a:noFill/>
                </a:ln>
                <a:solidFill>
                  <a:srgbClr val="629755"/>
                </a:solidFill>
                <a:effectLst/>
                <a:latin typeface="Courier New" panose="02070309020205020404" pitchFamily="49" charset="0"/>
                <a:cs typeface="Courier New" panose="02070309020205020404" pitchFamily="49" charset="0"/>
              </a:rPr>
              <a:t> * </a:t>
            </a:r>
            <a:r>
              <a:rPr kumimoji="0" lang="fr-FR" altLang="fr-FR" sz="1000" b="1" i="1" u="none" strike="noStrike" cap="none" normalizeH="0" baseline="0">
                <a:ln>
                  <a:noFill/>
                </a:ln>
                <a:solidFill>
                  <a:srgbClr val="629755"/>
                </a:solidFill>
                <a:effectLst/>
                <a:latin typeface="Courier New" panose="02070309020205020404" pitchFamily="49" charset="0"/>
                <a:cs typeface="Courier New" panose="02070309020205020404" pitchFamily="49" charset="0"/>
              </a:rPr>
              <a:t>@returns </a:t>
            </a:r>
            <a:r>
              <a:rPr kumimoji="0" lang="fr-FR" altLang="fr-FR" sz="1000" b="0" i="1" u="none" strike="noStrike" cap="none" normalizeH="0" baseline="0">
                <a:ln>
                  <a:noFill/>
                </a:ln>
                <a:solidFill>
                  <a:srgbClr val="629755"/>
                </a:solidFill>
                <a:effectLst/>
                <a:latin typeface="Courier New" panose="02070309020205020404" pitchFamily="49" charset="0"/>
                <a:cs typeface="Courier New" panose="02070309020205020404" pitchFamily="49" charset="0"/>
              </a:rPr>
              <a:t>{string}</a:t>
            </a:r>
            <a:br>
              <a:rPr kumimoji="0" lang="fr-FR" altLang="fr-FR" sz="1000" b="0" i="1" u="none" strike="noStrike" cap="none" normalizeH="0" baseline="0">
                <a:ln>
                  <a:noFill/>
                </a:ln>
                <a:solidFill>
                  <a:srgbClr val="629755"/>
                </a:solidFill>
                <a:effectLst/>
                <a:latin typeface="Courier New" panose="02070309020205020404" pitchFamily="49" charset="0"/>
                <a:cs typeface="Courier New" panose="02070309020205020404" pitchFamily="49" charset="0"/>
              </a:rPr>
            </a:br>
            <a:r>
              <a:rPr kumimoji="0" lang="fr-FR" altLang="fr-FR" sz="1000" b="0" i="1" u="none" strike="noStrike" cap="none" normalizeH="0" baseline="0">
                <a:ln>
                  <a:noFill/>
                </a:ln>
                <a:solidFill>
                  <a:srgbClr val="629755"/>
                </a:solidFill>
                <a:effectLst/>
                <a:latin typeface="Courier New" panose="02070309020205020404" pitchFamily="49" charset="0"/>
                <a:cs typeface="Courier New" panose="02070309020205020404" pitchFamily="49" charset="0"/>
              </a:rPr>
              <a:t> */</a:t>
            </a:r>
            <a:br>
              <a:rPr kumimoji="0" lang="fr-FR" altLang="fr-FR" sz="1000" b="0" i="1" u="none" strike="noStrike" cap="none" normalizeH="0" baseline="0">
                <a:ln>
                  <a:noFill/>
                </a:ln>
                <a:solidFill>
                  <a:srgbClr val="629755"/>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const </a:t>
            </a:r>
            <a:r>
              <a:rPr kumimoji="0" lang="fr-FR" altLang="fr-FR" sz="1000" b="0" i="0" u="none" strike="noStrike" cap="none" normalizeH="0" baseline="0" err="1">
                <a:ln>
                  <a:noFill/>
                </a:ln>
                <a:solidFill>
                  <a:srgbClr val="FFC66D"/>
                </a:solidFill>
                <a:effectLst/>
                <a:latin typeface="Courier New" panose="02070309020205020404" pitchFamily="49" charset="0"/>
                <a:cs typeface="Courier New" panose="02070309020205020404" pitchFamily="49" charset="0"/>
              </a:rPr>
              <a:t>getUpgradedTypeCarteId</a:t>
            </a:r>
            <a:r>
              <a:rPr kumimoji="0" lang="fr-FR" altLang="fr-FR" sz="1000" b="0" i="0" u="none" strike="noStrike" cap="none" normalizeH="0" baseline="0">
                <a:ln>
                  <a:noFill/>
                </a:ln>
                <a:solidFill>
                  <a:srgbClr val="FFC66D"/>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typeCarteId</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=&gt; ({</a:t>
            </a:r>
            <a:b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[TYPE_CARTE_IDS.</a:t>
            </a:r>
            <a:r>
              <a:rPr kumimoji="0" lang="fr-FR" altLang="fr-FR" sz="1000" b="0" i="0" u="none" strike="noStrike" cap="none" normalizeH="0" baseline="0">
                <a:ln>
                  <a:noFill/>
                </a:ln>
                <a:solidFill>
                  <a:srgbClr val="9876AA"/>
                </a:solidFill>
                <a:effectLst/>
                <a:latin typeface="Courier New" panose="02070309020205020404" pitchFamily="49" charset="0"/>
                <a:cs typeface="Courier New" panose="02070309020205020404" pitchFamily="49" charset="0"/>
              </a:rPr>
              <a:t>VPAY</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TYPE_CARTE_IDS.</a:t>
            </a:r>
            <a:r>
              <a:rPr kumimoji="0" lang="fr-FR" altLang="fr-FR" sz="1000" b="0" i="0" u="none" strike="noStrike" cap="none" normalizeH="0" baseline="0">
                <a:ln>
                  <a:noFill/>
                </a:ln>
                <a:solidFill>
                  <a:srgbClr val="9876AA"/>
                </a:solidFill>
                <a:effectLst/>
                <a:latin typeface="Courier New" panose="02070309020205020404" pitchFamily="49" charset="0"/>
                <a:cs typeface="Courier New" panose="02070309020205020404" pitchFamily="49" charset="0"/>
              </a:rPr>
              <a:t>VISA_CLASSIQUE</a:t>
            </a:r>
            <a: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[TYPE_CARTE_IDS.</a:t>
            </a:r>
            <a:r>
              <a:rPr kumimoji="0" lang="fr-FR" altLang="fr-FR" sz="1000" b="0" i="0" u="none" strike="noStrike" cap="none" normalizeH="0" baseline="0">
                <a:ln>
                  <a:noFill/>
                </a:ln>
                <a:solidFill>
                  <a:srgbClr val="9876AA"/>
                </a:solidFill>
                <a:effectLst/>
                <a:latin typeface="Courier New" panose="02070309020205020404" pitchFamily="49" charset="0"/>
                <a:cs typeface="Courier New" panose="02070309020205020404" pitchFamily="49" charset="0"/>
              </a:rPr>
              <a:t>VISA_EVOLUTION</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TYPE_CARTE_IDS.</a:t>
            </a:r>
            <a:r>
              <a:rPr kumimoji="0" lang="fr-FR" altLang="fr-FR" sz="1000" b="0" i="0" u="none" strike="noStrike" cap="none" normalizeH="0" baseline="0">
                <a:ln>
                  <a:noFill/>
                </a:ln>
                <a:solidFill>
                  <a:srgbClr val="9876AA"/>
                </a:solidFill>
                <a:effectLst/>
                <a:latin typeface="Courier New" panose="02070309020205020404" pitchFamily="49" charset="0"/>
                <a:cs typeface="Courier New" panose="02070309020205020404" pitchFamily="49" charset="0"/>
              </a:rPr>
              <a:t>VISA_CLASSIQUE</a:t>
            </a:r>
            <a: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[TYPE_CARTE_IDS.</a:t>
            </a:r>
            <a:r>
              <a:rPr kumimoji="0" lang="fr-FR" altLang="fr-FR" sz="1000" b="0" i="0" u="none" strike="noStrike" cap="none" normalizeH="0" baseline="0">
                <a:ln>
                  <a:noFill/>
                </a:ln>
                <a:solidFill>
                  <a:srgbClr val="9876AA"/>
                </a:solidFill>
                <a:effectLst/>
                <a:latin typeface="Courier New" panose="02070309020205020404" pitchFamily="49" charset="0"/>
                <a:cs typeface="Courier New" panose="02070309020205020404" pitchFamily="49" charset="0"/>
              </a:rPr>
              <a:t>VISA_CLASSIQUE</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TYPE_CARTE_IDS.</a:t>
            </a:r>
            <a:r>
              <a:rPr kumimoji="0" lang="fr-FR" altLang="fr-FR" sz="1000" b="0" i="0" u="none" strike="noStrike" cap="none" normalizeH="0" baseline="0">
                <a:ln>
                  <a:noFill/>
                </a:ln>
                <a:solidFill>
                  <a:srgbClr val="9876AA"/>
                </a:solidFill>
                <a:effectLst/>
                <a:latin typeface="Courier New" panose="02070309020205020404" pitchFamily="49" charset="0"/>
                <a:cs typeface="Courier New" panose="02070309020205020404" pitchFamily="49" charset="0"/>
              </a:rPr>
              <a:t>PREMIER_VISA</a:t>
            </a:r>
            <a: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[TYPE_CARTE_IDS.</a:t>
            </a:r>
            <a:r>
              <a:rPr kumimoji="0" lang="fr-FR" altLang="fr-FR" sz="1000" b="0" i="0" u="none" strike="noStrike" cap="none" normalizeH="0" baseline="0">
                <a:ln>
                  <a:noFill/>
                </a:ln>
                <a:solidFill>
                  <a:srgbClr val="9876AA"/>
                </a:solidFill>
                <a:effectLst/>
                <a:latin typeface="Courier New" panose="02070309020205020404" pitchFamily="49" charset="0"/>
                <a:cs typeface="Courier New" panose="02070309020205020404" pitchFamily="49" charset="0"/>
              </a:rPr>
              <a:t>PREMIER_VISA</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TYPE_CARTE_IDS.</a:t>
            </a:r>
            <a:r>
              <a:rPr kumimoji="0" lang="fr-FR" altLang="fr-FR" sz="1000" b="0" i="0" u="none" strike="noStrike" cap="none" normalizeH="0" baseline="0">
                <a:ln>
                  <a:noFill/>
                </a:ln>
                <a:solidFill>
                  <a:srgbClr val="9876AA"/>
                </a:solidFill>
                <a:effectLst/>
                <a:latin typeface="Courier New" panose="02070309020205020404" pitchFamily="49" charset="0"/>
                <a:cs typeface="Courier New" panose="02070309020205020404" pitchFamily="49" charset="0"/>
              </a:rPr>
              <a:t>VISA_INFINITE</a:t>
            </a:r>
            <a: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[TYPE_CARTE_IDS.</a:t>
            </a:r>
            <a:r>
              <a:rPr kumimoji="0" lang="fr-FR" altLang="fr-FR" sz="1000" b="0" i="0" u="none" strike="noStrike" cap="none" normalizeH="0" baseline="0">
                <a:ln>
                  <a:noFill/>
                </a:ln>
                <a:solidFill>
                  <a:srgbClr val="9876AA"/>
                </a:solidFill>
                <a:effectLst/>
                <a:latin typeface="Courier New" panose="02070309020205020404" pitchFamily="49" charset="0"/>
                <a:cs typeface="Courier New" panose="02070309020205020404" pitchFamily="49" charset="0"/>
              </a:rPr>
              <a:t>MASTERCARD_CLASSIQUE</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TYPE_CARTE_IDS.</a:t>
            </a:r>
            <a:r>
              <a:rPr kumimoji="0" lang="fr-FR" altLang="fr-FR" sz="1000" b="0" i="0" u="none" strike="noStrike" cap="none" normalizeH="0" baseline="0">
                <a:ln>
                  <a:noFill/>
                </a:ln>
                <a:solidFill>
                  <a:srgbClr val="9876AA"/>
                </a:solidFill>
                <a:effectLst/>
                <a:latin typeface="Courier New" panose="02070309020205020404" pitchFamily="49" charset="0"/>
                <a:cs typeface="Courier New" panose="02070309020205020404" pitchFamily="49" charset="0"/>
              </a:rPr>
              <a:t>MASTERCARD_GOLD</a:t>
            </a:r>
            <a: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[TYPE_CARTE_IDS.</a:t>
            </a:r>
            <a:r>
              <a:rPr kumimoji="0" lang="fr-FR" altLang="fr-FR" sz="1000" b="0" i="0" u="none" strike="noStrike" cap="none" normalizeH="0" baseline="0">
                <a:ln>
                  <a:noFill/>
                </a:ln>
                <a:solidFill>
                  <a:srgbClr val="9876AA"/>
                </a:solidFill>
                <a:effectLst/>
                <a:latin typeface="Courier New" panose="02070309020205020404" pitchFamily="49" charset="0"/>
                <a:cs typeface="Courier New" panose="02070309020205020404" pitchFamily="49" charset="0"/>
              </a:rPr>
              <a:t>MASTERCARD_GOLD</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TYPE_CARTE_IDS.</a:t>
            </a:r>
            <a:r>
              <a:rPr kumimoji="0" lang="fr-FR" altLang="fr-FR" sz="1000" b="0" i="0" u="none" strike="noStrike" cap="none" normalizeH="0" baseline="0">
                <a:ln>
                  <a:noFill/>
                </a:ln>
                <a:solidFill>
                  <a:srgbClr val="9876AA"/>
                </a:solidFill>
                <a:effectLst/>
                <a:latin typeface="Courier New" panose="02070309020205020404" pitchFamily="49" charset="0"/>
                <a:cs typeface="Courier New" panose="02070309020205020404" pitchFamily="49" charset="0"/>
              </a:rPr>
              <a:t>VISA_INFINITE</a:t>
            </a:r>
            <a: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typeCarteId</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fr-FR" altLang="fr-FR" sz="10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typeCarteId</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0E5AB911-A73E-4679-9741-79FFA618C260}"/>
              </a:ext>
            </a:extLst>
          </p:cNvPr>
          <p:cNvSpPr>
            <a:spLocks noChangeArrowheads="1"/>
          </p:cNvSpPr>
          <p:nvPr/>
        </p:nvSpPr>
        <p:spPr bwMode="auto">
          <a:xfrm>
            <a:off x="7528389" y="3085791"/>
            <a:ext cx="4509653" cy="224676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const </a:t>
            </a:r>
            <a:r>
              <a:rPr kumimoji="0" lang="fr-FR" altLang="fr-FR" sz="1000" b="0" i="0" u="none" strike="noStrike" cap="none" normalizeH="0" baseline="0" err="1">
                <a:ln>
                  <a:noFill/>
                </a:ln>
                <a:solidFill>
                  <a:srgbClr val="FFC66D"/>
                </a:solidFill>
                <a:effectLst/>
                <a:latin typeface="Courier New" panose="02070309020205020404" pitchFamily="49" charset="0"/>
                <a:cs typeface="Courier New" panose="02070309020205020404" pitchFamily="49" charset="0"/>
              </a:rPr>
              <a:t>souCdgNewCardContent</a:t>
            </a:r>
            <a:r>
              <a:rPr kumimoji="0" lang="fr-FR" altLang="fr-FR" sz="1000" b="0" i="0" u="none" strike="noStrike" cap="none" normalizeH="0" baseline="0">
                <a:ln>
                  <a:noFill/>
                </a:ln>
                <a:solidFill>
                  <a:srgbClr val="FFC66D"/>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type =&gt; {</a:t>
            </a:r>
            <a:b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[SOU_CHANGEMENT_GAMME]:</a:t>
            </a:r>
            <a:b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t>&lt;</a:t>
            </a:r>
            <a:r>
              <a:rPr kumimoji="0" lang="fr-FR" altLang="fr-FR" sz="1000" b="0" i="0" u="none" strike="noStrike" cap="none" normalizeH="0" baseline="0" err="1">
                <a:ln>
                  <a:noFill/>
                </a:ln>
                <a:solidFill>
                  <a:srgbClr val="E8BF6A"/>
                </a:solidFill>
                <a:effectLst/>
                <a:latin typeface="Courier New" panose="02070309020205020404" pitchFamily="49" charset="0"/>
                <a:cs typeface="Courier New" panose="02070309020205020404" pitchFamily="49" charset="0"/>
              </a:rPr>
              <a:t>SouCdgNewCardFicheProduitView</a:t>
            </a:r>
            <a:br>
              <a:rPr kumimoji="0" lang="fr-FR" altLang="fr-FR" sz="10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err="1">
                <a:ln>
                  <a:noFill/>
                </a:ln>
                <a:solidFill>
                  <a:srgbClr val="BABABA"/>
                </a:solidFill>
                <a:effectLst/>
                <a:latin typeface="Courier New" panose="02070309020205020404" pitchFamily="49" charset="0"/>
                <a:cs typeface="Courier New" panose="02070309020205020404" pitchFamily="49" charset="0"/>
              </a:rPr>
              <a:t>typeCarteIdCible</a:t>
            </a:r>
            <a:r>
              <a:rPr kumimoji="0" lang="fr-FR" altLang="fr-FR" sz="10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typeCarteIdCible</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t>/&gt;</a:t>
            </a:r>
            <a: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[SOU_VOYAGEUR]:</a:t>
            </a:r>
            <a:b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t>&lt;</a:t>
            </a:r>
            <a:r>
              <a:rPr kumimoji="0" lang="fr-FR" altLang="fr-FR" sz="1000" b="0" i="0" u="none" strike="noStrike" cap="none" normalizeH="0" baseline="0" err="1">
                <a:ln>
                  <a:noFill/>
                </a:ln>
                <a:solidFill>
                  <a:srgbClr val="E8BF6A"/>
                </a:solidFill>
                <a:effectLst/>
                <a:latin typeface="Courier New" panose="02070309020205020404" pitchFamily="49" charset="0"/>
                <a:cs typeface="Courier New" panose="02070309020205020404" pitchFamily="49" charset="0"/>
              </a:rPr>
              <a:t>SouCdgNewCardFicheVoyageurView</a:t>
            </a:r>
            <a:br>
              <a:rPr kumimoji="0" lang="fr-FR" altLang="fr-FR" sz="10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err="1">
                <a:ln>
                  <a:noFill/>
                </a:ln>
                <a:solidFill>
                  <a:srgbClr val="BABABA"/>
                </a:solidFill>
                <a:effectLst/>
                <a:latin typeface="Courier New" panose="02070309020205020404" pitchFamily="49" charset="0"/>
                <a:cs typeface="Courier New" panose="02070309020205020404" pitchFamily="49" charset="0"/>
              </a:rPr>
              <a:t>typeCarteIdCible</a:t>
            </a:r>
            <a:r>
              <a:rPr kumimoji="0" lang="fr-FR" altLang="fr-FR" sz="10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typeCarteIdCible</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t>/&gt;</a:t>
            </a:r>
            <a: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[SOU_COLLECTION]:</a:t>
            </a:r>
            <a:b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t>&lt;</a:t>
            </a:r>
            <a:r>
              <a:rPr kumimoji="0" lang="fr-FR" altLang="fr-FR" sz="1000" b="0" i="0" u="none" strike="noStrike" cap="none" normalizeH="0" baseline="0" err="1">
                <a:ln>
                  <a:noFill/>
                </a:ln>
                <a:solidFill>
                  <a:srgbClr val="E8BF6A"/>
                </a:solidFill>
                <a:effectLst/>
                <a:latin typeface="Courier New" panose="02070309020205020404" pitchFamily="49" charset="0"/>
                <a:cs typeface="Courier New" panose="02070309020205020404" pitchFamily="49" charset="0"/>
              </a:rPr>
              <a:t>SouCdgNewCardCatalogueCollectionView</a:t>
            </a:r>
            <a:br>
              <a:rPr kumimoji="0" lang="fr-FR" altLang="fr-FR" sz="10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err="1">
                <a:ln>
                  <a:noFill/>
                </a:ln>
                <a:solidFill>
                  <a:srgbClr val="BABABA"/>
                </a:solidFill>
                <a:effectLst/>
                <a:latin typeface="Courier New" panose="02070309020205020404" pitchFamily="49" charset="0"/>
                <a:cs typeface="Courier New" panose="02070309020205020404" pitchFamily="49" charset="0"/>
              </a:rPr>
              <a:t>typeCarteIdCible</a:t>
            </a:r>
            <a:r>
              <a:rPr kumimoji="0" lang="fr-FR" altLang="fr-FR" sz="10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typeCarteIdCible</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t>/&gt;</a:t>
            </a:r>
            <a: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}[type] || </a:t>
            </a:r>
            <a:r>
              <a:rPr kumimoji="0" lang="fr-FR" altLang="fr-FR" sz="10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t>&lt;</a:t>
            </a:r>
            <a:r>
              <a:rPr kumimoji="0" lang="fr-FR" altLang="fr-FR" sz="1000" b="0" i="0" u="none" strike="noStrike" cap="none" normalizeH="0" baseline="0" err="1">
                <a:ln>
                  <a:noFill/>
                </a:ln>
                <a:solidFill>
                  <a:srgbClr val="E8BF6A"/>
                </a:solidFill>
                <a:effectLst/>
                <a:latin typeface="Courier New" panose="02070309020205020404" pitchFamily="49" charset="0"/>
                <a:cs typeface="Courier New" panose="02070309020205020404" pitchFamily="49" charset="0"/>
              </a:rPr>
              <a:t>Empty</a:t>
            </a:r>
            <a:r>
              <a:rPr kumimoji="0" lang="fr-FR" altLang="fr-FR" sz="10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t> /&gt;</a:t>
            </a:r>
            <a: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56777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71" name="Rectangle 5170">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173" name="Rectangle 5172">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5175" name="Rectangle 5174">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5177" name="Rectangle 5176">
            <a:extLst>
              <a:ext uri="{FF2B5EF4-FFF2-40B4-BE49-F238E27FC236}">
                <a16:creationId xmlns:a16="http://schemas.microsoft.com/office/drawing/2014/main" id="{993F09C6-4F57-4B05-9592-E253D8BC6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5179" name="Rectangle 5178">
            <a:extLst>
              <a:ext uri="{FF2B5EF4-FFF2-40B4-BE49-F238E27FC236}">
                <a16:creationId xmlns:a16="http://schemas.microsoft.com/office/drawing/2014/main" id="{9ADDB9E1-AB12-462E-8E0D-83CA31C6E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81" name="Rectangle 5180">
            <a:extLst>
              <a:ext uri="{FF2B5EF4-FFF2-40B4-BE49-F238E27FC236}">
                <a16:creationId xmlns:a16="http://schemas.microsoft.com/office/drawing/2014/main" id="{214040EB-4842-44D5-9380-BDF41FB7BA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ZoneTexte 2">
            <a:extLst>
              <a:ext uri="{FF2B5EF4-FFF2-40B4-BE49-F238E27FC236}">
                <a16:creationId xmlns:a16="http://schemas.microsoft.com/office/drawing/2014/main" id="{4706D0B0-BC06-4B5A-8A7C-73F09294A151}"/>
              </a:ext>
            </a:extLst>
          </p:cNvPr>
          <p:cNvSpPr txBox="1"/>
          <p:nvPr/>
        </p:nvSpPr>
        <p:spPr>
          <a:xfrm>
            <a:off x="803189" y="1209184"/>
            <a:ext cx="3089189" cy="4734416"/>
          </a:xfrm>
          <a:prstGeom prst="rect">
            <a:avLst/>
          </a:prstGeom>
        </p:spPr>
        <p:txBody>
          <a:bodyPr vert="horz" lIns="91440" tIns="45720" rIns="91440" bIns="45720" rtlCol="0" anchor="ctr">
            <a:normAutofit/>
          </a:bodyPr>
          <a:lstStyle/>
          <a:p>
            <a:pPr>
              <a:spcBef>
                <a:spcPct val="0"/>
              </a:spcBef>
              <a:spcAft>
                <a:spcPts val="600"/>
              </a:spcAft>
            </a:pPr>
            <a:r>
              <a:rPr lang="en-US" sz="2800" cap="all" spc="-50">
                <a:solidFill>
                  <a:srgbClr val="FFFFFF"/>
                </a:solidFill>
                <a:latin typeface="+mj-lt"/>
                <a:ea typeface="+mj-ea"/>
                <a:cs typeface="+mj-cs"/>
              </a:rPr>
              <a:t>JavaScript has first-class functions</a:t>
            </a:r>
          </a:p>
        </p:txBody>
      </p:sp>
      <p:sp>
        <p:nvSpPr>
          <p:cNvPr id="5183" name="Rectangle 5182">
            <a:extLst>
              <a:ext uri="{FF2B5EF4-FFF2-40B4-BE49-F238E27FC236}">
                <a16:creationId xmlns:a16="http://schemas.microsoft.com/office/drawing/2014/main" id="{0C076E08-C160-41E7-8D09-E2436B591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185" name="Rectangle 5184">
            <a:extLst>
              <a:ext uri="{FF2B5EF4-FFF2-40B4-BE49-F238E27FC236}">
                <a16:creationId xmlns:a16="http://schemas.microsoft.com/office/drawing/2014/main" id="{25A65B62-07C4-4876-A101-9C85F48A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5187" name="Rectangle 5186">
            <a:extLst>
              <a:ext uri="{FF2B5EF4-FFF2-40B4-BE49-F238E27FC236}">
                <a16:creationId xmlns:a16="http://schemas.microsoft.com/office/drawing/2014/main" id="{D02BCE7C-4E97-4627-9FD1-DD7B633E5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pic>
        <p:nvPicPr>
          <p:cNvPr id="5128" name="Picture 8" descr="Function Currying in JavaScript. Function currying is a useful technique… |  by Jackattack | Level Up Coding">
            <a:extLst>
              <a:ext uri="{FF2B5EF4-FFF2-40B4-BE49-F238E27FC236}">
                <a16:creationId xmlns:a16="http://schemas.microsoft.com/office/drawing/2014/main" id="{D339BD8A-57FF-45D4-8236-C06CB7C2C5B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56972" y="4086071"/>
            <a:ext cx="6593391" cy="209340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0" name="ZoneTexte 21">
            <a:extLst>
              <a:ext uri="{FF2B5EF4-FFF2-40B4-BE49-F238E27FC236}">
                <a16:creationId xmlns:a16="http://schemas.microsoft.com/office/drawing/2014/main" id="{994C403E-2164-BE42-2005-BF75BB19F27B}"/>
              </a:ext>
            </a:extLst>
          </p:cNvPr>
          <p:cNvGraphicFramePr/>
          <p:nvPr>
            <p:extLst>
              <p:ext uri="{D42A27DB-BD31-4B8C-83A1-F6EECF244321}">
                <p14:modId xmlns:p14="http://schemas.microsoft.com/office/powerpoint/2010/main" val="1577311192"/>
              </p:ext>
            </p:extLst>
          </p:nvPr>
        </p:nvGraphicFramePr>
        <p:xfrm>
          <a:off x="4852500" y="723899"/>
          <a:ext cx="6593391" cy="30075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890981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09CC998-F1F4-4C79-A5A2-F49ACB71D2A0}"/>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a:t>Advanced tips</a:t>
            </a:r>
          </a:p>
        </p:txBody>
      </p:sp>
      <p:sp>
        <p:nvSpPr>
          <p:cNvPr id="3" name="Espace réservé du texte 2">
            <a:extLst>
              <a:ext uri="{FF2B5EF4-FFF2-40B4-BE49-F238E27FC236}">
                <a16:creationId xmlns:a16="http://schemas.microsoft.com/office/drawing/2014/main" id="{6769B84E-2848-4DA9-877C-EE14BC4B7DAD}"/>
              </a:ext>
            </a:extLst>
          </p:cNvPr>
          <p:cNvSpPr>
            <a:spLocks noGrp="1"/>
          </p:cNvSpPr>
          <p:nvPr>
            <p:ph type="body" idx="1"/>
          </p:nvPr>
        </p:nvSpPr>
        <p:spPr>
          <a:xfrm>
            <a:off x="444342" y="1507414"/>
            <a:ext cx="3330781" cy="3703320"/>
          </a:xfrm>
          <a:ln w="57150">
            <a:noFill/>
          </a:ln>
        </p:spPr>
        <p:txBody>
          <a:bodyPr vert="horz" lIns="91440" tIns="45720" rIns="91440" bIns="45720" rtlCol="0" anchor="ctr">
            <a:normAutofit/>
          </a:bodyPr>
          <a:lstStyle/>
          <a:p>
            <a:pPr algn="r"/>
            <a:r>
              <a:rPr lang="en-US" sz="2000"/>
              <a:t>Memoization, recursion, promise</a:t>
            </a:r>
          </a:p>
        </p:txBody>
      </p:sp>
      <p:sp>
        <p:nvSpPr>
          <p:cNvPr id="37" name="Rectangle 36">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40">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7871552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5BB74D4E-F243-4A10-813D-500A14025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1A59258C-AAC2-41CD-973C-7439B122A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a:p>
        </p:txBody>
      </p:sp>
      <p:sp>
        <p:nvSpPr>
          <p:cNvPr id="20" name="Rectangle 19">
            <a:extLst>
              <a:ext uri="{FF2B5EF4-FFF2-40B4-BE49-F238E27FC236}">
                <a16:creationId xmlns:a16="http://schemas.microsoft.com/office/drawing/2014/main" id="{54516B72-0116-42B2-82A2-B11218A36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994F8A7-3807-4DD7-99E3-CFA201E3A34B}"/>
              </a:ext>
            </a:extLst>
          </p:cNvPr>
          <p:cNvSpPr>
            <a:spLocks noGrp="1"/>
          </p:cNvSpPr>
          <p:nvPr>
            <p:ph type="title"/>
          </p:nvPr>
        </p:nvSpPr>
        <p:spPr>
          <a:xfrm>
            <a:off x="643468" y="1033389"/>
            <a:ext cx="4826256" cy="4825409"/>
          </a:xfrm>
        </p:spPr>
        <p:txBody>
          <a:bodyPr vert="horz" lIns="91440" tIns="45720" rIns="91440" bIns="45720" rtlCol="0" anchor="ctr">
            <a:normAutofit/>
          </a:bodyPr>
          <a:lstStyle/>
          <a:p>
            <a:r>
              <a:rPr lang="en-US" sz="5000">
                <a:solidFill>
                  <a:srgbClr val="FFFFFF"/>
                </a:solidFill>
              </a:rPr>
              <a:t>Memoization – When ?</a:t>
            </a:r>
          </a:p>
        </p:txBody>
      </p:sp>
      <p:sp>
        <p:nvSpPr>
          <p:cNvPr id="22" name="Rectangle 21">
            <a:extLst>
              <a:ext uri="{FF2B5EF4-FFF2-40B4-BE49-F238E27FC236}">
                <a16:creationId xmlns:a16="http://schemas.microsoft.com/office/drawing/2014/main" id="{7CDB507F-21B7-4C27-B0FC-D9C465C6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7AB1AE17-B7A3-4363-95CD-25441E2FF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 name="Rectangle 3">
            <a:extLst>
              <a:ext uri="{FF2B5EF4-FFF2-40B4-BE49-F238E27FC236}">
                <a16:creationId xmlns:a16="http://schemas.microsoft.com/office/drawing/2014/main" id="{7FB5E791-9C7C-42D0-B980-CA3EAC784ECB}"/>
              </a:ext>
            </a:extLst>
          </p:cNvPr>
          <p:cNvSpPr/>
          <p:nvPr/>
        </p:nvSpPr>
        <p:spPr>
          <a:xfrm>
            <a:off x="6755769" y="1033390"/>
            <a:ext cx="4855037" cy="4825409"/>
          </a:xfrm>
          <a:prstGeom prst="rect">
            <a:avLst/>
          </a:prstGeom>
          <a:ln w="57150">
            <a:noFill/>
          </a:ln>
        </p:spPr>
        <p:txBody>
          <a:bodyPr vert="horz" lIns="91440" tIns="45720" rIns="91440" bIns="45720" rtlCol="0" anchor="ctr">
            <a:normAutofit/>
          </a:bodyPr>
          <a:lstStyle/>
          <a:p>
            <a:pPr>
              <a:spcBef>
                <a:spcPct val="20000"/>
              </a:spcBef>
              <a:spcAft>
                <a:spcPts val="600"/>
              </a:spcAft>
              <a:buClr>
                <a:schemeClr val="accent2"/>
              </a:buClr>
              <a:buSzPct val="92000"/>
            </a:pPr>
            <a:r>
              <a:rPr lang="en-US" sz="2000">
                <a:solidFill>
                  <a:schemeClr val="accent2">
                    <a:lumMod val="50000"/>
                  </a:schemeClr>
                </a:solidFill>
              </a:rPr>
              <a:t>In computing, </a:t>
            </a:r>
            <a:r>
              <a:rPr lang="en-US" sz="2000" err="1">
                <a:solidFill>
                  <a:schemeClr val="accent2">
                    <a:lumMod val="50000"/>
                  </a:schemeClr>
                </a:solidFill>
              </a:rPr>
              <a:t>memoization</a:t>
            </a:r>
            <a:r>
              <a:rPr lang="en-US" sz="2000">
                <a:solidFill>
                  <a:schemeClr val="accent2">
                    <a:lumMod val="50000"/>
                  </a:schemeClr>
                </a:solidFill>
              </a:rPr>
              <a:t> or </a:t>
            </a:r>
            <a:r>
              <a:rPr lang="en-US" sz="2000" err="1">
                <a:solidFill>
                  <a:schemeClr val="accent2">
                    <a:lumMod val="50000"/>
                  </a:schemeClr>
                </a:solidFill>
              </a:rPr>
              <a:t>memoisation</a:t>
            </a:r>
            <a:r>
              <a:rPr lang="en-US" sz="2000">
                <a:solidFill>
                  <a:schemeClr val="accent2">
                    <a:lumMod val="50000"/>
                  </a:schemeClr>
                </a:solidFill>
              </a:rPr>
              <a:t> is an optimization technique used primarily to speed up computer programs by </a:t>
            </a:r>
            <a:r>
              <a:rPr lang="en-US" sz="2000" b="1" u="sng">
                <a:solidFill>
                  <a:schemeClr val="accent2">
                    <a:lumMod val="50000"/>
                  </a:schemeClr>
                </a:solidFill>
              </a:rPr>
              <a:t>storing the results of expensive function</a:t>
            </a:r>
            <a:r>
              <a:rPr lang="en-US" sz="2000">
                <a:solidFill>
                  <a:schemeClr val="accent2">
                    <a:lumMod val="50000"/>
                  </a:schemeClr>
                </a:solidFill>
              </a:rPr>
              <a:t> calls and returning the cached result when the same inputs occur again. – Wikipedia -</a:t>
            </a:r>
          </a:p>
        </p:txBody>
      </p:sp>
      <p:sp>
        <p:nvSpPr>
          <p:cNvPr id="5" name="ZoneTexte 4">
            <a:extLst>
              <a:ext uri="{FF2B5EF4-FFF2-40B4-BE49-F238E27FC236}">
                <a16:creationId xmlns:a16="http://schemas.microsoft.com/office/drawing/2014/main" id="{C879975C-BECD-4811-8E9F-A91006FD04CA}"/>
              </a:ext>
            </a:extLst>
          </p:cNvPr>
          <p:cNvSpPr txBox="1"/>
          <p:nvPr/>
        </p:nvSpPr>
        <p:spPr>
          <a:xfrm>
            <a:off x="7152416" y="5362945"/>
            <a:ext cx="4088748" cy="461665"/>
          </a:xfrm>
          <a:prstGeom prst="rect">
            <a:avLst/>
          </a:prstGeom>
          <a:noFill/>
        </p:spPr>
        <p:txBody>
          <a:bodyPr wrap="none" rtlCol="0">
            <a:spAutoFit/>
          </a:bodyPr>
          <a:lstStyle/>
          <a:p>
            <a:pPr>
              <a:spcAft>
                <a:spcPts val="600"/>
              </a:spcAft>
            </a:pPr>
            <a:r>
              <a:rPr lang="fr-FR" sz="2400">
                <a:solidFill>
                  <a:srgbClr val="FF0000"/>
                </a:solidFill>
              </a:rPr>
              <a:t>Not </a:t>
            </a:r>
            <a:r>
              <a:rPr lang="fr-FR" sz="2400" err="1">
                <a:solidFill>
                  <a:srgbClr val="FF0000"/>
                </a:solidFill>
              </a:rPr>
              <a:t>always</a:t>
            </a:r>
            <a:r>
              <a:rPr lang="fr-FR" sz="2400">
                <a:solidFill>
                  <a:srgbClr val="FF0000"/>
                </a:solidFill>
              </a:rPr>
              <a:t> and for </a:t>
            </a:r>
            <a:r>
              <a:rPr lang="fr-FR" sz="2400" err="1">
                <a:solidFill>
                  <a:srgbClr val="FF0000"/>
                </a:solidFill>
              </a:rPr>
              <a:t>everything</a:t>
            </a:r>
            <a:r>
              <a:rPr lang="fr-FR" sz="2400">
                <a:solidFill>
                  <a:srgbClr val="FF0000"/>
                </a:solidFill>
              </a:rPr>
              <a:t> !</a:t>
            </a:r>
          </a:p>
        </p:txBody>
      </p:sp>
    </p:spTree>
    <p:extLst>
      <p:ext uri="{BB962C8B-B14F-4D97-AF65-F5344CB8AC3E}">
        <p14:creationId xmlns:p14="http://schemas.microsoft.com/office/powerpoint/2010/main" val="394190414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5BB74D4E-F243-4A10-813D-500A14025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1A59258C-AAC2-41CD-973C-7439B122A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a:p>
        </p:txBody>
      </p:sp>
      <p:sp>
        <p:nvSpPr>
          <p:cNvPr id="20" name="Rectangle 19">
            <a:extLst>
              <a:ext uri="{FF2B5EF4-FFF2-40B4-BE49-F238E27FC236}">
                <a16:creationId xmlns:a16="http://schemas.microsoft.com/office/drawing/2014/main" id="{54516B72-0116-42B2-82A2-B11218A36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994F8A7-3807-4DD7-99E3-CFA201E3A34B}"/>
              </a:ext>
            </a:extLst>
          </p:cNvPr>
          <p:cNvSpPr>
            <a:spLocks noGrp="1"/>
          </p:cNvSpPr>
          <p:nvPr>
            <p:ph type="title"/>
          </p:nvPr>
        </p:nvSpPr>
        <p:spPr>
          <a:xfrm>
            <a:off x="643468" y="1033389"/>
            <a:ext cx="4826256" cy="4825409"/>
          </a:xfrm>
        </p:spPr>
        <p:txBody>
          <a:bodyPr vert="horz" lIns="91440" tIns="45720" rIns="91440" bIns="45720" rtlCol="0" anchor="ctr">
            <a:normAutofit/>
          </a:bodyPr>
          <a:lstStyle/>
          <a:p>
            <a:r>
              <a:rPr lang="en-US" sz="5000">
                <a:solidFill>
                  <a:srgbClr val="FFFFFF"/>
                </a:solidFill>
              </a:rPr>
              <a:t>Memoization - Manifesto</a:t>
            </a:r>
          </a:p>
        </p:txBody>
      </p:sp>
      <p:sp>
        <p:nvSpPr>
          <p:cNvPr id="22" name="Rectangle 21">
            <a:extLst>
              <a:ext uri="{FF2B5EF4-FFF2-40B4-BE49-F238E27FC236}">
                <a16:creationId xmlns:a16="http://schemas.microsoft.com/office/drawing/2014/main" id="{7CDB507F-21B7-4C27-B0FC-D9C465C6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7AB1AE17-B7A3-4363-95CD-25441E2FF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 name="Rectangle 3">
            <a:extLst>
              <a:ext uri="{FF2B5EF4-FFF2-40B4-BE49-F238E27FC236}">
                <a16:creationId xmlns:a16="http://schemas.microsoft.com/office/drawing/2014/main" id="{7FB5E791-9C7C-42D0-B980-CA3EAC784ECB}"/>
              </a:ext>
            </a:extLst>
          </p:cNvPr>
          <p:cNvSpPr/>
          <p:nvPr/>
        </p:nvSpPr>
        <p:spPr>
          <a:xfrm>
            <a:off x="6755769" y="1033390"/>
            <a:ext cx="4855037" cy="4825409"/>
          </a:xfrm>
          <a:prstGeom prst="rect">
            <a:avLst/>
          </a:prstGeom>
          <a:ln w="57150">
            <a:noFill/>
          </a:ln>
        </p:spPr>
        <p:txBody>
          <a:bodyPr vert="horz" lIns="91440" tIns="45720" rIns="91440" bIns="45720" rtlCol="0" anchor="ctr">
            <a:normAutofit/>
          </a:bodyPr>
          <a:lstStyle/>
          <a:p>
            <a:pPr>
              <a:spcBef>
                <a:spcPct val="20000"/>
              </a:spcBef>
              <a:spcAft>
                <a:spcPts val="600"/>
              </a:spcAft>
              <a:buClr>
                <a:schemeClr val="accent2"/>
              </a:buClr>
              <a:buSzPct val="92000"/>
            </a:pPr>
            <a:r>
              <a:rPr lang="en-US" sz="2000" err="1">
                <a:solidFill>
                  <a:schemeClr val="accent2">
                    <a:lumMod val="50000"/>
                  </a:schemeClr>
                </a:solidFill>
              </a:rPr>
              <a:t>Memoized</a:t>
            </a:r>
            <a:r>
              <a:rPr lang="en-US" sz="2000">
                <a:solidFill>
                  <a:schemeClr val="accent2">
                    <a:lumMod val="50000"/>
                  </a:schemeClr>
                </a:solidFill>
              </a:rPr>
              <a:t> function </a:t>
            </a:r>
            <a:r>
              <a:rPr lang="en-US" sz="2000" b="1">
                <a:solidFill>
                  <a:schemeClr val="accent2">
                    <a:lumMod val="50000"/>
                  </a:schemeClr>
                </a:solidFill>
              </a:rPr>
              <a:t>must be pure </a:t>
            </a:r>
            <a:r>
              <a:rPr lang="en-US" sz="2000">
                <a:solidFill>
                  <a:schemeClr val="accent2">
                    <a:lumMod val="50000"/>
                  </a:schemeClr>
                </a:solidFill>
              </a:rPr>
              <a:t>: deterministic, depends only on its inputs and for the same input we have always the same outputs.</a:t>
            </a:r>
          </a:p>
        </p:txBody>
      </p:sp>
      <p:sp>
        <p:nvSpPr>
          <p:cNvPr id="5" name="ZoneTexte 4">
            <a:extLst>
              <a:ext uri="{FF2B5EF4-FFF2-40B4-BE49-F238E27FC236}">
                <a16:creationId xmlns:a16="http://schemas.microsoft.com/office/drawing/2014/main" id="{C879975C-BECD-4811-8E9F-A91006FD04CA}"/>
              </a:ext>
            </a:extLst>
          </p:cNvPr>
          <p:cNvSpPr txBox="1"/>
          <p:nvPr/>
        </p:nvSpPr>
        <p:spPr>
          <a:xfrm>
            <a:off x="7152416" y="5781928"/>
            <a:ext cx="4088748" cy="461665"/>
          </a:xfrm>
          <a:prstGeom prst="rect">
            <a:avLst/>
          </a:prstGeom>
          <a:noFill/>
        </p:spPr>
        <p:txBody>
          <a:bodyPr wrap="none" rtlCol="0">
            <a:spAutoFit/>
          </a:bodyPr>
          <a:lstStyle/>
          <a:p>
            <a:pPr>
              <a:spcAft>
                <a:spcPts val="600"/>
              </a:spcAft>
            </a:pPr>
            <a:r>
              <a:rPr lang="fr-FR" sz="2400">
                <a:solidFill>
                  <a:srgbClr val="FF0000"/>
                </a:solidFill>
              </a:rPr>
              <a:t>Not </a:t>
            </a:r>
            <a:r>
              <a:rPr lang="fr-FR" sz="2400" err="1">
                <a:solidFill>
                  <a:srgbClr val="FF0000"/>
                </a:solidFill>
              </a:rPr>
              <a:t>always</a:t>
            </a:r>
            <a:r>
              <a:rPr lang="fr-FR" sz="2400">
                <a:solidFill>
                  <a:srgbClr val="FF0000"/>
                </a:solidFill>
              </a:rPr>
              <a:t> and for </a:t>
            </a:r>
            <a:r>
              <a:rPr lang="fr-FR" sz="2400" err="1">
                <a:solidFill>
                  <a:srgbClr val="FF0000"/>
                </a:solidFill>
              </a:rPr>
              <a:t>everything</a:t>
            </a:r>
            <a:r>
              <a:rPr lang="fr-FR" sz="2400">
                <a:solidFill>
                  <a:srgbClr val="FF0000"/>
                </a:solidFill>
              </a:rPr>
              <a:t> !</a:t>
            </a:r>
          </a:p>
        </p:txBody>
      </p:sp>
    </p:spTree>
    <p:extLst>
      <p:ext uri="{BB962C8B-B14F-4D97-AF65-F5344CB8AC3E}">
        <p14:creationId xmlns:p14="http://schemas.microsoft.com/office/powerpoint/2010/main" val="106395220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4">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6">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8">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30">
            <a:extLst>
              <a:ext uri="{FF2B5EF4-FFF2-40B4-BE49-F238E27FC236}">
                <a16:creationId xmlns:a16="http://schemas.microsoft.com/office/drawing/2014/main" id="{5BB74D4E-F243-4A10-813D-500A14025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1A59258C-AAC2-41CD-973C-7439B122A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a:p>
        </p:txBody>
      </p:sp>
      <p:sp>
        <p:nvSpPr>
          <p:cNvPr id="35" name="Rectangle 34">
            <a:extLst>
              <a:ext uri="{FF2B5EF4-FFF2-40B4-BE49-F238E27FC236}">
                <a16:creationId xmlns:a16="http://schemas.microsoft.com/office/drawing/2014/main" id="{54516B72-0116-42B2-82A2-B11218A36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994F8A7-3807-4DD7-99E3-CFA201E3A34B}"/>
              </a:ext>
            </a:extLst>
          </p:cNvPr>
          <p:cNvSpPr>
            <a:spLocks noGrp="1"/>
          </p:cNvSpPr>
          <p:nvPr>
            <p:ph type="title"/>
          </p:nvPr>
        </p:nvSpPr>
        <p:spPr>
          <a:xfrm>
            <a:off x="643468" y="1033389"/>
            <a:ext cx="4826256" cy="4825409"/>
          </a:xfrm>
        </p:spPr>
        <p:txBody>
          <a:bodyPr vert="horz" lIns="91440" tIns="45720" rIns="91440" bIns="45720" rtlCol="0" anchor="ctr">
            <a:normAutofit/>
          </a:bodyPr>
          <a:lstStyle/>
          <a:p>
            <a:r>
              <a:rPr lang="en-US" sz="5000">
                <a:solidFill>
                  <a:srgbClr val="FFFFFF"/>
                </a:solidFill>
              </a:rPr>
              <a:t>Memoization – Real life applications</a:t>
            </a:r>
          </a:p>
        </p:txBody>
      </p:sp>
      <p:sp>
        <p:nvSpPr>
          <p:cNvPr id="37" name="Rectangle 36">
            <a:extLst>
              <a:ext uri="{FF2B5EF4-FFF2-40B4-BE49-F238E27FC236}">
                <a16:creationId xmlns:a16="http://schemas.microsoft.com/office/drawing/2014/main" id="{7CDB507F-21B7-4C27-B0FC-D9C465C6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7AB1AE17-B7A3-4363-95CD-25441E2FF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6" name="Rectangle 5">
            <a:extLst>
              <a:ext uri="{FF2B5EF4-FFF2-40B4-BE49-F238E27FC236}">
                <a16:creationId xmlns:a16="http://schemas.microsoft.com/office/drawing/2014/main" id="{21132037-12E9-4D6C-9D33-D30A126CC29F}"/>
              </a:ext>
            </a:extLst>
          </p:cNvPr>
          <p:cNvSpPr/>
          <p:nvPr/>
        </p:nvSpPr>
        <p:spPr>
          <a:xfrm>
            <a:off x="6755769" y="1033390"/>
            <a:ext cx="4855037" cy="4825409"/>
          </a:xfrm>
          <a:prstGeom prst="rect">
            <a:avLst/>
          </a:prstGeom>
          <a:ln w="57150">
            <a:noFill/>
          </a:ln>
        </p:spPr>
        <p:txBody>
          <a:bodyPr vert="horz" lIns="91440" tIns="45720" rIns="91440" bIns="45720" rtlCol="0" anchor="ctr">
            <a:normAutofit/>
          </a:bodyPr>
          <a:lstStyle/>
          <a:p>
            <a:pPr>
              <a:lnSpc>
                <a:spcPct val="90000"/>
              </a:lnSpc>
              <a:spcBef>
                <a:spcPct val="20000"/>
              </a:spcBef>
              <a:spcAft>
                <a:spcPts val="600"/>
              </a:spcAft>
              <a:buClr>
                <a:schemeClr val="accent2"/>
              </a:buClr>
              <a:buSzPct val="92000"/>
              <a:buFont typeface="Wingdings 2" panose="05020102010507070707" pitchFamily="18" charset="2"/>
              <a:buChar char=""/>
            </a:pPr>
            <a:r>
              <a:rPr lang="en-US" sz="1900">
                <a:solidFill>
                  <a:schemeClr val="accent2">
                    <a:lumMod val="50000"/>
                  </a:schemeClr>
                </a:solidFill>
              </a:rPr>
              <a:t> </a:t>
            </a:r>
            <a:r>
              <a:rPr lang="en-US" sz="1900" err="1">
                <a:solidFill>
                  <a:schemeClr val="accent2">
                    <a:lumMod val="50000"/>
                  </a:schemeClr>
                </a:solidFill>
              </a:rPr>
              <a:t>useMemo</a:t>
            </a:r>
            <a:r>
              <a:rPr lang="en-US" sz="1900">
                <a:solidFill>
                  <a:schemeClr val="accent2">
                    <a:lumMod val="50000"/>
                  </a:schemeClr>
                </a:solidFill>
              </a:rPr>
              <a:t> &amp; </a:t>
            </a:r>
            <a:r>
              <a:rPr lang="en-US" sz="1900" err="1">
                <a:solidFill>
                  <a:schemeClr val="accent2">
                    <a:lumMod val="50000"/>
                  </a:schemeClr>
                </a:solidFill>
              </a:rPr>
              <a:t>React.memo</a:t>
            </a:r>
            <a:endParaRPr lang="en-US" sz="1900">
              <a:solidFill>
                <a:schemeClr val="accent2">
                  <a:lumMod val="50000"/>
                </a:schemeClr>
              </a:solidFill>
            </a:endParaRPr>
          </a:p>
          <a:p>
            <a:pPr lvl="1">
              <a:lnSpc>
                <a:spcPct val="90000"/>
              </a:lnSpc>
              <a:spcBef>
                <a:spcPct val="20000"/>
              </a:spcBef>
              <a:spcAft>
                <a:spcPts val="600"/>
              </a:spcAft>
              <a:buClr>
                <a:schemeClr val="accent2"/>
              </a:buClr>
              <a:buSzPct val="92000"/>
              <a:buFont typeface="Wingdings 2" panose="05020102010507070707" pitchFamily="18" charset="2"/>
              <a:buChar char=""/>
            </a:pPr>
            <a:r>
              <a:rPr lang="en-US" sz="1900">
                <a:solidFill>
                  <a:schemeClr val="accent2">
                    <a:lumMod val="50000"/>
                  </a:schemeClr>
                </a:solidFill>
                <a:hlinkClick r:id="rId2"/>
              </a:rPr>
              <a:t> https://reactjs.org/docs/react-api.html#reactmemo</a:t>
            </a:r>
            <a:endParaRPr lang="en-US" sz="1900">
              <a:solidFill>
                <a:schemeClr val="accent2">
                  <a:lumMod val="50000"/>
                </a:schemeClr>
              </a:solidFill>
            </a:endParaRPr>
          </a:p>
          <a:p>
            <a:pPr lvl="1">
              <a:lnSpc>
                <a:spcPct val="90000"/>
              </a:lnSpc>
              <a:spcBef>
                <a:spcPct val="20000"/>
              </a:spcBef>
              <a:spcAft>
                <a:spcPts val="600"/>
              </a:spcAft>
              <a:buClr>
                <a:schemeClr val="accent2"/>
              </a:buClr>
              <a:buSzPct val="92000"/>
              <a:buFont typeface="Wingdings 2" panose="05020102010507070707" pitchFamily="18" charset="2"/>
              <a:buChar char=""/>
            </a:pPr>
            <a:r>
              <a:rPr lang="en-US" sz="1900">
                <a:solidFill>
                  <a:schemeClr val="accent2">
                    <a:lumMod val="50000"/>
                  </a:schemeClr>
                </a:solidFill>
                <a:hlinkClick r:id="rId3"/>
              </a:rPr>
              <a:t> https://reactjs.org/docs/hooks-reference.html#usememo</a:t>
            </a:r>
            <a:endParaRPr lang="en-US" sz="1900">
              <a:solidFill>
                <a:schemeClr val="accent2">
                  <a:lumMod val="50000"/>
                </a:schemeClr>
              </a:solidFill>
            </a:endParaRPr>
          </a:p>
          <a:p>
            <a:pPr>
              <a:lnSpc>
                <a:spcPct val="90000"/>
              </a:lnSpc>
              <a:spcBef>
                <a:spcPct val="20000"/>
              </a:spcBef>
              <a:spcAft>
                <a:spcPts val="600"/>
              </a:spcAft>
              <a:buClr>
                <a:schemeClr val="accent2"/>
              </a:buClr>
              <a:buSzPct val="92000"/>
              <a:buFont typeface="Wingdings 2" panose="05020102010507070707" pitchFamily="18" charset="2"/>
              <a:buChar char=""/>
            </a:pPr>
            <a:r>
              <a:rPr lang="en-US" sz="1900">
                <a:solidFill>
                  <a:schemeClr val="accent2">
                    <a:lumMod val="50000"/>
                  </a:schemeClr>
                </a:solidFill>
              </a:rPr>
              <a:t> </a:t>
            </a:r>
            <a:r>
              <a:rPr lang="en-US" sz="1900" err="1">
                <a:solidFill>
                  <a:schemeClr val="accent2">
                    <a:lumMod val="50000"/>
                  </a:schemeClr>
                </a:solidFill>
              </a:rPr>
              <a:t>useCallback</a:t>
            </a:r>
            <a:r>
              <a:rPr lang="en-US" sz="1900">
                <a:solidFill>
                  <a:schemeClr val="accent2">
                    <a:lumMod val="50000"/>
                  </a:schemeClr>
                </a:solidFill>
              </a:rPr>
              <a:t> </a:t>
            </a:r>
          </a:p>
          <a:p>
            <a:pPr lvl="1">
              <a:lnSpc>
                <a:spcPct val="90000"/>
              </a:lnSpc>
              <a:spcBef>
                <a:spcPct val="20000"/>
              </a:spcBef>
              <a:spcAft>
                <a:spcPts val="600"/>
              </a:spcAft>
              <a:buClr>
                <a:schemeClr val="accent2"/>
              </a:buClr>
              <a:buSzPct val="92000"/>
              <a:buFont typeface="Wingdings 2" panose="05020102010507070707" pitchFamily="18" charset="2"/>
              <a:buChar char=""/>
            </a:pPr>
            <a:r>
              <a:rPr lang="en-US" sz="1900">
                <a:solidFill>
                  <a:schemeClr val="accent2">
                    <a:lumMod val="50000"/>
                  </a:schemeClr>
                </a:solidFill>
                <a:hlinkClick r:id="rId4"/>
              </a:rPr>
              <a:t> https://reactjs.org/docs/hooks-reference.html#usecallback</a:t>
            </a:r>
            <a:endParaRPr lang="en-US" sz="1900">
              <a:solidFill>
                <a:schemeClr val="accent2">
                  <a:lumMod val="50000"/>
                </a:schemeClr>
              </a:solidFill>
            </a:endParaRPr>
          </a:p>
          <a:p>
            <a:pPr>
              <a:lnSpc>
                <a:spcPct val="90000"/>
              </a:lnSpc>
              <a:spcBef>
                <a:spcPct val="20000"/>
              </a:spcBef>
              <a:spcAft>
                <a:spcPts val="600"/>
              </a:spcAft>
              <a:buClr>
                <a:schemeClr val="accent2"/>
              </a:buClr>
              <a:buSzPct val="92000"/>
              <a:buFont typeface="Wingdings 2" panose="05020102010507070707" pitchFamily="18" charset="2"/>
              <a:buChar char=""/>
            </a:pPr>
            <a:r>
              <a:rPr lang="en-US" sz="1900">
                <a:solidFill>
                  <a:schemeClr val="accent2">
                    <a:lumMod val="50000"/>
                  </a:schemeClr>
                </a:solidFill>
              </a:rPr>
              <a:t> Redux reselect (to ensure that calculations only happen when a change happens in a related part of the state tree): </a:t>
            </a:r>
          </a:p>
          <a:p>
            <a:pPr lvl="1">
              <a:lnSpc>
                <a:spcPct val="90000"/>
              </a:lnSpc>
              <a:spcBef>
                <a:spcPct val="20000"/>
              </a:spcBef>
              <a:spcAft>
                <a:spcPts val="600"/>
              </a:spcAft>
              <a:buClr>
                <a:schemeClr val="accent2"/>
              </a:buClr>
              <a:buSzPct val="92000"/>
              <a:buFont typeface="Wingdings 2" panose="05020102010507070707" pitchFamily="18" charset="2"/>
              <a:buChar char=""/>
            </a:pPr>
            <a:r>
              <a:rPr lang="en-US" sz="1900">
                <a:solidFill>
                  <a:schemeClr val="accent2">
                    <a:lumMod val="50000"/>
                  </a:schemeClr>
                </a:solidFill>
                <a:hlinkClick r:id="rId5"/>
              </a:rPr>
              <a:t> https://redux.js.org/recipes/computing-derived-data</a:t>
            </a:r>
            <a:endParaRPr lang="en-US" sz="1900">
              <a:solidFill>
                <a:schemeClr val="accent2">
                  <a:lumMod val="50000"/>
                </a:schemeClr>
              </a:solidFill>
            </a:endParaRPr>
          </a:p>
          <a:p>
            <a:pPr lvl="1">
              <a:lnSpc>
                <a:spcPct val="90000"/>
              </a:lnSpc>
              <a:spcBef>
                <a:spcPct val="20000"/>
              </a:spcBef>
              <a:spcAft>
                <a:spcPts val="600"/>
              </a:spcAft>
              <a:buClr>
                <a:schemeClr val="accent2"/>
              </a:buClr>
              <a:buSzPct val="92000"/>
              <a:buFont typeface="Wingdings 2" panose="05020102010507070707" pitchFamily="18" charset="2"/>
              <a:buChar char=""/>
            </a:pPr>
            <a:r>
              <a:rPr lang="en-US" sz="1900">
                <a:solidFill>
                  <a:schemeClr val="accent2">
                    <a:lumMod val="50000"/>
                  </a:schemeClr>
                </a:solidFill>
                <a:hlinkClick r:id="rId6"/>
              </a:rPr>
              <a:t> https://github.com/reduxjs/reselect</a:t>
            </a:r>
            <a:endParaRPr lang="en-US" sz="1900">
              <a:solidFill>
                <a:schemeClr val="accent2">
                  <a:lumMod val="50000"/>
                </a:schemeClr>
              </a:solidFill>
            </a:endParaRPr>
          </a:p>
        </p:txBody>
      </p:sp>
    </p:spTree>
    <p:extLst>
      <p:ext uri="{BB962C8B-B14F-4D97-AF65-F5344CB8AC3E}">
        <p14:creationId xmlns:p14="http://schemas.microsoft.com/office/powerpoint/2010/main" val="414472411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94F8A7-3807-4DD7-99E3-CFA201E3A34B}"/>
              </a:ext>
            </a:extLst>
          </p:cNvPr>
          <p:cNvSpPr>
            <a:spLocks noGrp="1"/>
          </p:cNvSpPr>
          <p:nvPr>
            <p:ph type="title"/>
          </p:nvPr>
        </p:nvSpPr>
        <p:spPr/>
        <p:txBody>
          <a:bodyPr anchor="ctr"/>
          <a:lstStyle/>
          <a:p>
            <a:r>
              <a:rPr lang="fr-FR" err="1"/>
              <a:t>Memoization</a:t>
            </a:r>
            <a:endParaRPr lang="fr-FR"/>
          </a:p>
        </p:txBody>
      </p:sp>
      <p:sp>
        <p:nvSpPr>
          <p:cNvPr id="3" name="Rectangle 1">
            <a:extLst>
              <a:ext uri="{FF2B5EF4-FFF2-40B4-BE49-F238E27FC236}">
                <a16:creationId xmlns:a16="http://schemas.microsoft.com/office/drawing/2014/main" id="{ADCB4F7A-28B7-4D0C-9378-58C5E025D7BE}"/>
              </a:ext>
            </a:extLst>
          </p:cNvPr>
          <p:cNvSpPr>
            <a:spLocks noChangeArrowheads="1"/>
          </p:cNvSpPr>
          <p:nvPr/>
        </p:nvSpPr>
        <p:spPr bwMode="auto">
          <a:xfrm>
            <a:off x="2466340" y="1966428"/>
            <a:ext cx="7259320" cy="466281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a simple pure function to </a:t>
            </a:r>
            <a:r>
              <a:rPr kumimoji="0" lang="fr-FR" altLang="fr-FR" sz="1100" b="0" i="0" u="none" strike="noStrike" cap="none" normalizeH="0" baseline="0" err="1">
                <a:ln>
                  <a:noFill/>
                </a:ln>
                <a:solidFill>
                  <a:srgbClr val="808080"/>
                </a:solidFill>
                <a:effectLst/>
                <a:latin typeface="Courier New" panose="02070309020205020404" pitchFamily="49" charset="0"/>
                <a:cs typeface="Courier New" panose="02070309020205020404" pitchFamily="49" charset="0"/>
              </a:rPr>
              <a:t>get</a:t>
            </a:r>
            <a:r>
              <a:rPr kumimoji="0" lang="fr-FR" altLang="fr-FR" sz="11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a value </a:t>
            </a:r>
            <a:r>
              <a:rPr kumimoji="0" lang="fr-FR" altLang="fr-FR" sz="1100" b="0" i="0" u="none" strike="noStrike" cap="none" normalizeH="0" baseline="0" err="1">
                <a:ln>
                  <a:noFill/>
                </a:ln>
                <a:solidFill>
                  <a:srgbClr val="808080"/>
                </a:solidFill>
                <a:effectLst/>
                <a:latin typeface="Courier New" panose="02070309020205020404" pitchFamily="49" charset="0"/>
                <a:cs typeface="Courier New" panose="02070309020205020404" pitchFamily="49" charset="0"/>
              </a:rPr>
              <a:t>adding</a:t>
            </a:r>
            <a:r>
              <a:rPr kumimoji="0" lang="fr-FR" altLang="fr-FR" sz="11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10</a:t>
            </a:r>
            <a:br>
              <a:rPr kumimoji="0" lang="fr-FR" altLang="fr-FR" sz="11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const </a:t>
            </a:r>
            <a:r>
              <a:rPr kumimoji="0" lang="fr-FR" altLang="fr-FR" sz="1100" b="0" i="0" u="none" strike="noStrike" cap="none" normalizeH="0" baseline="0" err="1">
                <a:ln>
                  <a:noFill/>
                </a:ln>
                <a:solidFill>
                  <a:srgbClr val="FFC66D"/>
                </a:solidFill>
                <a:effectLst/>
                <a:latin typeface="Courier New" panose="02070309020205020404" pitchFamily="49" charset="0"/>
                <a:cs typeface="Courier New" panose="02070309020205020404" pitchFamily="49" charset="0"/>
              </a:rPr>
              <a:t>add</a:t>
            </a:r>
            <a:r>
              <a:rPr kumimoji="0" lang="fr-FR" altLang="fr-FR" sz="1100" b="0" i="0" u="none" strike="noStrike" cap="none" normalizeH="0" baseline="0">
                <a:ln>
                  <a:noFill/>
                </a:ln>
                <a:solidFill>
                  <a:srgbClr val="FFC66D"/>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n =&gt; (n + </a:t>
            </a:r>
            <a:r>
              <a:rPr kumimoji="0" lang="fr-FR" altLang="fr-FR" sz="11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10</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100" b="0" i="0" u="none" strike="noStrike" cap="none" normalizeH="0" baseline="0">
                <a:ln>
                  <a:noFill/>
                </a:ln>
                <a:solidFill>
                  <a:srgbClr val="9876AA"/>
                </a:solidFill>
                <a:effectLst/>
                <a:latin typeface="Courier New" panose="02070309020205020404" pitchFamily="49" charset="0"/>
                <a:cs typeface="Courier New" panose="02070309020205020404" pitchFamily="49" charset="0"/>
              </a:rPr>
              <a:t>console</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a:ln>
                  <a:noFill/>
                </a:ln>
                <a:solidFill>
                  <a:srgbClr val="FFC66D"/>
                </a:solidFill>
                <a:effectLst/>
                <a:latin typeface="Courier New" panose="02070309020205020404" pitchFamily="49" charset="0"/>
                <a:cs typeface="Courier New" panose="02070309020205020404" pitchFamily="49" charset="0"/>
              </a:rPr>
              <a:t>log</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'Simple call'</a:t>
            </a: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err="1">
                <a:ln>
                  <a:noFill/>
                </a:ln>
                <a:solidFill>
                  <a:srgbClr val="FFC66D"/>
                </a:solidFill>
                <a:effectLst/>
                <a:latin typeface="Courier New" panose="02070309020205020404" pitchFamily="49" charset="0"/>
                <a:cs typeface="Courier New" panose="02070309020205020404" pitchFamily="49" charset="0"/>
              </a:rPr>
              <a:t>add</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3</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1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a simple </a:t>
            </a:r>
            <a:r>
              <a:rPr kumimoji="0" lang="fr-FR" altLang="fr-FR" sz="1100" b="0" i="0" u="none" strike="noStrike" cap="none" normalizeH="0" baseline="0" err="1">
                <a:ln>
                  <a:noFill/>
                </a:ln>
                <a:solidFill>
                  <a:srgbClr val="808080"/>
                </a:solidFill>
                <a:effectLst/>
                <a:latin typeface="Courier New" panose="02070309020205020404" pitchFamily="49" charset="0"/>
                <a:cs typeface="Courier New" panose="02070309020205020404" pitchFamily="49" charset="0"/>
              </a:rPr>
              <a:t>memoize</a:t>
            </a:r>
            <a:r>
              <a:rPr kumimoji="0" lang="fr-FR" altLang="fr-FR" sz="11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function </a:t>
            </a:r>
            <a:r>
              <a:rPr kumimoji="0" lang="fr-FR" altLang="fr-FR" sz="1100" b="0" i="0" u="none" strike="noStrike" cap="none" normalizeH="0" baseline="0" err="1">
                <a:ln>
                  <a:noFill/>
                </a:ln>
                <a:solidFill>
                  <a:srgbClr val="808080"/>
                </a:solidFill>
                <a:effectLst/>
                <a:latin typeface="Courier New" panose="02070309020205020404" pitchFamily="49" charset="0"/>
                <a:cs typeface="Courier New" panose="02070309020205020404" pitchFamily="49" charset="0"/>
              </a:rPr>
              <a:t>that</a:t>
            </a:r>
            <a:r>
              <a:rPr kumimoji="0" lang="fr-FR" altLang="fr-FR" sz="11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err="1">
                <a:ln>
                  <a:noFill/>
                </a:ln>
                <a:solidFill>
                  <a:srgbClr val="808080"/>
                </a:solidFill>
                <a:effectLst/>
                <a:latin typeface="Courier New" panose="02070309020205020404" pitchFamily="49" charset="0"/>
                <a:cs typeface="Courier New" panose="02070309020205020404" pitchFamily="49" charset="0"/>
              </a:rPr>
              <a:t>takes</a:t>
            </a:r>
            <a:r>
              <a:rPr kumimoji="0" lang="fr-FR" altLang="fr-FR" sz="11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in a function</a:t>
            </a:r>
            <a:br>
              <a:rPr kumimoji="0" lang="fr-FR" altLang="fr-FR" sz="11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r>
              <a:rPr kumimoji="0" lang="fr-FR" altLang="fr-FR" sz="11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and </a:t>
            </a:r>
            <a:r>
              <a:rPr kumimoji="0" lang="fr-FR" altLang="fr-FR" sz="1100" b="0" i="0" u="none" strike="noStrike" cap="none" normalizeH="0" baseline="0" err="1">
                <a:ln>
                  <a:noFill/>
                </a:ln>
                <a:solidFill>
                  <a:srgbClr val="808080"/>
                </a:solidFill>
                <a:effectLst/>
                <a:latin typeface="Courier New" panose="02070309020205020404" pitchFamily="49" charset="0"/>
                <a:cs typeface="Courier New" panose="02070309020205020404" pitchFamily="49" charset="0"/>
              </a:rPr>
              <a:t>returns</a:t>
            </a:r>
            <a:r>
              <a:rPr kumimoji="0" lang="fr-FR" altLang="fr-FR" sz="11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a </a:t>
            </a:r>
            <a:r>
              <a:rPr kumimoji="0" lang="fr-FR" altLang="fr-FR" sz="1100" b="0" i="0" u="none" strike="noStrike" cap="none" normalizeH="0" baseline="0" err="1">
                <a:ln>
                  <a:noFill/>
                </a:ln>
                <a:solidFill>
                  <a:srgbClr val="808080"/>
                </a:solidFill>
                <a:effectLst/>
                <a:latin typeface="Courier New" panose="02070309020205020404" pitchFamily="49" charset="0"/>
                <a:cs typeface="Courier New" panose="02070309020205020404" pitchFamily="49" charset="0"/>
              </a:rPr>
              <a:t>memoized</a:t>
            </a:r>
            <a:r>
              <a:rPr kumimoji="0" lang="fr-FR" altLang="fr-FR" sz="11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function</a:t>
            </a:r>
            <a:br>
              <a:rPr kumimoji="0" lang="fr-FR" altLang="fr-FR" sz="11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const </a:t>
            </a:r>
            <a:r>
              <a:rPr kumimoji="0" lang="fr-FR" altLang="fr-FR" sz="1100" b="0" i="0" u="none" strike="noStrike" cap="none" normalizeH="0" baseline="0" err="1">
                <a:ln>
                  <a:noFill/>
                </a:ln>
                <a:solidFill>
                  <a:srgbClr val="FFC66D"/>
                </a:solidFill>
                <a:effectLst/>
                <a:latin typeface="Courier New" panose="02070309020205020404" pitchFamily="49" charset="0"/>
                <a:cs typeface="Courier New" panose="02070309020205020404" pitchFamily="49" charset="0"/>
              </a:rPr>
              <a:t>memoize</a:t>
            </a:r>
            <a:r>
              <a:rPr kumimoji="0" lang="fr-FR" altLang="fr-FR" sz="1100" b="0" i="0" u="none" strike="noStrike" cap="none" normalizeH="0" baseline="0">
                <a:ln>
                  <a:noFill/>
                </a:ln>
                <a:solidFill>
                  <a:srgbClr val="FFC66D"/>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fn</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=&gt; {</a:t>
            </a:r>
            <a:b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const </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cache = {}</a:t>
            </a: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 </a:t>
            </a:r>
            <a:r>
              <a:rPr kumimoji="0" lang="fr-FR" altLang="fr-FR" sz="1100" b="0" i="0" u="none" strike="noStrike" cap="none" normalizeH="0" baseline="0" err="1">
                <a:ln>
                  <a:noFill/>
                </a:ln>
                <a:solidFill>
                  <a:srgbClr val="CC7832"/>
                </a:solidFill>
                <a:effectLst/>
                <a:latin typeface="Courier New" panose="02070309020205020404" pitchFamily="49" charset="0"/>
                <a:cs typeface="Courier New" panose="02070309020205020404" pitchFamily="49" charset="0"/>
              </a:rPr>
              <a:t>Map</a:t>
            </a: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err="1">
                <a:ln>
                  <a:noFill/>
                </a:ln>
                <a:solidFill>
                  <a:srgbClr val="CC7832"/>
                </a:solidFill>
                <a:effectLst/>
                <a:latin typeface="Courier New" panose="02070309020205020404" pitchFamily="49" charset="0"/>
                <a:cs typeface="Courier New" panose="02070309020205020404" pitchFamily="49" charset="0"/>
              </a:rPr>
              <a:t>WeakMap</a:t>
            </a:r>
            <a:b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return </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(...args) =&gt; {</a:t>
            </a:r>
            <a:b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const </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n = args[</a:t>
            </a:r>
            <a:r>
              <a:rPr kumimoji="0" lang="fr-FR" altLang="fr-FR" sz="11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0</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err="1">
                <a:ln>
                  <a:noFill/>
                </a:ln>
                <a:solidFill>
                  <a:srgbClr val="808080"/>
                </a:solidFill>
                <a:effectLst/>
                <a:latin typeface="Courier New" panose="02070309020205020404" pitchFamily="49" charset="0"/>
                <a:cs typeface="Courier New" panose="02070309020205020404" pitchFamily="49" charset="0"/>
              </a:rPr>
              <a:t>just</a:t>
            </a:r>
            <a:r>
              <a:rPr kumimoji="0" lang="fr-FR" altLang="fr-FR" sz="11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err="1">
                <a:ln>
                  <a:noFill/>
                </a:ln>
                <a:solidFill>
                  <a:srgbClr val="808080"/>
                </a:solidFill>
                <a:effectLst/>
                <a:latin typeface="Courier New" panose="02070309020205020404" pitchFamily="49" charset="0"/>
                <a:cs typeface="Courier New" panose="02070309020205020404" pitchFamily="49" charset="0"/>
              </a:rPr>
              <a:t>taking</a:t>
            </a:r>
            <a:r>
              <a:rPr kumimoji="0" lang="fr-FR" altLang="fr-FR" sz="11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one argument </a:t>
            </a:r>
            <a:r>
              <a:rPr kumimoji="0" lang="fr-FR" altLang="fr-FR" sz="1100" b="0" i="0" u="none" strike="noStrike" cap="none" normalizeH="0" baseline="0" err="1">
                <a:ln>
                  <a:noFill/>
                </a:ln>
                <a:solidFill>
                  <a:srgbClr val="808080"/>
                </a:solidFill>
                <a:effectLst/>
                <a:latin typeface="Courier New" panose="02070309020205020404" pitchFamily="49" charset="0"/>
                <a:cs typeface="Courier New" panose="02070309020205020404" pitchFamily="49" charset="0"/>
              </a:rPr>
              <a:t>here</a:t>
            </a:r>
            <a:br>
              <a:rPr kumimoji="0" lang="fr-FR" altLang="fr-FR" sz="11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r>
              <a:rPr kumimoji="0" lang="fr-FR" altLang="fr-FR" sz="11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if </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(n </a:t>
            </a: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in </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cache) {</a:t>
            </a:r>
            <a:b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a:ln>
                  <a:noFill/>
                </a:ln>
                <a:solidFill>
                  <a:srgbClr val="9876AA"/>
                </a:solidFill>
                <a:effectLst/>
                <a:latin typeface="Courier New" panose="02070309020205020404" pitchFamily="49" charset="0"/>
                <a:cs typeface="Courier New" panose="02070309020205020404" pitchFamily="49" charset="0"/>
              </a:rPr>
              <a:t>console</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a:ln>
                  <a:noFill/>
                </a:ln>
                <a:solidFill>
                  <a:srgbClr val="FFC66D"/>
                </a:solidFill>
                <a:effectLst/>
                <a:latin typeface="Courier New" panose="02070309020205020404" pitchFamily="49" charset="0"/>
                <a:cs typeface="Courier New" panose="02070309020205020404" pitchFamily="49" charset="0"/>
              </a:rPr>
              <a:t>log</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err="1">
                <a:ln>
                  <a:noFill/>
                </a:ln>
                <a:solidFill>
                  <a:srgbClr val="6A8759"/>
                </a:solidFill>
                <a:effectLst/>
                <a:latin typeface="Courier New" panose="02070309020205020404" pitchFamily="49" charset="0"/>
                <a:cs typeface="Courier New" panose="02070309020205020404" pitchFamily="49" charset="0"/>
              </a:rPr>
              <a:t>Fetching</a:t>
            </a:r>
            <a:r>
              <a:rPr kumimoji="0" lang="fr-FR" altLang="fr-FR" sz="11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err="1">
                <a:ln>
                  <a:noFill/>
                </a:ln>
                <a:solidFill>
                  <a:srgbClr val="6A8759"/>
                </a:solidFill>
                <a:effectLst/>
                <a:latin typeface="Courier New" panose="02070309020205020404" pitchFamily="49" charset="0"/>
                <a:cs typeface="Courier New" panose="02070309020205020404" pitchFamily="49" charset="0"/>
              </a:rPr>
              <a:t>from</a:t>
            </a:r>
            <a:r>
              <a:rPr kumimoji="0" lang="fr-FR" altLang="fr-FR" sz="11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cache'</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return </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cache[n]</a:t>
            </a: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a:ln>
                  <a:noFill/>
                </a:ln>
                <a:solidFill>
                  <a:srgbClr val="9876AA"/>
                </a:solidFill>
                <a:effectLst/>
                <a:latin typeface="Courier New" panose="02070309020205020404" pitchFamily="49" charset="0"/>
                <a:cs typeface="Courier New" panose="02070309020205020404" pitchFamily="49" charset="0"/>
              </a:rPr>
              <a:t>console</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a:ln>
                  <a:noFill/>
                </a:ln>
                <a:solidFill>
                  <a:srgbClr val="FFC66D"/>
                </a:solidFill>
                <a:effectLst/>
                <a:latin typeface="Courier New" panose="02070309020205020404" pitchFamily="49" charset="0"/>
                <a:cs typeface="Courier New" panose="02070309020205020404" pitchFamily="49" charset="0"/>
              </a:rPr>
              <a:t>log</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err="1">
                <a:ln>
                  <a:noFill/>
                </a:ln>
                <a:solidFill>
                  <a:srgbClr val="6A8759"/>
                </a:solidFill>
                <a:effectLst/>
                <a:latin typeface="Courier New" panose="02070309020205020404" pitchFamily="49" charset="0"/>
                <a:cs typeface="Courier New" panose="02070309020205020404" pitchFamily="49" charset="0"/>
              </a:rPr>
              <a:t>Calculating</a:t>
            </a:r>
            <a:r>
              <a:rPr kumimoji="0" lang="fr-FR" altLang="fr-FR" sz="11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err="1">
                <a:ln>
                  <a:noFill/>
                </a:ln>
                <a:solidFill>
                  <a:srgbClr val="6A8759"/>
                </a:solidFill>
                <a:effectLst/>
                <a:latin typeface="Courier New" panose="02070309020205020404" pitchFamily="49" charset="0"/>
                <a:cs typeface="Courier New" panose="02070309020205020404" pitchFamily="49" charset="0"/>
              </a:rPr>
              <a:t>result</a:t>
            </a:r>
            <a:r>
              <a:rPr kumimoji="0" lang="fr-FR" altLang="fr-FR" sz="11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const </a:t>
            </a:r>
            <a:r>
              <a:rPr kumimoji="0" lang="fr-FR" altLang="fr-FR" sz="11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result</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fr-FR" altLang="fr-FR" sz="11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fn</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(n)</a:t>
            </a: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cache[n] = </a:t>
            </a:r>
            <a:r>
              <a:rPr kumimoji="0" lang="fr-FR" altLang="fr-FR" sz="11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result</a:t>
            </a: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return </a:t>
            </a:r>
            <a:r>
              <a:rPr kumimoji="0" lang="fr-FR" altLang="fr-FR" sz="11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result</a:t>
            </a: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b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1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err="1">
                <a:ln>
                  <a:noFill/>
                </a:ln>
                <a:solidFill>
                  <a:srgbClr val="808080"/>
                </a:solidFill>
                <a:effectLst/>
                <a:latin typeface="Courier New" panose="02070309020205020404" pitchFamily="49" charset="0"/>
                <a:cs typeface="Courier New" panose="02070309020205020404" pitchFamily="49" charset="0"/>
              </a:rPr>
              <a:t>creating</a:t>
            </a:r>
            <a:r>
              <a:rPr kumimoji="0" lang="fr-FR" altLang="fr-FR" sz="11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a </a:t>
            </a:r>
            <a:r>
              <a:rPr kumimoji="0" lang="fr-FR" altLang="fr-FR" sz="1100" b="0" i="0" u="none" strike="noStrike" cap="none" normalizeH="0" baseline="0" err="1">
                <a:ln>
                  <a:noFill/>
                </a:ln>
                <a:solidFill>
                  <a:srgbClr val="808080"/>
                </a:solidFill>
                <a:effectLst/>
                <a:latin typeface="Courier New" panose="02070309020205020404" pitchFamily="49" charset="0"/>
                <a:cs typeface="Courier New" panose="02070309020205020404" pitchFamily="49" charset="0"/>
              </a:rPr>
              <a:t>memoized</a:t>
            </a:r>
            <a:r>
              <a:rPr kumimoji="0" lang="fr-FR" altLang="fr-FR" sz="11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function for the '</a:t>
            </a:r>
            <a:r>
              <a:rPr kumimoji="0" lang="fr-FR" altLang="fr-FR" sz="1100" b="0" i="0" u="none" strike="noStrike" cap="none" normalizeH="0" baseline="0" err="1">
                <a:ln>
                  <a:noFill/>
                </a:ln>
                <a:solidFill>
                  <a:srgbClr val="808080"/>
                </a:solidFill>
                <a:effectLst/>
                <a:latin typeface="Courier New" panose="02070309020205020404" pitchFamily="49" charset="0"/>
                <a:cs typeface="Courier New" panose="02070309020205020404" pitchFamily="49" charset="0"/>
              </a:rPr>
              <a:t>add</a:t>
            </a:r>
            <a:r>
              <a:rPr kumimoji="0" lang="fr-FR" altLang="fr-FR" sz="11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pure function</a:t>
            </a:r>
            <a:br>
              <a:rPr kumimoji="0" lang="fr-FR" altLang="fr-FR" sz="11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const </a:t>
            </a:r>
            <a:r>
              <a:rPr kumimoji="0" lang="fr-FR" altLang="fr-FR" sz="11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memoizedAdd</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fr-FR" altLang="fr-FR" sz="1100" b="0" i="0" u="none" strike="noStrike" cap="none" normalizeH="0" baseline="0" err="1">
                <a:ln>
                  <a:noFill/>
                </a:ln>
                <a:solidFill>
                  <a:srgbClr val="FFC66D"/>
                </a:solidFill>
                <a:effectLst/>
                <a:latin typeface="Courier New" panose="02070309020205020404" pitchFamily="49" charset="0"/>
                <a:cs typeface="Courier New" panose="02070309020205020404" pitchFamily="49" charset="0"/>
              </a:rPr>
              <a:t>memoize</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err="1">
                <a:ln>
                  <a:noFill/>
                </a:ln>
                <a:solidFill>
                  <a:srgbClr val="FFC66D"/>
                </a:solidFill>
                <a:effectLst/>
                <a:latin typeface="Courier New" panose="02070309020205020404" pitchFamily="49" charset="0"/>
                <a:cs typeface="Courier New" panose="02070309020205020404" pitchFamily="49" charset="0"/>
              </a:rPr>
              <a:t>add</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100" b="0" i="0" u="none" strike="noStrike" cap="none" normalizeH="0" baseline="0">
                <a:ln>
                  <a:noFill/>
                </a:ln>
                <a:solidFill>
                  <a:srgbClr val="9876AA"/>
                </a:solidFill>
                <a:effectLst/>
                <a:latin typeface="Courier New" panose="02070309020205020404" pitchFamily="49" charset="0"/>
                <a:cs typeface="Courier New" panose="02070309020205020404" pitchFamily="49" charset="0"/>
              </a:rPr>
              <a:t>console</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a:ln>
                  <a:noFill/>
                </a:ln>
                <a:solidFill>
                  <a:srgbClr val="FFC66D"/>
                </a:solidFill>
                <a:effectLst/>
                <a:latin typeface="Courier New" panose="02070309020205020404" pitchFamily="49" charset="0"/>
                <a:cs typeface="Courier New" panose="02070309020205020404" pitchFamily="49" charset="0"/>
              </a:rPr>
              <a:t>log</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memoizedAdd</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3</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err="1">
                <a:ln>
                  <a:noFill/>
                </a:ln>
                <a:solidFill>
                  <a:srgbClr val="808080"/>
                </a:solidFill>
                <a:effectLst/>
                <a:latin typeface="Courier New" panose="02070309020205020404" pitchFamily="49" charset="0"/>
                <a:cs typeface="Courier New" panose="02070309020205020404" pitchFamily="49" charset="0"/>
              </a:rPr>
              <a:t>calculated</a:t>
            </a:r>
            <a:br>
              <a:rPr kumimoji="0" lang="fr-FR" altLang="fr-FR" sz="11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r>
              <a:rPr kumimoji="0" lang="fr-FR" altLang="fr-FR" sz="1100" b="0" i="0" u="none" strike="noStrike" cap="none" normalizeH="0" baseline="0">
                <a:ln>
                  <a:noFill/>
                </a:ln>
                <a:solidFill>
                  <a:srgbClr val="9876AA"/>
                </a:solidFill>
                <a:effectLst/>
                <a:latin typeface="Courier New" panose="02070309020205020404" pitchFamily="49" charset="0"/>
                <a:cs typeface="Courier New" panose="02070309020205020404" pitchFamily="49" charset="0"/>
              </a:rPr>
              <a:t>console</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a:ln>
                  <a:noFill/>
                </a:ln>
                <a:solidFill>
                  <a:srgbClr val="FFC66D"/>
                </a:solidFill>
                <a:effectLst/>
                <a:latin typeface="Courier New" panose="02070309020205020404" pitchFamily="49" charset="0"/>
                <a:cs typeface="Courier New" panose="02070309020205020404" pitchFamily="49" charset="0"/>
              </a:rPr>
              <a:t>log</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memoizedAdd</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3</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err="1">
                <a:ln>
                  <a:noFill/>
                </a:ln>
                <a:solidFill>
                  <a:srgbClr val="808080"/>
                </a:solidFill>
                <a:effectLst/>
                <a:latin typeface="Courier New" panose="02070309020205020404" pitchFamily="49" charset="0"/>
                <a:cs typeface="Courier New" panose="02070309020205020404" pitchFamily="49" charset="0"/>
              </a:rPr>
              <a:t>cached</a:t>
            </a:r>
            <a:br>
              <a:rPr kumimoji="0" lang="fr-FR" altLang="fr-FR" sz="11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r>
              <a:rPr kumimoji="0" lang="fr-FR" altLang="fr-FR" sz="1100" b="0" i="0" u="none" strike="noStrike" cap="none" normalizeH="0" baseline="0">
                <a:ln>
                  <a:noFill/>
                </a:ln>
                <a:solidFill>
                  <a:srgbClr val="9876AA"/>
                </a:solidFill>
                <a:effectLst/>
                <a:latin typeface="Courier New" panose="02070309020205020404" pitchFamily="49" charset="0"/>
                <a:cs typeface="Courier New" panose="02070309020205020404" pitchFamily="49" charset="0"/>
              </a:rPr>
              <a:t>console</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a:ln>
                  <a:noFill/>
                </a:ln>
                <a:solidFill>
                  <a:srgbClr val="FFC66D"/>
                </a:solidFill>
                <a:effectLst/>
                <a:latin typeface="Courier New" panose="02070309020205020404" pitchFamily="49" charset="0"/>
                <a:cs typeface="Courier New" panose="02070309020205020404" pitchFamily="49" charset="0"/>
              </a:rPr>
              <a:t>log</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memoizedAdd</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4</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err="1">
                <a:ln>
                  <a:noFill/>
                </a:ln>
                <a:solidFill>
                  <a:srgbClr val="808080"/>
                </a:solidFill>
                <a:effectLst/>
                <a:latin typeface="Courier New" panose="02070309020205020404" pitchFamily="49" charset="0"/>
                <a:cs typeface="Courier New" panose="02070309020205020404" pitchFamily="49" charset="0"/>
              </a:rPr>
              <a:t>calculated</a:t>
            </a:r>
            <a:br>
              <a:rPr kumimoji="0" lang="fr-FR" altLang="fr-FR" sz="11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r>
              <a:rPr kumimoji="0" lang="fr-FR" altLang="fr-FR" sz="1100" b="0" i="0" u="none" strike="noStrike" cap="none" normalizeH="0" baseline="0">
                <a:ln>
                  <a:noFill/>
                </a:ln>
                <a:solidFill>
                  <a:srgbClr val="9876AA"/>
                </a:solidFill>
                <a:effectLst/>
                <a:latin typeface="Courier New" panose="02070309020205020404" pitchFamily="49" charset="0"/>
                <a:cs typeface="Courier New" panose="02070309020205020404" pitchFamily="49" charset="0"/>
              </a:rPr>
              <a:t>console</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a:ln>
                  <a:noFill/>
                </a:ln>
                <a:solidFill>
                  <a:srgbClr val="FFC66D"/>
                </a:solidFill>
                <a:effectLst/>
                <a:latin typeface="Courier New" panose="02070309020205020404" pitchFamily="49" charset="0"/>
                <a:cs typeface="Courier New" panose="02070309020205020404" pitchFamily="49" charset="0"/>
              </a:rPr>
              <a:t>log</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memoizedAdd</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4</a:t>
            </a:r>
            <a:r>
              <a:rPr kumimoji="0" lang="fr-FR" altLang="fr-FR" sz="11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1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a:t>
            </a:r>
            <a:r>
              <a:rPr kumimoji="0" lang="fr-FR" altLang="fr-FR" sz="1100" b="0" i="0" u="none" strike="noStrike" cap="none" normalizeH="0" baseline="0" err="1">
                <a:ln>
                  <a:noFill/>
                </a:ln>
                <a:solidFill>
                  <a:srgbClr val="808080"/>
                </a:solidFill>
                <a:effectLst/>
                <a:latin typeface="Courier New" panose="02070309020205020404" pitchFamily="49" charset="0"/>
                <a:cs typeface="Courier New" panose="02070309020205020404" pitchFamily="49" charset="0"/>
              </a:rPr>
              <a:t>cached</a:t>
            </a:r>
            <a:endParaRPr kumimoji="0" lang="fr-FR" altLang="fr-FR"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940208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9">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11">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3">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15">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7">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sp>
        <p:nvSpPr>
          <p:cNvPr id="28" name="Rectangle 19">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5175115"/>
          </a:xfrm>
          <a:prstGeom prst="rect">
            <a:avLst/>
          </a:prstGeom>
          <a:solidFill>
            <a:srgbClr val="4B4257"/>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7AC741BC-1209-4F54-BCF8-FB34DCF8052E}"/>
              </a:ext>
            </a:extLst>
          </p:cNvPr>
          <p:cNvSpPr>
            <a:spLocks noGrp="1"/>
          </p:cNvSpPr>
          <p:nvPr>
            <p:ph type="title"/>
          </p:nvPr>
        </p:nvSpPr>
        <p:spPr>
          <a:xfrm>
            <a:off x="8442101" y="1100665"/>
            <a:ext cx="3132638" cy="4278731"/>
          </a:xfrm>
        </p:spPr>
        <p:txBody>
          <a:bodyPr vert="horz" lIns="91440" tIns="45720" rIns="91440" bIns="45720" rtlCol="0" anchor="ctr">
            <a:normAutofit/>
          </a:bodyPr>
          <a:lstStyle/>
          <a:p>
            <a:r>
              <a:rPr lang="en-US" sz="3600">
                <a:solidFill>
                  <a:srgbClr val="FFFFFF"/>
                </a:solidFill>
              </a:rPr>
              <a:t>Lru cache (in memory)</a:t>
            </a:r>
          </a:p>
        </p:txBody>
      </p:sp>
      <p:pic>
        <p:nvPicPr>
          <p:cNvPr id="5" name="Image 4" descr="Une image contenant texte&#10;&#10;Description générée automatiquement">
            <a:extLst>
              <a:ext uri="{FF2B5EF4-FFF2-40B4-BE49-F238E27FC236}">
                <a16:creationId xmlns:a16="http://schemas.microsoft.com/office/drawing/2014/main" id="{2A411C54-834F-4DD4-8854-48C839D990F2}"/>
              </a:ext>
            </a:extLst>
          </p:cNvPr>
          <p:cNvPicPr>
            <a:picLocks noChangeAspect="1"/>
          </p:cNvPicPr>
          <p:nvPr/>
        </p:nvPicPr>
        <p:blipFill rotWithShape="1">
          <a:blip r:embed="rId2"/>
          <a:srcRect t="2615" r="1" b="3799"/>
          <a:stretch/>
        </p:blipFill>
        <p:spPr>
          <a:xfrm>
            <a:off x="453302" y="457200"/>
            <a:ext cx="7588885" cy="5899650"/>
          </a:xfrm>
          <a:prstGeom prst="rect">
            <a:avLst/>
          </a:prstGeom>
        </p:spPr>
      </p:pic>
      <p:sp>
        <p:nvSpPr>
          <p:cNvPr id="22" name="Rectangle 21">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707627"/>
            <a:ext cx="3618828" cy="6492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Espace réservé du contenu 2">
            <a:extLst>
              <a:ext uri="{FF2B5EF4-FFF2-40B4-BE49-F238E27FC236}">
                <a16:creationId xmlns:a16="http://schemas.microsoft.com/office/drawing/2014/main" id="{630F9E4E-91A1-47FE-9767-4392A0E6C393}"/>
              </a:ext>
            </a:extLst>
          </p:cNvPr>
          <p:cNvSpPr>
            <a:spLocks noGrp="1"/>
          </p:cNvSpPr>
          <p:nvPr>
            <p:ph idx="1"/>
          </p:nvPr>
        </p:nvSpPr>
        <p:spPr>
          <a:xfrm>
            <a:off x="8442101" y="5707627"/>
            <a:ext cx="3132638" cy="649222"/>
          </a:xfrm>
          <a:noFill/>
        </p:spPr>
        <p:txBody>
          <a:bodyPr vert="horz" lIns="91440" tIns="45720" rIns="91440" bIns="45720" rtlCol="0" anchor="ctr">
            <a:normAutofit/>
          </a:bodyPr>
          <a:lstStyle/>
          <a:p>
            <a:pPr marL="0" indent="0">
              <a:buNone/>
            </a:pPr>
            <a:r>
              <a:rPr lang="en-US" sz="1600" cap="all">
                <a:solidFill>
                  <a:srgbClr val="F78F00"/>
                </a:solidFill>
                <a:hlinkClick r:id="rId3">
                  <a:extLst>
                    <a:ext uri="{A12FA001-AC4F-418D-AE19-62706E023703}">
                      <ahyp:hlinkClr xmlns:ahyp="http://schemas.microsoft.com/office/drawing/2018/hyperlinkcolor" val="tx"/>
                    </a:ext>
                  </a:extLst>
                </a:hlinkClick>
              </a:rPr>
              <a:t>https://www.npmjs.com/package/lru-cache</a:t>
            </a:r>
            <a:endParaRPr lang="en-US" sz="1600" cap="all">
              <a:solidFill>
                <a:srgbClr val="F78F00"/>
              </a:solidFill>
            </a:endParaRPr>
          </a:p>
        </p:txBody>
      </p:sp>
    </p:spTree>
    <p:extLst>
      <p:ext uri="{BB962C8B-B14F-4D97-AF65-F5344CB8AC3E}">
        <p14:creationId xmlns:p14="http://schemas.microsoft.com/office/powerpoint/2010/main" val="296499703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94F8A7-3807-4DD7-99E3-CFA201E3A34B}"/>
              </a:ext>
            </a:extLst>
          </p:cNvPr>
          <p:cNvSpPr>
            <a:spLocks noGrp="1"/>
          </p:cNvSpPr>
          <p:nvPr>
            <p:ph type="title"/>
          </p:nvPr>
        </p:nvSpPr>
        <p:spPr/>
        <p:txBody>
          <a:bodyPr anchor="ctr"/>
          <a:lstStyle/>
          <a:p>
            <a:r>
              <a:rPr lang="fr-FR" err="1"/>
              <a:t>Memoization</a:t>
            </a:r>
            <a:endParaRPr lang="fr-FR"/>
          </a:p>
        </p:txBody>
      </p:sp>
      <p:sp>
        <p:nvSpPr>
          <p:cNvPr id="3" name="Rectangle 1">
            <a:extLst>
              <a:ext uri="{FF2B5EF4-FFF2-40B4-BE49-F238E27FC236}">
                <a16:creationId xmlns:a16="http://schemas.microsoft.com/office/drawing/2014/main" id="{F76DBFB0-64DF-4C6C-82AB-FADC601D982E}"/>
              </a:ext>
            </a:extLst>
          </p:cNvPr>
          <p:cNvSpPr>
            <a:spLocks noChangeArrowheads="1"/>
          </p:cNvSpPr>
          <p:nvPr/>
        </p:nvSpPr>
        <p:spPr bwMode="auto">
          <a:xfrm>
            <a:off x="5787737" y="128096"/>
            <a:ext cx="6307282" cy="660180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err="1">
                <a:ln>
                  <a:noFill/>
                </a:ln>
                <a:solidFill>
                  <a:srgbClr val="CC7832"/>
                </a:solidFill>
                <a:effectLst/>
                <a:latin typeface="Courier New" panose="02070309020205020404" pitchFamily="49" charset="0"/>
                <a:cs typeface="Courier New" panose="02070309020205020404" pitchFamily="49" charset="0"/>
              </a:rPr>
              <a:t>const</a:t>
            </a:r>
            <a:r>
              <a:rPr kumimoji="0" lang="fr-FR" altLang="fr-FR" sz="9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9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NpeMenuTabs</a:t>
            </a:r>
            <a: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fr-FR" altLang="fr-FR" sz="9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React.</a:t>
            </a:r>
            <a:r>
              <a:rPr kumimoji="0" lang="fr-FR" altLang="fr-FR" sz="900" b="0" i="0" u="none" strike="noStrike" cap="none" normalizeH="0" baseline="0" err="1">
                <a:ln>
                  <a:noFill/>
                </a:ln>
                <a:solidFill>
                  <a:srgbClr val="FFC66D"/>
                </a:solidFill>
                <a:effectLst/>
                <a:latin typeface="Courier New" panose="02070309020205020404" pitchFamily="49" charset="0"/>
                <a:cs typeface="Courier New" panose="02070309020205020404" pitchFamily="49" charset="0"/>
              </a:rPr>
              <a:t>memo</a:t>
            </a:r>
            <a: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9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isEnt</a:t>
            </a:r>
            <a:r>
              <a:rPr kumimoji="0" lang="fr-FR" altLang="fr-FR" sz="9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9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9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9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activeIndex</a:t>
            </a:r>
            <a:r>
              <a:rPr kumimoji="0" lang="fr-FR" altLang="fr-FR" sz="9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9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9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9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isViperSouscris</a:t>
            </a:r>
            <a:r>
              <a:rPr kumimoji="0" lang="fr-FR" altLang="fr-FR" sz="9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9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9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9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isVirBonPayerSouscris</a:t>
            </a:r>
            <a:r>
              <a:rPr kumimoji="0" lang="fr-FR" altLang="fr-FR" sz="9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9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9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9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isVirEuroSouscris</a:t>
            </a:r>
            <a:r>
              <a:rPr kumimoji="0" lang="fr-FR" altLang="fr-FR" sz="9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9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9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9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isVirIntSouscris</a:t>
            </a:r>
            <a:r>
              <a:rPr kumimoji="0" lang="fr-FR" altLang="fr-FR" sz="9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9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9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9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isVirTresorieSouscris</a:t>
            </a:r>
            <a:r>
              <a:rPr kumimoji="0" lang="fr-FR" altLang="fr-FR" sz="9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9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9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9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virementPermanentUrl</a:t>
            </a:r>
            <a:r>
              <a:rPr kumimoji="0" lang="fr-FR" altLang="fr-FR" sz="9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9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9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9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virementBonPayerUrl</a:t>
            </a:r>
            <a:r>
              <a:rPr kumimoji="0" lang="fr-FR" altLang="fr-FR" sz="9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9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9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9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virementEntBonPayerUrl</a:t>
            </a:r>
            <a:r>
              <a:rPr kumimoji="0" lang="fr-FR" altLang="fr-FR" sz="9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9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9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9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virementEuroUrl</a:t>
            </a:r>
            <a:r>
              <a:rPr kumimoji="0" lang="fr-FR" altLang="fr-FR" sz="9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9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9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9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virementIntUrl</a:t>
            </a:r>
            <a:r>
              <a:rPr kumimoji="0" lang="fr-FR" altLang="fr-FR" sz="9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9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9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9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entVirementIntUrl</a:t>
            </a:r>
            <a:r>
              <a:rPr kumimoji="0" lang="fr-FR" altLang="fr-FR" sz="9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9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9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9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virementTresorieUrl</a:t>
            </a:r>
            <a:r>
              <a:rPr kumimoji="0" lang="fr-FR" altLang="fr-FR" sz="9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9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=&gt; (</a:t>
            </a:r>
            <a:b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9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t>&lt;</a:t>
            </a:r>
            <a:r>
              <a:rPr kumimoji="0" lang="fr-FR" altLang="fr-FR" sz="900" b="0" i="0" u="none" strike="noStrike" cap="none" normalizeH="0" baseline="0" err="1">
                <a:ln>
                  <a:noFill/>
                </a:ln>
                <a:solidFill>
                  <a:srgbClr val="E8BF6A"/>
                </a:solidFill>
                <a:effectLst/>
                <a:latin typeface="Courier New" panose="02070309020205020404" pitchFamily="49" charset="0"/>
                <a:cs typeface="Courier New" panose="02070309020205020404" pitchFamily="49" charset="0"/>
              </a:rPr>
              <a:t>NavTabs</a:t>
            </a:r>
            <a:r>
              <a:rPr kumimoji="0" lang="fr-FR" altLang="fr-FR" sz="9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t>&gt;</a:t>
            </a:r>
            <a:br>
              <a:rPr kumimoji="0" lang="fr-FR" altLang="fr-FR" sz="9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br>
            <a:r>
              <a:rPr kumimoji="0" lang="fr-FR" altLang="fr-FR" sz="9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t>    </a:t>
            </a:r>
            <a: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9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isVirEuroSouscris</a:t>
            </a:r>
            <a:b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&amp;&amp; (</a:t>
            </a:r>
            <a:b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9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t>&lt;</a:t>
            </a:r>
            <a:r>
              <a:rPr kumimoji="0" lang="fr-FR" altLang="fr-FR" sz="900" b="0" i="0" u="none" strike="noStrike" cap="none" normalizeH="0" baseline="0" err="1">
                <a:ln>
                  <a:noFill/>
                </a:ln>
                <a:solidFill>
                  <a:srgbClr val="E8BF6A"/>
                </a:solidFill>
                <a:effectLst/>
                <a:latin typeface="Courier New" panose="02070309020205020404" pitchFamily="49" charset="0"/>
                <a:cs typeface="Courier New" panose="02070309020205020404" pitchFamily="49" charset="0"/>
              </a:rPr>
              <a:t>NavTab</a:t>
            </a:r>
            <a:br>
              <a:rPr kumimoji="0" lang="fr-FR" altLang="fr-FR" sz="9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br>
            <a:r>
              <a:rPr kumimoji="0" lang="fr-FR" altLang="fr-FR" sz="9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t>            </a:t>
            </a:r>
            <a:r>
              <a:rPr kumimoji="0" lang="fr-FR" altLang="fr-FR" sz="900" b="0" i="0" u="none" strike="noStrike" cap="none" normalizeH="0" baseline="0">
                <a:ln>
                  <a:noFill/>
                </a:ln>
                <a:solidFill>
                  <a:srgbClr val="BABABA"/>
                </a:solidFill>
                <a:effectLst/>
                <a:latin typeface="Courier New" panose="02070309020205020404" pitchFamily="49" charset="0"/>
                <a:cs typeface="Courier New" panose="02070309020205020404" pitchFamily="49" charset="0"/>
              </a:rPr>
              <a:t>href</a:t>
            </a:r>
            <a:r>
              <a:rPr kumimoji="0" lang="fr-FR" altLang="fr-FR" sz="9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9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virementEuroUrl</a:t>
            </a:r>
            <a: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900" b="0" i="0" u="none" strike="noStrike" cap="none" normalizeH="0" baseline="0">
                <a:ln>
                  <a:noFill/>
                </a:ln>
                <a:solidFill>
                  <a:srgbClr val="BABABA"/>
                </a:solidFill>
                <a:effectLst/>
                <a:latin typeface="Courier New" panose="02070309020205020404" pitchFamily="49" charset="0"/>
                <a:cs typeface="Courier New" panose="02070309020205020404" pitchFamily="49" charset="0"/>
              </a:rPr>
              <a:t>active</a:t>
            </a:r>
            <a:r>
              <a:rPr kumimoji="0" lang="fr-FR" altLang="fr-FR" sz="9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9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activeIndex</a:t>
            </a:r>
            <a: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fr-FR" altLang="fr-FR" sz="9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1 </a:t>
            </a:r>
            <a: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9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false</a:t>
            </a:r>
            <a: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9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t>&gt;</a:t>
            </a:r>
            <a:br>
              <a:rPr kumimoji="0" lang="fr-FR" altLang="fr-FR" sz="9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br>
            <a:r>
              <a:rPr kumimoji="0" lang="fr-FR" altLang="fr-FR" sz="9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t>            </a:t>
            </a:r>
            <a: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9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virementEuroLabel</a:t>
            </a:r>
            <a: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9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t>&lt;/</a:t>
            </a:r>
            <a:r>
              <a:rPr kumimoji="0" lang="fr-FR" altLang="fr-FR" sz="900" b="0" i="0" u="none" strike="noStrike" cap="none" normalizeH="0" baseline="0" err="1">
                <a:ln>
                  <a:noFill/>
                </a:ln>
                <a:solidFill>
                  <a:srgbClr val="E8BF6A"/>
                </a:solidFill>
                <a:effectLst/>
                <a:latin typeface="Courier New" panose="02070309020205020404" pitchFamily="49" charset="0"/>
                <a:cs typeface="Courier New" panose="02070309020205020404" pitchFamily="49" charset="0"/>
              </a:rPr>
              <a:t>NavTab</a:t>
            </a:r>
            <a:r>
              <a:rPr kumimoji="0" lang="fr-FR" altLang="fr-FR" sz="9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t>&gt;</a:t>
            </a:r>
            <a:br>
              <a:rPr kumimoji="0" lang="fr-FR" altLang="fr-FR" sz="9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br>
            <a:r>
              <a:rPr kumimoji="0" lang="fr-FR" altLang="fr-FR" sz="9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t>        </a:t>
            </a:r>
            <a: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9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isVirTresorieSouscris</a:t>
            </a:r>
            <a:b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&amp;&amp; (</a:t>
            </a:r>
            <a:b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9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t>&lt;</a:t>
            </a:r>
            <a:r>
              <a:rPr kumimoji="0" lang="fr-FR" altLang="fr-FR" sz="900" b="0" i="0" u="none" strike="noStrike" cap="none" normalizeH="0" baseline="0" err="1">
                <a:ln>
                  <a:noFill/>
                </a:ln>
                <a:solidFill>
                  <a:srgbClr val="E8BF6A"/>
                </a:solidFill>
                <a:effectLst/>
                <a:latin typeface="Courier New" panose="02070309020205020404" pitchFamily="49" charset="0"/>
                <a:cs typeface="Courier New" panose="02070309020205020404" pitchFamily="49" charset="0"/>
              </a:rPr>
              <a:t>NavTab</a:t>
            </a:r>
            <a:br>
              <a:rPr kumimoji="0" lang="fr-FR" altLang="fr-FR" sz="9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br>
            <a:r>
              <a:rPr kumimoji="0" lang="fr-FR" altLang="fr-FR" sz="9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t>            </a:t>
            </a:r>
            <a:r>
              <a:rPr kumimoji="0" lang="fr-FR" altLang="fr-FR" sz="900" b="0" i="0" u="none" strike="noStrike" cap="none" normalizeH="0" baseline="0">
                <a:ln>
                  <a:noFill/>
                </a:ln>
                <a:solidFill>
                  <a:srgbClr val="BABABA"/>
                </a:solidFill>
                <a:effectLst/>
                <a:latin typeface="Courier New" panose="02070309020205020404" pitchFamily="49" charset="0"/>
                <a:cs typeface="Courier New" panose="02070309020205020404" pitchFamily="49" charset="0"/>
              </a:rPr>
              <a:t>href</a:t>
            </a:r>
            <a:r>
              <a:rPr kumimoji="0" lang="fr-FR" altLang="fr-FR" sz="9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9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virementTresorieUrl</a:t>
            </a:r>
            <a: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900" b="0" i="0" u="none" strike="noStrike" cap="none" normalizeH="0" baseline="0">
                <a:ln>
                  <a:noFill/>
                </a:ln>
                <a:solidFill>
                  <a:srgbClr val="BABABA"/>
                </a:solidFill>
                <a:effectLst/>
                <a:latin typeface="Courier New" panose="02070309020205020404" pitchFamily="49" charset="0"/>
                <a:cs typeface="Courier New" panose="02070309020205020404" pitchFamily="49" charset="0"/>
              </a:rPr>
              <a:t>active</a:t>
            </a:r>
            <a:r>
              <a:rPr kumimoji="0" lang="fr-FR" altLang="fr-FR" sz="9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9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activeIndex</a:t>
            </a:r>
            <a: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fr-FR" altLang="fr-FR" sz="9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2 </a:t>
            </a:r>
            <a: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9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false</a:t>
            </a:r>
            <a: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9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t>&gt;</a:t>
            </a:r>
            <a:br>
              <a:rPr kumimoji="0" lang="fr-FR" altLang="fr-FR" sz="9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br>
            <a:r>
              <a:rPr kumimoji="0" lang="fr-FR" altLang="fr-FR" sz="9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t>            </a:t>
            </a:r>
            <a: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9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virementTresorerieLabel</a:t>
            </a:r>
            <a: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9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t>&lt;/</a:t>
            </a:r>
            <a:r>
              <a:rPr kumimoji="0" lang="fr-FR" altLang="fr-FR" sz="900" b="0" i="0" u="none" strike="noStrike" cap="none" normalizeH="0" baseline="0" err="1">
                <a:ln>
                  <a:noFill/>
                </a:ln>
                <a:solidFill>
                  <a:srgbClr val="E8BF6A"/>
                </a:solidFill>
                <a:effectLst/>
                <a:latin typeface="Courier New" panose="02070309020205020404" pitchFamily="49" charset="0"/>
                <a:cs typeface="Courier New" panose="02070309020205020404" pitchFamily="49" charset="0"/>
              </a:rPr>
              <a:t>NavTab</a:t>
            </a:r>
            <a:r>
              <a:rPr kumimoji="0" lang="fr-FR" altLang="fr-FR" sz="9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t>&gt;</a:t>
            </a:r>
            <a:br>
              <a:rPr kumimoji="0" lang="fr-FR" altLang="fr-FR" sz="9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br>
            <a:r>
              <a:rPr kumimoji="0" lang="fr-FR" altLang="fr-FR" sz="9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t>        </a:t>
            </a:r>
            <a: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9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isViperSouscris</a:t>
            </a:r>
            <a:b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&amp;&amp; (</a:t>
            </a:r>
            <a:b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9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t>&lt;</a:t>
            </a:r>
            <a:r>
              <a:rPr kumimoji="0" lang="fr-FR" altLang="fr-FR" sz="900" b="0" i="0" u="none" strike="noStrike" cap="none" normalizeH="0" baseline="0" err="1">
                <a:ln>
                  <a:noFill/>
                </a:ln>
                <a:solidFill>
                  <a:srgbClr val="E8BF6A"/>
                </a:solidFill>
                <a:effectLst/>
                <a:latin typeface="Courier New" panose="02070309020205020404" pitchFamily="49" charset="0"/>
                <a:cs typeface="Courier New" panose="02070309020205020404" pitchFamily="49" charset="0"/>
              </a:rPr>
              <a:t>NavTab</a:t>
            </a:r>
            <a:br>
              <a:rPr kumimoji="0" lang="fr-FR" altLang="fr-FR" sz="9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br>
            <a:r>
              <a:rPr kumimoji="0" lang="fr-FR" altLang="fr-FR" sz="9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t>            </a:t>
            </a:r>
            <a:r>
              <a:rPr kumimoji="0" lang="fr-FR" altLang="fr-FR" sz="900" b="0" i="0" u="none" strike="noStrike" cap="none" normalizeH="0" baseline="0">
                <a:ln>
                  <a:noFill/>
                </a:ln>
                <a:solidFill>
                  <a:srgbClr val="BABABA"/>
                </a:solidFill>
                <a:effectLst/>
                <a:latin typeface="Courier New" panose="02070309020205020404" pitchFamily="49" charset="0"/>
                <a:cs typeface="Courier New" panose="02070309020205020404" pitchFamily="49" charset="0"/>
              </a:rPr>
              <a:t>href</a:t>
            </a:r>
            <a:r>
              <a:rPr kumimoji="0" lang="fr-FR" altLang="fr-FR" sz="9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9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virementPermanentUrl</a:t>
            </a:r>
            <a: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900" b="0" i="0" u="none" strike="noStrike" cap="none" normalizeH="0" baseline="0">
                <a:ln>
                  <a:noFill/>
                </a:ln>
                <a:solidFill>
                  <a:srgbClr val="BABABA"/>
                </a:solidFill>
                <a:effectLst/>
                <a:latin typeface="Courier New" panose="02070309020205020404" pitchFamily="49" charset="0"/>
                <a:cs typeface="Courier New" panose="02070309020205020404" pitchFamily="49" charset="0"/>
              </a:rPr>
              <a:t>active</a:t>
            </a:r>
            <a:r>
              <a:rPr kumimoji="0" lang="fr-FR" altLang="fr-FR" sz="9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9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activeIndex</a:t>
            </a:r>
            <a: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fr-FR" altLang="fr-FR" sz="9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3 </a:t>
            </a:r>
            <a: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9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false</a:t>
            </a:r>
            <a: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9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t>&gt;</a:t>
            </a:r>
            <a:br>
              <a:rPr kumimoji="0" lang="fr-FR" altLang="fr-FR" sz="9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br>
            <a:r>
              <a:rPr kumimoji="0" lang="fr-FR" altLang="fr-FR" sz="9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t>            </a:t>
            </a:r>
            <a: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9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virementPermanentLabel</a:t>
            </a:r>
            <a: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9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t>&lt;/</a:t>
            </a:r>
            <a:r>
              <a:rPr kumimoji="0" lang="fr-FR" altLang="fr-FR" sz="900" b="0" i="0" u="none" strike="noStrike" cap="none" normalizeH="0" baseline="0" err="1">
                <a:ln>
                  <a:noFill/>
                </a:ln>
                <a:solidFill>
                  <a:srgbClr val="E8BF6A"/>
                </a:solidFill>
                <a:effectLst/>
                <a:latin typeface="Courier New" panose="02070309020205020404" pitchFamily="49" charset="0"/>
                <a:cs typeface="Courier New" panose="02070309020205020404" pitchFamily="49" charset="0"/>
              </a:rPr>
              <a:t>NavTab</a:t>
            </a:r>
            <a:r>
              <a:rPr kumimoji="0" lang="fr-FR" altLang="fr-FR" sz="9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t>&gt;</a:t>
            </a:r>
            <a:br>
              <a:rPr kumimoji="0" lang="fr-FR" altLang="fr-FR" sz="9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br>
            <a:r>
              <a:rPr kumimoji="0" lang="fr-FR" altLang="fr-FR" sz="9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t>        </a:t>
            </a:r>
            <a: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b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9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t>&lt;/</a:t>
            </a:r>
            <a:r>
              <a:rPr kumimoji="0" lang="fr-FR" altLang="fr-FR" sz="900" b="0" i="0" u="none" strike="noStrike" cap="none" normalizeH="0" baseline="0" err="1">
                <a:ln>
                  <a:noFill/>
                </a:ln>
                <a:solidFill>
                  <a:srgbClr val="E8BF6A"/>
                </a:solidFill>
                <a:effectLst/>
                <a:latin typeface="Courier New" panose="02070309020205020404" pitchFamily="49" charset="0"/>
                <a:cs typeface="Courier New" panose="02070309020205020404" pitchFamily="49" charset="0"/>
              </a:rPr>
              <a:t>NavTabs</a:t>
            </a:r>
            <a:r>
              <a:rPr kumimoji="0" lang="fr-FR" altLang="fr-FR" sz="9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t>&gt;</a:t>
            </a:r>
            <a:br>
              <a:rPr kumimoji="0" lang="fr-FR" altLang="fr-FR" sz="9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br>
            <a:r>
              <a:rPr kumimoji="0" lang="fr-FR" altLang="fr-FR" sz="9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9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endParaRPr kumimoji="0" lang="fr-FR" altLang="fr-FR" sz="9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265FE733-5C61-4646-8C26-BC0B6AD4C3E8}"/>
              </a:ext>
            </a:extLst>
          </p:cNvPr>
          <p:cNvSpPr>
            <a:spLocks noChangeArrowheads="1"/>
          </p:cNvSpPr>
          <p:nvPr/>
        </p:nvSpPr>
        <p:spPr bwMode="auto">
          <a:xfrm>
            <a:off x="342899" y="2072512"/>
            <a:ext cx="5309755" cy="409342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return </a:t>
            </a:r>
            <a:r>
              <a:rPr kumimoji="0" lang="fr-FR" altLang="fr-FR" sz="1000" b="0" i="0" u="none" strike="noStrike" cap="none" normalizeH="0" baseline="0" err="1">
                <a:ln>
                  <a:noFill/>
                </a:ln>
                <a:solidFill>
                  <a:srgbClr val="FFC66D"/>
                </a:solidFill>
                <a:effectLst/>
                <a:latin typeface="Courier New" panose="02070309020205020404" pitchFamily="49" charset="0"/>
                <a:cs typeface="Courier New" panose="02070309020205020404" pitchFamily="49" charset="0"/>
              </a:rPr>
              <a:t>useMemo</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=&gt; (</a:t>
            </a:r>
            <a:b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t>&lt;&gt;</a:t>
            </a:r>
            <a:br>
              <a:rPr kumimoji="0" lang="fr-FR" altLang="fr-FR" sz="10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t>    &lt;</a:t>
            </a:r>
            <a:r>
              <a:rPr kumimoji="0" lang="fr-FR" altLang="fr-FR" sz="1000" b="0" i="0" u="none" strike="noStrike" cap="none" normalizeH="0" baseline="0" err="1">
                <a:ln>
                  <a:noFill/>
                </a:ln>
                <a:solidFill>
                  <a:srgbClr val="E8BF6A"/>
                </a:solidFill>
                <a:effectLst/>
                <a:latin typeface="Courier New" panose="02070309020205020404" pitchFamily="49" charset="0"/>
                <a:cs typeface="Courier New" panose="02070309020205020404" pitchFamily="49" charset="0"/>
              </a:rPr>
              <a:t>SouCdgTitleWithDivider</a:t>
            </a:r>
            <a:br>
              <a:rPr kumimoji="0" lang="fr-FR" altLang="fr-FR" sz="10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err="1">
                <a:ln>
                  <a:noFill/>
                </a:ln>
                <a:solidFill>
                  <a:srgbClr val="BABABA"/>
                </a:solidFill>
                <a:effectLst/>
                <a:latin typeface="Courier New" panose="02070309020205020404" pitchFamily="49" charset="0"/>
                <a:cs typeface="Courier New" panose="02070309020205020404" pitchFamily="49" charset="0"/>
              </a:rPr>
              <a:t>sectionNumber</a:t>
            </a:r>
            <a:r>
              <a:rPr kumimoji="0" lang="fr-FR" altLang="fr-FR" sz="10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sectionNumber</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err="1">
                <a:ln>
                  <a:noFill/>
                </a:ln>
                <a:solidFill>
                  <a:srgbClr val="BABABA"/>
                </a:solidFill>
                <a:effectLst/>
                <a:latin typeface="Courier New" panose="02070309020205020404" pitchFamily="49" charset="0"/>
                <a:cs typeface="Courier New" panose="02070309020205020404" pitchFamily="49" charset="0"/>
              </a:rPr>
              <a:t>sectionTitle</a:t>
            </a:r>
            <a:r>
              <a:rPr kumimoji="0" lang="fr-FR" altLang="fr-FR" sz="10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title</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t>/&gt;</a:t>
            </a:r>
            <a:br>
              <a:rPr kumimoji="0" lang="fr-FR" altLang="fr-FR" sz="10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t>    &lt;</a:t>
            </a:r>
            <a:r>
              <a:rPr kumimoji="0" lang="fr-FR" altLang="fr-FR" sz="1000" b="0" i="0" u="none" strike="noStrike" cap="none" normalizeH="0" baseline="0" err="1">
                <a:ln>
                  <a:noFill/>
                </a:ln>
                <a:solidFill>
                  <a:srgbClr val="E8BF6A"/>
                </a:solidFill>
                <a:effectLst/>
                <a:latin typeface="Courier New" panose="02070309020205020404" pitchFamily="49" charset="0"/>
                <a:cs typeface="Courier New" panose="02070309020205020404" pitchFamily="49" charset="0"/>
              </a:rPr>
              <a:t>VisualCard</a:t>
            </a:r>
            <a:br>
              <a:rPr kumimoji="0" lang="fr-FR" altLang="fr-FR" sz="10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err="1">
                <a:ln>
                  <a:noFill/>
                </a:ln>
                <a:solidFill>
                  <a:srgbClr val="BABABA"/>
                </a:solidFill>
                <a:effectLst/>
                <a:latin typeface="Courier New" panose="02070309020205020404" pitchFamily="49" charset="0"/>
                <a:cs typeface="Courier New" panose="02070309020205020404" pitchFamily="49" charset="0"/>
              </a:rPr>
              <a:t>cartesList</a:t>
            </a:r>
            <a:r>
              <a:rPr kumimoji="0" lang="fr-FR" altLang="fr-FR" sz="10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cartesList</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err="1">
                <a:ln>
                  <a:noFill/>
                </a:ln>
                <a:solidFill>
                  <a:srgbClr val="BABABA"/>
                </a:solidFill>
                <a:effectLst/>
                <a:latin typeface="Courier New" panose="02070309020205020404" pitchFamily="49" charset="0"/>
                <a:cs typeface="Courier New" panose="02070309020205020404" pitchFamily="49" charset="0"/>
              </a:rPr>
              <a:t>currentCard</a:t>
            </a:r>
            <a:r>
              <a:rPr kumimoji="0" lang="fr-FR" altLang="fr-FR" sz="10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selectedCard</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err="1">
                <a:ln>
                  <a:noFill/>
                </a:ln>
                <a:solidFill>
                  <a:srgbClr val="BABABA"/>
                </a:solidFill>
                <a:effectLst/>
                <a:latin typeface="Courier New" panose="02070309020205020404" pitchFamily="49" charset="0"/>
                <a:cs typeface="Courier New" panose="02070309020205020404" pitchFamily="49" charset="0"/>
              </a:rPr>
              <a:t>numeroCompte</a:t>
            </a:r>
            <a:r>
              <a:rPr kumimoji="0" lang="fr-FR" altLang="fr-FR" sz="10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selectedCard</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err="1">
                <a:ln>
                  <a:noFill/>
                </a:ln>
                <a:solidFill>
                  <a:srgbClr val="9876AA"/>
                </a:solidFill>
                <a:effectLst/>
                <a:latin typeface="Courier New" panose="02070309020205020404" pitchFamily="49" charset="0"/>
                <a:cs typeface="Courier New" panose="02070309020205020404" pitchFamily="49" charset="0"/>
              </a:rPr>
              <a:t>numeroCompte</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err="1">
                <a:ln>
                  <a:noFill/>
                </a:ln>
                <a:solidFill>
                  <a:srgbClr val="BABABA"/>
                </a:solidFill>
                <a:effectLst/>
                <a:latin typeface="Courier New" panose="02070309020205020404" pitchFamily="49" charset="0"/>
                <a:cs typeface="Courier New" panose="02070309020205020404" pitchFamily="49" charset="0"/>
              </a:rPr>
              <a:t>onCardChange</a:t>
            </a:r>
            <a:r>
              <a:rPr kumimoji="0" lang="fr-FR" altLang="fr-FR" sz="10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name</a:t>
            </a:r>
            <a: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option) =&gt; </a:t>
            </a:r>
            <a:r>
              <a:rPr kumimoji="0" lang="fr-FR" altLang="fr-FR" sz="10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onCardChange</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(option)}</a:t>
            </a:r>
            <a:b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err="1">
                <a:ln>
                  <a:noFill/>
                </a:ln>
                <a:solidFill>
                  <a:srgbClr val="BABABA"/>
                </a:solidFill>
                <a:effectLst/>
                <a:latin typeface="Courier New" panose="02070309020205020404" pitchFamily="49" charset="0"/>
                <a:cs typeface="Courier New" panose="02070309020205020404" pitchFamily="49" charset="0"/>
              </a:rPr>
              <a:t>parcoursId</a:t>
            </a:r>
            <a:r>
              <a:rPr kumimoji="0" lang="fr-FR" altLang="fr-FR" sz="10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parcoursId</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err="1">
                <a:ln>
                  <a:noFill/>
                </a:ln>
                <a:solidFill>
                  <a:srgbClr val="BABABA"/>
                </a:solidFill>
                <a:effectLst/>
                <a:latin typeface="Courier New" panose="02070309020205020404" pitchFamily="49" charset="0"/>
                <a:cs typeface="Courier New" panose="02070309020205020404" pitchFamily="49" charset="0"/>
              </a:rPr>
              <a:t>selectCardLabel</a:t>
            </a:r>
            <a:r>
              <a:rPr kumimoji="0" lang="fr-FR" altLang="fr-FR" sz="10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cartesList</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&amp;&amp; </a:t>
            </a:r>
            <a:r>
              <a:rPr kumimoji="0" lang="fr-FR" altLang="fr-FR" sz="10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cartesList.</a:t>
            </a:r>
            <a:r>
              <a:rPr kumimoji="0" lang="fr-FR" altLang="fr-FR" sz="1000" b="0" i="0" u="none" strike="noStrike" cap="none" normalizeH="0" baseline="0" err="1">
                <a:ln>
                  <a:noFill/>
                </a:ln>
                <a:solidFill>
                  <a:srgbClr val="9876AA"/>
                </a:solidFill>
                <a:effectLst/>
                <a:latin typeface="Courier New" panose="02070309020205020404" pitchFamily="49" charset="0"/>
                <a:cs typeface="Courier New" panose="02070309020205020404" pitchFamily="49" charset="0"/>
              </a:rPr>
              <a:t>length</a:t>
            </a:r>
            <a:r>
              <a:rPr kumimoji="0" lang="fr-FR" altLang="fr-FR" sz="1000" b="0" i="0" u="none" strike="noStrike" cap="none" normalizeH="0" baseline="0">
                <a:ln>
                  <a:noFill/>
                </a:ln>
                <a:solidFill>
                  <a:srgbClr val="9876AA"/>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&gt; </a:t>
            </a:r>
            <a:r>
              <a:rPr kumimoji="0" lang="fr-FR" altLang="fr-FR" sz="1000" b="0" i="0" u="none" strike="noStrike" cap="none" normalizeH="0" baseline="0">
                <a:ln>
                  <a:noFill/>
                </a:ln>
                <a:solidFill>
                  <a:srgbClr val="6897BB"/>
                </a:solidFill>
                <a:effectLst/>
                <a:latin typeface="Courier New" panose="02070309020205020404" pitchFamily="49" charset="0"/>
                <a:cs typeface="Courier New" panose="02070309020205020404" pitchFamily="49" charset="0"/>
              </a:rPr>
              <a:t>1</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b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SOU_CDG_ACTUAL_CARD_LEGEND_5</a:t>
            </a:r>
            <a: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=&gt; (SOU_CDG_ACTUAL_CARD_LEGEND_5)</a:t>
            </a:r>
            <a:b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words</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b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fr-FR" altLang="fr-FR" sz="10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t>/&gt;</a:t>
            </a:r>
            <a:br>
              <a:rPr kumimoji="0" lang="fr-FR" altLang="fr-FR" sz="10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t>  &lt;/&gt;</a:t>
            </a:r>
            <a:br>
              <a:rPr kumimoji="0" lang="fr-FR" altLang="fr-FR" sz="10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selectedCard</a:t>
            </a:r>
            <a: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D779DAC2-6EC0-49BA-B866-16949C3BFC34}"/>
              </a:ext>
            </a:extLst>
          </p:cNvPr>
          <p:cNvSpPr txBox="1"/>
          <p:nvPr/>
        </p:nvSpPr>
        <p:spPr>
          <a:xfrm>
            <a:off x="342899" y="59545"/>
            <a:ext cx="3304815" cy="369332"/>
          </a:xfrm>
          <a:prstGeom prst="rect">
            <a:avLst/>
          </a:prstGeom>
          <a:noFill/>
        </p:spPr>
        <p:txBody>
          <a:bodyPr wrap="none" rtlCol="0">
            <a:spAutoFit/>
          </a:bodyPr>
          <a:lstStyle/>
          <a:p>
            <a:r>
              <a:rPr lang="fr-FR" err="1">
                <a:solidFill>
                  <a:srgbClr val="FF0000"/>
                </a:solidFill>
              </a:rPr>
              <a:t>React</a:t>
            </a:r>
            <a:r>
              <a:rPr lang="fr-FR">
                <a:solidFill>
                  <a:srgbClr val="FF0000"/>
                </a:solidFill>
              </a:rPr>
              <a:t> </a:t>
            </a:r>
            <a:r>
              <a:rPr lang="fr-FR" err="1">
                <a:solidFill>
                  <a:srgbClr val="FF0000"/>
                </a:solidFill>
              </a:rPr>
              <a:t>is</a:t>
            </a:r>
            <a:r>
              <a:rPr lang="fr-FR">
                <a:solidFill>
                  <a:srgbClr val="FF0000"/>
                </a:solidFill>
              </a:rPr>
              <a:t> not </a:t>
            </a:r>
            <a:r>
              <a:rPr lang="fr-FR" err="1">
                <a:solidFill>
                  <a:srgbClr val="FF0000"/>
                </a:solidFill>
              </a:rPr>
              <a:t>memoized</a:t>
            </a:r>
            <a:r>
              <a:rPr lang="fr-FR">
                <a:solidFill>
                  <a:srgbClr val="FF0000"/>
                </a:solidFill>
              </a:rPr>
              <a:t> by default</a:t>
            </a:r>
          </a:p>
        </p:txBody>
      </p:sp>
    </p:spTree>
    <p:extLst>
      <p:ext uri="{BB962C8B-B14F-4D97-AF65-F5344CB8AC3E}">
        <p14:creationId xmlns:p14="http://schemas.microsoft.com/office/powerpoint/2010/main" val="128624044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BB1D3B0-1E2E-48E2-ACCC-EE147A9A0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4BB8B191-5BC6-486A-8E6E-13B1C9EEE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06E3DE27-4115-4B5D-A9DB-3C7CDC82B1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AA5196B7-638B-4DC2-897C-9F49E9D46F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875485B9-8EE1-447A-9C08-F7D6B532A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B963707F-B98C-4143-AFCF-D6B56C975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4059" y="457200"/>
            <a:ext cx="5010912" cy="91440"/>
          </a:xfrm>
          <a:prstGeom prst="rect">
            <a:avLst/>
          </a:prstGeom>
          <a:ln>
            <a:noFill/>
          </a:ln>
          <a:effectLst/>
        </p:spPr>
        <p:style>
          <a:lnRef idx="1">
            <a:schemeClr val="accent1"/>
          </a:lnRef>
          <a:fillRef idx="3">
            <a:schemeClr val="accent1"/>
          </a:fillRef>
          <a:effectRef idx="2">
            <a:schemeClr val="accent1"/>
          </a:effectRef>
          <a:fontRef idx="minor">
            <a:schemeClr val="lt1"/>
          </a:fontRef>
        </p:style>
      </p:sp>
      <p:sp useBgFill="1">
        <p:nvSpPr>
          <p:cNvPr id="24" name="Rectangle 23">
            <a:extLst>
              <a:ext uri="{FF2B5EF4-FFF2-40B4-BE49-F238E27FC236}">
                <a16:creationId xmlns:a16="http://schemas.microsoft.com/office/drawing/2014/main" id="{88D2DFBB-460D-4ECB-BD76-509C99DAD6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5583" y="601197"/>
            <a:ext cx="5009388" cy="5789368"/>
          </a:xfrm>
          <a:prstGeom prst="rect">
            <a:avLst/>
          </a:prstGeom>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2994F8A7-3807-4DD7-99E3-CFA201E3A34B}"/>
              </a:ext>
            </a:extLst>
          </p:cNvPr>
          <p:cNvSpPr>
            <a:spLocks noGrp="1"/>
          </p:cNvSpPr>
          <p:nvPr>
            <p:ph type="title"/>
          </p:nvPr>
        </p:nvSpPr>
        <p:spPr>
          <a:xfrm>
            <a:off x="837126" y="1419225"/>
            <a:ext cx="4320227" cy="2395117"/>
          </a:xfrm>
        </p:spPr>
        <p:txBody>
          <a:bodyPr vert="horz" lIns="91440" tIns="45720" rIns="91440" bIns="45720" rtlCol="0" anchor="b">
            <a:normAutofit/>
          </a:bodyPr>
          <a:lstStyle/>
          <a:p>
            <a:r>
              <a:rPr lang="en-US" sz="4000">
                <a:solidFill>
                  <a:schemeClr val="tx2"/>
                </a:solidFill>
              </a:rPr>
              <a:t>Recursion</a:t>
            </a:r>
          </a:p>
        </p:txBody>
      </p:sp>
      <p:pic>
        <p:nvPicPr>
          <p:cNvPr id="7" name="Picture 2" descr="Une image contenant texte&#10;&#10;Description générée automatiquement">
            <a:extLst>
              <a:ext uri="{FF2B5EF4-FFF2-40B4-BE49-F238E27FC236}">
                <a16:creationId xmlns:a16="http://schemas.microsoft.com/office/drawing/2014/main" id="{4E1ACEB3-FD8F-46F4-AB33-2C60A698533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835849" y="729192"/>
            <a:ext cx="5710061" cy="24838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Une image contenant graphique&#10;&#10;Description générée automatiquement">
            <a:extLst>
              <a:ext uri="{FF2B5EF4-FFF2-40B4-BE49-F238E27FC236}">
                <a16:creationId xmlns:a16="http://schemas.microsoft.com/office/drawing/2014/main" id="{9EEED58F-AEA5-4221-97F3-B3CF735013D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43655" y="3640668"/>
            <a:ext cx="4069616" cy="2749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9326520"/>
      </p:ext>
    </p:extLst>
  </p:cSld>
  <p:clrMapOvr>
    <a:overrideClrMapping bg1="dk1" tx1="lt1" bg2="dk2" tx2="lt2" accent1="accent1" accent2="accent2" accent3="accent3" accent4="accent4" accent5="accent5" accent6="accent6" hlink="hlink" folHlink="folHlink"/>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BB1D3B0-1E2E-48E2-ACCC-EE147A9A0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4BB8B191-5BC6-486A-8E6E-13B1C9EEE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06E3DE27-4115-4B5D-A9DB-3C7CDC82B1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AA5196B7-638B-4DC2-897C-9F49E9D46F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875485B9-8EE1-447A-9C08-F7D6B532A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B963707F-B98C-4143-AFCF-D6B56C975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4059" y="457200"/>
            <a:ext cx="5010912" cy="91440"/>
          </a:xfrm>
          <a:prstGeom prst="rect">
            <a:avLst/>
          </a:prstGeom>
          <a:ln>
            <a:noFill/>
          </a:ln>
          <a:effectLst/>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88D2DFBB-460D-4ECB-BD76-509C99DAD6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5583" y="601197"/>
            <a:ext cx="5009388" cy="5789368"/>
          </a:xfrm>
          <a:prstGeom prst="rect">
            <a:avLst/>
          </a:prstGeom>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85A882E3-1C39-46EE-AD3F-D142674E9987}"/>
              </a:ext>
            </a:extLst>
          </p:cNvPr>
          <p:cNvSpPr>
            <a:spLocks noGrp="1"/>
          </p:cNvSpPr>
          <p:nvPr>
            <p:ph type="title"/>
          </p:nvPr>
        </p:nvSpPr>
        <p:spPr>
          <a:xfrm>
            <a:off x="837126" y="1419225"/>
            <a:ext cx="4320227" cy="2395117"/>
          </a:xfrm>
        </p:spPr>
        <p:txBody>
          <a:bodyPr vert="horz" lIns="91440" tIns="45720" rIns="91440" bIns="45720" rtlCol="0" anchor="b">
            <a:normAutofit/>
          </a:bodyPr>
          <a:lstStyle/>
          <a:p>
            <a:r>
              <a:rPr lang="en-US" sz="4000">
                <a:solidFill>
                  <a:schemeClr val="tx2"/>
                </a:solidFill>
              </a:rPr>
              <a:t>recursion</a:t>
            </a:r>
          </a:p>
        </p:txBody>
      </p:sp>
      <p:pic>
        <p:nvPicPr>
          <p:cNvPr id="3" name="Picture 2" descr="Une image contenant diagramme&#10;&#10;Description générée automatiquement">
            <a:extLst>
              <a:ext uri="{FF2B5EF4-FFF2-40B4-BE49-F238E27FC236}">
                <a16:creationId xmlns:a16="http://schemas.microsoft.com/office/drawing/2014/main" id="{3463A7B7-77DC-4D63-ABD8-683D617F074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76681" y="607245"/>
            <a:ext cx="5428397" cy="27277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Une image contenant graphique&#10;&#10;Description générée automatiquement">
            <a:extLst>
              <a:ext uri="{FF2B5EF4-FFF2-40B4-BE49-F238E27FC236}">
                <a16:creationId xmlns:a16="http://schemas.microsoft.com/office/drawing/2014/main" id="{8C5426C8-7979-4647-8569-05ADCF19F5C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63157" y="3640668"/>
            <a:ext cx="4230613" cy="274989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DB80D9AE-B104-4E89-8368-68A68EA66102}"/>
              </a:ext>
            </a:extLst>
          </p:cNvPr>
          <p:cNvSpPr/>
          <p:nvPr/>
        </p:nvSpPr>
        <p:spPr>
          <a:xfrm>
            <a:off x="796336" y="4738165"/>
            <a:ext cx="4401806" cy="1200329"/>
          </a:xfrm>
          <a:prstGeom prst="rect">
            <a:avLst/>
          </a:prstGeom>
        </p:spPr>
        <p:txBody>
          <a:bodyPr wrap="square">
            <a:spAutoFit/>
          </a:bodyPr>
          <a:lstStyle/>
          <a:p>
            <a:pPr algn="ctr"/>
            <a:r>
              <a:rPr lang="fr-FR">
                <a:hlinkClick r:id="rId4"/>
              </a:rPr>
              <a:t>https://sgithub.fr.world.socgen/pages/SocleDigitalClient/sg_npm_dgt_awt_react-extras/module-TailCallExecutor.html</a:t>
            </a:r>
            <a:endParaRPr lang="fr-FR"/>
          </a:p>
          <a:p>
            <a:pPr algn="ctr"/>
            <a:endParaRPr lang="fr-FR"/>
          </a:p>
        </p:txBody>
      </p:sp>
    </p:spTree>
    <p:extLst>
      <p:ext uri="{BB962C8B-B14F-4D97-AF65-F5344CB8AC3E}">
        <p14:creationId xmlns:p14="http://schemas.microsoft.com/office/powerpoint/2010/main" val="4032266627"/>
      </p:ext>
    </p:extLst>
  </p:cSld>
  <p:clrMapOvr>
    <a:overrideClrMapping bg1="dk1" tx1="lt1" bg2="dk2" tx2="lt2" accent1="accent1" accent2="accent2" accent3="accent3" accent4="accent4" accent5="accent5" accent6="accent6" hlink="hlink" folHlink="folHlink"/>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2994F8A7-3807-4DD7-99E3-CFA201E3A34B}"/>
              </a:ext>
            </a:extLst>
          </p:cNvPr>
          <p:cNvSpPr>
            <a:spLocks noGrp="1"/>
          </p:cNvSpPr>
          <p:nvPr>
            <p:ph type="title"/>
          </p:nvPr>
        </p:nvSpPr>
        <p:spPr>
          <a:xfrm>
            <a:off x="8109235" y="863695"/>
            <a:ext cx="3511233" cy="3779995"/>
          </a:xfrm>
        </p:spPr>
        <p:txBody>
          <a:bodyPr vert="horz" lIns="91440" tIns="45720" rIns="91440" bIns="45720" rtlCol="0" anchor="ctr">
            <a:normAutofit/>
          </a:bodyPr>
          <a:lstStyle/>
          <a:p>
            <a:r>
              <a:rPr lang="en-US" sz="3600">
                <a:solidFill>
                  <a:schemeClr val="tx1"/>
                </a:solidFill>
              </a:rPr>
              <a:t>Memoization &amp; Recursion</a:t>
            </a:r>
          </a:p>
        </p:txBody>
      </p:sp>
      <p:sp>
        <p:nvSpPr>
          <p:cNvPr id="25" name="Rectangle 24">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Image 7">
            <a:extLst>
              <a:ext uri="{FF2B5EF4-FFF2-40B4-BE49-F238E27FC236}">
                <a16:creationId xmlns:a16="http://schemas.microsoft.com/office/drawing/2014/main" id="{A80035E9-D49C-4333-B87A-8EAE3CA84608}"/>
              </a:ext>
            </a:extLst>
          </p:cNvPr>
          <p:cNvPicPr>
            <a:picLocks noChangeAspect="1"/>
          </p:cNvPicPr>
          <p:nvPr/>
        </p:nvPicPr>
        <p:blipFill>
          <a:blip r:embed="rId2"/>
          <a:stretch>
            <a:fillRect/>
          </a:stretch>
        </p:blipFill>
        <p:spPr>
          <a:xfrm>
            <a:off x="703135" y="647808"/>
            <a:ext cx="6133823" cy="5581779"/>
          </a:xfrm>
          <a:prstGeom prst="rect">
            <a:avLst/>
          </a:prstGeom>
        </p:spPr>
      </p:pic>
      <p:sp>
        <p:nvSpPr>
          <p:cNvPr id="16" name="Rectangle 15">
            <a:extLst>
              <a:ext uri="{FF2B5EF4-FFF2-40B4-BE49-F238E27FC236}">
                <a16:creationId xmlns:a16="http://schemas.microsoft.com/office/drawing/2014/main" id="{05723245-AF07-44CF-B56D-3104074DCB6D}"/>
              </a:ext>
            </a:extLst>
          </p:cNvPr>
          <p:cNvSpPr/>
          <p:nvPr/>
        </p:nvSpPr>
        <p:spPr>
          <a:xfrm>
            <a:off x="8380021" y="3901812"/>
            <a:ext cx="2969659" cy="369332"/>
          </a:xfrm>
          <a:prstGeom prst="rect">
            <a:avLst/>
          </a:prstGeom>
        </p:spPr>
        <p:txBody>
          <a:bodyPr wrap="none">
            <a:spAutoFit/>
          </a:bodyPr>
          <a:lstStyle/>
          <a:p>
            <a:r>
              <a:rPr lang="fr-FR">
                <a:hlinkClick r:id="rId3"/>
              </a:rPr>
              <a:t>https://jsfiddle.net/eyafvpxn/</a:t>
            </a:r>
            <a:endParaRPr lang="fr-FR"/>
          </a:p>
        </p:txBody>
      </p:sp>
    </p:spTree>
    <p:extLst>
      <p:ext uri="{BB962C8B-B14F-4D97-AF65-F5344CB8AC3E}">
        <p14:creationId xmlns:p14="http://schemas.microsoft.com/office/powerpoint/2010/main" val="1079446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558" name="Rectangle 16508">
            <a:extLst>
              <a:ext uri="{FF2B5EF4-FFF2-40B4-BE49-F238E27FC236}">
                <a16:creationId xmlns:a16="http://schemas.microsoft.com/office/drawing/2014/main" id="{1BB1D3B0-1E2E-48E2-ACCC-EE147A9A0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559" name="Rectangle 16510">
            <a:extLst>
              <a:ext uri="{FF2B5EF4-FFF2-40B4-BE49-F238E27FC236}">
                <a16:creationId xmlns:a16="http://schemas.microsoft.com/office/drawing/2014/main" id="{4BB8B191-5BC6-486A-8E6E-13B1C9EEE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6560" name="Rectangle 16512">
            <a:extLst>
              <a:ext uri="{FF2B5EF4-FFF2-40B4-BE49-F238E27FC236}">
                <a16:creationId xmlns:a16="http://schemas.microsoft.com/office/drawing/2014/main" id="{06E3DE27-4115-4B5D-A9DB-3C7CDC82B1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561" name="Rectangle 16514">
            <a:extLst>
              <a:ext uri="{FF2B5EF4-FFF2-40B4-BE49-F238E27FC236}">
                <a16:creationId xmlns:a16="http://schemas.microsoft.com/office/drawing/2014/main" id="{AA5196B7-638B-4DC2-897C-9F49E9D46F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562" name="Rectangle 16516">
            <a:extLst>
              <a:ext uri="{FF2B5EF4-FFF2-40B4-BE49-F238E27FC236}">
                <a16:creationId xmlns:a16="http://schemas.microsoft.com/office/drawing/2014/main" id="{EE997D3B-4ECD-4397-A989-D5882BB32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563" name="Rectangle 16518">
            <a:extLst>
              <a:ext uri="{FF2B5EF4-FFF2-40B4-BE49-F238E27FC236}">
                <a16:creationId xmlns:a16="http://schemas.microsoft.com/office/drawing/2014/main" id="{DBAE429C-3A94-4C39-B88C-596F1E4C0A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8" y="457201"/>
            <a:ext cx="3703320" cy="91440"/>
          </a:xfrm>
          <a:prstGeom prst="rect">
            <a:avLst/>
          </a:prstGeom>
          <a:ln>
            <a:noFill/>
          </a:ln>
          <a:effectLst/>
        </p:spPr>
        <p:style>
          <a:lnRef idx="1">
            <a:schemeClr val="accent1"/>
          </a:lnRef>
          <a:fillRef idx="3">
            <a:schemeClr val="accent1"/>
          </a:fillRef>
          <a:effectRef idx="2">
            <a:schemeClr val="accent1"/>
          </a:effectRef>
          <a:fontRef idx="minor">
            <a:schemeClr val="lt1"/>
          </a:fontRef>
        </p:style>
      </p:sp>
      <p:sp useBgFill="1">
        <p:nvSpPr>
          <p:cNvPr id="16564" name="Rectangle 16520">
            <a:extLst>
              <a:ext uri="{FF2B5EF4-FFF2-40B4-BE49-F238E27FC236}">
                <a16:creationId xmlns:a16="http://schemas.microsoft.com/office/drawing/2014/main" id="{FBEA2C8A-CA20-494E-8DAA-985E842E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8" y="641102"/>
            <a:ext cx="3702134" cy="5751230"/>
          </a:xfrm>
          <a:prstGeom prst="rect">
            <a:avLst/>
          </a:prstGeom>
          <a:ln w="6350" cmpd="sng">
            <a:noFill/>
          </a:ln>
          <a:effectLst/>
        </p:spPr>
        <p:style>
          <a:lnRef idx="1">
            <a:schemeClr val="accent1"/>
          </a:lnRef>
          <a:fillRef idx="3">
            <a:schemeClr val="accent1"/>
          </a:fillRef>
          <a:effectRef idx="2">
            <a:schemeClr val="accent1"/>
          </a:effectRef>
          <a:fontRef idx="minor">
            <a:schemeClr val="lt1"/>
          </a:fontRef>
        </p:style>
      </p:sp>
      <p:sp>
        <p:nvSpPr>
          <p:cNvPr id="2" name="ZoneTexte 1">
            <a:extLst>
              <a:ext uri="{FF2B5EF4-FFF2-40B4-BE49-F238E27FC236}">
                <a16:creationId xmlns:a16="http://schemas.microsoft.com/office/drawing/2014/main" id="{45ECA27B-F443-4EF9-9305-BA9002EE8CDC}"/>
              </a:ext>
            </a:extLst>
          </p:cNvPr>
          <p:cNvSpPr txBox="1"/>
          <p:nvPr/>
        </p:nvSpPr>
        <p:spPr>
          <a:xfrm>
            <a:off x="584200" y="3316165"/>
            <a:ext cx="3412067" cy="19750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500" cap="all" spc="-50">
                <a:solidFill>
                  <a:schemeClr val="tx2"/>
                </a:solidFill>
                <a:latin typeface="+mj-lt"/>
                <a:ea typeface="+mj-ea"/>
                <a:cs typeface="+mj-cs"/>
              </a:rPr>
              <a:t>Function As a standalone thing not necessarily attached to a class.</a:t>
            </a:r>
          </a:p>
        </p:txBody>
      </p:sp>
      <p:pic>
        <p:nvPicPr>
          <p:cNvPr id="16388" name="Picture 4" descr="Kotlin programmer dictionary: Function vs Method vs Procedure | by Marcin  Moskala | Kt. Academy">
            <a:extLst>
              <a:ext uri="{FF2B5EF4-FFF2-40B4-BE49-F238E27FC236}">
                <a16:creationId xmlns:a16="http://schemas.microsoft.com/office/drawing/2014/main" id="{D0D614B7-DFBF-4703-82F0-ACEBC71158F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89687" y="1171548"/>
            <a:ext cx="2776151" cy="156019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1">
            <a:extLst>
              <a:ext uri="{FF2B5EF4-FFF2-40B4-BE49-F238E27FC236}">
                <a16:creationId xmlns:a16="http://schemas.microsoft.com/office/drawing/2014/main" id="{372BA55F-A5C3-4440-9CD1-93A6F2FB680F}"/>
              </a:ext>
            </a:extLst>
          </p:cNvPr>
          <p:cNvSpPr>
            <a:spLocks noChangeArrowheads="1"/>
          </p:cNvSpPr>
          <p:nvPr/>
        </p:nvSpPr>
        <p:spPr bwMode="auto">
          <a:xfrm>
            <a:off x="5555878" y="361510"/>
            <a:ext cx="4989469" cy="5909310"/>
          </a:xfrm>
          <a:prstGeom prst="rect">
            <a:avLst/>
          </a:prstGeom>
          <a:solidFill>
            <a:srgbClr val="292A3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1" u="none" strike="noStrike" cap="none" normalizeH="0" baseline="0">
                <a:ln>
                  <a:noFill/>
                </a:ln>
                <a:solidFill>
                  <a:srgbClr val="629755"/>
                </a:solidFill>
                <a:effectLst/>
                <a:latin typeface="Arial Unicode MS" panose="020B0604020202020204" pitchFamily="34" charset="-128"/>
              </a:rPr>
              <a:t>/**</a:t>
            </a:r>
            <a:br>
              <a:rPr kumimoji="0" lang="en-US" altLang="en-US" sz="1000" b="0" i="1" u="none" strike="noStrike" cap="none" normalizeH="0" baseline="0">
                <a:ln>
                  <a:noFill/>
                </a:ln>
                <a:solidFill>
                  <a:srgbClr val="629755"/>
                </a:solidFill>
                <a:effectLst/>
                <a:latin typeface="Arial Unicode MS" panose="020B0604020202020204" pitchFamily="34" charset="-128"/>
              </a:rPr>
            </a:br>
            <a:r>
              <a:rPr kumimoji="0" lang="en-US" altLang="en-US" sz="1000" b="0" i="1" u="none" strike="noStrike" cap="none" normalizeH="0" baseline="0">
                <a:ln>
                  <a:noFill/>
                </a:ln>
                <a:solidFill>
                  <a:srgbClr val="629755"/>
                </a:solidFill>
                <a:effectLst/>
                <a:latin typeface="Arial Unicode MS" panose="020B0604020202020204" pitchFamily="34" charset="-128"/>
              </a:rPr>
              <a:t> * encode value to base 64</a:t>
            </a:r>
            <a:br>
              <a:rPr kumimoji="0" lang="en-US" altLang="en-US" sz="1000" b="0" i="1" u="none" strike="noStrike" cap="none" normalizeH="0" baseline="0">
                <a:ln>
                  <a:noFill/>
                </a:ln>
                <a:solidFill>
                  <a:srgbClr val="629755"/>
                </a:solidFill>
                <a:effectLst/>
                <a:latin typeface="Arial Unicode MS" panose="020B0604020202020204" pitchFamily="34" charset="-128"/>
              </a:rPr>
            </a:br>
            <a:r>
              <a:rPr kumimoji="0" lang="en-US" altLang="en-US" sz="1000" b="0" i="1" u="none" strike="noStrike" cap="none" normalizeH="0" baseline="0">
                <a:ln>
                  <a:noFill/>
                </a:ln>
                <a:solidFill>
                  <a:srgbClr val="629755"/>
                </a:solidFill>
                <a:effectLst/>
                <a:latin typeface="Arial Unicode MS" panose="020B0604020202020204" pitchFamily="34" charset="-128"/>
              </a:rPr>
              <a:t> * </a:t>
            </a:r>
            <a:r>
              <a:rPr kumimoji="0" lang="en-US" altLang="en-US" sz="1000" b="1" i="1" u="none" strike="noStrike" cap="none" normalizeH="0" baseline="0">
                <a:ln>
                  <a:noFill/>
                </a:ln>
                <a:solidFill>
                  <a:srgbClr val="629755"/>
                </a:solidFill>
                <a:effectLst/>
                <a:latin typeface="Arial Unicode MS" panose="020B0604020202020204" pitchFamily="34" charset="-128"/>
              </a:rPr>
              <a:t>@param </a:t>
            </a:r>
            <a:r>
              <a:rPr kumimoji="0" lang="en-US" altLang="en-US" sz="1000" b="0" i="1" u="none" strike="noStrike" cap="none" normalizeH="0" baseline="0">
                <a:ln>
                  <a:noFill/>
                </a:ln>
                <a:solidFill>
                  <a:srgbClr val="8A653B"/>
                </a:solidFill>
                <a:effectLst/>
                <a:latin typeface="Arial Unicode MS" panose="020B0604020202020204" pitchFamily="34" charset="-128"/>
              </a:rPr>
              <a:t>{string} value</a:t>
            </a:r>
            <a:br>
              <a:rPr kumimoji="0" lang="en-US" altLang="en-US" sz="1000" b="0" i="1" u="none" strike="noStrike" cap="none" normalizeH="0" baseline="0">
                <a:ln>
                  <a:noFill/>
                </a:ln>
                <a:solidFill>
                  <a:srgbClr val="8A653B"/>
                </a:solidFill>
                <a:effectLst/>
                <a:latin typeface="Arial Unicode MS" panose="020B0604020202020204" pitchFamily="34" charset="-128"/>
              </a:rPr>
            </a:br>
            <a:r>
              <a:rPr kumimoji="0" lang="en-US" altLang="en-US" sz="1000" b="0" i="1" u="none" strike="noStrike" cap="none" normalizeH="0" baseline="0">
                <a:ln>
                  <a:noFill/>
                </a:ln>
                <a:solidFill>
                  <a:srgbClr val="8A653B"/>
                </a:solidFill>
                <a:effectLst/>
                <a:latin typeface="Arial Unicode MS" panose="020B0604020202020204" pitchFamily="34" charset="-128"/>
              </a:rPr>
              <a:t> </a:t>
            </a:r>
            <a:r>
              <a:rPr kumimoji="0" lang="en-US" altLang="en-US" sz="1000" b="0" i="1" u="none" strike="noStrike" cap="none" normalizeH="0" baseline="0">
                <a:ln>
                  <a:noFill/>
                </a:ln>
                <a:solidFill>
                  <a:srgbClr val="629755"/>
                </a:solidFill>
                <a:effectLst/>
                <a:latin typeface="Arial Unicode MS" panose="020B0604020202020204" pitchFamily="34" charset="-128"/>
              </a:rPr>
              <a:t>* </a:t>
            </a:r>
            <a:r>
              <a:rPr kumimoji="0" lang="en-US" altLang="en-US" sz="1000" b="1" i="1" u="none" strike="noStrike" cap="none" normalizeH="0" baseline="0">
                <a:ln>
                  <a:noFill/>
                </a:ln>
                <a:solidFill>
                  <a:srgbClr val="629755"/>
                </a:solidFill>
                <a:effectLst/>
                <a:latin typeface="Arial Unicode MS" panose="020B0604020202020204" pitchFamily="34" charset="-128"/>
              </a:rPr>
              <a:t>@return </a:t>
            </a:r>
            <a:r>
              <a:rPr kumimoji="0" lang="en-US" altLang="en-US" sz="1000" b="0" i="1" u="none" strike="noStrike" cap="none" normalizeH="0" baseline="0">
                <a:ln>
                  <a:noFill/>
                </a:ln>
                <a:solidFill>
                  <a:srgbClr val="8A653B"/>
                </a:solidFill>
                <a:effectLst/>
                <a:latin typeface="Arial Unicode MS" panose="020B0604020202020204" pitchFamily="34" charset="-128"/>
              </a:rPr>
              <a:t>{</a:t>
            </a:r>
            <a:r>
              <a:rPr kumimoji="0" lang="en-US" altLang="en-US" sz="1000" b="0" i="1" u="none" strike="noStrike" cap="none" normalizeH="0" baseline="0" err="1">
                <a:ln>
                  <a:noFill/>
                </a:ln>
                <a:solidFill>
                  <a:srgbClr val="8A653B"/>
                </a:solidFill>
                <a:effectLst/>
                <a:latin typeface="Arial Unicode MS" panose="020B0604020202020204" pitchFamily="34" charset="-128"/>
              </a:rPr>
              <a:t>string|null</a:t>
            </a:r>
            <a:r>
              <a:rPr kumimoji="0" lang="en-US" altLang="en-US" sz="1000" b="0" i="1" u="none" strike="noStrike" cap="none" normalizeH="0" baseline="0">
                <a:ln>
                  <a:noFill/>
                </a:ln>
                <a:solidFill>
                  <a:srgbClr val="8A653B"/>
                </a:solidFill>
                <a:effectLst/>
                <a:latin typeface="Arial Unicode MS" panose="020B0604020202020204" pitchFamily="34" charset="-128"/>
              </a:rPr>
              <a:t>}</a:t>
            </a:r>
            <a:br>
              <a:rPr kumimoji="0" lang="en-US" altLang="en-US" sz="1000" b="0" i="1" u="none" strike="noStrike" cap="none" normalizeH="0" baseline="0">
                <a:ln>
                  <a:noFill/>
                </a:ln>
                <a:solidFill>
                  <a:srgbClr val="8A653B"/>
                </a:solidFill>
                <a:effectLst/>
                <a:latin typeface="Arial Unicode MS" panose="020B0604020202020204" pitchFamily="34" charset="-128"/>
              </a:rPr>
            </a:br>
            <a:r>
              <a:rPr kumimoji="0" lang="en-US" altLang="en-US" sz="1000" b="0" i="1" u="none" strike="noStrike" cap="none" normalizeH="0" baseline="0">
                <a:ln>
                  <a:noFill/>
                </a:ln>
                <a:solidFill>
                  <a:srgbClr val="8A653B"/>
                </a:solidFill>
                <a:effectLst/>
                <a:latin typeface="Arial Unicode MS" panose="020B0604020202020204" pitchFamily="34" charset="-128"/>
              </a:rPr>
              <a:t> </a:t>
            </a:r>
            <a:r>
              <a:rPr kumimoji="0" lang="en-US" altLang="en-US" sz="1000" b="0" i="1" u="none" strike="noStrike" cap="none" normalizeH="0" baseline="0">
                <a:ln>
                  <a:noFill/>
                </a:ln>
                <a:solidFill>
                  <a:srgbClr val="629755"/>
                </a:solidFill>
                <a:effectLst/>
                <a:latin typeface="Arial Unicode MS" panose="020B0604020202020204" pitchFamily="34" charset="-128"/>
              </a:rPr>
              <a:t>*/</a:t>
            </a:r>
            <a:br>
              <a:rPr kumimoji="0" lang="en-US" altLang="en-US" sz="1000" b="0" i="1" u="none" strike="noStrike" cap="none" normalizeH="0" baseline="0">
                <a:ln>
                  <a:noFill/>
                </a:ln>
                <a:solidFill>
                  <a:srgbClr val="629755"/>
                </a:solidFill>
                <a:effectLst/>
                <a:latin typeface="Arial Unicode MS" panose="020B0604020202020204" pitchFamily="34" charset="-128"/>
              </a:rPr>
            </a:br>
            <a:r>
              <a:rPr kumimoji="0" lang="en-US" altLang="en-US" sz="1000" b="1" i="0" u="none" strike="noStrike" cap="none" normalizeH="0" baseline="0">
                <a:ln>
                  <a:noFill/>
                </a:ln>
                <a:solidFill>
                  <a:srgbClr val="F97BB0"/>
                </a:solidFill>
                <a:effectLst/>
                <a:latin typeface="Arial Unicode MS" panose="020B0604020202020204" pitchFamily="34" charset="-128"/>
              </a:rPr>
              <a:t>const </a:t>
            </a:r>
            <a:r>
              <a:rPr kumimoji="0" lang="en-US" altLang="en-US" sz="1000" b="0" i="0" u="none" strike="noStrike" cap="none" normalizeH="0" baseline="0">
                <a:ln>
                  <a:noFill/>
                </a:ln>
                <a:solidFill>
                  <a:srgbClr val="75C2B3"/>
                </a:solidFill>
                <a:effectLst/>
                <a:latin typeface="Arial Unicode MS" panose="020B0604020202020204" pitchFamily="34" charset="-128"/>
              </a:rPr>
              <a:t>encodeBase64 </a:t>
            </a: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0" i="0" u="none" strike="noStrike" cap="none" normalizeH="0" baseline="0">
                <a:ln>
                  <a:noFill/>
                </a:ln>
                <a:solidFill>
                  <a:srgbClr val="FCFCFC"/>
                </a:solidFill>
                <a:effectLst/>
                <a:latin typeface="Arial Unicode MS" panose="020B0604020202020204" pitchFamily="34" charset="-128"/>
              </a:rPr>
              <a:t>value</a:t>
            </a:r>
            <a:r>
              <a:rPr kumimoji="0" lang="en-US" altLang="en-US" sz="1000" b="0" i="0" u="none" strike="noStrike" cap="none" normalizeH="0" baseline="0">
                <a:ln>
                  <a:noFill/>
                </a:ln>
                <a:solidFill>
                  <a:srgbClr val="DFDFE0"/>
                </a:solidFill>
                <a:effectLst/>
                <a:latin typeface="Arial Unicode MS" panose="020B0604020202020204" pitchFamily="34" charset="-128"/>
              </a:rPr>
              <a:t>) =&gt; {</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1" i="0" u="none" strike="noStrike" cap="none" normalizeH="0" baseline="0">
                <a:ln>
                  <a:noFill/>
                </a:ln>
                <a:solidFill>
                  <a:srgbClr val="F97BB0"/>
                </a:solidFill>
                <a:effectLst/>
                <a:latin typeface="Arial Unicode MS" panose="020B0604020202020204" pitchFamily="34" charset="-128"/>
              </a:rPr>
              <a:t>if </a:t>
            </a:r>
            <a:r>
              <a:rPr kumimoji="0" lang="en-US" altLang="en-US" sz="1000" b="0" i="0" u="none" strike="noStrike" cap="none" normalizeH="0" baseline="0">
                <a:ln>
                  <a:noFill/>
                </a:ln>
                <a:solidFill>
                  <a:srgbClr val="DFDFE0"/>
                </a:solidFill>
                <a:effectLst/>
                <a:latin typeface="Arial Unicode MS" panose="020B0604020202020204" pitchFamily="34" charset="-128"/>
              </a:rPr>
              <a:t>(</a:t>
            </a:r>
            <a:r>
              <a:rPr kumimoji="0" lang="en-US" altLang="en-US" sz="1000" b="0" i="0" u="none" strike="noStrike" cap="none" normalizeH="0" baseline="0">
                <a:ln>
                  <a:noFill/>
                </a:ln>
                <a:solidFill>
                  <a:srgbClr val="FCFCFC"/>
                </a:solidFill>
                <a:effectLst/>
                <a:latin typeface="Arial Unicode MS" panose="020B0604020202020204" pitchFamily="34" charset="-128"/>
              </a:rPr>
              <a:t>value </a:t>
            </a:r>
            <a:r>
              <a:rPr kumimoji="0" lang="en-US" altLang="en-US" sz="1000" b="0" i="0" u="none" strike="noStrike" cap="none" normalizeH="0" baseline="0">
                <a:ln>
                  <a:noFill/>
                </a:ln>
                <a:solidFill>
                  <a:srgbClr val="DFDFE0"/>
                </a:solidFill>
                <a:effectLst/>
                <a:latin typeface="Arial Unicode MS" panose="020B0604020202020204" pitchFamily="34" charset="-128"/>
              </a:rPr>
              <a:t>&amp;&amp; </a:t>
            </a:r>
            <a:r>
              <a:rPr kumimoji="0" lang="en-US" altLang="en-US" sz="1000" b="0" i="0" u="none" strike="noStrike" cap="none" normalizeH="0" baseline="0" err="1">
                <a:ln>
                  <a:noFill/>
                </a:ln>
                <a:solidFill>
                  <a:srgbClr val="FCFCFC"/>
                </a:solidFill>
                <a:effectLst/>
                <a:latin typeface="Arial Unicode MS" panose="020B0604020202020204" pitchFamily="34" charset="-128"/>
              </a:rPr>
              <a:t>value</a:t>
            </a:r>
            <a:r>
              <a:rPr kumimoji="0" lang="en-US" altLang="en-US" sz="1000" b="0" i="0" u="none" strike="noStrike" cap="none" normalizeH="0" baseline="0" err="1">
                <a:ln>
                  <a:noFill/>
                </a:ln>
                <a:solidFill>
                  <a:srgbClr val="DFDFE0"/>
                </a:solidFill>
                <a:effectLst/>
                <a:latin typeface="Arial Unicode MS" panose="020B0604020202020204" pitchFamily="34" charset="-128"/>
              </a:rPr>
              <a:t>.</a:t>
            </a:r>
            <a:r>
              <a:rPr kumimoji="0" lang="en-US" altLang="en-US" sz="1000" b="0" i="0" u="none" strike="noStrike" cap="none" normalizeH="0" baseline="0" err="1">
                <a:ln>
                  <a:noFill/>
                </a:ln>
                <a:solidFill>
                  <a:srgbClr val="49B0CE"/>
                </a:solidFill>
                <a:effectLst/>
                <a:latin typeface="Arial Unicode MS" panose="020B0604020202020204" pitchFamily="34" charset="-128"/>
              </a:rPr>
              <a:t>length</a:t>
            </a:r>
            <a:r>
              <a:rPr kumimoji="0" lang="en-US" altLang="en-US" sz="1000" b="0" i="0" u="none" strike="noStrike" cap="none" normalizeH="0" baseline="0">
                <a:ln>
                  <a:noFill/>
                </a:ln>
                <a:solidFill>
                  <a:srgbClr val="DFDFE0"/>
                </a:solidFill>
                <a:effectLst/>
                <a:latin typeface="Arial Unicode MS" panose="020B0604020202020204" pitchFamily="34" charset="-128"/>
              </a:rPr>
              <a:t>) {</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1" i="0" u="none" strike="noStrike" cap="none" normalizeH="0" baseline="0">
                <a:ln>
                  <a:noFill/>
                </a:ln>
                <a:solidFill>
                  <a:srgbClr val="F97BB0"/>
                </a:solidFill>
                <a:effectLst/>
                <a:latin typeface="Arial Unicode MS" panose="020B0604020202020204" pitchFamily="34" charset="-128"/>
              </a:rPr>
              <a:t>const </a:t>
            </a:r>
            <a:r>
              <a:rPr kumimoji="0" lang="en-US" altLang="en-US" sz="1000" b="0" i="0" u="none" strike="noStrike" cap="none" normalizeH="0" baseline="0" err="1">
                <a:ln>
                  <a:noFill/>
                </a:ln>
                <a:solidFill>
                  <a:srgbClr val="FCFCFC"/>
                </a:solidFill>
                <a:effectLst/>
                <a:latin typeface="Arial Unicode MS" panose="020B0604020202020204" pitchFamily="34" charset="-128"/>
              </a:rPr>
              <a:t>valueBuffer</a:t>
            </a:r>
            <a:r>
              <a:rPr kumimoji="0" lang="en-US" altLang="en-US" sz="1000" b="0" i="0" u="none" strike="noStrike" cap="none" normalizeH="0" baseline="0">
                <a:ln>
                  <a:noFill/>
                </a:ln>
                <a:solidFill>
                  <a:srgbClr val="FCFCFC"/>
                </a:solidFill>
                <a:effectLst/>
                <a:latin typeface="Arial Unicode MS" panose="020B0604020202020204" pitchFamily="34" charset="-128"/>
              </a:rPr>
              <a:t> </a:t>
            </a: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0" i="0" u="none" strike="noStrike" cap="none" normalizeH="0" baseline="0" err="1">
                <a:ln>
                  <a:noFill/>
                </a:ln>
                <a:solidFill>
                  <a:srgbClr val="B37EEE"/>
                </a:solidFill>
                <a:effectLst/>
                <a:latin typeface="Arial Unicode MS" panose="020B0604020202020204" pitchFamily="34" charset="-128"/>
              </a:rPr>
              <a:t>Buffer</a:t>
            </a:r>
            <a:r>
              <a:rPr kumimoji="0" lang="en-US" altLang="en-US" sz="1000" b="0" i="0" u="none" strike="noStrike" cap="none" normalizeH="0" baseline="0" err="1">
                <a:ln>
                  <a:noFill/>
                </a:ln>
                <a:solidFill>
                  <a:srgbClr val="DFDFE0"/>
                </a:solidFill>
                <a:effectLst/>
                <a:latin typeface="Arial Unicode MS" panose="020B0604020202020204" pitchFamily="34" charset="-128"/>
              </a:rPr>
              <a:t>.</a:t>
            </a:r>
            <a:r>
              <a:rPr kumimoji="0" lang="en-US" altLang="en-US" sz="1000" b="0" i="0" u="none" strike="noStrike" cap="none" normalizeH="0" baseline="0" err="1">
                <a:ln>
                  <a:noFill/>
                </a:ln>
                <a:solidFill>
                  <a:srgbClr val="75C2B3"/>
                </a:solidFill>
                <a:effectLst/>
                <a:latin typeface="Arial Unicode MS" panose="020B0604020202020204" pitchFamily="34" charset="-128"/>
              </a:rPr>
              <a:t>from</a:t>
            </a:r>
            <a:r>
              <a:rPr kumimoji="0" lang="en-US" altLang="en-US" sz="1000" b="0" i="0" u="none" strike="noStrike" cap="none" normalizeH="0" baseline="0">
                <a:ln>
                  <a:noFill/>
                </a:ln>
                <a:solidFill>
                  <a:srgbClr val="DFDFE0"/>
                </a:solidFill>
                <a:effectLst/>
                <a:latin typeface="Arial Unicode MS" panose="020B0604020202020204" pitchFamily="34" charset="-128"/>
              </a:rPr>
              <a:t>(</a:t>
            </a:r>
            <a:r>
              <a:rPr kumimoji="0" lang="en-US" altLang="en-US" sz="1000" b="0" i="0" u="none" strike="noStrike" cap="none" normalizeH="0" baseline="0">
                <a:ln>
                  <a:noFill/>
                </a:ln>
                <a:solidFill>
                  <a:srgbClr val="FCFCFC"/>
                </a:solidFill>
                <a:effectLst/>
                <a:latin typeface="Arial Unicode MS" panose="020B0604020202020204" pitchFamily="34" charset="-128"/>
              </a:rPr>
              <a:t>value</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1" i="0" u="none" strike="noStrike" cap="none" normalizeH="0" baseline="0">
                <a:ln>
                  <a:noFill/>
                </a:ln>
                <a:solidFill>
                  <a:srgbClr val="F97BB0"/>
                </a:solidFill>
                <a:effectLst/>
                <a:latin typeface="Arial Unicode MS" panose="020B0604020202020204" pitchFamily="34" charset="-128"/>
              </a:rPr>
              <a:t>return </a:t>
            </a:r>
            <a:r>
              <a:rPr kumimoji="0" lang="en-US" altLang="en-US" sz="1000" b="0" i="0" u="none" strike="noStrike" cap="none" normalizeH="0" baseline="0" err="1">
                <a:ln>
                  <a:noFill/>
                </a:ln>
                <a:solidFill>
                  <a:srgbClr val="FCFCFC"/>
                </a:solidFill>
                <a:effectLst/>
                <a:latin typeface="Arial Unicode MS" panose="020B0604020202020204" pitchFamily="34" charset="-128"/>
              </a:rPr>
              <a:t>valueBuffer</a:t>
            </a:r>
            <a:r>
              <a:rPr kumimoji="0" lang="en-US" altLang="en-US" sz="1000" b="0" i="0" u="none" strike="noStrike" cap="none" normalizeH="0" baseline="0">
                <a:ln>
                  <a:noFill/>
                </a:ln>
                <a:solidFill>
                  <a:srgbClr val="FCFCFC"/>
                </a:solidFill>
                <a:effectLst/>
                <a:latin typeface="Arial Unicode MS" panose="020B0604020202020204" pitchFamily="34" charset="-128"/>
              </a:rPr>
              <a:t> </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0" i="0" u="none" strike="noStrike" cap="none" normalizeH="0" baseline="0" err="1">
                <a:ln>
                  <a:noFill/>
                </a:ln>
                <a:solidFill>
                  <a:srgbClr val="FCFCFC"/>
                </a:solidFill>
                <a:effectLst/>
                <a:latin typeface="Arial Unicode MS" panose="020B0604020202020204" pitchFamily="34" charset="-128"/>
              </a:rPr>
              <a:t>valueBuffer</a:t>
            </a:r>
            <a:r>
              <a:rPr kumimoji="0" lang="en-US" altLang="en-US" sz="1000" b="0" i="0" u="none" strike="noStrike" cap="none" normalizeH="0" baseline="0" err="1">
                <a:ln>
                  <a:noFill/>
                </a:ln>
                <a:solidFill>
                  <a:srgbClr val="DFDFE0"/>
                </a:solidFill>
                <a:effectLst/>
                <a:latin typeface="Arial Unicode MS" panose="020B0604020202020204" pitchFamily="34" charset="-128"/>
              </a:rPr>
              <a:t>.</a:t>
            </a:r>
            <a:r>
              <a:rPr kumimoji="0" lang="en-US" altLang="en-US" sz="1000" b="0" i="0" u="none" strike="noStrike" cap="none" normalizeH="0" baseline="0" err="1">
                <a:ln>
                  <a:noFill/>
                </a:ln>
                <a:solidFill>
                  <a:srgbClr val="75C2B3"/>
                </a:solidFill>
                <a:effectLst/>
                <a:latin typeface="Arial Unicode MS" panose="020B0604020202020204" pitchFamily="34" charset="-128"/>
              </a:rPr>
              <a:t>toString</a:t>
            </a:r>
            <a:r>
              <a:rPr kumimoji="0" lang="en-US" altLang="en-US" sz="1000" b="0" i="0" u="none" strike="noStrike" cap="none" normalizeH="0" baseline="0">
                <a:ln>
                  <a:noFill/>
                </a:ln>
                <a:solidFill>
                  <a:srgbClr val="DFDFE0"/>
                </a:solidFill>
                <a:effectLst/>
                <a:latin typeface="Arial Unicode MS" panose="020B0604020202020204" pitchFamily="34" charset="-128"/>
              </a:rPr>
              <a:t>(</a:t>
            </a:r>
            <a:r>
              <a:rPr kumimoji="0" lang="en-US" altLang="en-US" sz="1000" b="0" i="0" u="none" strike="noStrike" cap="none" normalizeH="0" baseline="0">
                <a:ln>
                  <a:noFill/>
                </a:ln>
                <a:solidFill>
                  <a:srgbClr val="FF806C"/>
                </a:solidFill>
                <a:effectLst/>
                <a:latin typeface="Arial Unicode MS" panose="020B0604020202020204" pitchFamily="34" charset="-128"/>
              </a:rPr>
              <a:t>'base64'</a:t>
            </a:r>
            <a:r>
              <a:rPr kumimoji="0" lang="en-US" altLang="en-US" sz="1000" b="0" i="0" u="none" strike="noStrike" cap="none" normalizeH="0" baseline="0">
                <a:ln>
                  <a:noFill/>
                </a:ln>
                <a:solidFill>
                  <a:srgbClr val="DFDFE0"/>
                </a:solidFill>
                <a:effectLst/>
                <a:latin typeface="Arial Unicode MS" panose="020B0604020202020204" pitchFamily="34" charset="-128"/>
              </a:rPr>
              <a:t>) :</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0" i="0" u="none" strike="noStrike" cap="none" normalizeH="0" baseline="0">
                <a:ln>
                  <a:noFill/>
                </a:ln>
                <a:solidFill>
                  <a:srgbClr val="FF806C"/>
                </a:solidFill>
                <a:effectLst/>
                <a:latin typeface="Arial Unicode MS" panose="020B0604020202020204" pitchFamily="34" charset="-128"/>
              </a:rPr>
              <a:t>''</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1" i="0" u="none" strike="noStrike" cap="none" normalizeH="0" baseline="0">
                <a:ln>
                  <a:noFill/>
                </a:ln>
                <a:solidFill>
                  <a:srgbClr val="F97BB0"/>
                </a:solidFill>
                <a:effectLst/>
                <a:latin typeface="Arial Unicode MS" panose="020B0604020202020204" pitchFamily="34" charset="-128"/>
              </a:rPr>
              <a:t>return null</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1" u="none" strike="noStrike" cap="none" normalizeH="0" baseline="0">
                <a:ln>
                  <a:noFill/>
                </a:ln>
                <a:solidFill>
                  <a:srgbClr val="629755"/>
                </a:solidFill>
                <a:effectLst/>
                <a:latin typeface="Arial Unicode MS" panose="020B0604020202020204" pitchFamily="34" charset="-128"/>
              </a:rPr>
              <a:t>/**</a:t>
            </a:r>
            <a:br>
              <a:rPr kumimoji="0" lang="en-US" altLang="en-US" sz="1000" b="0" i="1" u="none" strike="noStrike" cap="none" normalizeH="0" baseline="0">
                <a:ln>
                  <a:noFill/>
                </a:ln>
                <a:solidFill>
                  <a:srgbClr val="629755"/>
                </a:solidFill>
                <a:effectLst/>
                <a:latin typeface="Arial Unicode MS" panose="020B0604020202020204" pitchFamily="34" charset="-128"/>
              </a:rPr>
            </a:br>
            <a:r>
              <a:rPr kumimoji="0" lang="en-US" altLang="en-US" sz="1000" b="0" i="1" u="none" strike="noStrike" cap="none" normalizeH="0" baseline="0">
                <a:ln>
                  <a:noFill/>
                </a:ln>
                <a:solidFill>
                  <a:srgbClr val="629755"/>
                </a:solidFill>
                <a:effectLst/>
                <a:latin typeface="Arial Unicode MS" panose="020B0604020202020204" pitchFamily="34" charset="-128"/>
              </a:rPr>
              <a:t> * decode value from base 64</a:t>
            </a:r>
            <a:br>
              <a:rPr kumimoji="0" lang="en-US" altLang="en-US" sz="1000" b="0" i="1" u="none" strike="noStrike" cap="none" normalizeH="0" baseline="0">
                <a:ln>
                  <a:noFill/>
                </a:ln>
                <a:solidFill>
                  <a:srgbClr val="629755"/>
                </a:solidFill>
                <a:effectLst/>
                <a:latin typeface="Arial Unicode MS" panose="020B0604020202020204" pitchFamily="34" charset="-128"/>
              </a:rPr>
            </a:br>
            <a:r>
              <a:rPr kumimoji="0" lang="en-US" altLang="en-US" sz="1000" b="0" i="1" u="none" strike="noStrike" cap="none" normalizeH="0" baseline="0">
                <a:ln>
                  <a:noFill/>
                </a:ln>
                <a:solidFill>
                  <a:srgbClr val="629755"/>
                </a:solidFill>
                <a:effectLst/>
                <a:latin typeface="Arial Unicode MS" panose="020B0604020202020204" pitchFamily="34" charset="-128"/>
              </a:rPr>
              <a:t> * </a:t>
            </a:r>
            <a:r>
              <a:rPr kumimoji="0" lang="en-US" altLang="en-US" sz="1000" b="1" i="1" u="none" strike="noStrike" cap="none" normalizeH="0" baseline="0">
                <a:ln>
                  <a:noFill/>
                </a:ln>
                <a:solidFill>
                  <a:srgbClr val="629755"/>
                </a:solidFill>
                <a:effectLst/>
                <a:latin typeface="Arial Unicode MS" panose="020B0604020202020204" pitchFamily="34" charset="-128"/>
              </a:rPr>
              <a:t>@param </a:t>
            </a:r>
            <a:r>
              <a:rPr kumimoji="0" lang="en-US" altLang="en-US" sz="1000" b="0" i="1" u="none" strike="noStrike" cap="none" normalizeH="0" baseline="0">
                <a:ln>
                  <a:noFill/>
                </a:ln>
                <a:solidFill>
                  <a:srgbClr val="8A653B"/>
                </a:solidFill>
                <a:effectLst/>
                <a:latin typeface="Arial Unicode MS" panose="020B0604020202020204" pitchFamily="34" charset="-128"/>
              </a:rPr>
              <a:t>{string} value</a:t>
            </a:r>
            <a:br>
              <a:rPr kumimoji="0" lang="en-US" altLang="en-US" sz="1000" b="0" i="1" u="none" strike="noStrike" cap="none" normalizeH="0" baseline="0">
                <a:ln>
                  <a:noFill/>
                </a:ln>
                <a:solidFill>
                  <a:srgbClr val="8A653B"/>
                </a:solidFill>
                <a:effectLst/>
                <a:latin typeface="Arial Unicode MS" panose="020B0604020202020204" pitchFamily="34" charset="-128"/>
              </a:rPr>
            </a:br>
            <a:r>
              <a:rPr kumimoji="0" lang="en-US" altLang="en-US" sz="1000" b="0" i="1" u="none" strike="noStrike" cap="none" normalizeH="0" baseline="0">
                <a:ln>
                  <a:noFill/>
                </a:ln>
                <a:solidFill>
                  <a:srgbClr val="8A653B"/>
                </a:solidFill>
                <a:effectLst/>
                <a:latin typeface="Arial Unicode MS" panose="020B0604020202020204" pitchFamily="34" charset="-128"/>
              </a:rPr>
              <a:t> </a:t>
            </a:r>
            <a:r>
              <a:rPr kumimoji="0" lang="en-US" altLang="en-US" sz="1000" b="0" i="1" u="none" strike="noStrike" cap="none" normalizeH="0" baseline="0">
                <a:ln>
                  <a:noFill/>
                </a:ln>
                <a:solidFill>
                  <a:srgbClr val="629755"/>
                </a:solidFill>
                <a:effectLst/>
                <a:latin typeface="Arial Unicode MS" panose="020B0604020202020204" pitchFamily="34" charset="-128"/>
              </a:rPr>
              <a:t>* </a:t>
            </a:r>
            <a:r>
              <a:rPr kumimoji="0" lang="en-US" altLang="en-US" sz="1000" b="1" i="1" u="none" strike="noStrike" cap="none" normalizeH="0" baseline="0">
                <a:ln>
                  <a:noFill/>
                </a:ln>
                <a:solidFill>
                  <a:srgbClr val="629755"/>
                </a:solidFill>
                <a:effectLst/>
                <a:latin typeface="Arial Unicode MS" panose="020B0604020202020204" pitchFamily="34" charset="-128"/>
              </a:rPr>
              <a:t>@return </a:t>
            </a:r>
            <a:r>
              <a:rPr kumimoji="0" lang="en-US" altLang="en-US" sz="1000" b="0" i="1" u="none" strike="noStrike" cap="none" normalizeH="0" baseline="0">
                <a:ln>
                  <a:noFill/>
                </a:ln>
                <a:solidFill>
                  <a:srgbClr val="8A653B"/>
                </a:solidFill>
                <a:effectLst/>
                <a:latin typeface="Arial Unicode MS" panose="020B0604020202020204" pitchFamily="34" charset="-128"/>
              </a:rPr>
              <a:t>{</a:t>
            </a:r>
            <a:r>
              <a:rPr kumimoji="0" lang="en-US" altLang="en-US" sz="1000" b="0" i="1" u="none" strike="noStrike" cap="none" normalizeH="0" baseline="0" err="1">
                <a:ln>
                  <a:noFill/>
                </a:ln>
                <a:solidFill>
                  <a:srgbClr val="8A653B"/>
                </a:solidFill>
                <a:effectLst/>
                <a:latin typeface="Arial Unicode MS" panose="020B0604020202020204" pitchFamily="34" charset="-128"/>
              </a:rPr>
              <a:t>string|null</a:t>
            </a:r>
            <a:r>
              <a:rPr kumimoji="0" lang="en-US" altLang="en-US" sz="1000" b="0" i="1" u="none" strike="noStrike" cap="none" normalizeH="0" baseline="0">
                <a:ln>
                  <a:noFill/>
                </a:ln>
                <a:solidFill>
                  <a:srgbClr val="8A653B"/>
                </a:solidFill>
                <a:effectLst/>
                <a:latin typeface="Arial Unicode MS" panose="020B0604020202020204" pitchFamily="34" charset="-128"/>
              </a:rPr>
              <a:t>}</a:t>
            </a:r>
            <a:br>
              <a:rPr kumimoji="0" lang="en-US" altLang="en-US" sz="1000" b="0" i="1" u="none" strike="noStrike" cap="none" normalizeH="0" baseline="0">
                <a:ln>
                  <a:noFill/>
                </a:ln>
                <a:solidFill>
                  <a:srgbClr val="8A653B"/>
                </a:solidFill>
                <a:effectLst/>
                <a:latin typeface="Arial Unicode MS" panose="020B0604020202020204" pitchFamily="34" charset="-128"/>
              </a:rPr>
            </a:br>
            <a:r>
              <a:rPr kumimoji="0" lang="en-US" altLang="en-US" sz="1000" b="0" i="1" u="none" strike="noStrike" cap="none" normalizeH="0" baseline="0">
                <a:ln>
                  <a:noFill/>
                </a:ln>
                <a:solidFill>
                  <a:srgbClr val="8A653B"/>
                </a:solidFill>
                <a:effectLst/>
                <a:latin typeface="Arial Unicode MS" panose="020B0604020202020204" pitchFamily="34" charset="-128"/>
              </a:rPr>
              <a:t> </a:t>
            </a:r>
            <a:r>
              <a:rPr kumimoji="0" lang="en-US" altLang="en-US" sz="1000" b="0" i="1" u="none" strike="noStrike" cap="none" normalizeH="0" baseline="0">
                <a:ln>
                  <a:noFill/>
                </a:ln>
                <a:solidFill>
                  <a:srgbClr val="629755"/>
                </a:solidFill>
                <a:effectLst/>
                <a:latin typeface="Arial Unicode MS" panose="020B0604020202020204" pitchFamily="34" charset="-128"/>
              </a:rPr>
              <a:t>*/</a:t>
            </a:r>
            <a:br>
              <a:rPr kumimoji="0" lang="en-US" altLang="en-US" sz="1000" b="0" i="1" u="none" strike="noStrike" cap="none" normalizeH="0" baseline="0">
                <a:ln>
                  <a:noFill/>
                </a:ln>
                <a:solidFill>
                  <a:srgbClr val="629755"/>
                </a:solidFill>
                <a:effectLst/>
                <a:latin typeface="Arial Unicode MS" panose="020B0604020202020204" pitchFamily="34" charset="-128"/>
              </a:rPr>
            </a:br>
            <a:r>
              <a:rPr kumimoji="0" lang="en-US" altLang="en-US" sz="1000" b="1" i="0" u="none" strike="noStrike" cap="none" normalizeH="0" baseline="0">
                <a:ln>
                  <a:noFill/>
                </a:ln>
                <a:solidFill>
                  <a:srgbClr val="F97BB0"/>
                </a:solidFill>
                <a:effectLst/>
                <a:latin typeface="Arial Unicode MS" panose="020B0604020202020204" pitchFamily="34" charset="-128"/>
              </a:rPr>
              <a:t>const </a:t>
            </a:r>
            <a:r>
              <a:rPr kumimoji="0" lang="en-US" altLang="en-US" sz="1000" b="0" i="0" u="none" strike="noStrike" cap="none" normalizeH="0" baseline="0">
                <a:ln>
                  <a:noFill/>
                </a:ln>
                <a:solidFill>
                  <a:srgbClr val="75C2B3"/>
                </a:solidFill>
                <a:effectLst/>
                <a:latin typeface="Arial Unicode MS" panose="020B0604020202020204" pitchFamily="34" charset="-128"/>
              </a:rPr>
              <a:t>decodeBase64 </a:t>
            </a: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0" i="0" u="none" strike="noStrike" cap="none" normalizeH="0" baseline="0">
                <a:ln>
                  <a:noFill/>
                </a:ln>
                <a:solidFill>
                  <a:srgbClr val="FCFCFC"/>
                </a:solidFill>
                <a:effectLst/>
                <a:latin typeface="Arial Unicode MS" panose="020B0604020202020204" pitchFamily="34" charset="-128"/>
              </a:rPr>
              <a:t>value</a:t>
            </a:r>
            <a:r>
              <a:rPr kumimoji="0" lang="en-US" altLang="en-US" sz="1000" b="0" i="0" u="none" strike="noStrike" cap="none" normalizeH="0" baseline="0">
                <a:ln>
                  <a:noFill/>
                </a:ln>
                <a:solidFill>
                  <a:srgbClr val="DFDFE0"/>
                </a:solidFill>
                <a:effectLst/>
                <a:latin typeface="Arial Unicode MS" panose="020B0604020202020204" pitchFamily="34" charset="-128"/>
              </a:rPr>
              <a:t>) =&gt; {</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1" i="0" u="none" strike="noStrike" cap="none" normalizeH="0" baseline="0">
                <a:ln>
                  <a:noFill/>
                </a:ln>
                <a:solidFill>
                  <a:srgbClr val="F97BB0"/>
                </a:solidFill>
                <a:effectLst/>
                <a:latin typeface="Arial Unicode MS" panose="020B0604020202020204" pitchFamily="34" charset="-128"/>
              </a:rPr>
              <a:t>if </a:t>
            </a:r>
            <a:r>
              <a:rPr kumimoji="0" lang="en-US" altLang="en-US" sz="1000" b="0" i="0" u="none" strike="noStrike" cap="none" normalizeH="0" baseline="0">
                <a:ln>
                  <a:noFill/>
                </a:ln>
                <a:solidFill>
                  <a:srgbClr val="DFDFE0"/>
                </a:solidFill>
                <a:effectLst/>
                <a:latin typeface="Arial Unicode MS" panose="020B0604020202020204" pitchFamily="34" charset="-128"/>
              </a:rPr>
              <a:t>(</a:t>
            </a:r>
            <a:r>
              <a:rPr kumimoji="0" lang="en-US" altLang="en-US" sz="1000" b="0" i="0" u="none" strike="noStrike" cap="none" normalizeH="0" baseline="0">
                <a:ln>
                  <a:noFill/>
                </a:ln>
                <a:solidFill>
                  <a:srgbClr val="FCFCFC"/>
                </a:solidFill>
                <a:effectLst/>
                <a:latin typeface="Arial Unicode MS" panose="020B0604020202020204" pitchFamily="34" charset="-128"/>
              </a:rPr>
              <a:t>value </a:t>
            </a:r>
            <a:r>
              <a:rPr kumimoji="0" lang="en-US" altLang="en-US" sz="1000" b="0" i="0" u="none" strike="noStrike" cap="none" normalizeH="0" baseline="0">
                <a:ln>
                  <a:noFill/>
                </a:ln>
                <a:solidFill>
                  <a:srgbClr val="DFDFE0"/>
                </a:solidFill>
                <a:effectLst/>
                <a:latin typeface="Arial Unicode MS" panose="020B0604020202020204" pitchFamily="34" charset="-128"/>
              </a:rPr>
              <a:t>&amp;&amp; </a:t>
            </a:r>
            <a:r>
              <a:rPr kumimoji="0" lang="en-US" altLang="en-US" sz="1000" b="0" i="0" u="none" strike="noStrike" cap="none" normalizeH="0" baseline="0" err="1">
                <a:ln>
                  <a:noFill/>
                </a:ln>
                <a:solidFill>
                  <a:srgbClr val="FCFCFC"/>
                </a:solidFill>
                <a:effectLst/>
                <a:latin typeface="Arial Unicode MS" panose="020B0604020202020204" pitchFamily="34" charset="-128"/>
              </a:rPr>
              <a:t>value</a:t>
            </a:r>
            <a:r>
              <a:rPr kumimoji="0" lang="en-US" altLang="en-US" sz="1000" b="0" i="0" u="none" strike="noStrike" cap="none" normalizeH="0" baseline="0" err="1">
                <a:ln>
                  <a:noFill/>
                </a:ln>
                <a:solidFill>
                  <a:srgbClr val="DFDFE0"/>
                </a:solidFill>
                <a:effectLst/>
                <a:latin typeface="Arial Unicode MS" panose="020B0604020202020204" pitchFamily="34" charset="-128"/>
              </a:rPr>
              <a:t>.</a:t>
            </a:r>
            <a:r>
              <a:rPr kumimoji="0" lang="en-US" altLang="en-US" sz="1000" b="0" i="0" u="none" strike="noStrike" cap="none" normalizeH="0" baseline="0" err="1">
                <a:ln>
                  <a:noFill/>
                </a:ln>
                <a:solidFill>
                  <a:srgbClr val="49B0CE"/>
                </a:solidFill>
                <a:effectLst/>
                <a:latin typeface="Arial Unicode MS" panose="020B0604020202020204" pitchFamily="34" charset="-128"/>
              </a:rPr>
              <a:t>length</a:t>
            </a:r>
            <a:r>
              <a:rPr kumimoji="0" lang="en-US" altLang="en-US" sz="1000" b="0" i="0" u="none" strike="noStrike" cap="none" normalizeH="0" baseline="0">
                <a:ln>
                  <a:noFill/>
                </a:ln>
                <a:solidFill>
                  <a:srgbClr val="DFDFE0"/>
                </a:solidFill>
                <a:effectLst/>
                <a:latin typeface="Arial Unicode MS" panose="020B0604020202020204" pitchFamily="34" charset="-128"/>
              </a:rPr>
              <a:t>) {</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1" i="0" u="none" strike="noStrike" cap="none" normalizeH="0" baseline="0">
                <a:ln>
                  <a:noFill/>
                </a:ln>
                <a:solidFill>
                  <a:srgbClr val="F97BB0"/>
                </a:solidFill>
                <a:effectLst/>
                <a:latin typeface="Arial Unicode MS" panose="020B0604020202020204" pitchFamily="34" charset="-128"/>
              </a:rPr>
              <a:t>const </a:t>
            </a:r>
            <a:r>
              <a:rPr kumimoji="0" lang="en-US" altLang="en-US" sz="1000" b="0" i="0" u="none" strike="noStrike" cap="none" normalizeH="0" baseline="0" err="1">
                <a:ln>
                  <a:noFill/>
                </a:ln>
                <a:solidFill>
                  <a:srgbClr val="FCFCFC"/>
                </a:solidFill>
                <a:effectLst/>
                <a:latin typeface="Arial Unicode MS" panose="020B0604020202020204" pitchFamily="34" charset="-128"/>
              </a:rPr>
              <a:t>valueBuffer</a:t>
            </a:r>
            <a:r>
              <a:rPr kumimoji="0" lang="en-US" altLang="en-US" sz="1000" b="0" i="0" u="none" strike="noStrike" cap="none" normalizeH="0" baseline="0">
                <a:ln>
                  <a:noFill/>
                </a:ln>
                <a:solidFill>
                  <a:srgbClr val="FCFCFC"/>
                </a:solidFill>
                <a:effectLst/>
                <a:latin typeface="Arial Unicode MS" panose="020B0604020202020204" pitchFamily="34" charset="-128"/>
              </a:rPr>
              <a:t> </a:t>
            </a: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0" i="0" u="none" strike="noStrike" cap="none" normalizeH="0" baseline="0" err="1">
                <a:ln>
                  <a:noFill/>
                </a:ln>
                <a:solidFill>
                  <a:srgbClr val="B37EEE"/>
                </a:solidFill>
                <a:effectLst/>
                <a:latin typeface="Arial Unicode MS" panose="020B0604020202020204" pitchFamily="34" charset="-128"/>
              </a:rPr>
              <a:t>Buffer</a:t>
            </a:r>
            <a:r>
              <a:rPr kumimoji="0" lang="en-US" altLang="en-US" sz="1000" b="0" i="0" u="none" strike="noStrike" cap="none" normalizeH="0" baseline="0" err="1">
                <a:ln>
                  <a:noFill/>
                </a:ln>
                <a:solidFill>
                  <a:srgbClr val="DFDFE0"/>
                </a:solidFill>
                <a:effectLst/>
                <a:latin typeface="Arial Unicode MS" panose="020B0604020202020204" pitchFamily="34" charset="-128"/>
              </a:rPr>
              <a:t>.</a:t>
            </a:r>
            <a:r>
              <a:rPr kumimoji="0" lang="en-US" altLang="en-US" sz="1000" b="0" i="0" u="none" strike="noStrike" cap="none" normalizeH="0" baseline="0" err="1">
                <a:ln>
                  <a:noFill/>
                </a:ln>
                <a:solidFill>
                  <a:srgbClr val="75C2B3"/>
                </a:solidFill>
                <a:effectLst/>
                <a:latin typeface="Arial Unicode MS" panose="020B0604020202020204" pitchFamily="34" charset="-128"/>
              </a:rPr>
              <a:t>from</a:t>
            </a:r>
            <a:r>
              <a:rPr kumimoji="0" lang="en-US" altLang="en-US" sz="1000" b="0" i="0" u="none" strike="noStrike" cap="none" normalizeH="0" baseline="0">
                <a:ln>
                  <a:noFill/>
                </a:ln>
                <a:solidFill>
                  <a:srgbClr val="DFDFE0"/>
                </a:solidFill>
                <a:effectLst/>
                <a:latin typeface="Arial Unicode MS" panose="020B0604020202020204" pitchFamily="34" charset="-128"/>
              </a:rPr>
              <a:t>(</a:t>
            </a:r>
            <a:r>
              <a:rPr kumimoji="0" lang="en-US" altLang="en-US" sz="1000" b="0" i="0" u="none" strike="noStrike" cap="none" normalizeH="0" baseline="0">
                <a:ln>
                  <a:noFill/>
                </a:ln>
                <a:solidFill>
                  <a:srgbClr val="FCFCFC"/>
                </a:solidFill>
                <a:effectLst/>
                <a:latin typeface="Arial Unicode MS" panose="020B0604020202020204" pitchFamily="34" charset="-128"/>
              </a:rPr>
              <a:t>value</a:t>
            </a: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0" i="0" u="none" strike="noStrike" cap="none" normalizeH="0" baseline="0">
                <a:ln>
                  <a:noFill/>
                </a:ln>
                <a:solidFill>
                  <a:srgbClr val="FF806C"/>
                </a:solidFill>
                <a:effectLst/>
                <a:latin typeface="Arial Unicode MS" panose="020B0604020202020204" pitchFamily="34" charset="-128"/>
              </a:rPr>
              <a:t>'base64'</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1" i="0" u="none" strike="noStrike" cap="none" normalizeH="0" baseline="0">
                <a:ln>
                  <a:noFill/>
                </a:ln>
                <a:solidFill>
                  <a:srgbClr val="F97BB0"/>
                </a:solidFill>
                <a:effectLst/>
                <a:latin typeface="Arial Unicode MS" panose="020B0604020202020204" pitchFamily="34" charset="-128"/>
              </a:rPr>
              <a:t>return </a:t>
            </a:r>
            <a:r>
              <a:rPr kumimoji="0" lang="en-US" altLang="en-US" sz="1000" b="0" i="0" u="none" strike="noStrike" cap="none" normalizeH="0" baseline="0" err="1">
                <a:ln>
                  <a:noFill/>
                </a:ln>
                <a:solidFill>
                  <a:srgbClr val="FCFCFC"/>
                </a:solidFill>
                <a:effectLst/>
                <a:latin typeface="Arial Unicode MS" panose="020B0604020202020204" pitchFamily="34" charset="-128"/>
              </a:rPr>
              <a:t>valueBuffer</a:t>
            </a:r>
            <a:r>
              <a:rPr kumimoji="0" lang="en-US" altLang="en-US" sz="1000" b="0" i="0" u="none" strike="noStrike" cap="none" normalizeH="0" baseline="0">
                <a:ln>
                  <a:noFill/>
                </a:ln>
                <a:solidFill>
                  <a:srgbClr val="FCFCFC"/>
                </a:solidFill>
                <a:effectLst/>
                <a:latin typeface="Arial Unicode MS" panose="020B0604020202020204" pitchFamily="34" charset="-128"/>
              </a:rPr>
              <a:t> </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0" i="0" u="none" strike="noStrike" cap="none" normalizeH="0" baseline="0" err="1">
                <a:ln>
                  <a:noFill/>
                </a:ln>
                <a:solidFill>
                  <a:srgbClr val="FCFCFC"/>
                </a:solidFill>
                <a:effectLst/>
                <a:latin typeface="Arial Unicode MS" panose="020B0604020202020204" pitchFamily="34" charset="-128"/>
              </a:rPr>
              <a:t>valueBuffer</a:t>
            </a:r>
            <a:r>
              <a:rPr kumimoji="0" lang="en-US" altLang="en-US" sz="1000" b="0" i="0" u="none" strike="noStrike" cap="none" normalizeH="0" baseline="0" err="1">
                <a:ln>
                  <a:noFill/>
                </a:ln>
                <a:solidFill>
                  <a:srgbClr val="DFDFE0"/>
                </a:solidFill>
                <a:effectLst/>
                <a:latin typeface="Arial Unicode MS" panose="020B0604020202020204" pitchFamily="34" charset="-128"/>
              </a:rPr>
              <a:t>.</a:t>
            </a:r>
            <a:r>
              <a:rPr kumimoji="0" lang="en-US" altLang="en-US" sz="1000" b="0" i="0" u="none" strike="noStrike" cap="none" normalizeH="0" baseline="0" err="1">
                <a:ln>
                  <a:noFill/>
                </a:ln>
                <a:solidFill>
                  <a:srgbClr val="75C2B3"/>
                </a:solidFill>
                <a:effectLst/>
                <a:latin typeface="Arial Unicode MS" panose="020B0604020202020204" pitchFamily="34" charset="-128"/>
              </a:rPr>
              <a:t>toString</a:t>
            </a:r>
            <a:r>
              <a:rPr kumimoji="0" lang="en-US" altLang="en-US" sz="1000" b="0" i="0" u="none" strike="noStrike" cap="none" normalizeH="0" baseline="0">
                <a:ln>
                  <a:noFill/>
                </a:ln>
                <a:solidFill>
                  <a:srgbClr val="DFDFE0"/>
                </a:solidFill>
                <a:effectLst/>
                <a:latin typeface="Arial Unicode MS" panose="020B0604020202020204" pitchFamily="34" charset="-128"/>
              </a:rPr>
              <a:t>(</a:t>
            </a:r>
            <a:r>
              <a:rPr kumimoji="0" lang="en-US" altLang="en-US" sz="1000" b="0" i="0" u="none" strike="noStrike" cap="none" normalizeH="0" baseline="0">
                <a:ln>
                  <a:noFill/>
                </a:ln>
                <a:solidFill>
                  <a:srgbClr val="FF806C"/>
                </a:solidFill>
                <a:effectLst/>
                <a:latin typeface="Arial Unicode MS" panose="020B0604020202020204" pitchFamily="34" charset="-128"/>
              </a:rPr>
              <a:t>'ascii'</a:t>
            </a:r>
            <a:r>
              <a:rPr kumimoji="0" lang="en-US" altLang="en-US" sz="1000" b="0" i="0" u="none" strike="noStrike" cap="none" normalizeH="0" baseline="0">
                <a:ln>
                  <a:noFill/>
                </a:ln>
                <a:solidFill>
                  <a:srgbClr val="DFDFE0"/>
                </a:solidFill>
                <a:effectLst/>
                <a:latin typeface="Arial Unicode MS" panose="020B0604020202020204" pitchFamily="34" charset="-128"/>
              </a:rPr>
              <a:t>) :</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0" i="0" u="none" strike="noStrike" cap="none" normalizeH="0" baseline="0">
                <a:ln>
                  <a:noFill/>
                </a:ln>
                <a:solidFill>
                  <a:srgbClr val="FF806C"/>
                </a:solidFill>
                <a:effectLst/>
                <a:latin typeface="Arial Unicode MS" panose="020B0604020202020204" pitchFamily="34" charset="-128"/>
              </a:rPr>
              <a:t>''</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1" i="0" u="none" strike="noStrike" cap="none" normalizeH="0" baseline="0">
                <a:ln>
                  <a:noFill/>
                </a:ln>
                <a:solidFill>
                  <a:srgbClr val="F97BB0"/>
                </a:solidFill>
                <a:effectLst/>
                <a:latin typeface="Arial Unicode MS" panose="020B0604020202020204" pitchFamily="34" charset="-128"/>
              </a:rPr>
              <a:t>return null</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1" i="0" u="none" strike="noStrike" cap="none" normalizeH="0" baseline="0">
                <a:ln>
                  <a:noFill/>
                </a:ln>
                <a:solidFill>
                  <a:srgbClr val="F97BB0"/>
                </a:solidFill>
                <a:effectLst/>
                <a:latin typeface="Arial Unicode MS" panose="020B0604020202020204" pitchFamily="34" charset="-128"/>
              </a:rPr>
              <a:t>const </a:t>
            </a:r>
            <a:r>
              <a:rPr kumimoji="0" lang="en-US" altLang="en-US" sz="1000" b="0" i="0" u="none" strike="noStrike" cap="none" normalizeH="0" baseline="0" err="1">
                <a:ln>
                  <a:noFill/>
                </a:ln>
                <a:solidFill>
                  <a:srgbClr val="B37EEE"/>
                </a:solidFill>
                <a:effectLst/>
                <a:latin typeface="Arial Unicode MS" panose="020B0604020202020204" pitchFamily="34" charset="-128"/>
              </a:rPr>
              <a:t>StringUtils</a:t>
            </a:r>
            <a:r>
              <a:rPr kumimoji="0" lang="en-US" altLang="en-US" sz="1000" b="0" i="0" u="none" strike="noStrike" cap="none" normalizeH="0" baseline="0">
                <a:ln>
                  <a:noFill/>
                </a:ln>
                <a:solidFill>
                  <a:srgbClr val="B37EEE"/>
                </a:solidFill>
                <a:effectLst/>
                <a:latin typeface="Arial Unicode MS" panose="020B0604020202020204" pitchFamily="34" charset="-128"/>
              </a:rPr>
              <a:t> </a:t>
            </a:r>
            <a:r>
              <a:rPr kumimoji="0" lang="en-US" altLang="en-US" sz="1000" b="0" i="0" u="none" strike="noStrike" cap="none" normalizeH="0" baseline="0">
                <a:ln>
                  <a:noFill/>
                </a:ln>
                <a:solidFill>
                  <a:srgbClr val="DFDFE0"/>
                </a:solidFill>
                <a:effectLst/>
                <a:latin typeface="Arial Unicode MS" panose="020B0604020202020204" pitchFamily="34" charset="-128"/>
              </a:rPr>
              <a:t>= {</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0" i="0" u="none" strike="noStrike" cap="none" normalizeH="0" baseline="0">
                <a:ln>
                  <a:noFill/>
                </a:ln>
                <a:solidFill>
                  <a:srgbClr val="75C2B3"/>
                </a:solidFill>
                <a:effectLst/>
                <a:latin typeface="Arial Unicode MS" panose="020B0604020202020204" pitchFamily="34" charset="-128"/>
              </a:rPr>
              <a:t>encodeBase64</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0" i="0" u="none" strike="noStrike" cap="none" normalizeH="0" baseline="0">
                <a:ln>
                  <a:noFill/>
                </a:ln>
                <a:solidFill>
                  <a:srgbClr val="75C2B3"/>
                </a:solidFill>
                <a:effectLst/>
                <a:latin typeface="Arial Unicode MS" panose="020B0604020202020204" pitchFamily="34" charset="-128"/>
              </a:rPr>
              <a:t>decodeBase64</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1" i="0" u="none" strike="noStrike" cap="none" normalizeH="0" baseline="0">
                <a:ln>
                  <a:noFill/>
                </a:ln>
                <a:solidFill>
                  <a:srgbClr val="F97BB0"/>
                </a:solidFill>
                <a:effectLst/>
                <a:latin typeface="Arial Unicode MS" panose="020B0604020202020204" pitchFamily="34" charset="-128"/>
              </a:rPr>
              <a:t>export default </a:t>
            </a:r>
            <a:r>
              <a:rPr kumimoji="0" lang="en-US" altLang="en-US" sz="1000" b="0" i="0" u="none" strike="noStrike" cap="none" normalizeH="0" baseline="0" err="1">
                <a:ln>
                  <a:noFill/>
                </a:ln>
                <a:solidFill>
                  <a:srgbClr val="B37EEE"/>
                </a:solidFill>
                <a:effectLst/>
                <a:latin typeface="Arial Unicode MS" panose="020B0604020202020204" pitchFamily="34" charset="-128"/>
              </a:rPr>
              <a:t>StringUtils</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EAFD2AE0-BA0F-4CF4-A51E-8A91074AFF9D}"/>
              </a:ext>
            </a:extLst>
          </p:cNvPr>
          <p:cNvSpPr txBox="1"/>
          <p:nvPr/>
        </p:nvSpPr>
        <p:spPr>
          <a:xfrm>
            <a:off x="7502560" y="6375254"/>
            <a:ext cx="885179" cy="369332"/>
          </a:xfrm>
          <a:prstGeom prst="rect">
            <a:avLst/>
          </a:prstGeom>
          <a:noFill/>
        </p:spPr>
        <p:txBody>
          <a:bodyPr wrap="none" rtlCol="0">
            <a:spAutoFit/>
          </a:bodyPr>
          <a:lstStyle/>
          <a:p>
            <a:pPr algn="ctr"/>
            <a:r>
              <a:rPr lang="fr-FR">
                <a:solidFill>
                  <a:srgbClr val="FF0000"/>
                </a:solidFill>
              </a:rPr>
              <a:t>Module</a:t>
            </a:r>
            <a:endParaRPr lang="en-US">
              <a:solidFill>
                <a:srgbClr val="FF0000"/>
              </a:solidFill>
            </a:endParaRPr>
          </a:p>
        </p:txBody>
      </p:sp>
    </p:spTree>
    <p:extLst>
      <p:ext uri="{BB962C8B-B14F-4D97-AF65-F5344CB8AC3E}">
        <p14:creationId xmlns:p14="http://schemas.microsoft.com/office/powerpoint/2010/main" val="4203534046"/>
      </p:ext>
    </p:extLst>
  </p:cSld>
  <p:clrMapOvr>
    <a:overrideClrMapping bg1="dk1" tx1="lt1" bg2="dk2" tx2="lt2" accent1="accent1" accent2="accent2" accent3="accent3" accent4="accent4" accent5="accent5" accent6="accent6" hlink="hlink" folHlink="folHlink"/>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F6794E-6C64-437A-99A2-7C01912E19C8}"/>
              </a:ext>
            </a:extLst>
          </p:cNvPr>
          <p:cNvSpPr>
            <a:spLocks noGrp="1"/>
          </p:cNvSpPr>
          <p:nvPr>
            <p:ph type="title"/>
          </p:nvPr>
        </p:nvSpPr>
        <p:spPr>
          <a:xfrm>
            <a:off x="581192" y="702156"/>
            <a:ext cx="11029616" cy="1013800"/>
          </a:xfrm>
        </p:spPr>
        <p:txBody>
          <a:bodyPr>
            <a:normAutofit/>
          </a:bodyPr>
          <a:lstStyle/>
          <a:p>
            <a:r>
              <a:rPr lang="fr-FR">
                <a:solidFill>
                  <a:srgbClr val="FFFFFF"/>
                </a:solidFill>
              </a:rPr>
              <a:t>Dangling / Floating Promises</a:t>
            </a:r>
            <a:endParaRPr lang="en-US">
              <a:solidFill>
                <a:srgbClr val="FFFFFF"/>
              </a:solidFill>
            </a:endParaRPr>
          </a:p>
        </p:txBody>
      </p:sp>
      <p:sp>
        <p:nvSpPr>
          <p:cNvPr id="43" name="Rectangle 10">
            <a:extLst>
              <a:ext uri="{FF2B5EF4-FFF2-40B4-BE49-F238E27FC236}">
                <a16:creationId xmlns:a16="http://schemas.microsoft.com/office/drawing/2014/main" id="{CBCA6A07-D398-4F95-900C-1136AF30B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2180496"/>
            <a:ext cx="3703320" cy="4045683"/>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results of a heap dump confirming that unresolved promises stay in memory">
            <a:extLst>
              <a:ext uri="{FF2B5EF4-FFF2-40B4-BE49-F238E27FC236}">
                <a16:creationId xmlns:a16="http://schemas.microsoft.com/office/drawing/2014/main" id="{6C89F65F-C6CD-48F2-AC83-9C794E96537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1630" y="2361057"/>
            <a:ext cx="2976364" cy="177837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omment utiliser les promesses avec Node JS - Le blog du codeur">
            <a:extLst>
              <a:ext uri="{FF2B5EF4-FFF2-40B4-BE49-F238E27FC236}">
                <a16:creationId xmlns:a16="http://schemas.microsoft.com/office/drawing/2014/main" id="{C3D50617-A1B7-42AD-8377-B80EC8880D4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7225" y="4431969"/>
            <a:ext cx="3305175" cy="137823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Espace réservé du contenu 3">
            <a:extLst>
              <a:ext uri="{FF2B5EF4-FFF2-40B4-BE49-F238E27FC236}">
                <a16:creationId xmlns:a16="http://schemas.microsoft.com/office/drawing/2014/main" id="{45E47C6D-C49C-B7F4-B057-A9BA05AF0E2C}"/>
              </a:ext>
            </a:extLst>
          </p:cNvPr>
          <p:cNvGraphicFramePr>
            <a:graphicFrameLocks noGrp="1"/>
          </p:cNvGraphicFramePr>
          <p:nvPr>
            <p:ph idx="1"/>
          </p:nvPr>
        </p:nvGraphicFramePr>
        <p:xfrm>
          <a:off x="4505325" y="2180496"/>
          <a:ext cx="7105481" cy="40456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6550606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A59258C-AAC2-41CD-973C-7439B122A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a:p>
        </p:txBody>
      </p:sp>
      <p:sp>
        <p:nvSpPr>
          <p:cNvPr id="11" name="Rectangle 10">
            <a:extLst>
              <a:ext uri="{FF2B5EF4-FFF2-40B4-BE49-F238E27FC236}">
                <a16:creationId xmlns:a16="http://schemas.microsoft.com/office/drawing/2014/main" id="{54516B72-0116-42B2-82A2-B11218A36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5AC4AA2-0D9F-4885-B70A-AAA32609BC86}"/>
              </a:ext>
            </a:extLst>
          </p:cNvPr>
          <p:cNvSpPr>
            <a:spLocks noGrp="1"/>
          </p:cNvSpPr>
          <p:nvPr>
            <p:ph type="title"/>
          </p:nvPr>
        </p:nvSpPr>
        <p:spPr>
          <a:xfrm>
            <a:off x="643468" y="1033389"/>
            <a:ext cx="4826256" cy="1993375"/>
          </a:xfrm>
        </p:spPr>
        <p:txBody>
          <a:bodyPr anchor="ctr">
            <a:noAutofit/>
          </a:bodyPr>
          <a:lstStyle/>
          <a:p>
            <a:r>
              <a:rPr lang="en-US" sz="4800">
                <a:solidFill>
                  <a:srgbClr val="FFFFFF"/>
                </a:solidFill>
              </a:rPr>
              <a:t>Promise and dangling pointer</a:t>
            </a:r>
          </a:p>
        </p:txBody>
      </p:sp>
      <p:sp>
        <p:nvSpPr>
          <p:cNvPr id="13" name="Rectangle 12">
            <a:extLst>
              <a:ext uri="{FF2B5EF4-FFF2-40B4-BE49-F238E27FC236}">
                <a16:creationId xmlns:a16="http://schemas.microsoft.com/office/drawing/2014/main" id="{7CDB507F-21B7-4C27-B0FC-D9C465C6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7AB1AE17-B7A3-4363-95CD-25441E2FF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 name="Espace réservé du contenu 2">
            <a:extLst>
              <a:ext uri="{FF2B5EF4-FFF2-40B4-BE49-F238E27FC236}">
                <a16:creationId xmlns:a16="http://schemas.microsoft.com/office/drawing/2014/main" id="{3F6AFCD7-201D-4267-9D55-DEBCF659F0AA}"/>
              </a:ext>
            </a:extLst>
          </p:cNvPr>
          <p:cNvSpPr>
            <a:spLocks noGrp="1"/>
          </p:cNvSpPr>
          <p:nvPr>
            <p:ph idx="1"/>
          </p:nvPr>
        </p:nvSpPr>
        <p:spPr>
          <a:xfrm>
            <a:off x="6755769" y="1033390"/>
            <a:ext cx="4855037" cy="1468847"/>
          </a:xfrm>
          <a:ln w="57150">
            <a:noFill/>
          </a:ln>
        </p:spPr>
        <p:txBody>
          <a:bodyPr anchor="ctr">
            <a:normAutofit lnSpcReduction="10000"/>
          </a:bodyPr>
          <a:lstStyle/>
          <a:p>
            <a:r>
              <a:rPr lang="en-US" sz="2000">
                <a:solidFill>
                  <a:schemeClr val="accent2">
                    <a:lumMod val="50000"/>
                  </a:schemeClr>
                </a:solidFill>
              </a:rPr>
              <a:t>If something is still holding a reference to the Promise resolve, </a:t>
            </a:r>
            <a:r>
              <a:rPr lang="en-US" sz="2000" b="1">
                <a:solidFill>
                  <a:schemeClr val="accent2">
                    <a:lumMod val="50000"/>
                  </a:schemeClr>
                </a:solidFill>
              </a:rPr>
              <a:t>the effect and everything in its lexical scope will stay alive even after the component has unmounted</a:t>
            </a:r>
            <a:r>
              <a:rPr lang="en-US" sz="2000">
                <a:solidFill>
                  <a:schemeClr val="accent2">
                    <a:lumMod val="50000"/>
                  </a:schemeClr>
                </a:solidFill>
              </a:rPr>
              <a:t>.</a:t>
            </a:r>
          </a:p>
        </p:txBody>
      </p:sp>
      <p:sp>
        <p:nvSpPr>
          <p:cNvPr id="12" name="Rectangle 3">
            <a:extLst>
              <a:ext uri="{FF2B5EF4-FFF2-40B4-BE49-F238E27FC236}">
                <a16:creationId xmlns:a16="http://schemas.microsoft.com/office/drawing/2014/main" id="{8D2BC98E-7E44-449B-B27E-CFA590AC4F9E}"/>
              </a:ext>
            </a:extLst>
          </p:cNvPr>
          <p:cNvSpPr>
            <a:spLocks noChangeArrowheads="1"/>
          </p:cNvSpPr>
          <p:nvPr/>
        </p:nvSpPr>
        <p:spPr bwMode="auto">
          <a:xfrm>
            <a:off x="701826" y="3581763"/>
            <a:ext cx="5051394" cy="3046988"/>
          </a:xfrm>
          <a:prstGeom prst="rect">
            <a:avLst/>
          </a:prstGeom>
          <a:solidFill>
            <a:srgbClr val="292A3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F97BB0"/>
                </a:solidFill>
                <a:effectLst/>
                <a:latin typeface="Arial Unicode MS" panose="020B0604020202020204" pitchFamily="34" charset="-128"/>
              </a:rPr>
              <a:t>const </a:t>
            </a:r>
            <a:r>
              <a:rPr kumimoji="0" lang="en-US" altLang="en-US" sz="1600" b="0" i="0" u="none" strike="noStrike" cap="none" normalizeH="0" baseline="0" err="1">
                <a:ln>
                  <a:noFill/>
                </a:ln>
                <a:solidFill>
                  <a:srgbClr val="75C2B3"/>
                </a:solidFill>
                <a:effectLst/>
                <a:latin typeface="Arial Unicode MS" panose="020B0604020202020204" pitchFamily="34" charset="-128"/>
              </a:rPr>
              <a:t>MyComponent</a:t>
            </a:r>
            <a:r>
              <a:rPr kumimoji="0" lang="en-US" altLang="en-US" sz="1600" b="0" i="0" u="none" strike="noStrike" cap="none" normalizeH="0" baseline="0">
                <a:ln>
                  <a:noFill/>
                </a:ln>
                <a:solidFill>
                  <a:srgbClr val="75C2B3"/>
                </a:solidFill>
                <a:effectLst/>
                <a:latin typeface="Arial Unicode MS" panose="020B0604020202020204" pitchFamily="34" charset="-128"/>
              </a:rPr>
              <a:t> = </a:t>
            </a:r>
            <a:r>
              <a:rPr kumimoji="0" lang="en-US" altLang="en-US" sz="1600" b="0" i="0" u="none" strike="noStrike" cap="none" normalizeH="0" baseline="0">
                <a:ln>
                  <a:noFill/>
                </a:ln>
                <a:solidFill>
                  <a:srgbClr val="DFDFE0"/>
                </a:solidFill>
                <a:effectLst/>
                <a:latin typeface="Arial Unicode MS" panose="020B0604020202020204" pitchFamily="34" charset="-128"/>
              </a:rPr>
              <a:t>() =&gt; {</a:t>
            </a:r>
            <a:br>
              <a:rPr kumimoji="0" lang="en-US" altLang="en-US" sz="1600" b="0" i="0" u="none" strike="noStrike" cap="none" normalizeH="0" baseline="0">
                <a:ln>
                  <a:noFill/>
                </a:ln>
                <a:solidFill>
                  <a:srgbClr val="DFDFE0"/>
                </a:solidFill>
                <a:effectLst/>
                <a:latin typeface="Arial Unicode MS" panose="020B0604020202020204" pitchFamily="34" charset="-128"/>
              </a:rPr>
            </a:br>
            <a:r>
              <a:rPr kumimoji="0" lang="en-US" altLang="en-US" sz="1600" b="0" i="0" u="none" strike="noStrike" cap="none" normalizeH="0" baseline="0">
                <a:ln>
                  <a:noFill/>
                </a:ln>
                <a:solidFill>
                  <a:srgbClr val="DFDFE0"/>
                </a:solidFill>
                <a:effectLst/>
                <a:latin typeface="Arial Unicode MS" panose="020B0604020202020204" pitchFamily="34" charset="-128"/>
              </a:rPr>
              <a:t>  </a:t>
            </a:r>
            <a:r>
              <a:rPr kumimoji="0" lang="en-US" altLang="en-US" sz="1600" b="1" i="0" u="none" strike="noStrike" cap="none" normalizeH="0" baseline="0">
                <a:ln>
                  <a:noFill/>
                </a:ln>
                <a:solidFill>
                  <a:srgbClr val="F97BB0"/>
                </a:solidFill>
                <a:effectLst/>
                <a:latin typeface="Arial Unicode MS" panose="020B0604020202020204" pitchFamily="34" charset="-128"/>
              </a:rPr>
              <a:t>const </a:t>
            </a:r>
            <a:r>
              <a:rPr kumimoji="0" lang="en-US" altLang="en-US" sz="1600" b="0" i="0" u="none" strike="noStrike" cap="none" normalizeH="0" baseline="0">
                <a:ln>
                  <a:noFill/>
                </a:ln>
                <a:solidFill>
                  <a:srgbClr val="DFDFE0"/>
                </a:solidFill>
                <a:effectLst/>
                <a:latin typeface="Arial Unicode MS" panose="020B0604020202020204" pitchFamily="34" charset="-128"/>
              </a:rPr>
              <a:t>[</a:t>
            </a:r>
            <a:r>
              <a:rPr kumimoji="0" lang="en-US" altLang="en-US" sz="1600" b="0" i="0" u="none" strike="noStrike" cap="none" normalizeH="0" baseline="0">
                <a:ln>
                  <a:noFill/>
                </a:ln>
                <a:solidFill>
                  <a:srgbClr val="FCFCFC"/>
                </a:solidFill>
                <a:effectLst/>
                <a:latin typeface="Arial Unicode MS" panose="020B0604020202020204" pitchFamily="34" charset="-128"/>
              </a:rPr>
              <a:t>status</a:t>
            </a:r>
            <a:r>
              <a:rPr kumimoji="0" lang="en-US" altLang="en-US" sz="1600" b="0" i="0" u="none" strike="noStrike" cap="none" normalizeH="0" baseline="0">
                <a:ln>
                  <a:noFill/>
                </a:ln>
                <a:solidFill>
                  <a:srgbClr val="DFDFE0"/>
                </a:solidFill>
                <a:effectLst/>
                <a:latin typeface="Arial Unicode MS" panose="020B0604020202020204" pitchFamily="34" charset="-128"/>
              </a:rPr>
              <a:t>, </a:t>
            </a:r>
            <a:r>
              <a:rPr kumimoji="0" lang="en-US" altLang="en-US" sz="1600" b="0" i="0" u="none" strike="noStrike" cap="none" normalizeH="0" baseline="0" err="1">
                <a:ln>
                  <a:noFill/>
                </a:ln>
                <a:solidFill>
                  <a:srgbClr val="FCFCFC"/>
                </a:solidFill>
                <a:effectLst/>
                <a:latin typeface="Arial Unicode MS" panose="020B0604020202020204" pitchFamily="34" charset="-128"/>
              </a:rPr>
              <a:t>setStatus</a:t>
            </a:r>
            <a:r>
              <a:rPr kumimoji="0" lang="en-US" altLang="en-US" sz="1600" b="0" i="0" u="none" strike="noStrike" cap="none" normalizeH="0" baseline="0">
                <a:ln>
                  <a:noFill/>
                </a:ln>
                <a:solidFill>
                  <a:srgbClr val="DFDFE0"/>
                </a:solidFill>
                <a:effectLst/>
                <a:latin typeface="Arial Unicode MS" panose="020B0604020202020204" pitchFamily="34" charset="-128"/>
              </a:rPr>
              <a:t>] = </a:t>
            </a:r>
            <a:r>
              <a:rPr kumimoji="0" lang="en-US" altLang="en-US" sz="1600" b="0" i="0" u="none" strike="noStrike" cap="none" normalizeH="0" baseline="0" err="1">
                <a:ln>
                  <a:noFill/>
                </a:ln>
                <a:solidFill>
                  <a:srgbClr val="DFDFE0"/>
                </a:solidFill>
                <a:effectLst/>
                <a:latin typeface="Arial Unicode MS" panose="020B0604020202020204" pitchFamily="34" charset="-128"/>
              </a:rPr>
              <a:t>useState</a:t>
            </a:r>
            <a:r>
              <a:rPr kumimoji="0" lang="en-US" altLang="en-US" sz="1600" b="0" i="0" u="none" strike="noStrike" cap="none" normalizeH="0" baseline="0">
                <a:ln>
                  <a:noFill/>
                </a:ln>
                <a:solidFill>
                  <a:srgbClr val="DFDFE0"/>
                </a:solidFill>
                <a:effectLst/>
                <a:latin typeface="Arial Unicode MS" panose="020B0604020202020204" pitchFamily="34" charset="-128"/>
              </a:rPr>
              <a:t>(</a:t>
            </a:r>
            <a:r>
              <a:rPr kumimoji="0" lang="en-US" altLang="en-US" sz="1600" b="0" i="0" u="none" strike="noStrike" cap="none" normalizeH="0" baseline="0">
                <a:ln>
                  <a:noFill/>
                </a:ln>
                <a:solidFill>
                  <a:srgbClr val="FF806C"/>
                </a:solidFill>
                <a:effectLst/>
                <a:latin typeface="Arial Unicode MS" panose="020B0604020202020204" pitchFamily="34" charset="-128"/>
              </a:rPr>
              <a:t>''</a:t>
            </a:r>
            <a:r>
              <a:rPr kumimoji="0" lang="en-US" altLang="en-US" sz="1600" b="0" i="0" u="none" strike="noStrike" cap="none" normalizeH="0" baseline="0">
                <a:ln>
                  <a:noFill/>
                </a:ln>
                <a:solidFill>
                  <a:srgbClr val="DFDFE0"/>
                </a:solidFill>
                <a:effectLst/>
                <a:latin typeface="Arial Unicode MS" panose="020B0604020202020204" pitchFamily="34" charset="-128"/>
              </a:rPr>
              <a:t>);</a:t>
            </a:r>
            <a:br>
              <a:rPr kumimoji="0" lang="en-US" altLang="en-US" sz="1600" b="0" i="0" u="none" strike="noStrike" cap="none" normalizeH="0" baseline="0">
                <a:ln>
                  <a:noFill/>
                </a:ln>
                <a:solidFill>
                  <a:srgbClr val="DFDFE0"/>
                </a:solidFill>
                <a:effectLst/>
                <a:latin typeface="Arial Unicode MS" panose="020B0604020202020204" pitchFamily="34" charset="-128"/>
              </a:rPr>
            </a:br>
            <a:br>
              <a:rPr kumimoji="0" lang="en-US" altLang="en-US" sz="1600" b="0" i="0" u="none" strike="noStrike" cap="none" normalizeH="0" baseline="0">
                <a:ln>
                  <a:noFill/>
                </a:ln>
                <a:solidFill>
                  <a:srgbClr val="DFDFE0"/>
                </a:solidFill>
                <a:effectLst/>
                <a:latin typeface="Arial Unicode MS" panose="020B0604020202020204" pitchFamily="34" charset="-128"/>
              </a:rPr>
            </a:br>
            <a:r>
              <a:rPr kumimoji="0" lang="en-US" altLang="en-US" sz="1600" b="0" i="0" u="none" strike="noStrike" cap="none" normalizeH="0" baseline="0">
                <a:ln>
                  <a:noFill/>
                </a:ln>
                <a:solidFill>
                  <a:srgbClr val="DFDFE0"/>
                </a:solidFill>
                <a:effectLst/>
                <a:latin typeface="Arial Unicode MS" panose="020B0604020202020204" pitchFamily="34" charset="-128"/>
              </a:rPr>
              <a:t>  </a:t>
            </a:r>
            <a:r>
              <a:rPr kumimoji="0" lang="en-US" altLang="en-US" sz="1600" b="0" i="0" u="none" strike="noStrike" cap="none" normalizeH="0" baseline="0" err="1">
                <a:ln>
                  <a:noFill/>
                </a:ln>
                <a:solidFill>
                  <a:srgbClr val="DFDFE0"/>
                </a:solidFill>
                <a:effectLst/>
                <a:latin typeface="Arial Unicode MS" panose="020B0604020202020204" pitchFamily="34" charset="-128"/>
              </a:rPr>
              <a:t>useEffect</a:t>
            </a:r>
            <a:r>
              <a:rPr kumimoji="0" lang="en-US" altLang="en-US" sz="1600" b="0" i="0" u="none" strike="noStrike" cap="none" normalizeH="0" baseline="0">
                <a:ln>
                  <a:noFill/>
                </a:ln>
                <a:solidFill>
                  <a:srgbClr val="DFDFE0"/>
                </a:solidFill>
                <a:effectLst/>
                <a:latin typeface="Arial Unicode MS" panose="020B0604020202020204" pitchFamily="34" charset="-128"/>
              </a:rPr>
              <a:t>(</a:t>
            </a:r>
            <a:r>
              <a:rPr kumimoji="0" lang="en-US" altLang="en-US" sz="1600" b="1" i="0" u="none" strike="noStrike" cap="none" normalizeH="0" baseline="0">
                <a:ln>
                  <a:noFill/>
                </a:ln>
                <a:solidFill>
                  <a:srgbClr val="F97BB0"/>
                </a:solidFill>
                <a:effectLst/>
                <a:latin typeface="Arial Unicode MS" panose="020B0604020202020204" pitchFamily="34" charset="-128"/>
              </a:rPr>
              <a:t>async </a:t>
            </a:r>
            <a:r>
              <a:rPr kumimoji="0" lang="en-US" altLang="en-US" sz="1600" b="0" i="0" u="none" strike="noStrike" cap="none" normalizeH="0" baseline="0">
                <a:ln>
                  <a:noFill/>
                </a:ln>
                <a:solidFill>
                  <a:srgbClr val="DFDFE0"/>
                </a:solidFill>
                <a:effectLst/>
                <a:latin typeface="Arial Unicode MS" panose="020B0604020202020204" pitchFamily="34" charset="-128"/>
              </a:rPr>
              <a:t>() =&gt; {</a:t>
            </a:r>
            <a:br>
              <a:rPr kumimoji="0" lang="en-US" altLang="en-US" sz="1600" b="0" i="0" u="none" strike="noStrike" cap="none" normalizeH="0" baseline="0">
                <a:ln>
                  <a:noFill/>
                </a:ln>
                <a:solidFill>
                  <a:srgbClr val="DFDFE0"/>
                </a:solidFill>
                <a:effectLst/>
                <a:latin typeface="Arial Unicode MS" panose="020B0604020202020204" pitchFamily="34" charset="-128"/>
              </a:rPr>
            </a:br>
            <a:r>
              <a:rPr kumimoji="0" lang="en-US" altLang="en-US" sz="1600" b="0" i="0" u="none" strike="noStrike" cap="none" normalizeH="0" baseline="0">
                <a:ln>
                  <a:noFill/>
                </a:ln>
                <a:solidFill>
                  <a:srgbClr val="DFDFE0"/>
                </a:solidFill>
                <a:effectLst/>
                <a:latin typeface="Arial Unicode MS" panose="020B0604020202020204" pitchFamily="34" charset="-128"/>
              </a:rPr>
              <a:t>    </a:t>
            </a:r>
            <a:r>
              <a:rPr kumimoji="0" lang="en-US" altLang="en-US" sz="1600" b="1" i="0" u="none" strike="noStrike" cap="none" normalizeH="0" baseline="0">
                <a:ln>
                  <a:noFill/>
                </a:ln>
                <a:solidFill>
                  <a:srgbClr val="F97BB0"/>
                </a:solidFill>
                <a:effectLst/>
                <a:latin typeface="Arial Unicode MS" panose="020B0604020202020204" pitchFamily="34" charset="-128"/>
              </a:rPr>
              <a:t>await </a:t>
            </a:r>
            <a:r>
              <a:rPr kumimoji="0" lang="en-US" altLang="en-US" sz="1600" b="0" i="0" u="none" strike="noStrike" cap="none" normalizeH="0" baseline="0" err="1">
                <a:ln>
                  <a:noFill/>
                </a:ln>
                <a:solidFill>
                  <a:srgbClr val="DFDFE0"/>
                </a:solidFill>
                <a:effectLst/>
                <a:latin typeface="Arial Unicode MS" panose="020B0604020202020204" pitchFamily="34" charset="-128"/>
              </a:rPr>
              <a:t>asyncOperation</a:t>
            </a:r>
            <a:r>
              <a:rPr kumimoji="0" lang="en-US" altLang="en-US" sz="1600" b="0" i="0" u="none" strike="noStrike" cap="none" normalizeH="0" baseline="0">
                <a:ln>
                  <a:noFill/>
                </a:ln>
                <a:solidFill>
                  <a:srgbClr val="DFDFE0"/>
                </a:solidFill>
                <a:effectLst/>
                <a:latin typeface="Arial Unicode MS" panose="020B0604020202020204" pitchFamily="34" charset="-128"/>
              </a:rPr>
              <a:t>();</a:t>
            </a:r>
            <a:br>
              <a:rPr kumimoji="0" lang="en-US" altLang="en-US" sz="1600" b="0" i="0" u="none" strike="noStrike" cap="none" normalizeH="0" baseline="0">
                <a:ln>
                  <a:noFill/>
                </a:ln>
                <a:solidFill>
                  <a:srgbClr val="DFDFE0"/>
                </a:solidFill>
                <a:effectLst/>
                <a:latin typeface="Arial Unicode MS" panose="020B0604020202020204" pitchFamily="34" charset="-128"/>
              </a:rPr>
            </a:br>
            <a:r>
              <a:rPr kumimoji="0" lang="en-US" altLang="en-US" sz="1600" b="0" i="0" u="none" strike="noStrike" cap="none" normalizeH="0" baseline="0">
                <a:ln>
                  <a:noFill/>
                </a:ln>
                <a:solidFill>
                  <a:srgbClr val="DFDFE0"/>
                </a:solidFill>
                <a:effectLst/>
                <a:latin typeface="Arial Unicode MS" panose="020B0604020202020204" pitchFamily="34" charset="-128"/>
              </a:rPr>
              <a:t>    </a:t>
            </a:r>
            <a:r>
              <a:rPr kumimoji="0" lang="en-US" altLang="en-US" sz="1600" b="1" i="0" u="none" strike="noStrike" cap="none" normalizeH="0" baseline="0">
                <a:ln>
                  <a:noFill/>
                </a:ln>
                <a:solidFill>
                  <a:srgbClr val="F97BB0"/>
                </a:solidFill>
                <a:effectLst/>
                <a:latin typeface="Arial Unicode MS" panose="020B0604020202020204" pitchFamily="34" charset="-128"/>
              </a:rPr>
              <a:t>if </a:t>
            </a:r>
            <a:r>
              <a:rPr kumimoji="0" lang="en-US" altLang="en-US" sz="1600" b="0" i="0" u="none" strike="noStrike" cap="none" normalizeH="0" baseline="0">
                <a:ln>
                  <a:noFill/>
                </a:ln>
                <a:solidFill>
                  <a:srgbClr val="DFDFE0"/>
                </a:solidFill>
                <a:effectLst/>
                <a:latin typeface="Arial Unicode MS" panose="020B0604020202020204" pitchFamily="34" charset="-128"/>
              </a:rPr>
              <a:t>(isMounted()) {</a:t>
            </a:r>
            <a:br>
              <a:rPr kumimoji="0" lang="en-US" altLang="en-US" sz="1600" b="0" i="0" u="none" strike="noStrike" cap="none" normalizeH="0" baseline="0">
                <a:ln>
                  <a:noFill/>
                </a:ln>
                <a:solidFill>
                  <a:srgbClr val="DFDFE0"/>
                </a:solidFill>
                <a:effectLst/>
                <a:latin typeface="Arial Unicode MS" panose="020B0604020202020204" pitchFamily="34" charset="-128"/>
              </a:rPr>
            </a:br>
            <a:r>
              <a:rPr kumimoji="0" lang="en-US" altLang="en-US" sz="1600" b="0" i="0" u="none" strike="noStrike" cap="none" normalizeH="0" baseline="0">
                <a:ln>
                  <a:noFill/>
                </a:ln>
                <a:solidFill>
                  <a:srgbClr val="DFDFE0"/>
                </a:solidFill>
                <a:effectLst/>
                <a:latin typeface="Arial Unicode MS" panose="020B0604020202020204" pitchFamily="34" charset="-128"/>
              </a:rPr>
              <a:t>      </a:t>
            </a:r>
            <a:r>
              <a:rPr kumimoji="0" lang="en-US" altLang="en-US" sz="1600" b="0" i="0" u="none" strike="noStrike" cap="none" normalizeH="0" baseline="0" err="1">
                <a:ln>
                  <a:noFill/>
                </a:ln>
                <a:solidFill>
                  <a:srgbClr val="FCFCFC"/>
                </a:solidFill>
                <a:effectLst/>
                <a:latin typeface="Arial Unicode MS" panose="020B0604020202020204" pitchFamily="34" charset="-128"/>
              </a:rPr>
              <a:t>setStatus</a:t>
            </a:r>
            <a:r>
              <a:rPr kumimoji="0" lang="en-US" altLang="en-US" sz="1600" b="0" i="0" u="none" strike="noStrike" cap="none" normalizeH="0" baseline="0">
                <a:ln>
                  <a:noFill/>
                </a:ln>
                <a:solidFill>
                  <a:srgbClr val="DFDFE0"/>
                </a:solidFill>
                <a:effectLst/>
                <a:latin typeface="Arial Unicode MS" panose="020B0604020202020204" pitchFamily="34" charset="-128"/>
              </a:rPr>
              <a:t>(</a:t>
            </a:r>
            <a:r>
              <a:rPr kumimoji="0" lang="en-US" altLang="en-US" sz="1600" b="0" i="0" u="none" strike="noStrike" cap="none" normalizeH="0" baseline="0">
                <a:ln>
                  <a:noFill/>
                </a:ln>
                <a:solidFill>
                  <a:srgbClr val="FF806C"/>
                </a:solidFill>
                <a:effectLst/>
                <a:latin typeface="Arial Unicode MS" panose="020B0604020202020204" pitchFamily="34" charset="-128"/>
              </a:rPr>
              <a:t>'Great success'</a:t>
            </a:r>
            <a:r>
              <a:rPr kumimoji="0" lang="en-US" altLang="en-US" sz="1600" b="0" i="0" u="none" strike="noStrike" cap="none" normalizeH="0" baseline="0">
                <a:ln>
                  <a:noFill/>
                </a:ln>
                <a:solidFill>
                  <a:srgbClr val="DFDFE0"/>
                </a:solidFill>
                <a:effectLst/>
                <a:latin typeface="Arial Unicode MS" panose="020B0604020202020204" pitchFamily="34" charset="-128"/>
              </a:rPr>
              <a:t>);</a:t>
            </a:r>
            <a:br>
              <a:rPr kumimoji="0" lang="en-US" altLang="en-US" sz="1600" b="0" i="0" u="none" strike="noStrike" cap="none" normalizeH="0" baseline="0">
                <a:ln>
                  <a:noFill/>
                </a:ln>
                <a:solidFill>
                  <a:srgbClr val="DFDFE0"/>
                </a:solidFill>
                <a:effectLst/>
                <a:latin typeface="Arial Unicode MS" panose="020B0604020202020204" pitchFamily="34" charset="-128"/>
              </a:rPr>
            </a:br>
            <a:r>
              <a:rPr kumimoji="0" lang="en-US" altLang="en-US" sz="1600" b="0" i="0" u="none" strike="noStrike" cap="none" normalizeH="0" baseline="0">
                <a:ln>
                  <a:noFill/>
                </a:ln>
                <a:solidFill>
                  <a:srgbClr val="DFDFE0"/>
                </a:solidFill>
                <a:effectLst/>
                <a:latin typeface="Arial Unicode MS" panose="020B0604020202020204" pitchFamily="34" charset="-128"/>
              </a:rPr>
              <a:t>    }</a:t>
            </a:r>
            <a:br>
              <a:rPr kumimoji="0" lang="en-US" altLang="en-US" sz="1600" b="0" i="0" u="none" strike="noStrike" cap="none" normalizeH="0" baseline="0">
                <a:ln>
                  <a:noFill/>
                </a:ln>
                <a:solidFill>
                  <a:srgbClr val="DFDFE0"/>
                </a:solidFill>
                <a:effectLst/>
                <a:latin typeface="Arial Unicode MS" panose="020B0604020202020204" pitchFamily="34" charset="-128"/>
              </a:rPr>
            </a:br>
            <a:r>
              <a:rPr kumimoji="0" lang="en-US" altLang="en-US" sz="1600" b="0" i="0" u="none" strike="noStrike" cap="none" normalizeH="0" baseline="0">
                <a:ln>
                  <a:noFill/>
                </a:ln>
                <a:solidFill>
                  <a:srgbClr val="DFDFE0"/>
                </a:solidFill>
                <a:effectLst/>
                <a:latin typeface="Arial Unicode MS" panose="020B0604020202020204" pitchFamily="34" charset="-128"/>
              </a:rPr>
              <a:t>  }, []);</a:t>
            </a:r>
            <a:br>
              <a:rPr kumimoji="0" lang="en-US" altLang="en-US" sz="1600" b="0" i="0" u="none" strike="noStrike" cap="none" normalizeH="0" baseline="0">
                <a:ln>
                  <a:noFill/>
                </a:ln>
                <a:solidFill>
                  <a:srgbClr val="DFDFE0"/>
                </a:solidFill>
                <a:effectLst/>
                <a:latin typeface="Arial Unicode MS" panose="020B0604020202020204" pitchFamily="34" charset="-128"/>
              </a:rPr>
            </a:br>
            <a:br>
              <a:rPr kumimoji="0" lang="en-US" altLang="en-US" sz="1600" b="0" i="0" u="none" strike="noStrike" cap="none" normalizeH="0" baseline="0">
                <a:ln>
                  <a:noFill/>
                </a:ln>
                <a:solidFill>
                  <a:srgbClr val="DFDFE0"/>
                </a:solidFill>
                <a:effectLst/>
                <a:latin typeface="Arial Unicode MS" panose="020B0604020202020204" pitchFamily="34" charset="-128"/>
              </a:rPr>
            </a:br>
            <a:r>
              <a:rPr kumimoji="0" lang="en-US" altLang="en-US" sz="1600" b="0" i="0" u="none" strike="noStrike" cap="none" normalizeH="0" baseline="0">
                <a:ln>
                  <a:noFill/>
                </a:ln>
                <a:solidFill>
                  <a:srgbClr val="DFDFE0"/>
                </a:solidFill>
                <a:effectLst/>
                <a:latin typeface="Arial Unicode MS" panose="020B0604020202020204" pitchFamily="34" charset="-128"/>
              </a:rPr>
              <a:t>  </a:t>
            </a:r>
            <a:r>
              <a:rPr kumimoji="0" lang="en-US" altLang="en-US" sz="1600" b="1" i="0" u="none" strike="noStrike" cap="none" normalizeH="0" baseline="0">
                <a:ln>
                  <a:noFill/>
                </a:ln>
                <a:solidFill>
                  <a:srgbClr val="F97BB0"/>
                </a:solidFill>
                <a:effectLst/>
                <a:latin typeface="Arial Unicode MS" panose="020B0604020202020204" pitchFamily="34" charset="-128"/>
              </a:rPr>
              <a:t>return </a:t>
            </a:r>
            <a:r>
              <a:rPr kumimoji="0" lang="en-US" altLang="en-US" sz="1600" b="0" i="0" u="none" strike="noStrike" cap="none" normalizeH="0" baseline="0">
                <a:ln>
                  <a:noFill/>
                </a:ln>
                <a:solidFill>
                  <a:srgbClr val="DFDFE0"/>
                </a:solidFill>
                <a:effectLst/>
                <a:latin typeface="Arial Unicode MS" panose="020B0604020202020204" pitchFamily="34" charset="-128"/>
              </a:rPr>
              <a:t>&lt;</a:t>
            </a:r>
            <a:r>
              <a:rPr kumimoji="0" lang="en-US" altLang="en-US" sz="1600" b="1" i="0" u="none" strike="noStrike" cap="none" normalizeH="0" baseline="0">
                <a:ln>
                  <a:noFill/>
                </a:ln>
                <a:solidFill>
                  <a:srgbClr val="F97BB0"/>
                </a:solidFill>
                <a:effectLst/>
                <a:latin typeface="Arial Unicode MS" panose="020B0604020202020204" pitchFamily="34" charset="-128"/>
              </a:rPr>
              <a:t>div</a:t>
            </a:r>
            <a:r>
              <a:rPr kumimoji="0" lang="en-US" altLang="en-US" sz="1600" b="0" i="0" u="none" strike="noStrike" cap="none" normalizeH="0" baseline="0">
                <a:ln>
                  <a:noFill/>
                </a:ln>
                <a:solidFill>
                  <a:srgbClr val="DFDFE0"/>
                </a:solidFill>
                <a:effectLst/>
                <a:latin typeface="Arial Unicode MS" panose="020B0604020202020204" pitchFamily="34" charset="-128"/>
              </a:rPr>
              <a:t>&gt;{</a:t>
            </a:r>
            <a:r>
              <a:rPr kumimoji="0" lang="en-US" altLang="en-US" sz="1600" b="0" i="0" u="none" strike="noStrike" cap="none" normalizeH="0" baseline="0">
                <a:ln>
                  <a:noFill/>
                </a:ln>
                <a:solidFill>
                  <a:srgbClr val="FCFCFC"/>
                </a:solidFill>
                <a:effectLst/>
                <a:latin typeface="Arial Unicode MS" panose="020B0604020202020204" pitchFamily="34" charset="-128"/>
              </a:rPr>
              <a:t>status</a:t>
            </a:r>
            <a:r>
              <a:rPr kumimoji="0" lang="en-US" altLang="en-US" sz="1600" b="0" i="0" u="none" strike="noStrike" cap="none" normalizeH="0" baseline="0">
                <a:ln>
                  <a:noFill/>
                </a:ln>
                <a:solidFill>
                  <a:srgbClr val="DFDFE0"/>
                </a:solidFill>
                <a:effectLst/>
                <a:latin typeface="Arial Unicode MS" panose="020B0604020202020204" pitchFamily="34" charset="-128"/>
              </a:rPr>
              <a:t>}&lt;/</a:t>
            </a:r>
            <a:r>
              <a:rPr kumimoji="0" lang="en-US" altLang="en-US" sz="1600" b="1" i="0" u="none" strike="noStrike" cap="none" normalizeH="0" baseline="0">
                <a:ln>
                  <a:noFill/>
                </a:ln>
                <a:solidFill>
                  <a:srgbClr val="F97BB0"/>
                </a:solidFill>
                <a:effectLst/>
                <a:latin typeface="Arial Unicode MS" panose="020B0604020202020204" pitchFamily="34" charset="-128"/>
              </a:rPr>
              <a:t>div</a:t>
            </a:r>
            <a:r>
              <a:rPr kumimoji="0" lang="en-US" altLang="en-US" sz="1600" b="0" i="0" u="none" strike="noStrike" cap="none" normalizeH="0" baseline="0">
                <a:ln>
                  <a:noFill/>
                </a:ln>
                <a:solidFill>
                  <a:srgbClr val="DFDFE0"/>
                </a:solidFill>
                <a:effectLst/>
                <a:latin typeface="Arial Unicode MS" panose="020B0604020202020204" pitchFamily="34" charset="-128"/>
              </a:rPr>
              <a:t>&gt;;</a:t>
            </a:r>
            <a:br>
              <a:rPr kumimoji="0" lang="en-US" altLang="en-US" sz="1600" b="0" i="0" u="none" strike="noStrike" cap="none" normalizeH="0" baseline="0">
                <a:ln>
                  <a:noFill/>
                </a:ln>
                <a:solidFill>
                  <a:srgbClr val="DFDFE0"/>
                </a:solidFill>
                <a:effectLst/>
                <a:latin typeface="Arial Unicode MS" panose="020B0604020202020204" pitchFamily="34" charset="-128"/>
              </a:rPr>
            </a:br>
            <a:r>
              <a:rPr kumimoji="0" lang="en-US" altLang="en-US" sz="1600" b="0" i="0" u="none" strike="noStrike" cap="none" normalizeH="0" baseline="0">
                <a:ln>
                  <a:noFill/>
                </a:ln>
                <a:solidFill>
                  <a:srgbClr val="DFDFE0"/>
                </a:solidFill>
                <a:effectLst/>
                <a:latin typeface="Arial Unicode MS" panose="020B0604020202020204" pitchFamily="34" charset="-128"/>
              </a:rPr>
              <a:t>}</a:t>
            </a:r>
            <a:endParaRPr kumimoji="0" lang="en-US" altLang="en-US" sz="1600" b="0" i="0" u="none" strike="noStrike" cap="none" normalizeH="0" baseline="0">
              <a:ln>
                <a:noFill/>
              </a:ln>
              <a:solidFill>
                <a:schemeClr val="tx1"/>
              </a:solidFill>
              <a:effectLst/>
              <a:latin typeface="Arial" panose="020B0604020202020204" pitchFamily="34" charset="0"/>
            </a:endParaRPr>
          </a:p>
        </p:txBody>
      </p:sp>
      <p:sp>
        <p:nvSpPr>
          <p:cNvPr id="14" name="Rectangle 1">
            <a:extLst>
              <a:ext uri="{FF2B5EF4-FFF2-40B4-BE49-F238E27FC236}">
                <a16:creationId xmlns:a16="http://schemas.microsoft.com/office/drawing/2014/main" id="{0BDC31B0-9E4B-4FB9-B34E-E237F2BDEFA7}"/>
              </a:ext>
            </a:extLst>
          </p:cNvPr>
          <p:cNvSpPr>
            <a:spLocks noChangeArrowheads="1"/>
          </p:cNvSpPr>
          <p:nvPr/>
        </p:nvSpPr>
        <p:spPr bwMode="auto">
          <a:xfrm>
            <a:off x="7263687" y="3138418"/>
            <a:ext cx="4226487" cy="286232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CC7832"/>
                </a:solidFill>
                <a:effectLst/>
                <a:latin typeface="JetBrains Mono"/>
              </a:rPr>
              <a:t>const </a:t>
            </a:r>
            <a:r>
              <a:rPr kumimoji="0" lang="en-US" altLang="en-US" sz="1200" b="0" i="0" u="none" strike="noStrike" cap="none" normalizeH="0" baseline="0">
                <a:ln>
                  <a:noFill/>
                </a:ln>
                <a:solidFill>
                  <a:srgbClr val="A9B7C6"/>
                </a:solidFill>
                <a:effectLst/>
                <a:latin typeface="JetBrains Mono"/>
              </a:rPr>
              <a:t>[</a:t>
            </a:r>
            <a:r>
              <a:rPr kumimoji="0" lang="en-US" altLang="en-US" sz="1200" b="1" i="1" u="none" strike="noStrike" cap="none" normalizeH="0" baseline="0" err="1">
                <a:ln>
                  <a:noFill/>
                </a:ln>
                <a:solidFill>
                  <a:srgbClr val="9876AA"/>
                </a:solidFill>
                <a:effectLst/>
                <a:latin typeface="JetBrains Mono"/>
              </a:rPr>
              <a:t>isVisible</a:t>
            </a:r>
            <a:r>
              <a:rPr kumimoji="0" lang="en-US" altLang="en-US" sz="1200" b="0" i="0" u="none" strike="noStrike" cap="none" normalizeH="0" baseline="0">
                <a:ln>
                  <a:noFill/>
                </a:ln>
                <a:solidFill>
                  <a:srgbClr val="CC7832"/>
                </a:solidFill>
                <a:effectLst/>
                <a:latin typeface="JetBrains Mono"/>
              </a:rPr>
              <a:t>, </a:t>
            </a:r>
            <a:r>
              <a:rPr kumimoji="0" lang="en-US" altLang="en-US" sz="1200" b="1" i="1" u="none" strike="noStrike" cap="none" normalizeH="0" baseline="0" err="1">
                <a:ln>
                  <a:noFill/>
                </a:ln>
                <a:solidFill>
                  <a:srgbClr val="9876AA"/>
                </a:solidFill>
                <a:effectLst/>
                <a:latin typeface="JetBrains Mono"/>
              </a:rPr>
              <a:t>setIsVisible</a:t>
            </a:r>
            <a:r>
              <a:rPr kumimoji="0" lang="en-US" altLang="en-US" sz="1200" b="0" i="0" u="none" strike="noStrike" cap="none" normalizeH="0" baseline="0">
                <a:ln>
                  <a:noFill/>
                </a:ln>
                <a:solidFill>
                  <a:srgbClr val="CC7832"/>
                </a:solidFill>
                <a:effectLst/>
                <a:latin typeface="JetBrains Mono"/>
              </a:rPr>
              <a:t>, </a:t>
            </a:r>
            <a:r>
              <a:rPr kumimoji="0" lang="en-US" altLang="en-US" sz="1200" b="0" i="0" u="none" strike="noStrike" cap="none" normalizeH="0" baseline="0">
                <a:ln>
                  <a:noFill/>
                </a:ln>
                <a:solidFill>
                  <a:srgbClr val="A9B7C6"/>
                </a:solidFill>
                <a:effectLst/>
                <a:latin typeface="JetBrains Mono"/>
              </a:rPr>
              <a:t>] = </a:t>
            </a:r>
            <a:r>
              <a:rPr kumimoji="0" lang="en-US" altLang="en-US" sz="1200" b="0" i="0" u="none" strike="noStrike" cap="none" normalizeH="0" baseline="0" err="1">
                <a:ln>
                  <a:noFill/>
                </a:ln>
                <a:solidFill>
                  <a:srgbClr val="A9B7C6"/>
                </a:solidFill>
                <a:effectLst/>
                <a:latin typeface="JetBrains Mono"/>
              </a:rPr>
              <a:t>useState</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CC7832"/>
                </a:solidFill>
                <a:effectLst/>
                <a:latin typeface="JetBrains Mono"/>
              </a:rPr>
              <a:t>true</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CC7832"/>
                </a:solidFill>
                <a:effectLst/>
                <a:latin typeface="JetBrains Mono"/>
              </a:rPr>
              <a:t>;</a:t>
            </a:r>
            <a:br>
              <a:rPr kumimoji="0" lang="en-US" altLang="en-US" sz="1200" b="0" i="0" u="none" strike="noStrike" cap="none" normalizeH="0" baseline="0">
                <a:ln>
                  <a:noFill/>
                </a:ln>
                <a:solidFill>
                  <a:srgbClr val="CC7832"/>
                </a:solidFill>
                <a:effectLst/>
                <a:latin typeface="JetBrains Mono"/>
              </a:rPr>
            </a:br>
            <a:br>
              <a:rPr kumimoji="0" lang="en-US" altLang="en-US" sz="1200" b="0" i="0" u="none" strike="noStrike" cap="none" normalizeH="0" baseline="0">
                <a:ln>
                  <a:noFill/>
                </a:ln>
                <a:solidFill>
                  <a:srgbClr val="CC7832"/>
                </a:solidFill>
                <a:effectLst/>
                <a:latin typeface="JetBrains Mono"/>
              </a:rPr>
            </a:br>
            <a:r>
              <a:rPr kumimoji="0" lang="en-US" altLang="en-US" sz="1200" b="0" i="0" u="none" strike="noStrike" cap="none" normalizeH="0" baseline="0" err="1">
                <a:ln>
                  <a:noFill/>
                </a:ln>
                <a:solidFill>
                  <a:srgbClr val="A9B7C6"/>
                </a:solidFill>
                <a:effectLst/>
                <a:latin typeface="JetBrains Mono"/>
              </a:rPr>
              <a:t>useEffect</a:t>
            </a:r>
            <a:r>
              <a:rPr kumimoji="0" lang="en-US" altLang="en-US" sz="1200" b="0" i="0" u="none" strike="noStrike" cap="none" normalizeH="0" baseline="0">
                <a:ln>
                  <a:noFill/>
                </a:ln>
                <a:solidFill>
                  <a:srgbClr val="A9B7C6"/>
                </a:solidFill>
                <a:effectLst/>
                <a:latin typeface="JetBrains Mono"/>
              </a:rPr>
              <a:t>(() =&gt; {</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a:t>
            </a:r>
            <a:r>
              <a:rPr kumimoji="0" lang="en-US" altLang="en-US" sz="1200" b="0" i="0" u="none" strike="noStrike" cap="none" normalizeH="0" baseline="0">
                <a:ln>
                  <a:noFill/>
                </a:ln>
                <a:solidFill>
                  <a:srgbClr val="CC7832"/>
                </a:solidFill>
                <a:effectLst/>
                <a:latin typeface="JetBrains Mono"/>
              </a:rPr>
              <a:t>let </a:t>
            </a:r>
            <a:r>
              <a:rPr kumimoji="0" lang="en-US" altLang="en-US" sz="1200" b="0" i="0" u="none" strike="noStrike" cap="none" normalizeH="0" baseline="0">
                <a:ln>
                  <a:noFill/>
                </a:ln>
                <a:solidFill>
                  <a:srgbClr val="A9B7C6"/>
                </a:solidFill>
                <a:effectLst/>
                <a:latin typeface="JetBrains Mono"/>
              </a:rPr>
              <a:t>cancel = </a:t>
            </a:r>
            <a:r>
              <a:rPr kumimoji="0" lang="en-US" altLang="en-US" sz="1200" b="0" i="0" u="none" strike="noStrike" cap="none" normalizeH="0" baseline="0">
                <a:ln>
                  <a:noFill/>
                </a:ln>
                <a:solidFill>
                  <a:srgbClr val="CC7832"/>
                </a:solidFill>
                <a:effectLst/>
                <a:latin typeface="JetBrains Mono"/>
              </a:rPr>
              <a:t>false;</a:t>
            </a:r>
            <a:br>
              <a:rPr kumimoji="0" lang="en-US" altLang="en-US" sz="1200" b="0" i="0" u="none" strike="noStrike" cap="none" normalizeH="0" baseline="0">
                <a:ln>
                  <a:noFill/>
                </a:ln>
                <a:solidFill>
                  <a:srgbClr val="CC7832"/>
                </a:solidFill>
                <a:effectLst/>
                <a:latin typeface="JetBrains Mono"/>
              </a:rPr>
            </a:br>
            <a:br>
              <a:rPr kumimoji="0" lang="en-US" altLang="en-US" sz="1200" b="0" i="0" u="none" strike="noStrike" cap="none" normalizeH="0" baseline="0">
                <a:ln>
                  <a:noFill/>
                </a:ln>
                <a:solidFill>
                  <a:srgbClr val="CC7832"/>
                </a:solidFill>
                <a:effectLst/>
                <a:latin typeface="JetBrains Mono"/>
              </a:rPr>
            </a:br>
            <a:r>
              <a:rPr kumimoji="0" lang="en-US" altLang="en-US" sz="1200" b="0" i="0" u="none" strike="noStrike" cap="none" normalizeH="0" baseline="0">
                <a:ln>
                  <a:noFill/>
                </a:ln>
                <a:solidFill>
                  <a:srgbClr val="CC7832"/>
                </a:solidFill>
                <a:effectLst/>
                <a:latin typeface="JetBrains Mono"/>
              </a:rPr>
              <a:t>  </a:t>
            </a:r>
            <a:r>
              <a:rPr kumimoji="0" lang="en-US" altLang="en-US" sz="1200" b="0" i="0" u="none" strike="noStrike" cap="none" normalizeH="0" baseline="0" err="1">
                <a:ln>
                  <a:noFill/>
                </a:ln>
                <a:solidFill>
                  <a:srgbClr val="A9B7C6"/>
                </a:solidFill>
                <a:effectLst/>
                <a:latin typeface="JetBrains Mono"/>
              </a:rPr>
              <a:t>someAsyncFunction</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FFC66D"/>
                </a:solidFill>
                <a:effectLst/>
                <a:latin typeface="JetBrains Mono"/>
              </a:rPr>
              <a:t>then</a:t>
            </a:r>
            <a:r>
              <a:rPr kumimoji="0" lang="en-US" altLang="en-US" sz="1200" b="0" i="0" u="none" strike="noStrike" cap="none" normalizeH="0" baseline="0">
                <a:ln>
                  <a:noFill/>
                </a:ln>
                <a:solidFill>
                  <a:srgbClr val="A9B7C6"/>
                </a:solidFill>
                <a:effectLst/>
                <a:latin typeface="JetBrains Mono"/>
              </a:rPr>
              <a:t>(() =&gt; {</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a:t>
            </a:r>
            <a:r>
              <a:rPr kumimoji="0" lang="en-US" altLang="en-US" sz="1200" b="0" i="0" u="none" strike="noStrike" cap="none" normalizeH="0" baseline="0">
                <a:ln>
                  <a:noFill/>
                </a:ln>
                <a:solidFill>
                  <a:srgbClr val="CC7832"/>
                </a:solidFill>
                <a:effectLst/>
                <a:latin typeface="JetBrains Mono"/>
              </a:rPr>
              <a:t>if </a:t>
            </a:r>
            <a:r>
              <a:rPr kumimoji="0" lang="en-US" altLang="en-US" sz="1200" b="0" i="0" u="none" strike="noStrike" cap="none" normalizeH="0" baseline="0">
                <a:ln>
                  <a:noFill/>
                </a:ln>
                <a:solidFill>
                  <a:srgbClr val="A9B7C6"/>
                </a:solidFill>
                <a:effectLst/>
                <a:latin typeface="JetBrains Mono"/>
              </a:rPr>
              <a:t>(cancel) </a:t>
            </a:r>
            <a:r>
              <a:rPr kumimoji="0" lang="en-US" altLang="en-US" sz="1200" b="0" i="0" u="none" strike="noStrike" cap="none" normalizeH="0" baseline="0">
                <a:ln>
                  <a:noFill/>
                </a:ln>
                <a:solidFill>
                  <a:srgbClr val="CC7832"/>
                </a:solidFill>
                <a:effectLst/>
                <a:latin typeface="JetBrains Mono"/>
              </a:rPr>
              <a:t>return;</a:t>
            </a:r>
            <a:br>
              <a:rPr kumimoji="0" lang="en-US" altLang="en-US" sz="1200" b="0" i="0" u="none" strike="noStrike" cap="none" normalizeH="0" baseline="0">
                <a:ln>
                  <a:noFill/>
                </a:ln>
                <a:solidFill>
                  <a:srgbClr val="CC7832"/>
                </a:solidFill>
                <a:effectLst/>
                <a:latin typeface="JetBrains Mono"/>
              </a:rPr>
            </a:br>
            <a:r>
              <a:rPr kumimoji="0" lang="en-US" altLang="en-US" sz="1200" b="0" i="0" u="none" strike="noStrike" cap="none" normalizeH="0" baseline="0">
                <a:ln>
                  <a:noFill/>
                </a:ln>
                <a:solidFill>
                  <a:srgbClr val="CC7832"/>
                </a:solidFill>
                <a:effectLst/>
                <a:latin typeface="JetBrains Mono"/>
              </a:rPr>
              <a:t>    </a:t>
            </a:r>
            <a:r>
              <a:rPr kumimoji="0" lang="en-US" altLang="en-US" sz="1200" b="1" i="1" u="none" strike="noStrike" cap="none" normalizeH="0" baseline="0" err="1">
                <a:ln>
                  <a:noFill/>
                </a:ln>
                <a:solidFill>
                  <a:srgbClr val="9876AA"/>
                </a:solidFill>
                <a:effectLst/>
                <a:latin typeface="JetBrains Mono"/>
              </a:rPr>
              <a:t>setIsVisible</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CC7832"/>
                </a:solidFill>
                <a:effectLst/>
                <a:latin typeface="JetBrains Mono"/>
              </a:rPr>
              <a:t>false</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CC7832"/>
                </a:solidFill>
                <a:effectLst/>
                <a:latin typeface="JetBrains Mono"/>
              </a:rPr>
              <a:t>;</a:t>
            </a:r>
            <a:br>
              <a:rPr kumimoji="0" lang="en-US" altLang="en-US" sz="1200" b="0" i="0" u="none" strike="noStrike" cap="none" normalizeH="0" baseline="0">
                <a:ln>
                  <a:noFill/>
                </a:ln>
                <a:solidFill>
                  <a:srgbClr val="CC7832"/>
                </a:solidFill>
                <a:effectLst/>
                <a:latin typeface="JetBrains Mono"/>
              </a:rPr>
            </a:br>
            <a:r>
              <a:rPr kumimoji="0" lang="en-US" altLang="en-US" sz="1200" b="0" i="0" u="none" strike="noStrike" cap="none" normalizeH="0" baseline="0">
                <a:ln>
                  <a:noFill/>
                </a:ln>
                <a:solidFill>
                  <a:srgbClr val="CC7832"/>
                </a:solidFill>
                <a:effectLst/>
                <a:latin typeface="JetBrains Mono"/>
              </a:rPr>
              <a:t>  </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CC7832"/>
                </a:solidFill>
                <a:effectLst/>
                <a:latin typeface="JetBrains Mono"/>
              </a:rPr>
              <a:t>;</a:t>
            </a:r>
            <a:br>
              <a:rPr kumimoji="0" lang="en-US" altLang="en-US" sz="1200" b="0" i="0" u="none" strike="noStrike" cap="none" normalizeH="0" baseline="0">
                <a:ln>
                  <a:noFill/>
                </a:ln>
                <a:solidFill>
                  <a:srgbClr val="CC7832"/>
                </a:solidFill>
                <a:effectLst/>
                <a:latin typeface="JetBrains Mono"/>
              </a:rPr>
            </a:br>
            <a:br>
              <a:rPr kumimoji="0" lang="en-US" altLang="en-US" sz="1200" b="0" i="0" u="none" strike="noStrike" cap="none" normalizeH="0" baseline="0">
                <a:ln>
                  <a:noFill/>
                </a:ln>
                <a:solidFill>
                  <a:srgbClr val="CC7832"/>
                </a:solidFill>
                <a:effectLst/>
                <a:latin typeface="JetBrains Mono"/>
              </a:rPr>
            </a:br>
            <a:r>
              <a:rPr kumimoji="0" lang="en-US" altLang="en-US" sz="1200" b="0" i="0" u="none" strike="noStrike" cap="none" normalizeH="0" baseline="0">
                <a:ln>
                  <a:noFill/>
                </a:ln>
                <a:solidFill>
                  <a:srgbClr val="CC7832"/>
                </a:solidFill>
                <a:effectLst/>
                <a:latin typeface="JetBrains Mono"/>
              </a:rPr>
              <a:t>  return </a:t>
            </a:r>
            <a:r>
              <a:rPr kumimoji="0" lang="en-US" altLang="en-US" sz="1200" b="0" i="0" u="none" strike="noStrike" cap="none" normalizeH="0" baseline="0">
                <a:ln>
                  <a:noFill/>
                </a:ln>
                <a:solidFill>
                  <a:srgbClr val="A9B7C6"/>
                </a:solidFill>
                <a:effectLst/>
                <a:latin typeface="JetBrains Mono"/>
              </a:rPr>
              <a:t>() =&gt; {</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cancel = </a:t>
            </a:r>
            <a:r>
              <a:rPr kumimoji="0" lang="en-US" altLang="en-US" sz="1200" b="0" i="0" u="none" strike="noStrike" cap="none" normalizeH="0" baseline="0">
                <a:ln>
                  <a:noFill/>
                </a:ln>
                <a:solidFill>
                  <a:srgbClr val="CC7832"/>
                </a:solidFill>
                <a:effectLst/>
                <a:latin typeface="JetBrains Mono"/>
              </a:rPr>
              <a:t>true;</a:t>
            </a:r>
            <a:br>
              <a:rPr kumimoji="0" lang="en-US" altLang="en-US" sz="1200" b="0" i="0" u="none" strike="noStrike" cap="none" normalizeH="0" baseline="0">
                <a:ln>
                  <a:noFill/>
                </a:ln>
                <a:solidFill>
                  <a:srgbClr val="CC7832"/>
                </a:solidFill>
                <a:effectLst/>
                <a:latin typeface="JetBrains Mono"/>
              </a:rPr>
            </a:br>
            <a:r>
              <a:rPr kumimoji="0" lang="en-US" altLang="en-US" sz="1200" b="0" i="0" u="none" strike="noStrike" cap="none" normalizeH="0" baseline="0">
                <a:ln>
                  <a:noFill/>
                </a:ln>
                <a:solidFill>
                  <a:srgbClr val="CC7832"/>
                </a:solidFill>
                <a:effectLst/>
                <a:latin typeface="JetBrains Mono"/>
              </a:rPr>
              <a:t>  </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CC7832"/>
                </a:solidFill>
                <a:effectLst/>
                <a:latin typeface="JetBrains Mono"/>
              </a:rPr>
              <a:t>;</a:t>
            </a:r>
            <a:br>
              <a:rPr kumimoji="0" lang="en-US" altLang="en-US" sz="1200" b="0" i="0" u="none" strike="noStrike" cap="none" normalizeH="0" baseline="0">
                <a:ln>
                  <a:noFill/>
                </a:ln>
                <a:solidFill>
                  <a:srgbClr val="CC7832"/>
                </a:solidFill>
                <a:effectLst/>
                <a:latin typeface="JetBrains Mono"/>
              </a:rPr>
            </a:b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CC7832"/>
                </a:solidFill>
                <a:effectLst/>
                <a:latin typeface="JetBrains Mono"/>
              </a:rPr>
              <a:t>, </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CC7832"/>
                </a:solidFill>
                <a:effectLst/>
                <a:latin typeface="JetBrains Mono"/>
              </a:rPr>
              <a:t>;</a:t>
            </a:r>
            <a:br>
              <a:rPr kumimoji="0" lang="en-US" altLang="en-US" sz="1200" b="0" i="0" u="none" strike="noStrike" cap="none" normalizeH="0" baseline="0">
                <a:ln>
                  <a:noFill/>
                </a:ln>
                <a:solidFill>
                  <a:srgbClr val="CC7832"/>
                </a:solidFill>
                <a:effectLst/>
                <a:latin typeface="JetBrains Mono"/>
              </a:rPr>
            </a:br>
            <a:endParaRPr kumimoji="0" lang="en-US" altLang="en-US" sz="1200" b="0" i="0" u="none" strike="noStrike" cap="none" normalizeH="0" baseline="0">
              <a:ln>
                <a:noFill/>
              </a:ln>
              <a:solidFill>
                <a:schemeClr val="tx1"/>
              </a:solidFill>
              <a:effectLst/>
              <a:latin typeface="Arial" panose="020B0604020202020204" pitchFamily="34" charset="0"/>
            </a:endParaRPr>
          </a:p>
        </p:txBody>
      </p:sp>
      <p:cxnSp>
        <p:nvCxnSpPr>
          <p:cNvPr id="16" name="Connecteur droit 15">
            <a:extLst>
              <a:ext uri="{FF2B5EF4-FFF2-40B4-BE49-F238E27FC236}">
                <a16:creationId xmlns:a16="http://schemas.microsoft.com/office/drawing/2014/main" id="{8E0C94A4-2F3E-49FD-8A3A-8B1AF0A6FADE}"/>
              </a:ext>
            </a:extLst>
          </p:cNvPr>
          <p:cNvCxnSpPr>
            <a:cxnSpLocks/>
          </p:cNvCxnSpPr>
          <p:nvPr/>
        </p:nvCxnSpPr>
        <p:spPr>
          <a:xfrm flipH="1">
            <a:off x="7885480" y="2699413"/>
            <a:ext cx="2571576" cy="3620252"/>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17" name="ZoneTexte 16">
            <a:extLst>
              <a:ext uri="{FF2B5EF4-FFF2-40B4-BE49-F238E27FC236}">
                <a16:creationId xmlns:a16="http://schemas.microsoft.com/office/drawing/2014/main" id="{6FCC06A3-B99C-4FD9-9921-84D1207C7C4C}"/>
              </a:ext>
            </a:extLst>
          </p:cNvPr>
          <p:cNvSpPr txBox="1"/>
          <p:nvPr/>
        </p:nvSpPr>
        <p:spPr>
          <a:xfrm>
            <a:off x="6652573" y="6439745"/>
            <a:ext cx="5448714" cy="369332"/>
          </a:xfrm>
          <a:prstGeom prst="rect">
            <a:avLst/>
          </a:prstGeom>
          <a:noFill/>
        </p:spPr>
        <p:txBody>
          <a:bodyPr wrap="square">
            <a:spAutoFit/>
          </a:bodyPr>
          <a:lstStyle/>
          <a:p>
            <a:pPr algn="ctr"/>
            <a:r>
              <a:rPr lang="en-US" err="1">
                <a:hlinkClick r:id="rId2"/>
              </a:rPr>
              <a:t>isMounted</a:t>
            </a:r>
            <a:r>
              <a:rPr lang="en-US">
                <a:hlinkClick r:id="rId2"/>
              </a:rPr>
              <a:t> is an Antipattern – React Blog (reactjs.org)</a:t>
            </a:r>
            <a:endParaRPr lang="en-US"/>
          </a:p>
        </p:txBody>
      </p:sp>
    </p:spTree>
    <p:extLst>
      <p:ext uri="{BB962C8B-B14F-4D97-AF65-F5344CB8AC3E}">
        <p14:creationId xmlns:p14="http://schemas.microsoft.com/office/powerpoint/2010/main" val="253005051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57" name="Rectangle 2056">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59" name="Rectangle 2058">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061" name="Rectangle 2060">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63" name="Rectangle 2062">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sp>
        <p:nvSpPr>
          <p:cNvPr id="2065" name="Rectangle 2064">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5175115"/>
          </a:xfrm>
          <a:prstGeom prst="rect">
            <a:avLst/>
          </a:prstGeom>
          <a:solidFill>
            <a:srgbClr val="393C66"/>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1054B362-583B-471A-8D50-5DCE7322DDDD}"/>
              </a:ext>
            </a:extLst>
          </p:cNvPr>
          <p:cNvSpPr>
            <a:spLocks noGrp="1"/>
          </p:cNvSpPr>
          <p:nvPr>
            <p:ph type="title"/>
          </p:nvPr>
        </p:nvSpPr>
        <p:spPr>
          <a:xfrm>
            <a:off x="8442101" y="1100665"/>
            <a:ext cx="3132638" cy="4278731"/>
          </a:xfrm>
        </p:spPr>
        <p:txBody>
          <a:bodyPr vert="horz" lIns="91440" tIns="45720" rIns="91440" bIns="45720" rtlCol="0" anchor="ctr">
            <a:normAutofit/>
          </a:bodyPr>
          <a:lstStyle/>
          <a:p>
            <a:r>
              <a:rPr lang="en-US" sz="3300">
                <a:solidFill>
                  <a:srgbClr val="FFFFFF"/>
                </a:solidFill>
              </a:rPr>
              <a:t>Conclusion</a:t>
            </a:r>
          </a:p>
        </p:txBody>
      </p:sp>
      <p:pic>
        <p:nvPicPr>
          <p:cNvPr id="2050" name="Picture 2" descr="Conclusion Vector Art, Icons, and Graphics for Free Download">
            <a:extLst>
              <a:ext uri="{FF2B5EF4-FFF2-40B4-BE49-F238E27FC236}">
                <a16:creationId xmlns:a16="http://schemas.microsoft.com/office/drawing/2014/main" id="{CAEC975A-C34D-491D-BB2A-C022A05698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619" r="12843" b="-2"/>
          <a:stretch/>
        </p:blipFill>
        <p:spPr bwMode="auto">
          <a:xfrm>
            <a:off x="453302" y="457200"/>
            <a:ext cx="7588885" cy="5899650"/>
          </a:xfrm>
          <a:prstGeom prst="rect">
            <a:avLst/>
          </a:prstGeom>
          <a:noFill/>
          <a:ln>
            <a:solidFill>
              <a:srgbClr val="7030A0"/>
            </a:solidFill>
          </a:ln>
          <a:extLst>
            <a:ext uri="{909E8E84-426E-40DD-AFC4-6F175D3DCCD1}">
              <a14:hiddenFill xmlns:a14="http://schemas.microsoft.com/office/drawing/2010/main">
                <a:solidFill>
                  <a:srgbClr val="FFFFFF"/>
                </a:solidFill>
              </a14:hiddenFill>
            </a:ext>
          </a:extLst>
        </p:spPr>
      </p:pic>
      <p:sp>
        <p:nvSpPr>
          <p:cNvPr id="2067" name="Rectangle 2066">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707627"/>
            <a:ext cx="3618828" cy="6492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9005163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7">
            <a:extLst>
              <a:ext uri="{FF2B5EF4-FFF2-40B4-BE49-F238E27FC236}">
                <a16:creationId xmlns:a16="http://schemas.microsoft.com/office/drawing/2014/main" id="{71B62618-0D02-4C29-88C5-1EDF7F323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9">
            <a:extLst>
              <a:ext uri="{FF2B5EF4-FFF2-40B4-BE49-F238E27FC236}">
                <a16:creationId xmlns:a16="http://schemas.microsoft.com/office/drawing/2014/main" id="{1E2747F4-A0AE-425C-B527-E3E32461F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1">
            <a:extLst>
              <a:ext uri="{FF2B5EF4-FFF2-40B4-BE49-F238E27FC236}">
                <a16:creationId xmlns:a16="http://schemas.microsoft.com/office/drawing/2014/main" id="{9707F29A-1576-479E-B227-0D6498601B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13">
            <a:extLst>
              <a:ext uri="{FF2B5EF4-FFF2-40B4-BE49-F238E27FC236}">
                <a16:creationId xmlns:a16="http://schemas.microsoft.com/office/drawing/2014/main" id="{F17B26C7-6F2F-453C-9C08-71E199E52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A88E2400-FAC4-468B-846D-75E60D0A0D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AD2CA5C-E1A7-4B7C-8BD8-210689271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7C9C8FD4-5E47-4EF4-922D-478B0FB07F79}"/>
              </a:ext>
            </a:extLst>
          </p:cNvPr>
          <p:cNvSpPr>
            <a:spLocks noGrp="1"/>
          </p:cNvSpPr>
          <p:nvPr>
            <p:ph type="title"/>
          </p:nvPr>
        </p:nvSpPr>
        <p:spPr>
          <a:xfrm>
            <a:off x="581192" y="5264487"/>
            <a:ext cx="11029616" cy="718870"/>
          </a:xfrm>
        </p:spPr>
        <p:txBody>
          <a:bodyPr vert="horz" lIns="91440" tIns="45720" rIns="91440" bIns="45720" rtlCol="0" anchor="b">
            <a:normAutofit/>
          </a:bodyPr>
          <a:lstStyle/>
          <a:p>
            <a:r>
              <a:rPr lang="en-US">
                <a:solidFill>
                  <a:srgbClr val="FFFEFF"/>
                </a:solidFill>
              </a:rPr>
              <a:t>Golden rule</a:t>
            </a:r>
          </a:p>
        </p:txBody>
      </p:sp>
      <p:graphicFrame>
        <p:nvGraphicFramePr>
          <p:cNvPr id="3" name="Espace réservé du contenu 2">
            <a:extLst>
              <a:ext uri="{FF2B5EF4-FFF2-40B4-BE49-F238E27FC236}">
                <a16:creationId xmlns:a16="http://schemas.microsoft.com/office/drawing/2014/main" id="{E434DF0D-8F27-439B-A318-3E36D1FE6B27}"/>
              </a:ext>
            </a:extLst>
          </p:cNvPr>
          <p:cNvGraphicFramePr>
            <a:graphicFrameLocks/>
          </p:cNvGraphicFramePr>
          <p:nvPr>
            <p:extLst>
              <p:ext uri="{D42A27DB-BD31-4B8C-83A1-F6EECF244321}">
                <p14:modId xmlns:p14="http://schemas.microsoft.com/office/powerpoint/2010/main" val="3238330594"/>
              </p:ext>
            </p:extLst>
          </p:nvPr>
        </p:nvGraphicFramePr>
        <p:xfrm>
          <a:off x="642938" y="858445"/>
          <a:ext cx="10906125" cy="3961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9439684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7" name="Rectangle 7">
            <a:extLst>
              <a:ext uri="{FF2B5EF4-FFF2-40B4-BE49-F238E27FC236}">
                <a16:creationId xmlns:a16="http://schemas.microsoft.com/office/drawing/2014/main" id="{71B62618-0D02-4C29-88C5-1EDF7F323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9">
            <a:extLst>
              <a:ext uri="{FF2B5EF4-FFF2-40B4-BE49-F238E27FC236}">
                <a16:creationId xmlns:a16="http://schemas.microsoft.com/office/drawing/2014/main" id="{1E2747F4-A0AE-425C-B527-E3E32461F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11">
            <a:extLst>
              <a:ext uri="{FF2B5EF4-FFF2-40B4-BE49-F238E27FC236}">
                <a16:creationId xmlns:a16="http://schemas.microsoft.com/office/drawing/2014/main" id="{9707F29A-1576-479E-B227-0D6498601B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13">
            <a:extLst>
              <a:ext uri="{FF2B5EF4-FFF2-40B4-BE49-F238E27FC236}">
                <a16:creationId xmlns:a16="http://schemas.microsoft.com/office/drawing/2014/main" id="{F17B26C7-6F2F-453C-9C08-71E199E52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15">
            <a:extLst>
              <a:ext uri="{FF2B5EF4-FFF2-40B4-BE49-F238E27FC236}">
                <a16:creationId xmlns:a16="http://schemas.microsoft.com/office/drawing/2014/main" id="{11173492-232A-49DE-BDC7-083089A57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rgbClr val="FFF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BA7BF75-BFAC-4091-9E9D-9825EBE77667}"/>
              </a:ext>
            </a:extLst>
          </p:cNvPr>
          <p:cNvSpPr>
            <a:spLocks noGrp="1"/>
          </p:cNvSpPr>
          <p:nvPr>
            <p:ph type="title"/>
          </p:nvPr>
        </p:nvSpPr>
        <p:spPr>
          <a:xfrm>
            <a:off x="446534" y="4999383"/>
            <a:ext cx="11293599" cy="952428"/>
          </a:xfrm>
        </p:spPr>
        <p:txBody>
          <a:bodyPr vert="horz" lIns="91440" tIns="45720" rIns="91440" bIns="45720" rtlCol="0" anchor="ctr">
            <a:normAutofit/>
          </a:bodyPr>
          <a:lstStyle/>
          <a:p>
            <a:r>
              <a:rPr lang="en-US">
                <a:solidFill>
                  <a:schemeClr val="accent1"/>
                </a:solidFill>
              </a:rPr>
              <a:t>Golden rule</a:t>
            </a:r>
          </a:p>
        </p:txBody>
      </p:sp>
      <p:sp>
        <p:nvSpPr>
          <p:cNvPr id="42" name="Rectangle 17">
            <a:extLst>
              <a:ext uri="{FF2B5EF4-FFF2-40B4-BE49-F238E27FC236}">
                <a16:creationId xmlns:a16="http://schemas.microsoft.com/office/drawing/2014/main" id="{114DA3E2-0F3B-4BC1-8BDE-F8D8652C8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1"/>
            <a:ext cx="11298933" cy="437703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19">
            <a:extLst>
              <a:ext uri="{FF2B5EF4-FFF2-40B4-BE49-F238E27FC236}">
                <a16:creationId xmlns:a16="http://schemas.microsoft.com/office/drawing/2014/main" id="{D76DD9DF-63DA-459C-870F-13DB9B877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57326"/>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21">
            <a:extLst>
              <a:ext uri="{FF2B5EF4-FFF2-40B4-BE49-F238E27FC236}">
                <a16:creationId xmlns:a16="http://schemas.microsoft.com/office/drawing/2014/main" id="{35A0E30D-E679-4888-8B6A-53423674C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6057326"/>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23">
            <a:extLst>
              <a:ext uri="{FF2B5EF4-FFF2-40B4-BE49-F238E27FC236}">
                <a16:creationId xmlns:a16="http://schemas.microsoft.com/office/drawing/2014/main" id="{64922EA5-5BA7-40E8-A476-ED770FCCC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53769"/>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3" name="Espace réservé du contenu 2">
            <a:extLst>
              <a:ext uri="{FF2B5EF4-FFF2-40B4-BE49-F238E27FC236}">
                <a16:creationId xmlns:a16="http://schemas.microsoft.com/office/drawing/2014/main" id="{860F463B-80F6-41AF-828B-FFDC5664662D}"/>
              </a:ext>
            </a:extLst>
          </p:cNvPr>
          <p:cNvGraphicFramePr>
            <a:graphicFrameLocks/>
          </p:cNvGraphicFramePr>
          <p:nvPr>
            <p:extLst>
              <p:ext uri="{D42A27DB-BD31-4B8C-83A1-F6EECF244321}">
                <p14:modId xmlns:p14="http://schemas.microsoft.com/office/powerpoint/2010/main" val="2398581216"/>
              </p:ext>
            </p:extLst>
          </p:nvPr>
        </p:nvGraphicFramePr>
        <p:xfrm>
          <a:off x="1090001" y="1093924"/>
          <a:ext cx="10004654" cy="31457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48226556"/>
      </p:ext>
    </p:extLst>
  </p:cSld>
  <p:clrMapOvr>
    <a:overrideClrMapping bg1="dk1" tx1="lt1" bg2="dk2" tx2="lt2" accent1="accent1" accent2="accent2" accent3="accent3" accent4="accent4" accent5="accent5" accent6="accent6" hlink="hlink" folHlink="folHlink"/>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62618-0D02-4C29-88C5-1EDF7F323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1E2747F4-A0AE-425C-B527-E3E32461F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9707F29A-1576-479E-B227-0D6498601B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F17B26C7-6F2F-453C-9C08-71E199E52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554A425D-9851-4FBF-A508-E4CBEF4B1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E0C0675-A7D1-41EA-A144-F8DA77B97E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84446"/>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4A92AB83-2601-4041-BF0F-F4F0F5C7DF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84446"/>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8862AB49-2F5E-4C38-82CC-F653510B0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80889"/>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DE6F8AD6-7C47-45FC-875C-65D6B1E55D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4757866"/>
            <a:ext cx="11309338" cy="165668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6BA7BF75-BFAC-4091-9E9D-9825EBE77667}"/>
              </a:ext>
            </a:extLst>
          </p:cNvPr>
          <p:cNvSpPr>
            <a:spLocks noGrp="1"/>
          </p:cNvSpPr>
          <p:nvPr>
            <p:ph type="title"/>
          </p:nvPr>
        </p:nvSpPr>
        <p:spPr>
          <a:xfrm>
            <a:off x="581192" y="4845617"/>
            <a:ext cx="11029616" cy="1013800"/>
          </a:xfrm>
        </p:spPr>
        <p:txBody>
          <a:bodyPr vert="horz" lIns="91440" tIns="45720" rIns="91440" bIns="45720" rtlCol="0" anchor="b">
            <a:normAutofit/>
          </a:bodyPr>
          <a:lstStyle/>
          <a:p>
            <a:r>
              <a:rPr lang="en-US">
                <a:solidFill>
                  <a:srgbClr val="FFFEFF"/>
                </a:solidFill>
              </a:rPr>
              <a:t>Golden rule</a:t>
            </a:r>
          </a:p>
        </p:txBody>
      </p:sp>
      <p:graphicFrame>
        <p:nvGraphicFramePr>
          <p:cNvPr id="4" name="Espace réservé du contenu 2">
            <a:extLst>
              <a:ext uri="{FF2B5EF4-FFF2-40B4-BE49-F238E27FC236}">
                <a16:creationId xmlns:a16="http://schemas.microsoft.com/office/drawing/2014/main" id="{A33B4D63-B173-4044-8A9F-D74400D8458A}"/>
              </a:ext>
            </a:extLst>
          </p:cNvPr>
          <p:cNvGraphicFramePr>
            <a:graphicFrameLocks/>
          </p:cNvGraphicFramePr>
          <p:nvPr>
            <p:extLst>
              <p:ext uri="{D42A27DB-BD31-4B8C-83A1-F6EECF244321}">
                <p14:modId xmlns:p14="http://schemas.microsoft.com/office/powerpoint/2010/main" val="1503241435"/>
              </p:ext>
            </p:extLst>
          </p:nvPr>
        </p:nvGraphicFramePr>
        <p:xfrm>
          <a:off x="581025" y="728488"/>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87046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A4D541-6E2D-4FFB-B06E-3C07DEF589AC}"/>
              </a:ext>
            </a:extLst>
          </p:cNvPr>
          <p:cNvSpPr>
            <a:spLocks noGrp="1"/>
          </p:cNvSpPr>
          <p:nvPr>
            <p:ph type="title"/>
          </p:nvPr>
        </p:nvSpPr>
        <p:spPr/>
        <p:txBody>
          <a:bodyPr/>
          <a:lstStyle/>
          <a:p>
            <a:r>
              <a:rPr lang="en-US"/>
              <a:t>Algorithm</a:t>
            </a:r>
            <a:r>
              <a:rPr lang="fr-FR"/>
              <a:t> &amp; data structure </a:t>
            </a:r>
            <a:r>
              <a:rPr lang="en-US"/>
              <a:t>and their impact on performance</a:t>
            </a:r>
          </a:p>
        </p:txBody>
      </p:sp>
      <p:graphicFrame>
        <p:nvGraphicFramePr>
          <p:cNvPr id="6" name="Espace réservé du contenu 2">
            <a:extLst>
              <a:ext uri="{FF2B5EF4-FFF2-40B4-BE49-F238E27FC236}">
                <a16:creationId xmlns:a16="http://schemas.microsoft.com/office/drawing/2014/main" id="{328566E0-B2A7-BC31-7429-9C5DC99D5B4E}"/>
              </a:ext>
            </a:extLst>
          </p:cNvPr>
          <p:cNvGraphicFramePr>
            <a:graphicFrameLocks noGrp="1"/>
          </p:cNvGraphicFramePr>
          <p:nvPr>
            <p:ph idx="1"/>
            <p:extLst>
              <p:ext uri="{D42A27DB-BD31-4B8C-83A1-F6EECF244321}">
                <p14:modId xmlns:p14="http://schemas.microsoft.com/office/powerpoint/2010/main" val="3213033375"/>
              </p:ext>
            </p:extLst>
          </p:nvPr>
        </p:nvGraphicFramePr>
        <p:xfrm>
          <a:off x="581192" y="2180496"/>
          <a:ext cx="11029615" cy="36783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8107382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5BB74D4E-F243-4A10-813D-500A14025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1A59258C-AAC2-41CD-973C-7439B122A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a:p>
        </p:txBody>
      </p:sp>
      <p:sp>
        <p:nvSpPr>
          <p:cNvPr id="19" name="Rectangle 18">
            <a:extLst>
              <a:ext uri="{FF2B5EF4-FFF2-40B4-BE49-F238E27FC236}">
                <a16:creationId xmlns:a16="http://schemas.microsoft.com/office/drawing/2014/main" id="{54516B72-0116-42B2-82A2-B11218A36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A33D78E-3AFE-4152-A5D6-45F8C799AA02}"/>
              </a:ext>
            </a:extLst>
          </p:cNvPr>
          <p:cNvSpPr>
            <a:spLocks noGrp="1"/>
          </p:cNvSpPr>
          <p:nvPr>
            <p:ph type="title"/>
          </p:nvPr>
        </p:nvSpPr>
        <p:spPr>
          <a:xfrm>
            <a:off x="643468" y="1033389"/>
            <a:ext cx="4826256" cy="4825409"/>
          </a:xfrm>
        </p:spPr>
        <p:txBody>
          <a:bodyPr vert="horz" lIns="91440" tIns="45720" rIns="91440" bIns="45720" rtlCol="0" anchor="ctr">
            <a:normAutofit/>
          </a:bodyPr>
          <a:lstStyle/>
          <a:p>
            <a:r>
              <a:rPr lang="en-US" sz="5400">
                <a:solidFill>
                  <a:srgbClr val="FFFFFF"/>
                </a:solidFill>
              </a:rPr>
              <a:t>Practice : code review</a:t>
            </a:r>
          </a:p>
        </p:txBody>
      </p:sp>
      <p:sp>
        <p:nvSpPr>
          <p:cNvPr id="21" name="Rectangle 20">
            <a:extLst>
              <a:ext uri="{FF2B5EF4-FFF2-40B4-BE49-F238E27FC236}">
                <a16:creationId xmlns:a16="http://schemas.microsoft.com/office/drawing/2014/main" id="{7CDB507F-21B7-4C27-B0FC-D9C465C6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7AB1AE17-B7A3-4363-95CD-25441E2FF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 name="ZoneTexte 3">
            <a:extLst>
              <a:ext uri="{FF2B5EF4-FFF2-40B4-BE49-F238E27FC236}">
                <a16:creationId xmlns:a16="http://schemas.microsoft.com/office/drawing/2014/main" id="{23512188-F275-43B9-B28E-431CF2027B71}"/>
              </a:ext>
            </a:extLst>
          </p:cNvPr>
          <p:cNvSpPr txBox="1"/>
          <p:nvPr/>
        </p:nvSpPr>
        <p:spPr>
          <a:xfrm>
            <a:off x="6755769" y="1033390"/>
            <a:ext cx="4855037" cy="4825409"/>
          </a:xfrm>
          <a:prstGeom prst="rect">
            <a:avLst/>
          </a:prstGeom>
          <a:ln w="57150">
            <a:noFill/>
          </a:ln>
        </p:spPr>
        <p:txBody>
          <a:bodyPr vert="horz" lIns="91440" tIns="45720" rIns="91440" bIns="45720" rtlCol="0" anchor="ctr">
            <a:normAutofit/>
          </a:bodyPr>
          <a:lstStyle/>
          <a:p>
            <a:pPr>
              <a:spcBef>
                <a:spcPct val="20000"/>
              </a:spcBef>
              <a:spcAft>
                <a:spcPts val="600"/>
              </a:spcAft>
              <a:buClr>
                <a:schemeClr val="accent2"/>
              </a:buClr>
              <a:buSzPct val="92000"/>
            </a:pPr>
            <a:r>
              <a:rPr lang="en-US" sz="2000">
                <a:solidFill>
                  <a:schemeClr val="accent2">
                    <a:lumMod val="50000"/>
                  </a:schemeClr>
                </a:solidFill>
                <a:hlinkClick r:id="rId2"/>
              </a:rPr>
              <a:t>https://sgithub.fr.world.socgen/AppliDigitalClient/ref_awt_gfm_documentation_wiki/raw/master/docs/files/formations-socle-frontend-react/2022/01-Modern_Javascript_exercice_virement.js</a:t>
            </a:r>
            <a:endParaRPr lang="en-US" sz="2000">
              <a:solidFill>
                <a:schemeClr val="accent2">
                  <a:lumMod val="50000"/>
                </a:schemeClr>
              </a:solidFill>
            </a:endParaRPr>
          </a:p>
          <a:p>
            <a:pPr>
              <a:spcBef>
                <a:spcPct val="20000"/>
              </a:spcBef>
              <a:spcAft>
                <a:spcPts val="600"/>
              </a:spcAft>
              <a:buClr>
                <a:schemeClr val="accent2"/>
              </a:buClr>
              <a:buSzPct val="92000"/>
              <a:buFont typeface="Wingdings 2" panose="05020102010507070707" pitchFamily="18" charset="2"/>
              <a:buChar char=""/>
            </a:pPr>
            <a:endParaRPr lang="en-US" sz="2000">
              <a:solidFill>
                <a:schemeClr val="accent2">
                  <a:lumMod val="50000"/>
                </a:schemeClr>
              </a:solidFill>
            </a:endParaRPr>
          </a:p>
        </p:txBody>
      </p:sp>
    </p:spTree>
    <p:extLst>
      <p:ext uri="{BB962C8B-B14F-4D97-AF65-F5344CB8AC3E}">
        <p14:creationId xmlns:p14="http://schemas.microsoft.com/office/powerpoint/2010/main" val="312023218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726" name="Rectangle 27698">
            <a:extLst>
              <a:ext uri="{FF2B5EF4-FFF2-40B4-BE49-F238E27FC236}">
                <a16:creationId xmlns:a16="http://schemas.microsoft.com/office/drawing/2014/main" id="{1E5E4503-CC62-4DA9-9121-0A157199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727" name="Rectangle 27700">
            <a:extLst>
              <a:ext uri="{FF2B5EF4-FFF2-40B4-BE49-F238E27FC236}">
                <a16:creationId xmlns:a16="http://schemas.microsoft.com/office/drawing/2014/main" id="{D8D61A1B-3C4C-4F0E-965F-15837624C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7728" name="Rectangle 27702">
            <a:extLst>
              <a:ext uri="{FF2B5EF4-FFF2-40B4-BE49-F238E27FC236}">
                <a16:creationId xmlns:a16="http://schemas.microsoft.com/office/drawing/2014/main" id="{00E56243-9701-44E8-8A92-319433305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7729" name="Rectangle 27704">
            <a:extLst>
              <a:ext uri="{FF2B5EF4-FFF2-40B4-BE49-F238E27FC236}">
                <a16:creationId xmlns:a16="http://schemas.microsoft.com/office/drawing/2014/main" id="{5B1F1915-E076-48EB-BB4A-EE9808EB4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7730" name="Rectangle 27706">
            <a:extLst>
              <a:ext uri="{FF2B5EF4-FFF2-40B4-BE49-F238E27FC236}">
                <a16:creationId xmlns:a16="http://schemas.microsoft.com/office/drawing/2014/main" id="{7BB84176-588C-42EC-B359-A76802AF1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31" name="Rectangle 27708">
            <a:extLst>
              <a:ext uri="{FF2B5EF4-FFF2-40B4-BE49-F238E27FC236}">
                <a16:creationId xmlns:a16="http://schemas.microsoft.com/office/drawing/2014/main" id="{1F71763A-051A-44FE-AA97-53842C033A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257" y="638175"/>
            <a:ext cx="3696153" cy="575239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DA33D78E-3AFE-4152-A5D6-45F8C799AA02}"/>
              </a:ext>
            </a:extLst>
          </p:cNvPr>
          <p:cNvSpPr>
            <a:spLocks noGrp="1"/>
          </p:cNvSpPr>
          <p:nvPr>
            <p:ph type="title"/>
          </p:nvPr>
        </p:nvSpPr>
        <p:spPr>
          <a:xfrm>
            <a:off x="713292" y="1419225"/>
            <a:ext cx="3081576" cy="2085869"/>
          </a:xfrm>
        </p:spPr>
        <p:txBody>
          <a:bodyPr vert="horz" lIns="91440" tIns="45720" rIns="91440" bIns="45720" rtlCol="0" anchor="b">
            <a:normAutofit/>
          </a:bodyPr>
          <a:lstStyle/>
          <a:p>
            <a:r>
              <a:rPr lang="en-US" sz="3600">
                <a:solidFill>
                  <a:srgbClr val="FFFFFF"/>
                </a:solidFill>
              </a:rPr>
              <a:t>books</a:t>
            </a:r>
          </a:p>
        </p:txBody>
      </p:sp>
      <p:sp>
        <p:nvSpPr>
          <p:cNvPr id="27732" name="Rectangle 27710">
            <a:extLst>
              <a:ext uri="{FF2B5EF4-FFF2-40B4-BE49-F238E27FC236}">
                <a16:creationId xmlns:a16="http://schemas.microsoft.com/office/drawing/2014/main" id="{A708D103-8672-4EB5-A491-552A7D9D4C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3641" y="638174"/>
            <a:ext cx="3680469" cy="2828423"/>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654" name="Picture 6" descr="9781661212568: Composing Software: An Exploration of Functional Programming  and Object Composition in JavaScript - AbeBooks - Elliott, Eric: 1661212565">
            <a:extLst>
              <a:ext uri="{FF2B5EF4-FFF2-40B4-BE49-F238E27FC236}">
                <a16:creationId xmlns:a16="http://schemas.microsoft.com/office/drawing/2014/main" id="{A5D2FE83-51C9-428F-BCCA-0744D20BBD2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54755" y="971404"/>
            <a:ext cx="1647421" cy="2132584"/>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Functional-Light JavaScript: Pragmatic, Balanced FP in JavaScript by Kyle  Simpson">
            <a:extLst>
              <a:ext uri="{FF2B5EF4-FFF2-40B4-BE49-F238E27FC236}">
                <a16:creationId xmlns:a16="http://schemas.microsoft.com/office/drawing/2014/main" id="{1849BB70-8418-4D6F-A51E-9F57BD8B55A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69988" y="1552081"/>
            <a:ext cx="3032061" cy="3937741"/>
          </a:xfrm>
          <a:prstGeom prst="rect">
            <a:avLst/>
          </a:prstGeom>
          <a:noFill/>
          <a:extLst>
            <a:ext uri="{909E8E84-426E-40DD-AFC4-6F175D3DCCD1}">
              <a14:hiddenFill xmlns:a14="http://schemas.microsoft.com/office/drawing/2010/main">
                <a:solidFill>
                  <a:srgbClr val="FFFFFF"/>
                </a:solidFill>
              </a14:hiddenFill>
            </a:ext>
          </a:extLst>
        </p:spPr>
      </p:pic>
      <p:sp>
        <p:nvSpPr>
          <p:cNvPr id="27733" name="Rectangle 27712">
            <a:extLst>
              <a:ext uri="{FF2B5EF4-FFF2-40B4-BE49-F238E27FC236}">
                <a16:creationId xmlns:a16="http://schemas.microsoft.com/office/drawing/2014/main" id="{11921AC5-F2E7-4775-A4AD-50FFA6F5E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9024" y="3568647"/>
            <a:ext cx="3680469" cy="2828423"/>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650" name="Picture 2" descr="Amazon.fr - Functional Programming in JavaScript: How to improve your  JavaScript programs using functional techniques - Atencio, Luis - Livres">
            <a:extLst>
              <a:ext uri="{FF2B5EF4-FFF2-40B4-BE49-F238E27FC236}">
                <a16:creationId xmlns:a16="http://schemas.microsoft.com/office/drawing/2014/main" id="{34D90C6D-9262-4A24-8FE9-AD415F4918E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227316" y="3909800"/>
            <a:ext cx="1700735" cy="2132584"/>
          </a:xfrm>
          <a:prstGeom prst="rect">
            <a:avLst/>
          </a:prstGeom>
          <a:noFill/>
          <a:extLst>
            <a:ext uri="{909E8E84-426E-40DD-AFC4-6F175D3DCCD1}">
              <a14:hiddenFill xmlns:a14="http://schemas.microsoft.com/office/drawing/2010/main">
                <a:solidFill>
                  <a:srgbClr val="FFFFFF"/>
                </a:solidFill>
              </a14:hiddenFill>
            </a:ext>
          </a:extLst>
        </p:spPr>
      </p:pic>
      <p:sp>
        <p:nvSpPr>
          <p:cNvPr id="27734" name="Rectangle 27714">
            <a:extLst>
              <a:ext uri="{FF2B5EF4-FFF2-40B4-BE49-F238E27FC236}">
                <a16:creationId xmlns:a16="http://schemas.microsoft.com/office/drawing/2014/main" id="{E534FDBA-3A96-48D7-BCD9-6F9A16FA1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8509" y="641101"/>
            <a:ext cx="3695019" cy="5749463"/>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83255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711" name="Rectangle 29710">
            <a:extLst>
              <a:ext uri="{FF2B5EF4-FFF2-40B4-BE49-F238E27FC236}">
                <a16:creationId xmlns:a16="http://schemas.microsoft.com/office/drawing/2014/main" id="{E1750109-3B91-4506-B997-0CD8E35A14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B18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13" name="Rectangle 29712">
            <a:extLst>
              <a:ext uri="{FF2B5EF4-FFF2-40B4-BE49-F238E27FC236}">
                <a16:creationId xmlns:a16="http://schemas.microsoft.com/office/drawing/2014/main" id="{E72D8D1B-59F6-4FF3-8547-9BBB6129F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702" name="Picture 6" descr="Functional Programming in Scala, Second Edition">
            <a:extLst>
              <a:ext uri="{FF2B5EF4-FFF2-40B4-BE49-F238E27FC236}">
                <a16:creationId xmlns:a16="http://schemas.microsoft.com/office/drawing/2014/main" id="{570F3695-642D-4839-912D-98DBD1FD35B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96351" y="643467"/>
            <a:ext cx="1974538" cy="2475653"/>
          </a:xfrm>
          <a:prstGeom prst="rect">
            <a:avLst/>
          </a:prstGeom>
          <a:noFill/>
          <a:extLst>
            <a:ext uri="{909E8E84-426E-40DD-AFC4-6F175D3DCCD1}">
              <a14:hiddenFill xmlns:a14="http://schemas.microsoft.com/office/drawing/2010/main">
                <a:solidFill>
                  <a:srgbClr val="FFFFFF"/>
                </a:solidFill>
              </a14:hiddenFill>
            </a:ext>
          </a:extLst>
        </p:spPr>
      </p:pic>
      <p:sp>
        <p:nvSpPr>
          <p:cNvPr id="29715" name="Rectangle 29714">
            <a:extLst>
              <a:ext uri="{FF2B5EF4-FFF2-40B4-BE49-F238E27FC236}">
                <a16:creationId xmlns:a16="http://schemas.microsoft.com/office/drawing/2014/main" id="{14044C96-7CFD-44DB-A579-D77B0D37C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5998" y="487090"/>
            <a:ext cx="3588174" cy="278104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704" name="Picture 8" descr="Functional Programming in C++">
            <a:extLst>
              <a:ext uri="{FF2B5EF4-FFF2-40B4-BE49-F238E27FC236}">
                <a16:creationId xmlns:a16="http://schemas.microsoft.com/office/drawing/2014/main" id="{7EF5AA01-BD06-44E4-A031-8B826DDE10C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952520" y="650497"/>
            <a:ext cx="1974898" cy="2468623"/>
          </a:xfrm>
          <a:prstGeom prst="rect">
            <a:avLst/>
          </a:prstGeom>
          <a:noFill/>
          <a:extLst>
            <a:ext uri="{909E8E84-426E-40DD-AFC4-6F175D3DCCD1}">
              <a14:hiddenFill xmlns:a14="http://schemas.microsoft.com/office/drawing/2010/main">
                <a:solidFill>
                  <a:srgbClr val="FFFFFF"/>
                </a:solidFill>
              </a14:hiddenFill>
            </a:ext>
          </a:extLst>
        </p:spPr>
      </p:pic>
      <p:sp>
        <p:nvSpPr>
          <p:cNvPr id="29717" name="Rectangle 29716">
            <a:extLst>
              <a:ext uri="{FF2B5EF4-FFF2-40B4-BE49-F238E27FC236}">
                <a16:creationId xmlns:a16="http://schemas.microsoft.com/office/drawing/2014/main" id="{8FC8C21F-9484-4A71-ABFA-6C10682FA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700" name="Picture 4" descr="Functional Programming in Java">
            <a:extLst>
              <a:ext uri="{FF2B5EF4-FFF2-40B4-BE49-F238E27FC236}">
                <a16:creationId xmlns:a16="http://schemas.microsoft.com/office/drawing/2014/main" id="{F7B4F016-CF40-48A9-80D0-F7689CB26ED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189355" y="3748194"/>
            <a:ext cx="1971330" cy="2471631"/>
          </a:xfrm>
          <a:prstGeom prst="rect">
            <a:avLst/>
          </a:prstGeom>
          <a:noFill/>
          <a:extLst>
            <a:ext uri="{909E8E84-426E-40DD-AFC4-6F175D3DCCD1}">
              <a14:hiddenFill xmlns:a14="http://schemas.microsoft.com/office/drawing/2010/main">
                <a:solidFill>
                  <a:srgbClr val="FFFFFF"/>
                </a:solidFill>
              </a14:hiddenFill>
            </a:ext>
          </a:extLst>
        </p:spPr>
      </p:pic>
      <p:sp>
        <p:nvSpPr>
          <p:cNvPr id="29719" name="Rectangle 29718">
            <a:extLst>
              <a:ext uri="{FF2B5EF4-FFF2-40B4-BE49-F238E27FC236}">
                <a16:creationId xmlns:a16="http://schemas.microsoft.com/office/drawing/2014/main" id="{2C444748-5A8D-4B53-89FE-42B455DFA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5618" y="487090"/>
            <a:ext cx="3588171" cy="589788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698" name="Picture 2" descr="Amazon.fr - Functional Programming in Scala - Chiusano, Paul, Bjarnason,  Runar - Livres">
            <a:extLst>
              <a:ext uri="{FF2B5EF4-FFF2-40B4-BE49-F238E27FC236}">
                <a16:creationId xmlns:a16="http://schemas.microsoft.com/office/drawing/2014/main" id="{E69FE1CD-0449-4AD4-B09D-F5430FCBD46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381676" y="1396592"/>
            <a:ext cx="3252903" cy="4078875"/>
          </a:xfrm>
          <a:prstGeom prst="rect">
            <a:avLst/>
          </a:prstGeom>
          <a:noFill/>
          <a:extLst>
            <a:ext uri="{909E8E84-426E-40DD-AFC4-6F175D3DCCD1}">
              <a14:hiddenFill xmlns:a14="http://schemas.microsoft.com/office/drawing/2010/main">
                <a:solidFill>
                  <a:srgbClr val="FFFFFF"/>
                </a:solidFill>
              </a14:hiddenFill>
            </a:ext>
          </a:extLst>
        </p:spPr>
      </p:pic>
      <p:sp>
        <p:nvSpPr>
          <p:cNvPr id="29721" name="Rectangle 29720">
            <a:extLst>
              <a:ext uri="{FF2B5EF4-FFF2-40B4-BE49-F238E27FC236}">
                <a16:creationId xmlns:a16="http://schemas.microsoft.com/office/drawing/2014/main" id="{F4FFA271-A10A-4AC3-8F06-E3313A197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502" y="3603670"/>
            <a:ext cx="3601167"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706" name="Picture 10" descr="Amazon.fr - Modern Java in Action: Lambdas, streams, functional and  reactive programming - Urma, Raoul-Gabriel, Fusco, Mario, Mycroft, Alan -  Livres">
            <a:extLst>
              <a:ext uri="{FF2B5EF4-FFF2-40B4-BE49-F238E27FC236}">
                <a16:creationId xmlns:a16="http://schemas.microsoft.com/office/drawing/2014/main" id="{7F8F4349-F0F0-44F2-8F33-A40422E29662}"/>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954129" y="3755224"/>
            <a:ext cx="1971680" cy="2464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5661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558" name="Rectangle 16508">
            <a:extLst>
              <a:ext uri="{FF2B5EF4-FFF2-40B4-BE49-F238E27FC236}">
                <a16:creationId xmlns:a16="http://schemas.microsoft.com/office/drawing/2014/main" id="{1BB1D3B0-1E2E-48E2-ACCC-EE147A9A0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559" name="Rectangle 16510">
            <a:extLst>
              <a:ext uri="{FF2B5EF4-FFF2-40B4-BE49-F238E27FC236}">
                <a16:creationId xmlns:a16="http://schemas.microsoft.com/office/drawing/2014/main" id="{4BB8B191-5BC6-486A-8E6E-13B1C9EEE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6560" name="Rectangle 16512">
            <a:extLst>
              <a:ext uri="{FF2B5EF4-FFF2-40B4-BE49-F238E27FC236}">
                <a16:creationId xmlns:a16="http://schemas.microsoft.com/office/drawing/2014/main" id="{06E3DE27-4115-4B5D-A9DB-3C7CDC82B1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561" name="Rectangle 16514">
            <a:extLst>
              <a:ext uri="{FF2B5EF4-FFF2-40B4-BE49-F238E27FC236}">
                <a16:creationId xmlns:a16="http://schemas.microsoft.com/office/drawing/2014/main" id="{AA5196B7-638B-4DC2-897C-9F49E9D46F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562" name="Rectangle 16516">
            <a:extLst>
              <a:ext uri="{FF2B5EF4-FFF2-40B4-BE49-F238E27FC236}">
                <a16:creationId xmlns:a16="http://schemas.microsoft.com/office/drawing/2014/main" id="{EE997D3B-4ECD-4397-A989-D5882BB32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563" name="Rectangle 16518">
            <a:extLst>
              <a:ext uri="{FF2B5EF4-FFF2-40B4-BE49-F238E27FC236}">
                <a16:creationId xmlns:a16="http://schemas.microsoft.com/office/drawing/2014/main" id="{DBAE429C-3A94-4C39-B88C-596F1E4C0A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8" y="457201"/>
            <a:ext cx="3703320" cy="91440"/>
          </a:xfrm>
          <a:prstGeom prst="rect">
            <a:avLst/>
          </a:prstGeom>
          <a:ln>
            <a:noFill/>
          </a:ln>
          <a:effectLst/>
        </p:spPr>
        <p:style>
          <a:lnRef idx="1">
            <a:schemeClr val="accent1"/>
          </a:lnRef>
          <a:fillRef idx="3">
            <a:schemeClr val="accent1"/>
          </a:fillRef>
          <a:effectRef idx="2">
            <a:schemeClr val="accent1"/>
          </a:effectRef>
          <a:fontRef idx="minor">
            <a:schemeClr val="lt1"/>
          </a:fontRef>
        </p:style>
      </p:sp>
      <p:sp useBgFill="1">
        <p:nvSpPr>
          <p:cNvPr id="16564" name="Rectangle 16520">
            <a:extLst>
              <a:ext uri="{FF2B5EF4-FFF2-40B4-BE49-F238E27FC236}">
                <a16:creationId xmlns:a16="http://schemas.microsoft.com/office/drawing/2014/main" id="{FBEA2C8A-CA20-494E-8DAA-985E842E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8" y="641102"/>
            <a:ext cx="3702134" cy="5751230"/>
          </a:xfrm>
          <a:prstGeom prst="rect">
            <a:avLst/>
          </a:prstGeom>
          <a:ln w="6350" cmpd="sng">
            <a:noFill/>
          </a:ln>
          <a:effectLst/>
        </p:spPr>
        <p:style>
          <a:lnRef idx="1">
            <a:schemeClr val="accent1"/>
          </a:lnRef>
          <a:fillRef idx="3">
            <a:schemeClr val="accent1"/>
          </a:fillRef>
          <a:effectRef idx="2">
            <a:schemeClr val="accent1"/>
          </a:effectRef>
          <a:fontRef idx="minor">
            <a:schemeClr val="lt1"/>
          </a:fontRef>
        </p:style>
      </p:sp>
      <p:sp>
        <p:nvSpPr>
          <p:cNvPr id="2" name="ZoneTexte 1">
            <a:extLst>
              <a:ext uri="{FF2B5EF4-FFF2-40B4-BE49-F238E27FC236}">
                <a16:creationId xmlns:a16="http://schemas.microsoft.com/office/drawing/2014/main" id="{45ECA27B-F443-4EF9-9305-BA9002EE8CDC}"/>
              </a:ext>
            </a:extLst>
          </p:cNvPr>
          <p:cNvSpPr txBox="1"/>
          <p:nvPr/>
        </p:nvSpPr>
        <p:spPr>
          <a:xfrm>
            <a:off x="584200" y="3316165"/>
            <a:ext cx="3412067" cy="19750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500" cap="all" spc="-50">
                <a:solidFill>
                  <a:schemeClr val="tx2"/>
                </a:solidFill>
                <a:latin typeface="+mj-lt"/>
                <a:ea typeface="+mj-ea"/>
                <a:cs typeface="+mj-cs"/>
              </a:rPr>
              <a:t>Function As a standalone thing not necessarily attached to a class.</a:t>
            </a:r>
          </a:p>
        </p:txBody>
      </p:sp>
      <p:pic>
        <p:nvPicPr>
          <p:cNvPr id="16388" name="Picture 4" descr="Kotlin programmer dictionary: Function vs Method vs Procedure | by Marcin  Moskala | Kt. Academy">
            <a:extLst>
              <a:ext uri="{FF2B5EF4-FFF2-40B4-BE49-F238E27FC236}">
                <a16:creationId xmlns:a16="http://schemas.microsoft.com/office/drawing/2014/main" id="{D0D614B7-DFBF-4703-82F0-ACEBC71158F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89687" y="1171548"/>
            <a:ext cx="2776151" cy="156019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860389D9-8B2B-4F5B-A711-A052E3FE4FF0}"/>
              </a:ext>
            </a:extLst>
          </p:cNvPr>
          <p:cNvSpPr>
            <a:spLocks noChangeArrowheads="1"/>
          </p:cNvSpPr>
          <p:nvPr/>
        </p:nvSpPr>
        <p:spPr bwMode="auto">
          <a:xfrm>
            <a:off x="5380888" y="450477"/>
            <a:ext cx="5320145" cy="5940088"/>
          </a:xfrm>
          <a:prstGeom prst="rect">
            <a:avLst/>
          </a:prstGeom>
          <a:solidFill>
            <a:srgbClr val="292A3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97BB0"/>
                </a:solidFill>
                <a:effectLst/>
                <a:latin typeface="Arial Unicode MS" panose="020B0604020202020204" pitchFamily="34" charset="-128"/>
              </a:rPr>
              <a:t>import </a:t>
            </a:r>
            <a:r>
              <a:rPr kumimoji="0" lang="en-US" altLang="en-US" sz="1000" b="0" i="0" u="none" strike="noStrike" cap="none" normalizeH="0" baseline="0">
                <a:ln>
                  <a:noFill/>
                </a:ln>
                <a:solidFill>
                  <a:srgbClr val="FCFCFC"/>
                </a:solidFill>
                <a:effectLst/>
                <a:latin typeface="Arial Unicode MS" panose="020B0604020202020204" pitchFamily="34" charset="-128"/>
              </a:rPr>
              <a:t>React </a:t>
            </a:r>
            <a:r>
              <a:rPr kumimoji="0" lang="en-US" altLang="en-US" sz="1000" b="1" i="0" u="none" strike="noStrike" cap="none" normalizeH="0" baseline="0">
                <a:ln>
                  <a:noFill/>
                </a:ln>
                <a:solidFill>
                  <a:srgbClr val="F97BB0"/>
                </a:solidFill>
                <a:effectLst/>
                <a:latin typeface="Arial Unicode MS" panose="020B0604020202020204" pitchFamily="34" charset="-128"/>
              </a:rPr>
              <a:t>from </a:t>
            </a:r>
            <a:r>
              <a:rPr kumimoji="0" lang="en-US" altLang="en-US" sz="1000" b="0" i="0" u="none" strike="noStrike" cap="none" normalizeH="0" baseline="0">
                <a:ln>
                  <a:noFill/>
                </a:ln>
                <a:solidFill>
                  <a:srgbClr val="FF806C"/>
                </a:solidFill>
                <a:effectLst/>
                <a:latin typeface="Arial Unicode MS" panose="020B0604020202020204" pitchFamily="34" charset="-128"/>
              </a:rPr>
              <a:t>'react'</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1" i="0" u="none" strike="noStrike" cap="none" normalizeH="0" baseline="0">
                <a:ln>
                  <a:noFill/>
                </a:ln>
                <a:solidFill>
                  <a:srgbClr val="F97BB0"/>
                </a:solidFill>
                <a:effectLst/>
                <a:latin typeface="Arial Unicode MS" panose="020B0604020202020204" pitchFamily="34" charset="-128"/>
              </a:rPr>
              <a:t>import </a:t>
            </a:r>
            <a:r>
              <a:rPr kumimoji="0" lang="en-US" altLang="en-US" sz="1000" b="0" i="0" u="none" strike="noStrike" cap="none" normalizeH="0" baseline="0" err="1">
                <a:ln>
                  <a:noFill/>
                </a:ln>
                <a:solidFill>
                  <a:srgbClr val="DFDFE0"/>
                </a:solidFill>
                <a:effectLst/>
                <a:latin typeface="Arial Unicode MS" panose="020B0604020202020204" pitchFamily="34" charset="-128"/>
              </a:rPr>
              <a:t>PropTypes</a:t>
            </a: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1" i="0" u="none" strike="noStrike" cap="none" normalizeH="0" baseline="0">
                <a:ln>
                  <a:noFill/>
                </a:ln>
                <a:solidFill>
                  <a:srgbClr val="F97BB0"/>
                </a:solidFill>
                <a:effectLst/>
                <a:latin typeface="Arial Unicode MS" panose="020B0604020202020204" pitchFamily="34" charset="-128"/>
              </a:rPr>
              <a:t>from </a:t>
            </a:r>
            <a:r>
              <a:rPr kumimoji="0" lang="en-US" altLang="en-US" sz="1000" b="0" i="0" u="none" strike="noStrike" cap="none" normalizeH="0" baseline="0">
                <a:ln>
                  <a:noFill/>
                </a:ln>
                <a:solidFill>
                  <a:srgbClr val="FF806C"/>
                </a:solidFill>
                <a:effectLst/>
                <a:latin typeface="Arial Unicode MS" panose="020B0604020202020204" pitchFamily="34" charset="-128"/>
              </a:rPr>
              <a:t>'prop-types'</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1" i="0" u="none" strike="noStrike" cap="none" normalizeH="0" baseline="0">
                <a:ln>
                  <a:noFill/>
                </a:ln>
                <a:solidFill>
                  <a:srgbClr val="F97BB0"/>
                </a:solidFill>
                <a:effectLst/>
                <a:latin typeface="Arial Unicode MS" panose="020B0604020202020204" pitchFamily="34" charset="-128"/>
              </a:rPr>
              <a:t>import </a:t>
            </a: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0" i="0" u="none" strike="noStrike" cap="none" normalizeH="0" baseline="0">
                <a:ln>
                  <a:noFill/>
                </a:ln>
                <a:solidFill>
                  <a:srgbClr val="B37EEE"/>
                </a:solidFill>
                <a:effectLst/>
                <a:latin typeface="Arial Unicode MS" panose="020B0604020202020204" pitchFamily="34" charset="-128"/>
              </a:rPr>
              <a:t>Chrono</a:t>
            </a:r>
            <a:r>
              <a:rPr kumimoji="0" lang="en-US" altLang="en-US" sz="1000" b="0" i="0" u="none" strike="noStrike" cap="none" normalizeH="0" baseline="0">
                <a:ln>
                  <a:noFill/>
                </a:ln>
                <a:solidFill>
                  <a:srgbClr val="DFDFE0"/>
                </a:solidFill>
                <a:effectLst/>
                <a:latin typeface="Arial Unicode MS" panose="020B0604020202020204" pitchFamily="34" charset="-128"/>
              </a:rPr>
              <a:t>, } </a:t>
            </a:r>
            <a:r>
              <a:rPr kumimoji="0" lang="en-US" altLang="en-US" sz="1000" b="1" i="0" u="none" strike="noStrike" cap="none" normalizeH="0" baseline="0">
                <a:ln>
                  <a:noFill/>
                </a:ln>
                <a:solidFill>
                  <a:srgbClr val="F97BB0"/>
                </a:solidFill>
                <a:effectLst/>
                <a:latin typeface="Arial Unicode MS" panose="020B0604020202020204" pitchFamily="34" charset="-128"/>
              </a:rPr>
              <a:t>from </a:t>
            </a:r>
            <a:r>
              <a:rPr kumimoji="0" lang="en-US" altLang="en-US" sz="1000" b="0" i="0" u="none" strike="noStrike" cap="none" normalizeH="0" baseline="0">
                <a:ln>
                  <a:noFill/>
                </a:ln>
                <a:solidFill>
                  <a:srgbClr val="FF806C"/>
                </a:solidFill>
                <a:effectLst/>
                <a:latin typeface="Arial Unicode MS" panose="020B0604020202020204" pitchFamily="34" charset="-128"/>
              </a:rPr>
              <a:t>'react-chrono'</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1" i="0" u="none" strike="noStrike" cap="none" normalizeH="0" baseline="0">
                <a:ln>
                  <a:noFill/>
                </a:ln>
                <a:solidFill>
                  <a:srgbClr val="F97BB0"/>
                </a:solidFill>
                <a:effectLst/>
                <a:latin typeface="Arial Unicode MS" panose="020B0604020202020204" pitchFamily="34" charset="-128"/>
              </a:rPr>
              <a:t>import </a:t>
            </a:r>
            <a:r>
              <a:rPr kumimoji="0" lang="en-US" altLang="en-US" sz="1000" b="0" i="0" u="none" strike="noStrike" cap="none" normalizeH="0" baseline="0" err="1">
                <a:ln>
                  <a:noFill/>
                </a:ln>
                <a:solidFill>
                  <a:srgbClr val="B37EEE"/>
                </a:solidFill>
                <a:effectLst/>
                <a:latin typeface="Arial Unicode MS" panose="020B0604020202020204" pitchFamily="34" charset="-128"/>
              </a:rPr>
              <a:t>HouseConfig</a:t>
            </a:r>
            <a:r>
              <a:rPr kumimoji="0" lang="en-US" altLang="en-US" sz="1000" b="0" i="0" u="none" strike="noStrike" cap="none" normalizeH="0" baseline="0">
                <a:ln>
                  <a:noFill/>
                </a:ln>
                <a:solidFill>
                  <a:srgbClr val="B37EEE"/>
                </a:solidFill>
                <a:effectLst/>
                <a:latin typeface="Arial Unicode MS" panose="020B0604020202020204" pitchFamily="34" charset="-128"/>
              </a:rPr>
              <a:t> </a:t>
            </a:r>
            <a:r>
              <a:rPr kumimoji="0" lang="en-US" altLang="en-US" sz="1000" b="1" i="0" u="none" strike="noStrike" cap="none" normalizeH="0" baseline="0">
                <a:ln>
                  <a:noFill/>
                </a:ln>
                <a:solidFill>
                  <a:srgbClr val="F97BB0"/>
                </a:solidFill>
                <a:effectLst/>
                <a:latin typeface="Arial Unicode MS" panose="020B0604020202020204" pitchFamily="34" charset="-128"/>
              </a:rPr>
              <a:t>from </a:t>
            </a:r>
            <a:r>
              <a:rPr kumimoji="0" lang="en-US" altLang="en-US" sz="1000" b="0" i="0" u="none" strike="noStrike" cap="none" normalizeH="0" baseline="0">
                <a:ln>
                  <a:noFill/>
                </a:ln>
                <a:solidFill>
                  <a:srgbClr val="FF806C"/>
                </a:solidFill>
                <a:effectLst/>
                <a:latin typeface="Arial Unicode MS" panose="020B0604020202020204" pitchFamily="34" charset="-128"/>
              </a:rPr>
              <a:t>'../config/</a:t>
            </a:r>
            <a:r>
              <a:rPr kumimoji="0" lang="en-US" altLang="en-US" sz="1000" b="0" i="0" u="none" strike="noStrike" cap="none" normalizeH="0" baseline="0" err="1">
                <a:ln>
                  <a:noFill/>
                </a:ln>
                <a:solidFill>
                  <a:srgbClr val="FF806C"/>
                </a:solidFill>
                <a:effectLst/>
                <a:latin typeface="Arial Unicode MS" panose="020B0604020202020204" pitchFamily="34" charset="-128"/>
              </a:rPr>
              <a:t>HouseConfig</a:t>
            </a:r>
            <a:r>
              <a:rPr kumimoji="0" lang="en-US" altLang="en-US" sz="1000" b="0" i="0" u="none" strike="noStrike" cap="none" normalizeH="0" baseline="0">
                <a:ln>
                  <a:noFill/>
                </a:ln>
                <a:solidFill>
                  <a:srgbClr val="FF806C"/>
                </a:solidFill>
                <a:effectLst/>
                <a:latin typeface="Arial Unicode MS" panose="020B0604020202020204" pitchFamily="34" charset="-128"/>
              </a:rPr>
              <a:t>'</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1" i="0" u="none" strike="noStrike" cap="none" normalizeH="0" baseline="0">
                <a:ln>
                  <a:noFill/>
                </a:ln>
                <a:solidFill>
                  <a:srgbClr val="F97BB0"/>
                </a:solidFill>
                <a:effectLst/>
                <a:latin typeface="Arial Unicode MS" panose="020B0604020202020204" pitchFamily="34" charset="-128"/>
              </a:rPr>
              <a:t>const </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0" i="0" u="none" strike="noStrike" cap="none" normalizeH="0" baseline="0">
                <a:ln>
                  <a:noFill/>
                </a:ln>
                <a:solidFill>
                  <a:srgbClr val="FCFCFC"/>
                </a:solidFill>
                <a:effectLst/>
                <a:latin typeface="Arial Unicode MS" panose="020B0604020202020204" pitchFamily="34" charset="-128"/>
              </a:rPr>
              <a:t>TIMELINE_SETTINGS</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 </a:t>
            </a:r>
            <a:r>
              <a:rPr kumimoji="0" lang="en-US" altLang="en-US" sz="1000" b="0" i="0" u="none" strike="noStrike" cap="none" normalizeH="0" baseline="0" err="1">
                <a:ln>
                  <a:noFill/>
                </a:ln>
                <a:solidFill>
                  <a:srgbClr val="B37EEE"/>
                </a:solidFill>
                <a:effectLst/>
                <a:latin typeface="Arial Unicode MS" panose="020B0604020202020204" pitchFamily="34" charset="-128"/>
              </a:rPr>
              <a:t>HouseConfig</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1" i="0" u="none" strike="noStrike" cap="none" normalizeH="0" baseline="0">
                <a:ln>
                  <a:noFill/>
                </a:ln>
                <a:solidFill>
                  <a:srgbClr val="F97BB0"/>
                </a:solidFill>
                <a:effectLst/>
                <a:latin typeface="Arial Unicode MS" panose="020B0604020202020204" pitchFamily="34" charset="-128"/>
              </a:rPr>
              <a:t>const </a:t>
            </a:r>
            <a:r>
              <a:rPr kumimoji="0" lang="en-US" altLang="en-US" sz="1000" b="0" i="0" u="none" strike="noStrike" cap="none" normalizeH="0" baseline="0" err="1">
                <a:ln>
                  <a:noFill/>
                </a:ln>
                <a:solidFill>
                  <a:srgbClr val="75C2B3"/>
                </a:solidFill>
                <a:effectLst/>
                <a:latin typeface="Arial Unicode MS" panose="020B0604020202020204" pitchFamily="34" charset="-128"/>
              </a:rPr>
              <a:t>HouseChrono</a:t>
            </a:r>
            <a:r>
              <a:rPr kumimoji="0" lang="en-US" altLang="en-US" sz="1000" b="0" i="0" u="none" strike="noStrike" cap="none" normalizeH="0" baseline="0">
                <a:ln>
                  <a:noFill/>
                </a:ln>
                <a:solidFill>
                  <a:srgbClr val="75C2B3"/>
                </a:solidFill>
                <a:effectLst/>
                <a:latin typeface="Arial Unicode MS" panose="020B0604020202020204" pitchFamily="34" charset="-128"/>
              </a:rPr>
              <a:t> </a:t>
            </a:r>
            <a:r>
              <a:rPr kumimoji="0" lang="en-US" altLang="en-US" sz="1000" b="0" i="0" u="none" strike="noStrike" cap="none" normalizeH="0" baseline="0">
                <a:ln>
                  <a:noFill/>
                </a:ln>
                <a:solidFill>
                  <a:srgbClr val="DFDFE0"/>
                </a:solidFill>
                <a:effectLst/>
                <a:latin typeface="Arial Unicode MS" panose="020B0604020202020204" pitchFamily="34" charset="-128"/>
              </a:rPr>
              <a:t>= ({</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0" i="0" u="none" strike="noStrike" cap="none" normalizeH="0" baseline="0" err="1">
                <a:ln>
                  <a:noFill/>
                </a:ln>
                <a:solidFill>
                  <a:srgbClr val="FCFCFC"/>
                </a:solidFill>
                <a:effectLst/>
                <a:latin typeface="Arial Unicode MS" panose="020B0604020202020204" pitchFamily="34" charset="-128"/>
              </a:rPr>
              <a:t>chronoItems</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0" i="0" u="none" strike="noStrike" cap="none" normalizeH="0" baseline="0">
                <a:ln>
                  <a:noFill/>
                </a:ln>
                <a:solidFill>
                  <a:srgbClr val="FCFCFC"/>
                </a:solidFill>
                <a:effectLst/>
                <a:latin typeface="Arial Unicode MS" panose="020B0604020202020204" pitchFamily="34" charset="-128"/>
              </a:rPr>
              <a:t>scrollable</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0" i="0" u="none" strike="noStrike" cap="none" normalizeH="0" baseline="0" err="1">
                <a:ln>
                  <a:noFill/>
                </a:ln>
                <a:solidFill>
                  <a:srgbClr val="FCFCFC"/>
                </a:solidFill>
                <a:effectLst/>
                <a:latin typeface="Arial Unicode MS" panose="020B0604020202020204" pitchFamily="34" charset="-128"/>
              </a:rPr>
              <a:t>hideControls</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0" i="0" u="none" strike="noStrike" cap="none" normalizeH="0" baseline="0">
                <a:ln>
                  <a:noFill/>
                </a:ln>
                <a:solidFill>
                  <a:srgbClr val="FCFCFC"/>
                </a:solidFill>
                <a:effectLst/>
                <a:latin typeface="Arial Unicode MS" panose="020B0604020202020204" pitchFamily="34" charset="-128"/>
              </a:rPr>
              <a:t>mode</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=&gt; (</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&lt;</a:t>
            </a:r>
            <a:r>
              <a:rPr kumimoji="0" lang="en-US" altLang="en-US" sz="1000" b="1" i="0" u="none" strike="noStrike" cap="none" normalizeH="0" baseline="0">
                <a:ln>
                  <a:noFill/>
                </a:ln>
                <a:solidFill>
                  <a:srgbClr val="F97BB0"/>
                </a:solidFill>
                <a:effectLst/>
                <a:latin typeface="Arial Unicode MS" panose="020B0604020202020204" pitchFamily="34" charset="-128"/>
              </a:rPr>
              <a:t>Chrono</a:t>
            </a:r>
            <a:br>
              <a:rPr kumimoji="0" lang="en-US" altLang="en-US" sz="1000" b="1" i="0" u="none" strike="noStrike" cap="none" normalizeH="0" baseline="0">
                <a:ln>
                  <a:noFill/>
                </a:ln>
                <a:solidFill>
                  <a:srgbClr val="F97BB0"/>
                </a:solidFill>
                <a:effectLst/>
                <a:latin typeface="Arial Unicode MS" panose="020B0604020202020204" pitchFamily="34" charset="-128"/>
              </a:rPr>
            </a:br>
            <a:r>
              <a:rPr kumimoji="0" lang="en-US" altLang="en-US" sz="1000" b="1" i="0" u="none" strike="noStrike" cap="none" normalizeH="0" baseline="0">
                <a:ln>
                  <a:noFill/>
                </a:ln>
                <a:solidFill>
                  <a:srgbClr val="F97BB0"/>
                </a:solidFill>
                <a:effectLst/>
                <a:latin typeface="Arial Unicode MS" panose="020B0604020202020204" pitchFamily="34" charset="-128"/>
              </a:rPr>
              <a:t>    </a:t>
            </a:r>
            <a:r>
              <a:rPr kumimoji="0" lang="en-US" altLang="en-US" sz="1000" b="0" i="0" u="none" strike="noStrike" cap="none" normalizeH="0" baseline="0" err="1">
                <a:ln>
                  <a:noFill/>
                </a:ln>
                <a:solidFill>
                  <a:srgbClr val="FFBF67"/>
                </a:solidFill>
                <a:effectLst/>
                <a:latin typeface="Arial Unicode MS" panose="020B0604020202020204" pitchFamily="34" charset="-128"/>
              </a:rPr>
              <a:t>allowDynamicUpdate</a:t>
            </a:r>
            <a:br>
              <a:rPr kumimoji="0" lang="en-US" altLang="en-US" sz="1000" b="0" i="0" u="none" strike="noStrike" cap="none" normalizeH="0" baseline="0">
                <a:ln>
                  <a:noFill/>
                </a:ln>
                <a:solidFill>
                  <a:srgbClr val="FFBF67"/>
                </a:solidFill>
                <a:effectLst/>
                <a:latin typeface="Arial Unicode MS" panose="020B0604020202020204" pitchFamily="34" charset="-128"/>
              </a:rPr>
            </a:br>
            <a:r>
              <a:rPr kumimoji="0" lang="en-US" altLang="en-US" sz="1000" b="0" i="0" u="none" strike="noStrike" cap="none" normalizeH="0" baseline="0">
                <a:ln>
                  <a:noFill/>
                </a:ln>
                <a:solidFill>
                  <a:srgbClr val="FFBF67"/>
                </a:solidFill>
                <a:effectLst/>
                <a:latin typeface="Arial Unicode MS" panose="020B0604020202020204" pitchFamily="34" charset="-128"/>
              </a:rPr>
              <a:t>    </a:t>
            </a:r>
            <a:r>
              <a:rPr kumimoji="0" lang="en-US" altLang="en-US" sz="1000" b="0" i="0" u="none" strike="noStrike" cap="none" normalizeH="0" baseline="0" err="1">
                <a:ln>
                  <a:noFill/>
                </a:ln>
                <a:solidFill>
                  <a:srgbClr val="FFBF67"/>
                </a:solidFill>
                <a:effectLst/>
                <a:latin typeface="Arial Unicode MS" panose="020B0604020202020204" pitchFamily="34" charset="-128"/>
              </a:rPr>
              <a:t>hideControls</a:t>
            </a:r>
            <a:r>
              <a:rPr kumimoji="0" lang="en-US" altLang="en-US" sz="1000" b="0" i="0" u="none" strike="noStrike" cap="none" normalizeH="0" baseline="0">
                <a:ln>
                  <a:noFill/>
                </a:ln>
                <a:solidFill>
                  <a:srgbClr val="FF806C"/>
                </a:solidFill>
                <a:effectLst/>
                <a:latin typeface="Arial Unicode MS" panose="020B0604020202020204" pitchFamily="34" charset="-128"/>
              </a:rPr>
              <a:t>=</a:t>
            </a:r>
            <a:r>
              <a:rPr kumimoji="0" lang="en-US" altLang="en-US" sz="1000" b="0" i="0" u="none" strike="noStrike" cap="none" normalizeH="0" baseline="0">
                <a:ln>
                  <a:noFill/>
                </a:ln>
                <a:solidFill>
                  <a:srgbClr val="DFDFE0"/>
                </a:solidFill>
                <a:effectLst/>
                <a:latin typeface="Arial Unicode MS" panose="020B0604020202020204" pitchFamily="34" charset="-128"/>
              </a:rPr>
              <a:t>{</a:t>
            </a:r>
            <a:r>
              <a:rPr kumimoji="0" lang="en-US" altLang="en-US" sz="1000" b="0" i="0" u="none" strike="noStrike" cap="none" normalizeH="0" baseline="0" err="1">
                <a:ln>
                  <a:noFill/>
                </a:ln>
                <a:solidFill>
                  <a:srgbClr val="FCFCFC"/>
                </a:solidFill>
                <a:effectLst/>
                <a:latin typeface="Arial Unicode MS" panose="020B0604020202020204" pitchFamily="34" charset="-128"/>
              </a:rPr>
              <a:t>hideControls</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0" i="0" u="none" strike="noStrike" cap="none" normalizeH="0" baseline="0">
                <a:ln>
                  <a:noFill/>
                </a:ln>
                <a:solidFill>
                  <a:srgbClr val="FFBF67"/>
                </a:solidFill>
                <a:effectLst/>
                <a:latin typeface="Arial Unicode MS" panose="020B0604020202020204" pitchFamily="34" charset="-128"/>
              </a:rPr>
              <a:t>scrollable</a:t>
            </a:r>
            <a:r>
              <a:rPr kumimoji="0" lang="en-US" altLang="en-US" sz="1000" b="0" i="0" u="none" strike="noStrike" cap="none" normalizeH="0" baseline="0">
                <a:ln>
                  <a:noFill/>
                </a:ln>
                <a:solidFill>
                  <a:srgbClr val="FF806C"/>
                </a:solidFill>
                <a:effectLst/>
                <a:latin typeface="Arial Unicode MS" panose="020B0604020202020204" pitchFamily="34" charset="-128"/>
              </a:rPr>
              <a:t>=</a:t>
            </a:r>
            <a:r>
              <a:rPr kumimoji="0" lang="en-US" altLang="en-US" sz="1000" b="0" i="0" u="none" strike="noStrike" cap="none" normalizeH="0" baseline="0">
                <a:ln>
                  <a:noFill/>
                </a:ln>
                <a:solidFill>
                  <a:srgbClr val="DFDFE0"/>
                </a:solidFill>
                <a:effectLst/>
                <a:latin typeface="Arial Unicode MS" panose="020B0604020202020204" pitchFamily="34" charset="-128"/>
              </a:rPr>
              <a:t>{</a:t>
            </a:r>
            <a:r>
              <a:rPr kumimoji="0" lang="en-US" altLang="en-US" sz="1000" b="0" i="0" u="none" strike="noStrike" cap="none" normalizeH="0" baseline="0">
                <a:ln>
                  <a:noFill/>
                </a:ln>
                <a:solidFill>
                  <a:srgbClr val="FCFCFC"/>
                </a:solidFill>
                <a:effectLst/>
                <a:latin typeface="Arial Unicode MS" panose="020B0604020202020204" pitchFamily="34" charset="-128"/>
              </a:rPr>
              <a:t>scrollable</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0" i="0" u="none" strike="noStrike" cap="none" normalizeH="0" baseline="0">
                <a:ln>
                  <a:noFill/>
                </a:ln>
                <a:solidFill>
                  <a:srgbClr val="FFBF67"/>
                </a:solidFill>
                <a:effectLst/>
                <a:latin typeface="Arial Unicode MS" panose="020B0604020202020204" pitchFamily="34" charset="-128"/>
              </a:rPr>
              <a:t>mode</a:t>
            </a:r>
            <a:r>
              <a:rPr kumimoji="0" lang="en-US" altLang="en-US" sz="1000" b="0" i="0" u="none" strike="noStrike" cap="none" normalizeH="0" baseline="0">
                <a:ln>
                  <a:noFill/>
                </a:ln>
                <a:solidFill>
                  <a:srgbClr val="FF806C"/>
                </a:solidFill>
                <a:effectLst/>
                <a:latin typeface="Arial Unicode MS" panose="020B0604020202020204" pitchFamily="34" charset="-128"/>
              </a:rPr>
              <a:t>=</a:t>
            </a:r>
            <a:r>
              <a:rPr kumimoji="0" lang="en-US" altLang="en-US" sz="1000" b="0" i="0" u="none" strike="noStrike" cap="none" normalizeH="0" baseline="0">
                <a:ln>
                  <a:noFill/>
                </a:ln>
                <a:solidFill>
                  <a:srgbClr val="DFDFE0"/>
                </a:solidFill>
                <a:effectLst/>
                <a:latin typeface="Arial Unicode MS" panose="020B0604020202020204" pitchFamily="34" charset="-128"/>
              </a:rPr>
              <a:t>{</a:t>
            </a:r>
            <a:r>
              <a:rPr kumimoji="0" lang="en-US" altLang="en-US" sz="1000" b="0" i="0" u="none" strike="noStrike" cap="none" normalizeH="0" baseline="0">
                <a:ln>
                  <a:noFill/>
                </a:ln>
                <a:solidFill>
                  <a:srgbClr val="FCFCFC"/>
                </a:solidFill>
                <a:effectLst/>
                <a:latin typeface="Arial Unicode MS" panose="020B0604020202020204" pitchFamily="34" charset="-128"/>
              </a:rPr>
              <a:t>mode</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0" i="0" u="none" strike="noStrike" cap="none" normalizeH="0" baseline="0">
                <a:ln>
                  <a:noFill/>
                </a:ln>
                <a:solidFill>
                  <a:srgbClr val="FFBF67"/>
                </a:solidFill>
                <a:effectLst/>
                <a:latin typeface="Arial Unicode MS" panose="020B0604020202020204" pitchFamily="34" charset="-128"/>
              </a:rPr>
              <a:t>theme</a:t>
            </a:r>
            <a:r>
              <a:rPr kumimoji="0" lang="en-US" altLang="en-US" sz="1000" b="0" i="0" u="none" strike="noStrike" cap="none" normalizeH="0" baseline="0">
                <a:ln>
                  <a:noFill/>
                </a:ln>
                <a:solidFill>
                  <a:srgbClr val="FF806C"/>
                </a:solidFill>
                <a:effectLst/>
                <a:latin typeface="Arial Unicode MS" panose="020B0604020202020204" pitchFamily="34" charset="-128"/>
              </a:rPr>
              <a:t>=</a:t>
            </a:r>
            <a:r>
              <a:rPr kumimoji="0" lang="en-US" altLang="en-US" sz="1000" b="0" i="0" u="none" strike="noStrike" cap="none" normalizeH="0" baseline="0">
                <a:ln>
                  <a:noFill/>
                </a:ln>
                <a:solidFill>
                  <a:srgbClr val="DFDFE0"/>
                </a:solidFill>
                <a:effectLst/>
                <a:latin typeface="Arial Unicode MS" panose="020B0604020202020204" pitchFamily="34" charset="-128"/>
              </a:rPr>
              <a:t>{</a:t>
            </a:r>
            <a:r>
              <a:rPr kumimoji="0" lang="en-US" altLang="en-US" sz="1000" b="0" i="0" u="none" strike="noStrike" cap="none" normalizeH="0" baseline="0">
                <a:ln>
                  <a:noFill/>
                </a:ln>
                <a:solidFill>
                  <a:srgbClr val="FCFCFC"/>
                </a:solidFill>
                <a:effectLst/>
                <a:latin typeface="Arial Unicode MS" panose="020B0604020202020204" pitchFamily="34" charset="-128"/>
              </a:rPr>
              <a:t>TIMELINE_SETTINGS</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0" i="0" u="none" strike="noStrike" cap="none" normalizeH="0" baseline="0" err="1">
                <a:ln>
                  <a:noFill/>
                </a:ln>
                <a:solidFill>
                  <a:srgbClr val="FFBF67"/>
                </a:solidFill>
                <a:effectLst/>
                <a:latin typeface="Arial Unicode MS" panose="020B0604020202020204" pitchFamily="34" charset="-128"/>
              </a:rPr>
              <a:t>cardHeight</a:t>
            </a:r>
            <a:r>
              <a:rPr kumimoji="0" lang="en-US" altLang="en-US" sz="1000" b="0" i="0" u="none" strike="noStrike" cap="none" normalizeH="0" baseline="0">
                <a:ln>
                  <a:noFill/>
                </a:ln>
                <a:solidFill>
                  <a:srgbClr val="FF806C"/>
                </a:solidFill>
                <a:effectLst/>
                <a:latin typeface="Arial Unicode MS" panose="020B0604020202020204" pitchFamily="34" charset="-128"/>
              </a:rPr>
              <a:t>=</a:t>
            </a:r>
            <a:r>
              <a:rPr kumimoji="0" lang="en-US" altLang="en-US" sz="1000" b="0" i="0" u="none" strike="noStrike" cap="none" normalizeH="0" baseline="0">
                <a:ln>
                  <a:noFill/>
                </a:ln>
                <a:solidFill>
                  <a:srgbClr val="DFDFE0"/>
                </a:solidFill>
                <a:effectLst/>
                <a:latin typeface="Arial Unicode MS" panose="020B0604020202020204" pitchFamily="34" charset="-128"/>
              </a:rPr>
              <a:t>{</a:t>
            </a:r>
            <a:r>
              <a:rPr kumimoji="0" lang="en-US" altLang="en-US" sz="1000" b="0" i="0" u="none" strike="noStrike" cap="none" normalizeH="0" baseline="0">
                <a:ln>
                  <a:noFill/>
                </a:ln>
                <a:solidFill>
                  <a:srgbClr val="D7C781"/>
                </a:solidFill>
                <a:effectLst/>
                <a:latin typeface="Arial Unicode MS" panose="020B0604020202020204" pitchFamily="34" charset="-128"/>
              </a:rPr>
              <a:t>100</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0" i="0" u="none" strike="noStrike" cap="none" normalizeH="0" baseline="0">
                <a:ln>
                  <a:noFill/>
                </a:ln>
                <a:solidFill>
                  <a:srgbClr val="FFBF67"/>
                </a:solidFill>
                <a:effectLst/>
                <a:latin typeface="Arial Unicode MS" panose="020B0604020202020204" pitchFamily="34" charset="-128"/>
              </a:rPr>
              <a:t>items</a:t>
            </a:r>
            <a:r>
              <a:rPr kumimoji="0" lang="en-US" altLang="en-US" sz="1000" b="0" i="0" u="none" strike="noStrike" cap="none" normalizeH="0" baseline="0">
                <a:ln>
                  <a:noFill/>
                </a:ln>
                <a:solidFill>
                  <a:srgbClr val="FF806C"/>
                </a:solidFill>
                <a:effectLst/>
                <a:latin typeface="Arial Unicode MS" panose="020B0604020202020204" pitchFamily="34" charset="-128"/>
              </a:rPr>
              <a:t>=</a:t>
            </a:r>
            <a:r>
              <a:rPr kumimoji="0" lang="en-US" altLang="en-US" sz="1000" b="0" i="0" u="none" strike="noStrike" cap="none" normalizeH="0" baseline="0">
                <a:ln>
                  <a:noFill/>
                </a:ln>
                <a:solidFill>
                  <a:srgbClr val="DFDFE0"/>
                </a:solidFill>
                <a:effectLst/>
                <a:latin typeface="Arial Unicode MS" panose="020B0604020202020204" pitchFamily="34" charset="-128"/>
              </a:rPr>
              <a:t>{</a:t>
            </a:r>
            <a:r>
              <a:rPr kumimoji="0" lang="en-US" altLang="en-US" sz="1000" b="0" i="0" u="none" strike="noStrike" cap="none" normalizeH="0" baseline="0" err="1">
                <a:ln>
                  <a:noFill/>
                </a:ln>
                <a:solidFill>
                  <a:srgbClr val="FCFCFC"/>
                </a:solidFill>
                <a:effectLst/>
                <a:latin typeface="Arial Unicode MS" panose="020B0604020202020204" pitchFamily="34" charset="-128"/>
              </a:rPr>
              <a:t>chronoItems</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/&gt;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7F8C99"/>
                </a:solidFill>
                <a:effectLst/>
                <a:latin typeface="Arial Unicode MS" panose="020B0604020202020204" pitchFamily="34" charset="-128"/>
              </a:rPr>
              <a:t>// </a:t>
            </a:r>
            <a:r>
              <a:rPr kumimoji="0" lang="en-US" altLang="en-US" sz="1000" b="0" i="0" u="none" strike="noStrike" cap="none" normalizeH="0" baseline="0" err="1">
                <a:ln>
                  <a:noFill/>
                </a:ln>
                <a:solidFill>
                  <a:srgbClr val="7F8C99"/>
                </a:solidFill>
                <a:effectLst/>
                <a:latin typeface="Arial Unicode MS" panose="020B0604020202020204" pitchFamily="34" charset="-128"/>
              </a:rPr>
              <a:t>propsType</a:t>
            </a:r>
            <a:r>
              <a:rPr kumimoji="0" lang="en-US" altLang="en-US" sz="1000" b="0" i="0" u="none" strike="noStrike" cap="none" normalizeH="0" baseline="0">
                <a:ln>
                  <a:noFill/>
                </a:ln>
                <a:solidFill>
                  <a:srgbClr val="7F8C99"/>
                </a:solidFill>
                <a:effectLst/>
                <a:latin typeface="Arial Unicode MS" panose="020B0604020202020204" pitchFamily="34" charset="-128"/>
              </a:rPr>
              <a:t> (validation)</a:t>
            </a:r>
            <a:br>
              <a:rPr kumimoji="0" lang="en-US" altLang="en-US" sz="1000" b="0" i="0" u="none" strike="noStrike" cap="none" normalizeH="0" baseline="0">
                <a:ln>
                  <a:noFill/>
                </a:ln>
                <a:solidFill>
                  <a:srgbClr val="7F8C99"/>
                </a:solidFill>
                <a:effectLst/>
                <a:latin typeface="Arial Unicode MS" panose="020B0604020202020204" pitchFamily="34" charset="-128"/>
              </a:rPr>
            </a:br>
            <a:r>
              <a:rPr kumimoji="0" lang="en-US" altLang="en-US" sz="1000" b="0" i="0" u="none" strike="noStrike" cap="none" normalizeH="0" baseline="0" err="1">
                <a:ln>
                  <a:noFill/>
                </a:ln>
                <a:solidFill>
                  <a:srgbClr val="75C2B3"/>
                </a:solidFill>
                <a:effectLst/>
                <a:latin typeface="Arial Unicode MS" panose="020B0604020202020204" pitchFamily="34" charset="-128"/>
              </a:rPr>
              <a:t>HouseChrono</a:t>
            </a:r>
            <a:r>
              <a:rPr kumimoji="0" lang="en-US" altLang="en-US" sz="1000" b="0" i="0" u="none" strike="noStrike" cap="none" normalizeH="0" baseline="0" err="1">
                <a:ln>
                  <a:noFill/>
                </a:ln>
                <a:solidFill>
                  <a:srgbClr val="DFDFE0"/>
                </a:solidFill>
                <a:effectLst/>
                <a:latin typeface="Arial Unicode MS" panose="020B0604020202020204" pitchFamily="34" charset="-128"/>
              </a:rPr>
              <a:t>.</a:t>
            </a:r>
            <a:r>
              <a:rPr kumimoji="0" lang="en-US" altLang="en-US" sz="1000" b="0" i="0" u="none" strike="noStrike" cap="none" normalizeH="0" baseline="0" err="1">
                <a:ln>
                  <a:noFill/>
                </a:ln>
                <a:solidFill>
                  <a:srgbClr val="49B0CE"/>
                </a:solidFill>
                <a:effectLst/>
                <a:latin typeface="Arial Unicode MS" panose="020B0604020202020204" pitchFamily="34" charset="-128"/>
              </a:rPr>
              <a:t>propTypes</a:t>
            </a:r>
            <a:r>
              <a:rPr kumimoji="0" lang="en-US" altLang="en-US" sz="1000" b="0" i="0" u="none" strike="noStrike" cap="none" normalizeH="0" baseline="0">
                <a:ln>
                  <a:noFill/>
                </a:ln>
                <a:solidFill>
                  <a:srgbClr val="49B0CE"/>
                </a:solidFill>
                <a:effectLst/>
                <a:latin typeface="Arial Unicode MS" panose="020B0604020202020204" pitchFamily="34" charset="-128"/>
              </a:rPr>
              <a:t> </a:t>
            </a:r>
            <a:r>
              <a:rPr kumimoji="0" lang="en-US" altLang="en-US" sz="1000" b="0" i="0" u="none" strike="noStrike" cap="none" normalizeH="0" baseline="0">
                <a:ln>
                  <a:noFill/>
                </a:ln>
                <a:solidFill>
                  <a:srgbClr val="DFDFE0"/>
                </a:solidFill>
                <a:effectLst/>
                <a:latin typeface="Arial Unicode MS" panose="020B0604020202020204" pitchFamily="34" charset="-128"/>
              </a:rPr>
              <a:t>= {</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0" i="0" u="none" strike="noStrike" cap="none" normalizeH="0" baseline="0" err="1">
                <a:ln>
                  <a:noFill/>
                </a:ln>
                <a:solidFill>
                  <a:srgbClr val="49B0CE"/>
                </a:solidFill>
                <a:effectLst/>
                <a:latin typeface="Arial Unicode MS" panose="020B0604020202020204" pitchFamily="34" charset="-128"/>
              </a:rPr>
              <a:t>chronoItems</a:t>
            </a: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0" i="0" u="none" strike="noStrike" cap="none" normalizeH="0" baseline="0" err="1">
                <a:ln>
                  <a:noFill/>
                </a:ln>
                <a:solidFill>
                  <a:srgbClr val="DFDFE0"/>
                </a:solidFill>
                <a:effectLst/>
                <a:latin typeface="Arial Unicode MS" panose="020B0604020202020204" pitchFamily="34" charset="-128"/>
              </a:rPr>
              <a:t>PropTypes.</a:t>
            </a:r>
            <a:r>
              <a:rPr kumimoji="0" lang="en-US" altLang="en-US" sz="1000" b="0" i="0" u="none" strike="noStrike" cap="none" normalizeH="0" baseline="0" err="1">
                <a:ln>
                  <a:noFill/>
                </a:ln>
                <a:solidFill>
                  <a:srgbClr val="75C2B3"/>
                </a:solidFill>
                <a:effectLst/>
                <a:latin typeface="Arial Unicode MS" panose="020B0604020202020204" pitchFamily="34" charset="-128"/>
              </a:rPr>
              <a:t>arrayOf</a:t>
            </a:r>
            <a:r>
              <a:rPr kumimoji="0" lang="en-US" altLang="en-US" sz="1000" b="0" i="0" u="none" strike="noStrike" cap="none" normalizeH="0" baseline="0">
                <a:ln>
                  <a:noFill/>
                </a:ln>
                <a:solidFill>
                  <a:srgbClr val="DFDFE0"/>
                </a:solidFill>
                <a:effectLst/>
                <a:latin typeface="Arial Unicode MS" panose="020B0604020202020204" pitchFamily="34" charset="-128"/>
              </a:rPr>
              <a:t>(</a:t>
            </a:r>
            <a:r>
              <a:rPr kumimoji="0" lang="en-US" altLang="en-US" sz="1000" b="0" i="0" u="none" strike="noStrike" cap="none" normalizeH="0" baseline="0" err="1">
                <a:ln>
                  <a:noFill/>
                </a:ln>
                <a:solidFill>
                  <a:srgbClr val="DFDFE0"/>
                </a:solidFill>
                <a:effectLst/>
                <a:latin typeface="Arial Unicode MS" panose="020B0604020202020204" pitchFamily="34" charset="-128"/>
              </a:rPr>
              <a:t>PropTypes.</a:t>
            </a:r>
            <a:r>
              <a:rPr kumimoji="0" lang="en-US" altLang="en-US" sz="1000" b="0" i="0" u="none" strike="noStrike" cap="none" normalizeH="0" baseline="0" err="1">
                <a:ln>
                  <a:noFill/>
                </a:ln>
                <a:solidFill>
                  <a:srgbClr val="75C2B3"/>
                </a:solidFill>
                <a:effectLst/>
                <a:latin typeface="Arial Unicode MS" panose="020B0604020202020204" pitchFamily="34" charset="-128"/>
              </a:rPr>
              <a:t>shape</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0" i="0" u="none" strike="noStrike" cap="none" normalizeH="0" baseline="0">
                <a:ln>
                  <a:noFill/>
                </a:ln>
                <a:solidFill>
                  <a:srgbClr val="49B0CE"/>
                </a:solidFill>
                <a:effectLst/>
                <a:latin typeface="Arial Unicode MS" panose="020B0604020202020204" pitchFamily="34" charset="-128"/>
              </a:rPr>
              <a:t>time</a:t>
            </a: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0" i="0" u="none" strike="noStrike" cap="none" normalizeH="0" baseline="0" err="1">
                <a:ln>
                  <a:noFill/>
                </a:ln>
                <a:solidFill>
                  <a:srgbClr val="DFDFE0"/>
                </a:solidFill>
                <a:effectLst/>
                <a:latin typeface="Arial Unicode MS" panose="020B0604020202020204" pitchFamily="34" charset="-128"/>
              </a:rPr>
              <a:t>PropTypes.</a:t>
            </a:r>
            <a:r>
              <a:rPr kumimoji="0" lang="en-US" altLang="en-US" sz="1000" b="0" i="0" u="none" strike="noStrike" cap="none" normalizeH="0" baseline="0" err="1">
                <a:ln>
                  <a:noFill/>
                </a:ln>
                <a:solidFill>
                  <a:srgbClr val="B37EEE"/>
                </a:solidFill>
                <a:effectLst/>
                <a:latin typeface="Arial Unicode MS" panose="020B0604020202020204" pitchFamily="34" charset="-128"/>
              </a:rPr>
              <a:t>string</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0" i="0" u="none" strike="noStrike" cap="none" normalizeH="0" baseline="0">
                <a:ln>
                  <a:noFill/>
                </a:ln>
                <a:solidFill>
                  <a:srgbClr val="49B0CE"/>
                </a:solidFill>
                <a:effectLst/>
                <a:latin typeface="Arial Unicode MS" panose="020B0604020202020204" pitchFamily="34" charset="-128"/>
              </a:rPr>
              <a:t>version</a:t>
            </a: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0" i="0" u="none" strike="noStrike" cap="none" normalizeH="0" baseline="0" err="1">
                <a:ln>
                  <a:noFill/>
                </a:ln>
                <a:solidFill>
                  <a:srgbClr val="DFDFE0"/>
                </a:solidFill>
                <a:effectLst/>
                <a:latin typeface="Arial Unicode MS" panose="020B0604020202020204" pitchFamily="34" charset="-128"/>
              </a:rPr>
              <a:t>PropTypes.</a:t>
            </a:r>
            <a:r>
              <a:rPr kumimoji="0" lang="en-US" altLang="en-US" sz="1000" b="0" i="0" u="none" strike="noStrike" cap="none" normalizeH="0" baseline="0" err="1">
                <a:ln>
                  <a:noFill/>
                </a:ln>
                <a:solidFill>
                  <a:srgbClr val="B37EEE"/>
                </a:solidFill>
                <a:effectLst/>
                <a:latin typeface="Arial Unicode MS" panose="020B0604020202020204" pitchFamily="34" charset="-128"/>
              </a:rPr>
              <a:t>string</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0" i="0" u="none" strike="noStrike" cap="none" normalizeH="0" baseline="0" err="1">
                <a:ln>
                  <a:noFill/>
                </a:ln>
                <a:solidFill>
                  <a:srgbClr val="49B0CE"/>
                </a:solidFill>
                <a:effectLst/>
                <a:latin typeface="Arial Unicode MS" panose="020B0604020202020204" pitchFamily="34" charset="-128"/>
              </a:rPr>
              <a:t>isRequired</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0" i="0" u="none" strike="noStrike" cap="none" normalizeH="0" baseline="0">
                <a:ln>
                  <a:noFill/>
                </a:ln>
                <a:solidFill>
                  <a:srgbClr val="49B0CE"/>
                </a:solidFill>
                <a:effectLst/>
                <a:latin typeface="Arial Unicode MS" panose="020B0604020202020204" pitchFamily="34" charset="-128"/>
              </a:rPr>
              <a:t>scrollable</a:t>
            </a: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0" i="0" u="none" strike="noStrike" cap="none" normalizeH="0" baseline="0" err="1">
                <a:ln>
                  <a:noFill/>
                </a:ln>
                <a:solidFill>
                  <a:srgbClr val="DFDFE0"/>
                </a:solidFill>
                <a:effectLst/>
                <a:latin typeface="Arial Unicode MS" panose="020B0604020202020204" pitchFamily="34" charset="-128"/>
              </a:rPr>
              <a:t>PropTypes.</a:t>
            </a:r>
            <a:r>
              <a:rPr kumimoji="0" lang="en-US" altLang="en-US" sz="1000" b="0" i="0" u="none" strike="noStrike" cap="none" normalizeH="0" baseline="0" err="1">
                <a:ln>
                  <a:noFill/>
                </a:ln>
                <a:solidFill>
                  <a:srgbClr val="B37EEE"/>
                </a:solidFill>
                <a:effectLst/>
                <a:latin typeface="Arial Unicode MS" panose="020B0604020202020204" pitchFamily="34" charset="-128"/>
              </a:rPr>
              <a:t>bool</a:t>
            </a:r>
            <a:r>
              <a:rPr kumimoji="0" lang="en-US" altLang="en-US" sz="1000" b="0" i="0" u="none" strike="noStrike" cap="none" normalizeH="0" baseline="0" err="1">
                <a:ln>
                  <a:noFill/>
                </a:ln>
                <a:solidFill>
                  <a:srgbClr val="DFDFE0"/>
                </a:solidFill>
                <a:effectLst/>
                <a:latin typeface="Arial Unicode MS" panose="020B0604020202020204" pitchFamily="34" charset="-128"/>
              </a:rPr>
              <a:t>.</a:t>
            </a:r>
            <a:r>
              <a:rPr kumimoji="0" lang="en-US" altLang="en-US" sz="1000" b="0" i="0" u="none" strike="noStrike" cap="none" normalizeH="0" baseline="0" err="1">
                <a:ln>
                  <a:noFill/>
                </a:ln>
                <a:solidFill>
                  <a:srgbClr val="49B0CE"/>
                </a:solidFill>
                <a:effectLst/>
                <a:latin typeface="Arial Unicode MS" panose="020B0604020202020204" pitchFamily="34" charset="-128"/>
              </a:rPr>
              <a:t>isRequired</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0" i="0" u="none" strike="noStrike" cap="none" normalizeH="0" baseline="0" err="1">
                <a:ln>
                  <a:noFill/>
                </a:ln>
                <a:solidFill>
                  <a:srgbClr val="49B0CE"/>
                </a:solidFill>
                <a:effectLst/>
                <a:latin typeface="Arial Unicode MS" panose="020B0604020202020204" pitchFamily="34" charset="-128"/>
              </a:rPr>
              <a:t>hideControls</a:t>
            </a: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0" i="0" u="none" strike="noStrike" cap="none" normalizeH="0" baseline="0" err="1">
                <a:ln>
                  <a:noFill/>
                </a:ln>
                <a:solidFill>
                  <a:srgbClr val="DFDFE0"/>
                </a:solidFill>
                <a:effectLst/>
                <a:latin typeface="Arial Unicode MS" panose="020B0604020202020204" pitchFamily="34" charset="-128"/>
              </a:rPr>
              <a:t>PropTypes.</a:t>
            </a:r>
            <a:r>
              <a:rPr kumimoji="0" lang="en-US" altLang="en-US" sz="1000" b="0" i="0" u="none" strike="noStrike" cap="none" normalizeH="0" baseline="0" err="1">
                <a:ln>
                  <a:noFill/>
                </a:ln>
                <a:solidFill>
                  <a:srgbClr val="B37EEE"/>
                </a:solidFill>
                <a:effectLst/>
                <a:latin typeface="Arial Unicode MS" panose="020B0604020202020204" pitchFamily="34" charset="-128"/>
              </a:rPr>
              <a:t>bool</a:t>
            </a:r>
            <a:r>
              <a:rPr kumimoji="0" lang="en-US" altLang="en-US" sz="1000" b="0" i="0" u="none" strike="noStrike" cap="none" normalizeH="0" baseline="0" err="1">
                <a:ln>
                  <a:noFill/>
                </a:ln>
                <a:solidFill>
                  <a:srgbClr val="DFDFE0"/>
                </a:solidFill>
                <a:effectLst/>
                <a:latin typeface="Arial Unicode MS" panose="020B0604020202020204" pitchFamily="34" charset="-128"/>
              </a:rPr>
              <a:t>.</a:t>
            </a:r>
            <a:r>
              <a:rPr kumimoji="0" lang="en-US" altLang="en-US" sz="1000" b="0" i="0" u="none" strike="noStrike" cap="none" normalizeH="0" baseline="0" err="1">
                <a:ln>
                  <a:noFill/>
                </a:ln>
                <a:solidFill>
                  <a:srgbClr val="49B0CE"/>
                </a:solidFill>
                <a:effectLst/>
                <a:latin typeface="Arial Unicode MS" panose="020B0604020202020204" pitchFamily="34" charset="-128"/>
              </a:rPr>
              <a:t>isRequired</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0" i="0" u="none" strike="noStrike" cap="none" normalizeH="0" baseline="0">
                <a:ln>
                  <a:noFill/>
                </a:ln>
                <a:solidFill>
                  <a:srgbClr val="49B0CE"/>
                </a:solidFill>
                <a:effectLst/>
                <a:latin typeface="Arial Unicode MS" panose="020B0604020202020204" pitchFamily="34" charset="-128"/>
              </a:rPr>
              <a:t>mode</a:t>
            </a: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0" i="0" u="none" strike="noStrike" cap="none" normalizeH="0" baseline="0" err="1">
                <a:ln>
                  <a:noFill/>
                </a:ln>
                <a:solidFill>
                  <a:srgbClr val="DFDFE0"/>
                </a:solidFill>
                <a:effectLst/>
                <a:latin typeface="Arial Unicode MS" panose="020B0604020202020204" pitchFamily="34" charset="-128"/>
              </a:rPr>
              <a:t>PropTypes.</a:t>
            </a:r>
            <a:r>
              <a:rPr kumimoji="0" lang="en-US" altLang="en-US" sz="1000" b="0" i="0" u="none" strike="noStrike" cap="none" normalizeH="0" baseline="0" err="1">
                <a:ln>
                  <a:noFill/>
                </a:ln>
                <a:solidFill>
                  <a:srgbClr val="B37EEE"/>
                </a:solidFill>
                <a:effectLst/>
                <a:latin typeface="Arial Unicode MS" panose="020B0604020202020204" pitchFamily="34" charset="-128"/>
              </a:rPr>
              <a:t>string</a:t>
            </a:r>
            <a:r>
              <a:rPr kumimoji="0" lang="en-US" altLang="en-US" sz="1000" b="0" i="0" u="none" strike="noStrike" cap="none" normalizeH="0" baseline="0" err="1">
                <a:ln>
                  <a:noFill/>
                </a:ln>
                <a:solidFill>
                  <a:srgbClr val="DFDFE0"/>
                </a:solidFill>
                <a:effectLst/>
                <a:latin typeface="Arial Unicode MS" panose="020B0604020202020204" pitchFamily="34" charset="-128"/>
              </a:rPr>
              <a:t>.</a:t>
            </a:r>
            <a:r>
              <a:rPr kumimoji="0" lang="en-US" altLang="en-US" sz="1000" b="0" i="0" u="none" strike="noStrike" cap="none" normalizeH="0" baseline="0" err="1">
                <a:ln>
                  <a:noFill/>
                </a:ln>
                <a:solidFill>
                  <a:srgbClr val="49B0CE"/>
                </a:solidFill>
                <a:effectLst/>
                <a:latin typeface="Arial Unicode MS" panose="020B0604020202020204" pitchFamily="34" charset="-128"/>
              </a:rPr>
              <a:t>isRequired</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1" i="0" u="none" strike="noStrike" cap="none" normalizeH="0" baseline="0">
                <a:ln>
                  <a:noFill/>
                </a:ln>
                <a:solidFill>
                  <a:srgbClr val="F97BB0"/>
                </a:solidFill>
                <a:effectLst/>
                <a:latin typeface="Arial Unicode MS" panose="020B0604020202020204" pitchFamily="34" charset="-128"/>
              </a:rPr>
              <a:t>export default </a:t>
            </a:r>
            <a:r>
              <a:rPr kumimoji="0" lang="en-US" altLang="en-US" sz="1000" b="0" i="0" u="none" strike="noStrike" cap="none" normalizeH="0" baseline="0" err="1">
                <a:ln>
                  <a:noFill/>
                </a:ln>
                <a:solidFill>
                  <a:srgbClr val="75C2B3"/>
                </a:solidFill>
                <a:effectLst/>
                <a:latin typeface="Arial Unicode MS" panose="020B0604020202020204" pitchFamily="34" charset="-128"/>
              </a:rPr>
              <a:t>HouseChrono</a:t>
            </a:r>
            <a:r>
              <a:rPr kumimoji="0" lang="en-US" altLang="en-US" sz="1000" b="0" i="0" u="none" strike="noStrike" cap="none" normalizeH="0" baseline="0">
                <a:ln>
                  <a:noFill/>
                </a:ln>
                <a:solidFill>
                  <a:srgbClr val="DFDFE0"/>
                </a:solidFill>
                <a:effectLst/>
                <a:latin typeface="Arial Unicode MS" panose="020B0604020202020204" pitchFamily="34" charset="-128"/>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B26885DB-8652-407E-8741-657977EB423F}"/>
              </a:ext>
            </a:extLst>
          </p:cNvPr>
          <p:cNvSpPr txBox="1"/>
          <p:nvPr/>
        </p:nvSpPr>
        <p:spPr>
          <a:xfrm>
            <a:off x="6775598" y="6439616"/>
            <a:ext cx="2339103" cy="369332"/>
          </a:xfrm>
          <a:prstGeom prst="rect">
            <a:avLst/>
          </a:prstGeom>
          <a:noFill/>
        </p:spPr>
        <p:txBody>
          <a:bodyPr wrap="none" rtlCol="0">
            <a:spAutoFit/>
          </a:bodyPr>
          <a:lstStyle/>
          <a:p>
            <a:pPr algn="ctr"/>
            <a:r>
              <a:rPr lang="fr-FR">
                <a:solidFill>
                  <a:srgbClr val="FF0000"/>
                </a:solidFill>
              </a:rPr>
              <a:t>Component (</a:t>
            </a:r>
            <a:r>
              <a:rPr lang="fr-FR" err="1">
                <a:solidFill>
                  <a:srgbClr val="FF0000"/>
                </a:solidFill>
              </a:rPr>
              <a:t>Function</a:t>
            </a:r>
            <a:r>
              <a:rPr lang="fr-FR">
                <a:solidFill>
                  <a:srgbClr val="FF0000"/>
                </a:solidFill>
              </a:rPr>
              <a:t>)</a:t>
            </a:r>
            <a:endParaRPr lang="en-US">
              <a:solidFill>
                <a:srgbClr val="FF0000"/>
              </a:solidFill>
            </a:endParaRPr>
          </a:p>
        </p:txBody>
      </p:sp>
    </p:spTree>
    <p:extLst>
      <p:ext uri="{BB962C8B-B14F-4D97-AF65-F5344CB8AC3E}">
        <p14:creationId xmlns:p14="http://schemas.microsoft.com/office/powerpoint/2010/main" val="1127146935"/>
      </p:ext>
    </p:extLst>
  </p:cSld>
  <p:clrMapOvr>
    <a:overrideClrMapping bg1="dk1" tx1="lt1" bg2="dk2" tx2="lt2" accent1="accent1" accent2="accent2" accent3="accent3" accent4="accent4" accent5="accent5" accent6="accent6" hlink="hlink" folHlink="folHlink"/>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743" name="Rectangle 28742">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745" name="Rectangle 28744">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8747" name="Rectangle 28746">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8749" name="Rectangle 28748">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751" name="Rectangle 28750">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53" name="Rectangle 28752">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 name="Titre 1">
            <a:extLst>
              <a:ext uri="{FF2B5EF4-FFF2-40B4-BE49-F238E27FC236}">
                <a16:creationId xmlns:a16="http://schemas.microsoft.com/office/drawing/2014/main" id="{64FA26EC-5A8F-47CA-8AE2-37C3A5ADA115}"/>
              </a:ext>
            </a:extLst>
          </p:cNvPr>
          <p:cNvSpPr>
            <a:spLocks noGrp="1"/>
          </p:cNvSpPr>
          <p:nvPr>
            <p:ph type="title"/>
          </p:nvPr>
        </p:nvSpPr>
        <p:spPr>
          <a:xfrm>
            <a:off x="8109235" y="863695"/>
            <a:ext cx="3511233" cy="3779995"/>
          </a:xfrm>
        </p:spPr>
        <p:txBody>
          <a:bodyPr vert="horz" lIns="91440" tIns="45720" rIns="91440" bIns="45720" rtlCol="0" anchor="ctr">
            <a:normAutofit/>
          </a:bodyPr>
          <a:lstStyle/>
          <a:p>
            <a:pPr>
              <a:spcBef>
                <a:spcPct val="0"/>
              </a:spcBef>
            </a:pPr>
            <a:r>
              <a:rPr lang="en-US" sz="3600" spc="800">
                <a:solidFill>
                  <a:schemeClr val="tx1"/>
                </a:solidFill>
              </a:rPr>
              <a:t>Thank you !</a:t>
            </a:r>
          </a:p>
        </p:txBody>
      </p:sp>
      <p:sp>
        <p:nvSpPr>
          <p:cNvPr id="28755" name="Rectangle 28754">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9" name="Graphic 16" descr="Smiling Face with No Fill">
            <a:extLst>
              <a:ext uri="{FF2B5EF4-FFF2-40B4-BE49-F238E27FC236}">
                <a16:creationId xmlns:a16="http://schemas.microsoft.com/office/drawing/2014/main" id="{45F739D6-65B4-4A62-B9A9-5795117396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9157" y="647808"/>
            <a:ext cx="5581779" cy="5581779"/>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354" name="Rectangle 52353">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2356" name="Rectangle 52355">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52358" name="Rectangle 52357">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52360" name="Rectangle 52359">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2362" name="Rectangle 52361">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sp>
        <p:nvSpPr>
          <p:cNvPr id="52364" name="Rectangle 52363">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5175115"/>
          </a:xfrm>
          <a:prstGeom prst="rect">
            <a:avLst/>
          </a:prstGeom>
          <a:solidFill>
            <a:srgbClr val="2E3257"/>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FFAE1174-3BD6-4924-A7AD-9856201567D7}"/>
              </a:ext>
            </a:extLst>
          </p:cNvPr>
          <p:cNvSpPr>
            <a:spLocks noGrp="1"/>
          </p:cNvSpPr>
          <p:nvPr>
            <p:ph type="title"/>
          </p:nvPr>
        </p:nvSpPr>
        <p:spPr>
          <a:xfrm>
            <a:off x="8442101" y="1100665"/>
            <a:ext cx="3132638" cy="4278731"/>
          </a:xfrm>
        </p:spPr>
        <p:txBody>
          <a:bodyPr vert="horz" lIns="91440" tIns="45720" rIns="91440" bIns="45720" rtlCol="0" anchor="ctr">
            <a:normAutofit/>
          </a:bodyPr>
          <a:lstStyle/>
          <a:p>
            <a:r>
              <a:rPr lang="en-US">
                <a:solidFill>
                  <a:srgbClr val="FFFFFF"/>
                </a:solidFill>
              </a:rPr>
              <a:t>introduction</a:t>
            </a:r>
          </a:p>
        </p:txBody>
      </p:sp>
      <p:pic>
        <p:nvPicPr>
          <p:cNvPr id="52232" name="Picture 8" descr="10 Companies Hiring For Remote Graphic Design Jobs in 2020 | Dribbble  Design Blog">
            <a:extLst>
              <a:ext uri="{FF2B5EF4-FFF2-40B4-BE49-F238E27FC236}">
                <a16:creationId xmlns:a16="http://schemas.microsoft.com/office/drawing/2014/main" id="{875BEA5D-0574-4E26-880E-5A42449BD0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528" b="3"/>
          <a:stretch/>
        </p:blipFill>
        <p:spPr bwMode="auto">
          <a:xfrm>
            <a:off x="453302" y="457200"/>
            <a:ext cx="7588885" cy="5899650"/>
          </a:xfrm>
          <a:prstGeom prst="rect">
            <a:avLst/>
          </a:prstGeom>
          <a:noFill/>
          <a:ln>
            <a:solidFill>
              <a:srgbClr val="283136"/>
            </a:solidFill>
          </a:ln>
          <a:extLst>
            <a:ext uri="{909E8E84-426E-40DD-AFC4-6F175D3DCCD1}">
              <a14:hiddenFill xmlns:a14="http://schemas.microsoft.com/office/drawing/2010/main">
                <a:solidFill>
                  <a:srgbClr val="FFFFFF"/>
                </a:solidFill>
              </a14:hiddenFill>
            </a:ext>
          </a:extLst>
        </p:spPr>
      </p:pic>
      <p:sp>
        <p:nvSpPr>
          <p:cNvPr id="52366" name="Rectangle 52365">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707627"/>
            <a:ext cx="3618828" cy="6492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229997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558" name="Rectangle 16508">
            <a:extLst>
              <a:ext uri="{FF2B5EF4-FFF2-40B4-BE49-F238E27FC236}">
                <a16:creationId xmlns:a16="http://schemas.microsoft.com/office/drawing/2014/main" id="{1BB1D3B0-1E2E-48E2-ACCC-EE147A9A0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559" name="Rectangle 16510">
            <a:extLst>
              <a:ext uri="{FF2B5EF4-FFF2-40B4-BE49-F238E27FC236}">
                <a16:creationId xmlns:a16="http://schemas.microsoft.com/office/drawing/2014/main" id="{4BB8B191-5BC6-486A-8E6E-13B1C9EEE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6560" name="Rectangle 16512">
            <a:extLst>
              <a:ext uri="{FF2B5EF4-FFF2-40B4-BE49-F238E27FC236}">
                <a16:creationId xmlns:a16="http://schemas.microsoft.com/office/drawing/2014/main" id="{06E3DE27-4115-4B5D-A9DB-3C7CDC82B1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561" name="Rectangle 16514">
            <a:extLst>
              <a:ext uri="{FF2B5EF4-FFF2-40B4-BE49-F238E27FC236}">
                <a16:creationId xmlns:a16="http://schemas.microsoft.com/office/drawing/2014/main" id="{AA5196B7-638B-4DC2-897C-9F49E9D46F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562" name="Rectangle 16516">
            <a:extLst>
              <a:ext uri="{FF2B5EF4-FFF2-40B4-BE49-F238E27FC236}">
                <a16:creationId xmlns:a16="http://schemas.microsoft.com/office/drawing/2014/main" id="{EE997D3B-4ECD-4397-A989-D5882BB32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563" name="Rectangle 16518">
            <a:extLst>
              <a:ext uri="{FF2B5EF4-FFF2-40B4-BE49-F238E27FC236}">
                <a16:creationId xmlns:a16="http://schemas.microsoft.com/office/drawing/2014/main" id="{DBAE429C-3A94-4C39-B88C-596F1E4C0A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8" y="457201"/>
            <a:ext cx="3703320" cy="91440"/>
          </a:xfrm>
          <a:prstGeom prst="rect">
            <a:avLst/>
          </a:prstGeom>
          <a:ln>
            <a:noFill/>
          </a:ln>
          <a:effectLst/>
        </p:spPr>
        <p:style>
          <a:lnRef idx="1">
            <a:schemeClr val="accent1"/>
          </a:lnRef>
          <a:fillRef idx="3">
            <a:schemeClr val="accent1"/>
          </a:fillRef>
          <a:effectRef idx="2">
            <a:schemeClr val="accent1"/>
          </a:effectRef>
          <a:fontRef idx="minor">
            <a:schemeClr val="lt1"/>
          </a:fontRef>
        </p:style>
      </p:sp>
      <p:sp useBgFill="1">
        <p:nvSpPr>
          <p:cNvPr id="16564" name="Rectangle 16520">
            <a:extLst>
              <a:ext uri="{FF2B5EF4-FFF2-40B4-BE49-F238E27FC236}">
                <a16:creationId xmlns:a16="http://schemas.microsoft.com/office/drawing/2014/main" id="{FBEA2C8A-CA20-494E-8DAA-985E842E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8" y="641102"/>
            <a:ext cx="3702134" cy="5751230"/>
          </a:xfrm>
          <a:prstGeom prst="rect">
            <a:avLst/>
          </a:prstGeom>
          <a:ln w="6350" cmpd="sng">
            <a:noFill/>
          </a:ln>
          <a:effectLst/>
        </p:spPr>
        <p:style>
          <a:lnRef idx="1">
            <a:schemeClr val="accent1"/>
          </a:lnRef>
          <a:fillRef idx="3">
            <a:schemeClr val="accent1"/>
          </a:fillRef>
          <a:effectRef idx="2">
            <a:schemeClr val="accent1"/>
          </a:effectRef>
          <a:fontRef idx="minor">
            <a:schemeClr val="lt1"/>
          </a:fontRef>
        </p:style>
      </p:sp>
      <p:sp>
        <p:nvSpPr>
          <p:cNvPr id="2" name="ZoneTexte 1">
            <a:extLst>
              <a:ext uri="{FF2B5EF4-FFF2-40B4-BE49-F238E27FC236}">
                <a16:creationId xmlns:a16="http://schemas.microsoft.com/office/drawing/2014/main" id="{45ECA27B-F443-4EF9-9305-BA9002EE8CDC}"/>
              </a:ext>
            </a:extLst>
          </p:cNvPr>
          <p:cNvSpPr txBox="1"/>
          <p:nvPr/>
        </p:nvSpPr>
        <p:spPr>
          <a:xfrm>
            <a:off x="584200" y="3316165"/>
            <a:ext cx="3412067" cy="19750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500" cap="all" spc="-50">
                <a:solidFill>
                  <a:schemeClr val="tx2"/>
                </a:solidFill>
                <a:latin typeface="+mj-lt"/>
                <a:ea typeface="+mj-ea"/>
                <a:cs typeface="+mj-cs"/>
              </a:rPr>
              <a:t>Function As a standalone thing not necessarily attached to a class.</a:t>
            </a:r>
          </a:p>
        </p:txBody>
      </p:sp>
      <p:pic>
        <p:nvPicPr>
          <p:cNvPr id="16388" name="Picture 4" descr="Kotlin programmer dictionary: Function vs Method vs Procedure | by Marcin  Moskala | Kt. Academy">
            <a:extLst>
              <a:ext uri="{FF2B5EF4-FFF2-40B4-BE49-F238E27FC236}">
                <a16:creationId xmlns:a16="http://schemas.microsoft.com/office/drawing/2014/main" id="{D0D614B7-DFBF-4703-82F0-ACEBC71158F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89687" y="1171548"/>
            <a:ext cx="2776151" cy="156019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55C636FA-567F-471A-AD39-55EEACF1A773}"/>
              </a:ext>
            </a:extLst>
          </p:cNvPr>
          <p:cNvSpPr>
            <a:spLocks noChangeArrowheads="1"/>
          </p:cNvSpPr>
          <p:nvPr/>
        </p:nvSpPr>
        <p:spPr bwMode="auto">
          <a:xfrm>
            <a:off x="4763655" y="151179"/>
            <a:ext cx="6844145" cy="6555641"/>
          </a:xfrm>
          <a:prstGeom prst="rect">
            <a:avLst/>
          </a:prstGeom>
          <a:solidFill>
            <a:srgbClr val="292A3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97BB0"/>
                </a:solidFill>
                <a:effectLst/>
                <a:latin typeface="Arial Unicode MS" panose="020B0604020202020204" pitchFamily="34" charset="-128"/>
              </a:rPr>
              <a:t>const </a:t>
            </a:r>
            <a:r>
              <a:rPr kumimoji="0" lang="en-US" altLang="en-US" sz="1000" b="0" i="0" u="none" strike="noStrike" cap="none" normalizeH="0" baseline="0">
                <a:ln>
                  <a:noFill/>
                </a:ln>
                <a:solidFill>
                  <a:srgbClr val="DFDFE0"/>
                </a:solidFill>
                <a:effectLst/>
                <a:latin typeface="Arial Unicode MS" panose="020B0604020202020204" pitchFamily="34" charset="-128"/>
              </a:rPr>
              <a:t>postSaisieOstEtape3Query = async (</a:t>
            </a:r>
            <a:r>
              <a:rPr kumimoji="0" lang="en-US" altLang="en-US" sz="1000" b="0" i="0" u="none" strike="noStrike" cap="none" normalizeH="0" baseline="0" err="1">
                <a:ln>
                  <a:noFill/>
                </a:ln>
                <a:solidFill>
                  <a:srgbClr val="DFDFE0"/>
                </a:solidFill>
                <a:effectLst/>
                <a:latin typeface="Arial Unicode MS" panose="020B0604020202020204" pitchFamily="34" charset="-128"/>
              </a:rPr>
              <a:t>baseUrl</a:t>
            </a:r>
            <a:r>
              <a:rPr kumimoji="0" lang="en-US" altLang="en-US" sz="1000" b="0" i="0" u="none" strike="noStrike" cap="none" normalizeH="0" baseline="0">
                <a:ln>
                  <a:noFill/>
                </a:ln>
                <a:solidFill>
                  <a:srgbClr val="DFDFE0"/>
                </a:solidFill>
                <a:effectLst/>
                <a:latin typeface="Arial Unicode MS" panose="020B0604020202020204" pitchFamily="34" charset="-128"/>
              </a:rPr>
              <a:t>, params) =&gt; {</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1" i="0" u="none" strike="noStrike" cap="none" normalizeH="0" baseline="0">
                <a:ln>
                  <a:noFill/>
                </a:ln>
                <a:solidFill>
                  <a:srgbClr val="F97BB0"/>
                </a:solidFill>
                <a:effectLst/>
                <a:latin typeface="Arial Unicode MS" panose="020B0604020202020204" pitchFamily="34" charset="-128"/>
              </a:rPr>
              <a:t>const </a:t>
            </a:r>
            <a:r>
              <a:rPr kumimoji="0" lang="en-US" altLang="en-US" sz="1000" b="0" i="0" u="none" strike="noStrike" cap="none" normalizeH="0" baseline="0" err="1">
                <a:ln>
                  <a:noFill/>
                </a:ln>
                <a:solidFill>
                  <a:srgbClr val="DFDFE0"/>
                </a:solidFill>
                <a:effectLst/>
                <a:latin typeface="Arial Unicode MS" panose="020B0604020202020204" pitchFamily="34" charset="-128"/>
              </a:rPr>
              <a:t>url</a:t>
            </a:r>
            <a:r>
              <a:rPr kumimoji="0" lang="en-US" altLang="en-US" sz="1000" b="0" i="0" u="none" strike="noStrike" cap="none" normalizeH="0" baseline="0">
                <a:ln>
                  <a:noFill/>
                </a:ln>
                <a:solidFill>
                  <a:srgbClr val="DFDFE0"/>
                </a:solidFill>
                <a:effectLst/>
                <a:latin typeface="Arial Unicode MS" panose="020B0604020202020204" pitchFamily="34" charset="-128"/>
              </a:rPr>
              <a:t> = </a:t>
            </a:r>
            <a:r>
              <a:rPr kumimoji="0" lang="en-US" altLang="en-US" sz="1000" b="0" i="0" u="none" strike="noStrike" cap="none" normalizeH="0" baseline="0">
                <a:ln>
                  <a:noFill/>
                </a:ln>
                <a:solidFill>
                  <a:srgbClr val="FF806C"/>
                </a:solidFill>
                <a:effectLst/>
                <a:latin typeface="Arial Unicode MS" panose="020B0604020202020204" pitchFamily="34" charset="-128"/>
              </a:rPr>
              <a:t>`</a:t>
            </a:r>
            <a:r>
              <a:rPr kumimoji="0" lang="en-US" altLang="en-US" sz="1000" b="0" i="0" u="none" strike="noStrike" cap="none" normalizeH="0" baseline="0">
                <a:ln>
                  <a:noFill/>
                </a:ln>
                <a:solidFill>
                  <a:srgbClr val="DFDFE0"/>
                </a:solidFill>
                <a:effectLst/>
                <a:latin typeface="Arial Unicode MS" panose="020B0604020202020204" pitchFamily="34" charset="-128"/>
              </a:rPr>
              <a:t>${</a:t>
            </a:r>
            <a:r>
              <a:rPr kumimoji="0" lang="en-US" altLang="en-US" sz="1000" b="0" i="0" u="none" strike="noStrike" cap="none" normalizeH="0" baseline="0" err="1">
                <a:ln>
                  <a:noFill/>
                </a:ln>
                <a:solidFill>
                  <a:srgbClr val="DFDFE0"/>
                </a:solidFill>
                <a:effectLst/>
                <a:latin typeface="Arial Unicode MS" panose="020B0604020202020204" pitchFamily="34" charset="-128"/>
              </a:rPr>
              <a:t>baseUrl</a:t>
            </a:r>
            <a:r>
              <a:rPr kumimoji="0" lang="en-US" altLang="en-US" sz="1000" b="0" i="0" u="none" strike="noStrike" cap="none" normalizeH="0" baseline="0">
                <a:ln>
                  <a:noFill/>
                </a:ln>
                <a:solidFill>
                  <a:srgbClr val="DFDFE0"/>
                </a:solidFill>
                <a:effectLst/>
                <a:latin typeface="Arial Unicode MS" panose="020B0604020202020204" pitchFamily="34" charset="-128"/>
              </a:rPr>
              <a:t>}${POST_SAISIE_OST_ETAPE3_SERVICE_PATH}</a:t>
            </a:r>
            <a:r>
              <a:rPr kumimoji="0" lang="en-US" altLang="en-US" sz="1000" b="0" i="0" u="none" strike="noStrike" cap="none" normalizeH="0" baseline="0">
                <a:ln>
                  <a:noFill/>
                </a:ln>
                <a:solidFill>
                  <a:srgbClr val="FF806C"/>
                </a:solidFill>
                <a:effectLst/>
                <a:latin typeface="Arial Unicode MS" panose="020B0604020202020204" pitchFamily="34" charset="-128"/>
              </a:rPr>
              <a:t>`</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1" i="0" u="none" strike="noStrike" cap="none" normalizeH="0" baseline="0">
                <a:ln>
                  <a:noFill/>
                </a:ln>
                <a:solidFill>
                  <a:srgbClr val="F97BB0"/>
                </a:solidFill>
                <a:effectLst/>
                <a:latin typeface="Arial Unicode MS" panose="020B0604020202020204" pitchFamily="34" charset="-128"/>
              </a:rPr>
              <a:t>const </a:t>
            </a:r>
            <a:r>
              <a:rPr kumimoji="0" lang="en-US" altLang="en-US" sz="1000" b="0" i="0" u="none" strike="noStrike" cap="none" normalizeH="0" baseline="0" err="1">
                <a:ln>
                  <a:noFill/>
                </a:ln>
                <a:solidFill>
                  <a:srgbClr val="DFDFE0"/>
                </a:solidFill>
                <a:effectLst/>
                <a:latin typeface="Arial Unicode MS" panose="020B0604020202020204" pitchFamily="34" charset="-128"/>
              </a:rPr>
              <a:t>formData</a:t>
            </a:r>
            <a:r>
              <a:rPr kumimoji="0" lang="en-US" altLang="en-US" sz="1000" b="0" i="0" u="none" strike="noStrike" cap="none" normalizeH="0" baseline="0">
                <a:ln>
                  <a:noFill/>
                </a:ln>
                <a:solidFill>
                  <a:srgbClr val="DFDFE0"/>
                </a:solidFill>
                <a:effectLst/>
                <a:latin typeface="Arial Unicode MS" panose="020B0604020202020204" pitchFamily="34" charset="-128"/>
              </a:rPr>
              <a:t> = </a:t>
            </a:r>
            <a:r>
              <a:rPr kumimoji="0" lang="en-US" altLang="en-US" sz="1000" b="0" i="0" u="none" strike="noStrike" cap="none" normalizeH="0" baseline="0" err="1">
                <a:ln>
                  <a:noFill/>
                </a:ln>
                <a:solidFill>
                  <a:srgbClr val="DFDFE0"/>
                </a:solidFill>
                <a:effectLst/>
                <a:latin typeface="Arial Unicode MS" panose="020B0604020202020204" pitchFamily="34" charset="-128"/>
              </a:rPr>
              <a:t>convertDataToFormParams</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an200_idTransaction: </a:t>
            </a:r>
            <a:r>
              <a:rPr kumimoji="0" lang="en-US" altLang="en-US" sz="1000" b="0" i="0" u="none" strike="noStrike" cap="none" normalizeH="0" baseline="0" err="1">
                <a:ln>
                  <a:noFill/>
                </a:ln>
                <a:solidFill>
                  <a:srgbClr val="DFDFE0"/>
                </a:solidFill>
                <a:effectLst/>
                <a:latin typeface="Arial Unicode MS" panose="020B0604020202020204" pitchFamily="34" charset="-128"/>
              </a:rPr>
              <a:t>params.idTransaction</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1" i="0" u="none" strike="noStrike" cap="none" normalizeH="0" baseline="0">
                <a:ln>
                  <a:noFill/>
                </a:ln>
                <a:solidFill>
                  <a:srgbClr val="F97BB0"/>
                </a:solidFill>
                <a:effectLst/>
                <a:latin typeface="Arial Unicode MS" panose="020B0604020202020204" pitchFamily="34" charset="-128"/>
              </a:rPr>
              <a:t>return </a:t>
            </a:r>
            <a:r>
              <a:rPr kumimoji="0" lang="en-US" altLang="en-US" sz="1000" b="0" i="0" u="none" strike="noStrike" cap="none" normalizeH="0" baseline="0" err="1">
                <a:ln>
                  <a:noFill/>
                </a:ln>
                <a:solidFill>
                  <a:srgbClr val="DFDFE0"/>
                </a:solidFill>
                <a:effectLst/>
                <a:latin typeface="Arial Unicode MS" panose="020B0604020202020204" pitchFamily="34" charset="-128"/>
              </a:rPr>
              <a:t>AxiosWrapper</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method: </a:t>
            </a:r>
            <a:r>
              <a:rPr kumimoji="0" lang="en-US" altLang="en-US" sz="1000" b="0" i="0" u="none" strike="noStrike" cap="none" normalizeH="0" baseline="0">
                <a:ln>
                  <a:noFill/>
                </a:ln>
                <a:solidFill>
                  <a:srgbClr val="FF806C"/>
                </a:solidFill>
                <a:effectLst/>
                <a:latin typeface="Arial Unicode MS" panose="020B0604020202020204" pitchFamily="34" charset="-128"/>
              </a:rPr>
              <a:t>'post'</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0" i="0" u="none" strike="noStrike" cap="none" normalizeH="0" baseline="0" err="1">
                <a:ln>
                  <a:noFill/>
                </a:ln>
                <a:solidFill>
                  <a:srgbClr val="DFDFE0"/>
                </a:solidFill>
                <a:effectLst/>
                <a:latin typeface="Arial Unicode MS" panose="020B0604020202020204" pitchFamily="34" charset="-128"/>
              </a:rPr>
              <a:t>url</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data: </a:t>
            </a:r>
            <a:r>
              <a:rPr kumimoji="0" lang="en-US" altLang="en-US" sz="1000" b="0" i="0" u="none" strike="noStrike" cap="none" normalizeH="0" baseline="0" err="1">
                <a:ln>
                  <a:noFill/>
                </a:ln>
                <a:solidFill>
                  <a:srgbClr val="DFDFE0"/>
                </a:solidFill>
                <a:effectLst/>
                <a:latin typeface="Arial Unicode MS" panose="020B0604020202020204" pitchFamily="34" charset="-128"/>
              </a:rPr>
              <a:t>formData</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1" i="0" u="none" strike="noStrike" cap="none" normalizeH="0" baseline="0">
                <a:ln>
                  <a:noFill/>
                </a:ln>
                <a:solidFill>
                  <a:srgbClr val="F97BB0"/>
                </a:solidFill>
                <a:effectLst/>
                <a:latin typeface="Arial Unicode MS" panose="020B0604020202020204" pitchFamily="34" charset="-128"/>
              </a:rPr>
              <a:t>const </a:t>
            </a:r>
            <a:r>
              <a:rPr kumimoji="0" lang="en-US" altLang="en-US" sz="1000" b="0" i="0" u="none" strike="noStrike" cap="none" normalizeH="0" baseline="0" err="1">
                <a:ln>
                  <a:noFill/>
                </a:ln>
                <a:solidFill>
                  <a:srgbClr val="DFDFE0"/>
                </a:solidFill>
                <a:effectLst/>
                <a:latin typeface="Arial Unicode MS" panose="020B0604020202020204" pitchFamily="34" charset="-128"/>
              </a:rPr>
              <a:t>getAccountEligibleOstQuery</a:t>
            </a:r>
            <a:r>
              <a:rPr kumimoji="0" lang="en-US" altLang="en-US" sz="1000" b="0" i="0" u="none" strike="noStrike" cap="none" normalizeH="0" baseline="0">
                <a:ln>
                  <a:noFill/>
                </a:ln>
                <a:solidFill>
                  <a:srgbClr val="DFDFE0"/>
                </a:solidFill>
                <a:effectLst/>
                <a:latin typeface="Arial Unicode MS" panose="020B0604020202020204" pitchFamily="34" charset="-128"/>
              </a:rPr>
              <a:t> = async (</a:t>
            </a:r>
            <a:r>
              <a:rPr kumimoji="0" lang="en-US" altLang="en-US" sz="1000" b="0" i="0" u="none" strike="noStrike" cap="none" normalizeH="0" baseline="0" err="1">
                <a:ln>
                  <a:noFill/>
                </a:ln>
                <a:solidFill>
                  <a:srgbClr val="DFDFE0"/>
                </a:solidFill>
                <a:effectLst/>
                <a:latin typeface="Arial Unicode MS" panose="020B0604020202020204" pitchFamily="34" charset="-128"/>
              </a:rPr>
              <a:t>baseUrl</a:t>
            </a:r>
            <a:r>
              <a:rPr kumimoji="0" lang="en-US" altLang="en-US" sz="1000" b="0" i="0" u="none" strike="noStrike" cap="none" normalizeH="0" baseline="0">
                <a:ln>
                  <a:noFill/>
                </a:ln>
                <a:solidFill>
                  <a:srgbClr val="DFDFE0"/>
                </a:solidFill>
                <a:effectLst/>
                <a:latin typeface="Arial Unicode MS" panose="020B0604020202020204" pitchFamily="34" charset="-128"/>
              </a:rPr>
              <a:t>, params) =&gt; {</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1" i="0" u="none" strike="noStrike" cap="none" normalizeH="0" baseline="0">
                <a:ln>
                  <a:noFill/>
                </a:ln>
                <a:solidFill>
                  <a:srgbClr val="F97BB0"/>
                </a:solidFill>
                <a:effectLst/>
                <a:latin typeface="Arial Unicode MS" panose="020B0604020202020204" pitchFamily="34" charset="-128"/>
              </a:rPr>
              <a:t>let </a:t>
            </a:r>
            <a:r>
              <a:rPr kumimoji="0" lang="en-US" altLang="en-US" sz="1000" b="0" i="0" u="none" strike="noStrike" cap="none" normalizeH="0" baseline="0" err="1">
                <a:ln>
                  <a:noFill/>
                </a:ln>
                <a:solidFill>
                  <a:srgbClr val="DFDFE0"/>
                </a:solidFill>
                <a:effectLst/>
                <a:latin typeface="Arial Unicode MS" panose="020B0604020202020204" pitchFamily="34" charset="-128"/>
              </a:rPr>
              <a:t>url</a:t>
            </a:r>
            <a:r>
              <a:rPr kumimoji="0" lang="en-US" altLang="en-US" sz="1000" b="0" i="0" u="none" strike="noStrike" cap="none" normalizeH="0" baseline="0">
                <a:ln>
                  <a:noFill/>
                </a:ln>
                <a:solidFill>
                  <a:srgbClr val="DFDFE0"/>
                </a:solidFill>
                <a:effectLst/>
                <a:latin typeface="Arial Unicode MS" panose="020B0604020202020204" pitchFamily="34" charset="-128"/>
              </a:rPr>
              <a:t> = </a:t>
            </a:r>
            <a:r>
              <a:rPr kumimoji="0" lang="en-US" altLang="en-US" sz="1000" b="0" i="0" u="none" strike="noStrike" cap="none" normalizeH="0" baseline="0">
                <a:ln>
                  <a:noFill/>
                </a:ln>
                <a:solidFill>
                  <a:srgbClr val="FF806C"/>
                </a:solidFill>
                <a:effectLst/>
                <a:latin typeface="Arial Unicode MS" panose="020B0604020202020204" pitchFamily="34" charset="-128"/>
              </a:rPr>
              <a:t>`</a:t>
            </a:r>
            <a:r>
              <a:rPr kumimoji="0" lang="en-US" altLang="en-US" sz="1000" b="0" i="0" u="none" strike="noStrike" cap="none" normalizeH="0" baseline="0">
                <a:ln>
                  <a:noFill/>
                </a:ln>
                <a:solidFill>
                  <a:srgbClr val="DFDFE0"/>
                </a:solidFill>
                <a:effectLst/>
                <a:latin typeface="Arial Unicode MS" panose="020B0604020202020204" pitchFamily="34" charset="-128"/>
              </a:rPr>
              <a:t>${</a:t>
            </a:r>
            <a:r>
              <a:rPr kumimoji="0" lang="en-US" altLang="en-US" sz="1000" b="0" i="0" u="none" strike="noStrike" cap="none" normalizeH="0" baseline="0" err="1">
                <a:ln>
                  <a:noFill/>
                </a:ln>
                <a:solidFill>
                  <a:srgbClr val="DFDFE0"/>
                </a:solidFill>
                <a:effectLst/>
                <a:latin typeface="Arial Unicode MS" panose="020B0604020202020204" pitchFamily="34" charset="-128"/>
              </a:rPr>
              <a:t>baseUrl</a:t>
            </a:r>
            <a:r>
              <a:rPr kumimoji="0" lang="en-US" altLang="en-US" sz="1000" b="0" i="0" u="none" strike="noStrike" cap="none" normalizeH="0" baseline="0">
                <a:ln>
                  <a:noFill/>
                </a:ln>
                <a:solidFill>
                  <a:srgbClr val="DFDFE0"/>
                </a:solidFill>
                <a:effectLst/>
                <a:latin typeface="Arial Unicode MS" panose="020B0604020202020204" pitchFamily="34" charset="-128"/>
              </a:rPr>
              <a:t>}${GET_ACCOUNT_ELIGIBLE_OST_SERVICE_PATH}</a:t>
            </a:r>
            <a:r>
              <a:rPr kumimoji="0" lang="en-US" altLang="en-US" sz="1000" b="0" i="0" u="none" strike="noStrike" cap="none" normalizeH="0" baseline="0">
                <a:ln>
                  <a:noFill/>
                </a:ln>
                <a:solidFill>
                  <a:srgbClr val="FF806C"/>
                </a:solidFill>
                <a:effectLst/>
                <a:latin typeface="Arial Unicode MS" panose="020B0604020202020204" pitchFamily="34" charset="-128"/>
              </a:rPr>
              <a:t>`</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0" i="0" u="none" strike="noStrike" cap="none" normalizeH="0" baseline="0" err="1">
                <a:ln>
                  <a:noFill/>
                </a:ln>
                <a:solidFill>
                  <a:srgbClr val="DFDFE0"/>
                </a:solidFill>
                <a:effectLst/>
                <a:latin typeface="Arial Unicode MS" panose="020B0604020202020204" pitchFamily="34" charset="-128"/>
              </a:rPr>
              <a:t>url</a:t>
            </a:r>
            <a:r>
              <a:rPr kumimoji="0" lang="en-US" altLang="en-US" sz="1000" b="0" i="0" u="none" strike="noStrike" cap="none" normalizeH="0" baseline="0">
                <a:ln>
                  <a:noFill/>
                </a:ln>
                <a:solidFill>
                  <a:srgbClr val="DFDFE0"/>
                </a:solidFill>
                <a:effectLst/>
                <a:latin typeface="Arial Unicode MS" panose="020B0604020202020204" pitchFamily="34" charset="-128"/>
              </a:rPr>
              <a:t> += </a:t>
            </a:r>
            <a:r>
              <a:rPr kumimoji="0" lang="en-US" altLang="en-US" sz="1000" b="0" i="0" u="none" strike="noStrike" cap="none" normalizeH="0" baseline="0">
                <a:ln>
                  <a:noFill/>
                </a:ln>
                <a:solidFill>
                  <a:srgbClr val="FF806C"/>
                </a:solidFill>
                <a:effectLst/>
                <a:latin typeface="Arial Unicode MS" panose="020B0604020202020204" pitchFamily="34" charset="-128"/>
              </a:rPr>
              <a:t>`?an200_compte=</a:t>
            </a:r>
            <a:r>
              <a:rPr kumimoji="0" lang="en-US" altLang="en-US" sz="1000" b="0" i="0" u="none" strike="noStrike" cap="none" normalizeH="0" baseline="0">
                <a:ln>
                  <a:noFill/>
                </a:ln>
                <a:solidFill>
                  <a:srgbClr val="DFDFE0"/>
                </a:solidFill>
                <a:effectLst/>
                <a:latin typeface="Arial Unicode MS" panose="020B0604020202020204" pitchFamily="34" charset="-128"/>
              </a:rPr>
              <a:t>${</a:t>
            </a:r>
            <a:r>
              <a:rPr kumimoji="0" lang="en-US" altLang="en-US" sz="1000" b="0" i="0" u="none" strike="noStrike" cap="none" normalizeH="0" baseline="0" err="1">
                <a:ln>
                  <a:noFill/>
                </a:ln>
                <a:solidFill>
                  <a:srgbClr val="DFDFE0"/>
                </a:solidFill>
                <a:effectLst/>
                <a:latin typeface="Arial Unicode MS" panose="020B0604020202020204" pitchFamily="34" charset="-128"/>
              </a:rPr>
              <a:t>params.numCompte</a:t>
            </a:r>
            <a:r>
              <a:rPr kumimoji="0" lang="en-US" altLang="en-US" sz="1000" b="0" i="0" u="none" strike="noStrike" cap="none" normalizeH="0" baseline="0">
                <a:ln>
                  <a:noFill/>
                </a:ln>
                <a:solidFill>
                  <a:srgbClr val="DFDFE0"/>
                </a:solidFill>
                <a:effectLst/>
                <a:latin typeface="Arial Unicode MS" panose="020B0604020202020204" pitchFamily="34" charset="-128"/>
              </a:rPr>
              <a:t>}</a:t>
            </a:r>
            <a:r>
              <a:rPr kumimoji="0" lang="en-US" altLang="en-US" sz="1000" b="0" i="0" u="none" strike="noStrike" cap="none" normalizeH="0" baseline="0">
                <a:ln>
                  <a:noFill/>
                </a:ln>
                <a:solidFill>
                  <a:srgbClr val="FF806C"/>
                </a:solidFill>
                <a:effectLst/>
                <a:latin typeface="Arial Unicode MS" panose="020B0604020202020204" pitchFamily="34" charset="-128"/>
              </a:rPr>
              <a:t>`</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0" i="0" u="none" strike="noStrike" cap="none" normalizeH="0" baseline="0" err="1">
                <a:ln>
                  <a:noFill/>
                </a:ln>
                <a:solidFill>
                  <a:srgbClr val="DFDFE0"/>
                </a:solidFill>
                <a:effectLst/>
                <a:latin typeface="Arial Unicode MS" panose="020B0604020202020204" pitchFamily="34" charset="-128"/>
              </a:rPr>
              <a:t>url</a:t>
            </a:r>
            <a:r>
              <a:rPr kumimoji="0" lang="en-US" altLang="en-US" sz="1000" b="0" i="0" u="none" strike="noStrike" cap="none" normalizeH="0" baseline="0">
                <a:ln>
                  <a:noFill/>
                </a:ln>
                <a:solidFill>
                  <a:srgbClr val="DFDFE0"/>
                </a:solidFill>
                <a:effectLst/>
                <a:latin typeface="Arial Unicode MS" panose="020B0604020202020204" pitchFamily="34" charset="-128"/>
              </a:rPr>
              <a:t> += </a:t>
            </a:r>
            <a:r>
              <a:rPr kumimoji="0" lang="en-US" altLang="en-US" sz="1000" b="0" i="0" u="none" strike="noStrike" cap="none" normalizeH="0" baseline="0">
                <a:ln>
                  <a:noFill/>
                </a:ln>
                <a:solidFill>
                  <a:srgbClr val="FF806C"/>
                </a:solidFill>
                <a:effectLst/>
                <a:latin typeface="Arial Unicode MS" panose="020B0604020202020204" pitchFamily="34" charset="-128"/>
              </a:rPr>
              <a:t>`&amp;an200_codeGuichet=</a:t>
            </a:r>
            <a:r>
              <a:rPr kumimoji="0" lang="en-US" altLang="en-US" sz="1000" b="0" i="0" u="none" strike="noStrike" cap="none" normalizeH="0" baseline="0">
                <a:ln>
                  <a:noFill/>
                </a:ln>
                <a:solidFill>
                  <a:srgbClr val="DFDFE0"/>
                </a:solidFill>
                <a:effectLst/>
                <a:latin typeface="Arial Unicode MS" panose="020B0604020202020204" pitchFamily="34" charset="-128"/>
              </a:rPr>
              <a:t>${</a:t>
            </a:r>
            <a:r>
              <a:rPr kumimoji="0" lang="en-US" altLang="en-US" sz="1000" b="0" i="0" u="none" strike="noStrike" cap="none" normalizeH="0" baseline="0" err="1">
                <a:ln>
                  <a:noFill/>
                </a:ln>
                <a:solidFill>
                  <a:srgbClr val="DFDFE0"/>
                </a:solidFill>
                <a:effectLst/>
                <a:latin typeface="Arial Unicode MS" panose="020B0604020202020204" pitchFamily="34" charset="-128"/>
              </a:rPr>
              <a:t>params.codeGuichet</a:t>
            </a:r>
            <a:r>
              <a:rPr kumimoji="0" lang="en-US" altLang="en-US" sz="1000" b="0" i="0" u="none" strike="noStrike" cap="none" normalizeH="0" baseline="0">
                <a:ln>
                  <a:noFill/>
                </a:ln>
                <a:solidFill>
                  <a:srgbClr val="DFDFE0"/>
                </a:solidFill>
                <a:effectLst/>
                <a:latin typeface="Arial Unicode MS" panose="020B0604020202020204" pitchFamily="34" charset="-128"/>
              </a:rPr>
              <a:t>}</a:t>
            </a:r>
            <a:r>
              <a:rPr kumimoji="0" lang="en-US" altLang="en-US" sz="1000" b="0" i="0" u="none" strike="noStrike" cap="none" normalizeH="0" baseline="0">
                <a:ln>
                  <a:noFill/>
                </a:ln>
                <a:solidFill>
                  <a:srgbClr val="FF806C"/>
                </a:solidFill>
                <a:effectLst/>
                <a:latin typeface="Arial Unicode MS" panose="020B0604020202020204" pitchFamily="34" charset="-128"/>
              </a:rPr>
              <a:t>`</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1" i="0" u="none" strike="noStrike" cap="none" normalizeH="0" baseline="0">
                <a:ln>
                  <a:noFill/>
                </a:ln>
                <a:solidFill>
                  <a:srgbClr val="F97BB0"/>
                </a:solidFill>
                <a:effectLst/>
                <a:latin typeface="Arial Unicode MS" panose="020B0604020202020204" pitchFamily="34" charset="-128"/>
              </a:rPr>
              <a:t>return </a:t>
            </a:r>
            <a:r>
              <a:rPr kumimoji="0" lang="en-US" altLang="en-US" sz="1000" b="0" i="0" u="none" strike="noStrike" cap="none" normalizeH="0" baseline="0" err="1">
                <a:ln>
                  <a:noFill/>
                </a:ln>
                <a:solidFill>
                  <a:srgbClr val="DFDFE0"/>
                </a:solidFill>
                <a:effectLst/>
                <a:latin typeface="Arial Unicode MS" panose="020B0604020202020204" pitchFamily="34" charset="-128"/>
              </a:rPr>
              <a:t>AxiosWrapper</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method: </a:t>
            </a:r>
            <a:r>
              <a:rPr kumimoji="0" lang="en-US" altLang="en-US" sz="1000" b="0" i="0" u="none" strike="noStrike" cap="none" normalizeH="0" baseline="0">
                <a:ln>
                  <a:noFill/>
                </a:ln>
                <a:solidFill>
                  <a:srgbClr val="FF806C"/>
                </a:solidFill>
                <a:effectLst/>
                <a:latin typeface="Arial Unicode MS" panose="020B0604020202020204" pitchFamily="34" charset="-128"/>
              </a:rPr>
              <a:t>'get'</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0" i="0" u="none" strike="noStrike" cap="none" normalizeH="0" baseline="0" err="1">
                <a:ln>
                  <a:noFill/>
                </a:ln>
                <a:solidFill>
                  <a:srgbClr val="DFDFE0"/>
                </a:solidFill>
                <a:effectLst/>
                <a:latin typeface="Arial Unicode MS" panose="020B0604020202020204" pitchFamily="34" charset="-128"/>
              </a:rPr>
              <a:t>url</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1" i="0" u="none" strike="noStrike" cap="none" normalizeH="0" baseline="0">
                <a:ln>
                  <a:noFill/>
                </a:ln>
                <a:solidFill>
                  <a:srgbClr val="F97BB0"/>
                </a:solidFill>
                <a:effectLst/>
                <a:latin typeface="Arial Unicode MS" panose="020B0604020202020204" pitchFamily="34" charset="-128"/>
              </a:rPr>
              <a:t>const </a:t>
            </a:r>
            <a:r>
              <a:rPr kumimoji="0" lang="en-US" altLang="en-US" sz="1000" b="0" i="0" u="none" strike="noStrike" cap="none" normalizeH="0" baseline="0" err="1">
                <a:ln>
                  <a:noFill/>
                </a:ln>
                <a:solidFill>
                  <a:srgbClr val="DFDFE0"/>
                </a:solidFill>
                <a:effectLst/>
                <a:latin typeface="Arial Unicode MS" panose="020B0604020202020204" pitchFamily="34" charset="-128"/>
              </a:rPr>
              <a:t>getFusionPdfQuery</a:t>
            </a:r>
            <a:r>
              <a:rPr kumimoji="0" lang="en-US" altLang="en-US" sz="1000" b="0" i="0" u="none" strike="noStrike" cap="none" normalizeH="0" baseline="0">
                <a:ln>
                  <a:noFill/>
                </a:ln>
                <a:solidFill>
                  <a:srgbClr val="DFDFE0"/>
                </a:solidFill>
                <a:effectLst/>
                <a:latin typeface="Arial Unicode MS" panose="020B0604020202020204" pitchFamily="34" charset="-128"/>
              </a:rPr>
              <a:t> = async (</a:t>
            </a:r>
            <a:r>
              <a:rPr kumimoji="0" lang="en-US" altLang="en-US" sz="1000" b="0" i="0" u="none" strike="noStrike" cap="none" normalizeH="0" baseline="0" err="1">
                <a:ln>
                  <a:noFill/>
                </a:ln>
                <a:solidFill>
                  <a:srgbClr val="DFDFE0"/>
                </a:solidFill>
                <a:effectLst/>
                <a:latin typeface="Arial Unicode MS" panose="020B0604020202020204" pitchFamily="34" charset="-128"/>
              </a:rPr>
              <a:t>baseUrl</a:t>
            </a:r>
            <a:r>
              <a:rPr kumimoji="0" lang="en-US" altLang="en-US" sz="1000" b="0" i="0" u="none" strike="noStrike" cap="none" normalizeH="0" baseline="0">
                <a:ln>
                  <a:noFill/>
                </a:ln>
                <a:solidFill>
                  <a:srgbClr val="DFDFE0"/>
                </a:solidFill>
                <a:effectLst/>
                <a:latin typeface="Arial Unicode MS" panose="020B0604020202020204" pitchFamily="34" charset="-128"/>
              </a:rPr>
              <a:t>, params) =&gt; {</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1" i="0" u="none" strike="noStrike" cap="none" normalizeH="0" baseline="0">
                <a:ln>
                  <a:noFill/>
                </a:ln>
                <a:solidFill>
                  <a:srgbClr val="F97BB0"/>
                </a:solidFill>
                <a:effectLst/>
                <a:latin typeface="Arial Unicode MS" panose="020B0604020202020204" pitchFamily="34" charset="-128"/>
              </a:rPr>
              <a:t>const </a:t>
            </a:r>
            <a:r>
              <a:rPr kumimoji="0" lang="en-US" altLang="en-US" sz="1000" b="0" i="0" u="none" strike="noStrike" cap="none" normalizeH="0" baseline="0" err="1">
                <a:ln>
                  <a:noFill/>
                </a:ln>
                <a:solidFill>
                  <a:srgbClr val="DFDFE0"/>
                </a:solidFill>
                <a:effectLst/>
                <a:latin typeface="Arial Unicode MS" panose="020B0604020202020204" pitchFamily="34" charset="-128"/>
              </a:rPr>
              <a:t>url</a:t>
            </a:r>
            <a:r>
              <a:rPr kumimoji="0" lang="en-US" altLang="en-US" sz="1000" b="0" i="0" u="none" strike="noStrike" cap="none" normalizeH="0" baseline="0">
                <a:ln>
                  <a:noFill/>
                </a:ln>
                <a:solidFill>
                  <a:srgbClr val="DFDFE0"/>
                </a:solidFill>
                <a:effectLst/>
                <a:latin typeface="Arial Unicode MS" panose="020B0604020202020204" pitchFamily="34" charset="-128"/>
              </a:rPr>
              <a:t> = </a:t>
            </a:r>
            <a:r>
              <a:rPr kumimoji="0" lang="en-US" altLang="en-US" sz="1000" b="0" i="0" u="none" strike="noStrike" cap="none" normalizeH="0" baseline="0">
                <a:ln>
                  <a:noFill/>
                </a:ln>
                <a:solidFill>
                  <a:srgbClr val="FF806C"/>
                </a:solidFill>
                <a:effectLst/>
                <a:latin typeface="Arial Unicode MS" panose="020B0604020202020204" pitchFamily="34" charset="-128"/>
              </a:rPr>
              <a:t>`</a:t>
            </a:r>
            <a:r>
              <a:rPr kumimoji="0" lang="en-US" altLang="en-US" sz="1000" b="0" i="0" u="none" strike="noStrike" cap="none" normalizeH="0" baseline="0">
                <a:ln>
                  <a:noFill/>
                </a:ln>
                <a:solidFill>
                  <a:srgbClr val="DFDFE0"/>
                </a:solidFill>
                <a:effectLst/>
                <a:latin typeface="Arial Unicode MS" panose="020B0604020202020204" pitchFamily="34" charset="-128"/>
              </a:rPr>
              <a:t>${</a:t>
            </a:r>
            <a:r>
              <a:rPr kumimoji="0" lang="en-US" altLang="en-US" sz="1000" b="0" i="0" u="none" strike="noStrike" cap="none" normalizeH="0" baseline="0" err="1">
                <a:ln>
                  <a:noFill/>
                </a:ln>
                <a:solidFill>
                  <a:srgbClr val="DFDFE0"/>
                </a:solidFill>
                <a:effectLst/>
                <a:latin typeface="Arial Unicode MS" panose="020B0604020202020204" pitchFamily="34" charset="-128"/>
              </a:rPr>
              <a:t>baseUrl</a:t>
            </a:r>
            <a:r>
              <a:rPr kumimoji="0" lang="en-US" altLang="en-US" sz="1000" b="0" i="0" u="none" strike="noStrike" cap="none" normalizeH="0" baseline="0">
                <a:ln>
                  <a:noFill/>
                </a:ln>
                <a:solidFill>
                  <a:srgbClr val="DFDFE0"/>
                </a:solidFill>
                <a:effectLst/>
                <a:latin typeface="Arial Unicode MS" panose="020B0604020202020204" pitchFamily="34" charset="-128"/>
              </a:rPr>
              <a:t>}${GET_FUSION_PDF_SERVICE_PATH}</a:t>
            </a:r>
            <a:r>
              <a:rPr kumimoji="0" lang="en-US" altLang="en-US" sz="1000" b="0" i="0" u="none" strike="noStrike" cap="none" normalizeH="0" baseline="0">
                <a:ln>
                  <a:noFill/>
                </a:ln>
                <a:solidFill>
                  <a:srgbClr val="FF806C"/>
                </a:solidFill>
                <a:effectLst/>
                <a:latin typeface="Arial Unicode MS" panose="020B0604020202020204" pitchFamily="34" charset="-128"/>
              </a:rPr>
              <a:t>?an200_referenceTechnique=</a:t>
            </a:r>
            <a:r>
              <a:rPr kumimoji="0" lang="en-US" altLang="en-US" sz="1000" b="0" i="0" u="none" strike="noStrike" cap="none" normalizeH="0" baseline="0">
                <a:ln>
                  <a:noFill/>
                </a:ln>
                <a:solidFill>
                  <a:srgbClr val="DFDFE0"/>
                </a:solidFill>
                <a:effectLst/>
                <a:latin typeface="Arial Unicode MS" panose="020B0604020202020204" pitchFamily="34" charset="-128"/>
              </a:rPr>
              <a:t>${</a:t>
            </a:r>
            <a:r>
              <a:rPr kumimoji="0" lang="en-US" altLang="en-US" sz="1000" b="0" i="0" u="none" strike="noStrike" cap="none" normalizeH="0" baseline="0" err="1">
                <a:ln>
                  <a:noFill/>
                </a:ln>
                <a:solidFill>
                  <a:srgbClr val="DFDFE0"/>
                </a:solidFill>
                <a:effectLst/>
                <a:latin typeface="Arial Unicode MS" panose="020B0604020202020204" pitchFamily="34" charset="-128"/>
              </a:rPr>
              <a:t>params.referenceTechnique</a:t>
            </a:r>
            <a:r>
              <a:rPr kumimoji="0" lang="en-US" altLang="en-US" sz="1000" b="0" i="0" u="none" strike="noStrike" cap="none" normalizeH="0" baseline="0">
                <a:ln>
                  <a:noFill/>
                </a:ln>
                <a:solidFill>
                  <a:srgbClr val="DFDFE0"/>
                </a:solidFill>
                <a:effectLst/>
                <a:latin typeface="Arial Unicode MS" panose="020B0604020202020204" pitchFamily="34" charset="-128"/>
              </a:rPr>
              <a:t>}</a:t>
            </a:r>
            <a:r>
              <a:rPr kumimoji="0" lang="en-US" altLang="en-US" sz="1000" b="0" i="0" u="none" strike="noStrike" cap="none" normalizeH="0" baseline="0">
                <a:ln>
                  <a:noFill/>
                </a:ln>
                <a:solidFill>
                  <a:srgbClr val="FF806C"/>
                </a:solidFill>
                <a:effectLst/>
                <a:latin typeface="Arial Unicode MS" panose="020B0604020202020204" pitchFamily="34" charset="-128"/>
              </a:rPr>
              <a:t>`</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1" i="0" u="none" strike="noStrike" cap="none" normalizeH="0" baseline="0">
                <a:ln>
                  <a:noFill/>
                </a:ln>
                <a:solidFill>
                  <a:srgbClr val="F97BB0"/>
                </a:solidFill>
                <a:effectLst/>
                <a:latin typeface="Arial Unicode MS" panose="020B0604020202020204" pitchFamily="34" charset="-128"/>
              </a:rPr>
              <a:t>return </a:t>
            </a:r>
            <a:r>
              <a:rPr kumimoji="0" lang="en-US" altLang="en-US" sz="1000" b="0" i="0" u="none" strike="noStrike" cap="none" normalizeH="0" baseline="0" err="1">
                <a:ln>
                  <a:noFill/>
                </a:ln>
                <a:solidFill>
                  <a:srgbClr val="DFDFE0"/>
                </a:solidFill>
                <a:effectLst/>
                <a:latin typeface="Arial Unicode MS" panose="020B0604020202020204" pitchFamily="34" charset="-128"/>
              </a:rPr>
              <a:t>AxiosWrapper</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method: </a:t>
            </a:r>
            <a:r>
              <a:rPr kumimoji="0" lang="en-US" altLang="en-US" sz="1000" b="0" i="0" u="none" strike="noStrike" cap="none" normalizeH="0" baseline="0">
                <a:ln>
                  <a:noFill/>
                </a:ln>
                <a:solidFill>
                  <a:srgbClr val="FF806C"/>
                </a:solidFill>
                <a:effectLst/>
                <a:latin typeface="Arial Unicode MS" panose="020B0604020202020204" pitchFamily="34" charset="-128"/>
              </a:rPr>
              <a:t>'get'</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0" i="0" u="none" strike="noStrike" cap="none" normalizeH="0" baseline="0" err="1">
                <a:ln>
                  <a:noFill/>
                </a:ln>
                <a:solidFill>
                  <a:srgbClr val="DFDFE0"/>
                </a:solidFill>
                <a:effectLst/>
                <a:latin typeface="Arial Unicode MS" panose="020B0604020202020204" pitchFamily="34" charset="-128"/>
              </a:rPr>
              <a:t>url</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1" i="0" u="none" strike="noStrike" cap="none" normalizeH="0" baseline="0">
                <a:ln>
                  <a:noFill/>
                </a:ln>
                <a:solidFill>
                  <a:srgbClr val="F97BB0"/>
                </a:solidFill>
                <a:effectLst/>
                <a:latin typeface="Arial Unicode MS" panose="020B0604020202020204" pitchFamily="34" charset="-128"/>
              </a:rPr>
              <a:t>const </a:t>
            </a:r>
            <a:r>
              <a:rPr kumimoji="0" lang="en-US" altLang="en-US" sz="1000" b="0" i="0" u="none" strike="noStrike" cap="none" normalizeH="0" baseline="0" err="1">
                <a:ln>
                  <a:noFill/>
                </a:ln>
                <a:solidFill>
                  <a:srgbClr val="DFDFE0"/>
                </a:solidFill>
                <a:effectLst/>
                <a:latin typeface="Arial Unicode MS" panose="020B0604020202020204" pitchFamily="34" charset="-128"/>
              </a:rPr>
              <a:t>SuiviOstApi</a:t>
            </a:r>
            <a:r>
              <a:rPr kumimoji="0" lang="en-US" altLang="en-US" sz="1000" b="0" i="0" u="none" strike="noStrike" cap="none" normalizeH="0" baseline="0">
                <a:ln>
                  <a:noFill/>
                </a:ln>
                <a:solidFill>
                  <a:srgbClr val="DFDFE0"/>
                </a:solidFill>
                <a:effectLst/>
                <a:latin typeface="Arial Unicode MS" panose="020B0604020202020204" pitchFamily="34" charset="-128"/>
              </a:rPr>
              <a:t> = {</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0" i="0" u="none" strike="noStrike" cap="none" normalizeH="0" baseline="0" err="1">
                <a:ln>
                  <a:noFill/>
                </a:ln>
                <a:solidFill>
                  <a:srgbClr val="DFDFE0"/>
                </a:solidFill>
                <a:effectLst/>
                <a:latin typeface="Arial Unicode MS" panose="020B0604020202020204" pitchFamily="34" charset="-128"/>
              </a:rPr>
              <a:t>getAccountEligibleOstQuery</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postSaisieOstEtape3Query,</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postSaisieOstEtape2Query,</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0" i="0" u="none" strike="noStrike" cap="none" normalizeH="0" baseline="0" err="1">
                <a:ln>
                  <a:noFill/>
                </a:ln>
                <a:solidFill>
                  <a:srgbClr val="DFDFE0"/>
                </a:solidFill>
                <a:effectLst/>
                <a:latin typeface="Arial Unicode MS" panose="020B0604020202020204" pitchFamily="34" charset="-128"/>
              </a:rPr>
              <a:t>getGetExistanceAvisOstQuery</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0" i="0" u="none" strike="noStrike" cap="none" normalizeH="0" baseline="0" err="1">
                <a:ln>
                  <a:noFill/>
                </a:ln>
                <a:solidFill>
                  <a:srgbClr val="DFDFE0"/>
                </a:solidFill>
                <a:effectLst/>
                <a:latin typeface="Arial Unicode MS" panose="020B0604020202020204" pitchFamily="34" charset="-128"/>
              </a:rPr>
              <a:t>postInitSaisieOstQuery</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0" i="0" u="none" strike="noStrike" cap="none" normalizeH="0" baseline="0" err="1">
                <a:ln>
                  <a:noFill/>
                </a:ln>
                <a:solidFill>
                  <a:srgbClr val="DFDFE0"/>
                </a:solidFill>
                <a:effectLst/>
                <a:latin typeface="Arial Unicode MS" panose="020B0604020202020204" pitchFamily="34" charset="-128"/>
              </a:rPr>
              <a:t>getDetailOstQuery</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0" i="0" u="none" strike="noStrike" cap="none" normalizeH="0" baseline="0" err="1">
                <a:ln>
                  <a:noFill/>
                </a:ln>
                <a:solidFill>
                  <a:srgbClr val="DFDFE0"/>
                </a:solidFill>
                <a:effectLst/>
                <a:latin typeface="Arial Unicode MS" panose="020B0604020202020204" pitchFamily="34" charset="-128"/>
              </a:rPr>
              <a:t>getSuiviOstListQuery</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getInCacheEtape2Query,</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0" i="0" u="none" strike="noStrike" cap="none" normalizeH="0" baseline="0" err="1">
                <a:ln>
                  <a:noFill/>
                </a:ln>
                <a:solidFill>
                  <a:srgbClr val="DFDFE0"/>
                </a:solidFill>
                <a:effectLst/>
                <a:latin typeface="Arial Unicode MS" panose="020B0604020202020204" pitchFamily="34" charset="-128"/>
              </a:rPr>
              <a:t>getFusionPdfQuery</a:t>
            </a:r>
            <a:r>
              <a:rPr kumimoji="0" lang="en-US" altLang="en-US" sz="1000" b="0" i="0" u="none" strike="noStrike" cap="none" normalizeH="0" baseline="0">
                <a:ln>
                  <a:noFill/>
                </a:ln>
                <a:solidFill>
                  <a:srgbClr val="DFDFE0"/>
                </a:solidFill>
                <a:effectLst/>
                <a:latin typeface="Arial Unicode MS" panose="020B0604020202020204" pitchFamily="34" charset="-128"/>
              </a:rPr>
              <a:t>,</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D2B67F60-BE9B-49CB-A333-2B83E8D2B1BA}"/>
              </a:ext>
            </a:extLst>
          </p:cNvPr>
          <p:cNvSpPr txBox="1"/>
          <p:nvPr/>
        </p:nvSpPr>
        <p:spPr>
          <a:xfrm>
            <a:off x="7532473" y="6302413"/>
            <a:ext cx="885179" cy="369332"/>
          </a:xfrm>
          <a:prstGeom prst="rect">
            <a:avLst/>
          </a:prstGeom>
          <a:noFill/>
        </p:spPr>
        <p:txBody>
          <a:bodyPr wrap="none" rtlCol="0">
            <a:spAutoFit/>
          </a:bodyPr>
          <a:lstStyle/>
          <a:p>
            <a:pPr algn="ctr"/>
            <a:r>
              <a:rPr lang="fr-FR">
                <a:solidFill>
                  <a:srgbClr val="FF0000"/>
                </a:solidFill>
              </a:rPr>
              <a:t>Module</a:t>
            </a:r>
            <a:endParaRPr lang="en-US">
              <a:solidFill>
                <a:srgbClr val="FF0000"/>
              </a:solidFill>
            </a:endParaRPr>
          </a:p>
        </p:txBody>
      </p:sp>
    </p:spTree>
    <p:extLst>
      <p:ext uri="{BB962C8B-B14F-4D97-AF65-F5344CB8AC3E}">
        <p14:creationId xmlns:p14="http://schemas.microsoft.com/office/powerpoint/2010/main" val="3901381152"/>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5BB74D4E-F243-4A10-813D-500A14025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1A59258C-AAC2-41CD-973C-7439B122A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a:p>
        </p:txBody>
      </p:sp>
      <p:sp>
        <p:nvSpPr>
          <p:cNvPr id="18" name="Rectangle 17">
            <a:extLst>
              <a:ext uri="{FF2B5EF4-FFF2-40B4-BE49-F238E27FC236}">
                <a16:creationId xmlns:a16="http://schemas.microsoft.com/office/drawing/2014/main" id="{54516B72-0116-42B2-82A2-B11218A36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F37D788A-38CA-4314-98BE-DAC8A190745E}"/>
              </a:ext>
            </a:extLst>
          </p:cNvPr>
          <p:cNvSpPr>
            <a:spLocks noGrp="1"/>
          </p:cNvSpPr>
          <p:nvPr>
            <p:ph type="title"/>
          </p:nvPr>
        </p:nvSpPr>
        <p:spPr>
          <a:xfrm>
            <a:off x="643468" y="1033389"/>
            <a:ext cx="4826256" cy="4825409"/>
          </a:xfrm>
        </p:spPr>
        <p:txBody>
          <a:bodyPr vert="horz" lIns="91440" tIns="45720" rIns="91440" bIns="45720" rtlCol="0" anchor="ctr">
            <a:normAutofit/>
          </a:bodyPr>
          <a:lstStyle/>
          <a:p>
            <a:r>
              <a:rPr lang="en-US" sz="5400">
                <a:solidFill>
                  <a:srgbClr val="FFFFFF"/>
                </a:solidFill>
              </a:rPr>
              <a:t>Class exist only to handle side effects</a:t>
            </a:r>
          </a:p>
        </p:txBody>
      </p:sp>
      <p:sp>
        <p:nvSpPr>
          <p:cNvPr id="20" name="Rectangle 19">
            <a:extLst>
              <a:ext uri="{FF2B5EF4-FFF2-40B4-BE49-F238E27FC236}">
                <a16:creationId xmlns:a16="http://schemas.microsoft.com/office/drawing/2014/main" id="{7CDB507F-21B7-4C27-B0FC-D9C465C6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7AB1AE17-B7A3-4363-95CD-25441E2FF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5" name="Rectangle 3">
            <a:extLst>
              <a:ext uri="{FF2B5EF4-FFF2-40B4-BE49-F238E27FC236}">
                <a16:creationId xmlns:a16="http://schemas.microsoft.com/office/drawing/2014/main" id="{1DEABD01-4DDB-41B5-A1D7-FB1F78A7E5F0}"/>
              </a:ext>
            </a:extLst>
          </p:cNvPr>
          <p:cNvSpPr>
            <a:spLocks noChangeArrowheads="1"/>
          </p:cNvSpPr>
          <p:nvPr/>
        </p:nvSpPr>
        <p:spPr bwMode="auto">
          <a:xfrm>
            <a:off x="6159565" y="58846"/>
            <a:ext cx="5949307" cy="6740307"/>
          </a:xfrm>
          <a:prstGeom prst="rect">
            <a:avLst/>
          </a:prstGeom>
          <a:solidFill>
            <a:srgbClr val="292A3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FF78B2"/>
                </a:solidFill>
                <a:effectLst/>
                <a:latin typeface="Arial Unicode MS" panose="020B0604020202020204" pitchFamily="34" charset="-128"/>
              </a:rPr>
              <a:t>@Reduxify</a:t>
            </a:r>
            <a:r>
              <a:rPr kumimoji="0" lang="en-US" altLang="en-US" sz="900" b="0" i="0" u="none" strike="noStrike" cap="none" normalizeH="0" baseline="0">
                <a:ln>
                  <a:noFill/>
                </a:ln>
                <a:solidFill>
                  <a:srgbClr val="DFDFE0"/>
                </a:solidFill>
                <a:effectLst/>
                <a:latin typeface="Arial Unicode MS" panose="020B0604020202020204" pitchFamily="34" charset="-128"/>
              </a:rPr>
              <a:t>((</a:t>
            </a:r>
            <a:r>
              <a:rPr kumimoji="0" lang="en-US" altLang="en-US" sz="900" b="0" i="0" u="none" strike="noStrike" cap="none" normalizeH="0" baseline="0">
                <a:ln>
                  <a:noFill/>
                </a:ln>
                <a:solidFill>
                  <a:srgbClr val="FCFCFC"/>
                </a:solidFill>
                <a:effectLst/>
                <a:latin typeface="Arial Unicode MS" panose="020B0604020202020204" pitchFamily="34" charset="-128"/>
              </a:rPr>
              <a:t>state</a:t>
            </a:r>
            <a:r>
              <a:rPr kumimoji="0" lang="en-US" altLang="en-US" sz="900" b="0" i="0" u="none" strike="noStrike" cap="none" normalizeH="0" baseline="0">
                <a:ln>
                  <a:noFill/>
                </a:ln>
                <a:solidFill>
                  <a:srgbClr val="DFDFE0"/>
                </a:solidFill>
                <a:effectLst/>
                <a:latin typeface="Arial Unicode MS" panose="020B0604020202020204" pitchFamily="34" charset="-128"/>
              </a:rPr>
              <a:t>) =&gt; ({</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0" i="0" u="none" strike="noStrike" cap="none" normalizeH="0" baseline="0">
                <a:ln>
                  <a:noFill/>
                </a:ln>
                <a:solidFill>
                  <a:srgbClr val="7F8C99"/>
                </a:solidFill>
                <a:effectLst/>
                <a:latin typeface="Arial Unicode MS" panose="020B0604020202020204" pitchFamily="34" charset="-128"/>
              </a:rPr>
              <a:t>// define state to extract</a:t>
            </a:r>
            <a:br>
              <a:rPr kumimoji="0" lang="en-US" altLang="en-US" sz="900" b="0" i="0" u="none" strike="noStrike" cap="none" normalizeH="0" baseline="0">
                <a:ln>
                  <a:noFill/>
                </a:ln>
                <a:solidFill>
                  <a:srgbClr val="7F8C99"/>
                </a:solidFill>
                <a:effectLst/>
                <a:latin typeface="Arial Unicode MS" panose="020B0604020202020204" pitchFamily="34" charset="-128"/>
              </a:rPr>
            </a:br>
            <a:r>
              <a:rPr kumimoji="0" lang="en-US" altLang="en-US" sz="900" b="0" i="0" u="none" strike="noStrike" cap="none" normalizeH="0" baseline="0">
                <a:ln>
                  <a:noFill/>
                </a:ln>
                <a:solidFill>
                  <a:srgbClr val="7F8C99"/>
                </a:solidFill>
                <a:effectLst/>
                <a:latin typeface="Arial Unicode MS" panose="020B0604020202020204" pitchFamily="34" charset="-128"/>
              </a:rPr>
              <a:t>  </a:t>
            </a:r>
            <a:r>
              <a:rPr kumimoji="0" lang="en-US" altLang="en-US" sz="900" b="0" i="0" u="none" strike="noStrike" cap="none" normalizeH="0" baseline="0">
                <a:ln>
                  <a:noFill/>
                </a:ln>
                <a:solidFill>
                  <a:srgbClr val="DFDFE0"/>
                </a:solidFill>
                <a:effectLst/>
                <a:latin typeface="Arial Unicode MS" panose="020B0604020202020204" pitchFamily="34" charset="-128"/>
              </a:rPr>
              <a:t>...</a:t>
            </a:r>
            <a:r>
              <a:rPr kumimoji="0" lang="en-US" altLang="en-US" sz="900" b="0" i="0" u="none" strike="noStrike" cap="none" normalizeH="0" baseline="0" err="1">
                <a:ln>
                  <a:noFill/>
                </a:ln>
                <a:solidFill>
                  <a:srgbClr val="75C2B3"/>
                </a:solidFill>
                <a:effectLst/>
                <a:latin typeface="Arial Unicode MS" panose="020B0604020202020204" pitchFamily="34" charset="-128"/>
              </a:rPr>
              <a:t>AwtContextFragment</a:t>
            </a:r>
            <a:r>
              <a:rPr kumimoji="0" lang="en-US" altLang="en-US" sz="900" b="0" i="0" u="none" strike="noStrike" cap="none" normalizeH="0" baseline="0">
                <a:ln>
                  <a:noFill/>
                </a:ln>
                <a:solidFill>
                  <a:srgbClr val="DFDFE0"/>
                </a:solidFill>
                <a:effectLst/>
                <a:latin typeface="Arial Unicode MS" panose="020B0604020202020204" pitchFamily="34" charset="-128"/>
              </a:rPr>
              <a:t>(</a:t>
            </a:r>
            <a:r>
              <a:rPr kumimoji="0" lang="en-US" altLang="en-US" sz="900" b="0" i="0" u="none" strike="noStrike" cap="none" normalizeH="0" baseline="0">
                <a:ln>
                  <a:noFill/>
                </a:ln>
                <a:solidFill>
                  <a:srgbClr val="FCFCFC"/>
                </a:solidFill>
                <a:effectLst/>
                <a:latin typeface="Arial Unicode MS" panose="020B0604020202020204" pitchFamily="34" charset="-128"/>
              </a:rPr>
              <a:t>state</a:t>
            </a:r>
            <a:r>
              <a:rPr kumimoji="0" lang="en-US" altLang="en-US" sz="900" b="0" i="0" u="none" strike="noStrike" cap="none" normalizeH="0" baseline="0">
                <a:ln>
                  <a:noFill/>
                </a:ln>
                <a:solidFill>
                  <a:srgbClr val="DFDFE0"/>
                </a:solidFill>
                <a:effectLst/>
                <a:latin typeface="Arial Unicode MS" panose="020B0604020202020204" pitchFamily="34" charset="-128"/>
              </a:rPr>
              <a:t>),</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0" i="0" u="none" strike="noStrike" cap="none" normalizeH="0" baseline="0" err="1">
                <a:ln>
                  <a:noFill/>
                </a:ln>
                <a:solidFill>
                  <a:srgbClr val="75C2B3"/>
                </a:solidFill>
                <a:effectLst/>
                <a:latin typeface="Arial Unicode MS" panose="020B0604020202020204" pitchFamily="34" charset="-128"/>
              </a:rPr>
              <a:t>SuiviOstListFragment</a:t>
            </a:r>
            <a:r>
              <a:rPr kumimoji="0" lang="en-US" altLang="en-US" sz="900" b="0" i="0" u="none" strike="noStrike" cap="none" normalizeH="0" baseline="0">
                <a:ln>
                  <a:noFill/>
                </a:ln>
                <a:solidFill>
                  <a:srgbClr val="DFDFE0"/>
                </a:solidFill>
                <a:effectLst/>
                <a:latin typeface="Arial Unicode MS" panose="020B0604020202020204" pitchFamily="34" charset="-128"/>
              </a:rPr>
              <a:t>(</a:t>
            </a:r>
            <a:r>
              <a:rPr kumimoji="0" lang="en-US" altLang="en-US" sz="900" b="0" i="0" u="none" strike="noStrike" cap="none" normalizeH="0" baseline="0">
                <a:ln>
                  <a:noFill/>
                </a:ln>
                <a:solidFill>
                  <a:srgbClr val="FCFCFC"/>
                </a:solidFill>
                <a:effectLst/>
                <a:latin typeface="Arial Unicode MS" panose="020B0604020202020204" pitchFamily="34" charset="-128"/>
              </a:rPr>
              <a:t>state</a:t>
            </a:r>
            <a:r>
              <a:rPr kumimoji="0" lang="en-US" altLang="en-US" sz="900" b="0" i="0" u="none" strike="noStrike" cap="none" normalizeH="0" baseline="0">
                <a:ln>
                  <a:noFill/>
                </a:ln>
                <a:solidFill>
                  <a:srgbClr val="DFDFE0"/>
                </a:solidFill>
                <a:effectLst/>
                <a:latin typeface="Arial Unicode MS" panose="020B0604020202020204" pitchFamily="34" charset="-128"/>
              </a:rPr>
              <a:t>),</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0" i="0" u="none" strike="noStrike" cap="none" normalizeH="0" baseline="0" err="1">
                <a:ln>
                  <a:noFill/>
                </a:ln>
                <a:solidFill>
                  <a:srgbClr val="75C2B3"/>
                </a:solidFill>
                <a:effectLst/>
                <a:latin typeface="Arial Unicode MS" panose="020B0604020202020204" pitchFamily="34" charset="-128"/>
              </a:rPr>
              <a:t>CompteTitresListFragment</a:t>
            </a:r>
            <a:r>
              <a:rPr kumimoji="0" lang="en-US" altLang="en-US" sz="900" b="0" i="0" u="none" strike="noStrike" cap="none" normalizeH="0" baseline="0">
                <a:ln>
                  <a:noFill/>
                </a:ln>
                <a:solidFill>
                  <a:srgbClr val="DFDFE0"/>
                </a:solidFill>
                <a:effectLst/>
                <a:latin typeface="Arial Unicode MS" panose="020B0604020202020204" pitchFamily="34" charset="-128"/>
              </a:rPr>
              <a:t>(</a:t>
            </a:r>
            <a:r>
              <a:rPr kumimoji="0" lang="en-US" altLang="en-US" sz="900" b="0" i="0" u="none" strike="noStrike" cap="none" normalizeH="0" baseline="0">
                <a:ln>
                  <a:noFill/>
                </a:ln>
                <a:solidFill>
                  <a:srgbClr val="FCFCFC"/>
                </a:solidFill>
                <a:effectLst/>
                <a:latin typeface="Arial Unicode MS" panose="020B0604020202020204" pitchFamily="34" charset="-128"/>
              </a:rPr>
              <a:t>state</a:t>
            </a:r>
            <a:r>
              <a:rPr kumimoji="0" lang="en-US" altLang="en-US" sz="900" b="0" i="0" u="none" strike="noStrike" cap="none" normalizeH="0" baseline="0">
                <a:ln>
                  <a:noFill/>
                </a:ln>
                <a:solidFill>
                  <a:srgbClr val="DFDFE0"/>
                </a:solidFill>
                <a:effectLst/>
                <a:latin typeface="Arial Unicode MS" panose="020B0604020202020204" pitchFamily="34" charset="-128"/>
              </a:rPr>
              <a:t>),</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0" i="0" u="none" strike="noStrike" cap="none" normalizeH="0" baseline="0">
                <a:ln>
                  <a:noFill/>
                </a:ln>
                <a:solidFill>
                  <a:srgbClr val="7F8C99"/>
                </a:solidFill>
                <a:effectLst/>
                <a:latin typeface="Arial Unicode MS" panose="020B0604020202020204" pitchFamily="34" charset="-128"/>
              </a:rPr>
              <a:t>// define actions to execute</a:t>
            </a:r>
            <a:br>
              <a:rPr kumimoji="0" lang="en-US" altLang="en-US" sz="900" b="0" i="0" u="none" strike="noStrike" cap="none" normalizeH="0" baseline="0">
                <a:ln>
                  <a:noFill/>
                </a:ln>
                <a:solidFill>
                  <a:srgbClr val="7F8C99"/>
                </a:solidFill>
                <a:effectLst/>
                <a:latin typeface="Arial Unicode MS" panose="020B0604020202020204" pitchFamily="34" charset="-128"/>
              </a:rPr>
            </a:br>
            <a:r>
              <a:rPr kumimoji="0" lang="en-US" altLang="en-US" sz="900" b="0" i="0" u="none" strike="noStrike" cap="none" normalizeH="0" baseline="0">
                <a:ln>
                  <a:noFill/>
                </a:ln>
                <a:solidFill>
                  <a:srgbClr val="7F8C99"/>
                </a:solidFill>
                <a:effectLst/>
                <a:latin typeface="Arial Unicode MS" panose="020B0604020202020204" pitchFamily="34" charset="-128"/>
              </a:rPr>
              <a:t>  </a:t>
            </a:r>
            <a:r>
              <a:rPr kumimoji="0" lang="en-US" altLang="en-US" sz="900" b="0" i="0" u="none" strike="noStrike" cap="none" normalizeH="0" baseline="0">
                <a:ln>
                  <a:noFill/>
                </a:ln>
                <a:solidFill>
                  <a:srgbClr val="DFDFE0"/>
                </a:solidFill>
                <a:effectLst/>
                <a:latin typeface="Arial Unicode MS" panose="020B0604020202020204" pitchFamily="34" charset="-128"/>
              </a:rPr>
              <a:t>...</a:t>
            </a:r>
            <a:r>
              <a:rPr kumimoji="0" lang="en-US" altLang="en-US" sz="900" b="0" i="0" u="none" strike="noStrike" cap="none" normalizeH="0" baseline="0" err="1">
                <a:ln>
                  <a:noFill/>
                </a:ln>
                <a:solidFill>
                  <a:srgbClr val="B37EEE"/>
                </a:solidFill>
                <a:effectLst/>
                <a:latin typeface="Arial Unicode MS" panose="020B0604020202020204" pitchFamily="34" charset="-128"/>
              </a:rPr>
              <a:t>SuiviOstDispatcher</a:t>
            </a:r>
            <a:r>
              <a:rPr kumimoji="0" lang="en-US" altLang="en-US" sz="900" b="0" i="0" u="none" strike="noStrike" cap="none" normalizeH="0" baseline="0">
                <a:ln>
                  <a:noFill/>
                </a:ln>
                <a:solidFill>
                  <a:srgbClr val="DFDFE0"/>
                </a:solidFill>
                <a:effectLst/>
                <a:latin typeface="Arial Unicode MS" panose="020B0604020202020204" pitchFamily="34" charset="-128"/>
              </a:rPr>
              <a:t>,</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0" i="0" u="none" strike="noStrike" cap="none" normalizeH="0" baseline="0" err="1">
                <a:ln>
                  <a:noFill/>
                </a:ln>
                <a:solidFill>
                  <a:srgbClr val="B37EEE"/>
                </a:solidFill>
                <a:effectLst/>
                <a:latin typeface="Arial Unicode MS" panose="020B0604020202020204" pitchFamily="34" charset="-128"/>
              </a:rPr>
              <a:t>CommonsDispatcher</a:t>
            </a:r>
            <a:r>
              <a:rPr kumimoji="0" lang="en-US" altLang="en-US" sz="900" b="0" i="0" u="none" strike="noStrike" cap="none" normalizeH="0" baseline="0">
                <a:ln>
                  <a:noFill/>
                </a:ln>
                <a:solidFill>
                  <a:srgbClr val="DFDFE0"/>
                </a:solidFill>
                <a:effectLst/>
                <a:latin typeface="Arial Unicode MS" panose="020B0604020202020204" pitchFamily="34" charset="-128"/>
              </a:rPr>
              <a:t>,</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FF78B2"/>
                </a:solidFill>
                <a:effectLst/>
                <a:latin typeface="Arial Unicode MS" panose="020B0604020202020204" pitchFamily="34" charset="-128"/>
              </a:rPr>
              <a:t>@withPageLayout</a:t>
            </a:r>
            <a:r>
              <a:rPr kumimoji="0" lang="en-US" altLang="en-US" sz="900" b="0" i="0" u="none" strike="noStrike" cap="none" normalizeH="0" baseline="0">
                <a:ln>
                  <a:noFill/>
                </a:ln>
                <a:solidFill>
                  <a:srgbClr val="DFDFE0"/>
                </a:solidFill>
                <a:effectLst/>
                <a:latin typeface="Arial Unicode MS" panose="020B0604020202020204" pitchFamily="34" charset="-128"/>
              </a:rPr>
              <a:t>(</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0" i="0" u="none" strike="noStrike" cap="none" normalizeH="0" baseline="0" err="1">
                <a:ln>
                  <a:noFill/>
                </a:ln>
                <a:solidFill>
                  <a:srgbClr val="49B0CE"/>
                </a:solidFill>
                <a:effectLst/>
                <a:latin typeface="Arial Unicode MS" panose="020B0604020202020204" pitchFamily="34" charset="-128"/>
              </a:rPr>
              <a:t>selectedTab</a:t>
            </a: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0" i="0" u="none" strike="noStrike" cap="none" normalizeH="0" baseline="0">
                <a:ln>
                  <a:noFill/>
                </a:ln>
                <a:solidFill>
                  <a:srgbClr val="FF806C"/>
                </a:solidFill>
                <a:effectLst/>
                <a:latin typeface="Arial Unicode MS" panose="020B0604020202020204" pitchFamily="34" charset="-128"/>
              </a:rPr>
              <a:t>'</a:t>
            </a:r>
            <a:r>
              <a:rPr kumimoji="0" lang="en-US" altLang="en-US" sz="900" b="0" i="0" u="none" strike="noStrike" cap="none" normalizeH="0" baseline="0" err="1">
                <a:ln>
                  <a:noFill/>
                </a:ln>
                <a:solidFill>
                  <a:srgbClr val="FF806C"/>
                </a:solidFill>
                <a:effectLst/>
                <a:latin typeface="Arial Unicode MS" panose="020B0604020202020204" pitchFamily="34" charset="-128"/>
              </a:rPr>
              <a:t>ordre</a:t>
            </a:r>
            <a:r>
              <a:rPr kumimoji="0" lang="en-US" altLang="en-US" sz="900" b="0" i="0" u="none" strike="noStrike" cap="none" normalizeH="0" baseline="0">
                <a:ln>
                  <a:noFill/>
                </a:ln>
                <a:solidFill>
                  <a:srgbClr val="FF806C"/>
                </a:solidFill>
                <a:effectLst/>
                <a:latin typeface="Arial Unicode MS" panose="020B0604020202020204" pitchFamily="34" charset="-128"/>
              </a:rPr>
              <a:t>'</a:t>
            </a:r>
            <a:r>
              <a:rPr kumimoji="0" lang="en-US" altLang="en-US" sz="900" b="0" i="0" u="none" strike="noStrike" cap="none" normalizeH="0" baseline="0">
                <a:ln>
                  <a:noFill/>
                </a:ln>
                <a:solidFill>
                  <a:srgbClr val="DFDFE0"/>
                </a:solidFill>
                <a:effectLst/>
                <a:latin typeface="Arial Unicode MS" panose="020B0604020202020204" pitchFamily="34" charset="-128"/>
              </a:rPr>
              <a:t>,</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FF78B2"/>
                </a:solidFill>
                <a:effectLst/>
                <a:latin typeface="Arial Unicode MS" panose="020B0604020202020204" pitchFamily="34" charset="-128"/>
              </a:rPr>
              <a:t>@MarcheLocalizedFragment</a:t>
            </a:r>
            <a:r>
              <a:rPr kumimoji="0" lang="en-US" altLang="en-US" sz="900" b="0" i="0" u="none" strike="noStrike" cap="none" normalizeH="0" baseline="0">
                <a:ln>
                  <a:noFill/>
                </a:ln>
                <a:solidFill>
                  <a:srgbClr val="DFDFE0"/>
                </a:solidFill>
                <a:effectLst/>
                <a:latin typeface="Arial Unicode MS" panose="020B0604020202020204" pitchFamily="34" charset="-128"/>
              </a:rPr>
              <a:t>(</a:t>
            </a:r>
            <a:r>
              <a:rPr kumimoji="0" lang="en-US" altLang="en-US" sz="900" b="0" i="0" u="none" strike="noStrike" cap="none" normalizeH="0" baseline="0">
                <a:ln>
                  <a:noFill/>
                </a:ln>
                <a:solidFill>
                  <a:srgbClr val="B37EEE"/>
                </a:solidFill>
                <a:effectLst/>
                <a:latin typeface="Arial Unicode MS" panose="020B0604020202020204" pitchFamily="34" charset="-128"/>
              </a:rPr>
              <a:t>SuiviOstDico</a:t>
            </a:r>
            <a:r>
              <a:rPr kumimoji="0" lang="en-US" altLang="en-US" sz="900" b="0" i="0" u="none" strike="noStrike" cap="none" normalizeH="0" baseline="0">
                <a:ln>
                  <a:noFill/>
                </a:ln>
                <a:solidFill>
                  <a:srgbClr val="DFDFE0"/>
                </a:solidFill>
                <a:effectLst/>
                <a:latin typeface="Arial Unicode MS" panose="020B0604020202020204" pitchFamily="34" charset="-128"/>
              </a:rPr>
              <a:t>)</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1" i="0" u="none" strike="noStrike" cap="none" normalizeH="0" baseline="0">
                <a:ln>
                  <a:noFill/>
                </a:ln>
                <a:solidFill>
                  <a:srgbClr val="F97BB0"/>
                </a:solidFill>
                <a:effectLst/>
                <a:latin typeface="Arial Unicode MS" panose="020B0604020202020204" pitchFamily="34" charset="-128"/>
              </a:rPr>
              <a:t>class </a:t>
            </a:r>
            <a:r>
              <a:rPr kumimoji="0" lang="en-US" altLang="en-US" sz="900" b="0" i="0" u="none" strike="noStrike" cap="none" normalizeH="0" baseline="0" err="1">
                <a:ln>
                  <a:noFill/>
                </a:ln>
                <a:solidFill>
                  <a:srgbClr val="82E6FF"/>
                </a:solidFill>
                <a:effectLst/>
                <a:latin typeface="Arial Unicode MS" panose="020B0604020202020204" pitchFamily="34" charset="-128"/>
              </a:rPr>
              <a:t>SuiviOstHomePage</a:t>
            </a:r>
            <a:r>
              <a:rPr kumimoji="0" lang="en-US" altLang="en-US" sz="900" b="0" i="0" u="none" strike="noStrike" cap="none" normalizeH="0" baseline="0">
                <a:ln>
                  <a:noFill/>
                </a:ln>
                <a:solidFill>
                  <a:srgbClr val="82E6FF"/>
                </a:solidFill>
                <a:effectLst/>
                <a:latin typeface="Arial Unicode MS" panose="020B0604020202020204" pitchFamily="34" charset="-128"/>
              </a:rPr>
              <a:t> </a:t>
            </a:r>
            <a:r>
              <a:rPr kumimoji="0" lang="en-US" altLang="en-US" sz="900" b="1" i="0" u="none" strike="noStrike" cap="none" normalizeH="0" baseline="0">
                <a:ln>
                  <a:noFill/>
                </a:ln>
                <a:solidFill>
                  <a:srgbClr val="F97BB0"/>
                </a:solidFill>
                <a:effectLst/>
                <a:latin typeface="Arial Unicode MS" panose="020B0604020202020204" pitchFamily="34" charset="-128"/>
              </a:rPr>
              <a:t>extends </a:t>
            </a:r>
            <a:r>
              <a:rPr kumimoji="0" lang="en-US" altLang="en-US" sz="900" b="0" i="0" u="none" strike="noStrike" cap="none" normalizeH="0" baseline="0">
                <a:ln>
                  <a:noFill/>
                </a:ln>
                <a:solidFill>
                  <a:srgbClr val="82E6FF"/>
                </a:solidFill>
                <a:effectLst/>
                <a:latin typeface="Arial Unicode MS" panose="020B0604020202020204" pitchFamily="34" charset="-128"/>
              </a:rPr>
              <a:t>Component </a:t>
            </a:r>
            <a:r>
              <a:rPr kumimoji="0" lang="en-US" altLang="en-US" sz="900" b="0" i="0" u="none" strike="noStrike" cap="none" normalizeH="0" baseline="0">
                <a:ln>
                  <a:noFill/>
                </a:ln>
                <a:solidFill>
                  <a:srgbClr val="DFDFE0"/>
                </a:solidFill>
                <a:effectLst/>
                <a:latin typeface="Arial Unicode MS" panose="020B0604020202020204" pitchFamily="34" charset="-128"/>
              </a:rPr>
              <a:t>{</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0" i="0" u="none" strike="noStrike" cap="none" normalizeH="0" baseline="0">
                <a:ln>
                  <a:noFill/>
                </a:ln>
                <a:solidFill>
                  <a:srgbClr val="7F8C99"/>
                </a:solidFill>
                <a:effectLst/>
                <a:latin typeface="Arial Unicode MS" panose="020B0604020202020204" pitchFamily="34" charset="-128"/>
              </a:rPr>
              <a:t>// default props</a:t>
            </a:r>
            <a:br>
              <a:rPr kumimoji="0" lang="en-US" altLang="en-US" sz="900" b="0" i="0" u="none" strike="noStrike" cap="none" normalizeH="0" baseline="0">
                <a:ln>
                  <a:noFill/>
                </a:ln>
                <a:solidFill>
                  <a:srgbClr val="7F8C99"/>
                </a:solidFill>
                <a:effectLst/>
                <a:latin typeface="Arial Unicode MS" panose="020B0604020202020204" pitchFamily="34" charset="-128"/>
              </a:rPr>
            </a:br>
            <a:r>
              <a:rPr kumimoji="0" lang="en-US" altLang="en-US" sz="900" b="0" i="0" u="none" strike="noStrike" cap="none" normalizeH="0" baseline="0">
                <a:ln>
                  <a:noFill/>
                </a:ln>
                <a:solidFill>
                  <a:srgbClr val="7F8C99"/>
                </a:solidFill>
                <a:effectLst/>
                <a:latin typeface="Arial Unicode MS" panose="020B0604020202020204" pitchFamily="34" charset="-128"/>
              </a:rPr>
              <a:t>  </a:t>
            </a:r>
            <a:r>
              <a:rPr kumimoji="0" lang="en-US" altLang="en-US" sz="900" b="1" i="0" u="none" strike="noStrike" cap="none" normalizeH="0" baseline="0">
                <a:ln>
                  <a:noFill/>
                </a:ln>
                <a:solidFill>
                  <a:srgbClr val="F97BB0"/>
                </a:solidFill>
                <a:effectLst/>
                <a:latin typeface="Arial Unicode MS" panose="020B0604020202020204" pitchFamily="34" charset="-128"/>
              </a:rPr>
              <a:t>static </a:t>
            </a:r>
            <a:r>
              <a:rPr kumimoji="0" lang="en-US" altLang="en-US" sz="900" b="0" i="1" u="none" strike="noStrike" cap="none" normalizeH="0" baseline="0" err="1">
                <a:ln>
                  <a:noFill/>
                </a:ln>
                <a:solidFill>
                  <a:srgbClr val="49B0CE"/>
                </a:solidFill>
                <a:effectLst/>
                <a:latin typeface="Arial Unicode MS" panose="020B0604020202020204" pitchFamily="34" charset="-128"/>
              </a:rPr>
              <a:t>defaultProps</a:t>
            </a:r>
            <a:r>
              <a:rPr kumimoji="0" lang="en-US" altLang="en-US" sz="900" b="0" i="1" u="none" strike="noStrike" cap="none" normalizeH="0" baseline="0">
                <a:ln>
                  <a:noFill/>
                </a:ln>
                <a:solidFill>
                  <a:srgbClr val="49B0CE"/>
                </a:solidFill>
                <a:effectLst/>
                <a:latin typeface="Arial Unicode MS" panose="020B0604020202020204" pitchFamily="34" charset="-128"/>
              </a:rPr>
              <a:t> </a:t>
            </a:r>
            <a:r>
              <a:rPr kumimoji="0" lang="en-US" altLang="en-US" sz="900" b="0" i="0" u="none" strike="noStrike" cap="none" normalizeH="0" baseline="0">
                <a:ln>
                  <a:noFill/>
                </a:ln>
                <a:solidFill>
                  <a:srgbClr val="DFDFE0"/>
                </a:solidFill>
                <a:effectLst/>
                <a:latin typeface="Arial Unicode MS" panose="020B0604020202020204" pitchFamily="34" charset="-128"/>
              </a:rPr>
              <a:t>= {</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0" i="0" u="none" strike="noStrike" cap="none" normalizeH="0" baseline="0" err="1">
                <a:ln>
                  <a:noFill/>
                </a:ln>
                <a:solidFill>
                  <a:srgbClr val="B37EEE"/>
                </a:solidFill>
                <a:effectLst/>
                <a:latin typeface="Arial Unicode MS" panose="020B0604020202020204" pitchFamily="34" charset="-128"/>
              </a:rPr>
              <a:t>SuiviOstDefaultProps</a:t>
            </a:r>
            <a:r>
              <a:rPr kumimoji="0" lang="en-US" altLang="en-US" sz="900" b="0" i="0" u="none" strike="noStrike" cap="none" normalizeH="0" baseline="0">
                <a:ln>
                  <a:noFill/>
                </a:ln>
                <a:solidFill>
                  <a:srgbClr val="DFDFE0"/>
                </a:solidFill>
                <a:effectLst/>
                <a:latin typeface="Arial Unicode MS" panose="020B0604020202020204" pitchFamily="34" charset="-128"/>
              </a:rPr>
              <a:t>,</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a:t>
            </a:r>
            <a:br>
              <a:rPr kumimoji="0" lang="en-US" altLang="en-US" sz="900" b="0" i="0" u="none" strike="noStrike" cap="none" normalizeH="0" baseline="0">
                <a:ln>
                  <a:noFill/>
                </a:ln>
                <a:solidFill>
                  <a:srgbClr val="DFDFE0"/>
                </a:solidFill>
                <a:effectLst/>
                <a:latin typeface="Arial Unicode MS" panose="020B0604020202020204" pitchFamily="34" charset="-128"/>
              </a:rPr>
            </a:b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0" i="0" u="none" strike="noStrike" cap="none" normalizeH="0" baseline="0">
                <a:ln>
                  <a:noFill/>
                </a:ln>
                <a:solidFill>
                  <a:srgbClr val="7F8C99"/>
                </a:solidFill>
                <a:effectLst/>
                <a:latin typeface="Arial Unicode MS" panose="020B0604020202020204" pitchFamily="34" charset="-128"/>
              </a:rPr>
              <a:t>// </a:t>
            </a:r>
            <a:r>
              <a:rPr kumimoji="0" lang="en-US" altLang="en-US" sz="900" b="0" i="0" u="none" strike="noStrike" cap="none" normalizeH="0" baseline="0" err="1">
                <a:ln>
                  <a:noFill/>
                </a:ln>
                <a:solidFill>
                  <a:srgbClr val="7F8C99"/>
                </a:solidFill>
                <a:effectLst/>
                <a:latin typeface="Arial Unicode MS" panose="020B0604020202020204" pitchFamily="34" charset="-128"/>
              </a:rPr>
              <a:t>propsType</a:t>
            </a:r>
            <a:r>
              <a:rPr kumimoji="0" lang="en-US" altLang="en-US" sz="900" b="0" i="0" u="none" strike="noStrike" cap="none" normalizeH="0" baseline="0">
                <a:ln>
                  <a:noFill/>
                </a:ln>
                <a:solidFill>
                  <a:srgbClr val="7F8C99"/>
                </a:solidFill>
                <a:effectLst/>
                <a:latin typeface="Arial Unicode MS" panose="020B0604020202020204" pitchFamily="34" charset="-128"/>
              </a:rPr>
              <a:t> (validation)</a:t>
            </a:r>
            <a:br>
              <a:rPr kumimoji="0" lang="en-US" altLang="en-US" sz="900" b="0" i="0" u="none" strike="noStrike" cap="none" normalizeH="0" baseline="0">
                <a:ln>
                  <a:noFill/>
                </a:ln>
                <a:solidFill>
                  <a:srgbClr val="7F8C99"/>
                </a:solidFill>
                <a:effectLst/>
                <a:latin typeface="Arial Unicode MS" panose="020B0604020202020204" pitchFamily="34" charset="-128"/>
              </a:rPr>
            </a:br>
            <a:r>
              <a:rPr kumimoji="0" lang="en-US" altLang="en-US" sz="900" b="0" i="0" u="none" strike="noStrike" cap="none" normalizeH="0" baseline="0">
                <a:ln>
                  <a:noFill/>
                </a:ln>
                <a:solidFill>
                  <a:srgbClr val="7F8C99"/>
                </a:solidFill>
                <a:effectLst/>
                <a:latin typeface="Arial Unicode MS" panose="020B0604020202020204" pitchFamily="34" charset="-128"/>
              </a:rPr>
              <a:t>  </a:t>
            </a:r>
            <a:r>
              <a:rPr kumimoji="0" lang="en-US" altLang="en-US" sz="900" b="1" i="0" u="none" strike="noStrike" cap="none" normalizeH="0" baseline="0">
                <a:ln>
                  <a:noFill/>
                </a:ln>
                <a:solidFill>
                  <a:srgbClr val="F97BB0"/>
                </a:solidFill>
                <a:effectLst/>
                <a:latin typeface="Arial Unicode MS" panose="020B0604020202020204" pitchFamily="34" charset="-128"/>
              </a:rPr>
              <a:t>static </a:t>
            </a:r>
            <a:r>
              <a:rPr kumimoji="0" lang="en-US" altLang="en-US" sz="900" b="0" i="1" u="none" strike="noStrike" cap="none" normalizeH="0" baseline="0" err="1">
                <a:ln>
                  <a:noFill/>
                </a:ln>
                <a:solidFill>
                  <a:srgbClr val="49B0CE"/>
                </a:solidFill>
                <a:effectLst/>
                <a:latin typeface="Arial Unicode MS" panose="020B0604020202020204" pitchFamily="34" charset="-128"/>
              </a:rPr>
              <a:t>propTypes</a:t>
            </a:r>
            <a:r>
              <a:rPr kumimoji="0" lang="en-US" altLang="en-US" sz="900" b="0" i="1" u="none" strike="noStrike" cap="none" normalizeH="0" baseline="0">
                <a:ln>
                  <a:noFill/>
                </a:ln>
                <a:solidFill>
                  <a:srgbClr val="49B0CE"/>
                </a:solidFill>
                <a:effectLst/>
                <a:latin typeface="Arial Unicode MS" panose="020B0604020202020204" pitchFamily="34" charset="-128"/>
              </a:rPr>
              <a:t> </a:t>
            </a:r>
            <a:r>
              <a:rPr kumimoji="0" lang="en-US" altLang="en-US" sz="900" b="0" i="0" u="none" strike="noStrike" cap="none" normalizeH="0" baseline="0">
                <a:ln>
                  <a:noFill/>
                </a:ln>
                <a:solidFill>
                  <a:srgbClr val="DFDFE0"/>
                </a:solidFill>
                <a:effectLst/>
                <a:latin typeface="Arial Unicode MS" panose="020B0604020202020204" pitchFamily="34" charset="-128"/>
              </a:rPr>
              <a:t>= {</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0" i="0" u="none" strike="noStrike" cap="none" normalizeH="0" baseline="0" err="1">
                <a:ln>
                  <a:noFill/>
                </a:ln>
                <a:solidFill>
                  <a:srgbClr val="B37EEE"/>
                </a:solidFill>
                <a:effectLst/>
                <a:latin typeface="Arial Unicode MS" panose="020B0604020202020204" pitchFamily="34" charset="-128"/>
              </a:rPr>
              <a:t>SuiviOstPropsTypes</a:t>
            </a:r>
            <a:r>
              <a:rPr kumimoji="0" lang="en-US" altLang="en-US" sz="900" b="0" i="0" u="none" strike="noStrike" cap="none" normalizeH="0" baseline="0">
                <a:ln>
                  <a:noFill/>
                </a:ln>
                <a:solidFill>
                  <a:srgbClr val="DFDFE0"/>
                </a:solidFill>
                <a:effectLst/>
                <a:latin typeface="Arial Unicode MS" panose="020B0604020202020204" pitchFamily="34" charset="-128"/>
              </a:rPr>
              <a:t>,</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a:t>
            </a:r>
            <a:br>
              <a:rPr kumimoji="0" lang="en-US" altLang="en-US" sz="900" b="0" i="0" u="none" strike="noStrike" cap="none" normalizeH="0" baseline="0">
                <a:ln>
                  <a:noFill/>
                </a:ln>
                <a:solidFill>
                  <a:srgbClr val="DFDFE0"/>
                </a:solidFill>
                <a:effectLst/>
                <a:latin typeface="Arial Unicode MS" panose="020B0604020202020204" pitchFamily="34" charset="-128"/>
              </a:rPr>
            </a:b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0" i="0" u="none" strike="noStrike" cap="none" normalizeH="0" baseline="0">
                <a:ln>
                  <a:noFill/>
                </a:ln>
                <a:solidFill>
                  <a:srgbClr val="7F8C99"/>
                </a:solidFill>
                <a:effectLst/>
                <a:latin typeface="Arial Unicode MS" panose="020B0604020202020204" pitchFamily="34" charset="-128"/>
              </a:rPr>
              <a:t>// did mount stuff</a:t>
            </a:r>
            <a:br>
              <a:rPr kumimoji="0" lang="en-US" altLang="en-US" sz="900" b="0" i="0" u="none" strike="noStrike" cap="none" normalizeH="0" baseline="0">
                <a:ln>
                  <a:noFill/>
                </a:ln>
                <a:solidFill>
                  <a:srgbClr val="7F8C99"/>
                </a:solidFill>
                <a:effectLst/>
                <a:latin typeface="Arial Unicode MS" panose="020B0604020202020204" pitchFamily="34" charset="-128"/>
              </a:rPr>
            </a:br>
            <a:r>
              <a:rPr kumimoji="0" lang="en-US" altLang="en-US" sz="900" b="0" i="0" u="none" strike="noStrike" cap="none" normalizeH="0" baseline="0">
                <a:ln>
                  <a:noFill/>
                </a:ln>
                <a:solidFill>
                  <a:srgbClr val="7F8C99"/>
                </a:solidFill>
                <a:effectLst/>
                <a:latin typeface="Arial Unicode MS" panose="020B0604020202020204" pitchFamily="34" charset="-128"/>
              </a:rPr>
              <a:t>  </a:t>
            </a:r>
            <a:r>
              <a:rPr kumimoji="0" lang="en-US" altLang="en-US" sz="900" b="0" i="0" u="none" strike="noStrike" cap="none" normalizeH="0" baseline="0" err="1">
                <a:ln>
                  <a:noFill/>
                </a:ln>
                <a:solidFill>
                  <a:srgbClr val="75C2B3"/>
                </a:solidFill>
                <a:effectLst/>
                <a:latin typeface="Arial Unicode MS" panose="020B0604020202020204" pitchFamily="34" charset="-128"/>
              </a:rPr>
              <a:t>componentDidMount</a:t>
            </a:r>
            <a:r>
              <a:rPr kumimoji="0" lang="en-US" altLang="en-US" sz="900" b="0" i="0" u="none" strike="noStrike" cap="none" normalizeH="0" baseline="0">
                <a:ln>
                  <a:noFill/>
                </a:ln>
                <a:solidFill>
                  <a:srgbClr val="DFDFE0"/>
                </a:solidFill>
                <a:effectLst/>
                <a:latin typeface="Arial Unicode MS" panose="020B0604020202020204" pitchFamily="34" charset="-128"/>
              </a:rPr>
              <a:t>() {</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1" i="0" u="none" strike="noStrike" cap="none" normalizeH="0" baseline="0" err="1">
                <a:ln>
                  <a:noFill/>
                </a:ln>
                <a:solidFill>
                  <a:srgbClr val="F97BB0"/>
                </a:solidFill>
                <a:effectLst/>
                <a:latin typeface="Arial Unicode MS" panose="020B0604020202020204" pitchFamily="34" charset="-128"/>
              </a:rPr>
              <a:t>this</a:t>
            </a:r>
            <a:r>
              <a:rPr kumimoji="0" lang="en-US" altLang="en-US" sz="900" b="0" i="0" u="none" strike="noStrike" cap="none" normalizeH="0" baseline="0" err="1">
                <a:ln>
                  <a:noFill/>
                </a:ln>
                <a:solidFill>
                  <a:srgbClr val="DFDFE0"/>
                </a:solidFill>
                <a:effectLst/>
                <a:latin typeface="Arial Unicode MS" panose="020B0604020202020204" pitchFamily="34" charset="-128"/>
              </a:rPr>
              <a:t>.</a:t>
            </a:r>
            <a:r>
              <a:rPr kumimoji="0" lang="en-US" altLang="en-US" sz="900" b="0" i="0" u="none" strike="noStrike" cap="none" normalizeH="0" baseline="0" err="1">
                <a:ln>
                  <a:noFill/>
                </a:ln>
                <a:solidFill>
                  <a:srgbClr val="75C2B3"/>
                </a:solidFill>
                <a:effectLst/>
                <a:latin typeface="Arial Unicode MS" panose="020B0604020202020204" pitchFamily="34" charset="-128"/>
              </a:rPr>
              <a:t>initPage</a:t>
            </a:r>
            <a:r>
              <a:rPr kumimoji="0" lang="en-US" altLang="en-US" sz="900" b="0" i="0" u="none" strike="noStrike" cap="none" normalizeH="0" baseline="0">
                <a:ln>
                  <a:noFill/>
                </a:ln>
                <a:solidFill>
                  <a:srgbClr val="DFDFE0"/>
                </a:solidFill>
                <a:effectLst/>
                <a:latin typeface="Arial Unicode MS" panose="020B0604020202020204" pitchFamily="34" charset="-128"/>
              </a:rPr>
              <a:t>();</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a:t>
            </a:r>
            <a:br>
              <a:rPr kumimoji="0" lang="en-US" altLang="en-US" sz="900" b="0" i="0" u="none" strike="noStrike" cap="none" normalizeH="0" baseline="0">
                <a:ln>
                  <a:noFill/>
                </a:ln>
                <a:solidFill>
                  <a:srgbClr val="DFDFE0"/>
                </a:solidFill>
                <a:effectLst/>
                <a:latin typeface="Arial Unicode MS" panose="020B0604020202020204" pitchFamily="34" charset="-128"/>
              </a:rPr>
            </a:b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0" i="0" u="none" strike="noStrike" cap="none" normalizeH="0" baseline="0" err="1">
                <a:ln>
                  <a:noFill/>
                </a:ln>
                <a:solidFill>
                  <a:srgbClr val="75C2B3"/>
                </a:solidFill>
                <a:effectLst/>
                <a:latin typeface="Arial Unicode MS" panose="020B0604020202020204" pitchFamily="34" charset="-128"/>
              </a:rPr>
              <a:t>initPage</a:t>
            </a:r>
            <a:r>
              <a:rPr kumimoji="0" lang="en-US" altLang="en-US" sz="900" b="0" i="0" u="none" strike="noStrike" cap="none" normalizeH="0" baseline="0">
                <a:ln>
                  <a:noFill/>
                </a:ln>
                <a:solidFill>
                  <a:srgbClr val="75C2B3"/>
                </a:solidFill>
                <a:effectLst/>
                <a:latin typeface="Arial Unicode MS" panose="020B0604020202020204" pitchFamily="34" charset="-128"/>
              </a:rPr>
              <a:t> </a:t>
            </a:r>
            <a:r>
              <a:rPr kumimoji="0" lang="en-US" altLang="en-US" sz="900" b="0" i="0" u="none" strike="noStrike" cap="none" normalizeH="0" baseline="0">
                <a:ln>
                  <a:noFill/>
                </a:ln>
                <a:solidFill>
                  <a:srgbClr val="DFDFE0"/>
                </a:solidFill>
                <a:effectLst/>
                <a:latin typeface="Arial Unicode MS" panose="020B0604020202020204" pitchFamily="34" charset="-128"/>
              </a:rPr>
              <a:t>= () =&gt; {</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1" i="0" u="none" strike="noStrike" cap="none" normalizeH="0" baseline="0">
                <a:ln>
                  <a:noFill/>
                </a:ln>
                <a:solidFill>
                  <a:srgbClr val="F97BB0"/>
                </a:solidFill>
                <a:effectLst/>
                <a:latin typeface="Arial Unicode MS" panose="020B0604020202020204" pitchFamily="34" charset="-128"/>
              </a:rPr>
              <a:t>const </a:t>
            </a:r>
            <a:r>
              <a:rPr kumimoji="0" lang="en-US" altLang="en-US" sz="900" b="0" i="0" u="none" strike="noStrike" cap="none" normalizeH="0" baseline="0">
                <a:ln>
                  <a:noFill/>
                </a:ln>
                <a:solidFill>
                  <a:srgbClr val="DFDFE0"/>
                </a:solidFill>
                <a:effectLst/>
                <a:latin typeface="Arial Unicode MS" panose="020B0604020202020204" pitchFamily="34" charset="-128"/>
              </a:rPr>
              <a:t>{</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0" i="0" u="none" strike="noStrike" cap="none" normalizeH="0" baseline="0" err="1">
                <a:ln>
                  <a:noFill/>
                </a:ln>
                <a:solidFill>
                  <a:srgbClr val="FCFCFC"/>
                </a:solidFill>
                <a:effectLst/>
                <a:latin typeface="Arial Unicode MS" panose="020B0604020202020204" pitchFamily="34" charset="-128"/>
              </a:rPr>
              <a:t>requestSuiviOstList</a:t>
            </a:r>
            <a:r>
              <a:rPr kumimoji="0" lang="en-US" altLang="en-US" sz="900" b="0" i="0" u="none" strike="noStrike" cap="none" normalizeH="0" baseline="0">
                <a:ln>
                  <a:noFill/>
                </a:ln>
                <a:solidFill>
                  <a:srgbClr val="DFDFE0"/>
                </a:solidFill>
                <a:effectLst/>
                <a:latin typeface="Arial Unicode MS" panose="020B0604020202020204" pitchFamily="34" charset="-128"/>
              </a:rPr>
              <a:t>,</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0" i="0" u="none" strike="noStrike" cap="none" normalizeH="0" baseline="0" err="1">
                <a:ln>
                  <a:noFill/>
                </a:ln>
                <a:solidFill>
                  <a:srgbClr val="FCFCFC"/>
                </a:solidFill>
                <a:effectLst/>
                <a:latin typeface="Arial Unicode MS" panose="020B0604020202020204" pitchFamily="34" charset="-128"/>
              </a:rPr>
              <a:t>requestCompteTitresList</a:t>
            </a:r>
            <a:r>
              <a:rPr kumimoji="0" lang="en-US" altLang="en-US" sz="900" b="0" i="0" u="none" strike="noStrike" cap="none" normalizeH="0" baseline="0">
                <a:ln>
                  <a:noFill/>
                </a:ln>
                <a:solidFill>
                  <a:srgbClr val="DFDFE0"/>
                </a:solidFill>
                <a:effectLst/>
                <a:latin typeface="Arial Unicode MS" panose="020B0604020202020204" pitchFamily="34" charset="-128"/>
              </a:rPr>
              <a:t>,</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 = </a:t>
            </a:r>
            <a:r>
              <a:rPr kumimoji="0" lang="en-US" altLang="en-US" sz="900" b="1" i="0" u="none" strike="noStrike" cap="none" normalizeH="0" baseline="0" err="1">
                <a:ln>
                  <a:noFill/>
                </a:ln>
                <a:solidFill>
                  <a:srgbClr val="F97BB0"/>
                </a:solidFill>
                <a:effectLst/>
                <a:latin typeface="Arial Unicode MS" panose="020B0604020202020204" pitchFamily="34" charset="-128"/>
              </a:rPr>
              <a:t>this</a:t>
            </a:r>
            <a:r>
              <a:rPr kumimoji="0" lang="en-US" altLang="en-US" sz="900" b="0" i="0" u="none" strike="noStrike" cap="none" normalizeH="0" baseline="0" err="1">
                <a:ln>
                  <a:noFill/>
                </a:ln>
                <a:solidFill>
                  <a:srgbClr val="DFDFE0"/>
                </a:solidFill>
                <a:effectLst/>
                <a:latin typeface="Arial Unicode MS" panose="020B0604020202020204" pitchFamily="34" charset="-128"/>
              </a:rPr>
              <a:t>.</a:t>
            </a:r>
            <a:r>
              <a:rPr kumimoji="0" lang="en-US" altLang="en-US" sz="900" b="0" i="0" u="none" strike="noStrike" cap="none" normalizeH="0" baseline="0" err="1">
                <a:ln>
                  <a:noFill/>
                </a:ln>
                <a:solidFill>
                  <a:srgbClr val="49B0CE"/>
                </a:solidFill>
                <a:effectLst/>
                <a:latin typeface="Arial Unicode MS" panose="020B0604020202020204" pitchFamily="34" charset="-128"/>
              </a:rPr>
              <a:t>props</a:t>
            </a:r>
            <a:r>
              <a:rPr kumimoji="0" lang="en-US" altLang="en-US" sz="900" b="0" i="0" u="none" strike="noStrike" cap="none" normalizeH="0" baseline="0">
                <a:ln>
                  <a:noFill/>
                </a:ln>
                <a:solidFill>
                  <a:srgbClr val="49B0CE"/>
                </a:solidFill>
                <a:effectLst/>
                <a:latin typeface="Arial Unicode MS" panose="020B0604020202020204" pitchFamily="34" charset="-128"/>
              </a:rPr>
              <a:t> </a:t>
            </a:r>
            <a:r>
              <a:rPr kumimoji="0" lang="en-US" altLang="en-US" sz="900" b="0" i="0" u="none" strike="noStrike" cap="none" normalizeH="0" baseline="0">
                <a:ln>
                  <a:noFill/>
                </a:ln>
                <a:solidFill>
                  <a:srgbClr val="DFDFE0"/>
                </a:solidFill>
                <a:effectLst/>
                <a:latin typeface="Arial Unicode MS" panose="020B0604020202020204" pitchFamily="34" charset="-128"/>
              </a:rPr>
              <a:t>|| {};</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0" i="0" u="none" strike="noStrike" cap="none" normalizeH="0" baseline="0" err="1">
                <a:ln>
                  <a:noFill/>
                </a:ln>
                <a:solidFill>
                  <a:srgbClr val="FCFCFC"/>
                </a:solidFill>
                <a:effectLst/>
                <a:latin typeface="Arial Unicode MS" panose="020B0604020202020204" pitchFamily="34" charset="-128"/>
              </a:rPr>
              <a:t>requestCompteTitresList</a:t>
            </a:r>
            <a:r>
              <a:rPr kumimoji="0" lang="en-US" altLang="en-US" sz="900" b="0" i="0" u="none" strike="noStrike" cap="none" normalizeH="0" baseline="0">
                <a:ln>
                  <a:noFill/>
                </a:ln>
                <a:solidFill>
                  <a:srgbClr val="DFDFE0"/>
                </a:solidFill>
                <a:effectLst/>
                <a:latin typeface="Arial Unicode MS" panose="020B0604020202020204" pitchFamily="34" charset="-128"/>
              </a:rPr>
              <a:t>();</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1" i="0" u="none" strike="noStrike" cap="none" normalizeH="0" baseline="0">
                <a:ln>
                  <a:noFill/>
                </a:ln>
                <a:solidFill>
                  <a:srgbClr val="F97BB0"/>
                </a:solidFill>
                <a:effectLst/>
                <a:latin typeface="Arial Unicode MS" panose="020B0604020202020204" pitchFamily="34" charset="-128"/>
              </a:rPr>
              <a:t>const </a:t>
            </a:r>
            <a:r>
              <a:rPr kumimoji="0" lang="en-US" altLang="en-US" sz="900" b="0" i="0" u="none" strike="noStrike" cap="none" normalizeH="0" baseline="0" err="1">
                <a:ln>
                  <a:noFill/>
                </a:ln>
                <a:solidFill>
                  <a:srgbClr val="FCFCFC"/>
                </a:solidFill>
                <a:effectLst/>
                <a:latin typeface="Arial Unicode MS" panose="020B0604020202020204" pitchFamily="34" charset="-128"/>
              </a:rPr>
              <a:t>compteSelected</a:t>
            </a:r>
            <a:r>
              <a:rPr kumimoji="0" lang="en-US" altLang="en-US" sz="900" b="0" i="0" u="none" strike="noStrike" cap="none" normalizeH="0" baseline="0">
                <a:ln>
                  <a:noFill/>
                </a:ln>
                <a:solidFill>
                  <a:srgbClr val="FCFCFC"/>
                </a:solidFill>
                <a:effectLst/>
                <a:latin typeface="Arial Unicode MS" panose="020B0604020202020204" pitchFamily="34" charset="-128"/>
              </a:rPr>
              <a:t> </a:t>
            </a: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0" i="0" u="none" strike="noStrike" cap="none" normalizeH="0" baseline="0" err="1">
                <a:ln>
                  <a:noFill/>
                </a:ln>
                <a:solidFill>
                  <a:srgbClr val="75C2B3"/>
                </a:solidFill>
                <a:effectLst/>
                <a:latin typeface="Arial Unicode MS" panose="020B0604020202020204" pitchFamily="34" charset="-128"/>
              </a:rPr>
              <a:t>decodeUrlParams</a:t>
            </a:r>
            <a:r>
              <a:rPr kumimoji="0" lang="en-US" altLang="en-US" sz="900" b="0" i="0" u="none" strike="noStrike" cap="none" normalizeH="0" baseline="0">
                <a:ln>
                  <a:noFill/>
                </a:ln>
                <a:solidFill>
                  <a:srgbClr val="DFDFE0"/>
                </a:solidFill>
                <a:effectLst/>
                <a:latin typeface="Arial Unicode MS" panose="020B0604020202020204" pitchFamily="34" charset="-128"/>
              </a:rPr>
              <a:t>(</a:t>
            </a:r>
            <a:r>
              <a:rPr kumimoji="0" lang="en-US" altLang="en-US" sz="900" b="0" i="0" u="none" strike="noStrike" cap="none" normalizeH="0" baseline="0" err="1">
                <a:ln>
                  <a:noFill/>
                </a:ln>
                <a:solidFill>
                  <a:srgbClr val="75C2B3"/>
                </a:solidFill>
                <a:effectLst/>
                <a:latin typeface="Arial Unicode MS" panose="020B0604020202020204" pitchFamily="34" charset="-128"/>
              </a:rPr>
              <a:t>paramByName</a:t>
            </a:r>
            <a:r>
              <a:rPr kumimoji="0" lang="en-US" altLang="en-US" sz="900" b="0" i="0" u="none" strike="noStrike" cap="none" normalizeH="0" baseline="0">
                <a:ln>
                  <a:noFill/>
                </a:ln>
                <a:solidFill>
                  <a:srgbClr val="DFDFE0"/>
                </a:solidFill>
                <a:effectLst/>
                <a:latin typeface="Arial Unicode MS" panose="020B0604020202020204" pitchFamily="34" charset="-128"/>
              </a:rPr>
              <a:t>(</a:t>
            </a:r>
            <a:r>
              <a:rPr kumimoji="0" lang="en-US" altLang="en-US" sz="900" b="1" i="0" u="none" strike="noStrike" cap="none" normalizeH="0" baseline="0" err="1">
                <a:ln>
                  <a:noFill/>
                </a:ln>
                <a:solidFill>
                  <a:srgbClr val="F97BB0"/>
                </a:solidFill>
                <a:effectLst/>
                <a:latin typeface="Arial Unicode MS" panose="020B0604020202020204" pitchFamily="34" charset="-128"/>
              </a:rPr>
              <a:t>this</a:t>
            </a:r>
            <a:r>
              <a:rPr kumimoji="0" lang="en-US" altLang="en-US" sz="900" b="0" i="0" u="none" strike="noStrike" cap="none" normalizeH="0" baseline="0" err="1">
                <a:ln>
                  <a:noFill/>
                </a:ln>
                <a:solidFill>
                  <a:srgbClr val="DFDFE0"/>
                </a:solidFill>
                <a:effectLst/>
                <a:latin typeface="Arial Unicode MS" panose="020B0604020202020204" pitchFamily="34" charset="-128"/>
              </a:rPr>
              <a:t>.</a:t>
            </a:r>
            <a:r>
              <a:rPr kumimoji="0" lang="en-US" altLang="en-US" sz="900" b="0" i="0" u="none" strike="noStrike" cap="none" normalizeH="0" baseline="0" err="1">
                <a:ln>
                  <a:noFill/>
                </a:ln>
                <a:solidFill>
                  <a:srgbClr val="49B0CE"/>
                </a:solidFill>
                <a:effectLst/>
                <a:latin typeface="Arial Unicode MS" panose="020B0604020202020204" pitchFamily="34" charset="-128"/>
              </a:rPr>
              <a:t>props</a:t>
            </a:r>
            <a:r>
              <a:rPr kumimoji="0" lang="en-US" altLang="en-US" sz="900" b="0" i="0" u="none" strike="noStrike" cap="none" normalizeH="0" baseline="0">
                <a:ln>
                  <a:noFill/>
                </a:ln>
                <a:solidFill>
                  <a:srgbClr val="DFDFE0"/>
                </a:solidFill>
                <a:effectLst/>
                <a:latin typeface="Arial Unicode MS" panose="020B0604020202020204" pitchFamily="34" charset="-128"/>
              </a:rPr>
              <a:t>)(</a:t>
            </a:r>
            <a:r>
              <a:rPr kumimoji="0" lang="en-US" altLang="en-US" sz="900" b="0" i="0" u="none" strike="noStrike" cap="none" normalizeH="0" baseline="0">
                <a:ln>
                  <a:noFill/>
                </a:ln>
                <a:solidFill>
                  <a:srgbClr val="FF806C"/>
                </a:solidFill>
                <a:effectLst/>
                <a:latin typeface="Arial Unicode MS" panose="020B0604020202020204" pitchFamily="34" charset="-128"/>
              </a:rPr>
              <a:t>'</a:t>
            </a:r>
            <a:r>
              <a:rPr kumimoji="0" lang="en-US" altLang="en-US" sz="900" b="0" i="0" u="none" strike="noStrike" cap="none" normalizeH="0" baseline="0" err="1">
                <a:ln>
                  <a:noFill/>
                </a:ln>
                <a:solidFill>
                  <a:srgbClr val="FF806C"/>
                </a:solidFill>
                <a:effectLst/>
                <a:latin typeface="Arial Unicode MS" panose="020B0604020202020204" pitchFamily="34" charset="-128"/>
              </a:rPr>
              <a:t>compteSelected</a:t>
            </a:r>
            <a:r>
              <a:rPr kumimoji="0" lang="en-US" altLang="en-US" sz="900" b="0" i="0" u="none" strike="noStrike" cap="none" normalizeH="0" baseline="0">
                <a:ln>
                  <a:noFill/>
                </a:ln>
                <a:solidFill>
                  <a:srgbClr val="FF806C"/>
                </a:solidFill>
                <a:effectLst/>
                <a:latin typeface="Arial Unicode MS" panose="020B0604020202020204" pitchFamily="34" charset="-128"/>
              </a:rPr>
              <a:t>'</a:t>
            </a:r>
            <a:r>
              <a:rPr kumimoji="0" lang="en-US" altLang="en-US" sz="900" b="0" i="0" u="none" strike="noStrike" cap="none" normalizeH="0" baseline="0">
                <a:ln>
                  <a:noFill/>
                </a:ln>
                <a:solidFill>
                  <a:srgbClr val="DFDFE0"/>
                </a:solidFill>
                <a:effectLst/>
                <a:latin typeface="Arial Unicode MS" panose="020B0604020202020204" pitchFamily="34" charset="-128"/>
              </a:rPr>
              <a:t>));</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1" i="0" u="none" strike="noStrike" cap="none" normalizeH="0" baseline="0">
                <a:ln>
                  <a:noFill/>
                </a:ln>
                <a:solidFill>
                  <a:srgbClr val="F97BB0"/>
                </a:solidFill>
                <a:effectLst/>
                <a:latin typeface="Arial Unicode MS" panose="020B0604020202020204" pitchFamily="34" charset="-128"/>
              </a:rPr>
              <a:t>const </a:t>
            </a:r>
            <a:r>
              <a:rPr kumimoji="0" lang="en-US" altLang="en-US" sz="900" b="0" i="0" u="none" strike="noStrike" cap="none" normalizeH="0" baseline="0">
                <a:ln>
                  <a:noFill/>
                </a:ln>
                <a:solidFill>
                  <a:srgbClr val="DFDFE0"/>
                </a:solidFill>
                <a:effectLst/>
                <a:latin typeface="Arial Unicode MS" panose="020B0604020202020204" pitchFamily="34" charset="-128"/>
              </a:rPr>
              <a:t>[</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0" i="0" u="none" strike="noStrike" cap="none" normalizeH="0" baseline="0" err="1">
                <a:ln>
                  <a:noFill/>
                </a:ln>
                <a:solidFill>
                  <a:srgbClr val="FCFCFC"/>
                </a:solidFill>
                <a:effectLst/>
                <a:latin typeface="Arial Unicode MS" panose="020B0604020202020204" pitchFamily="34" charset="-128"/>
              </a:rPr>
              <a:t>libelleCompte</a:t>
            </a:r>
            <a:r>
              <a:rPr kumimoji="0" lang="en-US" altLang="en-US" sz="900" b="0" i="0" u="none" strike="noStrike" cap="none" normalizeH="0" baseline="0">
                <a:ln>
                  <a:noFill/>
                </a:ln>
                <a:solidFill>
                  <a:srgbClr val="DFDFE0"/>
                </a:solidFill>
                <a:effectLst/>
                <a:latin typeface="Arial Unicode MS" panose="020B0604020202020204" pitchFamily="34" charset="-128"/>
              </a:rPr>
              <a:t>,</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0" i="0" u="none" strike="noStrike" cap="none" normalizeH="0" baseline="0" err="1">
                <a:ln>
                  <a:noFill/>
                </a:ln>
                <a:solidFill>
                  <a:srgbClr val="FCFCFC"/>
                </a:solidFill>
                <a:effectLst/>
                <a:latin typeface="Arial Unicode MS" panose="020B0604020202020204" pitchFamily="34" charset="-128"/>
              </a:rPr>
              <a:t>codeGuichetOrigine</a:t>
            </a:r>
            <a:r>
              <a:rPr kumimoji="0" lang="en-US" altLang="en-US" sz="900" b="0" i="0" u="none" strike="noStrike" cap="none" normalizeH="0" baseline="0">
                <a:ln>
                  <a:noFill/>
                </a:ln>
                <a:solidFill>
                  <a:srgbClr val="DFDFE0"/>
                </a:solidFill>
                <a:effectLst/>
                <a:latin typeface="Arial Unicode MS" panose="020B0604020202020204" pitchFamily="34" charset="-128"/>
              </a:rPr>
              <a:t>,</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0" i="0" u="none" strike="noStrike" cap="none" normalizeH="0" baseline="0" err="1">
                <a:ln>
                  <a:noFill/>
                </a:ln>
                <a:solidFill>
                  <a:srgbClr val="FCFCFC"/>
                </a:solidFill>
                <a:effectLst/>
                <a:latin typeface="Arial Unicode MS" panose="020B0604020202020204" pitchFamily="34" charset="-128"/>
              </a:rPr>
              <a:t>numCompte</a:t>
            </a:r>
            <a:r>
              <a:rPr kumimoji="0" lang="en-US" altLang="en-US" sz="900" b="0" i="0" u="none" strike="noStrike" cap="none" normalizeH="0" baseline="0">
                <a:ln>
                  <a:noFill/>
                </a:ln>
                <a:solidFill>
                  <a:srgbClr val="DFDFE0"/>
                </a:solidFill>
                <a:effectLst/>
                <a:latin typeface="Arial Unicode MS" panose="020B0604020202020204" pitchFamily="34" charset="-128"/>
              </a:rPr>
              <a:t>,</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 = </a:t>
            </a:r>
            <a:r>
              <a:rPr kumimoji="0" lang="en-US" altLang="en-US" sz="900" b="0" i="0" u="none" strike="noStrike" cap="none" normalizeH="0" baseline="0" err="1">
                <a:ln>
                  <a:noFill/>
                </a:ln>
                <a:solidFill>
                  <a:srgbClr val="FCFCFC"/>
                </a:solidFill>
                <a:effectLst/>
                <a:latin typeface="Arial Unicode MS" panose="020B0604020202020204" pitchFamily="34" charset="-128"/>
              </a:rPr>
              <a:t>compteSelected</a:t>
            </a:r>
            <a:r>
              <a:rPr kumimoji="0" lang="en-US" altLang="en-US" sz="900" b="0" i="0" u="none" strike="noStrike" cap="none" normalizeH="0" baseline="0">
                <a:ln>
                  <a:noFill/>
                </a:ln>
                <a:solidFill>
                  <a:srgbClr val="DFDFE0"/>
                </a:solidFill>
                <a:effectLst/>
                <a:latin typeface="Arial Unicode MS" panose="020B0604020202020204" pitchFamily="34" charset="-128"/>
              </a:rPr>
              <a:t>?.</a:t>
            </a:r>
            <a:r>
              <a:rPr kumimoji="0" lang="en-US" altLang="en-US" sz="900" b="0" i="0" u="none" strike="noStrike" cap="none" normalizeH="0" baseline="0">
                <a:ln>
                  <a:noFill/>
                </a:ln>
                <a:solidFill>
                  <a:srgbClr val="75C2B3"/>
                </a:solidFill>
                <a:effectLst/>
                <a:latin typeface="Arial Unicode MS" panose="020B0604020202020204" pitchFamily="34" charset="-128"/>
              </a:rPr>
              <a:t>split</a:t>
            </a:r>
            <a:r>
              <a:rPr kumimoji="0" lang="en-US" altLang="en-US" sz="900" b="0" i="0" u="none" strike="noStrike" cap="none" normalizeH="0" baseline="0">
                <a:ln>
                  <a:noFill/>
                </a:ln>
                <a:solidFill>
                  <a:srgbClr val="DFDFE0"/>
                </a:solidFill>
                <a:effectLst/>
                <a:latin typeface="Arial Unicode MS" panose="020B0604020202020204" pitchFamily="34" charset="-128"/>
              </a:rPr>
              <a:t>(</a:t>
            </a:r>
            <a:r>
              <a:rPr kumimoji="0" lang="en-US" altLang="en-US" sz="900" b="0" i="0" u="none" strike="noStrike" cap="none" normalizeH="0" baseline="0">
                <a:ln>
                  <a:noFill/>
                </a:ln>
                <a:solidFill>
                  <a:srgbClr val="FF806C"/>
                </a:solidFill>
                <a:effectLst/>
                <a:latin typeface="Arial Unicode MS" panose="020B0604020202020204" pitchFamily="34" charset="-128"/>
              </a:rPr>
              <a:t>' '</a:t>
            </a:r>
            <a:r>
              <a:rPr kumimoji="0" lang="en-US" altLang="en-US" sz="900" b="0" i="0" u="none" strike="noStrike" cap="none" normalizeH="0" baseline="0">
                <a:ln>
                  <a:noFill/>
                </a:ln>
                <a:solidFill>
                  <a:srgbClr val="DFDFE0"/>
                </a:solidFill>
                <a:effectLst/>
                <a:latin typeface="Arial Unicode MS" panose="020B0604020202020204" pitchFamily="34" charset="-128"/>
              </a:rPr>
              <a:t>) || [];</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0" i="0" u="none" strike="noStrike" cap="none" normalizeH="0" baseline="0" err="1">
                <a:ln>
                  <a:noFill/>
                </a:ln>
                <a:solidFill>
                  <a:srgbClr val="FCFCFC"/>
                </a:solidFill>
                <a:effectLst/>
                <a:latin typeface="Arial Unicode MS" panose="020B0604020202020204" pitchFamily="34" charset="-128"/>
              </a:rPr>
              <a:t>requestSuiviOstList</a:t>
            </a:r>
            <a:r>
              <a:rPr kumimoji="0" lang="en-US" altLang="en-US" sz="900" b="0" i="0" u="none" strike="noStrike" cap="none" normalizeH="0" baseline="0">
                <a:ln>
                  <a:noFill/>
                </a:ln>
                <a:solidFill>
                  <a:srgbClr val="DFDFE0"/>
                </a:solidFill>
                <a:effectLst/>
                <a:latin typeface="Arial Unicode MS" panose="020B0604020202020204" pitchFamily="34" charset="-128"/>
              </a:rPr>
              <a:t>({</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0" i="0" u="none" strike="noStrike" cap="none" normalizeH="0" baseline="0" err="1">
                <a:ln>
                  <a:noFill/>
                </a:ln>
                <a:solidFill>
                  <a:srgbClr val="FCFCFC"/>
                </a:solidFill>
                <a:effectLst/>
                <a:latin typeface="Arial Unicode MS" panose="020B0604020202020204" pitchFamily="34" charset="-128"/>
              </a:rPr>
              <a:t>libelleCompte</a:t>
            </a: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0" i="0" u="none" strike="noStrike" cap="none" normalizeH="0" baseline="0" err="1">
                <a:ln>
                  <a:noFill/>
                </a:ln>
                <a:solidFill>
                  <a:srgbClr val="FCFCFC"/>
                </a:solidFill>
                <a:effectLst/>
                <a:latin typeface="Arial Unicode MS" panose="020B0604020202020204" pitchFamily="34" charset="-128"/>
              </a:rPr>
              <a:t>codeGuichetOrigine</a:t>
            </a:r>
            <a:r>
              <a:rPr kumimoji="0" lang="en-US" altLang="en-US" sz="900" b="0" i="0" u="none" strike="noStrike" cap="none" normalizeH="0" baseline="0">
                <a:ln>
                  <a:noFill/>
                </a:ln>
                <a:solidFill>
                  <a:srgbClr val="DFDFE0"/>
                </a:solidFill>
                <a:effectLst/>
                <a:latin typeface="Arial Unicode MS" panose="020B0604020202020204" pitchFamily="34" charset="-128"/>
              </a:rPr>
              <a:t>, </a:t>
            </a:r>
            <a:r>
              <a:rPr kumimoji="0" lang="en-US" altLang="en-US" sz="900" b="0" i="0" u="none" strike="noStrike" cap="none" normalizeH="0" baseline="0" err="1">
                <a:ln>
                  <a:noFill/>
                </a:ln>
                <a:solidFill>
                  <a:srgbClr val="FCFCFC"/>
                </a:solidFill>
                <a:effectLst/>
                <a:latin typeface="Arial Unicode MS" panose="020B0604020202020204" pitchFamily="34" charset="-128"/>
              </a:rPr>
              <a:t>numCompte</a:t>
            </a:r>
            <a:r>
              <a:rPr kumimoji="0" lang="en-US" altLang="en-US" sz="900" b="0" i="0" u="none" strike="noStrike" cap="none" normalizeH="0" baseline="0">
                <a:ln>
                  <a:noFill/>
                </a:ln>
                <a:solidFill>
                  <a:srgbClr val="DFDFE0"/>
                </a:solidFill>
                <a:effectLst/>
                <a:latin typeface="Arial Unicode MS" panose="020B0604020202020204" pitchFamily="34" charset="-128"/>
              </a:rPr>
              <a:t>,</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a:t>
            </a:r>
            <a:br>
              <a:rPr kumimoji="0" lang="en-US" altLang="en-US" sz="900" b="0" i="0" u="none" strike="noStrike" cap="none" normalizeH="0" baseline="0">
                <a:ln>
                  <a:noFill/>
                </a:ln>
                <a:solidFill>
                  <a:srgbClr val="DFDFE0"/>
                </a:solidFill>
                <a:effectLst/>
                <a:latin typeface="Arial Unicode MS" panose="020B0604020202020204" pitchFamily="34" charset="-128"/>
              </a:rPr>
            </a:br>
            <a:r>
              <a:rPr kumimoji="0" lang="en-US" altLang="en-US" sz="900" b="0" i="0" u="none" strike="noStrike" cap="none" normalizeH="0" baseline="0">
                <a:ln>
                  <a:noFill/>
                </a:ln>
                <a:solidFill>
                  <a:srgbClr val="DFDFE0"/>
                </a:solidFill>
                <a:effectLst/>
                <a:latin typeface="Arial Unicode MS" panose="020B0604020202020204" pitchFamily="34" charset="-128"/>
              </a:rPr>
              <a:t>  };</a:t>
            </a:r>
            <a:endParaRPr kumimoji="0" lang="en-US" altLang="en-US" sz="900" b="0" i="0" u="none" strike="noStrike" cap="none" normalizeH="0" baseline="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FE1153E7-5720-45FF-9CA2-ADF2CB675CC3}"/>
              </a:ext>
            </a:extLst>
          </p:cNvPr>
          <p:cNvSpPr/>
          <p:nvPr/>
        </p:nvSpPr>
        <p:spPr>
          <a:xfrm>
            <a:off x="5938982" y="2253673"/>
            <a:ext cx="2918691" cy="2586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8819DA9-5BD0-4C28-8D42-59AE8FB31EFC}"/>
              </a:ext>
            </a:extLst>
          </p:cNvPr>
          <p:cNvSpPr/>
          <p:nvPr/>
        </p:nvSpPr>
        <p:spPr>
          <a:xfrm>
            <a:off x="5938982" y="4517177"/>
            <a:ext cx="5126182" cy="22819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66691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930" name="Rectangle 20929">
            <a:extLst>
              <a:ext uri="{FF2B5EF4-FFF2-40B4-BE49-F238E27FC236}">
                <a16:creationId xmlns:a16="http://schemas.microsoft.com/office/drawing/2014/main" id="{D441E7DC-C148-4A95-AF2B-D613C2820E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932" name="Rectangle 20931">
            <a:extLst>
              <a:ext uri="{FF2B5EF4-FFF2-40B4-BE49-F238E27FC236}">
                <a16:creationId xmlns:a16="http://schemas.microsoft.com/office/drawing/2014/main" id="{3FB3E502-7B9D-4CC2-AEF1-61E35D08ED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934" name="Rectangle 20933">
            <a:extLst>
              <a:ext uri="{FF2B5EF4-FFF2-40B4-BE49-F238E27FC236}">
                <a16:creationId xmlns:a16="http://schemas.microsoft.com/office/drawing/2014/main" id="{BC3DFB63-5ACC-44EB-A0A9-33D0ADA3E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0936" name="Rectangle 20935">
            <a:extLst>
              <a:ext uri="{FF2B5EF4-FFF2-40B4-BE49-F238E27FC236}">
                <a16:creationId xmlns:a16="http://schemas.microsoft.com/office/drawing/2014/main" id="{55FAF145-5B4C-43BD-940F-4078B66CE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useBgFill="1">
        <p:nvSpPr>
          <p:cNvPr id="20938" name="Rectangle 20937">
            <a:extLst>
              <a:ext uri="{FF2B5EF4-FFF2-40B4-BE49-F238E27FC236}">
                <a16:creationId xmlns:a16="http://schemas.microsoft.com/office/drawing/2014/main" id="{BA84E9D7-79F4-4111-9A13-89E56A860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1">
            <a:schemeClr val="accent1"/>
          </a:lnRef>
          <a:fillRef idx="3">
            <a:schemeClr val="accent1"/>
          </a:fillRef>
          <a:effectRef idx="2">
            <a:schemeClr val="accent1"/>
          </a:effectRef>
          <a:fontRef idx="minor">
            <a:schemeClr val="lt1"/>
          </a:fontRef>
        </p:style>
      </p:sp>
      <p:sp>
        <p:nvSpPr>
          <p:cNvPr id="20940" name="Rectangle 20939">
            <a:extLst>
              <a:ext uri="{FF2B5EF4-FFF2-40B4-BE49-F238E27FC236}">
                <a16:creationId xmlns:a16="http://schemas.microsoft.com/office/drawing/2014/main" id="{5D983AD6-73EA-4FD4-BF85-9C8E2CD01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11298933" cy="102197"/>
          </a:xfrm>
          <a:prstGeom prst="rect">
            <a:avLst/>
          </a:prstGeom>
          <a:solidFill>
            <a:srgbClr val="FED958"/>
          </a:solidFill>
          <a:ln>
            <a:noFill/>
          </a:ln>
          <a:effectLst/>
        </p:spPr>
        <p:style>
          <a:lnRef idx="1">
            <a:schemeClr val="accent1"/>
          </a:lnRef>
          <a:fillRef idx="3">
            <a:schemeClr val="accent1"/>
          </a:fillRef>
          <a:effectRef idx="2">
            <a:schemeClr val="accent1"/>
          </a:effectRef>
          <a:fontRef idx="minor">
            <a:schemeClr val="lt1"/>
          </a:fontRef>
        </p:style>
      </p:sp>
      <p:pic>
        <p:nvPicPr>
          <p:cNvPr id="20500" name="Picture 20" descr="What are Pure Functions and Side Effects in JavaScript?">
            <a:extLst>
              <a:ext uri="{FF2B5EF4-FFF2-40B4-BE49-F238E27FC236}">
                <a16:creationId xmlns:a16="http://schemas.microsoft.com/office/drawing/2014/main" id="{528A9391-6789-4139-B2C1-CD6C3B5A49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073" r="-1" b="13384"/>
          <a:stretch/>
        </p:blipFill>
        <p:spPr bwMode="auto">
          <a:xfrm>
            <a:off x="446534" y="699247"/>
            <a:ext cx="11298933" cy="4896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102066"/>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1B62618-0D02-4C29-88C5-1EDF7F323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1E2747F4-A0AE-425C-B527-E3E32461F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9707F29A-1576-479E-B227-0D6498601B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35">
            <a:extLst>
              <a:ext uri="{FF2B5EF4-FFF2-40B4-BE49-F238E27FC236}">
                <a16:creationId xmlns:a16="http://schemas.microsoft.com/office/drawing/2014/main" id="{F17B26C7-6F2F-453C-9C08-71E199E52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D798DFCB-AFE7-452B-BDA8-1FA0F6F24096}"/>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solidFill>
                  <a:srgbClr val="FFFEFF"/>
                </a:solidFill>
              </a:rPr>
              <a:t>what is a side effect?</a:t>
            </a:r>
          </a:p>
        </p:txBody>
      </p:sp>
      <p:graphicFrame>
        <p:nvGraphicFramePr>
          <p:cNvPr id="3" name="Diagramme 2">
            <a:extLst>
              <a:ext uri="{FF2B5EF4-FFF2-40B4-BE49-F238E27FC236}">
                <a16:creationId xmlns:a16="http://schemas.microsoft.com/office/drawing/2014/main" id="{A767B5BC-3697-4609-9CB4-9BAFDB656C9C}"/>
              </a:ext>
            </a:extLst>
          </p:cNvPr>
          <p:cNvGraphicFramePr/>
          <p:nvPr>
            <p:extLst>
              <p:ext uri="{D42A27DB-BD31-4B8C-83A1-F6EECF244321}">
                <p14:modId xmlns:p14="http://schemas.microsoft.com/office/powerpoint/2010/main" val="1205603671"/>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05451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me 1">
            <a:extLst>
              <a:ext uri="{FF2B5EF4-FFF2-40B4-BE49-F238E27FC236}">
                <a16:creationId xmlns:a16="http://schemas.microsoft.com/office/drawing/2014/main" id="{7ACEAA80-C250-4CE4-BD4C-6BAF2D1DEF65}"/>
              </a:ext>
            </a:extLst>
          </p:cNvPr>
          <p:cNvGraphicFramePr/>
          <p:nvPr>
            <p:extLst>
              <p:ext uri="{D42A27DB-BD31-4B8C-83A1-F6EECF244321}">
                <p14:modId xmlns:p14="http://schemas.microsoft.com/office/powerpoint/2010/main" val="2482678241"/>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44027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F14902-F67F-48F1-ABA8-ECC26F1F0150}"/>
              </a:ext>
            </a:extLst>
          </p:cNvPr>
          <p:cNvSpPr>
            <a:spLocks noGrp="1"/>
          </p:cNvSpPr>
          <p:nvPr>
            <p:ph type="title"/>
          </p:nvPr>
        </p:nvSpPr>
        <p:spPr>
          <a:xfrm>
            <a:off x="581192" y="3429000"/>
            <a:ext cx="11029615" cy="1497507"/>
          </a:xfrm>
        </p:spPr>
        <p:txBody>
          <a:bodyPr/>
          <a:lstStyle/>
          <a:p>
            <a:r>
              <a:rPr lang="en-US"/>
              <a:t>Let’s see Some bad functions</a:t>
            </a:r>
          </a:p>
        </p:txBody>
      </p:sp>
      <p:pic>
        <p:nvPicPr>
          <p:cNvPr id="22530" name="Picture 2" descr="Faut-il obligatoirement passer à la radio pour percer ?">
            <a:extLst>
              <a:ext uri="{FF2B5EF4-FFF2-40B4-BE49-F238E27FC236}">
                <a16:creationId xmlns:a16="http://schemas.microsoft.com/office/drawing/2014/main" id="{E56D2C13-725D-4EA9-8638-173161C3AD0F}"/>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135091" y="839066"/>
            <a:ext cx="4572000" cy="2638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68869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16F3D5-632A-4C26-A4D1-D3A473E78D6D}"/>
              </a:ext>
            </a:extLst>
          </p:cNvPr>
          <p:cNvSpPr>
            <a:spLocks noGrp="1"/>
          </p:cNvSpPr>
          <p:nvPr>
            <p:ph type="title"/>
          </p:nvPr>
        </p:nvSpPr>
        <p:spPr/>
        <p:txBody>
          <a:bodyPr anchor="ctr"/>
          <a:lstStyle/>
          <a:p>
            <a:r>
              <a:rPr lang="fr-FR" err="1"/>
              <a:t>before</a:t>
            </a:r>
            <a:endParaRPr lang="en-US"/>
          </a:p>
        </p:txBody>
      </p:sp>
      <p:sp>
        <p:nvSpPr>
          <p:cNvPr id="3" name="Rectangle 1">
            <a:extLst>
              <a:ext uri="{FF2B5EF4-FFF2-40B4-BE49-F238E27FC236}">
                <a16:creationId xmlns:a16="http://schemas.microsoft.com/office/drawing/2014/main" id="{EF941004-BFCF-4820-B21E-3DD100095918}"/>
              </a:ext>
            </a:extLst>
          </p:cNvPr>
          <p:cNvSpPr>
            <a:spLocks noChangeArrowheads="1"/>
          </p:cNvSpPr>
          <p:nvPr/>
        </p:nvSpPr>
        <p:spPr bwMode="auto">
          <a:xfrm>
            <a:off x="919018" y="1974409"/>
            <a:ext cx="5181600" cy="830997"/>
          </a:xfrm>
          <a:prstGeom prst="rect">
            <a:avLst/>
          </a:prstGeom>
          <a:solidFill>
            <a:srgbClr val="292A3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F97BB0"/>
                </a:solidFill>
                <a:effectLst/>
                <a:latin typeface="Arial Unicode MS" panose="020B0604020202020204" pitchFamily="34" charset="-128"/>
              </a:rPr>
              <a:t>const </a:t>
            </a:r>
            <a:r>
              <a:rPr kumimoji="0" lang="en-US" altLang="en-US" sz="1600" b="0" i="0" u="none" strike="noStrike" cap="none" normalizeH="0" baseline="0">
                <a:ln>
                  <a:noFill/>
                </a:ln>
                <a:solidFill>
                  <a:srgbClr val="FCFCFC"/>
                </a:solidFill>
                <a:effectLst/>
                <a:latin typeface="Arial Unicode MS" panose="020B0604020202020204" pitchFamily="34" charset="-128"/>
              </a:rPr>
              <a:t>greeting </a:t>
            </a:r>
            <a:r>
              <a:rPr kumimoji="0" lang="en-US" altLang="en-US" sz="1600" b="0" i="0" u="none" strike="noStrike" cap="none" normalizeH="0" baseline="0">
                <a:ln>
                  <a:noFill/>
                </a:ln>
                <a:solidFill>
                  <a:srgbClr val="DFDFE0"/>
                </a:solidFill>
                <a:effectLst/>
                <a:latin typeface="Arial Unicode MS" panose="020B0604020202020204" pitchFamily="34" charset="-128"/>
              </a:rPr>
              <a:t>= </a:t>
            </a:r>
            <a:r>
              <a:rPr kumimoji="0" lang="en-US" altLang="en-US" sz="1600" b="0" i="0" u="none" strike="noStrike" cap="none" normalizeH="0" baseline="0">
                <a:ln>
                  <a:noFill/>
                </a:ln>
                <a:solidFill>
                  <a:srgbClr val="FF806C"/>
                </a:solidFill>
                <a:effectLst/>
                <a:latin typeface="Arial Unicode MS" panose="020B0604020202020204" pitchFamily="34" charset="-128"/>
              </a:rPr>
              <a:t>'Hello'</a:t>
            </a:r>
            <a:r>
              <a:rPr kumimoji="0" lang="en-US" altLang="en-US" sz="1600" b="0" i="0" u="none" strike="noStrike" cap="none" normalizeH="0" baseline="0">
                <a:ln>
                  <a:noFill/>
                </a:ln>
                <a:solidFill>
                  <a:srgbClr val="DFDFE0"/>
                </a:solidFill>
                <a:effectLst/>
                <a:latin typeface="Arial Unicode MS" panose="020B0604020202020204" pitchFamily="34" charset="-128"/>
              </a:rPr>
              <a:t>;</a:t>
            </a:r>
            <a:br>
              <a:rPr kumimoji="0" lang="en-US" altLang="en-US" sz="1600" b="0" i="0" u="none" strike="noStrike" cap="none" normalizeH="0" baseline="0">
                <a:ln>
                  <a:noFill/>
                </a:ln>
                <a:solidFill>
                  <a:srgbClr val="DFDFE0"/>
                </a:solidFill>
                <a:effectLst/>
                <a:latin typeface="Arial Unicode MS" panose="020B0604020202020204" pitchFamily="34" charset="-128"/>
              </a:rPr>
            </a:br>
            <a:br>
              <a:rPr kumimoji="0" lang="en-US" altLang="en-US" sz="1600" b="0" i="0" u="none" strike="noStrike" cap="none" normalizeH="0" baseline="0">
                <a:ln>
                  <a:noFill/>
                </a:ln>
                <a:solidFill>
                  <a:srgbClr val="DFDFE0"/>
                </a:solidFill>
                <a:effectLst/>
                <a:latin typeface="Arial Unicode MS" panose="020B0604020202020204" pitchFamily="34" charset="-128"/>
              </a:rPr>
            </a:br>
            <a:r>
              <a:rPr kumimoji="0" lang="en-US" altLang="en-US" sz="1600" b="1" i="0" u="none" strike="noStrike" cap="none" normalizeH="0" baseline="0">
                <a:ln>
                  <a:noFill/>
                </a:ln>
                <a:solidFill>
                  <a:srgbClr val="F97BB0"/>
                </a:solidFill>
                <a:effectLst/>
                <a:latin typeface="Arial Unicode MS" panose="020B0604020202020204" pitchFamily="34" charset="-128"/>
              </a:rPr>
              <a:t>const </a:t>
            </a:r>
            <a:r>
              <a:rPr kumimoji="0" lang="en-US" altLang="en-US" sz="1600" b="0" i="0" u="none" strike="noStrike" cap="none" normalizeH="0" baseline="0">
                <a:ln>
                  <a:noFill/>
                </a:ln>
                <a:solidFill>
                  <a:srgbClr val="75C2B3"/>
                </a:solidFill>
                <a:effectLst/>
                <a:latin typeface="Arial Unicode MS" panose="020B0604020202020204" pitchFamily="34" charset="-128"/>
              </a:rPr>
              <a:t>sayGreeting </a:t>
            </a:r>
            <a:r>
              <a:rPr kumimoji="0" lang="en-US" altLang="en-US" sz="1600" b="0" i="0" u="none" strike="noStrike" cap="none" normalizeH="0" baseline="0">
                <a:ln>
                  <a:noFill/>
                </a:ln>
                <a:solidFill>
                  <a:srgbClr val="DFDFE0"/>
                </a:solidFill>
                <a:effectLst/>
                <a:latin typeface="Arial Unicode MS" panose="020B0604020202020204" pitchFamily="34" charset="-128"/>
              </a:rPr>
              <a:t>= (</a:t>
            </a:r>
            <a:r>
              <a:rPr kumimoji="0" lang="en-US" altLang="en-US" sz="1600" b="0" i="0" u="none" strike="noStrike" cap="none" normalizeH="0" baseline="0">
                <a:ln>
                  <a:noFill/>
                </a:ln>
                <a:solidFill>
                  <a:srgbClr val="FCFCFC"/>
                </a:solidFill>
                <a:effectLst/>
                <a:latin typeface="Arial Unicode MS" panose="020B0604020202020204" pitchFamily="34" charset="-128"/>
              </a:rPr>
              <a:t>name</a:t>
            </a:r>
            <a:r>
              <a:rPr kumimoji="0" lang="en-US" altLang="en-US" sz="1600" b="0" i="0" u="none" strike="noStrike" cap="none" normalizeH="0" baseline="0">
                <a:ln>
                  <a:noFill/>
                </a:ln>
                <a:solidFill>
                  <a:srgbClr val="DFDFE0"/>
                </a:solidFill>
                <a:effectLst/>
                <a:latin typeface="Arial Unicode MS" panose="020B0604020202020204" pitchFamily="34" charset="-128"/>
              </a:rPr>
              <a:t>) =&gt; </a:t>
            </a:r>
            <a:r>
              <a:rPr kumimoji="0" lang="en-US" altLang="en-US" sz="1600" b="0" i="0" u="none" strike="noStrike" cap="none" normalizeH="0" baseline="0">
                <a:ln>
                  <a:noFill/>
                </a:ln>
                <a:solidFill>
                  <a:srgbClr val="FF806C"/>
                </a:solidFill>
                <a:effectLst/>
                <a:latin typeface="Arial Unicode MS" panose="020B0604020202020204" pitchFamily="34" charset="-128"/>
              </a:rPr>
              <a:t>`</a:t>
            </a:r>
            <a:r>
              <a:rPr kumimoji="0" lang="en-US" altLang="en-US" sz="1600" b="0" i="0" u="none" strike="noStrike" cap="none" normalizeH="0" baseline="0">
                <a:ln>
                  <a:noFill/>
                </a:ln>
                <a:solidFill>
                  <a:srgbClr val="DFDFE0"/>
                </a:solidFill>
                <a:effectLst/>
                <a:latin typeface="Arial Unicode MS" panose="020B0604020202020204" pitchFamily="34" charset="-128"/>
              </a:rPr>
              <a:t>${</a:t>
            </a:r>
            <a:r>
              <a:rPr kumimoji="0" lang="en-US" altLang="en-US" sz="1600" b="0" i="0" u="none" strike="noStrike" cap="none" normalizeH="0" baseline="0">
                <a:ln>
                  <a:noFill/>
                </a:ln>
                <a:solidFill>
                  <a:srgbClr val="FCFCFC"/>
                </a:solidFill>
                <a:effectLst/>
                <a:latin typeface="Arial Unicode MS" panose="020B0604020202020204" pitchFamily="34" charset="-128"/>
              </a:rPr>
              <a:t>greeting</a:t>
            </a:r>
            <a:r>
              <a:rPr kumimoji="0" lang="en-US" altLang="en-US" sz="1600" b="0" i="0" u="none" strike="noStrike" cap="none" normalizeH="0" baseline="0">
                <a:ln>
                  <a:noFill/>
                </a:ln>
                <a:solidFill>
                  <a:srgbClr val="DFDFE0"/>
                </a:solidFill>
                <a:effectLst/>
                <a:latin typeface="Arial Unicode MS" panose="020B0604020202020204" pitchFamily="34" charset="-128"/>
              </a:rPr>
              <a:t>} ${</a:t>
            </a:r>
            <a:r>
              <a:rPr kumimoji="0" lang="en-US" altLang="en-US" sz="1600" b="0" i="0" u="none" strike="noStrike" cap="none" normalizeH="0" baseline="0">
                <a:ln>
                  <a:noFill/>
                </a:ln>
                <a:solidFill>
                  <a:srgbClr val="FCFCFC"/>
                </a:solidFill>
                <a:effectLst/>
                <a:latin typeface="Arial Unicode MS" panose="020B0604020202020204" pitchFamily="34" charset="-128"/>
              </a:rPr>
              <a:t>name</a:t>
            </a:r>
            <a:r>
              <a:rPr kumimoji="0" lang="en-US" altLang="en-US" sz="1600" b="0" i="0" u="none" strike="noStrike" cap="none" normalizeH="0" baseline="0">
                <a:ln>
                  <a:noFill/>
                </a:ln>
                <a:solidFill>
                  <a:srgbClr val="DFDFE0"/>
                </a:solidFill>
                <a:effectLst/>
                <a:latin typeface="Arial Unicode MS" panose="020B0604020202020204" pitchFamily="34" charset="-128"/>
              </a:rPr>
              <a:t>}</a:t>
            </a:r>
            <a:r>
              <a:rPr kumimoji="0" lang="en-US" altLang="en-US" sz="1600" b="0" i="0" u="none" strike="noStrike" cap="none" normalizeH="0" baseline="0">
                <a:ln>
                  <a:noFill/>
                </a:ln>
                <a:solidFill>
                  <a:srgbClr val="FF806C"/>
                </a:solidFill>
                <a:effectLst/>
                <a:latin typeface="Arial Unicode MS" panose="020B0604020202020204" pitchFamily="34" charset="-128"/>
              </a:rPr>
              <a:t>`</a:t>
            </a:r>
            <a:r>
              <a:rPr kumimoji="0" lang="en-US" altLang="en-US" sz="1600" b="0" i="0" u="none" strike="noStrike" cap="none" normalizeH="0" baseline="0">
                <a:ln>
                  <a:noFill/>
                </a:ln>
                <a:solidFill>
                  <a:srgbClr val="DFDFE0"/>
                </a:solidFill>
                <a:effectLst/>
                <a:latin typeface="Arial Unicode MS" panose="020B0604020202020204" pitchFamily="34" charset="-128"/>
              </a:rPr>
              <a:t>;</a:t>
            </a:r>
            <a:endParaRPr kumimoji="0" lang="en-US" altLang="en-US" sz="1600" b="0" i="0" u="none" strike="noStrike" cap="none" normalizeH="0" baseline="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5AAA4AFC-2EF0-492B-949F-BDAC3A27D6C0}"/>
              </a:ext>
            </a:extLst>
          </p:cNvPr>
          <p:cNvSpPr txBox="1"/>
          <p:nvPr/>
        </p:nvSpPr>
        <p:spPr>
          <a:xfrm>
            <a:off x="1330036" y="3310228"/>
            <a:ext cx="4359564" cy="1477328"/>
          </a:xfrm>
          <a:prstGeom prst="rect">
            <a:avLst/>
          </a:prstGeom>
          <a:noFill/>
        </p:spPr>
        <p:txBody>
          <a:bodyPr wrap="square">
            <a:spAutoFit/>
          </a:bodyPr>
          <a:lstStyle/>
          <a:p>
            <a:r>
              <a:rPr lang="en-US" b="1"/>
              <a:t>// When greeting is "Hello"</a:t>
            </a:r>
          </a:p>
          <a:p>
            <a:r>
              <a:rPr lang="en-US" err="1"/>
              <a:t>sayGreeting</a:t>
            </a:r>
            <a:r>
              <a:rPr lang="en-US"/>
              <a:t>(</a:t>
            </a:r>
            <a:r>
              <a:rPr lang="en-US" b="1"/>
              <a:t>'Alex</a:t>
            </a:r>
            <a:r>
              <a:rPr lang="en-US"/>
              <a:t>'); // Returns, "Hello Alex"</a:t>
            </a:r>
          </a:p>
          <a:p>
            <a:endParaRPr lang="en-US"/>
          </a:p>
          <a:p>
            <a:r>
              <a:rPr lang="en-US" b="1"/>
              <a:t>// When greeting is "Hola"</a:t>
            </a:r>
          </a:p>
          <a:p>
            <a:r>
              <a:rPr lang="en-US" err="1"/>
              <a:t>sayGreeting</a:t>
            </a:r>
            <a:r>
              <a:rPr lang="en-US"/>
              <a:t>(</a:t>
            </a:r>
            <a:r>
              <a:rPr lang="en-US" b="1"/>
              <a:t>'Alex</a:t>
            </a:r>
            <a:r>
              <a:rPr lang="en-US"/>
              <a:t>'); // Returns, "Hola Alex"</a:t>
            </a:r>
          </a:p>
        </p:txBody>
      </p:sp>
      <p:cxnSp>
        <p:nvCxnSpPr>
          <p:cNvPr id="7" name="Connecteur droit avec flèche 6">
            <a:extLst>
              <a:ext uri="{FF2B5EF4-FFF2-40B4-BE49-F238E27FC236}">
                <a16:creationId xmlns:a16="http://schemas.microsoft.com/office/drawing/2014/main" id="{F49AC91E-F4D4-46BD-B672-6B6DDA02A8C2}"/>
              </a:ext>
            </a:extLst>
          </p:cNvPr>
          <p:cNvCxnSpPr>
            <a:cxnSpLocks/>
            <a:stCxn id="3" idx="2"/>
            <a:endCxn id="5" idx="0"/>
          </p:cNvCxnSpPr>
          <p:nvPr/>
        </p:nvCxnSpPr>
        <p:spPr>
          <a:xfrm>
            <a:off x="3509818" y="2805406"/>
            <a:ext cx="0" cy="504822"/>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9" name="Rectangle 2">
            <a:extLst>
              <a:ext uri="{FF2B5EF4-FFF2-40B4-BE49-F238E27FC236}">
                <a16:creationId xmlns:a16="http://schemas.microsoft.com/office/drawing/2014/main" id="{FFC6F401-CDC7-4057-8D42-55B0CBC4B273}"/>
              </a:ext>
            </a:extLst>
          </p:cNvPr>
          <p:cNvSpPr>
            <a:spLocks noChangeArrowheads="1"/>
          </p:cNvSpPr>
          <p:nvPr/>
        </p:nvSpPr>
        <p:spPr bwMode="auto">
          <a:xfrm>
            <a:off x="5971328" y="2976774"/>
            <a:ext cx="5634182" cy="1569660"/>
          </a:xfrm>
          <a:prstGeom prst="rect">
            <a:avLst/>
          </a:prstGeom>
          <a:solidFill>
            <a:srgbClr val="292A3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F97BB0"/>
                </a:solidFill>
                <a:effectLst/>
                <a:latin typeface="Arial Unicode MS" panose="020B0604020202020204" pitchFamily="34" charset="-128"/>
              </a:rPr>
              <a:t>const </a:t>
            </a:r>
            <a:r>
              <a:rPr kumimoji="0" lang="en-US" altLang="en-US" sz="1600" b="0" i="0" u="none" strike="noStrike" cap="none" normalizeH="0" baseline="0" err="1">
                <a:ln>
                  <a:noFill/>
                </a:ln>
                <a:solidFill>
                  <a:srgbClr val="75C2B3"/>
                </a:solidFill>
                <a:effectLst/>
                <a:latin typeface="Arial Unicode MS" panose="020B0604020202020204" pitchFamily="34" charset="-128"/>
              </a:rPr>
              <a:t>findUser</a:t>
            </a:r>
            <a:r>
              <a:rPr kumimoji="0" lang="en-US" altLang="en-US" sz="1600" b="0" i="0" u="none" strike="noStrike" cap="none" normalizeH="0" baseline="0">
                <a:ln>
                  <a:noFill/>
                </a:ln>
                <a:solidFill>
                  <a:srgbClr val="75C2B3"/>
                </a:solidFill>
                <a:effectLst/>
                <a:latin typeface="Arial Unicode MS" panose="020B0604020202020204" pitchFamily="34" charset="-128"/>
              </a:rPr>
              <a:t> </a:t>
            </a:r>
            <a:r>
              <a:rPr kumimoji="0" lang="en-US" altLang="en-US" sz="1600" b="0" i="0" u="none" strike="noStrike" cap="none" normalizeH="0" baseline="0">
                <a:ln>
                  <a:noFill/>
                </a:ln>
                <a:solidFill>
                  <a:srgbClr val="DFDFE0"/>
                </a:solidFill>
                <a:effectLst/>
                <a:latin typeface="Arial Unicode MS" panose="020B0604020202020204" pitchFamily="34" charset="-128"/>
              </a:rPr>
              <a:t>= (</a:t>
            </a:r>
            <a:r>
              <a:rPr kumimoji="0" lang="en-US" altLang="en-US" sz="1600" b="0" i="0" u="none" strike="noStrike" cap="none" normalizeH="0" baseline="0">
                <a:ln>
                  <a:noFill/>
                </a:ln>
                <a:solidFill>
                  <a:srgbClr val="FCFCFC"/>
                </a:solidFill>
                <a:effectLst/>
                <a:latin typeface="Arial Unicode MS" panose="020B0604020202020204" pitchFamily="34" charset="-128"/>
              </a:rPr>
              <a:t>users</a:t>
            </a:r>
            <a:r>
              <a:rPr kumimoji="0" lang="en-US" altLang="en-US" sz="1600" b="0" i="0" u="none" strike="noStrike" cap="none" normalizeH="0" baseline="0">
                <a:ln>
                  <a:noFill/>
                </a:ln>
                <a:solidFill>
                  <a:srgbClr val="DFDFE0"/>
                </a:solidFill>
                <a:effectLst/>
                <a:latin typeface="Arial Unicode MS" panose="020B0604020202020204" pitchFamily="34" charset="-128"/>
              </a:rPr>
              <a:t>, </a:t>
            </a:r>
            <a:r>
              <a:rPr kumimoji="0" lang="en-US" altLang="en-US" sz="1600" b="0" i="0" u="none" strike="noStrike" cap="none" normalizeH="0" baseline="0">
                <a:ln>
                  <a:noFill/>
                </a:ln>
                <a:solidFill>
                  <a:srgbClr val="FCFCFC"/>
                </a:solidFill>
                <a:effectLst/>
                <a:latin typeface="Arial Unicode MS" panose="020B0604020202020204" pitchFamily="34" charset="-128"/>
              </a:rPr>
              <a:t>item</a:t>
            </a:r>
            <a:r>
              <a:rPr kumimoji="0" lang="en-US" altLang="en-US" sz="1600" b="0" i="0" u="none" strike="noStrike" cap="none" normalizeH="0" baseline="0">
                <a:ln>
                  <a:noFill/>
                </a:ln>
                <a:solidFill>
                  <a:srgbClr val="DFDFE0"/>
                </a:solidFill>
                <a:effectLst/>
                <a:latin typeface="Arial Unicode MS" panose="020B0604020202020204" pitchFamily="34" charset="-128"/>
              </a:rPr>
              <a:t>) =&gt; {</a:t>
            </a:r>
            <a:br>
              <a:rPr kumimoji="0" lang="en-US" altLang="en-US" sz="1600" b="0" i="0" u="none" strike="noStrike" cap="none" normalizeH="0" baseline="0">
                <a:ln>
                  <a:noFill/>
                </a:ln>
                <a:solidFill>
                  <a:srgbClr val="DFDFE0"/>
                </a:solidFill>
                <a:effectLst/>
                <a:latin typeface="Arial Unicode MS" panose="020B0604020202020204" pitchFamily="34" charset="-128"/>
              </a:rPr>
            </a:br>
            <a:r>
              <a:rPr kumimoji="0" lang="en-US" altLang="en-US" sz="1600" b="0" i="0" u="none" strike="noStrike" cap="none" normalizeH="0" baseline="0">
                <a:ln>
                  <a:noFill/>
                </a:ln>
                <a:solidFill>
                  <a:srgbClr val="DFDFE0"/>
                </a:solidFill>
                <a:effectLst/>
                <a:latin typeface="Arial Unicode MS" panose="020B0604020202020204" pitchFamily="34" charset="-128"/>
              </a:rPr>
              <a:t>  </a:t>
            </a:r>
            <a:r>
              <a:rPr kumimoji="0" lang="en-US" altLang="en-US" sz="1600" b="1" i="0" u="none" strike="noStrike" cap="none" normalizeH="0" baseline="0">
                <a:ln>
                  <a:noFill/>
                </a:ln>
                <a:solidFill>
                  <a:srgbClr val="F97BB0"/>
                </a:solidFill>
                <a:effectLst/>
                <a:latin typeface="Arial Unicode MS" panose="020B0604020202020204" pitchFamily="34" charset="-128"/>
              </a:rPr>
              <a:t>const </a:t>
            </a:r>
            <a:r>
              <a:rPr kumimoji="0" lang="en-US" altLang="en-US" sz="1600" b="0" i="0" u="none" strike="noStrike" cap="none" normalizeH="0" baseline="0" err="1">
                <a:ln>
                  <a:noFill/>
                </a:ln>
                <a:solidFill>
                  <a:srgbClr val="FCFCFC"/>
                </a:solidFill>
                <a:effectLst/>
                <a:latin typeface="Arial Unicode MS" panose="020B0604020202020204" pitchFamily="34" charset="-128"/>
              </a:rPr>
              <a:t>reversedUsers</a:t>
            </a:r>
            <a:r>
              <a:rPr kumimoji="0" lang="en-US" altLang="en-US" sz="1600" b="0" i="0" u="none" strike="noStrike" cap="none" normalizeH="0" baseline="0">
                <a:ln>
                  <a:noFill/>
                </a:ln>
                <a:solidFill>
                  <a:srgbClr val="FCFCFC"/>
                </a:solidFill>
                <a:effectLst/>
                <a:latin typeface="Arial Unicode MS" panose="020B0604020202020204" pitchFamily="34" charset="-128"/>
              </a:rPr>
              <a:t> </a:t>
            </a:r>
            <a:r>
              <a:rPr kumimoji="0" lang="en-US" altLang="en-US" sz="1600" b="0" i="0" u="none" strike="noStrike" cap="none" normalizeH="0" baseline="0">
                <a:ln>
                  <a:noFill/>
                </a:ln>
                <a:solidFill>
                  <a:srgbClr val="DFDFE0"/>
                </a:solidFill>
                <a:effectLst/>
                <a:latin typeface="Arial Unicode MS" panose="020B0604020202020204" pitchFamily="34" charset="-128"/>
              </a:rPr>
              <a:t>= </a:t>
            </a:r>
            <a:r>
              <a:rPr kumimoji="0" lang="en-US" altLang="en-US" sz="1600" b="0" i="0" u="none" strike="noStrike" cap="none" normalizeH="0" baseline="0" err="1">
                <a:ln>
                  <a:noFill/>
                </a:ln>
                <a:solidFill>
                  <a:srgbClr val="FCFCFC"/>
                </a:solidFill>
                <a:effectLst/>
                <a:latin typeface="Arial Unicode MS" panose="020B0604020202020204" pitchFamily="34" charset="-128"/>
              </a:rPr>
              <a:t>users</a:t>
            </a:r>
            <a:r>
              <a:rPr kumimoji="0" lang="en-US" altLang="en-US" sz="1600" b="0" i="0" u="none" strike="noStrike" cap="none" normalizeH="0" baseline="0" err="1">
                <a:ln>
                  <a:noFill/>
                </a:ln>
                <a:solidFill>
                  <a:srgbClr val="DFDFE0"/>
                </a:solidFill>
                <a:effectLst/>
                <a:latin typeface="Arial Unicode MS" panose="020B0604020202020204" pitchFamily="34" charset="-128"/>
              </a:rPr>
              <a:t>.</a:t>
            </a:r>
            <a:r>
              <a:rPr kumimoji="0" lang="en-US" altLang="en-US" sz="1600" b="0" i="0" u="none" strike="noStrike" cap="none" normalizeH="0" baseline="0" err="1">
                <a:ln>
                  <a:noFill/>
                </a:ln>
                <a:solidFill>
                  <a:srgbClr val="75C2B3"/>
                </a:solidFill>
                <a:effectLst/>
                <a:latin typeface="Arial Unicode MS" panose="020B0604020202020204" pitchFamily="34" charset="-128"/>
              </a:rPr>
              <a:t>reverse</a:t>
            </a:r>
            <a:r>
              <a:rPr kumimoji="0" lang="en-US" altLang="en-US" sz="1600" b="0" i="0" u="none" strike="noStrike" cap="none" normalizeH="0" baseline="0">
                <a:ln>
                  <a:noFill/>
                </a:ln>
                <a:solidFill>
                  <a:srgbClr val="DFDFE0"/>
                </a:solidFill>
                <a:effectLst/>
                <a:latin typeface="Arial Unicode MS" panose="020B0604020202020204" pitchFamily="34" charset="-128"/>
              </a:rPr>
              <a:t>();</a:t>
            </a:r>
            <a:br>
              <a:rPr kumimoji="0" lang="en-US" altLang="en-US" sz="1600" b="0" i="0" u="none" strike="noStrike" cap="none" normalizeH="0" baseline="0">
                <a:ln>
                  <a:noFill/>
                </a:ln>
                <a:solidFill>
                  <a:srgbClr val="DFDFE0"/>
                </a:solidFill>
                <a:effectLst/>
                <a:latin typeface="Arial Unicode MS" panose="020B0604020202020204" pitchFamily="34" charset="-128"/>
              </a:rPr>
            </a:br>
            <a:r>
              <a:rPr kumimoji="0" lang="en-US" altLang="en-US" sz="1600" b="0" i="0" u="none" strike="noStrike" cap="none" normalizeH="0" baseline="0">
                <a:ln>
                  <a:noFill/>
                </a:ln>
                <a:solidFill>
                  <a:srgbClr val="DFDFE0"/>
                </a:solidFill>
                <a:effectLst/>
                <a:latin typeface="Arial Unicode MS" panose="020B0604020202020204" pitchFamily="34" charset="-128"/>
              </a:rPr>
              <a:t>  </a:t>
            </a:r>
            <a:r>
              <a:rPr kumimoji="0" lang="en-US" altLang="en-US" sz="1600" b="1" i="0" u="none" strike="noStrike" cap="none" normalizeH="0" baseline="0">
                <a:ln>
                  <a:noFill/>
                </a:ln>
                <a:solidFill>
                  <a:srgbClr val="F97BB0"/>
                </a:solidFill>
                <a:effectLst/>
                <a:latin typeface="Arial Unicode MS" panose="020B0604020202020204" pitchFamily="34" charset="-128"/>
              </a:rPr>
              <a:t>const </a:t>
            </a:r>
            <a:r>
              <a:rPr kumimoji="0" lang="en-US" altLang="en-US" sz="1600" b="0" i="0" u="none" strike="noStrike" cap="none" normalizeH="0" baseline="0">
                <a:ln>
                  <a:noFill/>
                </a:ln>
                <a:solidFill>
                  <a:srgbClr val="FCFCFC"/>
                </a:solidFill>
                <a:effectLst/>
                <a:latin typeface="Arial Unicode MS" panose="020B0604020202020204" pitchFamily="34" charset="-128"/>
              </a:rPr>
              <a:t>found </a:t>
            </a:r>
            <a:r>
              <a:rPr kumimoji="0" lang="en-US" altLang="en-US" sz="1600" b="0" i="0" u="none" strike="noStrike" cap="none" normalizeH="0" baseline="0">
                <a:ln>
                  <a:noFill/>
                </a:ln>
                <a:solidFill>
                  <a:srgbClr val="DFDFE0"/>
                </a:solidFill>
                <a:effectLst/>
                <a:latin typeface="Arial Unicode MS" panose="020B0604020202020204" pitchFamily="34" charset="-128"/>
              </a:rPr>
              <a:t>= </a:t>
            </a:r>
            <a:r>
              <a:rPr kumimoji="0" lang="en-US" altLang="en-US" sz="1600" b="0" i="0" u="none" strike="noStrike" cap="none" normalizeH="0" baseline="0" err="1">
                <a:ln>
                  <a:noFill/>
                </a:ln>
                <a:solidFill>
                  <a:srgbClr val="FCFCFC"/>
                </a:solidFill>
                <a:effectLst/>
                <a:latin typeface="Arial Unicode MS" panose="020B0604020202020204" pitchFamily="34" charset="-128"/>
              </a:rPr>
              <a:t>reversedUsers</a:t>
            </a:r>
            <a:r>
              <a:rPr kumimoji="0" lang="en-US" altLang="en-US" sz="1600" b="0" i="0" u="none" strike="noStrike" cap="none" normalizeH="0" baseline="0" err="1">
                <a:ln>
                  <a:noFill/>
                </a:ln>
                <a:solidFill>
                  <a:srgbClr val="DFDFE0"/>
                </a:solidFill>
                <a:effectLst/>
                <a:latin typeface="Arial Unicode MS" panose="020B0604020202020204" pitchFamily="34" charset="-128"/>
              </a:rPr>
              <a:t>.</a:t>
            </a:r>
            <a:r>
              <a:rPr kumimoji="0" lang="en-US" altLang="en-US" sz="1600" b="0" i="0" u="none" strike="noStrike" cap="none" normalizeH="0" baseline="0" err="1">
                <a:ln>
                  <a:noFill/>
                </a:ln>
                <a:solidFill>
                  <a:srgbClr val="75C2B3"/>
                </a:solidFill>
                <a:effectLst/>
                <a:latin typeface="Arial Unicode MS" panose="020B0604020202020204" pitchFamily="34" charset="-128"/>
              </a:rPr>
              <a:t>find</a:t>
            </a:r>
            <a:r>
              <a:rPr kumimoji="0" lang="en-US" altLang="en-US" sz="1600" b="0" i="0" u="none" strike="noStrike" cap="none" normalizeH="0" baseline="0">
                <a:ln>
                  <a:noFill/>
                </a:ln>
                <a:solidFill>
                  <a:srgbClr val="DFDFE0"/>
                </a:solidFill>
                <a:effectLst/>
                <a:latin typeface="Arial Unicode MS" panose="020B0604020202020204" pitchFamily="34" charset="-128"/>
              </a:rPr>
              <a:t>((</a:t>
            </a:r>
            <a:r>
              <a:rPr kumimoji="0" lang="en-US" altLang="en-US" sz="1600" b="0" i="0" u="none" strike="noStrike" cap="none" normalizeH="0" baseline="0">
                <a:ln>
                  <a:noFill/>
                </a:ln>
                <a:solidFill>
                  <a:srgbClr val="FCFCFC"/>
                </a:solidFill>
                <a:effectLst/>
                <a:latin typeface="Arial Unicode MS" panose="020B0604020202020204" pitchFamily="34" charset="-128"/>
              </a:rPr>
              <a:t>user</a:t>
            </a:r>
            <a:r>
              <a:rPr kumimoji="0" lang="en-US" altLang="en-US" sz="1600" b="0" i="0" u="none" strike="noStrike" cap="none" normalizeH="0" baseline="0">
                <a:ln>
                  <a:noFill/>
                </a:ln>
                <a:solidFill>
                  <a:srgbClr val="DFDFE0"/>
                </a:solidFill>
                <a:effectLst/>
                <a:latin typeface="Arial Unicode MS" panose="020B0604020202020204" pitchFamily="34" charset="-128"/>
              </a:rPr>
              <a:t>) =&gt; </a:t>
            </a:r>
            <a:r>
              <a:rPr kumimoji="0" lang="en-US" altLang="en-US" sz="1600" b="0" i="0" u="none" strike="noStrike" cap="none" normalizeH="0" baseline="0">
                <a:ln>
                  <a:noFill/>
                </a:ln>
                <a:solidFill>
                  <a:srgbClr val="FCFCFC"/>
                </a:solidFill>
                <a:effectLst/>
                <a:latin typeface="Arial Unicode MS" panose="020B0604020202020204" pitchFamily="34" charset="-128"/>
              </a:rPr>
              <a:t>user </a:t>
            </a:r>
            <a:r>
              <a:rPr kumimoji="0" lang="en-US" altLang="en-US" sz="1600" b="0" i="0" u="none" strike="noStrike" cap="none" normalizeH="0" baseline="0">
                <a:ln>
                  <a:noFill/>
                </a:ln>
                <a:solidFill>
                  <a:srgbClr val="DFDFE0"/>
                </a:solidFill>
                <a:effectLst/>
                <a:latin typeface="Arial Unicode MS" panose="020B0604020202020204" pitchFamily="34" charset="-128"/>
              </a:rPr>
              <a:t>=== </a:t>
            </a:r>
            <a:r>
              <a:rPr kumimoji="0" lang="en-US" altLang="en-US" sz="1600" b="0" i="0" u="none" strike="noStrike" cap="none" normalizeH="0" baseline="0">
                <a:ln>
                  <a:noFill/>
                </a:ln>
                <a:solidFill>
                  <a:srgbClr val="FCFCFC"/>
                </a:solidFill>
                <a:effectLst/>
                <a:latin typeface="Arial Unicode MS" panose="020B0604020202020204" pitchFamily="34" charset="-128"/>
              </a:rPr>
              <a:t>item</a:t>
            </a:r>
            <a:r>
              <a:rPr kumimoji="0" lang="en-US" altLang="en-US" sz="1600" b="0" i="0" u="none" strike="noStrike" cap="none" normalizeH="0" baseline="0">
                <a:ln>
                  <a:noFill/>
                </a:ln>
                <a:solidFill>
                  <a:srgbClr val="DFDFE0"/>
                </a:solidFill>
                <a:effectLst/>
                <a:latin typeface="Arial Unicode MS" panose="020B0604020202020204" pitchFamily="34" charset="-128"/>
              </a:rPr>
              <a:t>);</a:t>
            </a:r>
            <a:br>
              <a:rPr kumimoji="0" lang="en-US" altLang="en-US" sz="1600" b="0" i="0" u="none" strike="noStrike" cap="none" normalizeH="0" baseline="0">
                <a:ln>
                  <a:noFill/>
                </a:ln>
                <a:solidFill>
                  <a:srgbClr val="DFDFE0"/>
                </a:solidFill>
                <a:effectLst/>
                <a:latin typeface="Arial Unicode MS" panose="020B0604020202020204" pitchFamily="34" charset="-128"/>
              </a:rPr>
            </a:br>
            <a:br>
              <a:rPr kumimoji="0" lang="en-US" altLang="en-US" sz="1600" b="0" i="0" u="none" strike="noStrike" cap="none" normalizeH="0" baseline="0">
                <a:ln>
                  <a:noFill/>
                </a:ln>
                <a:solidFill>
                  <a:srgbClr val="DFDFE0"/>
                </a:solidFill>
                <a:effectLst/>
                <a:latin typeface="Arial Unicode MS" panose="020B0604020202020204" pitchFamily="34" charset="-128"/>
              </a:rPr>
            </a:br>
            <a:r>
              <a:rPr kumimoji="0" lang="en-US" altLang="en-US" sz="1600" b="0" i="0" u="none" strike="noStrike" cap="none" normalizeH="0" baseline="0">
                <a:ln>
                  <a:noFill/>
                </a:ln>
                <a:solidFill>
                  <a:srgbClr val="DFDFE0"/>
                </a:solidFill>
                <a:effectLst/>
                <a:latin typeface="Arial Unicode MS" panose="020B0604020202020204" pitchFamily="34" charset="-128"/>
              </a:rPr>
              <a:t>  </a:t>
            </a:r>
            <a:r>
              <a:rPr kumimoji="0" lang="en-US" altLang="en-US" sz="1600" b="0" i="0" u="none" strike="noStrike" cap="none" normalizeH="0" baseline="0" err="1">
                <a:ln>
                  <a:noFill/>
                </a:ln>
                <a:solidFill>
                  <a:srgbClr val="B37EEE"/>
                </a:solidFill>
                <a:effectLst/>
                <a:latin typeface="Arial Unicode MS" panose="020B0604020202020204" pitchFamily="34" charset="-128"/>
              </a:rPr>
              <a:t>document</a:t>
            </a:r>
            <a:r>
              <a:rPr kumimoji="0" lang="en-US" altLang="en-US" sz="1600" b="0" i="0" u="none" strike="noStrike" cap="none" normalizeH="0" baseline="0" err="1">
                <a:ln>
                  <a:noFill/>
                </a:ln>
                <a:solidFill>
                  <a:srgbClr val="DFDFE0"/>
                </a:solidFill>
                <a:effectLst/>
                <a:latin typeface="Arial Unicode MS" panose="020B0604020202020204" pitchFamily="34" charset="-128"/>
              </a:rPr>
              <a:t>.</a:t>
            </a:r>
            <a:r>
              <a:rPr kumimoji="0" lang="en-US" altLang="en-US" sz="1600" b="0" i="0" u="none" strike="noStrike" cap="none" normalizeH="0" baseline="0" err="1">
                <a:ln>
                  <a:noFill/>
                </a:ln>
                <a:solidFill>
                  <a:srgbClr val="75C2B3"/>
                </a:solidFill>
                <a:effectLst/>
                <a:latin typeface="Arial Unicode MS" panose="020B0604020202020204" pitchFamily="34" charset="-128"/>
              </a:rPr>
              <a:t>getElementById</a:t>
            </a:r>
            <a:r>
              <a:rPr kumimoji="0" lang="en-US" altLang="en-US" sz="1600" b="0" i="0" u="none" strike="noStrike" cap="none" normalizeH="0" baseline="0">
                <a:ln>
                  <a:noFill/>
                </a:ln>
                <a:solidFill>
                  <a:srgbClr val="DFDFE0"/>
                </a:solidFill>
                <a:effectLst/>
                <a:latin typeface="Arial Unicode MS" panose="020B0604020202020204" pitchFamily="34" charset="-128"/>
              </a:rPr>
              <a:t>(</a:t>
            </a:r>
            <a:r>
              <a:rPr kumimoji="0" lang="en-US" altLang="en-US" sz="1600" b="0" i="0" u="none" strike="noStrike" cap="none" normalizeH="0" baseline="0">
                <a:ln>
                  <a:noFill/>
                </a:ln>
                <a:solidFill>
                  <a:srgbClr val="FF806C"/>
                </a:solidFill>
                <a:effectLst/>
                <a:latin typeface="Arial Unicode MS" panose="020B0604020202020204" pitchFamily="34" charset="-128"/>
              </a:rPr>
              <a:t>'user-found'</a:t>
            </a:r>
            <a:r>
              <a:rPr kumimoji="0" lang="en-US" altLang="en-US" sz="1600" b="0" i="0" u="none" strike="noStrike" cap="none" normalizeH="0" baseline="0">
                <a:ln>
                  <a:noFill/>
                </a:ln>
                <a:solidFill>
                  <a:srgbClr val="DFDFE0"/>
                </a:solidFill>
                <a:effectLst/>
                <a:latin typeface="Arial Unicode MS" panose="020B0604020202020204" pitchFamily="34" charset="-128"/>
              </a:rPr>
              <a:t>).</a:t>
            </a:r>
            <a:r>
              <a:rPr kumimoji="0" lang="en-US" altLang="en-US" sz="1600" b="0" i="0" u="none" strike="noStrike" cap="none" normalizeH="0" baseline="0" err="1">
                <a:ln>
                  <a:noFill/>
                </a:ln>
                <a:solidFill>
                  <a:srgbClr val="49B0CE"/>
                </a:solidFill>
                <a:effectLst/>
                <a:latin typeface="Arial Unicode MS" panose="020B0604020202020204" pitchFamily="34" charset="-128"/>
              </a:rPr>
              <a:t>innerText</a:t>
            </a:r>
            <a:r>
              <a:rPr kumimoji="0" lang="en-US" altLang="en-US" sz="1600" b="0" i="0" u="none" strike="noStrike" cap="none" normalizeH="0" baseline="0">
                <a:ln>
                  <a:noFill/>
                </a:ln>
                <a:solidFill>
                  <a:srgbClr val="49B0CE"/>
                </a:solidFill>
                <a:effectLst/>
                <a:latin typeface="Arial Unicode MS" panose="020B0604020202020204" pitchFamily="34" charset="-128"/>
              </a:rPr>
              <a:t> </a:t>
            </a:r>
            <a:r>
              <a:rPr kumimoji="0" lang="en-US" altLang="en-US" sz="1600" b="0" i="0" u="none" strike="noStrike" cap="none" normalizeH="0" baseline="0">
                <a:ln>
                  <a:noFill/>
                </a:ln>
                <a:solidFill>
                  <a:srgbClr val="DFDFE0"/>
                </a:solidFill>
                <a:effectLst/>
                <a:latin typeface="Arial Unicode MS" panose="020B0604020202020204" pitchFamily="34" charset="-128"/>
              </a:rPr>
              <a:t>= </a:t>
            </a:r>
            <a:r>
              <a:rPr kumimoji="0" lang="en-US" altLang="en-US" sz="1600" b="0" i="0" u="none" strike="noStrike" cap="none" normalizeH="0" baseline="0">
                <a:ln>
                  <a:noFill/>
                </a:ln>
                <a:solidFill>
                  <a:srgbClr val="FCFCFC"/>
                </a:solidFill>
                <a:effectLst/>
                <a:latin typeface="Arial Unicode MS" panose="020B0604020202020204" pitchFamily="34" charset="-128"/>
              </a:rPr>
              <a:t>found</a:t>
            </a:r>
            <a:r>
              <a:rPr kumimoji="0" lang="en-US" altLang="en-US" sz="1600" b="0" i="0" u="none" strike="noStrike" cap="none" normalizeH="0" baseline="0">
                <a:ln>
                  <a:noFill/>
                </a:ln>
                <a:solidFill>
                  <a:srgbClr val="DFDFE0"/>
                </a:solidFill>
                <a:effectLst/>
                <a:latin typeface="Arial Unicode MS" panose="020B0604020202020204" pitchFamily="34" charset="-128"/>
              </a:rPr>
              <a:t>;</a:t>
            </a:r>
            <a:br>
              <a:rPr kumimoji="0" lang="en-US" altLang="en-US" sz="1600" b="0" i="0" u="none" strike="noStrike" cap="none" normalizeH="0" baseline="0">
                <a:ln>
                  <a:noFill/>
                </a:ln>
                <a:solidFill>
                  <a:srgbClr val="DFDFE0"/>
                </a:solidFill>
                <a:effectLst/>
                <a:latin typeface="Arial Unicode MS" panose="020B0604020202020204" pitchFamily="34" charset="-128"/>
              </a:rPr>
            </a:br>
            <a:r>
              <a:rPr kumimoji="0" lang="en-US" altLang="en-US" sz="1600" b="0" i="0" u="none" strike="noStrike" cap="none" normalizeH="0" baseline="0">
                <a:ln>
                  <a:noFill/>
                </a:ln>
                <a:solidFill>
                  <a:srgbClr val="DFDFE0"/>
                </a:solidFill>
                <a:effectLst/>
                <a:latin typeface="Arial Unicode MS" panose="020B0604020202020204" pitchFamily="34" charset="-128"/>
              </a:rPr>
              <a:t>};</a:t>
            </a:r>
            <a:endParaRPr kumimoji="0" lang="en-US" altLang="en-US" sz="1600" b="0" i="0" u="none" strike="noStrike" cap="none" normalizeH="0" baseline="0">
              <a:ln>
                <a:noFill/>
              </a:ln>
              <a:solidFill>
                <a:schemeClr val="tx1"/>
              </a:solidFill>
              <a:effectLst/>
              <a:latin typeface="Arial" panose="020B0604020202020204" pitchFamily="34" charset="0"/>
            </a:endParaRPr>
          </a:p>
        </p:txBody>
      </p:sp>
      <p:sp>
        <p:nvSpPr>
          <p:cNvPr id="10" name="Rectangle 9">
            <a:extLst>
              <a:ext uri="{FF2B5EF4-FFF2-40B4-BE49-F238E27FC236}">
                <a16:creationId xmlns:a16="http://schemas.microsoft.com/office/drawing/2014/main" id="{73A4EB1F-162B-47B3-BF1E-ED80F458B087}"/>
              </a:ext>
            </a:extLst>
          </p:cNvPr>
          <p:cNvSpPr/>
          <p:nvPr/>
        </p:nvSpPr>
        <p:spPr>
          <a:xfrm>
            <a:off x="6100618" y="3269673"/>
            <a:ext cx="3939309" cy="27709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ZoneTexte 11">
            <a:extLst>
              <a:ext uri="{FF2B5EF4-FFF2-40B4-BE49-F238E27FC236}">
                <a16:creationId xmlns:a16="http://schemas.microsoft.com/office/drawing/2014/main" id="{2E4B2803-BECA-4EA3-A89F-313BB10D6ACA}"/>
              </a:ext>
            </a:extLst>
          </p:cNvPr>
          <p:cNvSpPr txBox="1"/>
          <p:nvPr/>
        </p:nvSpPr>
        <p:spPr>
          <a:xfrm>
            <a:off x="6728710" y="5181078"/>
            <a:ext cx="4119418" cy="1477328"/>
          </a:xfrm>
          <a:prstGeom prst="rect">
            <a:avLst/>
          </a:prstGeom>
          <a:noFill/>
        </p:spPr>
        <p:txBody>
          <a:bodyPr wrap="square">
            <a:spAutoFit/>
          </a:bodyPr>
          <a:lstStyle/>
          <a:p>
            <a:r>
              <a:rPr lang="en-US" b="1">
                <a:highlight>
                  <a:srgbClr val="FF0000"/>
                </a:highlight>
              </a:rPr>
              <a:t>reverse</a:t>
            </a:r>
            <a:r>
              <a:rPr lang="en-US" b="1"/>
              <a:t> is a mutation !</a:t>
            </a:r>
          </a:p>
          <a:p>
            <a:endParaRPr lang="en-US" b="1"/>
          </a:p>
          <a:p>
            <a:pPr marL="285750" indent="-285750">
              <a:buFontTx/>
              <a:buChar char="-"/>
            </a:pPr>
            <a:r>
              <a:rPr lang="en-US"/>
              <a:t>We are mutating the input.</a:t>
            </a:r>
          </a:p>
          <a:p>
            <a:pPr marL="285750" indent="-285750">
              <a:buFontTx/>
              <a:buChar char="-"/>
            </a:pPr>
            <a:r>
              <a:rPr lang="en-US"/>
              <a:t>We are querying and manipulating the DOM</a:t>
            </a:r>
          </a:p>
        </p:txBody>
      </p:sp>
      <p:cxnSp>
        <p:nvCxnSpPr>
          <p:cNvPr id="16" name="Connecteur droit avec flèche 15">
            <a:extLst>
              <a:ext uri="{FF2B5EF4-FFF2-40B4-BE49-F238E27FC236}">
                <a16:creationId xmlns:a16="http://schemas.microsoft.com/office/drawing/2014/main" id="{A947A1E3-A45D-44AE-B708-295693CF9257}"/>
              </a:ext>
            </a:extLst>
          </p:cNvPr>
          <p:cNvCxnSpPr>
            <a:cxnSpLocks/>
            <a:stCxn id="9" idx="2"/>
            <a:endCxn id="12" idx="0"/>
          </p:cNvCxnSpPr>
          <p:nvPr/>
        </p:nvCxnSpPr>
        <p:spPr>
          <a:xfrm>
            <a:off x="8788419" y="4546434"/>
            <a:ext cx="0" cy="634644"/>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20" name="Rectangle 19">
            <a:extLst>
              <a:ext uri="{FF2B5EF4-FFF2-40B4-BE49-F238E27FC236}">
                <a16:creationId xmlns:a16="http://schemas.microsoft.com/office/drawing/2014/main" id="{827C2EC8-C50C-475F-8A5A-AB79AB255102}"/>
              </a:ext>
            </a:extLst>
          </p:cNvPr>
          <p:cNvSpPr/>
          <p:nvPr/>
        </p:nvSpPr>
        <p:spPr>
          <a:xfrm>
            <a:off x="6100618" y="4008336"/>
            <a:ext cx="5380182" cy="27709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B89591C-09D2-4CC8-B622-CD6E25C68011}"/>
              </a:ext>
            </a:extLst>
          </p:cNvPr>
          <p:cNvSpPr/>
          <p:nvPr/>
        </p:nvSpPr>
        <p:spPr>
          <a:xfrm>
            <a:off x="651164" y="1893455"/>
            <a:ext cx="3939309" cy="443345"/>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que 21" descr="Badge croix avec un remplissage uni">
            <a:extLst>
              <a:ext uri="{FF2B5EF4-FFF2-40B4-BE49-F238E27FC236}">
                <a16:creationId xmlns:a16="http://schemas.microsoft.com/office/drawing/2014/main" id="{C696F4F2-71BF-490D-9BC8-8CECC2715E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691110" y="1895434"/>
            <a:ext cx="914400" cy="914400"/>
          </a:xfrm>
          <a:prstGeom prst="rect">
            <a:avLst/>
          </a:prstGeom>
        </p:spPr>
      </p:pic>
    </p:spTree>
    <p:extLst>
      <p:ext uri="{BB962C8B-B14F-4D97-AF65-F5344CB8AC3E}">
        <p14:creationId xmlns:p14="http://schemas.microsoft.com/office/powerpoint/2010/main" val="33791035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8AD96B-6DD2-40AB-AFCA-6C6DADC5A6B2}"/>
              </a:ext>
            </a:extLst>
          </p:cNvPr>
          <p:cNvSpPr>
            <a:spLocks noGrp="1"/>
          </p:cNvSpPr>
          <p:nvPr>
            <p:ph type="title"/>
          </p:nvPr>
        </p:nvSpPr>
        <p:spPr/>
        <p:txBody>
          <a:bodyPr anchor="ctr"/>
          <a:lstStyle/>
          <a:p>
            <a:r>
              <a:rPr lang="fr-FR" err="1"/>
              <a:t>before</a:t>
            </a:r>
            <a:endParaRPr lang="en-US"/>
          </a:p>
        </p:txBody>
      </p:sp>
      <p:sp>
        <p:nvSpPr>
          <p:cNvPr id="3" name="Rectangle 1">
            <a:extLst>
              <a:ext uri="{FF2B5EF4-FFF2-40B4-BE49-F238E27FC236}">
                <a16:creationId xmlns:a16="http://schemas.microsoft.com/office/drawing/2014/main" id="{F897A805-41D0-46C5-B272-CC63B3A395AE}"/>
              </a:ext>
            </a:extLst>
          </p:cNvPr>
          <p:cNvSpPr>
            <a:spLocks noChangeArrowheads="1"/>
          </p:cNvSpPr>
          <p:nvPr/>
        </p:nvSpPr>
        <p:spPr bwMode="auto">
          <a:xfrm>
            <a:off x="890629" y="2228671"/>
            <a:ext cx="9531927" cy="1200329"/>
          </a:xfrm>
          <a:prstGeom prst="rect">
            <a:avLst/>
          </a:prstGeom>
          <a:solidFill>
            <a:srgbClr val="292A3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a:ln>
                  <a:noFill/>
                </a:ln>
                <a:solidFill>
                  <a:srgbClr val="F97BB0"/>
                </a:solidFill>
                <a:effectLst/>
                <a:latin typeface="Arial Unicode MS" panose="020B0604020202020204" pitchFamily="34" charset="-128"/>
              </a:rPr>
              <a:t>const </a:t>
            </a:r>
            <a:r>
              <a:rPr kumimoji="0" lang="en-US" altLang="en-US" b="0" i="0" u="none" strike="noStrike" cap="none" normalizeH="0" baseline="0">
                <a:ln>
                  <a:noFill/>
                </a:ln>
                <a:solidFill>
                  <a:srgbClr val="DFDFE0"/>
                </a:solidFill>
                <a:effectLst/>
                <a:latin typeface="Arial Unicode MS" panose="020B0604020202020204" pitchFamily="34" charset="-128"/>
              </a:rPr>
              <a:t>tax = </a:t>
            </a:r>
            <a:r>
              <a:rPr kumimoji="0" lang="en-US" altLang="en-US" b="0" i="0" u="none" strike="noStrike" cap="none" normalizeH="0" baseline="0">
                <a:ln>
                  <a:noFill/>
                </a:ln>
                <a:solidFill>
                  <a:srgbClr val="D7C781"/>
                </a:solidFill>
                <a:effectLst/>
                <a:latin typeface="Arial Unicode MS" panose="020B0604020202020204" pitchFamily="34" charset="-128"/>
              </a:rPr>
              <a:t>20</a:t>
            </a:r>
            <a:r>
              <a:rPr kumimoji="0" lang="en-US" altLang="en-US" b="0" i="0" u="none" strike="noStrike" cap="none" normalizeH="0" baseline="0">
                <a:ln>
                  <a:noFill/>
                </a:ln>
                <a:solidFill>
                  <a:srgbClr val="DFDFE0"/>
                </a:solidFill>
                <a:effectLst/>
                <a:latin typeface="Arial Unicode MS" panose="020B0604020202020204" pitchFamily="34" charset="-128"/>
              </a:rPr>
              <a:t>;</a:t>
            </a:r>
            <a:br>
              <a:rPr kumimoji="0" lang="en-US" altLang="en-US" b="0" i="0" u="none" strike="noStrike" cap="none" normalizeH="0" baseline="0">
                <a:ln>
                  <a:noFill/>
                </a:ln>
                <a:solidFill>
                  <a:srgbClr val="DFDFE0"/>
                </a:solidFill>
                <a:effectLst/>
                <a:latin typeface="Arial Unicode MS" panose="020B0604020202020204" pitchFamily="34" charset="-128"/>
              </a:rPr>
            </a:br>
            <a:br>
              <a:rPr kumimoji="0" lang="en-US" altLang="en-US" b="0" i="0" u="none" strike="noStrike" cap="none" normalizeH="0" baseline="0">
                <a:ln>
                  <a:noFill/>
                </a:ln>
                <a:solidFill>
                  <a:srgbClr val="DFDFE0"/>
                </a:solidFill>
                <a:effectLst/>
                <a:latin typeface="Arial Unicode MS" panose="020B0604020202020204" pitchFamily="34" charset="-128"/>
              </a:rPr>
            </a:br>
            <a:r>
              <a:rPr kumimoji="0" lang="en-US" altLang="en-US" b="1" i="0" u="none" strike="noStrike" cap="none" normalizeH="0" baseline="0">
                <a:ln>
                  <a:noFill/>
                </a:ln>
                <a:solidFill>
                  <a:srgbClr val="F97BB0"/>
                </a:solidFill>
                <a:effectLst/>
                <a:latin typeface="Arial Unicode MS" panose="020B0604020202020204" pitchFamily="34" charset="-128"/>
              </a:rPr>
              <a:t>const </a:t>
            </a:r>
            <a:r>
              <a:rPr kumimoji="0" lang="en-US" altLang="en-US" b="0" i="0" u="none" strike="noStrike" cap="none" normalizeH="0" baseline="0" err="1">
                <a:ln>
                  <a:noFill/>
                </a:ln>
                <a:solidFill>
                  <a:srgbClr val="DFDFE0"/>
                </a:solidFill>
                <a:effectLst/>
                <a:latin typeface="Arial Unicode MS" panose="020B0604020202020204" pitchFamily="34" charset="-128"/>
              </a:rPr>
              <a:t>calculatePriceWithTax</a:t>
            </a:r>
            <a:r>
              <a:rPr kumimoji="0" lang="en-US" altLang="en-US" b="0" i="0" u="none" strike="noStrike" cap="none" normalizeH="0" baseline="0">
                <a:ln>
                  <a:noFill/>
                </a:ln>
                <a:solidFill>
                  <a:srgbClr val="DFDFE0"/>
                </a:solidFill>
                <a:effectLst/>
                <a:latin typeface="Arial Unicode MS" panose="020B0604020202020204" pitchFamily="34" charset="-128"/>
              </a:rPr>
              <a:t> = (</a:t>
            </a:r>
            <a:r>
              <a:rPr kumimoji="0" lang="en-US" altLang="en-US" b="0" i="0" u="none" strike="noStrike" cap="none" normalizeH="0" baseline="0" err="1">
                <a:ln>
                  <a:noFill/>
                </a:ln>
                <a:solidFill>
                  <a:srgbClr val="DFDFE0"/>
                </a:solidFill>
                <a:effectLst/>
                <a:latin typeface="Arial Unicode MS" panose="020B0604020202020204" pitchFamily="34" charset="-128"/>
              </a:rPr>
              <a:t>productPrice</a:t>
            </a:r>
            <a:r>
              <a:rPr kumimoji="0" lang="en-US" altLang="en-US" b="0" i="0" u="none" strike="noStrike" cap="none" normalizeH="0" baseline="0">
                <a:ln>
                  <a:noFill/>
                </a:ln>
                <a:solidFill>
                  <a:srgbClr val="DFDFE0"/>
                </a:solidFill>
                <a:effectLst/>
                <a:latin typeface="Arial Unicode MS" panose="020B0604020202020204" pitchFamily="34" charset="-128"/>
              </a:rPr>
              <a:t>) =&gt; (</a:t>
            </a:r>
            <a:r>
              <a:rPr kumimoji="0" lang="en-US" altLang="en-US" b="0" i="0" u="none" strike="noStrike" cap="none" normalizeH="0" baseline="0" err="1">
                <a:ln>
                  <a:noFill/>
                </a:ln>
                <a:solidFill>
                  <a:srgbClr val="DFDFE0"/>
                </a:solidFill>
                <a:effectLst/>
                <a:latin typeface="Arial Unicode MS" panose="020B0604020202020204" pitchFamily="34" charset="-128"/>
              </a:rPr>
              <a:t>productPrice</a:t>
            </a:r>
            <a:r>
              <a:rPr kumimoji="0" lang="en-US" altLang="en-US" b="0" i="0" u="none" strike="noStrike" cap="none" normalizeH="0" baseline="0">
                <a:ln>
                  <a:noFill/>
                </a:ln>
                <a:solidFill>
                  <a:srgbClr val="DFDFE0"/>
                </a:solidFill>
                <a:effectLst/>
                <a:latin typeface="Arial Unicode MS" panose="020B0604020202020204" pitchFamily="34" charset="-128"/>
              </a:rPr>
              <a:t> * tax) / </a:t>
            </a:r>
            <a:r>
              <a:rPr kumimoji="0" lang="en-US" altLang="en-US" b="0" i="0" u="none" strike="noStrike" cap="none" normalizeH="0" baseline="0">
                <a:ln>
                  <a:noFill/>
                </a:ln>
                <a:solidFill>
                  <a:srgbClr val="D7C781"/>
                </a:solidFill>
                <a:effectLst/>
                <a:latin typeface="Arial Unicode MS" panose="020B0604020202020204" pitchFamily="34" charset="-128"/>
              </a:rPr>
              <a:t>100 </a:t>
            </a:r>
            <a:r>
              <a:rPr kumimoji="0" lang="en-US" altLang="en-US" b="0" i="0" u="none" strike="noStrike" cap="none" normalizeH="0" baseline="0">
                <a:ln>
                  <a:noFill/>
                </a:ln>
                <a:solidFill>
                  <a:srgbClr val="DFDFE0"/>
                </a:solidFill>
                <a:effectLst/>
                <a:latin typeface="Arial Unicode MS" panose="020B0604020202020204" pitchFamily="34" charset="-128"/>
              </a:rPr>
              <a:t>+ </a:t>
            </a:r>
            <a:r>
              <a:rPr kumimoji="0" lang="en-US" altLang="en-US" b="0" i="0" u="none" strike="noStrike" cap="none" normalizeH="0" baseline="0" err="1">
                <a:ln>
                  <a:noFill/>
                </a:ln>
                <a:solidFill>
                  <a:srgbClr val="DFDFE0"/>
                </a:solidFill>
                <a:effectLst/>
                <a:latin typeface="Arial Unicode MS" panose="020B0604020202020204" pitchFamily="34" charset="-128"/>
              </a:rPr>
              <a:t>productPrice</a:t>
            </a:r>
            <a:r>
              <a:rPr kumimoji="0" lang="en-US" altLang="en-US" b="0" i="0" u="none" strike="noStrike" cap="none" normalizeH="0" baseline="0">
                <a:ln>
                  <a:noFill/>
                </a:ln>
                <a:solidFill>
                  <a:srgbClr val="DFDFE0"/>
                </a:solidFill>
                <a:effectLst/>
                <a:latin typeface="Arial Unicode MS" panose="020B0604020202020204" pitchFamily="34" charset="-128"/>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14CF2B50-8082-4763-8588-1B4E0652C440}"/>
              </a:ext>
            </a:extLst>
          </p:cNvPr>
          <p:cNvSpPr/>
          <p:nvPr/>
        </p:nvSpPr>
        <p:spPr>
          <a:xfrm>
            <a:off x="318655" y="2182689"/>
            <a:ext cx="3939309" cy="443345"/>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que 4" descr="Badge croix avec un remplissage uni">
            <a:extLst>
              <a:ext uri="{FF2B5EF4-FFF2-40B4-BE49-F238E27FC236}">
                <a16:creationId xmlns:a16="http://schemas.microsoft.com/office/drawing/2014/main" id="{D7DDF136-EB81-4A72-869B-84A58E4B6D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691110" y="1895434"/>
            <a:ext cx="914400" cy="914400"/>
          </a:xfrm>
          <a:prstGeom prst="rect">
            <a:avLst/>
          </a:prstGeom>
        </p:spPr>
      </p:pic>
      <p:sp>
        <p:nvSpPr>
          <p:cNvPr id="6" name="Rectangle 2">
            <a:extLst>
              <a:ext uri="{FF2B5EF4-FFF2-40B4-BE49-F238E27FC236}">
                <a16:creationId xmlns:a16="http://schemas.microsoft.com/office/drawing/2014/main" id="{303231DC-6751-46F7-AA6B-156525DD6B1C}"/>
              </a:ext>
            </a:extLst>
          </p:cNvPr>
          <p:cNvSpPr>
            <a:spLocks noChangeArrowheads="1"/>
          </p:cNvSpPr>
          <p:nvPr/>
        </p:nvSpPr>
        <p:spPr bwMode="auto">
          <a:xfrm>
            <a:off x="498764" y="3816570"/>
            <a:ext cx="4710545" cy="923330"/>
          </a:xfrm>
          <a:prstGeom prst="rect">
            <a:avLst/>
          </a:prstGeom>
          <a:solidFill>
            <a:srgbClr val="292A3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a:ln>
                <a:noFill/>
              </a:ln>
              <a:solidFill>
                <a:srgbClr val="F97BB0"/>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a:ln>
                  <a:noFill/>
                </a:ln>
                <a:solidFill>
                  <a:srgbClr val="F97BB0"/>
                </a:solidFill>
                <a:effectLst/>
                <a:latin typeface="Arial Unicode MS" panose="020B0604020202020204" pitchFamily="34" charset="-128"/>
              </a:rPr>
              <a:t>const </a:t>
            </a:r>
            <a:r>
              <a:rPr kumimoji="0" lang="en-US" altLang="en-US" b="0" i="0" u="none" strike="noStrike" cap="none" normalizeH="0" baseline="0" err="1">
                <a:ln>
                  <a:noFill/>
                </a:ln>
                <a:solidFill>
                  <a:srgbClr val="75C2B3"/>
                </a:solidFill>
                <a:effectLst/>
                <a:latin typeface="Arial Unicode MS" panose="020B0604020202020204" pitchFamily="34" charset="-128"/>
              </a:rPr>
              <a:t>isImpure</a:t>
            </a:r>
            <a:r>
              <a:rPr kumimoji="0" lang="en-US" altLang="en-US" b="0" i="0" u="none" strike="noStrike" cap="none" normalizeH="0" baseline="0">
                <a:ln>
                  <a:noFill/>
                </a:ln>
                <a:solidFill>
                  <a:srgbClr val="75C2B3"/>
                </a:solidFill>
                <a:effectLst/>
                <a:latin typeface="Arial Unicode MS" panose="020B0604020202020204" pitchFamily="34" charset="-128"/>
              </a:rPr>
              <a:t> </a:t>
            </a:r>
            <a:r>
              <a:rPr kumimoji="0" lang="en-US" altLang="en-US" b="0" i="0" u="none" strike="noStrike" cap="none" normalizeH="0" baseline="0">
                <a:ln>
                  <a:noFill/>
                </a:ln>
                <a:solidFill>
                  <a:srgbClr val="DFDFE0"/>
                </a:solidFill>
                <a:effectLst/>
                <a:latin typeface="Arial Unicode MS" panose="020B0604020202020204" pitchFamily="34" charset="-128"/>
              </a:rPr>
              <a:t>= () =&gt; </a:t>
            </a:r>
            <a:r>
              <a:rPr kumimoji="0" lang="en-US" altLang="en-US" b="1" i="0" u="none" strike="noStrike" cap="none" normalizeH="0" baseline="0">
                <a:ln>
                  <a:noFill/>
                </a:ln>
                <a:solidFill>
                  <a:srgbClr val="F97BB0"/>
                </a:solidFill>
                <a:effectLst/>
                <a:latin typeface="Arial Unicode MS" panose="020B0604020202020204" pitchFamily="34" charset="-128"/>
              </a:rPr>
              <a:t>new </a:t>
            </a:r>
            <a:r>
              <a:rPr kumimoji="0" lang="en-US" altLang="en-US" b="0" i="0" u="none" strike="noStrike" cap="none" normalizeH="0" baseline="0">
                <a:ln>
                  <a:noFill/>
                </a:ln>
                <a:solidFill>
                  <a:srgbClr val="B37EEE"/>
                </a:solidFill>
                <a:effectLst/>
                <a:latin typeface="Arial Unicode MS" panose="020B0604020202020204" pitchFamily="34" charset="-128"/>
              </a:rPr>
              <a:t>Date</a:t>
            </a:r>
            <a:r>
              <a:rPr kumimoji="0" lang="en-US" altLang="en-US" b="0" i="0" u="none" strike="noStrike" cap="none" normalizeH="0" baseline="0">
                <a:ln>
                  <a:noFill/>
                </a:ln>
                <a:solidFill>
                  <a:srgbClr val="DFDFE0"/>
                </a:solidFill>
                <a:effectLst/>
                <a:latin typeface="Arial Unicode MS" panose="020B0604020202020204" pitchFamily="34" charset="-128"/>
              </a:rPr>
              <a:t>();</a:t>
            </a:r>
            <a:br>
              <a:rPr kumimoji="0" lang="en-US" altLang="en-US" b="0" i="0" u="none" strike="noStrike" cap="none" normalizeH="0" baseline="0">
                <a:ln>
                  <a:noFill/>
                </a:ln>
                <a:solidFill>
                  <a:srgbClr val="DFDFE0"/>
                </a:solidFill>
                <a:effectLst/>
                <a:latin typeface="Arial Unicode MS" panose="020B0604020202020204" pitchFamily="34" charset="-128"/>
              </a:rPr>
            </a:br>
            <a:endParaRPr kumimoji="0" lang="en-US" altLang="en-US" b="0" i="0" u="none" strike="noStrike" cap="none" normalizeH="0" baseline="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A587F82F-E33F-4B6B-9385-DBAFBA181C53}"/>
              </a:ext>
            </a:extLst>
          </p:cNvPr>
          <p:cNvSpPr/>
          <p:nvPr/>
        </p:nvSpPr>
        <p:spPr>
          <a:xfrm>
            <a:off x="2849399" y="4056562"/>
            <a:ext cx="1408565" cy="443345"/>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3">
            <a:extLst>
              <a:ext uri="{FF2B5EF4-FFF2-40B4-BE49-F238E27FC236}">
                <a16:creationId xmlns:a16="http://schemas.microsoft.com/office/drawing/2014/main" id="{B067C353-A59C-4F95-A336-CAB2108EA11D}"/>
              </a:ext>
            </a:extLst>
          </p:cNvPr>
          <p:cNvSpPr>
            <a:spLocks noChangeArrowheads="1"/>
          </p:cNvSpPr>
          <p:nvPr/>
        </p:nvSpPr>
        <p:spPr bwMode="auto">
          <a:xfrm>
            <a:off x="4341090" y="5345661"/>
            <a:ext cx="5403273" cy="923330"/>
          </a:xfrm>
          <a:prstGeom prst="rect">
            <a:avLst/>
          </a:prstGeom>
          <a:solidFill>
            <a:srgbClr val="292A3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a:ln>
                <a:noFill/>
              </a:ln>
              <a:solidFill>
                <a:srgbClr val="F97BB0"/>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a:ln>
                  <a:noFill/>
                </a:ln>
                <a:solidFill>
                  <a:srgbClr val="F97BB0"/>
                </a:solidFill>
                <a:effectLst/>
                <a:latin typeface="Arial Unicode MS" panose="020B0604020202020204" pitchFamily="34" charset="-128"/>
              </a:rPr>
              <a:t>const </a:t>
            </a:r>
            <a:r>
              <a:rPr kumimoji="0" lang="en-US" altLang="en-US" b="0" i="0" u="none" strike="noStrike" cap="none" normalizeH="0" baseline="0" err="1">
                <a:ln>
                  <a:noFill/>
                </a:ln>
                <a:solidFill>
                  <a:srgbClr val="75C2B3"/>
                </a:solidFill>
                <a:effectLst/>
                <a:latin typeface="Arial Unicode MS" panose="020B0604020202020204" pitchFamily="34" charset="-128"/>
              </a:rPr>
              <a:t>isImpure</a:t>
            </a:r>
            <a:r>
              <a:rPr kumimoji="0" lang="en-US" altLang="en-US" b="0" i="0" u="none" strike="noStrike" cap="none" normalizeH="0" baseline="0">
                <a:ln>
                  <a:noFill/>
                </a:ln>
                <a:solidFill>
                  <a:srgbClr val="75C2B3"/>
                </a:solidFill>
                <a:effectLst/>
                <a:latin typeface="Arial Unicode MS" panose="020B0604020202020204" pitchFamily="34" charset="-128"/>
              </a:rPr>
              <a:t> </a:t>
            </a:r>
            <a:r>
              <a:rPr kumimoji="0" lang="en-US" altLang="en-US" b="0" i="0" u="none" strike="noStrike" cap="none" normalizeH="0" baseline="0">
                <a:ln>
                  <a:noFill/>
                </a:ln>
                <a:solidFill>
                  <a:srgbClr val="DFDFE0"/>
                </a:solidFill>
                <a:effectLst/>
                <a:latin typeface="Arial Unicode MS" panose="020B0604020202020204" pitchFamily="34" charset="-128"/>
              </a:rPr>
              <a:t>= () =&gt; </a:t>
            </a:r>
            <a:r>
              <a:rPr kumimoji="0" lang="en-US" altLang="en-US" b="0" i="0" u="none" strike="noStrike" cap="none" normalizeH="0" baseline="0" err="1">
                <a:ln>
                  <a:noFill/>
                </a:ln>
                <a:solidFill>
                  <a:srgbClr val="B37EEE"/>
                </a:solidFill>
                <a:effectLst/>
                <a:latin typeface="Arial Unicode MS" panose="020B0604020202020204" pitchFamily="34" charset="-128"/>
              </a:rPr>
              <a:t>Math</a:t>
            </a:r>
            <a:r>
              <a:rPr kumimoji="0" lang="en-US" altLang="en-US" b="0" i="0" u="none" strike="noStrike" cap="none" normalizeH="0" baseline="0" err="1">
                <a:ln>
                  <a:noFill/>
                </a:ln>
                <a:solidFill>
                  <a:srgbClr val="DFDFE0"/>
                </a:solidFill>
                <a:effectLst/>
                <a:latin typeface="Arial Unicode MS" panose="020B0604020202020204" pitchFamily="34" charset="-128"/>
              </a:rPr>
              <a:t>.</a:t>
            </a:r>
            <a:r>
              <a:rPr kumimoji="0" lang="en-US" altLang="en-US" b="0" i="0" u="none" strike="noStrike" cap="none" normalizeH="0" baseline="0" err="1">
                <a:ln>
                  <a:noFill/>
                </a:ln>
                <a:solidFill>
                  <a:srgbClr val="75C2B3"/>
                </a:solidFill>
                <a:effectLst/>
                <a:latin typeface="Arial Unicode MS" panose="020B0604020202020204" pitchFamily="34" charset="-128"/>
              </a:rPr>
              <a:t>random</a:t>
            </a:r>
            <a:r>
              <a:rPr kumimoji="0" lang="en-US" altLang="en-US" b="0" i="0" u="none" strike="noStrike" cap="none" normalizeH="0" baseline="0">
                <a:ln>
                  <a:noFill/>
                </a:ln>
                <a:solidFill>
                  <a:srgbClr val="DFDFE0"/>
                </a:solidFill>
                <a:effectLst/>
                <a:latin typeface="Arial Unicode MS" panose="020B0604020202020204" pitchFamily="34" charset="-128"/>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a:ln>
                <a:noFill/>
              </a:ln>
              <a:solidFill>
                <a:schemeClr val="tx1"/>
              </a:solidFill>
              <a:effectLst/>
              <a:latin typeface="Arial" panose="020B0604020202020204" pitchFamily="34" charset="0"/>
            </a:endParaRPr>
          </a:p>
        </p:txBody>
      </p:sp>
      <p:sp>
        <p:nvSpPr>
          <p:cNvPr id="9" name="Rectangle 8">
            <a:extLst>
              <a:ext uri="{FF2B5EF4-FFF2-40B4-BE49-F238E27FC236}">
                <a16:creationId xmlns:a16="http://schemas.microsoft.com/office/drawing/2014/main" id="{CFE97E3E-014A-45EB-8EE2-1B644C853C69}"/>
              </a:ext>
            </a:extLst>
          </p:cNvPr>
          <p:cNvSpPr/>
          <p:nvPr/>
        </p:nvSpPr>
        <p:spPr>
          <a:xfrm>
            <a:off x="6700962" y="5585653"/>
            <a:ext cx="1731838" cy="443345"/>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94964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677492-2BAF-4E9E-9C76-0D328C419520}"/>
              </a:ext>
            </a:extLst>
          </p:cNvPr>
          <p:cNvSpPr>
            <a:spLocks noGrp="1"/>
          </p:cNvSpPr>
          <p:nvPr>
            <p:ph type="title"/>
          </p:nvPr>
        </p:nvSpPr>
        <p:spPr/>
        <p:txBody>
          <a:bodyPr anchor="ctr"/>
          <a:lstStyle/>
          <a:p>
            <a:r>
              <a:rPr lang="fr-FR" err="1"/>
              <a:t>before</a:t>
            </a:r>
            <a:endParaRPr lang="en-US"/>
          </a:p>
        </p:txBody>
      </p:sp>
      <p:sp>
        <p:nvSpPr>
          <p:cNvPr id="3" name="Rectangle 1">
            <a:extLst>
              <a:ext uri="{FF2B5EF4-FFF2-40B4-BE49-F238E27FC236}">
                <a16:creationId xmlns:a16="http://schemas.microsoft.com/office/drawing/2014/main" id="{D26F623B-B383-48DE-9D6C-32AFC622C2C7}"/>
              </a:ext>
            </a:extLst>
          </p:cNvPr>
          <p:cNvSpPr>
            <a:spLocks noChangeArrowheads="1"/>
          </p:cNvSpPr>
          <p:nvPr/>
        </p:nvSpPr>
        <p:spPr bwMode="auto">
          <a:xfrm>
            <a:off x="2105211" y="2759702"/>
            <a:ext cx="7970982" cy="2031325"/>
          </a:xfrm>
          <a:prstGeom prst="rect">
            <a:avLst/>
          </a:prstGeom>
          <a:solidFill>
            <a:srgbClr val="292A3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a:ln>
                  <a:noFill/>
                </a:ln>
                <a:solidFill>
                  <a:srgbClr val="F97BB0"/>
                </a:solidFill>
                <a:effectLst/>
                <a:latin typeface="Arial Unicode MS" panose="020B0604020202020204" pitchFamily="34" charset="-128"/>
              </a:rPr>
              <a:t>const </a:t>
            </a:r>
            <a:r>
              <a:rPr kumimoji="0" lang="en-US" altLang="en-US" b="0" i="0" u="none" strike="noStrike" cap="none" normalizeH="0" baseline="0">
                <a:ln>
                  <a:noFill/>
                </a:ln>
                <a:solidFill>
                  <a:srgbClr val="75C2B3"/>
                </a:solidFill>
                <a:effectLst/>
                <a:latin typeface="Arial Unicode MS" panose="020B0604020202020204" pitchFamily="34" charset="-128"/>
              </a:rPr>
              <a:t>addToCart </a:t>
            </a:r>
            <a:r>
              <a:rPr kumimoji="0" lang="en-US" altLang="en-US" b="0" i="0" u="none" strike="noStrike" cap="none" normalizeH="0" baseline="0">
                <a:ln>
                  <a:noFill/>
                </a:ln>
                <a:solidFill>
                  <a:srgbClr val="DFDFE0"/>
                </a:solidFill>
                <a:effectLst/>
                <a:latin typeface="Arial Unicode MS" panose="020B0604020202020204" pitchFamily="34" charset="-128"/>
              </a:rPr>
              <a:t>= (</a:t>
            </a:r>
            <a:r>
              <a:rPr kumimoji="0" lang="en-US" altLang="en-US" b="0" i="0" u="none" strike="noStrike" cap="none" normalizeH="0" baseline="0">
                <a:ln>
                  <a:noFill/>
                </a:ln>
                <a:solidFill>
                  <a:srgbClr val="FCFCFC"/>
                </a:solidFill>
                <a:effectLst/>
                <a:latin typeface="Arial Unicode MS" panose="020B0604020202020204" pitchFamily="34" charset="-128"/>
              </a:rPr>
              <a:t>cart</a:t>
            </a:r>
            <a:r>
              <a:rPr kumimoji="0" lang="en-US" altLang="en-US" b="0" i="0" u="none" strike="noStrike" cap="none" normalizeH="0" baseline="0">
                <a:ln>
                  <a:noFill/>
                </a:ln>
                <a:solidFill>
                  <a:srgbClr val="DFDFE0"/>
                </a:solidFill>
                <a:effectLst/>
                <a:latin typeface="Arial Unicode MS" panose="020B0604020202020204" pitchFamily="34" charset="-128"/>
              </a:rPr>
              <a:t>, </a:t>
            </a:r>
            <a:r>
              <a:rPr kumimoji="0" lang="en-US" altLang="en-US" b="0" i="0" u="none" strike="noStrike" cap="none" normalizeH="0" baseline="0">
                <a:ln>
                  <a:noFill/>
                </a:ln>
                <a:solidFill>
                  <a:srgbClr val="FCFCFC"/>
                </a:solidFill>
                <a:effectLst/>
                <a:latin typeface="Arial Unicode MS" panose="020B0604020202020204" pitchFamily="34" charset="-128"/>
              </a:rPr>
              <a:t>item</a:t>
            </a:r>
            <a:r>
              <a:rPr kumimoji="0" lang="en-US" altLang="en-US" b="0" i="0" u="none" strike="noStrike" cap="none" normalizeH="0" baseline="0">
                <a:ln>
                  <a:noFill/>
                </a:ln>
                <a:solidFill>
                  <a:srgbClr val="DFDFE0"/>
                </a:solidFill>
                <a:effectLst/>
                <a:latin typeface="Arial Unicode MS" panose="020B0604020202020204" pitchFamily="34" charset="-128"/>
              </a:rPr>
              <a:t>, </a:t>
            </a:r>
            <a:r>
              <a:rPr kumimoji="0" lang="en-US" altLang="en-US" b="0" i="0" u="none" strike="noStrike" cap="none" normalizeH="0" baseline="0">
                <a:ln>
                  <a:noFill/>
                </a:ln>
                <a:solidFill>
                  <a:srgbClr val="FCFCFC"/>
                </a:solidFill>
                <a:effectLst/>
                <a:latin typeface="Arial Unicode MS" panose="020B0604020202020204" pitchFamily="34" charset="-128"/>
              </a:rPr>
              <a:t>quantity</a:t>
            </a:r>
            <a:r>
              <a:rPr kumimoji="0" lang="en-US" altLang="en-US" b="0" i="0" u="none" strike="noStrike" cap="none" normalizeH="0" baseline="0">
                <a:ln>
                  <a:noFill/>
                </a:ln>
                <a:solidFill>
                  <a:srgbClr val="DFDFE0"/>
                </a:solidFill>
                <a:effectLst/>
                <a:latin typeface="Arial Unicode MS" panose="020B0604020202020204" pitchFamily="34" charset="-128"/>
              </a:rPr>
              <a:t>) =&gt; {</a:t>
            </a:r>
            <a:br>
              <a:rPr kumimoji="0" lang="en-US" altLang="en-US" b="0" i="0" u="none" strike="noStrike" cap="none" normalizeH="0" baseline="0">
                <a:ln>
                  <a:noFill/>
                </a:ln>
                <a:solidFill>
                  <a:srgbClr val="DFDFE0"/>
                </a:solidFill>
                <a:effectLst/>
                <a:latin typeface="Arial Unicode MS" panose="020B0604020202020204" pitchFamily="34" charset="-128"/>
              </a:rPr>
            </a:br>
            <a:r>
              <a:rPr kumimoji="0" lang="en-US" altLang="en-US" b="0" i="0" u="none" strike="noStrike" cap="none" normalizeH="0" baseline="0">
                <a:ln>
                  <a:noFill/>
                </a:ln>
                <a:solidFill>
                  <a:srgbClr val="DFDFE0"/>
                </a:solidFill>
                <a:effectLst/>
                <a:latin typeface="Arial Unicode MS" panose="020B0604020202020204" pitchFamily="34" charset="-128"/>
              </a:rPr>
              <a:t>  </a:t>
            </a:r>
            <a:r>
              <a:rPr kumimoji="0" lang="en-US" altLang="en-US" b="0" i="0" u="none" strike="noStrike" cap="none" normalizeH="0" baseline="0">
                <a:ln>
                  <a:noFill/>
                </a:ln>
                <a:solidFill>
                  <a:srgbClr val="FCFCFC"/>
                </a:solidFill>
                <a:effectLst/>
                <a:latin typeface="Arial Unicode MS" panose="020B0604020202020204" pitchFamily="34" charset="-128"/>
              </a:rPr>
              <a:t>cart</a:t>
            </a:r>
            <a:r>
              <a:rPr kumimoji="0" lang="en-US" altLang="en-US" b="0" i="0" u="none" strike="noStrike" cap="none" normalizeH="0" baseline="0">
                <a:ln>
                  <a:noFill/>
                </a:ln>
                <a:solidFill>
                  <a:srgbClr val="DFDFE0"/>
                </a:solidFill>
                <a:effectLst/>
                <a:latin typeface="Arial Unicode MS" panose="020B0604020202020204" pitchFamily="34" charset="-128"/>
              </a:rPr>
              <a:t>.</a:t>
            </a:r>
            <a:r>
              <a:rPr kumimoji="0" lang="en-US" altLang="en-US" b="0" i="0" u="none" strike="noStrike" cap="none" normalizeH="0" baseline="0">
                <a:ln>
                  <a:noFill/>
                </a:ln>
                <a:solidFill>
                  <a:srgbClr val="49B0CE"/>
                </a:solidFill>
                <a:effectLst/>
                <a:latin typeface="Arial Unicode MS" panose="020B0604020202020204" pitchFamily="34" charset="-128"/>
              </a:rPr>
              <a:t>items</a:t>
            </a:r>
            <a:r>
              <a:rPr kumimoji="0" lang="en-US" altLang="en-US" b="0" i="0" u="none" strike="noStrike" cap="none" normalizeH="0" baseline="0">
                <a:ln>
                  <a:noFill/>
                </a:ln>
                <a:solidFill>
                  <a:srgbClr val="DFDFE0"/>
                </a:solidFill>
                <a:effectLst/>
                <a:latin typeface="Arial Unicode MS" panose="020B0604020202020204" pitchFamily="34" charset="-128"/>
              </a:rPr>
              <a:t>.</a:t>
            </a:r>
            <a:r>
              <a:rPr kumimoji="0" lang="en-US" altLang="en-US" b="0" i="0" u="none" strike="noStrike" cap="none" normalizeH="0" baseline="0">
                <a:ln>
                  <a:noFill/>
                </a:ln>
                <a:solidFill>
                  <a:srgbClr val="75C2B3"/>
                </a:solidFill>
                <a:effectLst/>
                <a:latin typeface="Arial Unicode MS" panose="020B0604020202020204" pitchFamily="34" charset="-128"/>
              </a:rPr>
              <a:t>push</a:t>
            </a:r>
            <a:r>
              <a:rPr kumimoji="0" lang="en-US" altLang="en-US" b="0" i="0" u="none" strike="noStrike" cap="none" normalizeH="0" baseline="0">
                <a:ln>
                  <a:noFill/>
                </a:ln>
                <a:solidFill>
                  <a:srgbClr val="DFDFE0"/>
                </a:solidFill>
                <a:effectLst/>
                <a:latin typeface="Arial Unicode MS" panose="020B0604020202020204" pitchFamily="34" charset="-128"/>
              </a:rPr>
              <a:t>({</a:t>
            </a:r>
            <a:br>
              <a:rPr kumimoji="0" lang="en-US" altLang="en-US" b="0" i="0" u="none" strike="noStrike" cap="none" normalizeH="0" baseline="0">
                <a:ln>
                  <a:noFill/>
                </a:ln>
                <a:solidFill>
                  <a:srgbClr val="DFDFE0"/>
                </a:solidFill>
                <a:effectLst/>
                <a:latin typeface="Arial Unicode MS" panose="020B0604020202020204" pitchFamily="34" charset="-128"/>
              </a:rPr>
            </a:br>
            <a:r>
              <a:rPr kumimoji="0" lang="en-US" altLang="en-US" b="0" i="0" u="none" strike="noStrike" cap="none" normalizeH="0" baseline="0">
                <a:ln>
                  <a:noFill/>
                </a:ln>
                <a:solidFill>
                  <a:srgbClr val="DFDFE0"/>
                </a:solidFill>
                <a:effectLst/>
                <a:latin typeface="Arial Unicode MS" panose="020B0604020202020204" pitchFamily="34" charset="-128"/>
              </a:rPr>
              <a:t>    </a:t>
            </a:r>
            <a:r>
              <a:rPr kumimoji="0" lang="en-US" altLang="en-US" b="0" i="0" u="none" strike="noStrike" cap="none" normalizeH="0" baseline="0">
                <a:ln>
                  <a:noFill/>
                </a:ln>
                <a:solidFill>
                  <a:srgbClr val="FCFCFC"/>
                </a:solidFill>
                <a:effectLst/>
                <a:latin typeface="Arial Unicode MS" panose="020B0604020202020204" pitchFamily="34" charset="-128"/>
              </a:rPr>
              <a:t>item</a:t>
            </a:r>
            <a:r>
              <a:rPr kumimoji="0" lang="en-US" altLang="en-US" b="0" i="0" u="none" strike="noStrike" cap="none" normalizeH="0" baseline="0">
                <a:ln>
                  <a:noFill/>
                </a:ln>
                <a:solidFill>
                  <a:srgbClr val="DFDFE0"/>
                </a:solidFill>
                <a:effectLst/>
                <a:latin typeface="Arial Unicode MS" panose="020B0604020202020204" pitchFamily="34" charset="-128"/>
              </a:rPr>
              <a:t>,</a:t>
            </a:r>
            <a:br>
              <a:rPr kumimoji="0" lang="en-US" altLang="en-US" b="0" i="0" u="none" strike="noStrike" cap="none" normalizeH="0" baseline="0">
                <a:ln>
                  <a:noFill/>
                </a:ln>
                <a:solidFill>
                  <a:srgbClr val="DFDFE0"/>
                </a:solidFill>
                <a:effectLst/>
                <a:latin typeface="Arial Unicode MS" panose="020B0604020202020204" pitchFamily="34" charset="-128"/>
              </a:rPr>
            </a:br>
            <a:r>
              <a:rPr kumimoji="0" lang="en-US" altLang="en-US" b="0" i="0" u="none" strike="noStrike" cap="none" normalizeH="0" baseline="0">
                <a:ln>
                  <a:noFill/>
                </a:ln>
                <a:solidFill>
                  <a:srgbClr val="DFDFE0"/>
                </a:solidFill>
                <a:effectLst/>
                <a:latin typeface="Arial Unicode MS" panose="020B0604020202020204" pitchFamily="34" charset="-128"/>
              </a:rPr>
              <a:t>    </a:t>
            </a:r>
            <a:r>
              <a:rPr kumimoji="0" lang="en-US" altLang="en-US" b="0" i="0" u="none" strike="noStrike" cap="none" normalizeH="0" baseline="0">
                <a:ln>
                  <a:noFill/>
                </a:ln>
                <a:solidFill>
                  <a:srgbClr val="FCFCFC"/>
                </a:solidFill>
                <a:effectLst/>
                <a:latin typeface="Arial Unicode MS" panose="020B0604020202020204" pitchFamily="34" charset="-128"/>
              </a:rPr>
              <a:t>quantity</a:t>
            </a:r>
            <a:r>
              <a:rPr kumimoji="0" lang="en-US" altLang="en-US" b="0" i="0" u="none" strike="noStrike" cap="none" normalizeH="0" baseline="0">
                <a:ln>
                  <a:noFill/>
                </a:ln>
                <a:solidFill>
                  <a:srgbClr val="DFDFE0"/>
                </a:solidFill>
                <a:effectLst/>
                <a:latin typeface="Arial Unicode MS" panose="020B0604020202020204" pitchFamily="34" charset="-128"/>
              </a:rPr>
              <a:t>,</a:t>
            </a:r>
            <a:br>
              <a:rPr kumimoji="0" lang="en-US" altLang="en-US" b="0" i="0" u="none" strike="noStrike" cap="none" normalizeH="0" baseline="0">
                <a:ln>
                  <a:noFill/>
                </a:ln>
                <a:solidFill>
                  <a:srgbClr val="DFDFE0"/>
                </a:solidFill>
                <a:effectLst/>
                <a:latin typeface="Arial Unicode MS" panose="020B0604020202020204" pitchFamily="34" charset="-128"/>
              </a:rPr>
            </a:br>
            <a:r>
              <a:rPr kumimoji="0" lang="en-US" altLang="en-US" b="0" i="0" u="none" strike="noStrike" cap="none" normalizeH="0" baseline="0">
                <a:ln>
                  <a:noFill/>
                </a:ln>
                <a:solidFill>
                  <a:srgbClr val="DFDFE0"/>
                </a:solidFill>
                <a:effectLst/>
                <a:latin typeface="Arial Unicode MS" panose="020B0604020202020204" pitchFamily="34" charset="-128"/>
              </a:rPr>
              <a:t>  });</a:t>
            </a:r>
            <a:br>
              <a:rPr kumimoji="0" lang="en-US" altLang="en-US" b="0" i="0" u="none" strike="noStrike" cap="none" normalizeH="0" baseline="0">
                <a:ln>
                  <a:noFill/>
                </a:ln>
                <a:solidFill>
                  <a:srgbClr val="DFDFE0"/>
                </a:solidFill>
                <a:effectLst/>
                <a:latin typeface="Arial Unicode MS" panose="020B0604020202020204" pitchFamily="34" charset="-128"/>
              </a:rPr>
            </a:br>
            <a:r>
              <a:rPr kumimoji="0" lang="en-US" altLang="en-US" b="0" i="0" u="none" strike="noStrike" cap="none" normalizeH="0" baseline="0">
                <a:ln>
                  <a:noFill/>
                </a:ln>
                <a:solidFill>
                  <a:srgbClr val="DFDFE0"/>
                </a:solidFill>
                <a:effectLst/>
                <a:latin typeface="Arial Unicode MS" panose="020B0604020202020204" pitchFamily="34" charset="-128"/>
              </a:rPr>
              <a:t>  </a:t>
            </a:r>
            <a:r>
              <a:rPr kumimoji="0" lang="en-US" altLang="en-US" b="1" i="0" u="none" strike="noStrike" cap="none" normalizeH="0" baseline="0">
                <a:ln>
                  <a:noFill/>
                </a:ln>
                <a:solidFill>
                  <a:srgbClr val="F97BB0"/>
                </a:solidFill>
                <a:effectLst/>
                <a:latin typeface="Arial Unicode MS" panose="020B0604020202020204" pitchFamily="34" charset="-128"/>
              </a:rPr>
              <a:t>return </a:t>
            </a:r>
            <a:r>
              <a:rPr kumimoji="0" lang="en-US" altLang="en-US" b="0" i="0" u="none" strike="noStrike" cap="none" normalizeH="0" baseline="0">
                <a:ln>
                  <a:noFill/>
                </a:ln>
                <a:solidFill>
                  <a:srgbClr val="FCFCFC"/>
                </a:solidFill>
                <a:effectLst/>
                <a:latin typeface="Arial Unicode MS" panose="020B0604020202020204" pitchFamily="34" charset="-128"/>
              </a:rPr>
              <a:t>cart</a:t>
            </a:r>
            <a:r>
              <a:rPr kumimoji="0" lang="en-US" altLang="en-US" b="0" i="0" u="none" strike="noStrike" cap="none" normalizeH="0" baseline="0">
                <a:ln>
                  <a:noFill/>
                </a:ln>
                <a:solidFill>
                  <a:srgbClr val="DFDFE0"/>
                </a:solidFill>
                <a:effectLst/>
                <a:latin typeface="Arial Unicode MS" panose="020B0604020202020204" pitchFamily="34" charset="-128"/>
              </a:rPr>
              <a:t>;</a:t>
            </a:r>
            <a:br>
              <a:rPr kumimoji="0" lang="en-US" altLang="en-US" b="0" i="0" u="none" strike="noStrike" cap="none" normalizeH="0" baseline="0">
                <a:ln>
                  <a:noFill/>
                </a:ln>
                <a:solidFill>
                  <a:srgbClr val="DFDFE0"/>
                </a:solidFill>
                <a:effectLst/>
                <a:latin typeface="Arial Unicode MS" panose="020B0604020202020204" pitchFamily="34" charset="-128"/>
              </a:rPr>
            </a:br>
            <a:r>
              <a:rPr kumimoji="0" lang="en-US" altLang="en-US" b="0" i="0" u="none" strike="noStrike" cap="none" normalizeH="0" baseline="0">
                <a:ln>
                  <a:noFill/>
                </a:ln>
                <a:solidFill>
                  <a:srgbClr val="DFDFE0"/>
                </a:solidFill>
                <a:effectLst/>
                <a:latin typeface="Arial Unicode MS" panose="020B0604020202020204" pitchFamily="34" charset="-128"/>
              </a:rPr>
              <a:t>};</a:t>
            </a:r>
            <a:endParaRPr kumimoji="0" lang="en-US" altLang="en-US" b="0" i="0" u="none" strike="noStrike" cap="none" normalizeH="0" baseline="0">
              <a:ln>
                <a:noFill/>
              </a:ln>
              <a:solidFill>
                <a:schemeClr val="tx1"/>
              </a:solidFill>
              <a:effectLst/>
              <a:latin typeface="Arial" panose="020B0604020202020204" pitchFamily="34" charset="0"/>
            </a:endParaRPr>
          </a:p>
        </p:txBody>
      </p:sp>
      <p:pic>
        <p:nvPicPr>
          <p:cNvPr id="4" name="Graphique 3" descr="Badge croix avec un remplissage uni">
            <a:extLst>
              <a:ext uri="{FF2B5EF4-FFF2-40B4-BE49-F238E27FC236}">
                <a16:creationId xmlns:a16="http://schemas.microsoft.com/office/drawing/2014/main" id="{62917DDB-6DF7-4AC2-B657-E46A38EFAD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691110" y="1895434"/>
            <a:ext cx="914400" cy="914400"/>
          </a:xfrm>
          <a:prstGeom prst="rect">
            <a:avLst/>
          </a:prstGeom>
        </p:spPr>
      </p:pic>
      <p:sp>
        <p:nvSpPr>
          <p:cNvPr id="5" name="Rectangle 4">
            <a:extLst>
              <a:ext uri="{FF2B5EF4-FFF2-40B4-BE49-F238E27FC236}">
                <a16:creationId xmlns:a16="http://schemas.microsoft.com/office/drawing/2014/main" id="{08763C94-DA03-474F-B258-03F761E44471}"/>
              </a:ext>
            </a:extLst>
          </p:cNvPr>
          <p:cNvSpPr/>
          <p:nvPr/>
        </p:nvSpPr>
        <p:spPr>
          <a:xfrm>
            <a:off x="1233055" y="3078617"/>
            <a:ext cx="3939309" cy="1179347"/>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49209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7">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9">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1">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13">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5">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sp>
        <p:nvSpPr>
          <p:cNvPr id="26" name="Rectangle 17">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517511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1716F3D5-632A-4C26-A4D1-D3A473E78D6D}"/>
              </a:ext>
            </a:extLst>
          </p:cNvPr>
          <p:cNvSpPr>
            <a:spLocks noGrp="1"/>
          </p:cNvSpPr>
          <p:nvPr>
            <p:ph type="title"/>
          </p:nvPr>
        </p:nvSpPr>
        <p:spPr>
          <a:xfrm>
            <a:off x="8442101" y="1100665"/>
            <a:ext cx="3132638" cy="4278731"/>
          </a:xfrm>
        </p:spPr>
        <p:txBody>
          <a:bodyPr vert="horz" lIns="91440" tIns="45720" rIns="91440" bIns="45720" rtlCol="0" anchor="ctr">
            <a:normAutofit/>
          </a:bodyPr>
          <a:lstStyle/>
          <a:p>
            <a:r>
              <a:rPr lang="en-US" sz="3600">
                <a:solidFill>
                  <a:srgbClr val="FFFFFF"/>
                </a:solidFill>
              </a:rPr>
              <a:t>Impure function</a:t>
            </a:r>
          </a:p>
        </p:txBody>
      </p:sp>
      <p:pic>
        <p:nvPicPr>
          <p:cNvPr id="3" name="Picture 4" descr="Theory: Simplicity with Pure Functions · Clojurebridge London Workshop">
            <a:extLst>
              <a:ext uri="{FF2B5EF4-FFF2-40B4-BE49-F238E27FC236}">
                <a16:creationId xmlns:a16="http://schemas.microsoft.com/office/drawing/2014/main" id="{D7E76A1B-8EC0-4B4B-9521-554812240B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945" r="-1" b="3671"/>
          <a:stretch/>
        </p:blipFill>
        <p:spPr bwMode="auto">
          <a:xfrm>
            <a:off x="453302" y="457200"/>
            <a:ext cx="7588885" cy="589965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707627"/>
            <a:ext cx="3618828" cy="6492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73462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49">
            <a:extLst>
              <a:ext uri="{FF2B5EF4-FFF2-40B4-BE49-F238E27FC236}">
                <a16:creationId xmlns:a16="http://schemas.microsoft.com/office/drawing/2014/main" id="{1A59258C-AAC2-41CD-973C-7439B122A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a:p>
        </p:txBody>
      </p:sp>
      <p:sp>
        <p:nvSpPr>
          <p:cNvPr id="62" name="Rectangle 51">
            <a:extLst>
              <a:ext uri="{FF2B5EF4-FFF2-40B4-BE49-F238E27FC236}">
                <a16:creationId xmlns:a16="http://schemas.microsoft.com/office/drawing/2014/main" id="{54516B72-0116-42B2-82A2-B11218A36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AD79AAB-69C4-4E8E-A2A4-69B351E0BB53}"/>
              </a:ext>
            </a:extLst>
          </p:cNvPr>
          <p:cNvSpPr>
            <a:spLocks noGrp="1"/>
          </p:cNvSpPr>
          <p:nvPr>
            <p:ph type="title"/>
          </p:nvPr>
        </p:nvSpPr>
        <p:spPr>
          <a:xfrm>
            <a:off x="643468" y="1033389"/>
            <a:ext cx="4826256" cy="4825409"/>
          </a:xfrm>
        </p:spPr>
        <p:txBody>
          <a:bodyPr vert="horz" lIns="91440" tIns="45720" rIns="91440" bIns="45720" rtlCol="0" anchor="ctr">
            <a:normAutofit/>
          </a:bodyPr>
          <a:lstStyle/>
          <a:p>
            <a:r>
              <a:rPr lang="en-US" sz="5400">
                <a:solidFill>
                  <a:srgbClr val="FFFFFF"/>
                </a:solidFill>
              </a:rPr>
              <a:t>Why is JavaScript so Important?</a:t>
            </a:r>
          </a:p>
        </p:txBody>
      </p:sp>
      <p:sp>
        <p:nvSpPr>
          <p:cNvPr id="63" name="Rectangle 53">
            <a:extLst>
              <a:ext uri="{FF2B5EF4-FFF2-40B4-BE49-F238E27FC236}">
                <a16:creationId xmlns:a16="http://schemas.microsoft.com/office/drawing/2014/main" id="{7CDB507F-21B7-4C27-B0FC-D9C465C6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64" name="Rectangle 55">
            <a:extLst>
              <a:ext uri="{FF2B5EF4-FFF2-40B4-BE49-F238E27FC236}">
                <a16:creationId xmlns:a16="http://schemas.microsoft.com/office/drawing/2014/main" id="{7AB1AE17-B7A3-4363-95CD-25441E2FF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6" name="ZoneTexte 5">
            <a:extLst>
              <a:ext uri="{FF2B5EF4-FFF2-40B4-BE49-F238E27FC236}">
                <a16:creationId xmlns:a16="http://schemas.microsoft.com/office/drawing/2014/main" id="{47A6A0C2-9C8F-44E7-80E5-23147DE53EAD}"/>
              </a:ext>
            </a:extLst>
          </p:cNvPr>
          <p:cNvSpPr txBox="1"/>
          <p:nvPr/>
        </p:nvSpPr>
        <p:spPr>
          <a:xfrm>
            <a:off x="6510076" y="893091"/>
            <a:ext cx="5285038" cy="1090974"/>
          </a:xfrm>
          <a:prstGeom prst="rect">
            <a:avLst/>
          </a:prstGeom>
          <a:ln w="57150">
            <a:noFill/>
          </a:ln>
        </p:spPr>
        <p:txBody>
          <a:bodyPr vert="horz" lIns="91440" tIns="45720" rIns="91440" bIns="45720" rtlCol="0" anchor="ctr">
            <a:normAutofit/>
          </a:bodyPr>
          <a:lstStyle/>
          <a:p>
            <a:pPr algn="ctr">
              <a:spcBef>
                <a:spcPct val="20000"/>
              </a:spcBef>
              <a:spcAft>
                <a:spcPts val="600"/>
              </a:spcAft>
              <a:buClr>
                <a:schemeClr val="accent2"/>
              </a:buClr>
              <a:buSzPct val="92000"/>
            </a:pPr>
            <a:r>
              <a:rPr lang="en-US" sz="2400">
                <a:solidFill>
                  <a:schemeClr val="accent2">
                    <a:lumMod val="50000"/>
                  </a:schemeClr>
                </a:solidFill>
              </a:rPr>
              <a:t>JS inside HTML =&gt; HTML inside JS (JSX)</a:t>
            </a:r>
          </a:p>
        </p:txBody>
      </p:sp>
      <p:sp>
        <p:nvSpPr>
          <p:cNvPr id="60" name="Rectangle 1">
            <a:extLst>
              <a:ext uri="{FF2B5EF4-FFF2-40B4-BE49-F238E27FC236}">
                <a16:creationId xmlns:a16="http://schemas.microsoft.com/office/drawing/2014/main" id="{7232F088-9C2F-4F0B-A99B-74648280AD7E}"/>
              </a:ext>
            </a:extLst>
          </p:cNvPr>
          <p:cNvSpPr>
            <a:spLocks noChangeArrowheads="1"/>
          </p:cNvSpPr>
          <p:nvPr/>
        </p:nvSpPr>
        <p:spPr bwMode="auto">
          <a:xfrm>
            <a:off x="6434591" y="2765110"/>
            <a:ext cx="5631747" cy="193899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0" u="none" strike="noStrike" cap="none" normalizeH="0" baseline="0">
                <a:ln>
                  <a:noFill/>
                </a:ln>
                <a:solidFill>
                  <a:srgbClr val="CC7832"/>
                </a:solidFill>
                <a:effectLst/>
                <a:latin typeface="JetBrains Mono"/>
              </a:rPr>
              <a:t>const </a:t>
            </a:r>
            <a:r>
              <a:rPr kumimoji="0" lang="fr-FR" altLang="fr-FR" sz="2400" b="0" i="0" u="none" strike="noStrike" cap="none" normalizeH="0" baseline="0" err="1">
                <a:ln>
                  <a:noFill/>
                </a:ln>
                <a:solidFill>
                  <a:srgbClr val="FFC66D"/>
                </a:solidFill>
                <a:effectLst/>
                <a:latin typeface="JetBrains Mono"/>
              </a:rPr>
              <a:t>WelcomeView</a:t>
            </a:r>
            <a:r>
              <a:rPr kumimoji="0" lang="fr-FR" altLang="fr-FR" sz="2400" b="0" i="0" u="none" strike="noStrike" cap="none" normalizeH="0" baseline="0">
                <a:ln>
                  <a:noFill/>
                </a:ln>
                <a:solidFill>
                  <a:srgbClr val="FFC66D"/>
                </a:solidFill>
                <a:effectLst/>
                <a:latin typeface="JetBrains Mono"/>
              </a:rPr>
              <a:t> </a:t>
            </a:r>
            <a:r>
              <a:rPr kumimoji="0" lang="fr-FR" altLang="fr-FR" sz="2400" b="0" i="0" u="none" strike="noStrike" cap="none" normalizeH="0" baseline="0">
                <a:ln>
                  <a:noFill/>
                </a:ln>
                <a:solidFill>
                  <a:srgbClr val="A9B7C6"/>
                </a:solidFill>
                <a:effectLst/>
                <a:latin typeface="JetBrains Mono"/>
              </a:rPr>
              <a:t>= ({ </a:t>
            </a:r>
            <a:r>
              <a:rPr kumimoji="0" lang="fr-FR" altLang="fr-FR" sz="2400" b="0" i="0" u="none" strike="noStrike" cap="none" normalizeH="0" baseline="0" err="1">
                <a:ln>
                  <a:noFill/>
                </a:ln>
                <a:solidFill>
                  <a:srgbClr val="A9B7C6"/>
                </a:solidFill>
                <a:effectLst/>
                <a:latin typeface="JetBrains Mono"/>
              </a:rPr>
              <a:t>name</a:t>
            </a:r>
            <a:r>
              <a:rPr kumimoji="0" lang="fr-FR" altLang="fr-FR" sz="2400" b="0" i="0" u="none" strike="noStrike" cap="none" normalizeH="0" baseline="0">
                <a:ln>
                  <a:noFill/>
                </a:ln>
                <a:solidFill>
                  <a:srgbClr val="CC7832"/>
                </a:solidFill>
                <a:effectLst/>
                <a:latin typeface="JetBrains Mono"/>
              </a:rPr>
              <a:t> </a:t>
            </a:r>
            <a:r>
              <a:rPr kumimoji="0" lang="fr-FR" altLang="fr-FR" sz="2400" b="0" i="0" u="none" strike="noStrike" cap="none" normalizeH="0" baseline="0">
                <a:ln>
                  <a:noFill/>
                </a:ln>
                <a:solidFill>
                  <a:srgbClr val="A9B7C6"/>
                </a:solidFill>
                <a:effectLst/>
                <a:latin typeface="JetBrains Mono"/>
              </a:rPr>
              <a:t>}) =&gt; (</a:t>
            </a:r>
            <a:br>
              <a:rPr kumimoji="0" lang="fr-FR" altLang="fr-FR" sz="2400" b="0" i="0" u="none" strike="noStrike" cap="none" normalizeH="0" baseline="0">
                <a:ln>
                  <a:noFill/>
                </a:ln>
                <a:solidFill>
                  <a:srgbClr val="A9B7C6"/>
                </a:solidFill>
                <a:effectLst/>
                <a:latin typeface="JetBrains Mono"/>
              </a:rPr>
            </a:br>
            <a:r>
              <a:rPr kumimoji="0" lang="fr-FR" altLang="fr-FR" sz="2400" b="0" i="0" u="none" strike="noStrike" cap="none" normalizeH="0" baseline="0">
                <a:ln>
                  <a:noFill/>
                </a:ln>
                <a:solidFill>
                  <a:srgbClr val="A9B7C6"/>
                </a:solidFill>
                <a:effectLst/>
                <a:latin typeface="JetBrains Mono"/>
              </a:rPr>
              <a:t>  </a:t>
            </a:r>
            <a:r>
              <a:rPr kumimoji="0" lang="fr-FR" altLang="fr-FR" sz="2400" b="0" i="0" u="none" strike="noStrike" cap="none" normalizeH="0" baseline="0">
                <a:ln>
                  <a:noFill/>
                </a:ln>
                <a:solidFill>
                  <a:srgbClr val="E8BF6A"/>
                </a:solidFill>
                <a:effectLst/>
                <a:latin typeface="JetBrains Mono"/>
              </a:rPr>
              <a:t>&lt;h1&gt;</a:t>
            </a:r>
            <a:br>
              <a:rPr kumimoji="0" lang="fr-FR" altLang="fr-FR" sz="2400" b="0" i="0" u="none" strike="noStrike" cap="none" normalizeH="0" baseline="0">
                <a:ln>
                  <a:noFill/>
                </a:ln>
                <a:solidFill>
                  <a:srgbClr val="E8BF6A"/>
                </a:solidFill>
                <a:effectLst/>
                <a:latin typeface="JetBrains Mono"/>
              </a:rPr>
            </a:br>
            <a:r>
              <a:rPr kumimoji="0" lang="fr-FR" altLang="fr-FR" sz="2400" b="0" i="0" u="none" strike="noStrike" cap="none" normalizeH="0" baseline="0">
                <a:ln>
                  <a:noFill/>
                </a:ln>
                <a:solidFill>
                  <a:srgbClr val="E8BF6A"/>
                </a:solidFill>
                <a:effectLst/>
                <a:latin typeface="JetBrains Mono"/>
              </a:rPr>
              <a:t>    </a:t>
            </a:r>
            <a:r>
              <a:rPr kumimoji="0" lang="fr-FR" altLang="fr-FR" sz="2400" b="0" i="0" u="none" strike="noStrike" cap="none" normalizeH="0" baseline="0">
                <a:ln>
                  <a:noFill/>
                </a:ln>
                <a:solidFill>
                  <a:srgbClr val="A9B7C6"/>
                </a:solidFill>
                <a:effectLst/>
                <a:latin typeface="JetBrains Mono"/>
              </a:rPr>
              <a:t>Hello, {</a:t>
            </a:r>
            <a:r>
              <a:rPr kumimoji="0" lang="fr-FR" altLang="fr-FR" sz="2400" b="0" i="0" u="none" strike="noStrike" cap="none" normalizeH="0" baseline="0" err="1">
                <a:ln>
                  <a:noFill/>
                </a:ln>
                <a:solidFill>
                  <a:srgbClr val="A9B7C6"/>
                </a:solidFill>
                <a:effectLst/>
                <a:latin typeface="JetBrains Mono"/>
              </a:rPr>
              <a:t>name</a:t>
            </a:r>
            <a:r>
              <a:rPr kumimoji="0" lang="fr-FR" altLang="fr-FR" sz="2400" b="0" i="0" u="none" strike="noStrike" cap="none" normalizeH="0" baseline="0">
                <a:ln>
                  <a:noFill/>
                </a:ln>
                <a:solidFill>
                  <a:srgbClr val="A9B7C6"/>
                </a:solidFill>
                <a:effectLst/>
                <a:latin typeface="JetBrains Mono"/>
              </a:rPr>
              <a:t>}</a:t>
            </a:r>
            <a:br>
              <a:rPr kumimoji="0" lang="fr-FR" altLang="fr-FR" sz="2400" b="0" i="0" u="none" strike="noStrike" cap="none" normalizeH="0" baseline="0">
                <a:ln>
                  <a:noFill/>
                </a:ln>
                <a:solidFill>
                  <a:srgbClr val="A9B7C6"/>
                </a:solidFill>
                <a:effectLst/>
                <a:latin typeface="JetBrains Mono"/>
              </a:rPr>
            </a:br>
            <a:r>
              <a:rPr kumimoji="0" lang="fr-FR" altLang="fr-FR" sz="2400" b="0" i="0" u="none" strike="noStrike" cap="none" normalizeH="0" baseline="0">
                <a:ln>
                  <a:noFill/>
                </a:ln>
                <a:solidFill>
                  <a:srgbClr val="A9B7C6"/>
                </a:solidFill>
                <a:effectLst/>
                <a:latin typeface="JetBrains Mono"/>
              </a:rPr>
              <a:t>  </a:t>
            </a:r>
            <a:r>
              <a:rPr kumimoji="0" lang="fr-FR" altLang="fr-FR" sz="2400" b="0" i="0" u="none" strike="noStrike" cap="none" normalizeH="0" baseline="0">
                <a:ln>
                  <a:noFill/>
                </a:ln>
                <a:solidFill>
                  <a:srgbClr val="E8BF6A"/>
                </a:solidFill>
                <a:effectLst/>
                <a:latin typeface="JetBrains Mono"/>
              </a:rPr>
              <a:t>&lt;/h1&gt;</a:t>
            </a:r>
            <a:br>
              <a:rPr kumimoji="0" lang="fr-FR" altLang="fr-FR" sz="2400" b="0" i="0" u="none" strike="noStrike" cap="none" normalizeH="0" baseline="0">
                <a:ln>
                  <a:noFill/>
                </a:ln>
                <a:solidFill>
                  <a:srgbClr val="E8BF6A"/>
                </a:solidFill>
                <a:effectLst/>
                <a:latin typeface="JetBrains Mono"/>
              </a:rPr>
            </a:br>
            <a:r>
              <a:rPr kumimoji="0" lang="fr-FR" altLang="fr-FR" sz="2400" b="0" i="0" u="none" strike="noStrike" cap="none" normalizeH="0" baseline="0">
                <a:ln>
                  <a:noFill/>
                </a:ln>
                <a:solidFill>
                  <a:srgbClr val="A9B7C6"/>
                </a:solidFill>
                <a:effectLst/>
                <a:latin typeface="JetBrains Mono"/>
              </a:rPr>
              <a:t>)</a:t>
            </a:r>
            <a:r>
              <a:rPr kumimoji="0" lang="fr-FR" altLang="fr-FR" sz="2400" b="0" i="0" u="none" strike="noStrike" cap="none" normalizeH="0" baseline="0">
                <a:ln>
                  <a:noFill/>
                </a:ln>
                <a:solidFill>
                  <a:srgbClr val="CC7832"/>
                </a:solidFill>
                <a:effectLst/>
                <a:latin typeface="JetBrains Mono"/>
              </a:rPr>
              <a:t>;</a:t>
            </a:r>
            <a:endParaRPr kumimoji="0" lang="fr-FR" altLang="fr-FR" sz="2400" b="0" i="0" u="none" strike="noStrike" cap="none" normalizeH="0" baseline="0">
              <a:ln>
                <a:noFill/>
              </a:ln>
              <a:solidFill>
                <a:schemeClr val="tx1"/>
              </a:solidFill>
              <a:effectLst/>
              <a:latin typeface="Arial" panose="020B0604020202020204" pitchFamily="34" charset="0"/>
            </a:endParaRPr>
          </a:p>
        </p:txBody>
      </p:sp>
      <p:sp>
        <p:nvSpPr>
          <p:cNvPr id="65" name="Rectangle : coins arrondis 64">
            <a:extLst>
              <a:ext uri="{FF2B5EF4-FFF2-40B4-BE49-F238E27FC236}">
                <a16:creationId xmlns:a16="http://schemas.microsoft.com/office/drawing/2014/main" id="{823060AF-4A1F-4CD4-9153-E52C949CDC28}"/>
              </a:ext>
            </a:extLst>
          </p:cNvPr>
          <p:cNvSpPr/>
          <p:nvPr/>
        </p:nvSpPr>
        <p:spPr>
          <a:xfrm>
            <a:off x="9270153" y="2591611"/>
            <a:ext cx="1283855" cy="695359"/>
          </a:xfrm>
          <a:prstGeom prst="roundRect">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Rectangle : coins arrondis 65">
            <a:extLst>
              <a:ext uri="{FF2B5EF4-FFF2-40B4-BE49-F238E27FC236}">
                <a16:creationId xmlns:a16="http://schemas.microsoft.com/office/drawing/2014/main" id="{1181663C-08E7-4EC2-A78D-51A13BDF3048}"/>
              </a:ext>
            </a:extLst>
          </p:cNvPr>
          <p:cNvSpPr/>
          <p:nvPr/>
        </p:nvSpPr>
        <p:spPr>
          <a:xfrm>
            <a:off x="6238851" y="3176138"/>
            <a:ext cx="2558472" cy="1657928"/>
          </a:xfrm>
          <a:prstGeom prst="roundRect">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ZoneTexte 66">
            <a:extLst>
              <a:ext uri="{FF2B5EF4-FFF2-40B4-BE49-F238E27FC236}">
                <a16:creationId xmlns:a16="http://schemas.microsoft.com/office/drawing/2014/main" id="{CAE3F9CA-7C80-4B2A-9147-C0E64313EAB2}"/>
              </a:ext>
            </a:extLst>
          </p:cNvPr>
          <p:cNvSpPr txBox="1"/>
          <p:nvPr/>
        </p:nvSpPr>
        <p:spPr>
          <a:xfrm>
            <a:off x="9524794" y="2124363"/>
            <a:ext cx="774571" cy="369332"/>
          </a:xfrm>
          <a:prstGeom prst="rect">
            <a:avLst/>
          </a:prstGeom>
          <a:noFill/>
        </p:spPr>
        <p:txBody>
          <a:bodyPr wrap="none" rtlCol="0">
            <a:spAutoFit/>
          </a:bodyPr>
          <a:lstStyle/>
          <a:p>
            <a:r>
              <a:rPr lang="fr-FR"/>
              <a:t>Inputs</a:t>
            </a:r>
          </a:p>
        </p:txBody>
      </p:sp>
      <p:sp>
        <p:nvSpPr>
          <p:cNvPr id="68" name="ZoneTexte 67">
            <a:extLst>
              <a:ext uri="{FF2B5EF4-FFF2-40B4-BE49-F238E27FC236}">
                <a16:creationId xmlns:a16="http://schemas.microsoft.com/office/drawing/2014/main" id="{AEC6C36B-EF32-4CF1-AA61-EF83556550E1}"/>
              </a:ext>
            </a:extLst>
          </p:cNvPr>
          <p:cNvSpPr txBox="1"/>
          <p:nvPr/>
        </p:nvSpPr>
        <p:spPr>
          <a:xfrm>
            <a:off x="6339270" y="4889473"/>
            <a:ext cx="2357633" cy="369332"/>
          </a:xfrm>
          <a:prstGeom prst="rect">
            <a:avLst/>
          </a:prstGeom>
          <a:noFill/>
        </p:spPr>
        <p:txBody>
          <a:bodyPr wrap="none" rtlCol="0">
            <a:spAutoFit/>
          </a:bodyPr>
          <a:lstStyle/>
          <a:p>
            <a:r>
              <a:rPr lang="fr-FR"/>
              <a:t>Output: </a:t>
            </a:r>
            <a:r>
              <a:rPr lang="fr-FR" err="1"/>
              <a:t>view</a:t>
            </a:r>
            <a:r>
              <a:rPr lang="fr-FR"/>
              <a:t> to </a:t>
            </a:r>
            <a:r>
              <a:rPr lang="fr-FR" err="1"/>
              <a:t>render</a:t>
            </a:r>
            <a:endParaRPr lang="fr-FR"/>
          </a:p>
        </p:txBody>
      </p:sp>
    </p:spTree>
    <p:extLst>
      <p:ext uri="{BB962C8B-B14F-4D97-AF65-F5344CB8AC3E}">
        <p14:creationId xmlns:p14="http://schemas.microsoft.com/office/powerpoint/2010/main" val="4047209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FFEA221E-B7B7-42AD-92F3-E89821982581}"/>
              </a:ext>
            </a:extLst>
          </p:cNvPr>
          <p:cNvSpPr>
            <a:spLocks noGrp="1"/>
          </p:cNvSpPr>
          <p:nvPr>
            <p:ph type="title"/>
          </p:nvPr>
        </p:nvSpPr>
        <p:spPr/>
        <p:txBody>
          <a:bodyPr/>
          <a:lstStyle/>
          <a:p>
            <a:r>
              <a:rPr lang="fr-FR" err="1"/>
              <a:t>after</a:t>
            </a:r>
            <a:endParaRPr lang="en-US"/>
          </a:p>
        </p:txBody>
      </p:sp>
      <p:sp>
        <p:nvSpPr>
          <p:cNvPr id="11" name="Rectangle 1">
            <a:extLst>
              <a:ext uri="{FF2B5EF4-FFF2-40B4-BE49-F238E27FC236}">
                <a16:creationId xmlns:a16="http://schemas.microsoft.com/office/drawing/2014/main" id="{A750385A-6AC2-4B8C-A043-C4E41E4E7884}"/>
              </a:ext>
            </a:extLst>
          </p:cNvPr>
          <p:cNvSpPr>
            <a:spLocks noChangeArrowheads="1"/>
          </p:cNvSpPr>
          <p:nvPr/>
        </p:nvSpPr>
        <p:spPr bwMode="auto">
          <a:xfrm>
            <a:off x="2179781" y="2939948"/>
            <a:ext cx="7684655" cy="2862322"/>
          </a:xfrm>
          <a:prstGeom prst="rect">
            <a:avLst/>
          </a:prstGeom>
          <a:solidFill>
            <a:srgbClr val="292A3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a:ln>
                  <a:noFill/>
                </a:ln>
                <a:solidFill>
                  <a:srgbClr val="F97BB0"/>
                </a:solidFill>
                <a:effectLst/>
                <a:latin typeface="Arial Unicode MS" panose="020B0604020202020204" pitchFamily="34" charset="-128"/>
              </a:rPr>
              <a:t>const </a:t>
            </a:r>
            <a:r>
              <a:rPr kumimoji="0" lang="en-US" altLang="en-US" b="0" i="0" u="none" strike="noStrike" cap="none" normalizeH="0" baseline="0" err="1">
                <a:ln>
                  <a:noFill/>
                </a:ln>
                <a:solidFill>
                  <a:srgbClr val="75C2B3"/>
                </a:solidFill>
                <a:effectLst/>
                <a:latin typeface="Arial Unicode MS" panose="020B0604020202020204" pitchFamily="34" charset="-128"/>
              </a:rPr>
              <a:t>findUser</a:t>
            </a:r>
            <a:r>
              <a:rPr kumimoji="0" lang="en-US" altLang="en-US" b="0" i="0" u="none" strike="noStrike" cap="none" normalizeH="0" baseline="0">
                <a:ln>
                  <a:noFill/>
                </a:ln>
                <a:solidFill>
                  <a:srgbClr val="75C2B3"/>
                </a:solidFill>
                <a:effectLst/>
                <a:latin typeface="Arial Unicode MS" panose="020B0604020202020204" pitchFamily="34" charset="-128"/>
              </a:rPr>
              <a:t> </a:t>
            </a:r>
            <a:r>
              <a:rPr kumimoji="0" lang="en-US" altLang="en-US" b="0" i="0" u="none" strike="noStrike" cap="none" normalizeH="0" baseline="0">
                <a:ln>
                  <a:noFill/>
                </a:ln>
                <a:solidFill>
                  <a:srgbClr val="DFDFE0"/>
                </a:solidFill>
                <a:effectLst/>
                <a:latin typeface="Arial Unicode MS" panose="020B0604020202020204" pitchFamily="34" charset="-128"/>
              </a:rPr>
              <a:t>= (</a:t>
            </a:r>
            <a:r>
              <a:rPr kumimoji="0" lang="en-US" altLang="en-US" b="0" i="0" u="none" strike="noStrike" cap="none" normalizeH="0" baseline="0">
                <a:ln>
                  <a:noFill/>
                </a:ln>
                <a:solidFill>
                  <a:srgbClr val="FCFCFC"/>
                </a:solidFill>
                <a:effectLst/>
                <a:latin typeface="Arial Unicode MS" panose="020B0604020202020204" pitchFamily="34" charset="-128"/>
              </a:rPr>
              <a:t>users</a:t>
            </a:r>
            <a:r>
              <a:rPr kumimoji="0" lang="en-US" altLang="en-US" b="0" i="0" u="none" strike="noStrike" cap="none" normalizeH="0" baseline="0">
                <a:ln>
                  <a:noFill/>
                </a:ln>
                <a:solidFill>
                  <a:srgbClr val="DFDFE0"/>
                </a:solidFill>
                <a:effectLst/>
                <a:latin typeface="Arial Unicode MS" panose="020B0604020202020204" pitchFamily="34" charset="-128"/>
              </a:rPr>
              <a:t>, </a:t>
            </a:r>
            <a:r>
              <a:rPr kumimoji="0" lang="en-US" altLang="en-US" b="0" i="0" u="none" strike="noStrike" cap="none" normalizeH="0" baseline="0">
                <a:ln>
                  <a:noFill/>
                </a:ln>
                <a:solidFill>
                  <a:srgbClr val="FCFCFC"/>
                </a:solidFill>
                <a:effectLst/>
                <a:latin typeface="Arial Unicode MS" panose="020B0604020202020204" pitchFamily="34" charset="-128"/>
              </a:rPr>
              <a:t>item</a:t>
            </a:r>
            <a:r>
              <a:rPr kumimoji="0" lang="en-US" altLang="en-US" b="0" i="0" u="none" strike="noStrike" cap="none" normalizeH="0" baseline="0">
                <a:ln>
                  <a:noFill/>
                </a:ln>
                <a:solidFill>
                  <a:srgbClr val="DFDFE0"/>
                </a:solidFill>
                <a:effectLst/>
                <a:latin typeface="Arial Unicode MS" panose="020B0604020202020204" pitchFamily="34" charset="-128"/>
              </a:rPr>
              <a:t>) =&gt; {</a:t>
            </a:r>
            <a:br>
              <a:rPr kumimoji="0" lang="en-US" altLang="en-US" b="0" i="0" u="none" strike="noStrike" cap="none" normalizeH="0" baseline="0">
                <a:ln>
                  <a:noFill/>
                </a:ln>
                <a:solidFill>
                  <a:srgbClr val="DFDFE0"/>
                </a:solidFill>
                <a:effectLst/>
                <a:latin typeface="Arial Unicode MS" panose="020B0604020202020204" pitchFamily="34" charset="-128"/>
              </a:rPr>
            </a:br>
            <a:r>
              <a:rPr kumimoji="0" lang="en-US" altLang="en-US" b="0" i="0" u="none" strike="noStrike" cap="none" normalizeH="0" baseline="0">
                <a:ln>
                  <a:noFill/>
                </a:ln>
                <a:solidFill>
                  <a:srgbClr val="DFDFE0"/>
                </a:solidFill>
                <a:effectLst/>
                <a:latin typeface="Arial Unicode MS" panose="020B0604020202020204" pitchFamily="34" charset="-128"/>
              </a:rPr>
              <a:t>  </a:t>
            </a:r>
            <a:r>
              <a:rPr kumimoji="0" lang="en-US" altLang="en-US" b="0" i="0" u="none" strike="noStrike" cap="none" normalizeH="0" baseline="0">
                <a:ln>
                  <a:noFill/>
                </a:ln>
                <a:solidFill>
                  <a:srgbClr val="7F8C99"/>
                </a:solidFill>
                <a:effectLst/>
                <a:latin typeface="Arial Unicode MS" panose="020B0604020202020204" pitchFamily="34" charset="-128"/>
              </a:rPr>
              <a:t>// Create </a:t>
            </a:r>
            <a:r>
              <a:rPr lang="en-US" altLang="en-US">
                <a:solidFill>
                  <a:srgbClr val="7F8C99"/>
                </a:solidFill>
                <a:latin typeface="Arial Unicode MS" panose="020B0604020202020204" pitchFamily="34" charset="-128"/>
              </a:rPr>
              <a:t>a shallow </a:t>
            </a:r>
            <a:r>
              <a:rPr kumimoji="0" lang="en-US" altLang="en-US" b="0" i="0" u="none" strike="noStrike" cap="none" normalizeH="0" baseline="0">
                <a:ln>
                  <a:noFill/>
                </a:ln>
                <a:solidFill>
                  <a:srgbClr val="7F8C99"/>
                </a:solidFill>
                <a:effectLst/>
                <a:latin typeface="Arial Unicode MS" panose="020B0604020202020204" pitchFamily="34" charset="-128"/>
              </a:rPr>
              <a:t>copy of users array and then reverse</a:t>
            </a:r>
            <a:br>
              <a:rPr kumimoji="0" lang="en-US" altLang="en-US" b="0" i="0" u="none" strike="noStrike" cap="none" normalizeH="0" baseline="0">
                <a:ln>
                  <a:noFill/>
                </a:ln>
                <a:solidFill>
                  <a:srgbClr val="7F8C99"/>
                </a:solidFill>
                <a:effectLst/>
                <a:latin typeface="Arial Unicode MS" panose="020B0604020202020204" pitchFamily="34" charset="-128"/>
              </a:rPr>
            </a:br>
            <a:r>
              <a:rPr kumimoji="0" lang="en-US" altLang="en-US" b="0" i="0" u="none" strike="noStrike" cap="none" normalizeH="0" baseline="0">
                <a:ln>
                  <a:noFill/>
                </a:ln>
                <a:solidFill>
                  <a:srgbClr val="7F8C99"/>
                </a:solidFill>
                <a:effectLst/>
                <a:latin typeface="Arial Unicode MS" panose="020B0604020202020204" pitchFamily="34" charset="-128"/>
              </a:rPr>
              <a:t>  </a:t>
            </a:r>
            <a:r>
              <a:rPr kumimoji="0" lang="en-US" altLang="en-US" b="1" i="0" u="none" strike="noStrike" cap="none" normalizeH="0" baseline="0">
                <a:ln>
                  <a:noFill/>
                </a:ln>
                <a:solidFill>
                  <a:srgbClr val="F97BB0"/>
                </a:solidFill>
                <a:effectLst/>
                <a:latin typeface="Arial Unicode MS" panose="020B0604020202020204" pitchFamily="34" charset="-128"/>
              </a:rPr>
              <a:t>const </a:t>
            </a:r>
            <a:r>
              <a:rPr kumimoji="0" lang="en-US" altLang="en-US" b="0" i="0" u="none" strike="noStrike" cap="none" normalizeH="0" baseline="0" err="1">
                <a:ln>
                  <a:noFill/>
                </a:ln>
                <a:solidFill>
                  <a:srgbClr val="FCFCFC"/>
                </a:solidFill>
                <a:effectLst/>
                <a:latin typeface="Arial Unicode MS" panose="020B0604020202020204" pitchFamily="34" charset="-128"/>
              </a:rPr>
              <a:t>reversedUsers</a:t>
            </a:r>
            <a:r>
              <a:rPr kumimoji="0" lang="en-US" altLang="en-US" b="0" i="0" u="none" strike="noStrike" cap="none" normalizeH="0" baseline="0">
                <a:ln>
                  <a:noFill/>
                </a:ln>
                <a:solidFill>
                  <a:srgbClr val="FCFCFC"/>
                </a:solidFill>
                <a:effectLst/>
                <a:latin typeface="Arial Unicode MS" panose="020B0604020202020204" pitchFamily="34" charset="-128"/>
              </a:rPr>
              <a:t> </a:t>
            </a:r>
            <a:r>
              <a:rPr kumimoji="0" lang="en-US" altLang="en-US" b="0" i="0" u="none" strike="noStrike" cap="none" normalizeH="0" baseline="0">
                <a:ln>
                  <a:noFill/>
                </a:ln>
                <a:solidFill>
                  <a:srgbClr val="DFDFE0"/>
                </a:solidFill>
                <a:effectLst/>
                <a:latin typeface="Arial Unicode MS" panose="020B0604020202020204" pitchFamily="34" charset="-128"/>
              </a:rPr>
              <a:t>= [...</a:t>
            </a:r>
            <a:r>
              <a:rPr kumimoji="0" lang="en-US" altLang="en-US" b="0" i="0" u="none" strike="noStrike" cap="none" normalizeH="0" baseline="0">
                <a:ln>
                  <a:noFill/>
                </a:ln>
                <a:solidFill>
                  <a:srgbClr val="FCFCFC"/>
                </a:solidFill>
                <a:effectLst/>
                <a:latin typeface="Arial Unicode MS" panose="020B0604020202020204" pitchFamily="34" charset="-128"/>
              </a:rPr>
              <a:t>users</a:t>
            </a:r>
            <a:r>
              <a:rPr kumimoji="0" lang="en-US" altLang="en-US" b="0" i="0" u="none" strike="noStrike" cap="none" normalizeH="0" baseline="0">
                <a:ln>
                  <a:noFill/>
                </a:ln>
                <a:solidFill>
                  <a:srgbClr val="DFDFE0"/>
                </a:solidFill>
                <a:effectLst/>
                <a:latin typeface="Arial Unicode MS" panose="020B0604020202020204" pitchFamily="34" charset="-128"/>
              </a:rPr>
              <a:t>, ].</a:t>
            </a:r>
            <a:r>
              <a:rPr kumimoji="0" lang="en-US" altLang="en-US" b="0" i="0" u="none" strike="noStrike" cap="none" normalizeH="0" baseline="0">
                <a:ln>
                  <a:noFill/>
                </a:ln>
                <a:solidFill>
                  <a:srgbClr val="75C2B3"/>
                </a:solidFill>
                <a:effectLst/>
                <a:latin typeface="Arial Unicode MS" panose="020B0604020202020204" pitchFamily="34" charset="-128"/>
              </a:rPr>
              <a:t>reverse</a:t>
            </a:r>
            <a:r>
              <a:rPr kumimoji="0" lang="en-US" altLang="en-US" b="0" i="0" u="none" strike="noStrike" cap="none" normalizeH="0" baseline="0">
                <a:ln>
                  <a:noFill/>
                </a:ln>
                <a:solidFill>
                  <a:srgbClr val="DFDFE0"/>
                </a:solidFill>
                <a:effectLst/>
                <a:latin typeface="Arial Unicode MS" panose="020B0604020202020204" pitchFamily="34" charset="-128"/>
              </a:rPr>
              <a:t>();</a:t>
            </a:r>
            <a:br>
              <a:rPr kumimoji="0" lang="en-US" altLang="en-US" b="0" i="0" u="none" strike="noStrike" cap="none" normalizeH="0" baseline="0">
                <a:ln>
                  <a:noFill/>
                </a:ln>
                <a:solidFill>
                  <a:srgbClr val="DFDFE0"/>
                </a:solidFill>
                <a:effectLst/>
                <a:latin typeface="Arial Unicode MS" panose="020B0604020202020204" pitchFamily="34" charset="-128"/>
              </a:rPr>
            </a:br>
            <a:br>
              <a:rPr kumimoji="0" lang="en-US" altLang="en-US" b="0" i="0" u="none" strike="noStrike" cap="none" normalizeH="0" baseline="0">
                <a:ln>
                  <a:noFill/>
                </a:ln>
                <a:solidFill>
                  <a:srgbClr val="DFDFE0"/>
                </a:solidFill>
                <a:effectLst/>
                <a:latin typeface="Arial Unicode MS" panose="020B0604020202020204" pitchFamily="34" charset="-128"/>
              </a:rPr>
            </a:br>
            <a:r>
              <a:rPr kumimoji="0" lang="en-US" altLang="en-US" b="0" i="0" u="none" strike="noStrike" cap="none" normalizeH="0" baseline="0">
                <a:ln>
                  <a:noFill/>
                </a:ln>
                <a:solidFill>
                  <a:srgbClr val="DFDFE0"/>
                </a:solidFill>
                <a:effectLst/>
                <a:latin typeface="Arial Unicode MS" panose="020B0604020202020204" pitchFamily="34" charset="-128"/>
              </a:rPr>
              <a:t>  </a:t>
            </a:r>
            <a:r>
              <a:rPr kumimoji="0" lang="en-US" altLang="en-US" b="0" i="0" u="none" strike="noStrike" cap="none" normalizeH="0" baseline="0">
                <a:ln>
                  <a:noFill/>
                </a:ln>
                <a:solidFill>
                  <a:srgbClr val="7F8C99"/>
                </a:solidFill>
                <a:effectLst/>
                <a:latin typeface="Arial Unicode MS" panose="020B0604020202020204" pitchFamily="34" charset="-128"/>
              </a:rPr>
              <a:t>// Find the element in the cloned array</a:t>
            </a:r>
            <a:br>
              <a:rPr kumimoji="0" lang="en-US" altLang="en-US" b="0" i="0" u="none" strike="noStrike" cap="none" normalizeH="0" baseline="0">
                <a:ln>
                  <a:noFill/>
                </a:ln>
                <a:solidFill>
                  <a:srgbClr val="7F8C99"/>
                </a:solidFill>
                <a:effectLst/>
                <a:latin typeface="Arial Unicode MS" panose="020B0604020202020204" pitchFamily="34" charset="-128"/>
              </a:rPr>
            </a:br>
            <a:r>
              <a:rPr kumimoji="0" lang="en-US" altLang="en-US" b="0" i="0" u="none" strike="noStrike" cap="none" normalizeH="0" baseline="0">
                <a:ln>
                  <a:noFill/>
                </a:ln>
                <a:solidFill>
                  <a:srgbClr val="7F8C99"/>
                </a:solidFill>
                <a:effectLst/>
                <a:latin typeface="Arial Unicode MS" panose="020B0604020202020204" pitchFamily="34" charset="-128"/>
              </a:rPr>
              <a:t>  </a:t>
            </a:r>
            <a:r>
              <a:rPr kumimoji="0" lang="en-US" altLang="en-US" b="1" i="0" u="none" strike="noStrike" cap="none" normalizeH="0" baseline="0">
                <a:ln>
                  <a:noFill/>
                </a:ln>
                <a:solidFill>
                  <a:srgbClr val="F97BB0"/>
                </a:solidFill>
                <a:effectLst/>
                <a:latin typeface="Arial Unicode MS" panose="020B0604020202020204" pitchFamily="34" charset="-128"/>
              </a:rPr>
              <a:t>const </a:t>
            </a:r>
            <a:r>
              <a:rPr kumimoji="0" lang="en-US" altLang="en-US" b="0" i="0" u="none" strike="noStrike" cap="none" normalizeH="0" baseline="0">
                <a:ln>
                  <a:noFill/>
                </a:ln>
                <a:solidFill>
                  <a:srgbClr val="FCFCFC"/>
                </a:solidFill>
                <a:effectLst/>
                <a:latin typeface="Arial Unicode MS" panose="020B0604020202020204" pitchFamily="34" charset="-128"/>
              </a:rPr>
              <a:t>found </a:t>
            </a:r>
            <a:r>
              <a:rPr kumimoji="0" lang="en-US" altLang="en-US" b="0" i="0" u="none" strike="noStrike" cap="none" normalizeH="0" baseline="0">
                <a:ln>
                  <a:noFill/>
                </a:ln>
                <a:solidFill>
                  <a:srgbClr val="DFDFE0"/>
                </a:solidFill>
                <a:effectLst/>
                <a:latin typeface="Arial Unicode MS" panose="020B0604020202020204" pitchFamily="34" charset="-128"/>
              </a:rPr>
              <a:t>= </a:t>
            </a:r>
            <a:r>
              <a:rPr kumimoji="0" lang="en-US" altLang="en-US" b="0" i="0" u="none" strike="noStrike" cap="none" normalizeH="0" baseline="0" err="1">
                <a:ln>
                  <a:noFill/>
                </a:ln>
                <a:solidFill>
                  <a:srgbClr val="FCFCFC"/>
                </a:solidFill>
                <a:effectLst/>
                <a:latin typeface="Arial Unicode MS" panose="020B0604020202020204" pitchFamily="34" charset="-128"/>
              </a:rPr>
              <a:t>reversedUsers</a:t>
            </a:r>
            <a:r>
              <a:rPr kumimoji="0" lang="en-US" altLang="en-US" b="0" i="0" u="none" strike="noStrike" cap="none" normalizeH="0" baseline="0" err="1">
                <a:ln>
                  <a:noFill/>
                </a:ln>
                <a:solidFill>
                  <a:srgbClr val="DFDFE0"/>
                </a:solidFill>
                <a:effectLst/>
                <a:latin typeface="Arial Unicode MS" panose="020B0604020202020204" pitchFamily="34" charset="-128"/>
              </a:rPr>
              <a:t>.</a:t>
            </a:r>
            <a:r>
              <a:rPr kumimoji="0" lang="en-US" altLang="en-US" b="0" i="0" u="none" strike="noStrike" cap="none" normalizeH="0" baseline="0" err="1">
                <a:ln>
                  <a:noFill/>
                </a:ln>
                <a:solidFill>
                  <a:srgbClr val="75C2B3"/>
                </a:solidFill>
                <a:effectLst/>
                <a:latin typeface="Arial Unicode MS" panose="020B0604020202020204" pitchFamily="34" charset="-128"/>
              </a:rPr>
              <a:t>find</a:t>
            </a:r>
            <a:r>
              <a:rPr kumimoji="0" lang="en-US" altLang="en-US" b="0" i="0" u="none" strike="noStrike" cap="none" normalizeH="0" baseline="0">
                <a:ln>
                  <a:noFill/>
                </a:ln>
                <a:solidFill>
                  <a:srgbClr val="DFDFE0"/>
                </a:solidFill>
                <a:effectLst/>
                <a:latin typeface="Arial Unicode MS" panose="020B0604020202020204" pitchFamily="34" charset="-128"/>
              </a:rPr>
              <a:t>((</a:t>
            </a:r>
            <a:r>
              <a:rPr kumimoji="0" lang="en-US" altLang="en-US" b="0" i="0" u="none" strike="noStrike" cap="none" normalizeH="0" baseline="0">
                <a:ln>
                  <a:noFill/>
                </a:ln>
                <a:solidFill>
                  <a:srgbClr val="FCFCFC"/>
                </a:solidFill>
                <a:effectLst/>
                <a:latin typeface="Arial Unicode MS" panose="020B0604020202020204" pitchFamily="34" charset="-128"/>
              </a:rPr>
              <a:t>user</a:t>
            </a:r>
            <a:r>
              <a:rPr kumimoji="0" lang="en-US" altLang="en-US" b="0" i="0" u="none" strike="noStrike" cap="none" normalizeH="0" baseline="0">
                <a:ln>
                  <a:noFill/>
                </a:ln>
                <a:solidFill>
                  <a:srgbClr val="DFDFE0"/>
                </a:solidFill>
                <a:effectLst/>
                <a:latin typeface="Arial Unicode MS" panose="020B0604020202020204" pitchFamily="34" charset="-128"/>
              </a:rPr>
              <a:t>) =&gt; </a:t>
            </a:r>
            <a:r>
              <a:rPr kumimoji="0" lang="en-US" altLang="en-US" b="0" i="0" u="none" strike="noStrike" cap="none" normalizeH="0" baseline="0">
                <a:ln>
                  <a:noFill/>
                </a:ln>
                <a:solidFill>
                  <a:srgbClr val="FCFCFC"/>
                </a:solidFill>
                <a:effectLst/>
                <a:latin typeface="Arial Unicode MS" panose="020B0604020202020204" pitchFamily="34" charset="-128"/>
              </a:rPr>
              <a:t>user </a:t>
            </a:r>
            <a:r>
              <a:rPr kumimoji="0" lang="en-US" altLang="en-US" b="0" i="0" u="none" strike="noStrike" cap="none" normalizeH="0" baseline="0">
                <a:ln>
                  <a:noFill/>
                </a:ln>
                <a:solidFill>
                  <a:srgbClr val="DFDFE0"/>
                </a:solidFill>
                <a:effectLst/>
                <a:latin typeface="Arial Unicode MS" panose="020B0604020202020204" pitchFamily="34" charset="-128"/>
              </a:rPr>
              <a:t>=== </a:t>
            </a:r>
            <a:r>
              <a:rPr kumimoji="0" lang="en-US" altLang="en-US" b="0" i="0" u="none" strike="noStrike" cap="none" normalizeH="0" baseline="0">
                <a:ln>
                  <a:noFill/>
                </a:ln>
                <a:solidFill>
                  <a:srgbClr val="FCFCFC"/>
                </a:solidFill>
                <a:effectLst/>
                <a:latin typeface="Arial Unicode MS" panose="020B0604020202020204" pitchFamily="34" charset="-128"/>
              </a:rPr>
              <a:t>item</a:t>
            </a:r>
            <a:r>
              <a:rPr kumimoji="0" lang="en-US" altLang="en-US" b="0" i="0" u="none" strike="noStrike" cap="none" normalizeH="0" baseline="0">
                <a:ln>
                  <a:noFill/>
                </a:ln>
                <a:solidFill>
                  <a:srgbClr val="DFDFE0"/>
                </a:solidFill>
                <a:effectLst/>
                <a:latin typeface="Arial Unicode MS" panose="020B0604020202020204" pitchFamily="34" charset="-128"/>
              </a:rPr>
              <a:t>);</a:t>
            </a:r>
            <a:br>
              <a:rPr kumimoji="0" lang="en-US" altLang="en-US" b="0" i="0" u="none" strike="noStrike" cap="none" normalizeH="0" baseline="0">
                <a:ln>
                  <a:noFill/>
                </a:ln>
                <a:solidFill>
                  <a:srgbClr val="DFDFE0"/>
                </a:solidFill>
                <a:effectLst/>
                <a:latin typeface="Arial Unicode MS" panose="020B0604020202020204" pitchFamily="34" charset="-128"/>
              </a:rPr>
            </a:br>
            <a:br>
              <a:rPr kumimoji="0" lang="en-US" altLang="en-US" b="0" i="0" u="none" strike="noStrike" cap="none" normalizeH="0" baseline="0">
                <a:ln>
                  <a:noFill/>
                </a:ln>
                <a:solidFill>
                  <a:srgbClr val="DFDFE0"/>
                </a:solidFill>
                <a:effectLst/>
                <a:latin typeface="Arial Unicode MS" panose="020B0604020202020204" pitchFamily="34" charset="-128"/>
              </a:rPr>
            </a:br>
            <a:r>
              <a:rPr kumimoji="0" lang="en-US" altLang="en-US" b="0" i="0" u="none" strike="noStrike" cap="none" normalizeH="0" baseline="0">
                <a:ln>
                  <a:noFill/>
                </a:ln>
                <a:solidFill>
                  <a:srgbClr val="DFDFE0"/>
                </a:solidFill>
                <a:effectLst/>
                <a:latin typeface="Arial Unicode MS" panose="020B0604020202020204" pitchFamily="34" charset="-128"/>
              </a:rPr>
              <a:t>  </a:t>
            </a:r>
            <a:r>
              <a:rPr kumimoji="0" lang="en-US" altLang="en-US" b="0" i="0" u="none" strike="noStrike" cap="none" normalizeH="0" baseline="0">
                <a:ln>
                  <a:noFill/>
                </a:ln>
                <a:solidFill>
                  <a:srgbClr val="7F8C99"/>
                </a:solidFill>
                <a:effectLst/>
                <a:latin typeface="Arial Unicode MS" panose="020B0604020202020204" pitchFamily="34" charset="-128"/>
              </a:rPr>
              <a:t>// Return the found element</a:t>
            </a:r>
            <a:br>
              <a:rPr kumimoji="0" lang="en-US" altLang="en-US" b="0" i="0" u="none" strike="noStrike" cap="none" normalizeH="0" baseline="0">
                <a:ln>
                  <a:noFill/>
                </a:ln>
                <a:solidFill>
                  <a:srgbClr val="7F8C99"/>
                </a:solidFill>
                <a:effectLst/>
                <a:latin typeface="Arial Unicode MS" panose="020B0604020202020204" pitchFamily="34" charset="-128"/>
              </a:rPr>
            </a:br>
            <a:r>
              <a:rPr kumimoji="0" lang="en-US" altLang="en-US" b="0" i="0" u="none" strike="noStrike" cap="none" normalizeH="0" baseline="0">
                <a:ln>
                  <a:noFill/>
                </a:ln>
                <a:solidFill>
                  <a:srgbClr val="7F8C99"/>
                </a:solidFill>
                <a:effectLst/>
                <a:latin typeface="Arial Unicode MS" panose="020B0604020202020204" pitchFamily="34" charset="-128"/>
              </a:rPr>
              <a:t>  </a:t>
            </a:r>
            <a:r>
              <a:rPr kumimoji="0" lang="en-US" altLang="en-US" b="1" i="0" u="none" strike="noStrike" cap="none" normalizeH="0" baseline="0">
                <a:ln>
                  <a:noFill/>
                </a:ln>
                <a:solidFill>
                  <a:srgbClr val="F97BB0"/>
                </a:solidFill>
                <a:effectLst/>
                <a:latin typeface="Arial Unicode MS" panose="020B0604020202020204" pitchFamily="34" charset="-128"/>
              </a:rPr>
              <a:t>return </a:t>
            </a:r>
            <a:r>
              <a:rPr kumimoji="0" lang="en-US" altLang="en-US" b="0" i="0" u="none" strike="noStrike" cap="none" normalizeH="0" baseline="0">
                <a:ln>
                  <a:noFill/>
                </a:ln>
                <a:solidFill>
                  <a:srgbClr val="FCFCFC"/>
                </a:solidFill>
                <a:effectLst/>
                <a:latin typeface="Arial Unicode MS" panose="020B0604020202020204" pitchFamily="34" charset="-128"/>
              </a:rPr>
              <a:t>found</a:t>
            </a:r>
            <a:r>
              <a:rPr kumimoji="0" lang="en-US" altLang="en-US" b="0" i="0" u="none" strike="noStrike" cap="none" normalizeH="0" baseline="0">
                <a:ln>
                  <a:noFill/>
                </a:ln>
                <a:solidFill>
                  <a:srgbClr val="DFDFE0"/>
                </a:solidFill>
                <a:effectLst/>
                <a:latin typeface="Arial Unicode MS" panose="020B0604020202020204" pitchFamily="34" charset="-128"/>
              </a:rPr>
              <a:t>;</a:t>
            </a:r>
            <a:br>
              <a:rPr kumimoji="0" lang="en-US" altLang="en-US" b="0" i="0" u="none" strike="noStrike" cap="none" normalizeH="0" baseline="0">
                <a:ln>
                  <a:noFill/>
                </a:ln>
                <a:solidFill>
                  <a:srgbClr val="DFDFE0"/>
                </a:solidFill>
                <a:effectLst/>
                <a:latin typeface="Arial Unicode MS" panose="020B0604020202020204" pitchFamily="34" charset="-128"/>
              </a:rPr>
            </a:br>
            <a:r>
              <a:rPr kumimoji="0" lang="en-US" altLang="en-US" b="0" i="0" u="none" strike="noStrike" cap="none" normalizeH="0" baseline="0">
                <a:ln>
                  <a:noFill/>
                </a:ln>
                <a:solidFill>
                  <a:srgbClr val="DFDFE0"/>
                </a:solidFill>
                <a:effectLst/>
                <a:latin typeface="Arial Unicode MS" panose="020B0604020202020204" pitchFamily="34" charset="-128"/>
              </a:rPr>
              <a:t>};</a:t>
            </a:r>
            <a:endParaRPr kumimoji="0" lang="en-US" altLang="en-US" b="0" i="0" u="none" strike="noStrike" cap="none" normalizeH="0" baseline="0">
              <a:ln>
                <a:noFill/>
              </a:ln>
              <a:solidFill>
                <a:schemeClr val="tx1"/>
              </a:solidFill>
              <a:effectLst/>
              <a:latin typeface="Arial" panose="020B0604020202020204" pitchFamily="34" charset="0"/>
            </a:endParaRPr>
          </a:p>
        </p:txBody>
      </p:sp>
      <p:sp>
        <p:nvSpPr>
          <p:cNvPr id="12" name="Rectangle 11">
            <a:extLst>
              <a:ext uri="{FF2B5EF4-FFF2-40B4-BE49-F238E27FC236}">
                <a16:creationId xmlns:a16="http://schemas.microsoft.com/office/drawing/2014/main" id="{43F717B5-DE29-498B-A0D7-730D581B1E30}"/>
              </a:ext>
            </a:extLst>
          </p:cNvPr>
          <p:cNvSpPr/>
          <p:nvPr/>
        </p:nvSpPr>
        <p:spPr>
          <a:xfrm>
            <a:off x="1746352" y="3253509"/>
            <a:ext cx="5731164" cy="718127"/>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0E25FA4-E1B5-42BD-BD89-FF3A2036214E}"/>
              </a:ext>
            </a:extLst>
          </p:cNvPr>
          <p:cNvSpPr/>
          <p:nvPr/>
        </p:nvSpPr>
        <p:spPr>
          <a:xfrm>
            <a:off x="1746352" y="4943763"/>
            <a:ext cx="5731164" cy="718127"/>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que 15" descr="Badge Tick1 avec un remplissage uni">
            <a:extLst>
              <a:ext uri="{FF2B5EF4-FFF2-40B4-BE49-F238E27FC236}">
                <a16:creationId xmlns:a16="http://schemas.microsoft.com/office/drawing/2014/main" id="{99AD7EEE-A583-46B6-932C-B248F5088D7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97865" y="2028549"/>
            <a:ext cx="914400" cy="914400"/>
          </a:xfrm>
          <a:prstGeom prst="rect">
            <a:avLst/>
          </a:prstGeom>
        </p:spPr>
      </p:pic>
    </p:spTree>
    <p:extLst>
      <p:ext uri="{BB962C8B-B14F-4D97-AF65-F5344CB8AC3E}">
        <p14:creationId xmlns:p14="http://schemas.microsoft.com/office/powerpoint/2010/main" val="397257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FFEA221E-B7B7-42AD-92F3-E89821982581}"/>
              </a:ext>
            </a:extLst>
          </p:cNvPr>
          <p:cNvSpPr>
            <a:spLocks noGrp="1"/>
          </p:cNvSpPr>
          <p:nvPr>
            <p:ph type="title"/>
          </p:nvPr>
        </p:nvSpPr>
        <p:spPr/>
        <p:txBody>
          <a:bodyPr/>
          <a:lstStyle/>
          <a:p>
            <a:r>
              <a:rPr lang="fr-FR" err="1"/>
              <a:t>after</a:t>
            </a:r>
            <a:endParaRPr lang="en-US"/>
          </a:p>
        </p:txBody>
      </p:sp>
      <p:pic>
        <p:nvPicPr>
          <p:cNvPr id="16" name="Graphique 15" descr="Badge Tick1 avec un remplissage uni">
            <a:extLst>
              <a:ext uri="{FF2B5EF4-FFF2-40B4-BE49-F238E27FC236}">
                <a16:creationId xmlns:a16="http://schemas.microsoft.com/office/drawing/2014/main" id="{99AD7EEE-A583-46B6-932C-B248F5088D7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97865" y="2028549"/>
            <a:ext cx="914400" cy="914400"/>
          </a:xfrm>
          <a:prstGeom prst="rect">
            <a:avLst/>
          </a:prstGeom>
        </p:spPr>
      </p:pic>
      <p:sp>
        <p:nvSpPr>
          <p:cNvPr id="2" name="Rectangle 1">
            <a:extLst>
              <a:ext uri="{FF2B5EF4-FFF2-40B4-BE49-F238E27FC236}">
                <a16:creationId xmlns:a16="http://schemas.microsoft.com/office/drawing/2014/main" id="{59DCA083-7D60-4F49-80FB-ADD425FFFFEF}"/>
              </a:ext>
            </a:extLst>
          </p:cNvPr>
          <p:cNvSpPr>
            <a:spLocks noChangeArrowheads="1"/>
          </p:cNvSpPr>
          <p:nvPr/>
        </p:nvSpPr>
        <p:spPr bwMode="auto">
          <a:xfrm>
            <a:off x="1084933" y="3253508"/>
            <a:ext cx="10011537" cy="2062103"/>
          </a:xfrm>
          <a:prstGeom prst="rect">
            <a:avLst/>
          </a:prstGeom>
          <a:solidFill>
            <a:srgbClr val="292A3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F97BB0"/>
                </a:solidFill>
                <a:effectLst/>
                <a:latin typeface="Arial Unicode MS" panose="020B0604020202020204" pitchFamily="34" charset="-128"/>
              </a:rPr>
              <a:t>const </a:t>
            </a:r>
            <a:r>
              <a:rPr kumimoji="0" lang="en-US" altLang="en-US" sz="1600" b="0" i="0" u="none" strike="noStrike" cap="none" normalizeH="0" baseline="0">
                <a:ln>
                  <a:noFill/>
                </a:ln>
                <a:solidFill>
                  <a:srgbClr val="75C2B3"/>
                </a:solidFill>
                <a:effectLst/>
                <a:latin typeface="Arial Unicode MS" panose="020B0604020202020204" pitchFamily="34" charset="-128"/>
              </a:rPr>
              <a:t>calculatePriceWithTax1 </a:t>
            </a:r>
            <a:r>
              <a:rPr kumimoji="0" lang="en-US" altLang="en-US" sz="1600" b="0" i="0" u="none" strike="noStrike" cap="none" normalizeH="0" baseline="0">
                <a:ln>
                  <a:noFill/>
                </a:ln>
                <a:solidFill>
                  <a:srgbClr val="DFDFE0"/>
                </a:solidFill>
                <a:effectLst/>
                <a:latin typeface="Arial Unicode MS" panose="020B0604020202020204" pitchFamily="34" charset="-128"/>
              </a:rPr>
              <a:t>= (</a:t>
            </a:r>
            <a:r>
              <a:rPr kumimoji="0" lang="en-US" altLang="en-US" sz="1600" b="0" i="0" u="none" strike="noStrike" cap="none" normalizeH="0" baseline="0" err="1">
                <a:ln>
                  <a:noFill/>
                </a:ln>
                <a:solidFill>
                  <a:srgbClr val="FCFCFC"/>
                </a:solidFill>
                <a:effectLst/>
                <a:latin typeface="Arial Unicode MS" panose="020B0604020202020204" pitchFamily="34" charset="-128"/>
              </a:rPr>
              <a:t>productPrice</a:t>
            </a:r>
            <a:r>
              <a:rPr kumimoji="0" lang="en-US" altLang="en-US" sz="1600" b="0" i="0" u="none" strike="noStrike" cap="none" normalizeH="0" baseline="0">
                <a:ln>
                  <a:noFill/>
                </a:ln>
                <a:solidFill>
                  <a:srgbClr val="DFDFE0"/>
                </a:solidFill>
                <a:effectLst/>
                <a:latin typeface="Arial Unicode MS" panose="020B0604020202020204" pitchFamily="34" charset="-128"/>
              </a:rPr>
              <a:t>, </a:t>
            </a:r>
            <a:r>
              <a:rPr kumimoji="0" lang="en-US" altLang="en-US" sz="1600" b="0" i="0" u="none" strike="noStrike" cap="none" normalizeH="0" baseline="0">
                <a:ln>
                  <a:noFill/>
                </a:ln>
                <a:solidFill>
                  <a:srgbClr val="FCFCFC"/>
                </a:solidFill>
                <a:effectLst/>
                <a:latin typeface="Arial Unicode MS" panose="020B0604020202020204" pitchFamily="34" charset="-128"/>
              </a:rPr>
              <a:t>tax</a:t>
            </a:r>
            <a:r>
              <a:rPr kumimoji="0" lang="en-US" altLang="en-US" sz="1600" b="0" i="0" u="none" strike="noStrike" cap="none" normalizeH="0" baseline="0">
                <a:ln>
                  <a:noFill/>
                </a:ln>
                <a:solidFill>
                  <a:srgbClr val="DFDFE0"/>
                </a:solidFill>
                <a:effectLst/>
                <a:latin typeface="Arial Unicode MS" panose="020B0604020202020204" pitchFamily="34" charset="-128"/>
              </a:rPr>
              <a:t>) =&gt; (</a:t>
            </a:r>
            <a:r>
              <a:rPr kumimoji="0" lang="en-US" altLang="en-US" sz="1600" b="0" i="0" u="none" strike="noStrike" cap="none" normalizeH="0" baseline="0" err="1">
                <a:ln>
                  <a:noFill/>
                </a:ln>
                <a:solidFill>
                  <a:srgbClr val="FCFCFC"/>
                </a:solidFill>
                <a:effectLst/>
                <a:latin typeface="Arial Unicode MS" panose="020B0604020202020204" pitchFamily="34" charset="-128"/>
              </a:rPr>
              <a:t>productPrice</a:t>
            </a:r>
            <a:r>
              <a:rPr kumimoji="0" lang="en-US" altLang="en-US" sz="1600" b="0" i="0" u="none" strike="noStrike" cap="none" normalizeH="0" baseline="0">
                <a:ln>
                  <a:noFill/>
                </a:ln>
                <a:solidFill>
                  <a:srgbClr val="FCFCFC"/>
                </a:solidFill>
                <a:effectLst/>
                <a:latin typeface="Arial Unicode MS" panose="020B0604020202020204" pitchFamily="34" charset="-128"/>
              </a:rPr>
              <a:t> </a:t>
            </a:r>
            <a:r>
              <a:rPr kumimoji="0" lang="en-US" altLang="en-US" sz="1600" b="0" i="0" u="none" strike="noStrike" cap="none" normalizeH="0" baseline="0">
                <a:ln>
                  <a:noFill/>
                </a:ln>
                <a:solidFill>
                  <a:srgbClr val="DFDFE0"/>
                </a:solidFill>
                <a:effectLst/>
                <a:latin typeface="Arial Unicode MS" panose="020B0604020202020204" pitchFamily="34" charset="-128"/>
              </a:rPr>
              <a:t>* </a:t>
            </a:r>
            <a:r>
              <a:rPr kumimoji="0" lang="en-US" altLang="en-US" sz="1600" b="0" i="0" u="none" strike="noStrike" cap="none" normalizeH="0" baseline="0">
                <a:ln>
                  <a:noFill/>
                </a:ln>
                <a:solidFill>
                  <a:srgbClr val="FCFCFC"/>
                </a:solidFill>
                <a:effectLst/>
                <a:latin typeface="Arial Unicode MS" panose="020B0604020202020204" pitchFamily="34" charset="-128"/>
              </a:rPr>
              <a:t>tax</a:t>
            </a:r>
            <a:r>
              <a:rPr kumimoji="0" lang="en-US" altLang="en-US" sz="1600" b="0" i="0" u="none" strike="noStrike" cap="none" normalizeH="0" baseline="0">
                <a:ln>
                  <a:noFill/>
                </a:ln>
                <a:solidFill>
                  <a:srgbClr val="DFDFE0"/>
                </a:solidFill>
                <a:effectLst/>
                <a:latin typeface="Arial Unicode MS" panose="020B0604020202020204" pitchFamily="34" charset="-128"/>
              </a:rPr>
              <a:t>) / </a:t>
            </a:r>
            <a:r>
              <a:rPr kumimoji="0" lang="en-US" altLang="en-US" sz="1600" b="0" i="0" u="none" strike="noStrike" cap="none" normalizeH="0" baseline="0">
                <a:ln>
                  <a:noFill/>
                </a:ln>
                <a:solidFill>
                  <a:srgbClr val="D7C781"/>
                </a:solidFill>
                <a:effectLst/>
                <a:latin typeface="Arial Unicode MS" panose="020B0604020202020204" pitchFamily="34" charset="-128"/>
              </a:rPr>
              <a:t>100 </a:t>
            </a:r>
            <a:r>
              <a:rPr kumimoji="0" lang="en-US" altLang="en-US" sz="1600" b="0" i="0" u="none" strike="noStrike" cap="none" normalizeH="0" baseline="0">
                <a:ln>
                  <a:noFill/>
                </a:ln>
                <a:solidFill>
                  <a:srgbClr val="DFDFE0"/>
                </a:solidFill>
                <a:effectLst/>
                <a:latin typeface="Arial Unicode MS" panose="020B0604020202020204" pitchFamily="34" charset="-128"/>
              </a:rPr>
              <a:t>+ </a:t>
            </a:r>
            <a:r>
              <a:rPr kumimoji="0" lang="en-US" altLang="en-US" sz="1600" b="0" i="0" u="none" strike="noStrike" cap="none" normalizeH="0" baseline="0" err="1">
                <a:ln>
                  <a:noFill/>
                </a:ln>
                <a:solidFill>
                  <a:srgbClr val="FCFCFC"/>
                </a:solidFill>
                <a:effectLst/>
                <a:latin typeface="Arial Unicode MS" panose="020B0604020202020204" pitchFamily="34" charset="-128"/>
              </a:rPr>
              <a:t>productPrice</a:t>
            </a:r>
            <a:r>
              <a:rPr kumimoji="0" lang="en-US" altLang="en-US" sz="1600" b="0" i="0" u="none" strike="noStrike" cap="none" normalizeH="0" baseline="0">
                <a:ln>
                  <a:noFill/>
                </a:ln>
                <a:solidFill>
                  <a:srgbClr val="DFDFE0"/>
                </a:solidFill>
                <a:effectLst/>
                <a:latin typeface="Arial Unicode MS" panose="020B0604020202020204" pitchFamily="34" charset="-128"/>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a:solidFill>
                <a:srgbClr val="DFDFE0"/>
              </a:solidFill>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a:ln>
                  <a:noFill/>
                </a:ln>
                <a:solidFill>
                  <a:srgbClr val="DFDFE0"/>
                </a:solidFill>
                <a:effectLst/>
                <a:latin typeface="Arial Unicode MS" panose="020B0604020202020204" pitchFamily="34" charset="-128"/>
              </a:rPr>
            </a:br>
            <a:r>
              <a:rPr kumimoji="0" lang="en-US" altLang="en-US" sz="1600" b="1" i="0" u="none" strike="noStrike" cap="none" normalizeH="0" baseline="0">
                <a:ln>
                  <a:noFill/>
                </a:ln>
                <a:solidFill>
                  <a:srgbClr val="F97BB0"/>
                </a:solidFill>
                <a:effectLst/>
                <a:latin typeface="Arial Unicode MS" panose="020B0604020202020204" pitchFamily="34" charset="-128"/>
              </a:rPr>
              <a:t>const </a:t>
            </a:r>
            <a:r>
              <a:rPr kumimoji="0" lang="en-US" altLang="en-US" sz="1600" b="0" i="0" u="none" strike="noStrike" cap="none" normalizeH="0" baseline="0">
                <a:ln>
                  <a:noFill/>
                </a:ln>
                <a:solidFill>
                  <a:srgbClr val="75C2B3"/>
                </a:solidFill>
                <a:effectLst/>
                <a:latin typeface="Arial Unicode MS" panose="020B0604020202020204" pitchFamily="34" charset="-128"/>
              </a:rPr>
              <a:t>calculatePriceWithTax2 </a:t>
            </a:r>
            <a:r>
              <a:rPr kumimoji="0" lang="en-US" altLang="en-US" sz="1600" b="0" i="0" u="none" strike="noStrike" cap="none" normalizeH="0" baseline="0">
                <a:ln>
                  <a:noFill/>
                </a:ln>
                <a:solidFill>
                  <a:srgbClr val="DFDFE0"/>
                </a:solidFill>
                <a:effectLst/>
                <a:latin typeface="Arial Unicode MS" panose="020B0604020202020204" pitchFamily="34" charset="-128"/>
              </a:rPr>
              <a:t>= (</a:t>
            </a:r>
            <a:r>
              <a:rPr kumimoji="0" lang="en-US" altLang="en-US" sz="1600" b="0" i="0" u="none" strike="noStrike" cap="none" normalizeH="0" baseline="0" err="1">
                <a:ln>
                  <a:noFill/>
                </a:ln>
                <a:solidFill>
                  <a:srgbClr val="FCFCFC"/>
                </a:solidFill>
                <a:effectLst/>
                <a:latin typeface="Arial Unicode MS" panose="020B0604020202020204" pitchFamily="34" charset="-128"/>
              </a:rPr>
              <a:t>productPrice</a:t>
            </a:r>
            <a:r>
              <a:rPr kumimoji="0" lang="en-US" altLang="en-US" sz="1600" b="0" i="0" u="none" strike="noStrike" cap="none" normalizeH="0" baseline="0">
                <a:ln>
                  <a:noFill/>
                </a:ln>
                <a:solidFill>
                  <a:srgbClr val="DFDFE0"/>
                </a:solidFill>
                <a:effectLst/>
                <a:latin typeface="Arial Unicode MS" panose="020B0604020202020204" pitchFamily="34" charset="-128"/>
              </a:rPr>
              <a:t>) =&gt; {</a:t>
            </a:r>
            <a:br>
              <a:rPr kumimoji="0" lang="en-US" altLang="en-US" sz="1600" b="0" i="0" u="none" strike="noStrike" cap="none" normalizeH="0" baseline="0">
                <a:ln>
                  <a:noFill/>
                </a:ln>
                <a:solidFill>
                  <a:srgbClr val="DFDFE0"/>
                </a:solidFill>
                <a:effectLst/>
                <a:latin typeface="Arial Unicode MS" panose="020B0604020202020204" pitchFamily="34" charset="-128"/>
              </a:rPr>
            </a:br>
            <a:r>
              <a:rPr kumimoji="0" lang="en-US" altLang="en-US" sz="1600" b="0" i="0" u="none" strike="noStrike" cap="none" normalizeH="0" baseline="0">
                <a:ln>
                  <a:noFill/>
                </a:ln>
                <a:solidFill>
                  <a:srgbClr val="DFDFE0"/>
                </a:solidFill>
                <a:effectLst/>
                <a:latin typeface="Arial Unicode MS" panose="020B0604020202020204" pitchFamily="34" charset="-128"/>
              </a:rPr>
              <a:t>  </a:t>
            </a:r>
            <a:r>
              <a:rPr kumimoji="0" lang="en-US" altLang="en-US" sz="1600" b="1" i="0" u="none" strike="noStrike" cap="none" normalizeH="0" baseline="0">
                <a:ln>
                  <a:noFill/>
                </a:ln>
                <a:solidFill>
                  <a:srgbClr val="F97BB0"/>
                </a:solidFill>
                <a:effectLst/>
                <a:latin typeface="Arial Unicode MS" panose="020B0604020202020204" pitchFamily="34" charset="-128"/>
              </a:rPr>
              <a:t>const </a:t>
            </a:r>
            <a:r>
              <a:rPr kumimoji="0" lang="en-US" altLang="en-US" sz="1600" b="0" i="0" u="none" strike="noStrike" cap="none" normalizeH="0" baseline="0">
                <a:ln>
                  <a:noFill/>
                </a:ln>
                <a:solidFill>
                  <a:srgbClr val="FCFCFC"/>
                </a:solidFill>
                <a:effectLst/>
                <a:latin typeface="Arial Unicode MS" panose="020B0604020202020204" pitchFamily="34" charset="-128"/>
              </a:rPr>
              <a:t>tax </a:t>
            </a:r>
            <a:r>
              <a:rPr kumimoji="0" lang="en-US" altLang="en-US" sz="1600" b="0" i="0" u="none" strike="noStrike" cap="none" normalizeH="0" baseline="0">
                <a:ln>
                  <a:noFill/>
                </a:ln>
                <a:solidFill>
                  <a:srgbClr val="DFDFE0"/>
                </a:solidFill>
                <a:effectLst/>
                <a:latin typeface="Arial Unicode MS" panose="020B0604020202020204" pitchFamily="34" charset="-128"/>
              </a:rPr>
              <a:t>= </a:t>
            </a:r>
            <a:r>
              <a:rPr kumimoji="0" lang="en-US" altLang="en-US" sz="1600" b="0" i="0" u="none" strike="noStrike" cap="none" normalizeH="0" baseline="0">
                <a:ln>
                  <a:noFill/>
                </a:ln>
                <a:solidFill>
                  <a:srgbClr val="D7C781"/>
                </a:solidFill>
                <a:effectLst/>
                <a:latin typeface="Arial Unicode MS" panose="020B0604020202020204" pitchFamily="34" charset="-128"/>
              </a:rPr>
              <a:t>20</a:t>
            </a:r>
            <a:r>
              <a:rPr kumimoji="0" lang="en-US" altLang="en-US" sz="1600" b="0" i="0" u="none" strike="noStrike" cap="none" normalizeH="0" baseline="0">
                <a:ln>
                  <a:noFill/>
                </a:ln>
                <a:solidFill>
                  <a:srgbClr val="DFDFE0"/>
                </a:solidFill>
                <a:effectLst/>
                <a:latin typeface="Arial Unicode MS" panose="020B0604020202020204" pitchFamily="34" charset="-128"/>
              </a:rPr>
              <a:t>;</a:t>
            </a:r>
            <a:br>
              <a:rPr kumimoji="0" lang="en-US" altLang="en-US" sz="1600" b="0" i="0" u="none" strike="noStrike" cap="none" normalizeH="0" baseline="0">
                <a:ln>
                  <a:noFill/>
                </a:ln>
                <a:solidFill>
                  <a:srgbClr val="DFDFE0"/>
                </a:solidFill>
                <a:effectLst/>
                <a:latin typeface="Arial Unicode MS" panose="020B0604020202020204" pitchFamily="34" charset="-128"/>
              </a:rPr>
            </a:br>
            <a:r>
              <a:rPr kumimoji="0" lang="en-US" altLang="en-US" sz="1600" b="0" i="0" u="none" strike="noStrike" cap="none" normalizeH="0" baseline="0">
                <a:ln>
                  <a:noFill/>
                </a:ln>
                <a:solidFill>
                  <a:srgbClr val="DFDFE0"/>
                </a:solidFill>
                <a:effectLst/>
                <a:latin typeface="Arial Unicode MS" panose="020B0604020202020204" pitchFamily="34" charset="-128"/>
              </a:rPr>
              <a:t>  </a:t>
            </a:r>
            <a:r>
              <a:rPr kumimoji="0" lang="en-US" altLang="en-US" sz="1600" b="1" i="0" u="none" strike="noStrike" cap="none" normalizeH="0" baseline="0">
                <a:ln>
                  <a:noFill/>
                </a:ln>
                <a:solidFill>
                  <a:srgbClr val="F97BB0"/>
                </a:solidFill>
                <a:effectLst/>
                <a:latin typeface="Arial Unicode MS" panose="020B0604020202020204" pitchFamily="34" charset="-128"/>
              </a:rPr>
              <a:t>return </a:t>
            </a:r>
            <a:r>
              <a:rPr kumimoji="0" lang="en-US" altLang="en-US" sz="1600" b="0" i="0" u="none" strike="noStrike" cap="none" normalizeH="0" baseline="0">
                <a:ln>
                  <a:noFill/>
                </a:ln>
                <a:solidFill>
                  <a:srgbClr val="DFDFE0"/>
                </a:solidFill>
                <a:effectLst/>
                <a:latin typeface="Arial Unicode MS" panose="020B0604020202020204" pitchFamily="34" charset="-128"/>
              </a:rPr>
              <a:t>(</a:t>
            </a:r>
            <a:r>
              <a:rPr kumimoji="0" lang="en-US" altLang="en-US" sz="1600" b="0" i="0" u="none" strike="noStrike" cap="none" normalizeH="0" baseline="0" err="1">
                <a:ln>
                  <a:noFill/>
                </a:ln>
                <a:solidFill>
                  <a:srgbClr val="FCFCFC"/>
                </a:solidFill>
                <a:effectLst/>
                <a:latin typeface="Arial Unicode MS" panose="020B0604020202020204" pitchFamily="34" charset="-128"/>
              </a:rPr>
              <a:t>productPrice</a:t>
            </a:r>
            <a:r>
              <a:rPr kumimoji="0" lang="en-US" altLang="en-US" sz="1600" b="0" i="0" u="none" strike="noStrike" cap="none" normalizeH="0" baseline="0">
                <a:ln>
                  <a:noFill/>
                </a:ln>
                <a:solidFill>
                  <a:srgbClr val="FCFCFC"/>
                </a:solidFill>
                <a:effectLst/>
                <a:latin typeface="Arial Unicode MS" panose="020B0604020202020204" pitchFamily="34" charset="-128"/>
              </a:rPr>
              <a:t> </a:t>
            </a:r>
            <a:r>
              <a:rPr kumimoji="0" lang="en-US" altLang="en-US" sz="1600" b="0" i="0" u="none" strike="noStrike" cap="none" normalizeH="0" baseline="0">
                <a:ln>
                  <a:noFill/>
                </a:ln>
                <a:solidFill>
                  <a:srgbClr val="DFDFE0"/>
                </a:solidFill>
                <a:effectLst/>
                <a:latin typeface="Arial Unicode MS" panose="020B0604020202020204" pitchFamily="34" charset="-128"/>
              </a:rPr>
              <a:t>* </a:t>
            </a:r>
            <a:r>
              <a:rPr kumimoji="0" lang="en-US" altLang="en-US" sz="1600" b="0" i="0" u="none" strike="noStrike" cap="none" normalizeH="0" baseline="0">
                <a:ln>
                  <a:noFill/>
                </a:ln>
                <a:solidFill>
                  <a:srgbClr val="FCFCFC"/>
                </a:solidFill>
                <a:effectLst/>
                <a:latin typeface="Arial Unicode MS" panose="020B0604020202020204" pitchFamily="34" charset="-128"/>
              </a:rPr>
              <a:t>tax</a:t>
            </a:r>
            <a:r>
              <a:rPr kumimoji="0" lang="en-US" altLang="en-US" sz="1600" b="0" i="0" u="none" strike="noStrike" cap="none" normalizeH="0" baseline="0">
                <a:ln>
                  <a:noFill/>
                </a:ln>
                <a:solidFill>
                  <a:srgbClr val="DFDFE0"/>
                </a:solidFill>
                <a:effectLst/>
                <a:latin typeface="Arial Unicode MS" panose="020B0604020202020204" pitchFamily="34" charset="-128"/>
              </a:rPr>
              <a:t>) / </a:t>
            </a:r>
            <a:r>
              <a:rPr kumimoji="0" lang="en-US" altLang="en-US" sz="1600" b="0" i="0" u="none" strike="noStrike" cap="none" normalizeH="0" baseline="0">
                <a:ln>
                  <a:noFill/>
                </a:ln>
                <a:solidFill>
                  <a:srgbClr val="D7C781"/>
                </a:solidFill>
                <a:effectLst/>
                <a:latin typeface="Arial Unicode MS" panose="020B0604020202020204" pitchFamily="34" charset="-128"/>
              </a:rPr>
              <a:t>100 </a:t>
            </a:r>
            <a:r>
              <a:rPr kumimoji="0" lang="en-US" altLang="en-US" sz="1600" b="0" i="0" u="none" strike="noStrike" cap="none" normalizeH="0" baseline="0">
                <a:ln>
                  <a:noFill/>
                </a:ln>
                <a:solidFill>
                  <a:srgbClr val="DFDFE0"/>
                </a:solidFill>
                <a:effectLst/>
                <a:latin typeface="Arial Unicode MS" panose="020B0604020202020204" pitchFamily="34" charset="-128"/>
              </a:rPr>
              <a:t>+ </a:t>
            </a:r>
            <a:r>
              <a:rPr kumimoji="0" lang="en-US" altLang="en-US" sz="1600" b="0" i="0" u="none" strike="noStrike" cap="none" normalizeH="0" baseline="0" err="1">
                <a:ln>
                  <a:noFill/>
                </a:ln>
                <a:solidFill>
                  <a:srgbClr val="FCFCFC"/>
                </a:solidFill>
                <a:effectLst/>
                <a:latin typeface="Arial Unicode MS" panose="020B0604020202020204" pitchFamily="34" charset="-128"/>
              </a:rPr>
              <a:t>productPrice</a:t>
            </a:r>
            <a:r>
              <a:rPr kumimoji="0" lang="en-US" altLang="en-US" sz="1600" b="0" i="0" u="none" strike="noStrike" cap="none" normalizeH="0" baseline="0">
                <a:ln>
                  <a:noFill/>
                </a:ln>
                <a:solidFill>
                  <a:srgbClr val="DFDFE0"/>
                </a:solidFill>
                <a:effectLst/>
                <a:latin typeface="Arial Unicode MS" panose="020B0604020202020204" pitchFamily="34" charset="-128"/>
              </a:rPr>
              <a:t>;</a:t>
            </a:r>
            <a:br>
              <a:rPr kumimoji="0" lang="en-US" altLang="en-US" sz="1600" b="0" i="0" u="none" strike="noStrike" cap="none" normalizeH="0" baseline="0">
                <a:ln>
                  <a:noFill/>
                </a:ln>
                <a:solidFill>
                  <a:srgbClr val="DFDFE0"/>
                </a:solidFill>
                <a:effectLst/>
                <a:latin typeface="Arial Unicode MS" panose="020B0604020202020204" pitchFamily="34" charset="-128"/>
              </a:rPr>
            </a:br>
            <a:r>
              <a:rPr kumimoji="0" lang="en-US" altLang="en-US" sz="1600" b="0" i="0" u="none" strike="noStrike" cap="none" normalizeH="0" baseline="0">
                <a:ln>
                  <a:noFill/>
                </a:ln>
                <a:solidFill>
                  <a:srgbClr val="DFDFE0"/>
                </a:solidFill>
                <a:effectLst/>
                <a:latin typeface="Arial Unicode MS" panose="020B0604020202020204" pitchFamily="34" charset="-128"/>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0AEDC41A-004A-4F21-A0CE-D5B9C07032BB}"/>
              </a:ext>
            </a:extLst>
          </p:cNvPr>
          <p:cNvSpPr/>
          <p:nvPr/>
        </p:nvSpPr>
        <p:spPr>
          <a:xfrm>
            <a:off x="4100945" y="3069936"/>
            <a:ext cx="1191491" cy="718127"/>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6AD759F-C8AB-41F9-B8F4-D32689653AF1}"/>
              </a:ext>
            </a:extLst>
          </p:cNvPr>
          <p:cNvSpPr/>
          <p:nvPr/>
        </p:nvSpPr>
        <p:spPr>
          <a:xfrm>
            <a:off x="905163" y="4284559"/>
            <a:ext cx="2059710" cy="278205"/>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82408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7A26E9-59A2-44E7-B04C-58F2BB966286}"/>
              </a:ext>
            </a:extLst>
          </p:cNvPr>
          <p:cNvSpPr>
            <a:spLocks noGrp="1"/>
          </p:cNvSpPr>
          <p:nvPr>
            <p:ph type="title"/>
          </p:nvPr>
        </p:nvSpPr>
        <p:spPr/>
        <p:txBody>
          <a:bodyPr anchor="ctr"/>
          <a:lstStyle/>
          <a:p>
            <a:r>
              <a:rPr lang="fr-FR" err="1"/>
              <a:t>after</a:t>
            </a:r>
            <a:endParaRPr lang="en-US"/>
          </a:p>
        </p:txBody>
      </p:sp>
      <p:sp>
        <p:nvSpPr>
          <p:cNvPr id="4" name="Rectangle 2">
            <a:extLst>
              <a:ext uri="{FF2B5EF4-FFF2-40B4-BE49-F238E27FC236}">
                <a16:creationId xmlns:a16="http://schemas.microsoft.com/office/drawing/2014/main" id="{02CFECFA-8693-4F6C-96F3-F22451C9B094}"/>
              </a:ext>
            </a:extLst>
          </p:cNvPr>
          <p:cNvSpPr>
            <a:spLocks noChangeArrowheads="1"/>
          </p:cNvSpPr>
          <p:nvPr/>
        </p:nvSpPr>
        <p:spPr bwMode="auto">
          <a:xfrm>
            <a:off x="2724047" y="2528976"/>
            <a:ext cx="6733309" cy="3139321"/>
          </a:xfrm>
          <a:prstGeom prst="rect">
            <a:avLst/>
          </a:prstGeom>
          <a:solidFill>
            <a:srgbClr val="292A3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a:ln>
                <a:noFill/>
              </a:ln>
              <a:solidFill>
                <a:srgbClr val="F97BB0"/>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a:ln>
                  <a:noFill/>
                </a:ln>
                <a:solidFill>
                  <a:srgbClr val="F97BB0"/>
                </a:solidFill>
                <a:effectLst/>
                <a:latin typeface="Arial Unicode MS" panose="020B0604020202020204" pitchFamily="34" charset="-128"/>
              </a:rPr>
              <a:t>const </a:t>
            </a:r>
            <a:r>
              <a:rPr kumimoji="0" lang="en-US" altLang="en-US" b="0" i="0" u="none" strike="noStrike" cap="none" normalizeH="0" baseline="0" err="1">
                <a:ln>
                  <a:noFill/>
                </a:ln>
                <a:solidFill>
                  <a:srgbClr val="75C2B3"/>
                </a:solidFill>
                <a:effectLst/>
                <a:latin typeface="Arial Unicode MS" panose="020B0604020202020204" pitchFamily="34" charset="-128"/>
              </a:rPr>
              <a:t>addToCart</a:t>
            </a:r>
            <a:r>
              <a:rPr kumimoji="0" lang="en-US" altLang="en-US" b="0" i="0" u="none" strike="noStrike" cap="none" normalizeH="0" baseline="0">
                <a:ln>
                  <a:noFill/>
                </a:ln>
                <a:solidFill>
                  <a:srgbClr val="75C2B3"/>
                </a:solidFill>
                <a:effectLst/>
                <a:latin typeface="Arial Unicode MS" panose="020B0604020202020204" pitchFamily="34" charset="-128"/>
              </a:rPr>
              <a:t> </a:t>
            </a:r>
            <a:r>
              <a:rPr kumimoji="0" lang="en-US" altLang="en-US" b="0" i="0" u="none" strike="noStrike" cap="none" normalizeH="0" baseline="0">
                <a:ln>
                  <a:noFill/>
                </a:ln>
                <a:solidFill>
                  <a:srgbClr val="DFDFE0"/>
                </a:solidFill>
                <a:effectLst/>
                <a:latin typeface="Arial Unicode MS" panose="020B0604020202020204" pitchFamily="34" charset="-128"/>
              </a:rPr>
              <a:t>= (</a:t>
            </a:r>
            <a:r>
              <a:rPr kumimoji="0" lang="en-US" altLang="en-US" b="0" i="0" u="none" strike="noStrike" cap="none" normalizeH="0" baseline="0">
                <a:ln>
                  <a:noFill/>
                </a:ln>
                <a:solidFill>
                  <a:srgbClr val="FCFCFC"/>
                </a:solidFill>
                <a:effectLst/>
                <a:latin typeface="Arial Unicode MS" panose="020B0604020202020204" pitchFamily="34" charset="-128"/>
              </a:rPr>
              <a:t>cart</a:t>
            </a:r>
            <a:r>
              <a:rPr kumimoji="0" lang="en-US" altLang="en-US" b="0" i="0" u="none" strike="noStrike" cap="none" normalizeH="0" baseline="0">
                <a:ln>
                  <a:noFill/>
                </a:ln>
                <a:solidFill>
                  <a:srgbClr val="DFDFE0"/>
                </a:solidFill>
                <a:effectLst/>
                <a:latin typeface="Arial Unicode MS" panose="020B0604020202020204" pitchFamily="34" charset="-128"/>
              </a:rPr>
              <a:t>, </a:t>
            </a:r>
            <a:r>
              <a:rPr kumimoji="0" lang="en-US" altLang="en-US" b="0" i="0" u="none" strike="noStrike" cap="none" normalizeH="0" baseline="0">
                <a:ln>
                  <a:noFill/>
                </a:ln>
                <a:solidFill>
                  <a:srgbClr val="FCFCFC"/>
                </a:solidFill>
                <a:effectLst/>
                <a:latin typeface="Arial Unicode MS" panose="020B0604020202020204" pitchFamily="34" charset="-128"/>
              </a:rPr>
              <a:t>item</a:t>
            </a:r>
            <a:r>
              <a:rPr kumimoji="0" lang="en-US" altLang="en-US" b="0" i="0" u="none" strike="noStrike" cap="none" normalizeH="0" baseline="0">
                <a:ln>
                  <a:noFill/>
                </a:ln>
                <a:solidFill>
                  <a:srgbClr val="DFDFE0"/>
                </a:solidFill>
                <a:effectLst/>
                <a:latin typeface="Arial Unicode MS" panose="020B0604020202020204" pitchFamily="34" charset="-128"/>
              </a:rPr>
              <a:t>, </a:t>
            </a:r>
            <a:r>
              <a:rPr kumimoji="0" lang="en-US" altLang="en-US" b="0" i="0" u="none" strike="noStrike" cap="none" normalizeH="0" baseline="0">
                <a:ln>
                  <a:noFill/>
                </a:ln>
                <a:solidFill>
                  <a:srgbClr val="FCFCFC"/>
                </a:solidFill>
                <a:effectLst/>
                <a:latin typeface="Arial Unicode MS" panose="020B0604020202020204" pitchFamily="34" charset="-128"/>
              </a:rPr>
              <a:t>quantity</a:t>
            </a:r>
            <a:r>
              <a:rPr kumimoji="0" lang="en-US" altLang="en-US" b="0" i="0" u="none" strike="noStrike" cap="none" normalizeH="0" baseline="0">
                <a:ln>
                  <a:noFill/>
                </a:ln>
                <a:solidFill>
                  <a:srgbClr val="DFDFE0"/>
                </a:solidFill>
                <a:effectLst/>
                <a:latin typeface="Arial Unicode MS" panose="020B0604020202020204" pitchFamily="34" charset="-128"/>
              </a:rPr>
              <a:t>) =&gt; ({</a:t>
            </a:r>
            <a:br>
              <a:rPr kumimoji="0" lang="en-US" altLang="en-US" b="0" i="0" u="none" strike="noStrike" cap="none" normalizeH="0" baseline="0">
                <a:ln>
                  <a:noFill/>
                </a:ln>
                <a:solidFill>
                  <a:srgbClr val="DFDFE0"/>
                </a:solidFill>
                <a:effectLst/>
                <a:latin typeface="Arial Unicode MS" panose="020B0604020202020204" pitchFamily="34" charset="-128"/>
              </a:rPr>
            </a:br>
            <a:r>
              <a:rPr kumimoji="0" lang="en-US" altLang="en-US" b="0" i="0" u="none" strike="noStrike" cap="none" normalizeH="0" baseline="0">
                <a:ln>
                  <a:noFill/>
                </a:ln>
                <a:solidFill>
                  <a:srgbClr val="DFDFE0"/>
                </a:solidFill>
                <a:effectLst/>
                <a:latin typeface="Arial Unicode MS" panose="020B0604020202020204" pitchFamily="34" charset="-128"/>
              </a:rPr>
              <a:t>  ...</a:t>
            </a:r>
            <a:r>
              <a:rPr kumimoji="0" lang="en-US" altLang="en-US" b="0" i="0" u="none" strike="noStrike" cap="none" normalizeH="0" baseline="0">
                <a:ln>
                  <a:noFill/>
                </a:ln>
                <a:solidFill>
                  <a:srgbClr val="FCFCFC"/>
                </a:solidFill>
                <a:effectLst/>
                <a:latin typeface="Arial Unicode MS" panose="020B0604020202020204" pitchFamily="34" charset="-128"/>
              </a:rPr>
              <a:t>cart</a:t>
            </a:r>
            <a:r>
              <a:rPr kumimoji="0" lang="en-US" altLang="en-US" b="0" i="0" u="none" strike="noStrike" cap="none" normalizeH="0" baseline="0">
                <a:ln>
                  <a:noFill/>
                </a:ln>
                <a:solidFill>
                  <a:srgbClr val="DFDFE0"/>
                </a:solidFill>
                <a:effectLst/>
                <a:latin typeface="Arial Unicode MS" panose="020B0604020202020204" pitchFamily="34" charset="-128"/>
              </a:rPr>
              <a:t>,</a:t>
            </a:r>
            <a:br>
              <a:rPr kumimoji="0" lang="en-US" altLang="en-US" b="0" i="0" u="none" strike="noStrike" cap="none" normalizeH="0" baseline="0">
                <a:ln>
                  <a:noFill/>
                </a:ln>
                <a:solidFill>
                  <a:srgbClr val="DFDFE0"/>
                </a:solidFill>
                <a:effectLst/>
                <a:latin typeface="Arial Unicode MS" panose="020B0604020202020204" pitchFamily="34" charset="-128"/>
              </a:rPr>
            </a:br>
            <a:r>
              <a:rPr kumimoji="0" lang="en-US" altLang="en-US" b="0" i="0" u="none" strike="noStrike" cap="none" normalizeH="0" baseline="0">
                <a:ln>
                  <a:noFill/>
                </a:ln>
                <a:solidFill>
                  <a:srgbClr val="DFDFE0"/>
                </a:solidFill>
                <a:effectLst/>
                <a:latin typeface="Arial Unicode MS" panose="020B0604020202020204" pitchFamily="34" charset="-128"/>
              </a:rPr>
              <a:t>  </a:t>
            </a:r>
            <a:r>
              <a:rPr kumimoji="0" lang="en-US" altLang="en-US" b="0" i="0" u="none" strike="noStrike" cap="none" normalizeH="0" baseline="0">
                <a:ln>
                  <a:noFill/>
                </a:ln>
                <a:solidFill>
                  <a:srgbClr val="49B0CE"/>
                </a:solidFill>
                <a:effectLst/>
                <a:latin typeface="Arial Unicode MS" panose="020B0604020202020204" pitchFamily="34" charset="-128"/>
              </a:rPr>
              <a:t>items</a:t>
            </a:r>
            <a:r>
              <a:rPr kumimoji="0" lang="en-US" altLang="en-US" b="0" i="0" u="none" strike="noStrike" cap="none" normalizeH="0" baseline="0">
                <a:ln>
                  <a:noFill/>
                </a:ln>
                <a:solidFill>
                  <a:srgbClr val="DFDFE0"/>
                </a:solidFill>
                <a:effectLst/>
                <a:latin typeface="Arial Unicode MS" panose="020B0604020202020204" pitchFamily="34" charset="-128"/>
              </a:rPr>
              <a:t>: [</a:t>
            </a:r>
            <a:br>
              <a:rPr kumimoji="0" lang="en-US" altLang="en-US" b="0" i="0" u="none" strike="noStrike" cap="none" normalizeH="0" baseline="0">
                <a:ln>
                  <a:noFill/>
                </a:ln>
                <a:solidFill>
                  <a:srgbClr val="DFDFE0"/>
                </a:solidFill>
                <a:effectLst/>
                <a:latin typeface="Arial Unicode MS" panose="020B0604020202020204" pitchFamily="34" charset="-128"/>
              </a:rPr>
            </a:br>
            <a:r>
              <a:rPr kumimoji="0" lang="en-US" altLang="en-US" b="0" i="0" u="none" strike="noStrike" cap="none" normalizeH="0" baseline="0">
                <a:ln>
                  <a:noFill/>
                </a:ln>
                <a:solidFill>
                  <a:srgbClr val="DFDFE0"/>
                </a:solidFill>
                <a:effectLst/>
                <a:latin typeface="Arial Unicode MS" panose="020B0604020202020204" pitchFamily="34" charset="-128"/>
              </a:rPr>
              <a:t>    ...</a:t>
            </a:r>
            <a:r>
              <a:rPr kumimoji="0" lang="en-US" altLang="en-US" b="0" i="0" u="none" strike="noStrike" cap="none" normalizeH="0" baseline="0" err="1">
                <a:ln>
                  <a:noFill/>
                </a:ln>
                <a:solidFill>
                  <a:srgbClr val="FCFCFC"/>
                </a:solidFill>
                <a:effectLst/>
                <a:latin typeface="Arial Unicode MS" panose="020B0604020202020204" pitchFamily="34" charset="-128"/>
              </a:rPr>
              <a:t>cart</a:t>
            </a:r>
            <a:r>
              <a:rPr kumimoji="0" lang="en-US" altLang="en-US" b="0" i="0" u="none" strike="noStrike" cap="none" normalizeH="0" baseline="0" err="1">
                <a:ln>
                  <a:noFill/>
                </a:ln>
                <a:solidFill>
                  <a:srgbClr val="DFDFE0"/>
                </a:solidFill>
                <a:effectLst/>
                <a:latin typeface="Arial Unicode MS" panose="020B0604020202020204" pitchFamily="34" charset="-128"/>
              </a:rPr>
              <a:t>.</a:t>
            </a:r>
            <a:r>
              <a:rPr kumimoji="0" lang="en-US" altLang="en-US" b="0" i="0" u="none" strike="noStrike" cap="none" normalizeH="0" baseline="0" err="1">
                <a:ln>
                  <a:noFill/>
                </a:ln>
                <a:solidFill>
                  <a:srgbClr val="49B0CE"/>
                </a:solidFill>
                <a:effectLst/>
                <a:latin typeface="Arial Unicode MS" panose="020B0604020202020204" pitchFamily="34" charset="-128"/>
              </a:rPr>
              <a:t>items</a:t>
            </a:r>
            <a:r>
              <a:rPr kumimoji="0" lang="en-US" altLang="en-US" b="0" i="0" u="none" strike="noStrike" cap="none" normalizeH="0" baseline="0">
                <a:ln>
                  <a:noFill/>
                </a:ln>
                <a:solidFill>
                  <a:srgbClr val="DFDFE0"/>
                </a:solidFill>
                <a:effectLst/>
                <a:latin typeface="Arial Unicode MS" panose="020B0604020202020204" pitchFamily="34" charset="-128"/>
              </a:rPr>
              <a:t>,</a:t>
            </a:r>
            <a:br>
              <a:rPr kumimoji="0" lang="en-US" altLang="en-US" b="0" i="0" u="none" strike="noStrike" cap="none" normalizeH="0" baseline="0">
                <a:ln>
                  <a:noFill/>
                </a:ln>
                <a:solidFill>
                  <a:srgbClr val="DFDFE0"/>
                </a:solidFill>
                <a:effectLst/>
                <a:latin typeface="Arial Unicode MS" panose="020B0604020202020204" pitchFamily="34" charset="-128"/>
              </a:rPr>
            </a:br>
            <a:r>
              <a:rPr kumimoji="0" lang="en-US" altLang="en-US" b="0" i="0" u="none" strike="noStrike" cap="none" normalizeH="0" baseline="0">
                <a:ln>
                  <a:noFill/>
                </a:ln>
                <a:solidFill>
                  <a:srgbClr val="DFDFE0"/>
                </a:solidFill>
                <a:effectLst/>
                <a:latin typeface="Arial Unicode MS" panose="020B0604020202020204" pitchFamily="34" charset="-128"/>
              </a:rPr>
              <a:t>    {</a:t>
            </a:r>
            <a:br>
              <a:rPr kumimoji="0" lang="en-US" altLang="en-US" b="0" i="0" u="none" strike="noStrike" cap="none" normalizeH="0" baseline="0">
                <a:ln>
                  <a:noFill/>
                </a:ln>
                <a:solidFill>
                  <a:srgbClr val="DFDFE0"/>
                </a:solidFill>
                <a:effectLst/>
                <a:latin typeface="Arial Unicode MS" panose="020B0604020202020204" pitchFamily="34" charset="-128"/>
              </a:rPr>
            </a:br>
            <a:r>
              <a:rPr kumimoji="0" lang="en-US" altLang="en-US" b="0" i="0" u="none" strike="noStrike" cap="none" normalizeH="0" baseline="0">
                <a:ln>
                  <a:noFill/>
                </a:ln>
                <a:solidFill>
                  <a:srgbClr val="DFDFE0"/>
                </a:solidFill>
                <a:effectLst/>
                <a:latin typeface="Arial Unicode MS" panose="020B0604020202020204" pitchFamily="34" charset="-128"/>
              </a:rPr>
              <a:t>      </a:t>
            </a:r>
            <a:r>
              <a:rPr kumimoji="0" lang="en-US" altLang="en-US" b="0" i="0" u="none" strike="noStrike" cap="none" normalizeH="0" baseline="0">
                <a:ln>
                  <a:noFill/>
                </a:ln>
                <a:solidFill>
                  <a:srgbClr val="FCFCFC"/>
                </a:solidFill>
                <a:effectLst/>
                <a:latin typeface="Arial Unicode MS" panose="020B0604020202020204" pitchFamily="34" charset="-128"/>
              </a:rPr>
              <a:t>item</a:t>
            </a:r>
            <a:r>
              <a:rPr kumimoji="0" lang="en-US" altLang="en-US" b="0" i="0" u="none" strike="noStrike" cap="none" normalizeH="0" baseline="0">
                <a:ln>
                  <a:noFill/>
                </a:ln>
                <a:solidFill>
                  <a:srgbClr val="DFDFE0"/>
                </a:solidFill>
                <a:effectLst/>
                <a:latin typeface="Arial Unicode MS" panose="020B0604020202020204" pitchFamily="34" charset="-128"/>
              </a:rPr>
              <a:t>, </a:t>
            </a:r>
            <a:r>
              <a:rPr kumimoji="0" lang="en-US" altLang="en-US" b="0" i="0" u="none" strike="noStrike" cap="none" normalizeH="0" baseline="0">
                <a:ln>
                  <a:noFill/>
                </a:ln>
                <a:solidFill>
                  <a:srgbClr val="FCFCFC"/>
                </a:solidFill>
                <a:effectLst/>
                <a:latin typeface="Arial Unicode MS" panose="020B0604020202020204" pitchFamily="34" charset="-128"/>
              </a:rPr>
              <a:t>quantity</a:t>
            </a:r>
            <a:r>
              <a:rPr kumimoji="0" lang="en-US" altLang="en-US" b="0" i="0" u="none" strike="noStrike" cap="none" normalizeH="0" baseline="0">
                <a:ln>
                  <a:noFill/>
                </a:ln>
                <a:solidFill>
                  <a:srgbClr val="DFDFE0"/>
                </a:solidFill>
                <a:effectLst/>
                <a:latin typeface="Arial Unicode MS" panose="020B0604020202020204" pitchFamily="34" charset="-128"/>
              </a:rPr>
              <a:t>,</a:t>
            </a:r>
            <a:br>
              <a:rPr kumimoji="0" lang="en-US" altLang="en-US" b="0" i="0" u="none" strike="noStrike" cap="none" normalizeH="0" baseline="0">
                <a:ln>
                  <a:noFill/>
                </a:ln>
                <a:solidFill>
                  <a:srgbClr val="DFDFE0"/>
                </a:solidFill>
                <a:effectLst/>
                <a:latin typeface="Arial Unicode MS" panose="020B0604020202020204" pitchFamily="34" charset="-128"/>
              </a:rPr>
            </a:br>
            <a:r>
              <a:rPr kumimoji="0" lang="en-US" altLang="en-US" b="0" i="0" u="none" strike="noStrike" cap="none" normalizeH="0" baseline="0">
                <a:ln>
                  <a:noFill/>
                </a:ln>
                <a:solidFill>
                  <a:srgbClr val="DFDFE0"/>
                </a:solidFill>
                <a:effectLst/>
                <a:latin typeface="Arial Unicode MS" panose="020B0604020202020204" pitchFamily="34" charset="-128"/>
              </a:rPr>
              <a:t>    },</a:t>
            </a:r>
            <a:br>
              <a:rPr kumimoji="0" lang="en-US" altLang="en-US" b="0" i="0" u="none" strike="noStrike" cap="none" normalizeH="0" baseline="0">
                <a:ln>
                  <a:noFill/>
                </a:ln>
                <a:solidFill>
                  <a:srgbClr val="DFDFE0"/>
                </a:solidFill>
                <a:effectLst/>
                <a:latin typeface="Arial Unicode MS" panose="020B0604020202020204" pitchFamily="34" charset="-128"/>
              </a:rPr>
            </a:br>
            <a:r>
              <a:rPr kumimoji="0" lang="en-US" altLang="en-US" b="0" i="0" u="none" strike="noStrike" cap="none" normalizeH="0" baseline="0">
                <a:ln>
                  <a:noFill/>
                </a:ln>
                <a:solidFill>
                  <a:srgbClr val="DFDFE0"/>
                </a:solidFill>
                <a:effectLst/>
                <a:latin typeface="Arial Unicode MS" panose="020B0604020202020204" pitchFamily="34" charset="-128"/>
              </a:rPr>
              <a:t>  ],</a:t>
            </a:r>
            <a:br>
              <a:rPr kumimoji="0" lang="en-US" altLang="en-US" b="0" i="0" u="none" strike="noStrike" cap="none" normalizeH="0" baseline="0">
                <a:ln>
                  <a:noFill/>
                </a:ln>
                <a:solidFill>
                  <a:srgbClr val="DFDFE0"/>
                </a:solidFill>
                <a:effectLst/>
                <a:latin typeface="Arial Unicode MS" panose="020B0604020202020204" pitchFamily="34" charset="-128"/>
              </a:rPr>
            </a:br>
            <a:r>
              <a:rPr kumimoji="0" lang="en-US" altLang="en-US" b="0" i="0" u="none" strike="noStrike" cap="none" normalizeH="0" baseline="0">
                <a:ln>
                  <a:noFill/>
                </a:ln>
                <a:solidFill>
                  <a:srgbClr val="DFDFE0"/>
                </a:solidFill>
                <a:effectLst/>
                <a:latin typeface="Arial Unicode MS" panose="020B0604020202020204" pitchFamily="34" charset="-128"/>
              </a:rPr>
              <a:t>});</a:t>
            </a:r>
            <a:br>
              <a:rPr kumimoji="0" lang="en-US" altLang="en-US" b="0" i="0" u="none" strike="noStrike" cap="none" normalizeH="0" baseline="0">
                <a:ln>
                  <a:noFill/>
                </a:ln>
                <a:solidFill>
                  <a:srgbClr val="DFDFE0"/>
                </a:solidFill>
                <a:effectLst/>
                <a:latin typeface="Arial Unicode MS" panose="020B0604020202020204" pitchFamily="34" charset="-128"/>
              </a:rPr>
            </a:br>
            <a:endParaRPr kumimoji="0" lang="en-US" altLang="en-US" b="0" i="0" u="none" strike="noStrike" cap="none" normalizeH="0" baseline="0">
              <a:ln>
                <a:noFill/>
              </a:ln>
              <a:solidFill>
                <a:schemeClr val="tx1"/>
              </a:solidFill>
              <a:effectLst/>
              <a:latin typeface="Arial" panose="020B0604020202020204" pitchFamily="34" charset="0"/>
            </a:endParaRPr>
          </a:p>
        </p:txBody>
      </p:sp>
      <p:pic>
        <p:nvPicPr>
          <p:cNvPr id="5" name="Graphique 4" descr="Badge Tick1 avec un remplissage uni">
            <a:extLst>
              <a:ext uri="{FF2B5EF4-FFF2-40B4-BE49-F238E27FC236}">
                <a16:creationId xmlns:a16="http://schemas.microsoft.com/office/drawing/2014/main" id="{EB6F88C4-F082-4496-AC89-F431210F90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97865" y="2028549"/>
            <a:ext cx="914400" cy="914400"/>
          </a:xfrm>
          <a:prstGeom prst="rect">
            <a:avLst/>
          </a:prstGeom>
        </p:spPr>
      </p:pic>
      <p:sp>
        <p:nvSpPr>
          <p:cNvPr id="6" name="Rectangle 5">
            <a:extLst>
              <a:ext uri="{FF2B5EF4-FFF2-40B4-BE49-F238E27FC236}">
                <a16:creationId xmlns:a16="http://schemas.microsoft.com/office/drawing/2014/main" id="{325C7199-6669-4E85-B020-043784D5DDB2}"/>
              </a:ext>
            </a:extLst>
          </p:cNvPr>
          <p:cNvSpPr/>
          <p:nvPr/>
        </p:nvSpPr>
        <p:spPr>
          <a:xfrm>
            <a:off x="1746352" y="3140365"/>
            <a:ext cx="5731164" cy="1921162"/>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38812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53" name="Rectangle 26630">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654" name="Rectangle 26632">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6655" name="Rectangle 26634">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6656" name="Rectangle 26636">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657" name="Rectangle 26638">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sp>
        <p:nvSpPr>
          <p:cNvPr id="26658" name="Rectangle 26640">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517511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1716F3D5-632A-4C26-A4D1-D3A473E78D6D}"/>
              </a:ext>
            </a:extLst>
          </p:cNvPr>
          <p:cNvSpPr>
            <a:spLocks noGrp="1"/>
          </p:cNvSpPr>
          <p:nvPr>
            <p:ph type="title"/>
          </p:nvPr>
        </p:nvSpPr>
        <p:spPr>
          <a:xfrm>
            <a:off x="8442101" y="1100665"/>
            <a:ext cx="3132638" cy="4278731"/>
          </a:xfrm>
        </p:spPr>
        <p:txBody>
          <a:bodyPr vert="horz" lIns="91440" tIns="45720" rIns="91440" bIns="45720" rtlCol="0" anchor="ctr">
            <a:normAutofit/>
          </a:bodyPr>
          <a:lstStyle/>
          <a:p>
            <a:r>
              <a:rPr lang="en-US" sz="3600">
                <a:solidFill>
                  <a:srgbClr val="FFFFFF"/>
                </a:solidFill>
              </a:rPr>
              <a:t>pure function</a:t>
            </a:r>
          </a:p>
        </p:txBody>
      </p:sp>
      <p:sp>
        <p:nvSpPr>
          <p:cNvPr id="26659" name="Rectangle 26642">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707627"/>
            <a:ext cx="3618828" cy="6492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26628" name="Picture 4" descr="Pure function in javascript - ReactJS - Magestore">
            <a:extLst>
              <a:ext uri="{FF2B5EF4-FFF2-40B4-BE49-F238E27FC236}">
                <a16:creationId xmlns:a16="http://schemas.microsoft.com/office/drawing/2014/main" id="{B61A3750-3EB8-4396-96F4-A93E9EE8B4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029" y="1524000"/>
            <a:ext cx="63436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93680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ABBA7D2-46D4-4614-9EF4-8C394A7BB1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031D485-14CF-436F-82AF-BF210B94F3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398008"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a:extLst>
              <a:ext uri="{FF2B5EF4-FFF2-40B4-BE49-F238E27FC236}">
                <a16:creationId xmlns:a16="http://schemas.microsoft.com/office/drawing/2014/main" id="{01F3089E-6F51-479C-B7E4-4AC7A598EBC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1685952"/>
            <a:ext cx="5070686" cy="348609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F559CF0E-7A76-4C59-8E85-8B638EADD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6753" y="480060"/>
            <a:ext cx="5398008"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Une image contenant diagramme&#10;&#10;Description générée automatiquement">
            <a:extLst>
              <a:ext uri="{FF2B5EF4-FFF2-40B4-BE49-F238E27FC236}">
                <a16:creationId xmlns:a16="http://schemas.microsoft.com/office/drawing/2014/main" id="{D45B3726-4CCD-4926-914A-4E68FDE6C20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tretch>
            <a:fillRect/>
          </a:stretch>
        </p:blipFill>
        <p:spPr bwMode="auto">
          <a:xfrm>
            <a:off x="6363208" y="2201841"/>
            <a:ext cx="5070686" cy="2454317"/>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B8E57C64-21BA-48AC-91E8-605F6DFC58C6}"/>
              </a:ext>
            </a:extLst>
          </p:cNvPr>
          <p:cNvSpPr txBox="1"/>
          <p:nvPr/>
        </p:nvSpPr>
        <p:spPr>
          <a:xfrm>
            <a:off x="8286840" y="5555307"/>
            <a:ext cx="1217834" cy="523220"/>
          </a:xfrm>
          <a:prstGeom prst="rect">
            <a:avLst/>
          </a:prstGeom>
          <a:noFill/>
        </p:spPr>
        <p:txBody>
          <a:bodyPr wrap="none" rtlCol="0">
            <a:spAutoFit/>
          </a:bodyPr>
          <a:lstStyle/>
          <a:p>
            <a:r>
              <a:rPr lang="fr-FR" sz="2800"/>
              <a:t>Impure</a:t>
            </a:r>
            <a:endParaRPr lang="en-US" sz="2800"/>
          </a:p>
        </p:txBody>
      </p:sp>
      <p:sp>
        <p:nvSpPr>
          <p:cNvPr id="9" name="ZoneTexte 8">
            <a:extLst>
              <a:ext uri="{FF2B5EF4-FFF2-40B4-BE49-F238E27FC236}">
                <a16:creationId xmlns:a16="http://schemas.microsoft.com/office/drawing/2014/main" id="{A2D96BEC-42CA-4A7F-ACB1-8D944E0DC843}"/>
              </a:ext>
            </a:extLst>
          </p:cNvPr>
          <p:cNvSpPr txBox="1"/>
          <p:nvPr/>
        </p:nvSpPr>
        <p:spPr>
          <a:xfrm>
            <a:off x="2749040" y="5555307"/>
            <a:ext cx="853952" cy="523220"/>
          </a:xfrm>
          <a:prstGeom prst="rect">
            <a:avLst/>
          </a:prstGeom>
          <a:noFill/>
        </p:spPr>
        <p:txBody>
          <a:bodyPr wrap="none" rtlCol="0">
            <a:spAutoFit/>
          </a:bodyPr>
          <a:lstStyle/>
          <a:p>
            <a:r>
              <a:rPr lang="fr-FR" sz="2800"/>
              <a:t>Pure</a:t>
            </a:r>
            <a:endParaRPr lang="en-US" sz="2800"/>
          </a:p>
        </p:txBody>
      </p:sp>
    </p:spTree>
    <p:extLst>
      <p:ext uri="{BB962C8B-B14F-4D97-AF65-F5344CB8AC3E}">
        <p14:creationId xmlns:p14="http://schemas.microsoft.com/office/powerpoint/2010/main" val="26284048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117" name="Rectangle 43087">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3118" name="Rectangle 43089">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3119" name="Rectangle 43091">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3120" name="Rectangle 43093">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3121" name="Rectangle 43095">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22" name="Rectangle 43097">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A73E98CF-7282-4D01-B23F-5CCF6EDCD5DD}"/>
              </a:ext>
            </a:extLst>
          </p:cNvPr>
          <p:cNvSpPr>
            <a:spLocks noGrp="1"/>
          </p:cNvSpPr>
          <p:nvPr>
            <p:ph type="title"/>
          </p:nvPr>
        </p:nvSpPr>
        <p:spPr>
          <a:xfrm>
            <a:off x="8109235" y="863695"/>
            <a:ext cx="3511233" cy="3779995"/>
          </a:xfrm>
        </p:spPr>
        <p:txBody>
          <a:bodyPr vert="horz" lIns="91440" tIns="45720" rIns="91440" bIns="45720" rtlCol="0" anchor="ctr">
            <a:normAutofit/>
          </a:bodyPr>
          <a:lstStyle/>
          <a:p>
            <a:r>
              <a:rPr lang="en-US" sz="3600">
                <a:solidFill>
                  <a:schemeClr val="tx1"/>
                </a:solidFill>
              </a:rPr>
              <a:t>Pure vs impure function</a:t>
            </a:r>
          </a:p>
        </p:txBody>
      </p:sp>
      <p:sp>
        <p:nvSpPr>
          <p:cNvPr id="43123" name="Rectangle 43099">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3010" name="Picture 2" descr="Pure and Impure Functions in JavaScript: A Complete Guide | Syncfusion Blogs">
            <a:extLst>
              <a:ext uri="{FF2B5EF4-FFF2-40B4-BE49-F238E27FC236}">
                <a16:creationId xmlns:a16="http://schemas.microsoft.com/office/drawing/2014/main" id="{3E66CC25-3332-4B97-86F7-16FEB09ED7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7" t="22393" r="703"/>
          <a:stretch/>
        </p:blipFill>
        <p:spPr bwMode="auto">
          <a:xfrm>
            <a:off x="643465" y="1598993"/>
            <a:ext cx="6253164" cy="3679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94519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 name="Rectangle 201">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8" name="Rectangle 203">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29" name="Rectangle 205">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30" name="Rectangle 207">
            <a:extLst>
              <a:ext uri="{FF2B5EF4-FFF2-40B4-BE49-F238E27FC236}">
                <a16:creationId xmlns:a16="http://schemas.microsoft.com/office/drawing/2014/main" id="{5BB74D4E-F243-4A10-813D-500A14025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1" name="Rectangle 209">
            <a:extLst>
              <a:ext uri="{FF2B5EF4-FFF2-40B4-BE49-F238E27FC236}">
                <a16:creationId xmlns:a16="http://schemas.microsoft.com/office/drawing/2014/main" id="{1A59258C-AAC2-41CD-973C-7439B122A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a:p>
        </p:txBody>
      </p:sp>
      <p:sp>
        <p:nvSpPr>
          <p:cNvPr id="232" name="Rectangle 211">
            <a:extLst>
              <a:ext uri="{FF2B5EF4-FFF2-40B4-BE49-F238E27FC236}">
                <a16:creationId xmlns:a16="http://schemas.microsoft.com/office/drawing/2014/main" id="{54516B72-0116-42B2-82A2-B11218A36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33C1174-55E8-4D97-82E3-A5E672519FAC}"/>
              </a:ext>
            </a:extLst>
          </p:cNvPr>
          <p:cNvSpPr>
            <a:spLocks noGrp="1"/>
          </p:cNvSpPr>
          <p:nvPr>
            <p:ph type="title"/>
          </p:nvPr>
        </p:nvSpPr>
        <p:spPr>
          <a:xfrm>
            <a:off x="643468" y="1033389"/>
            <a:ext cx="4826256" cy="4825409"/>
          </a:xfrm>
        </p:spPr>
        <p:txBody>
          <a:bodyPr vert="horz" lIns="91440" tIns="45720" rIns="91440" bIns="45720" rtlCol="0" anchor="ctr">
            <a:normAutofit/>
          </a:bodyPr>
          <a:lstStyle/>
          <a:p>
            <a:r>
              <a:rPr lang="en-US" sz="5400">
                <a:solidFill>
                  <a:srgbClr val="FFFFFF"/>
                </a:solidFill>
              </a:rPr>
              <a:t>Pure function manifesto</a:t>
            </a:r>
          </a:p>
        </p:txBody>
      </p:sp>
      <p:sp>
        <p:nvSpPr>
          <p:cNvPr id="233" name="Rectangle 213">
            <a:extLst>
              <a:ext uri="{FF2B5EF4-FFF2-40B4-BE49-F238E27FC236}">
                <a16:creationId xmlns:a16="http://schemas.microsoft.com/office/drawing/2014/main" id="{7CDB507F-21B7-4C27-B0FC-D9C465C6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234" name="Rectangle 215">
            <a:extLst>
              <a:ext uri="{FF2B5EF4-FFF2-40B4-BE49-F238E27FC236}">
                <a16:creationId xmlns:a16="http://schemas.microsoft.com/office/drawing/2014/main" id="{7AB1AE17-B7A3-4363-95CD-25441E2FF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 name="Rectangle 2">
            <a:extLst>
              <a:ext uri="{FF2B5EF4-FFF2-40B4-BE49-F238E27FC236}">
                <a16:creationId xmlns:a16="http://schemas.microsoft.com/office/drawing/2014/main" id="{B2EFA94E-0BEC-415A-A46D-1B73428E4624}"/>
              </a:ext>
            </a:extLst>
          </p:cNvPr>
          <p:cNvSpPr/>
          <p:nvPr/>
        </p:nvSpPr>
        <p:spPr>
          <a:xfrm>
            <a:off x="6755769" y="1033390"/>
            <a:ext cx="4855037" cy="4825409"/>
          </a:xfrm>
          <a:prstGeom prst="rect">
            <a:avLst/>
          </a:prstGeom>
          <a:ln w="57150">
            <a:noFill/>
          </a:ln>
        </p:spPr>
        <p:txBody>
          <a:bodyPr vert="horz" lIns="91440" tIns="45720" rIns="91440" bIns="45720" rtlCol="0" anchor="ctr">
            <a:normAutofit/>
          </a:bodyPr>
          <a:lstStyle/>
          <a:p>
            <a:pPr marL="342900" indent="-342900">
              <a:spcBef>
                <a:spcPct val="20000"/>
              </a:spcBef>
              <a:spcAft>
                <a:spcPts val="600"/>
              </a:spcAft>
              <a:buClr>
                <a:schemeClr val="accent2"/>
              </a:buClr>
              <a:buSzPct val="92000"/>
              <a:buFont typeface="Wingdings 2" panose="05020102010507070707" pitchFamily="18" charset="2"/>
              <a:buChar char=""/>
            </a:pPr>
            <a:r>
              <a:rPr lang="en-US" sz="2000">
                <a:solidFill>
                  <a:schemeClr val="accent2">
                    <a:lumMod val="50000"/>
                  </a:schemeClr>
                </a:solidFill>
              </a:rPr>
              <a:t> Function always returns a value.</a:t>
            </a:r>
          </a:p>
          <a:p>
            <a:pPr marL="342900" indent="-342900">
              <a:spcBef>
                <a:spcPct val="20000"/>
              </a:spcBef>
              <a:spcAft>
                <a:spcPts val="600"/>
              </a:spcAft>
              <a:buClr>
                <a:schemeClr val="accent2"/>
              </a:buClr>
              <a:buSzPct val="92000"/>
              <a:buFont typeface="Wingdings 2" panose="05020102010507070707" pitchFamily="18" charset="2"/>
              <a:buChar char=""/>
            </a:pPr>
            <a:r>
              <a:rPr lang="en-US" sz="2000">
                <a:solidFill>
                  <a:schemeClr val="accent2">
                    <a:lumMod val="50000"/>
                  </a:schemeClr>
                </a:solidFill>
              </a:rPr>
              <a:t> Function always returns just one value of the same type.</a:t>
            </a:r>
          </a:p>
          <a:p>
            <a:pPr marL="342900" indent="-342900">
              <a:spcBef>
                <a:spcPct val="20000"/>
              </a:spcBef>
              <a:spcAft>
                <a:spcPts val="600"/>
              </a:spcAft>
              <a:buClr>
                <a:schemeClr val="accent2"/>
              </a:buClr>
              <a:buSzPct val="92000"/>
              <a:buFont typeface="Wingdings 2" panose="05020102010507070707" pitchFamily="18" charset="2"/>
              <a:buChar char=""/>
            </a:pPr>
            <a:r>
              <a:rPr lang="en-US" sz="2000">
                <a:solidFill>
                  <a:schemeClr val="accent2">
                    <a:lumMod val="50000"/>
                  </a:schemeClr>
                </a:solidFill>
              </a:rPr>
              <a:t> Function calculates the return value based only on the arguments.</a:t>
            </a:r>
          </a:p>
          <a:p>
            <a:pPr marL="342900" indent="-342900">
              <a:spcBef>
                <a:spcPct val="20000"/>
              </a:spcBef>
              <a:spcAft>
                <a:spcPts val="600"/>
              </a:spcAft>
              <a:buClr>
                <a:schemeClr val="accent2"/>
              </a:buClr>
              <a:buSzPct val="92000"/>
              <a:buFont typeface="Wingdings 2" panose="05020102010507070707" pitchFamily="18" charset="2"/>
              <a:buChar char=""/>
            </a:pPr>
            <a:r>
              <a:rPr lang="en-US" sz="2000">
                <a:solidFill>
                  <a:schemeClr val="accent2">
                    <a:lumMod val="50000"/>
                  </a:schemeClr>
                </a:solidFill>
              </a:rPr>
              <a:t> Function doesn't mutate arguments.</a:t>
            </a:r>
          </a:p>
          <a:p>
            <a:pPr marL="342900" indent="-342900">
              <a:spcBef>
                <a:spcPct val="20000"/>
              </a:spcBef>
              <a:spcAft>
                <a:spcPts val="600"/>
              </a:spcAft>
              <a:buClr>
                <a:schemeClr val="accent2"/>
              </a:buClr>
              <a:buSzPct val="92000"/>
              <a:buFont typeface="Wingdings 2" panose="05020102010507070707" pitchFamily="18" charset="2"/>
              <a:buChar char=""/>
            </a:pPr>
            <a:r>
              <a:rPr lang="en-US" sz="2000">
                <a:solidFill>
                  <a:schemeClr val="accent2">
                    <a:lumMod val="50000"/>
                  </a:schemeClr>
                </a:solidFill>
              </a:rPr>
              <a:t> For the same inputs it must returns the same outputs.</a:t>
            </a:r>
          </a:p>
          <a:p>
            <a:pPr marL="342900" indent="-342900">
              <a:spcBef>
                <a:spcPct val="20000"/>
              </a:spcBef>
              <a:spcAft>
                <a:spcPts val="600"/>
              </a:spcAft>
              <a:buClr>
                <a:schemeClr val="accent2"/>
              </a:buClr>
              <a:buSzPct val="92000"/>
              <a:buFont typeface="Wingdings 2" panose="05020102010507070707" pitchFamily="18" charset="2"/>
              <a:buChar char=""/>
            </a:pPr>
            <a:r>
              <a:rPr lang="en-US" sz="2000">
                <a:solidFill>
                  <a:schemeClr val="accent2">
                    <a:lumMod val="50000"/>
                  </a:schemeClr>
                </a:solidFill>
              </a:rPr>
              <a:t> Pure function’s existence in programming is inspired by mathematical functions, which are always pure.</a:t>
            </a:r>
          </a:p>
        </p:txBody>
      </p:sp>
    </p:spTree>
    <p:extLst>
      <p:ext uri="{BB962C8B-B14F-4D97-AF65-F5344CB8AC3E}">
        <p14:creationId xmlns:p14="http://schemas.microsoft.com/office/powerpoint/2010/main" val="34941476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AD9ED1-9750-4C80-B4D8-2ECA7392E719}"/>
              </a:ext>
            </a:extLst>
          </p:cNvPr>
          <p:cNvSpPr>
            <a:spLocks noGrp="1"/>
          </p:cNvSpPr>
          <p:nvPr>
            <p:ph type="title"/>
          </p:nvPr>
        </p:nvSpPr>
        <p:spPr/>
        <p:txBody>
          <a:bodyPr anchor="ctr"/>
          <a:lstStyle/>
          <a:p>
            <a:r>
              <a:rPr lang="fr-FR"/>
              <a:t>Pure </a:t>
            </a:r>
            <a:r>
              <a:rPr lang="en-US"/>
              <a:t>functions</a:t>
            </a:r>
          </a:p>
        </p:txBody>
      </p:sp>
      <p:sp>
        <p:nvSpPr>
          <p:cNvPr id="3" name="Rectangle 3">
            <a:extLst>
              <a:ext uri="{FF2B5EF4-FFF2-40B4-BE49-F238E27FC236}">
                <a16:creationId xmlns:a16="http://schemas.microsoft.com/office/drawing/2014/main" id="{5F2AD992-6373-4989-B9A2-EA1064AB28FA}"/>
              </a:ext>
            </a:extLst>
          </p:cNvPr>
          <p:cNvSpPr>
            <a:spLocks noChangeArrowheads="1"/>
          </p:cNvSpPr>
          <p:nvPr/>
        </p:nvSpPr>
        <p:spPr bwMode="auto">
          <a:xfrm>
            <a:off x="453247" y="1950546"/>
            <a:ext cx="6326244" cy="2800767"/>
          </a:xfrm>
          <a:prstGeom prst="rect">
            <a:avLst/>
          </a:prstGeom>
          <a:solidFill>
            <a:srgbClr val="292A3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1" u="none" strike="noStrike" cap="none" normalizeH="0" baseline="0">
                <a:ln>
                  <a:noFill/>
                </a:ln>
                <a:solidFill>
                  <a:srgbClr val="629755"/>
                </a:solidFill>
                <a:effectLst/>
                <a:latin typeface="Arial Unicode MS" panose="020B0604020202020204" pitchFamily="34" charset="-128"/>
              </a:rPr>
              <a:t>/**</a:t>
            </a:r>
            <a:br>
              <a:rPr kumimoji="0" lang="en-US" altLang="en-US" sz="1100" b="0" i="1" u="none" strike="noStrike" cap="none" normalizeH="0" baseline="0">
                <a:ln>
                  <a:noFill/>
                </a:ln>
                <a:solidFill>
                  <a:srgbClr val="629755"/>
                </a:solidFill>
                <a:effectLst/>
                <a:latin typeface="Arial Unicode MS" panose="020B0604020202020204" pitchFamily="34" charset="-128"/>
              </a:rPr>
            </a:br>
            <a:r>
              <a:rPr kumimoji="0" lang="en-US" altLang="en-US" sz="1100" b="0" i="1" u="none" strike="noStrike" cap="none" normalizeH="0" baseline="0">
                <a:ln>
                  <a:noFill/>
                </a:ln>
                <a:solidFill>
                  <a:srgbClr val="629755"/>
                </a:solidFill>
                <a:effectLst/>
                <a:latin typeface="Arial Unicode MS" panose="020B0604020202020204" pitchFamily="34" charset="-128"/>
              </a:rPr>
              <a:t> * Format du nom </a:t>
            </a:r>
            <a:r>
              <a:rPr kumimoji="0" lang="en-US" altLang="en-US" sz="1100" b="0" i="1" u="none" strike="noStrike" cap="none" normalizeH="0" baseline="0" err="1">
                <a:ln>
                  <a:noFill/>
                </a:ln>
                <a:solidFill>
                  <a:srgbClr val="629755"/>
                </a:solidFill>
                <a:effectLst/>
                <a:latin typeface="Arial Unicode MS" panose="020B0604020202020204" pitchFamily="34" charset="-128"/>
              </a:rPr>
              <a:t>d'une</a:t>
            </a:r>
            <a:r>
              <a:rPr kumimoji="0" lang="en-US" altLang="en-US" sz="1100" b="0" i="1" u="none" strike="noStrike" cap="none" normalizeH="0" baseline="0">
                <a:ln>
                  <a:noFill/>
                </a:ln>
                <a:solidFill>
                  <a:srgbClr val="629755"/>
                </a:solidFill>
                <a:effectLst/>
                <a:latin typeface="Arial Unicode MS" panose="020B0604020202020204" pitchFamily="34" charset="-128"/>
              </a:rPr>
              <a:t> </a:t>
            </a:r>
            <a:r>
              <a:rPr kumimoji="0" lang="en-US" altLang="en-US" sz="1100" b="0" i="1" u="none" strike="noStrike" cap="none" normalizeH="0" baseline="0" err="1">
                <a:ln>
                  <a:noFill/>
                </a:ln>
                <a:solidFill>
                  <a:srgbClr val="629755"/>
                </a:solidFill>
                <a:effectLst/>
                <a:latin typeface="Arial Unicode MS" panose="020B0604020202020204" pitchFamily="34" charset="-128"/>
              </a:rPr>
              <a:t>dépendance</a:t>
            </a:r>
            <a:r>
              <a:rPr kumimoji="0" lang="en-US" altLang="en-US" sz="1100" b="0" i="1" u="none" strike="noStrike" cap="none" normalizeH="0" baseline="0">
                <a:ln>
                  <a:noFill/>
                </a:ln>
                <a:solidFill>
                  <a:srgbClr val="629755"/>
                </a:solidFill>
                <a:effectLst/>
                <a:latin typeface="Arial Unicode MS" panose="020B0604020202020204" pitchFamily="34" charset="-128"/>
              </a:rPr>
              <a:t> à </a:t>
            </a:r>
            <a:r>
              <a:rPr kumimoji="0" lang="en-US" altLang="en-US" sz="1100" b="0" i="1" u="none" strike="noStrike" cap="none" normalizeH="0" baseline="0" err="1">
                <a:ln>
                  <a:noFill/>
                </a:ln>
                <a:solidFill>
                  <a:srgbClr val="629755"/>
                </a:solidFill>
                <a:effectLst/>
                <a:latin typeface="Arial Unicode MS" panose="020B0604020202020204" pitchFamily="34" charset="-128"/>
              </a:rPr>
              <a:t>une</a:t>
            </a:r>
            <a:r>
              <a:rPr kumimoji="0" lang="en-US" altLang="en-US" sz="1100" b="0" i="1" u="none" strike="noStrike" cap="none" normalizeH="0" baseline="0">
                <a:ln>
                  <a:noFill/>
                </a:ln>
                <a:solidFill>
                  <a:srgbClr val="629755"/>
                </a:solidFill>
                <a:effectLst/>
                <a:latin typeface="Arial Unicode MS" panose="020B0604020202020204" pitchFamily="34" charset="-128"/>
              </a:rPr>
              <a:t> artifact maven</a:t>
            </a:r>
            <a:br>
              <a:rPr kumimoji="0" lang="en-US" altLang="en-US" sz="1100" b="0" i="1" u="none" strike="noStrike" cap="none" normalizeH="0" baseline="0">
                <a:ln>
                  <a:noFill/>
                </a:ln>
                <a:solidFill>
                  <a:srgbClr val="629755"/>
                </a:solidFill>
                <a:effectLst/>
                <a:latin typeface="Arial Unicode MS" panose="020B0604020202020204" pitchFamily="34" charset="-128"/>
              </a:rPr>
            </a:br>
            <a:r>
              <a:rPr kumimoji="0" lang="en-US" altLang="en-US" sz="1100" b="0" i="1" u="none" strike="noStrike" cap="none" normalizeH="0" baseline="0">
                <a:ln>
                  <a:noFill/>
                </a:ln>
                <a:solidFill>
                  <a:srgbClr val="629755"/>
                </a:solidFill>
                <a:effectLst/>
                <a:latin typeface="Arial Unicode MS" panose="020B0604020202020204" pitchFamily="34" charset="-128"/>
              </a:rPr>
              <a:t> * </a:t>
            </a:r>
            <a:r>
              <a:rPr kumimoji="0" lang="en-US" altLang="en-US" sz="1100" b="1" i="1" u="none" strike="noStrike" cap="none" normalizeH="0" baseline="0">
                <a:ln>
                  <a:noFill/>
                </a:ln>
                <a:solidFill>
                  <a:srgbClr val="629755"/>
                </a:solidFill>
                <a:effectLst/>
                <a:latin typeface="Arial Unicode MS" panose="020B0604020202020204" pitchFamily="34" charset="-128"/>
              </a:rPr>
              <a:t>@param </a:t>
            </a:r>
            <a:r>
              <a:rPr kumimoji="0" lang="en-US" altLang="en-US" sz="1100" b="0" i="1" u="none" strike="noStrike" cap="none" normalizeH="0" baseline="0">
                <a:ln>
                  <a:noFill/>
                </a:ln>
                <a:solidFill>
                  <a:srgbClr val="8A653B"/>
                </a:solidFill>
                <a:effectLst/>
                <a:latin typeface="Arial Unicode MS" panose="020B0604020202020204" pitchFamily="34" charset="-128"/>
              </a:rPr>
              <a:t>{string} </a:t>
            </a:r>
            <a:r>
              <a:rPr kumimoji="0" lang="en-US" altLang="en-US" sz="1100" b="0" i="1" u="none" strike="noStrike" cap="none" normalizeH="0" baseline="0" err="1">
                <a:ln>
                  <a:noFill/>
                </a:ln>
                <a:solidFill>
                  <a:srgbClr val="8A653B"/>
                </a:solidFill>
                <a:effectLst/>
                <a:latin typeface="Arial Unicode MS" panose="020B0604020202020204" pitchFamily="34" charset="-128"/>
              </a:rPr>
              <a:t>dependencyGroupId</a:t>
            </a:r>
            <a:br>
              <a:rPr kumimoji="0" lang="en-US" altLang="en-US" sz="1100" b="0" i="1" u="none" strike="noStrike" cap="none" normalizeH="0" baseline="0">
                <a:ln>
                  <a:noFill/>
                </a:ln>
                <a:solidFill>
                  <a:srgbClr val="8A653B"/>
                </a:solidFill>
                <a:effectLst/>
                <a:latin typeface="Arial Unicode MS" panose="020B0604020202020204" pitchFamily="34" charset="-128"/>
              </a:rPr>
            </a:br>
            <a:r>
              <a:rPr kumimoji="0" lang="en-US" altLang="en-US" sz="1100" b="0" i="1" u="none" strike="noStrike" cap="none" normalizeH="0" baseline="0">
                <a:ln>
                  <a:noFill/>
                </a:ln>
                <a:solidFill>
                  <a:srgbClr val="8A653B"/>
                </a:solidFill>
                <a:effectLst/>
                <a:latin typeface="Arial Unicode MS" panose="020B0604020202020204" pitchFamily="34" charset="-128"/>
              </a:rPr>
              <a:t> </a:t>
            </a:r>
            <a:r>
              <a:rPr kumimoji="0" lang="en-US" altLang="en-US" sz="1100" b="0" i="1" u="none" strike="noStrike" cap="none" normalizeH="0" baseline="0">
                <a:ln>
                  <a:noFill/>
                </a:ln>
                <a:solidFill>
                  <a:srgbClr val="629755"/>
                </a:solidFill>
                <a:effectLst/>
                <a:latin typeface="Arial Unicode MS" panose="020B0604020202020204" pitchFamily="34" charset="-128"/>
              </a:rPr>
              <a:t>* </a:t>
            </a:r>
            <a:r>
              <a:rPr kumimoji="0" lang="en-US" altLang="en-US" sz="1100" b="1" i="1" u="none" strike="noStrike" cap="none" normalizeH="0" baseline="0">
                <a:ln>
                  <a:noFill/>
                </a:ln>
                <a:solidFill>
                  <a:srgbClr val="629755"/>
                </a:solidFill>
                <a:effectLst/>
                <a:latin typeface="Arial Unicode MS" panose="020B0604020202020204" pitchFamily="34" charset="-128"/>
              </a:rPr>
              <a:t>@param </a:t>
            </a:r>
            <a:r>
              <a:rPr kumimoji="0" lang="en-US" altLang="en-US" sz="1100" b="0" i="1" u="none" strike="noStrike" cap="none" normalizeH="0" baseline="0">
                <a:ln>
                  <a:noFill/>
                </a:ln>
                <a:solidFill>
                  <a:srgbClr val="8A653B"/>
                </a:solidFill>
                <a:effectLst/>
                <a:latin typeface="Arial Unicode MS" panose="020B0604020202020204" pitchFamily="34" charset="-128"/>
              </a:rPr>
              <a:t>{string} </a:t>
            </a:r>
            <a:r>
              <a:rPr kumimoji="0" lang="en-US" altLang="en-US" sz="1100" b="0" i="1" u="none" strike="noStrike" cap="none" normalizeH="0" baseline="0" err="1">
                <a:ln>
                  <a:noFill/>
                </a:ln>
                <a:solidFill>
                  <a:srgbClr val="8A653B"/>
                </a:solidFill>
                <a:effectLst/>
                <a:latin typeface="Arial Unicode MS" panose="020B0604020202020204" pitchFamily="34" charset="-128"/>
              </a:rPr>
              <a:t>dependencyName</a:t>
            </a:r>
            <a:br>
              <a:rPr kumimoji="0" lang="en-US" altLang="en-US" sz="1100" b="0" i="1" u="none" strike="noStrike" cap="none" normalizeH="0" baseline="0">
                <a:ln>
                  <a:noFill/>
                </a:ln>
                <a:solidFill>
                  <a:srgbClr val="8A653B"/>
                </a:solidFill>
                <a:effectLst/>
                <a:latin typeface="Arial Unicode MS" panose="020B0604020202020204" pitchFamily="34" charset="-128"/>
              </a:rPr>
            </a:br>
            <a:r>
              <a:rPr kumimoji="0" lang="en-US" altLang="en-US" sz="1100" b="0" i="1" u="none" strike="noStrike" cap="none" normalizeH="0" baseline="0">
                <a:ln>
                  <a:noFill/>
                </a:ln>
                <a:solidFill>
                  <a:srgbClr val="8A653B"/>
                </a:solidFill>
                <a:effectLst/>
                <a:latin typeface="Arial Unicode MS" panose="020B0604020202020204" pitchFamily="34" charset="-128"/>
              </a:rPr>
              <a:t> </a:t>
            </a:r>
            <a:r>
              <a:rPr kumimoji="0" lang="en-US" altLang="en-US" sz="1100" b="0" i="1" u="none" strike="noStrike" cap="none" normalizeH="0" baseline="0">
                <a:ln>
                  <a:noFill/>
                </a:ln>
                <a:solidFill>
                  <a:srgbClr val="629755"/>
                </a:solidFill>
                <a:effectLst/>
                <a:latin typeface="Arial Unicode MS" panose="020B0604020202020204" pitchFamily="34" charset="-128"/>
              </a:rPr>
              <a:t>* </a:t>
            </a:r>
            <a:r>
              <a:rPr kumimoji="0" lang="en-US" altLang="en-US" sz="1100" b="1" i="1" u="none" strike="noStrike" cap="none" normalizeH="0" baseline="0">
                <a:ln>
                  <a:noFill/>
                </a:ln>
                <a:solidFill>
                  <a:srgbClr val="629755"/>
                </a:solidFill>
                <a:effectLst/>
                <a:latin typeface="Arial Unicode MS" panose="020B0604020202020204" pitchFamily="34" charset="-128"/>
              </a:rPr>
              <a:t>@return </a:t>
            </a:r>
            <a:r>
              <a:rPr kumimoji="0" lang="en-US" altLang="en-US" sz="1100" b="0" i="1" u="none" strike="noStrike" cap="none" normalizeH="0" baseline="0">
                <a:ln>
                  <a:noFill/>
                </a:ln>
                <a:solidFill>
                  <a:srgbClr val="8A653B"/>
                </a:solidFill>
                <a:effectLst/>
                <a:latin typeface="Arial Unicode MS" panose="020B0604020202020204" pitchFamily="34" charset="-128"/>
              </a:rPr>
              <a:t>{string}</a:t>
            </a:r>
            <a:br>
              <a:rPr kumimoji="0" lang="en-US" altLang="en-US" sz="1100" b="0" i="1" u="none" strike="noStrike" cap="none" normalizeH="0" baseline="0">
                <a:ln>
                  <a:noFill/>
                </a:ln>
                <a:solidFill>
                  <a:srgbClr val="8A653B"/>
                </a:solidFill>
                <a:effectLst/>
                <a:latin typeface="Arial Unicode MS" panose="020B0604020202020204" pitchFamily="34" charset="-128"/>
              </a:rPr>
            </a:br>
            <a:r>
              <a:rPr kumimoji="0" lang="en-US" altLang="en-US" sz="1100" b="0" i="1" u="none" strike="noStrike" cap="none" normalizeH="0" baseline="0">
                <a:ln>
                  <a:noFill/>
                </a:ln>
                <a:solidFill>
                  <a:srgbClr val="8A653B"/>
                </a:solidFill>
                <a:effectLst/>
                <a:latin typeface="Arial Unicode MS" panose="020B0604020202020204" pitchFamily="34" charset="-128"/>
              </a:rPr>
              <a:t> </a:t>
            </a:r>
            <a:r>
              <a:rPr kumimoji="0" lang="en-US" altLang="en-US" sz="1100" b="0" i="1" u="none" strike="noStrike" cap="none" normalizeH="0" baseline="0">
                <a:ln>
                  <a:noFill/>
                </a:ln>
                <a:solidFill>
                  <a:srgbClr val="629755"/>
                </a:solidFill>
                <a:effectLst/>
                <a:latin typeface="Arial Unicode MS" panose="020B0604020202020204" pitchFamily="34" charset="-128"/>
              </a:rPr>
              <a:t>*/</a:t>
            </a:r>
            <a:br>
              <a:rPr kumimoji="0" lang="en-US" altLang="en-US" sz="1100" b="0" i="1" u="none" strike="noStrike" cap="none" normalizeH="0" baseline="0">
                <a:ln>
                  <a:noFill/>
                </a:ln>
                <a:solidFill>
                  <a:srgbClr val="629755"/>
                </a:solidFill>
                <a:effectLst/>
                <a:latin typeface="Arial Unicode MS" panose="020B0604020202020204" pitchFamily="34" charset="-128"/>
              </a:rPr>
            </a:br>
            <a:r>
              <a:rPr kumimoji="0" lang="en-US" altLang="en-US" sz="1100" b="1" i="0" u="none" strike="noStrike" cap="none" normalizeH="0" baseline="0">
                <a:ln>
                  <a:noFill/>
                </a:ln>
                <a:solidFill>
                  <a:srgbClr val="F97BB0"/>
                </a:solidFill>
                <a:effectLst/>
                <a:latin typeface="Arial Unicode MS" panose="020B0604020202020204" pitchFamily="34" charset="-128"/>
              </a:rPr>
              <a:t>const </a:t>
            </a:r>
            <a:r>
              <a:rPr kumimoji="0" lang="en-US" altLang="en-US" sz="1100" b="0" i="0" u="none" strike="noStrike" cap="none" normalizeH="0" baseline="0" err="1">
                <a:ln>
                  <a:noFill/>
                </a:ln>
                <a:solidFill>
                  <a:srgbClr val="75C2B3"/>
                </a:solidFill>
                <a:effectLst/>
                <a:latin typeface="Arial Unicode MS" panose="020B0604020202020204" pitchFamily="34" charset="-128"/>
              </a:rPr>
              <a:t>normalizeDependencyName</a:t>
            </a:r>
            <a:r>
              <a:rPr kumimoji="0" lang="en-US" altLang="en-US" sz="1100" b="0" i="0" u="none" strike="noStrike" cap="none" normalizeH="0" baseline="0">
                <a:ln>
                  <a:noFill/>
                </a:ln>
                <a:solidFill>
                  <a:srgbClr val="75C2B3"/>
                </a:solidFill>
                <a:effectLst/>
                <a:latin typeface="Arial Unicode MS" panose="020B0604020202020204" pitchFamily="34" charset="-128"/>
              </a:rPr>
              <a:t> </a:t>
            </a:r>
            <a:r>
              <a:rPr kumimoji="0" lang="en-US" altLang="en-US" sz="1100" b="0" i="0" u="none" strike="noStrike" cap="none" normalizeH="0" baseline="0">
                <a:ln>
                  <a:noFill/>
                </a:ln>
                <a:solidFill>
                  <a:srgbClr val="DFDFE0"/>
                </a:solidFill>
                <a:effectLst/>
                <a:latin typeface="Arial Unicode MS" panose="020B0604020202020204" pitchFamily="34" charset="-128"/>
              </a:rPr>
              <a:t>= (</a:t>
            </a:r>
            <a:r>
              <a:rPr kumimoji="0" lang="en-US" altLang="en-US" sz="1100" b="0" i="0" u="none" strike="noStrike" cap="none" normalizeH="0" baseline="0" err="1">
                <a:ln>
                  <a:noFill/>
                </a:ln>
                <a:solidFill>
                  <a:srgbClr val="FCFCFC"/>
                </a:solidFill>
                <a:effectLst/>
                <a:latin typeface="Arial Unicode MS" panose="020B0604020202020204" pitchFamily="34" charset="-128"/>
              </a:rPr>
              <a:t>dependencyGroupId</a:t>
            </a:r>
            <a:r>
              <a:rPr kumimoji="0" lang="en-US" altLang="en-US" sz="1100" b="0" i="0" u="none" strike="noStrike" cap="none" normalizeH="0" baseline="0">
                <a:ln>
                  <a:noFill/>
                </a:ln>
                <a:solidFill>
                  <a:srgbClr val="DFDFE0"/>
                </a:solidFill>
                <a:effectLst/>
                <a:latin typeface="Arial Unicode MS" panose="020B0604020202020204" pitchFamily="34" charset="-128"/>
              </a:rPr>
              <a:t>, </a:t>
            </a:r>
            <a:r>
              <a:rPr kumimoji="0" lang="en-US" altLang="en-US" sz="1100" b="0" i="0" u="none" strike="noStrike" cap="none" normalizeH="0" baseline="0" err="1">
                <a:ln>
                  <a:noFill/>
                </a:ln>
                <a:solidFill>
                  <a:srgbClr val="FCFCFC"/>
                </a:solidFill>
                <a:effectLst/>
                <a:latin typeface="Arial Unicode MS" panose="020B0604020202020204" pitchFamily="34" charset="-128"/>
              </a:rPr>
              <a:t>dependencyName</a:t>
            </a:r>
            <a:r>
              <a:rPr kumimoji="0" lang="en-US" altLang="en-US" sz="1100" b="0" i="0" u="none" strike="noStrike" cap="none" normalizeH="0" baseline="0">
                <a:ln>
                  <a:noFill/>
                </a:ln>
                <a:solidFill>
                  <a:srgbClr val="DFDFE0"/>
                </a:solidFill>
                <a:effectLst/>
                <a:latin typeface="Arial Unicode MS" panose="020B0604020202020204" pitchFamily="34" charset="-128"/>
              </a:rPr>
              <a:t>) =&gt; </a:t>
            </a:r>
            <a:r>
              <a:rPr kumimoji="0" lang="en-US" altLang="en-US" sz="1100" b="0" i="0" u="none" strike="noStrike" cap="none" normalizeH="0" baseline="0">
                <a:ln>
                  <a:noFill/>
                </a:ln>
                <a:solidFill>
                  <a:srgbClr val="FF806C"/>
                </a:solidFill>
                <a:effectLst/>
                <a:latin typeface="Arial Unicode MS" panose="020B0604020202020204" pitchFamily="34" charset="-128"/>
              </a:rPr>
              <a:t>`</a:t>
            </a:r>
            <a:r>
              <a:rPr kumimoji="0" lang="en-US" altLang="en-US" sz="1100" b="0" i="0" u="none" strike="noStrike" cap="none" normalizeH="0" baseline="0">
                <a:ln>
                  <a:noFill/>
                </a:ln>
                <a:solidFill>
                  <a:srgbClr val="DFDFE0"/>
                </a:solidFill>
                <a:effectLst/>
                <a:latin typeface="Arial Unicode MS" panose="020B0604020202020204" pitchFamily="34" charset="-128"/>
              </a:rPr>
              <a:t>${</a:t>
            </a:r>
            <a:r>
              <a:rPr kumimoji="0" lang="en-US" altLang="en-US" sz="1100" b="0" i="0" u="none" strike="noStrike" cap="none" normalizeH="0" baseline="0" err="1">
                <a:ln>
                  <a:noFill/>
                </a:ln>
                <a:solidFill>
                  <a:srgbClr val="FCFCFC"/>
                </a:solidFill>
                <a:effectLst/>
                <a:latin typeface="Arial Unicode MS" panose="020B0604020202020204" pitchFamily="34" charset="-128"/>
              </a:rPr>
              <a:t>dependencyGroupId</a:t>
            </a:r>
            <a:r>
              <a:rPr kumimoji="0" lang="en-US" altLang="en-US" sz="1100" b="0" i="0" u="none" strike="noStrike" cap="none" normalizeH="0" baseline="0">
                <a:ln>
                  <a:noFill/>
                </a:ln>
                <a:solidFill>
                  <a:srgbClr val="DFDFE0"/>
                </a:solidFill>
                <a:effectLst/>
                <a:latin typeface="Arial Unicode MS" panose="020B0604020202020204" pitchFamily="34" charset="-128"/>
              </a:rPr>
              <a:t>}</a:t>
            </a:r>
            <a:r>
              <a:rPr kumimoji="0" lang="en-US" altLang="en-US" sz="1100" b="0" i="0" u="none" strike="noStrike" cap="none" normalizeH="0" baseline="0">
                <a:ln>
                  <a:noFill/>
                </a:ln>
                <a:solidFill>
                  <a:srgbClr val="FF806C"/>
                </a:solidFill>
                <a:effectLst/>
                <a:latin typeface="Arial Unicode MS" panose="020B0604020202020204" pitchFamily="34" charset="-128"/>
              </a:rPr>
              <a:t>:</a:t>
            </a:r>
            <a:r>
              <a:rPr kumimoji="0" lang="en-US" altLang="en-US" sz="1100" b="0" i="0" u="none" strike="noStrike" cap="none" normalizeH="0" baseline="0">
                <a:ln>
                  <a:noFill/>
                </a:ln>
                <a:solidFill>
                  <a:srgbClr val="DFDFE0"/>
                </a:solidFill>
                <a:effectLst/>
                <a:latin typeface="Arial Unicode MS" panose="020B0604020202020204" pitchFamily="34" charset="-128"/>
              </a:rPr>
              <a:t>${</a:t>
            </a:r>
            <a:r>
              <a:rPr kumimoji="0" lang="en-US" altLang="en-US" sz="1100" b="0" i="0" u="none" strike="noStrike" cap="none" normalizeH="0" baseline="0" err="1">
                <a:ln>
                  <a:noFill/>
                </a:ln>
                <a:solidFill>
                  <a:srgbClr val="FCFCFC"/>
                </a:solidFill>
                <a:effectLst/>
                <a:latin typeface="Arial Unicode MS" panose="020B0604020202020204" pitchFamily="34" charset="-128"/>
              </a:rPr>
              <a:t>dependencyName</a:t>
            </a:r>
            <a:r>
              <a:rPr kumimoji="0" lang="en-US" altLang="en-US" sz="1100" b="0" i="0" u="none" strike="noStrike" cap="none" normalizeH="0" baseline="0">
                <a:ln>
                  <a:noFill/>
                </a:ln>
                <a:solidFill>
                  <a:srgbClr val="DFDFE0"/>
                </a:solidFill>
                <a:effectLst/>
                <a:latin typeface="Arial Unicode MS" panose="020B0604020202020204" pitchFamily="34" charset="-128"/>
              </a:rPr>
              <a:t>}</a:t>
            </a:r>
            <a:r>
              <a:rPr kumimoji="0" lang="en-US" altLang="en-US" sz="1100" b="0" i="0" u="none" strike="noStrike" cap="none" normalizeH="0" baseline="0">
                <a:ln>
                  <a:noFill/>
                </a:ln>
                <a:solidFill>
                  <a:srgbClr val="FF806C"/>
                </a:solidFill>
                <a:effectLst/>
                <a:latin typeface="Arial Unicode MS" panose="020B0604020202020204" pitchFamily="34" charset="-128"/>
              </a:rPr>
              <a:t>`</a:t>
            </a:r>
            <a:r>
              <a:rPr kumimoji="0" lang="en-US" altLang="en-US" sz="1100" b="0" i="0" u="none" strike="noStrike" cap="none" normalizeH="0" baseline="0">
                <a:ln>
                  <a:noFill/>
                </a:ln>
                <a:solidFill>
                  <a:srgbClr val="DFDFE0"/>
                </a:solidFill>
                <a:effectLst/>
                <a:latin typeface="Arial Unicode MS" panose="020B0604020202020204" pitchFamily="34" charset="-128"/>
              </a:rPr>
              <a:t>;</a:t>
            </a:r>
            <a:br>
              <a:rPr kumimoji="0" lang="en-US" altLang="en-US" sz="1100" b="0" i="0" u="none" strike="noStrike" cap="none" normalizeH="0" baseline="0">
                <a:ln>
                  <a:noFill/>
                </a:ln>
                <a:solidFill>
                  <a:srgbClr val="DFDFE0"/>
                </a:solidFill>
                <a:effectLst/>
                <a:latin typeface="Arial Unicode MS" panose="020B0604020202020204" pitchFamily="34" charset="-128"/>
              </a:rPr>
            </a:br>
            <a:br>
              <a:rPr kumimoji="0" lang="en-US" altLang="en-US" sz="1100" b="0" i="0" u="none" strike="noStrike" cap="none" normalizeH="0" baseline="0">
                <a:ln>
                  <a:noFill/>
                </a:ln>
                <a:solidFill>
                  <a:srgbClr val="DFDFE0"/>
                </a:solidFill>
                <a:effectLst/>
                <a:latin typeface="Arial Unicode MS" panose="020B0604020202020204" pitchFamily="34" charset="-128"/>
              </a:rPr>
            </a:br>
            <a:r>
              <a:rPr kumimoji="0" lang="en-US" altLang="en-US" sz="1100" b="0" i="1" u="none" strike="noStrike" cap="none" normalizeH="0" baseline="0">
                <a:ln>
                  <a:noFill/>
                </a:ln>
                <a:solidFill>
                  <a:srgbClr val="629755"/>
                </a:solidFill>
                <a:effectLst/>
                <a:latin typeface="Arial Unicode MS" panose="020B0604020202020204" pitchFamily="34" charset="-128"/>
              </a:rPr>
              <a:t>/**</a:t>
            </a:r>
            <a:br>
              <a:rPr kumimoji="0" lang="en-US" altLang="en-US" sz="1100" b="0" i="1" u="none" strike="noStrike" cap="none" normalizeH="0" baseline="0">
                <a:ln>
                  <a:noFill/>
                </a:ln>
                <a:solidFill>
                  <a:srgbClr val="629755"/>
                </a:solidFill>
                <a:effectLst/>
                <a:latin typeface="Arial Unicode MS" panose="020B0604020202020204" pitchFamily="34" charset="-128"/>
              </a:rPr>
            </a:br>
            <a:r>
              <a:rPr kumimoji="0" lang="en-US" altLang="en-US" sz="1100" b="0" i="1" u="none" strike="noStrike" cap="none" normalizeH="0" baseline="0">
                <a:ln>
                  <a:noFill/>
                </a:ln>
                <a:solidFill>
                  <a:srgbClr val="629755"/>
                </a:solidFill>
                <a:effectLst/>
                <a:latin typeface="Arial Unicode MS" panose="020B0604020202020204" pitchFamily="34" charset="-128"/>
              </a:rPr>
              <a:t> * </a:t>
            </a:r>
            <a:r>
              <a:rPr kumimoji="0" lang="en-US" altLang="en-US" sz="1100" b="0" i="1" u="none" strike="noStrike" cap="none" normalizeH="0" baseline="0" err="1">
                <a:ln>
                  <a:noFill/>
                </a:ln>
                <a:solidFill>
                  <a:srgbClr val="629755"/>
                </a:solidFill>
                <a:effectLst/>
                <a:latin typeface="Arial Unicode MS" panose="020B0604020202020204" pitchFamily="34" charset="-128"/>
              </a:rPr>
              <a:t>Normalisation</a:t>
            </a:r>
            <a:r>
              <a:rPr kumimoji="0" lang="en-US" altLang="en-US" sz="1100" b="0" i="1" u="none" strike="noStrike" cap="none" normalizeH="0" baseline="0">
                <a:ln>
                  <a:noFill/>
                </a:ln>
                <a:solidFill>
                  <a:srgbClr val="629755"/>
                </a:solidFill>
                <a:effectLst/>
                <a:latin typeface="Arial Unicode MS" panose="020B0604020202020204" pitchFamily="34" charset="-128"/>
              </a:rPr>
              <a:t> des stats</a:t>
            </a:r>
            <a:br>
              <a:rPr kumimoji="0" lang="en-US" altLang="en-US" sz="1100" b="0" i="1" u="none" strike="noStrike" cap="none" normalizeH="0" baseline="0">
                <a:ln>
                  <a:noFill/>
                </a:ln>
                <a:solidFill>
                  <a:srgbClr val="629755"/>
                </a:solidFill>
                <a:effectLst/>
                <a:latin typeface="Arial Unicode MS" panose="020B0604020202020204" pitchFamily="34" charset="-128"/>
              </a:rPr>
            </a:br>
            <a:r>
              <a:rPr kumimoji="0" lang="en-US" altLang="en-US" sz="1100" b="0" i="1" u="none" strike="noStrike" cap="none" normalizeH="0" baseline="0">
                <a:ln>
                  <a:noFill/>
                </a:ln>
                <a:solidFill>
                  <a:srgbClr val="629755"/>
                </a:solidFill>
                <a:effectLst/>
                <a:latin typeface="Arial Unicode MS" panose="020B0604020202020204" pitchFamily="34" charset="-128"/>
              </a:rPr>
              <a:t> * </a:t>
            </a:r>
            <a:r>
              <a:rPr kumimoji="0" lang="en-US" altLang="en-US" sz="1100" b="1" i="1" u="none" strike="noStrike" cap="none" normalizeH="0" baseline="0">
                <a:ln>
                  <a:noFill/>
                </a:ln>
                <a:solidFill>
                  <a:srgbClr val="629755"/>
                </a:solidFill>
                <a:effectLst/>
                <a:latin typeface="Arial Unicode MS" panose="020B0604020202020204" pitchFamily="34" charset="-128"/>
              </a:rPr>
              <a:t>@param </a:t>
            </a:r>
            <a:r>
              <a:rPr kumimoji="0" lang="en-US" altLang="en-US" sz="1100" b="0" i="1" u="none" strike="noStrike" cap="none" normalizeH="0" baseline="0">
                <a:ln>
                  <a:noFill/>
                </a:ln>
                <a:solidFill>
                  <a:srgbClr val="8A653B"/>
                </a:solidFill>
                <a:effectLst/>
                <a:latin typeface="Arial Unicode MS" panose="020B0604020202020204" pitchFamily="34" charset="-128"/>
              </a:rPr>
              <a:t>{Array} series</a:t>
            </a:r>
            <a:br>
              <a:rPr kumimoji="0" lang="en-US" altLang="en-US" sz="1100" b="0" i="1" u="none" strike="noStrike" cap="none" normalizeH="0" baseline="0">
                <a:ln>
                  <a:noFill/>
                </a:ln>
                <a:solidFill>
                  <a:srgbClr val="8A653B"/>
                </a:solidFill>
                <a:effectLst/>
                <a:latin typeface="Arial Unicode MS" panose="020B0604020202020204" pitchFamily="34" charset="-128"/>
              </a:rPr>
            </a:br>
            <a:r>
              <a:rPr kumimoji="0" lang="en-US" altLang="en-US" sz="1100" b="0" i="1" u="none" strike="noStrike" cap="none" normalizeH="0" baseline="0">
                <a:ln>
                  <a:noFill/>
                </a:ln>
                <a:solidFill>
                  <a:srgbClr val="8A653B"/>
                </a:solidFill>
                <a:effectLst/>
                <a:latin typeface="Arial Unicode MS" panose="020B0604020202020204" pitchFamily="34" charset="-128"/>
              </a:rPr>
              <a:t> </a:t>
            </a:r>
            <a:r>
              <a:rPr kumimoji="0" lang="en-US" altLang="en-US" sz="1100" b="0" i="1" u="none" strike="noStrike" cap="none" normalizeH="0" baseline="0">
                <a:ln>
                  <a:noFill/>
                </a:ln>
                <a:solidFill>
                  <a:srgbClr val="629755"/>
                </a:solidFill>
                <a:effectLst/>
                <a:latin typeface="Arial Unicode MS" panose="020B0604020202020204" pitchFamily="34" charset="-128"/>
              </a:rPr>
              <a:t>* </a:t>
            </a:r>
            <a:r>
              <a:rPr kumimoji="0" lang="en-US" altLang="en-US" sz="1100" b="1" i="1" u="none" strike="noStrike" cap="none" normalizeH="0" baseline="0">
                <a:ln>
                  <a:noFill/>
                </a:ln>
                <a:solidFill>
                  <a:srgbClr val="629755"/>
                </a:solidFill>
                <a:effectLst/>
                <a:latin typeface="Arial Unicode MS" panose="020B0604020202020204" pitchFamily="34" charset="-128"/>
              </a:rPr>
              <a:t>@return </a:t>
            </a:r>
            <a:r>
              <a:rPr kumimoji="0" lang="en-US" altLang="en-US" sz="1100" b="0" i="1" u="none" strike="noStrike" cap="none" normalizeH="0" baseline="0">
                <a:ln>
                  <a:noFill/>
                </a:ln>
                <a:solidFill>
                  <a:srgbClr val="8A653B"/>
                </a:solidFill>
                <a:effectLst/>
                <a:latin typeface="Arial Unicode MS" panose="020B0604020202020204" pitchFamily="34" charset="-128"/>
              </a:rPr>
              <a:t>{*}</a:t>
            </a:r>
            <a:br>
              <a:rPr kumimoji="0" lang="en-US" altLang="en-US" sz="1100" b="0" i="1" u="none" strike="noStrike" cap="none" normalizeH="0" baseline="0">
                <a:ln>
                  <a:noFill/>
                </a:ln>
                <a:solidFill>
                  <a:srgbClr val="8A653B"/>
                </a:solidFill>
                <a:effectLst/>
                <a:latin typeface="Arial Unicode MS" panose="020B0604020202020204" pitchFamily="34" charset="-128"/>
              </a:rPr>
            </a:br>
            <a:r>
              <a:rPr kumimoji="0" lang="en-US" altLang="en-US" sz="1100" b="0" i="1" u="none" strike="noStrike" cap="none" normalizeH="0" baseline="0">
                <a:ln>
                  <a:noFill/>
                </a:ln>
                <a:solidFill>
                  <a:srgbClr val="8A653B"/>
                </a:solidFill>
                <a:effectLst/>
                <a:latin typeface="Arial Unicode MS" panose="020B0604020202020204" pitchFamily="34" charset="-128"/>
              </a:rPr>
              <a:t> </a:t>
            </a:r>
            <a:r>
              <a:rPr kumimoji="0" lang="en-US" altLang="en-US" sz="1100" b="0" i="1" u="none" strike="noStrike" cap="none" normalizeH="0" baseline="0">
                <a:ln>
                  <a:noFill/>
                </a:ln>
                <a:solidFill>
                  <a:srgbClr val="629755"/>
                </a:solidFill>
                <a:effectLst/>
                <a:latin typeface="Arial Unicode MS" panose="020B0604020202020204" pitchFamily="34" charset="-128"/>
              </a:rPr>
              <a:t>*/</a:t>
            </a:r>
            <a:br>
              <a:rPr kumimoji="0" lang="en-US" altLang="en-US" sz="1100" b="0" i="1" u="none" strike="noStrike" cap="none" normalizeH="0" baseline="0">
                <a:ln>
                  <a:noFill/>
                </a:ln>
                <a:solidFill>
                  <a:srgbClr val="629755"/>
                </a:solidFill>
                <a:effectLst/>
                <a:latin typeface="Arial Unicode MS" panose="020B0604020202020204" pitchFamily="34" charset="-128"/>
              </a:rPr>
            </a:br>
            <a:r>
              <a:rPr kumimoji="0" lang="en-US" altLang="en-US" sz="1100" b="1" i="0" u="none" strike="noStrike" cap="none" normalizeH="0" baseline="0">
                <a:ln>
                  <a:noFill/>
                </a:ln>
                <a:solidFill>
                  <a:srgbClr val="F97BB0"/>
                </a:solidFill>
                <a:effectLst/>
                <a:latin typeface="Arial Unicode MS" panose="020B0604020202020204" pitchFamily="34" charset="-128"/>
              </a:rPr>
              <a:t>const </a:t>
            </a:r>
            <a:r>
              <a:rPr kumimoji="0" lang="en-US" altLang="en-US" sz="1100" b="0" i="0" u="none" strike="noStrike" cap="none" normalizeH="0" baseline="0" err="1">
                <a:ln>
                  <a:noFill/>
                </a:ln>
                <a:solidFill>
                  <a:srgbClr val="75C2B3"/>
                </a:solidFill>
                <a:effectLst/>
                <a:latin typeface="Arial Unicode MS" panose="020B0604020202020204" pitchFamily="34" charset="-128"/>
              </a:rPr>
              <a:t>normalizeBackendSeries</a:t>
            </a:r>
            <a:r>
              <a:rPr kumimoji="0" lang="en-US" altLang="en-US" sz="1100" b="0" i="0" u="none" strike="noStrike" cap="none" normalizeH="0" baseline="0">
                <a:ln>
                  <a:noFill/>
                </a:ln>
                <a:solidFill>
                  <a:srgbClr val="75C2B3"/>
                </a:solidFill>
                <a:effectLst/>
                <a:latin typeface="Arial Unicode MS" panose="020B0604020202020204" pitchFamily="34" charset="-128"/>
              </a:rPr>
              <a:t> </a:t>
            </a:r>
            <a:r>
              <a:rPr kumimoji="0" lang="en-US" altLang="en-US" sz="1100" b="0" i="0" u="none" strike="noStrike" cap="none" normalizeH="0" baseline="0">
                <a:ln>
                  <a:noFill/>
                </a:ln>
                <a:solidFill>
                  <a:srgbClr val="DFDFE0"/>
                </a:solidFill>
                <a:effectLst/>
                <a:latin typeface="Arial Unicode MS" panose="020B0604020202020204" pitchFamily="34" charset="-128"/>
              </a:rPr>
              <a:t>= (</a:t>
            </a:r>
            <a:r>
              <a:rPr kumimoji="0" lang="en-US" altLang="en-US" sz="1100" b="0" i="0" u="none" strike="noStrike" cap="none" normalizeH="0" baseline="0">
                <a:ln>
                  <a:noFill/>
                </a:ln>
                <a:solidFill>
                  <a:srgbClr val="FCFCFC"/>
                </a:solidFill>
                <a:effectLst/>
                <a:latin typeface="Arial Unicode MS" panose="020B0604020202020204" pitchFamily="34" charset="-128"/>
              </a:rPr>
              <a:t>series</a:t>
            </a:r>
            <a:r>
              <a:rPr kumimoji="0" lang="en-US" altLang="en-US" sz="1100" b="0" i="0" u="none" strike="noStrike" cap="none" normalizeH="0" baseline="0">
                <a:ln>
                  <a:noFill/>
                </a:ln>
                <a:solidFill>
                  <a:srgbClr val="DFDFE0"/>
                </a:solidFill>
                <a:effectLst/>
                <a:latin typeface="Arial Unicode MS" panose="020B0604020202020204" pitchFamily="34" charset="-128"/>
              </a:rPr>
              <a:t>) =&gt; </a:t>
            </a:r>
            <a:r>
              <a:rPr kumimoji="0" lang="en-US" altLang="en-US" sz="1100" b="0" i="0" u="none" strike="noStrike" cap="none" normalizeH="0" baseline="0" err="1">
                <a:ln>
                  <a:noFill/>
                </a:ln>
                <a:solidFill>
                  <a:srgbClr val="FCFCFC"/>
                </a:solidFill>
                <a:effectLst/>
                <a:latin typeface="Arial Unicode MS" panose="020B0604020202020204" pitchFamily="34" charset="-128"/>
              </a:rPr>
              <a:t>series</a:t>
            </a:r>
            <a:r>
              <a:rPr kumimoji="0" lang="en-US" altLang="en-US" sz="1100" b="0" i="0" u="none" strike="noStrike" cap="none" normalizeH="0" baseline="0" err="1">
                <a:ln>
                  <a:noFill/>
                </a:ln>
                <a:solidFill>
                  <a:srgbClr val="DFDFE0"/>
                </a:solidFill>
                <a:effectLst/>
                <a:latin typeface="Arial Unicode MS" panose="020B0604020202020204" pitchFamily="34" charset="-128"/>
              </a:rPr>
              <a:t>.</a:t>
            </a:r>
            <a:r>
              <a:rPr kumimoji="0" lang="en-US" altLang="en-US" sz="1100" b="0" i="0" u="none" strike="noStrike" cap="none" normalizeH="0" baseline="0" err="1">
                <a:ln>
                  <a:noFill/>
                </a:ln>
                <a:solidFill>
                  <a:srgbClr val="75C2B3"/>
                </a:solidFill>
                <a:effectLst/>
                <a:latin typeface="Arial Unicode MS" panose="020B0604020202020204" pitchFamily="34" charset="-128"/>
              </a:rPr>
              <a:t>filter</a:t>
            </a:r>
            <a:r>
              <a:rPr kumimoji="0" lang="en-US" altLang="en-US" sz="1100" b="0" i="0" u="none" strike="noStrike" cap="none" normalizeH="0" baseline="0">
                <a:ln>
                  <a:noFill/>
                </a:ln>
                <a:solidFill>
                  <a:srgbClr val="DFDFE0"/>
                </a:solidFill>
                <a:effectLst/>
                <a:latin typeface="Arial Unicode MS" panose="020B0604020202020204" pitchFamily="34" charset="-128"/>
              </a:rPr>
              <a:t>((</a:t>
            </a:r>
            <a:r>
              <a:rPr kumimoji="0" lang="en-US" altLang="en-US" sz="1100" b="0" i="0" u="none" strike="noStrike" cap="none" normalizeH="0" baseline="0">
                <a:ln>
                  <a:noFill/>
                </a:ln>
                <a:solidFill>
                  <a:srgbClr val="FCFCFC"/>
                </a:solidFill>
                <a:effectLst/>
                <a:latin typeface="Arial Unicode MS" panose="020B0604020202020204" pitchFamily="34" charset="-128"/>
              </a:rPr>
              <a:t>item</a:t>
            </a:r>
            <a:r>
              <a:rPr kumimoji="0" lang="en-US" altLang="en-US" sz="1100" b="0" i="0" u="none" strike="noStrike" cap="none" normalizeH="0" baseline="0">
                <a:ln>
                  <a:noFill/>
                </a:ln>
                <a:solidFill>
                  <a:srgbClr val="DFDFE0"/>
                </a:solidFill>
                <a:effectLst/>
                <a:latin typeface="Arial Unicode MS" panose="020B0604020202020204" pitchFamily="34" charset="-128"/>
              </a:rPr>
              <a:t>) =&gt; </a:t>
            </a:r>
            <a:r>
              <a:rPr kumimoji="0" lang="en-US" altLang="en-US" sz="1100" b="0" i="0" u="none" strike="noStrike" cap="none" normalizeH="0" baseline="0">
                <a:ln>
                  <a:noFill/>
                </a:ln>
                <a:solidFill>
                  <a:srgbClr val="FCFCFC"/>
                </a:solidFill>
                <a:effectLst/>
                <a:latin typeface="Arial Unicode MS" panose="020B0604020202020204" pitchFamily="34" charset="-128"/>
              </a:rPr>
              <a:t>item </a:t>
            </a:r>
            <a:r>
              <a:rPr kumimoji="0" lang="en-US" altLang="en-US" sz="1100" b="0" i="0" u="none" strike="noStrike" cap="none" normalizeH="0" baseline="0">
                <a:ln>
                  <a:noFill/>
                </a:ln>
                <a:solidFill>
                  <a:srgbClr val="DFDFE0"/>
                </a:solidFill>
                <a:effectLst/>
                <a:latin typeface="Arial Unicode MS" panose="020B0604020202020204" pitchFamily="34" charset="-128"/>
              </a:rPr>
              <a:t>&amp;&amp; </a:t>
            </a:r>
            <a:r>
              <a:rPr kumimoji="0" lang="en-US" altLang="en-US" sz="1100" b="0" i="0" u="none" strike="noStrike" cap="none" normalizeH="0" baseline="0" err="1">
                <a:ln>
                  <a:noFill/>
                </a:ln>
                <a:solidFill>
                  <a:srgbClr val="FCFCFC"/>
                </a:solidFill>
                <a:effectLst/>
                <a:latin typeface="Arial Unicode MS" panose="020B0604020202020204" pitchFamily="34" charset="-128"/>
              </a:rPr>
              <a:t>item</a:t>
            </a:r>
            <a:r>
              <a:rPr kumimoji="0" lang="en-US" altLang="en-US" sz="1100" b="0" i="0" u="none" strike="noStrike" cap="none" normalizeH="0" baseline="0" err="1">
                <a:ln>
                  <a:noFill/>
                </a:ln>
                <a:solidFill>
                  <a:srgbClr val="DFDFE0"/>
                </a:solidFill>
                <a:effectLst/>
                <a:latin typeface="Arial Unicode MS" panose="020B0604020202020204" pitchFamily="34" charset="-128"/>
              </a:rPr>
              <a:t>.</a:t>
            </a:r>
            <a:r>
              <a:rPr kumimoji="0" lang="en-US" altLang="en-US" sz="1100" b="0" i="0" u="none" strike="noStrike" cap="none" normalizeH="0" baseline="0" err="1">
                <a:ln>
                  <a:noFill/>
                </a:ln>
                <a:solidFill>
                  <a:srgbClr val="49B0CE"/>
                </a:solidFill>
                <a:effectLst/>
                <a:latin typeface="Arial Unicode MS" panose="020B0604020202020204" pitchFamily="34" charset="-128"/>
              </a:rPr>
              <a:t>y</a:t>
            </a:r>
            <a:r>
              <a:rPr kumimoji="0" lang="en-US" altLang="en-US" sz="1100" b="0" i="0" u="none" strike="noStrike" cap="none" normalizeH="0" baseline="0">
                <a:ln>
                  <a:noFill/>
                </a:ln>
                <a:solidFill>
                  <a:srgbClr val="49B0CE"/>
                </a:solidFill>
                <a:effectLst/>
                <a:latin typeface="Arial Unicode MS" panose="020B0604020202020204" pitchFamily="34" charset="-128"/>
              </a:rPr>
              <a:t> </a:t>
            </a:r>
            <a:r>
              <a:rPr kumimoji="0" lang="en-US" altLang="en-US" sz="1100" b="0" i="0" u="none" strike="noStrike" cap="none" normalizeH="0" baseline="0">
                <a:ln>
                  <a:noFill/>
                </a:ln>
                <a:solidFill>
                  <a:srgbClr val="DFDFE0"/>
                </a:solidFill>
                <a:effectLst/>
                <a:latin typeface="Arial Unicode MS" panose="020B0604020202020204" pitchFamily="34" charset="-128"/>
              </a:rPr>
              <a:t>&amp;&amp; </a:t>
            </a:r>
            <a:r>
              <a:rPr kumimoji="0" lang="en-US" altLang="en-US" sz="1100" b="0" i="0" u="none" strike="noStrike" cap="none" normalizeH="0" baseline="0" err="1">
                <a:ln>
                  <a:noFill/>
                </a:ln>
                <a:solidFill>
                  <a:srgbClr val="FCFCFC"/>
                </a:solidFill>
                <a:effectLst/>
                <a:latin typeface="Arial Unicode MS" panose="020B0604020202020204" pitchFamily="34" charset="-128"/>
              </a:rPr>
              <a:t>item</a:t>
            </a:r>
            <a:r>
              <a:rPr kumimoji="0" lang="en-US" altLang="en-US" sz="1100" b="0" i="0" u="none" strike="noStrike" cap="none" normalizeH="0" baseline="0" err="1">
                <a:ln>
                  <a:noFill/>
                </a:ln>
                <a:solidFill>
                  <a:srgbClr val="DFDFE0"/>
                </a:solidFill>
                <a:effectLst/>
                <a:latin typeface="Arial Unicode MS" panose="020B0604020202020204" pitchFamily="34" charset="-128"/>
              </a:rPr>
              <a:t>.</a:t>
            </a:r>
            <a:r>
              <a:rPr kumimoji="0" lang="en-US" altLang="en-US" sz="1100" b="0" i="0" u="none" strike="noStrike" cap="none" normalizeH="0" baseline="0" err="1">
                <a:ln>
                  <a:noFill/>
                </a:ln>
                <a:solidFill>
                  <a:srgbClr val="49B0CE"/>
                </a:solidFill>
                <a:effectLst/>
                <a:latin typeface="Arial Unicode MS" panose="020B0604020202020204" pitchFamily="34" charset="-128"/>
              </a:rPr>
              <a:t>y</a:t>
            </a:r>
            <a:r>
              <a:rPr kumimoji="0" lang="en-US" altLang="en-US" sz="1100" b="0" i="0" u="none" strike="noStrike" cap="none" normalizeH="0" baseline="0">
                <a:ln>
                  <a:noFill/>
                </a:ln>
                <a:solidFill>
                  <a:srgbClr val="49B0CE"/>
                </a:solidFill>
                <a:effectLst/>
                <a:latin typeface="Arial Unicode MS" panose="020B0604020202020204" pitchFamily="34" charset="-128"/>
              </a:rPr>
              <a:t> </a:t>
            </a:r>
            <a:r>
              <a:rPr kumimoji="0" lang="en-US" altLang="en-US" sz="1100" b="0" i="0" u="none" strike="noStrike" cap="none" normalizeH="0" baseline="0">
                <a:ln>
                  <a:noFill/>
                </a:ln>
                <a:solidFill>
                  <a:srgbClr val="DFDFE0"/>
                </a:solidFill>
                <a:effectLst/>
                <a:latin typeface="Arial Unicode MS" panose="020B0604020202020204" pitchFamily="34" charset="-128"/>
              </a:rPr>
              <a:t>&gt; </a:t>
            </a:r>
            <a:r>
              <a:rPr kumimoji="0" lang="en-US" altLang="en-US" sz="1100" b="0" i="0" u="none" strike="noStrike" cap="none" normalizeH="0" baseline="0">
                <a:ln>
                  <a:noFill/>
                </a:ln>
                <a:solidFill>
                  <a:srgbClr val="D7C781"/>
                </a:solidFill>
                <a:effectLst/>
                <a:latin typeface="Arial Unicode MS" panose="020B0604020202020204" pitchFamily="34" charset="-128"/>
              </a:rPr>
              <a:t>0</a:t>
            </a:r>
            <a:r>
              <a:rPr kumimoji="0" lang="en-US" altLang="en-US" sz="1100" b="0" i="0" u="none" strike="noStrike" cap="none" normalizeH="0" baseline="0">
                <a:ln>
                  <a:noFill/>
                </a:ln>
                <a:solidFill>
                  <a:srgbClr val="DFDFE0"/>
                </a:solidFill>
                <a:effectLst/>
                <a:latin typeface="Arial Unicode MS" panose="020B0604020202020204" pitchFamily="34" charset="-128"/>
              </a:rPr>
              <a:t>);</a:t>
            </a:r>
            <a:br>
              <a:rPr kumimoji="0" lang="en-US" altLang="en-US" sz="1100" b="0" i="0" u="none" strike="noStrike" cap="none" normalizeH="0" baseline="0">
                <a:ln>
                  <a:noFill/>
                </a:ln>
                <a:solidFill>
                  <a:srgbClr val="DFDFE0"/>
                </a:solidFill>
                <a:effectLst/>
                <a:latin typeface="Arial Unicode MS" panose="020B0604020202020204" pitchFamily="34" charset="-128"/>
              </a:rPr>
            </a:br>
            <a:endParaRPr kumimoji="0" lang="en-US" altLang="en-US" sz="11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633FDFD2-B1CE-4651-8E19-37924D4CFA4C}"/>
              </a:ext>
            </a:extLst>
          </p:cNvPr>
          <p:cNvSpPr>
            <a:spLocks noChangeArrowheads="1"/>
          </p:cNvSpPr>
          <p:nvPr/>
        </p:nvSpPr>
        <p:spPr bwMode="auto">
          <a:xfrm>
            <a:off x="6932043" y="4232870"/>
            <a:ext cx="4806710" cy="2462213"/>
          </a:xfrm>
          <a:prstGeom prst="rect">
            <a:avLst/>
          </a:prstGeom>
          <a:solidFill>
            <a:srgbClr val="292A3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1" u="none" strike="noStrike" cap="none" normalizeH="0" baseline="0">
                <a:ln>
                  <a:noFill/>
                </a:ln>
                <a:solidFill>
                  <a:srgbClr val="629755"/>
                </a:solidFill>
                <a:effectLst/>
                <a:latin typeface="Arial Unicode MS" panose="020B0604020202020204" pitchFamily="34" charset="-128"/>
              </a:rPr>
              <a:t>/**</a:t>
            </a:r>
            <a:br>
              <a:rPr kumimoji="0" lang="en-US" altLang="en-US" sz="1100" b="0" i="1" u="none" strike="noStrike" cap="none" normalizeH="0" baseline="0">
                <a:ln>
                  <a:noFill/>
                </a:ln>
                <a:solidFill>
                  <a:srgbClr val="629755"/>
                </a:solidFill>
                <a:effectLst/>
                <a:latin typeface="Arial Unicode MS" panose="020B0604020202020204" pitchFamily="34" charset="-128"/>
              </a:rPr>
            </a:br>
            <a:r>
              <a:rPr kumimoji="0" lang="en-US" altLang="en-US" sz="1100" b="0" i="1" u="none" strike="noStrike" cap="none" normalizeH="0" baseline="0">
                <a:ln>
                  <a:noFill/>
                </a:ln>
                <a:solidFill>
                  <a:srgbClr val="629755"/>
                </a:solidFill>
                <a:effectLst/>
                <a:latin typeface="Arial Unicode MS" panose="020B0604020202020204" pitchFamily="34" charset="-128"/>
              </a:rPr>
              <a:t> * Identification du groupe id à partir de l'artifact id</a:t>
            </a:r>
            <a:br>
              <a:rPr kumimoji="0" lang="en-US" altLang="en-US" sz="1100" b="0" i="1" u="none" strike="noStrike" cap="none" normalizeH="0" baseline="0">
                <a:ln>
                  <a:noFill/>
                </a:ln>
                <a:solidFill>
                  <a:srgbClr val="629755"/>
                </a:solidFill>
                <a:effectLst/>
                <a:latin typeface="Arial Unicode MS" panose="020B0604020202020204" pitchFamily="34" charset="-128"/>
              </a:rPr>
            </a:br>
            <a:r>
              <a:rPr kumimoji="0" lang="en-US" altLang="en-US" sz="1100" b="0" i="1" u="none" strike="noStrike" cap="none" normalizeH="0" baseline="0">
                <a:ln>
                  <a:noFill/>
                </a:ln>
                <a:solidFill>
                  <a:srgbClr val="629755"/>
                </a:solidFill>
                <a:effectLst/>
                <a:latin typeface="Arial Unicode MS" panose="020B0604020202020204" pitchFamily="34" charset="-128"/>
              </a:rPr>
              <a:t> * </a:t>
            </a:r>
            <a:r>
              <a:rPr kumimoji="0" lang="en-US" altLang="en-US" sz="1100" b="1" i="1" u="none" strike="noStrike" cap="none" normalizeH="0" baseline="0">
                <a:ln>
                  <a:noFill/>
                </a:ln>
                <a:solidFill>
                  <a:srgbClr val="629755"/>
                </a:solidFill>
                <a:effectLst/>
                <a:latin typeface="Arial Unicode MS" panose="020B0604020202020204" pitchFamily="34" charset="-128"/>
              </a:rPr>
              <a:t>@param </a:t>
            </a:r>
            <a:r>
              <a:rPr kumimoji="0" lang="en-US" altLang="en-US" sz="1100" b="0" i="1" u="none" strike="noStrike" cap="none" normalizeH="0" baseline="0">
                <a:ln>
                  <a:noFill/>
                </a:ln>
                <a:solidFill>
                  <a:srgbClr val="8A653B"/>
                </a:solidFill>
                <a:effectLst/>
                <a:latin typeface="Arial Unicode MS" panose="020B0604020202020204" pitchFamily="34" charset="-128"/>
              </a:rPr>
              <a:t>{string} awtTrigramme</a:t>
            </a:r>
            <a:br>
              <a:rPr kumimoji="0" lang="en-US" altLang="en-US" sz="1100" b="0" i="1" u="none" strike="noStrike" cap="none" normalizeH="0" baseline="0">
                <a:ln>
                  <a:noFill/>
                </a:ln>
                <a:solidFill>
                  <a:srgbClr val="8A653B"/>
                </a:solidFill>
                <a:effectLst/>
                <a:latin typeface="Arial Unicode MS" panose="020B0604020202020204" pitchFamily="34" charset="-128"/>
              </a:rPr>
            </a:br>
            <a:r>
              <a:rPr kumimoji="0" lang="en-US" altLang="en-US" sz="1100" b="0" i="1" u="none" strike="noStrike" cap="none" normalizeH="0" baseline="0">
                <a:ln>
                  <a:noFill/>
                </a:ln>
                <a:solidFill>
                  <a:srgbClr val="8A653B"/>
                </a:solidFill>
                <a:effectLst/>
                <a:latin typeface="Arial Unicode MS" panose="020B0604020202020204" pitchFamily="34" charset="-128"/>
              </a:rPr>
              <a:t> </a:t>
            </a:r>
            <a:r>
              <a:rPr kumimoji="0" lang="en-US" altLang="en-US" sz="1100" b="0" i="1" u="none" strike="noStrike" cap="none" normalizeH="0" baseline="0">
                <a:ln>
                  <a:noFill/>
                </a:ln>
                <a:solidFill>
                  <a:srgbClr val="629755"/>
                </a:solidFill>
                <a:effectLst/>
                <a:latin typeface="Arial Unicode MS" panose="020B0604020202020204" pitchFamily="34" charset="-128"/>
              </a:rPr>
              <a:t>* </a:t>
            </a:r>
            <a:r>
              <a:rPr kumimoji="0" lang="en-US" altLang="en-US" sz="1100" b="1" i="1" u="none" strike="noStrike" cap="none" normalizeH="0" baseline="0">
                <a:ln>
                  <a:noFill/>
                </a:ln>
                <a:solidFill>
                  <a:srgbClr val="629755"/>
                </a:solidFill>
                <a:effectLst/>
                <a:latin typeface="Arial Unicode MS" panose="020B0604020202020204" pitchFamily="34" charset="-128"/>
              </a:rPr>
              <a:t>@param </a:t>
            </a:r>
            <a:r>
              <a:rPr kumimoji="0" lang="en-US" altLang="en-US" sz="1100" b="0" i="1" u="none" strike="noStrike" cap="none" normalizeH="0" baseline="0">
                <a:ln>
                  <a:noFill/>
                </a:ln>
                <a:solidFill>
                  <a:srgbClr val="8A653B"/>
                </a:solidFill>
                <a:effectLst/>
                <a:latin typeface="Arial Unicode MS" panose="020B0604020202020204" pitchFamily="34" charset="-128"/>
              </a:rPr>
              <a:t>{Array} pomContent</a:t>
            </a:r>
            <a:br>
              <a:rPr kumimoji="0" lang="en-US" altLang="en-US" sz="1100" b="0" i="1" u="none" strike="noStrike" cap="none" normalizeH="0" baseline="0">
                <a:ln>
                  <a:noFill/>
                </a:ln>
                <a:solidFill>
                  <a:srgbClr val="8A653B"/>
                </a:solidFill>
                <a:effectLst/>
                <a:latin typeface="Arial Unicode MS" panose="020B0604020202020204" pitchFamily="34" charset="-128"/>
              </a:rPr>
            </a:br>
            <a:r>
              <a:rPr kumimoji="0" lang="en-US" altLang="en-US" sz="1100" b="0" i="1" u="none" strike="noStrike" cap="none" normalizeH="0" baseline="0">
                <a:ln>
                  <a:noFill/>
                </a:ln>
                <a:solidFill>
                  <a:srgbClr val="8A653B"/>
                </a:solidFill>
                <a:effectLst/>
                <a:latin typeface="Arial Unicode MS" panose="020B0604020202020204" pitchFamily="34" charset="-128"/>
              </a:rPr>
              <a:t> </a:t>
            </a:r>
            <a:r>
              <a:rPr kumimoji="0" lang="en-US" altLang="en-US" sz="1100" b="0" i="1" u="none" strike="noStrike" cap="none" normalizeH="0" baseline="0">
                <a:ln>
                  <a:noFill/>
                </a:ln>
                <a:solidFill>
                  <a:srgbClr val="629755"/>
                </a:solidFill>
                <a:effectLst/>
                <a:latin typeface="Arial Unicode MS" panose="020B0604020202020204" pitchFamily="34" charset="-128"/>
              </a:rPr>
              <a:t>* </a:t>
            </a:r>
            <a:r>
              <a:rPr kumimoji="0" lang="en-US" altLang="en-US" sz="1100" b="1" i="1" u="none" strike="noStrike" cap="none" normalizeH="0" baseline="0">
                <a:ln>
                  <a:noFill/>
                </a:ln>
                <a:solidFill>
                  <a:srgbClr val="629755"/>
                </a:solidFill>
                <a:effectLst/>
                <a:latin typeface="Arial Unicode MS" panose="020B0604020202020204" pitchFamily="34" charset="-128"/>
              </a:rPr>
              <a:t>@return </a:t>
            </a:r>
            <a:r>
              <a:rPr kumimoji="0" lang="en-US" altLang="en-US" sz="1100" b="0" i="1" u="none" strike="noStrike" cap="none" normalizeH="0" baseline="0">
                <a:ln>
                  <a:noFill/>
                </a:ln>
                <a:solidFill>
                  <a:srgbClr val="8A653B"/>
                </a:solidFill>
                <a:effectLst/>
                <a:latin typeface="Arial Unicode MS" panose="020B0604020202020204" pitchFamily="34" charset="-128"/>
              </a:rPr>
              <a:t>{*}</a:t>
            </a:r>
            <a:br>
              <a:rPr kumimoji="0" lang="en-US" altLang="en-US" sz="1100" b="0" i="1" u="none" strike="noStrike" cap="none" normalizeH="0" baseline="0">
                <a:ln>
                  <a:noFill/>
                </a:ln>
                <a:solidFill>
                  <a:srgbClr val="8A653B"/>
                </a:solidFill>
                <a:effectLst/>
                <a:latin typeface="Arial Unicode MS" panose="020B0604020202020204" pitchFamily="34" charset="-128"/>
              </a:rPr>
            </a:br>
            <a:r>
              <a:rPr kumimoji="0" lang="en-US" altLang="en-US" sz="1100" b="0" i="1" u="none" strike="noStrike" cap="none" normalizeH="0" baseline="0">
                <a:ln>
                  <a:noFill/>
                </a:ln>
                <a:solidFill>
                  <a:srgbClr val="8A653B"/>
                </a:solidFill>
                <a:effectLst/>
                <a:latin typeface="Arial Unicode MS" panose="020B0604020202020204" pitchFamily="34" charset="-128"/>
              </a:rPr>
              <a:t> </a:t>
            </a:r>
            <a:r>
              <a:rPr kumimoji="0" lang="en-US" altLang="en-US" sz="1100" b="0" i="1" u="none" strike="noStrike" cap="none" normalizeH="0" baseline="0">
                <a:ln>
                  <a:noFill/>
                </a:ln>
                <a:solidFill>
                  <a:srgbClr val="629755"/>
                </a:solidFill>
                <a:effectLst/>
                <a:latin typeface="Arial Unicode MS" panose="020B0604020202020204" pitchFamily="34" charset="-128"/>
              </a:rPr>
              <a:t>*/</a:t>
            </a:r>
            <a:br>
              <a:rPr kumimoji="0" lang="en-US" altLang="en-US" sz="1100" b="0" i="1" u="none" strike="noStrike" cap="none" normalizeH="0" baseline="0">
                <a:ln>
                  <a:noFill/>
                </a:ln>
                <a:solidFill>
                  <a:srgbClr val="629755"/>
                </a:solidFill>
                <a:effectLst/>
                <a:latin typeface="Arial Unicode MS" panose="020B0604020202020204" pitchFamily="34" charset="-128"/>
              </a:rPr>
            </a:br>
            <a:r>
              <a:rPr kumimoji="0" lang="en-US" altLang="en-US" sz="1100" b="1" i="0" u="none" strike="noStrike" cap="none" normalizeH="0" baseline="0">
                <a:ln>
                  <a:noFill/>
                </a:ln>
                <a:solidFill>
                  <a:srgbClr val="F97BB0"/>
                </a:solidFill>
                <a:effectLst/>
                <a:latin typeface="Arial Unicode MS" panose="020B0604020202020204" pitchFamily="34" charset="-128"/>
              </a:rPr>
              <a:t>const </a:t>
            </a:r>
            <a:r>
              <a:rPr kumimoji="0" lang="en-US" altLang="en-US" sz="1100" b="0" i="0" u="none" strike="noStrike" cap="none" normalizeH="0" baseline="0">
                <a:ln>
                  <a:noFill/>
                </a:ln>
                <a:solidFill>
                  <a:srgbClr val="75C2B3"/>
                </a:solidFill>
                <a:effectLst/>
                <a:latin typeface="Arial Unicode MS" panose="020B0604020202020204" pitchFamily="34" charset="-128"/>
              </a:rPr>
              <a:t>findGroupIdByArtifactId </a:t>
            </a:r>
            <a:r>
              <a:rPr kumimoji="0" lang="en-US" altLang="en-US" sz="1100" b="0" i="0" u="none" strike="noStrike" cap="none" normalizeH="0" baseline="0">
                <a:ln>
                  <a:noFill/>
                </a:ln>
                <a:solidFill>
                  <a:srgbClr val="DFDFE0"/>
                </a:solidFill>
                <a:effectLst/>
                <a:latin typeface="Arial Unicode MS" panose="020B0604020202020204" pitchFamily="34" charset="-128"/>
              </a:rPr>
              <a:t>= ({</a:t>
            </a:r>
            <a:br>
              <a:rPr kumimoji="0" lang="en-US" altLang="en-US" sz="1100" b="0" i="0" u="none" strike="noStrike" cap="none" normalizeH="0" baseline="0">
                <a:ln>
                  <a:noFill/>
                </a:ln>
                <a:solidFill>
                  <a:srgbClr val="DFDFE0"/>
                </a:solidFill>
                <a:effectLst/>
                <a:latin typeface="Arial Unicode MS" panose="020B0604020202020204" pitchFamily="34" charset="-128"/>
              </a:rPr>
            </a:br>
            <a:r>
              <a:rPr kumimoji="0" lang="en-US" altLang="en-US" sz="1100" b="0" i="0" u="none" strike="noStrike" cap="none" normalizeH="0" baseline="0">
                <a:ln>
                  <a:noFill/>
                </a:ln>
                <a:solidFill>
                  <a:srgbClr val="DFDFE0"/>
                </a:solidFill>
                <a:effectLst/>
                <a:latin typeface="Arial Unicode MS" panose="020B0604020202020204" pitchFamily="34" charset="-128"/>
              </a:rPr>
              <a:t>  </a:t>
            </a:r>
            <a:r>
              <a:rPr kumimoji="0" lang="en-US" altLang="en-US" sz="1100" b="0" i="0" u="none" strike="noStrike" cap="none" normalizeH="0" baseline="0">
                <a:ln>
                  <a:noFill/>
                </a:ln>
                <a:solidFill>
                  <a:srgbClr val="FCFCFC"/>
                </a:solidFill>
                <a:effectLst/>
                <a:latin typeface="Arial Unicode MS" panose="020B0604020202020204" pitchFamily="34" charset="-128"/>
              </a:rPr>
              <a:t>awtTrigramme</a:t>
            </a:r>
            <a:r>
              <a:rPr kumimoji="0" lang="en-US" altLang="en-US" sz="1100" b="0" i="0" u="none" strike="noStrike" cap="none" normalizeH="0" baseline="0">
                <a:ln>
                  <a:noFill/>
                </a:ln>
                <a:solidFill>
                  <a:srgbClr val="DFDFE0"/>
                </a:solidFill>
                <a:effectLst/>
                <a:latin typeface="Arial Unicode MS" panose="020B0604020202020204" pitchFamily="34" charset="-128"/>
              </a:rPr>
              <a:t>,</a:t>
            </a:r>
            <a:br>
              <a:rPr kumimoji="0" lang="en-US" altLang="en-US" sz="1100" b="0" i="0" u="none" strike="noStrike" cap="none" normalizeH="0" baseline="0">
                <a:ln>
                  <a:noFill/>
                </a:ln>
                <a:solidFill>
                  <a:srgbClr val="DFDFE0"/>
                </a:solidFill>
                <a:effectLst/>
                <a:latin typeface="Arial Unicode MS" panose="020B0604020202020204" pitchFamily="34" charset="-128"/>
              </a:rPr>
            </a:br>
            <a:r>
              <a:rPr kumimoji="0" lang="en-US" altLang="en-US" sz="1100" b="0" i="0" u="none" strike="noStrike" cap="none" normalizeH="0" baseline="0">
                <a:ln>
                  <a:noFill/>
                </a:ln>
                <a:solidFill>
                  <a:srgbClr val="DFDFE0"/>
                </a:solidFill>
                <a:effectLst/>
                <a:latin typeface="Arial Unicode MS" panose="020B0604020202020204" pitchFamily="34" charset="-128"/>
              </a:rPr>
              <a:t>  </a:t>
            </a:r>
            <a:r>
              <a:rPr kumimoji="0" lang="en-US" altLang="en-US" sz="1100" b="0" i="0" u="none" strike="noStrike" cap="none" normalizeH="0" baseline="0">
                <a:ln>
                  <a:noFill/>
                </a:ln>
                <a:solidFill>
                  <a:srgbClr val="FCFCFC"/>
                </a:solidFill>
                <a:effectLst/>
                <a:latin typeface="Arial Unicode MS" panose="020B0604020202020204" pitchFamily="34" charset="-128"/>
              </a:rPr>
              <a:t>pomContent</a:t>
            </a:r>
            <a:r>
              <a:rPr kumimoji="0" lang="en-US" altLang="en-US" sz="1100" b="0" i="0" u="none" strike="noStrike" cap="none" normalizeH="0" baseline="0">
                <a:ln>
                  <a:noFill/>
                </a:ln>
                <a:solidFill>
                  <a:srgbClr val="DFDFE0"/>
                </a:solidFill>
                <a:effectLst/>
                <a:latin typeface="Arial Unicode MS" panose="020B0604020202020204" pitchFamily="34" charset="-128"/>
              </a:rPr>
              <a:t>,</a:t>
            </a:r>
            <a:br>
              <a:rPr kumimoji="0" lang="en-US" altLang="en-US" sz="1100" b="0" i="0" u="none" strike="noStrike" cap="none" normalizeH="0" baseline="0">
                <a:ln>
                  <a:noFill/>
                </a:ln>
                <a:solidFill>
                  <a:srgbClr val="DFDFE0"/>
                </a:solidFill>
                <a:effectLst/>
                <a:latin typeface="Arial Unicode MS" panose="020B0604020202020204" pitchFamily="34" charset="-128"/>
              </a:rPr>
            </a:br>
            <a:r>
              <a:rPr kumimoji="0" lang="en-US" altLang="en-US" sz="1100" b="0" i="0" u="none" strike="noStrike" cap="none" normalizeH="0" baseline="0">
                <a:ln>
                  <a:noFill/>
                </a:ln>
                <a:solidFill>
                  <a:srgbClr val="DFDFE0"/>
                </a:solidFill>
                <a:effectLst/>
                <a:latin typeface="Arial Unicode MS" panose="020B0604020202020204" pitchFamily="34" charset="-128"/>
              </a:rPr>
              <a:t>}) =&gt; </a:t>
            </a:r>
            <a:r>
              <a:rPr kumimoji="0" lang="en-US" altLang="en-US" sz="1100" b="0" i="0" u="none" strike="noStrike" cap="none" normalizeH="0" baseline="0">
                <a:ln>
                  <a:noFill/>
                </a:ln>
                <a:solidFill>
                  <a:srgbClr val="FCFCFC"/>
                </a:solidFill>
                <a:effectLst/>
                <a:latin typeface="Arial Unicode MS" panose="020B0604020202020204" pitchFamily="34" charset="-128"/>
              </a:rPr>
              <a:t>pomContent</a:t>
            </a:r>
            <a:r>
              <a:rPr kumimoji="0" lang="en-US" altLang="en-US" sz="1100" b="0" i="0" u="none" strike="noStrike" cap="none" normalizeH="0" baseline="0">
                <a:ln>
                  <a:noFill/>
                </a:ln>
                <a:solidFill>
                  <a:srgbClr val="DFDFE0"/>
                </a:solidFill>
                <a:effectLst/>
                <a:latin typeface="Arial Unicode MS" panose="020B0604020202020204" pitchFamily="34" charset="-128"/>
              </a:rPr>
              <a:t>.</a:t>
            </a:r>
            <a:r>
              <a:rPr kumimoji="0" lang="en-US" altLang="en-US" sz="1100" b="0" i="0" u="none" strike="noStrike" cap="none" normalizeH="0" baseline="0">
                <a:ln>
                  <a:noFill/>
                </a:ln>
                <a:solidFill>
                  <a:srgbClr val="75C2B3"/>
                </a:solidFill>
                <a:effectLst/>
                <a:latin typeface="Arial Unicode MS" panose="020B0604020202020204" pitchFamily="34" charset="-128"/>
              </a:rPr>
              <a:t>findIndex</a:t>
            </a:r>
            <a:r>
              <a:rPr kumimoji="0" lang="en-US" altLang="en-US" sz="1100" b="0" i="0" u="none" strike="noStrike" cap="none" normalizeH="0" baseline="0">
                <a:ln>
                  <a:noFill/>
                </a:ln>
                <a:solidFill>
                  <a:srgbClr val="DFDFE0"/>
                </a:solidFill>
                <a:effectLst/>
                <a:latin typeface="Arial Unicode MS" panose="020B0604020202020204" pitchFamily="34" charset="-128"/>
              </a:rPr>
              <a:t>((</a:t>
            </a:r>
            <a:r>
              <a:rPr kumimoji="0" lang="en-US" altLang="en-US" sz="1100" b="0" i="0" u="none" strike="noStrike" cap="none" normalizeH="0" baseline="0">
                <a:ln>
                  <a:noFill/>
                </a:ln>
                <a:solidFill>
                  <a:srgbClr val="FCFCFC"/>
                </a:solidFill>
                <a:effectLst/>
                <a:latin typeface="Arial Unicode MS" panose="020B0604020202020204" pitchFamily="34" charset="-128"/>
              </a:rPr>
              <a:t>tag</a:t>
            </a:r>
            <a:r>
              <a:rPr kumimoji="0" lang="en-US" altLang="en-US" sz="1100" b="0" i="0" u="none" strike="noStrike" cap="none" normalizeH="0" baseline="0">
                <a:ln>
                  <a:noFill/>
                </a:ln>
                <a:solidFill>
                  <a:srgbClr val="DFDFE0"/>
                </a:solidFill>
                <a:effectLst/>
                <a:latin typeface="Arial Unicode MS" panose="020B0604020202020204" pitchFamily="34" charset="-128"/>
              </a:rPr>
              <a:t>) =&gt; (</a:t>
            </a:r>
            <a:br>
              <a:rPr kumimoji="0" lang="en-US" altLang="en-US" sz="1100" b="0" i="0" u="none" strike="noStrike" cap="none" normalizeH="0" baseline="0">
                <a:ln>
                  <a:noFill/>
                </a:ln>
                <a:solidFill>
                  <a:srgbClr val="DFDFE0"/>
                </a:solidFill>
                <a:effectLst/>
                <a:latin typeface="Arial Unicode MS" panose="020B0604020202020204" pitchFamily="34" charset="-128"/>
              </a:rPr>
            </a:br>
            <a:r>
              <a:rPr kumimoji="0" lang="en-US" altLang="en-US" sz="1100" b="0" i="0" u="none" strike="noStrike" cap="none" normalizeH="0" baseline="0">
                <a:ln>
                  <a:noFill/>
                </a:ln>
                <a:solidFill>
                  <a:srgbClr val="DFDFE0"/>
                </a:solidFill>
                <a:effectLst/>
                <a:latin typeface="Arial Unicode MS" panose="020B0604020202020204" pitchFamily="34" charset="-128"/>
              </a:rPr>
              <a:t>  </a:t>
            </a:r>
            <a:r>
              <a:rPr kumimoji="0" lang="en-US" altLang="en-US" sz="1100" b="0" i="0" u="none" strike="noStrike" cap="none" normalizeH="0" baseline="0">
                <a:ln>
                  <a:noFill/>
                </a:ln>
                <a:solidFill>
                  <a:srgbClr val="FCFCFC"/>
                </a:solidFill>
                <a:effectLst/>
                <a:latin typeface="Arial Unicode MS" panose="020B0604020202020204" pitchFamily="34" charset="-128"/>
              </a:rPr>
              <a:t>tag</a:t>
            </a:r>
            <a:r>
              <a:rPr kumimoji="0" lang="en-US" altLang="en-US" sz="1100" b="0" i="0" u="none" strike="noStrike" cap="none" normalizeH="0" baseline="0">
                <a:ln>
                  <a:noFill/>
                </a:ln>
                <a:solidFill>
                  <a:srgbClr val="DFDFE0"/>
                </a:solidFill>
                <a:effectLst/>
                <a:latin typeface="Arial Unicode MS" panose="020B0604020202020204" pitchFamily="34" charset="-128"/>
              </a:rPr>
              <a:t>.</a:t>
            </a:r>
            <a:r>
              <a:rPr kumimoji="0" lang="en-US" altLang="en-US" sz="1100" b="0" i="0" u="none" strike="noStrike" cap="none" normalizeH="0" baseline="0">
                <a:ln>
                  <a:noFill/>
                </a:ln>
                <a:solidFill>
                  <a:srgbClr val="75C2B3"/>
                </a:solidFill>
                <a:effectLst/>
                <a:latin typeface="Arial Unicode MS" panose="020B0604020202020204" pitchFamily="34" charset="-128"/>
              </a:rPr>
              <a:t>includes</a:t>
            </a:r>
            <a:r>
              <a:rPr kumimoji="0" lang="en-US" altLang="en-US" sz="1100" b="0" i="0" u="none" strike="noStrike" cap="none" normalizeH="0" baseline="0">
                <a:ln>
                  <a:noFill/>
                </a:ln>
                <a:solidFill>
                  <a:srgbClr val="DFDFE0"/>
                </a:solidFill>
                <a:effectLst/>
                <a:latin typeface="Arial Unicode MS" panose="020B0604020202020204" pitchFamily="34" charset="-128"/>
              </a:rPr>
              <a:t>(</a:t>
            </a:r>
            <a:r>
              <a:rPr kumimoji="0" lang="en-US" altLang="en-US" sz="1100" b="0" i="0" u="none" strike="noStrike" cap="none" normalizeH="0" baseline="0">
                <a:ln>
                  <a:noFill/>
                </a:ln>
                <a:solidFill>
                  <a:srgbClr val="FF806C"/>
                </a:solidFill>
                <a:effectLst/>
                <a:latin typeface="Arial Unicode MS" panose="020B0604020202020204" pitchFamily="34" charset="-128"/>
              </a:rPr>
              <a:t>`&lt;artifactId&gt;`</a:t>
            </a:r>
            <a:r>
              <a:rPr kumimoji="0" lang="en-US" altLang="en-US" sz="1100" b="0" i="0" u="none" strike="noStrike" cap="none" normalizeH="0" baseline="0">
                <a:ln>
                  <a:noFill/>
                </a:ln>
                <a:solidFill>
                  <a:srgbClr val="DFDFE0"/>
                </a:solidFill>
                <a:effectLst/>
                <a:latin typeface="Arial Unicode MS" panose="020B0604020202020204" pitchFamily="34" charset="-128"/>
              </a:rPr>
              <a:t>) &amp;&amp;</a:t>
            </a:r>
            <a:br>
              <a:rPr kumimoji="0" lang="en-US" altLang="en-US" sz="1100" b="0" i="0" u="none" strike="noStrike" cap="none" normalizeH="0" baseline="0">
                <a:ln>
                  <a:noFill/>
                </a:ln>
                <a:solidFill>
                  <a:srgbClr val="DFDFE0"/>
                </a:solidFill>
                <a:effectLst/>
                <a:latin typeface="Arial Unicode MS" panose="020B0604020202020204" pitchFamily="34" charset="-128"/>
              </a:rPr>
            </a:br>
            <a:r>
              <a:rPr kumimoji="0" lang="en-US" altLang="en-US" sz="1100" b="0" i="0" u="none" strike="noStrike" cap="none" normalizeH="0" baseline="0">
                <a:ln>
                  <a:noFill/>
                </a:ln>
                <a:solidFill>
                  <a:srgbClr val="DFDFE0"/>
                </a:solidFill>
                <a:effectLst/>
                <a:latin typeface="Arial Unicode MS" panose="020B0604020202020204" pitchFamily="34" charset="-128"/>
              </a:rPr>
              <a:t>        </a:t>
            </a:r>
            <a:r>
              <a:rPr kumimoji="0" lang="en-US" altLang="en-US" sz="1100" b="0" i="0" u="none" strike="noStrike" cap="none" normalizeH="0" baseline="0">
                <a:ln>
                  <a:noFill/>
                </a:ln>
                <a:solidFill>
                  <a:srgbClr val="FCFCFC"/>
                </a:solidFill>
                <a:effectLst/>
                <a:latin typeface="Arial Unicode MS" panose="020B0604020202020204" pitchFamily="34" charset="-128"/>
              </a:rPr>
              <a:t>tag</a:t>
            </a:r>
            <a:r>
              <a:rPr kumimoji="0" lang="en-US" altLang="en-US" sz="1100" b="0" i="0" u="none" strike="noStrike" cap="none" normalizeH="0" baseline="0">
                <a:ln>
                  <a:noFill/>
                </a:ln>
                <a:solidFill>
                  <a:srgbClr val="DFDFE0"/>
                </a:solidFill>
                <a:effectLst/>
                <a:latin typeface="Arial Unicode MS" panose="020B0604020202020204" pitchFamily="34" charset="-128"/>
              </a:rPr>
              <a:t>.</a:t>
            </a:r>
            <a:r>
              <a:rPr kumimoji="0" lang="en-US" altLang="en-US" sz="1100" b="0" i="0" u="none" strike="noStrike" cap="none" normalizeH="0" baseline="0">
                <a:ln>
                  <a:noFill/>
                </a:ln>
                <a:solidFill>
                  <a:srgbClr val="75C2B3"/>
                </a:solidFill>
                <a:effectLst/>
                <a:latin typeface="Arial Unicode MS" panose="020B0604020202020204" pitchFamily="34" charset="-128"/>
              </a:rPr>
              <a:t>includes</a:t>
            </a:r>
            <a:r>
              <a:rPr kumimoji="0" lang="en-US" altLang="en-US" sz="1100" b="0" i="0" u="none" strike="noStrike" cap="none" normalizeH="0" baseline="0">
                <a:ln>
                  <a:noFill/>
                </a:ln>
                <a:solidFill>
                  <a:srgbClr val="DFDFE0"/>
                </a:solidFill>
                <a:effectLst/>
                <a:latin typeface="Arial Unicode MS" panose="020B0604020202020204" pitchFamily="34" charset="-128"/>
              </a:rPr>
              <a:t>(</a:t>
            </a:r>
            <a:r>
              <a:rPr kumimoji="0" lang="en-US" altLang="en-US" sz="1100" b="0" i="0" u="none" strike="noStrike" cap="none" normalizeH="0" baseline="0">
                <a:ln>
                  <a:noFill/>
                </a:ln>
                <a:solidFill>
                  <a:srgbClr val="FCFCFC"/>
                </a:solidFill>
                <a:effectLst/>
                <a:latin typeface="Arial Unicode MS" panose="020B0604020202020204" pitchFamily="34" charset="-128"/>
              </a:rPr>
              <a:t>awtTrigramme</a:t>
            </a:r>
            <a:r>
              <a:rPr kumimoji="0" lang="en-US" altLang="en-US" sz="1100" b="0" i="0" u="none" strike="noStrike" cap="none" normalizeH="0" baseline="0">
                <a:ln>
                  <a:noFill/>
                </a:ln>
                <a:solidFill>
                  <a:srgbClr val="DFDFE0"/>
                </a:solidFill>
                <a:effectLst/>
                <a:latin typeface="Arial Unicode MS" panose="020B0604020202020204" pitchFamily="34" charset="-128"/>
              </a:rPr>
              <a:t>.</a:t>
            </a:r>
            <a:r>
              <a:rPr kumimoji="0" lang="en-US" altLang="en-US" sz="1100" b="0" i="0" u="none" strike="noStrike" cap="none" normalizeH="0" baseline="0">
                <a:ln>
                  <a:noFill/>
                </a:ln>
                <a:solidFill>
                  <a:srgbClr val="75C2B3"/>
                </a:solidFill>
                <a:effectLst/>
                <a:latin typeface="Arial Unicode MS" panose="020B0604020202020204" pitchFamily="34" charset="-128"/>
              </a:rPr>
              <a:t>toLowerCase</a:t>
            </a:r>
            <a:r>
              <a:rPr kumimoji="0" lang="en-US" altLang="en-US" sz="1100" b="0" i="0" u="none" strike="noStrike" cap="none" normalizeH="0" baseline="0">
                <a:ln>
                  <a:noFill/>
                </a:ln>
                <a:solidFill>
                  <a:srgbClr val="DFDFE0"/>
                </a:solidFill>
                <a:effectLst/>
                <a:latin typeface="Arial Unicode MS" panose="020B0604020202020204" pitchFamily="34" charset="-128"/>
              </a:rPr>
              <a:t>()) &amp;&amp;</a:t>
            </a:r>
            <a:br>
              <a:rPr kumimoji="0" lang="en-US" altLang="en-US" sz="1100" b="0" i="0" u="none" strike="noStrike" cap="none" normalizeH="0" baseline="0">
                <a:ln>
                  <a:noFill/>
                </a:ln>
                <a:solidFill>
                  <a:srgbClr val="DFDFE0"/>
                </a:solidFill>
                <a:effectLst/>
                <a:latin typeface="Arial Unicode MS" panose="020B0604020202020204" pitchFamily="34" charset="-128"/>
              </a:rPr>
            </a:br>
            <a:r>
              <a:rPr kumimoji="0" lang="en-US" altLang="en-US" sz="1100" b="0" i="0" u="none" strike="noStrike" cap="none" normalizeH="0" baseline="0">
                <a:ln>
                  <a:noFill/>
                </a:ln>
                <a:solidFill>
                  <a:srgbClr val="DFDFE0"/>
                </a:solidFill>
                <a:effectLst/>
                <a:latin typeface="Arial Unicode MS" panose="020B0604020202020204" pitchFamily="34" charset="-128"/>
              </a:rPr>
              <a:t>        </a:t>
            </a:r>
            <a:r>
              <a:rPr kumimoji="0" lang="en-US" altLang="en-US" sz="1100" b="0" i="0" u="none" strike="noStrike" cap="none" normalizeH="0" baseline="0">
                <a:ln>
                  <a:noFill/>
                </a:ln>
                <a:solidFill>
                  <a:srgbClr val="FCFCFC"/>
                </a:solidFill>
                <a:effectLst/>
                <a:latin typeface="Arial Unicode MS" panose="020B0604020202020204" pitchFamily="34" charset="-128"/>
              </a:rPr>
              <a:t>tag</a:t>
            </a:r>
            <a:r>
              <a:rPr kumimoji="0" lang="en-US" altLang="en-US" sz="1100" b="0" i="0" u="none" strike="noStrike" cap="none" normalizeH="0" baseline="0">
                <a:ln>
                  <a:noFill/>
                </a:ln>
                <a:solidFill>
                  <a:srgbClr val="DFDFE0"/>
                </a:solidFill>
                <a:effectLst/>
                <a:latin typeface="Arial Unicode MS" panose="020B0604020202020204" pitchFamily="34" charset="-128"/>
              </a:rPr>
              <a:t>.</a:t>
            </a:r>
            <a:r>
              <a:rPr kumimoji="0" lang="en-US" altLang="en-US" sz="1100" b="0" i="0" u="none" strike="noStrike" cap="none" normalizeH="0" baseline="0">
                <a:ln>
                  <a:noFill/>
                </a:ln>
                <a:solidFill>
                  <a:srgbClr val="75C2B3"/>
                </a:solidFill>
                <a:effectLst/>
                <a:latin typeface="Arial Unicode MS" panose="020B0604020202020204" pitchFamily="34" charset="-128"/>
              </a:rPr>
              <a:t>includes</a:t>
            </a:r>
            <a:r>
              <a:rPr kumimoji="0" lang="en-US" altLang="en-US" sz="1100" b="0" i="0" u="none" strike="noStrike" cap="none" normalizeH="0" baseline="0">
                <a:ln>
                  <a:noFill/>
                </a:ln>
                <a:solidFill>
                  <a:srgbClr val="DFDFE0"/>
                </a:solidFill>
                <a:effectLst/>
                <a:latin typeface="Arial Unicode MS" panose="020B0604020202020204" pitchFamily="34" charset="-128"/>
              </a:rPr>
              <a:t>(</a:t>
            </a:r>
            <a:r>
              <a:rPr kumimoji="0" lang="en-US" altLang="en-US" sz="1100" b="0" i="0" u="none" strike="noStrike" cap="none" normalizeH="0" baseline="0">
                <a:ln>
                  <a:noFill/>
                </a:ln>
                <a:solidFill>
                  <a:srgbClr val="FF806C"/>
                </a:solidFill>
                <a:effectLst/>
                <a:latin typeface="Arial Unicode MS" panose="020B0604020202020204" pitchFamily="34" charset="-128"/>
              </a:rPr>
              <a:t>`&lt;/artifactId&gt;`</a:t>
            </a:r>
            <a:r>
              <a:rPr kumimoji="0" lang="en-US" altLang="en-US" sz="1100" b="0" i="0" u="none" strike="noStrike" cap="none" normalizeH="0" baseline="0">
                <a:ln>
                  <a:noFill/>
                </a:ln>
                <a:solidFill>
                  <a:srgbClr val="DFDFE0"/>
                </a:solidFill>
                <a:effectLst/>
                <a:latin typeface="Arial Unicode MS" panose="020B0604020202020204" pitchFamily="34" charset="-128"/>
              </a:rPr>
              <a:t>)</a:t>
            </a:r>
            <a:br>
              <a:rPr kumimoji="0" lang="en-US" altLang="en-US" sz="1100" b="0" i="0" u="none" strike="noStrike" cap="none" normalizeH="0" baseline="0">
                <a:ln>
                  <a:noFill/>
                </a:ln>
                <a:solidFill>
                  <a:srgbClr val="DFDFE0"/>
                </a:solidFill>
                <a:effectLst/>
                <a:latin typeface="Arial Unicode MS" panose="020B0604020202020204" pitchFamily="34" charset="-128"/>
              </a:rPr>
            </a:br>
            <a:r>
              <a:rPr kumimoji="0" lang="en-US" altLang="en-US" sz="1100" b="0" i="0" u="none" strike="noStrike" cap="none" normalizeH="0" baseline="0">
                <a:ln>
                  <a:noFill/>
                </a:ln>
                <a:solidFill>
                  <a:srgbClr val="DFDFE0"/>
                </a:solidFill>
                <a:effectLst/>
                <a:latin typeface="Arial Unicode MS" panose="020B0604020202020204" pitchFamily="34" charset="-128"/>
              </a:rPr>
              <a:t>));</a:t>
            </a:r>
            <a:endParaRPr kumimoji="0" lang="en-US" altLang="en-US" sz="1100" b="0" i="0" u="none" strike="noStrike" cap="none" normalizeH="0" baseline="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305DED53-959D-4CDD-B081-E7BE44B94C45}"/>
              </a:ext>
            </a:extLst>
          </p:cNvPr>
          <p:cNvSpPr>
            <a:spLocks noChangeArrowheads="1"/>
          </p:cNvSpPr>
          <p:nvPr/>
        </p:nvSpPr>
        <p:spPr bwMode="auto">
          <a:xfrm>
            <a:off x="6932043" y="1950546"/>
            <a:ext cx="4806710" cy="2123658"/>
          </a:xfrm>
          <a:prstGeom prst="rect">
            <a:avLst/>
          </a:prstGeom>
          <a:solidFill>
            <a:srgbClr val="292A3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1" u="none" strike="noStrike" cap="none" normalizeH="0" baseline="0">
                <a:ln>
                  <a:noFill/>
                </a:ln>
                <a:solidFill>
                  <a:srgbClr val="629755"/>
                </a:solidFill>
                <a:effectLst/>
                <a:latin typeface="Arial Unicode MS" panose="020B0604020202020204" pitchFamily="34" charset="-128"/>
              </a:rPr>
              <a:t>/**</a:t>
            </a:r>
            <a:br>
              <a:rPr kumimoji="0" lang="en-US" altLang="en-US" sz="1100" b="0" i="1" u="none" strike="noStrike" cap="none" normalizeH="0" baseline="0">
                <a:ln>
                  <a:noFill/>
                </a:ln>
                <a:solidFill>
                  <a:srgbClr val="629755"/>
                </a:solidFill>
                <a:effectLst/>
                <a:latin typeface="Arial Unicode MS" panose="020B0604020202020204" pitchFamily="34" charset="-128"/>
              </a:rPr>
            </a:br>
            <a:r>
              <a:rPr kumimoji="0" lang="en-US" altLang="en-US" sz="1100" b="0" i="1" u="none" strike="noStrike" cap="none" normalizeH="0" baseline="0">
                <a:ln>
                  <a:noFill/>
                </a:ln>
                <a:solidFill>
                  <a:srgbClr val="629755"/>
                </a:solidFill>
                <a:effectLst/>
                <a:latin typeface="Arial Unicode MS" panose="020B0604020202020204" pitchFamily="34" charset="-128"/>
              </a:rPr>
              <a:t> * Identification du </a:t>
            </a:r>
            <a:r>
              <a:rPr kumimoji="0" lang="en-US" altLang="en-US" sz="1100" b="0" i="1" u="none" strike="noStrike" cap="none" normalizeH="0" baseline="0" err="1">
                <a:ln>
                  <a:noFill/>
                </a:ln>
                <a:solidFill>
                  <a:srgbClr val="629755"/>
                </a:solidFill>
                <a:effectLst/>
                <a:latin typeface="Arial Unicode MS" panose="020B0604020202020204" pitchFamily="34" charset="-128"/>
              </a:rPr>
              <a:t>groupe</a:t>
            </a:r>
            <a:r>
              <a:rPr kumimoji="0" lang="en-US" altLang="en-US" sz="1100" b="0" i="1" u="none" strike="noStrike" cap="none" normalizeH="0" baseline="0">
                <a:ln>
                  <a:noFill/>
                </a:ln>
                <a:solidFill>
                  <a:srgbClr val="629755"/>
                </a:solidFill>
                <a:effectLst/>
                <a:latin typeface="Arial Unicode MS" panose="020B0604020202020204" pitchFamily="34" charset="-128"/>
              </a:rPr>
              <a:t> id par </a:t>
            </a:r>
            <a:r>
              <a:rPr kumimoji="0" lang="en-US" altLang="en-US" sz="1100" b="0" i="1" u="none" strike="noStrike" cap="none" normalizeH="0" baseline="0" err="1">
                <a:ln>
                  <a:noFill/>
                </a:ln>
                <a:solidFill>
                  <a:srgbClr val="629755"/>
                </a:solidFill>
                <a:effectLst/>
                <a:latin typeface="Arial Unicode MS" panose="020B0604020202020204" pitchFamily="34" charset="-128"/>
              </a:rPr>
              <a:t>défaut</a:t>
            </a:r>
            <a:br>
              <a:rPr kumimoji="0" lang="en-US" altLang="en-US" sz="1100" b="0" i="1" u="none" strike="noStrike" cap="none" normalizeH="0" baseline="0">
                <a:ln>
                  <a:noFill/>
                </a:ln>
                <a:solidFill>
                  <a:srgbClr val="629755"/>
                </a:solidFill>
                <a:effectLst/>
                <a:latin typeface="Arial Unicode MS" panose="020B0604020202020204" pitchFamily="34" charset="-128"/>
              </a:rPr>
            </a:br>
            <a:r>
              <a:rPr kumimoji="0" lang="en-US" altLang="en-US" sz="1100" b="0" i="1" u="none" strike="noStrike" cap="none" normalizeH="0" baseline="0">
                <a:ln>
                  <a:noFill/>
                </a:ln>
                <a:solidFill>
                  <a:srgbClr val="629755"/>
                </a:solidFill>
                <a:effectLst/>
                <a:latin typeface="Arial Unicode MS" panose="020B0604020202020204" pitchFamily="34" charset="-128"/>
              </a:rPr>
              <a:t> * </a:t>
            </a:r>
            <a:r>
              <a:rPr kumimoji="0" lang="en-US" altLang="en-US" sz="1100" b="1" i="1" u="none" strike="noStrike" cap="none" normalizeH="0" baseline="0">
                <a:ln>
                  <a:noFill/>
                </a:ln>
                <a:solidFill>
                  <a:srgbClr val="629755"/>
                </a:solidFill>
                <a:effectLst/>
                <a:latin typeface="Arial Unicode MS" panose="020B0604020202020204" pitchFamily="34" charset="-128"/>
              </a:rPr>
              <a:t>@param </a:t>
            </a:r>
            <a:r>
              <a:rPr kumimoji="0" lang="en-US" altLang="en-US" sz="1100" b="0" i="1" u="none" strike="noStrike" cap="none" normalizeH="0" baseline="0">
                <a:ln>
                  <a:noFill/>
                </a:ln>
                <a:solidFill>
                  <a:srgbClr val="8A653B"/>
                </a:solidFill>
                <a:effectLst/>
                <a:latin typeface="Arial Unicode MS" panose="020B0604020202020204" pitchFamily="34" charset="-128"/>
              </a:rPr>
              <a:t>{Array} </a:t>
            </a:r>
            <a:r>
              <a:rPr kumimoji="0" lang="en-US" altLang="en-US" sz="1100" b="0" i="1" u="none" strike="noStrike" cap="none" normalizeH="0" baseline="0" err="1">
                <a:ln>
                  <a:noFill/>
                </a:ln>
                <a:solidFill>
                  <a:srgbClr val="8A653B"/>
                </a:solidFill>
                <a:effectLst/>
                <a:latin typeface="Arial Unicode MS" panose="020B0604020202020204" pitchFamily="34" charset="-128"/>
              </a:rPr>
              <a:t>pomContent</a:t>
            </a:r>
            <a:br>
              <a:rPr kumimoji="0" lang="en-US" altLang="en-US" sz="1100" b="0" i="1" u="none" strike="noStrike" cap="none" normalizeH="0" baseline="0">
                <a:ln>
                  <a:noFill/>
                </a:ln>
                <a:solidFill>
                  <a:srgbClr val="8A653B"/>
                </a:solidFill>
                <a:effectLst/>
                <a:latin typeface="Arial Unicode MS" panose="020B0604020202020204" pitchFamily="34" charset="-128"/>
              </a:rPr>
            </a:br>
            <a:r>
              <a:rPr kumimoji="0" lang="en-US" altLang="en-US" sz="1100" b="0" i="1" u="none" strike="noStrike" cap="none" normalizeH="0" baseline="0">
                <a:ln>
                  <a:noFill/>
                </a:ln>
                <a:solidFill>
                  <a:srgbClr val="8A653B"/>
                </a:solidFill>
                <a:effectLst/>
                <a:latin typeface="Arial Unicode MS" panose="020B0604020202020204" pitchFamily="34" charset="-128"/>
              </a:rPr>
              <a:t> </a:t>
            </a:r>
            <a:r>
              <a:rPr kumimoji="0" lang="en-US" altLang="en-US" sz="1100" b="0" i="1" u="none" strike="noStrike" cap="none" normalizeH="0" baseline="0">
                <a:ln>
                  <a:noFill/>
                </a:ln>
                <a:solidFill>
                  <a:srgbClr val="629755"/>
                </a:solidFill>
                <a:effectLst/>
                <a:latin typeface="Arial Unicode MS" panose="020B0604020202020204" pitchFamily="34" charset="-128"/>
              </a:rPr>
              <a:t>* </a:t>
            </a:r>
            <a:r>
              <a:rPr kumimoji="0" lang="en-US" altLang="en-US" sz="1100" b="1" i="1" u="none" strike="noStrike" cap="none" normalizeH="0" baseline="0">
                <a:ln>
                  <a:noFill/>
                </a:ln>
                <a:solidFill>
                  <a:srgbClr val="629755"/>
                </a:solidFill>
                <a:effectLst/>
                <a:latin typeface="Arial Unicode MS" panose="020B0604020202020204" pitchFamily="34" charset="-128"/>
              </a:rPr>
              <a:t>@return </a:t>
            </a:r>
            <a:r>
              <a:rPr kumimoji="0" lang="en-US" altLang="en-US" sz="1100" b="0" i="1" u="none" strike="noStrike" cap="none" normalizeH="0" baseline="0">
                <a:ln>
                  <a:noFill/>
                </a:ln>
                <a:solidFill>
                  <a:srgbClr val="8A653B"/>
                </a:solidFill>
                <a:effectLst/>
                <a:latin typeface="Arial Unicode MS" panose="020B0604020202020204" pitchFamily="34" charset="-128"/>
              </a:rPr>
              <a:t>{*}</a:t>
            </a:r>
            <a:br>
              <a:rPr kumimoji="0" lang="en-US" altLang="en-US" sz="1100" b="0" i="1" u="none" strike="noStrike" cap="none" normalizeH="0" baseline="0">
                <a:ln>
                  <a:noFill/>
                </a:ln>
                <a:solidFill>
                  <a:srgbClr val="8A653B"/>
                </a:solidFill>
                <a:effectLst/>
                <a:latin typeface="Arial Unicode MS" panose="020B0604020202020204" pitchFamily="34" charset="-128"/>
              </a:rPr>
            </a:br>
            <a:r>
              <a:rPr kumimoji="0" lang="en-US" altLang="en-US" sz="1100" b="0" i="1" u="none" strike="noStrike" cap="none" normalizeH="0" baseline="0">
                <a:ln>
                  <a:noFill/>
                </a:ln>
                <a:solidFill>
                  <a:srgbClr val="8A653B"/>
                </a:solidFill>
                <a:effectLst/>
                <a:latin typeface="Arial Unicode MS" panose="020B0604020202020204" pitchFamily="34" charset="-128"/>
              </a:rPr>
              <a:t> </a:t>
            </a:r>
            <a:r>
              <a:rPr kumimoji="0" lang="en-US" altLang="en-US" sz="1100" b="0" i="1" u="none" strike="noStrike" cap="none" normalizeH="0" baseline="0">
                <a:ln>
                  <a:noFill/>
                </a:ln>
                <a:solidFill>
                  <a:srgbClr val="629755"/>
                </a:solidFill>
                <a:effectLst/>
                <a:latin typeface="Arial Unicode MS" panose="020B0604020202020204" pitchFamily="34" charset="-128"/>
              </a:rPr>
              <a:t>*/</a:t>
            </a:r>
            <a:br>
              <a:rPr kumimoji="0" lang="en-US" altLang="en-US" sz="1100" b="0" i="1" u="none" strike="noStrike" cap="none" normalizeH="0" baseline="0">
                <a:ln>
                  <a:noFill/>
                </a:ln>
                <a:solidFill>
                  <a:srgbClr val="629755"/>
                </a:solidFill>
                <a:effectLst/>
                <a:latin typeface="Arial Unicode MS" panose="020B0604020202020204" pitchFamily="34" charset="-128"/>
              </a:rPr>
            </a:br>
            <a:r>
              <a:rPr kumimoji="0" lang="en-US" altLang="en-US" sz="1100" b="1" i="0" u="none" strike="noStrike" cap="none" normalizeH="0" baseline="0">
                <a:ln>
                  <a:noFill/>
                </a:ln>
                <a:solidFill>
                  <a:srgbClr val="F97BB0"/>
                </a:solidFill>
                <a:effectLst/>
                <a:latin typeface="Arial Unicode MS" panose="020B0604020202020204" pitchFamily="34" charset="-128"/>
              </a:rPr>
              <a:t>const </a:t>
            </a:r>
            <a:r>
              <a:rPr kumimoji="0" lang="en-US" altLang="en-US" sz="1100" b="0" i="0" u="none" strike="noStrike" cap="none" normalizeH="0" baseline="0" err="1">
                <a:ln>
                  <a:noFill/>
                </a:ln>
                <a:solidFill>
                  <a:srgbClr val="75C2B3"/>
                </a:solidFill>
                <a:effectLst/>
                <a:latin typeface="Arial Unicode MS" panose="020B0604020202020204" pitchFamily="34" charset="-128"/>
              </a:rPr>
              <a:t>findDefaultGroupId</a:t>
            </a:r>
            <a:r>
              <a:rPr kumimoji="0" lang="en-US" altLang="en-US" sz="1100" b="0" i="0" u="none" strike="noStrike" cap="none" normalizeH="0" baseline="0">
                <a:ln>
                  <a:noFill/>
                </a:ln>
                <a:solidFill>
                  <a:srgbClr val="75C2B3"/>
                </a:solidFill>
                <a:effectLst/>
                <a:latin typeface="Arial Unicode MS" panose="020B0604020202020204" pitchFamily="34" charset="-128"/>
              </a:rPr>
              <a:t> </a:t>
            </a:r>
            <a:r>
              <a:rPr kumimoji="0" lang="en-US" altLang="en-US" sz="1100" b="0" i="0" u="none" strike="noStrike" cap="none" normalizeH="0" baseline="0">
                <a:ln>
                  <a:noFill/>
                </a:ln>
                <a:solidFill>
                  <a:srgbClr val="DFDFE0"/>
                </a:solidFill>
                <a:effectLst/>
                <a:latin typeface="Arial Unicode MS" panose="020B0604020202020204" pitchFamily="34" charset="-128"/>
              </a:rPr>
              <a:t>= ({</a:t>
            </a:r>
            <a:br>
              <a:rPr kumimoji="0" lang="en-US" altLang="en-US" sz="1100" b="0" i="0" u="none" strike="noStrike" cap="none" normalizeH="0" baseline="0">
                <a:ln>
                  <a:noFill/>
                </a:ln>
                <a:solidFill>
                  <a:srgbClr val="DFDFE0"/>
                </a:solidFill>
                <a:effectLst/>
                <a:latin typeface="Arial Unicode MS" panose="020B0604020202020204" pitchFamily="34" charset="-128"/>
              </a:rPr>
            </a:br>
            <a:r>
              <a:rPr kumimoji="0" lang="en-US" altLang="en-US" sz="1100" b="0" i="0" u="none" strike="noStrike" cap="none" normalizeH="0" baseline="0">
                <a:ln>
                  <a:noFill/>
                </a:ln>
                <a:solidFill>
                  <a:srgbClr val="DFDFE0"/>
                </a:solidFill>
                <a:effectLst/>
                <a:latin typeface="Arial Unicode MS" panose="020B0604020202020204" pitchFamily="34" charset="-128"/>
              </a:rPr>
              <a:t>  </a:t>
            </a:r>
            <a:r>
              <a:rPr kumimoji="0" lang="en-US" altLang="en-US" sz="1100" b="0" i="0" u="none" strike="noStrike" cap="none" normalizeH="0" baseline="0" err="1">
                <a:ln>
                  <a:noFill/>
                </a:ln>
                <a:solidFill>
                  <a:srgbClr val="FCFCFC"/>
                </a:solidFill>
                <a:effectLst/>
                <a:latin typeface="Arial Unicode MS" panose="020B0604020202020204" pitchFamily="34" charset="-128"/>
              </a:rPr>
              <a:t>pomContent</a:t>
            </a:r>
            <a:r>
              <a:rPr kumimoji="0" lang="en-US" altLang="en-US" sz="1100" b="0" i="0" u="none" strike="noStrike" cap="none" normalizeH="0" baseline="0">
                <a:ln>
                  <a:noFill/>
                </a:ln>
                <a:solidFill>
                  <a:srgbClr val="DFDFE0"/>
                </a:solidFill>
                <a:effectLst/>
                <a:latin typeface="Arial Unicode MS" panose="020B0604020202020204" pitchFamily="34" charset="-128"/>
              </a:rPr>
              <a:t>,</a:t>
            </a:r>
            <a:br>
              <a:rPr kumimoji="0" lang="en-US" altLang="en-US" sz="1100" b="0" i="0" u="none" strike="noStrike" cap="none" normalizeH="0" baseline="0">
                <a:ln>
                  <a:noFill/>
                </a:ln>
                <a:solidFill>
                  <a:srgbClr val="DFDFE0"/>
                </a:solidFill>
                <a:effectLst/>
                <a:latin typeface="Arial Unicode MS" panose="020B0604020202020204" pitchFamily="34" charset="-128"/>
              </a:rPr>
            </a:br>
            <a:r>
              <a:rPr kumimoji="0" lang="en-US" altLang="en-US" sz="1100" b="0" i="0" u="none" strike="noStrike" cap="none" normalizeH="0" baseline="0">
                <a:ln>
                  <a:noFill/>
                </a:ln>
                <a:solidFill>
                  <a:srgbClr val="DFDFE0"/>
                </a:solidFill>
                <a:effectLst/>
                <a:latin typeface="Arial Unicode MS" panose="020B0604020202020204" pitchFamily="34" charset="-128"/>
              </a:rPr>
              <a:t>}) =&gt; </a:t>
            </a:r>
            <a:r>
              <a:rPr kumimoji="0" lang="en-US" altLang="en-US" sz="1100" b="0" i="0" u="none" strike="noStrike" cap="none" normalizeH="0" baseline="0" err="1">
                <a:ln>
                  <a:noFill/>
                </a:ln>
                <a:solidFill>
                  <a:srgbClr val="FCFCFC"/>
                </a:solidFill>
                <a:effectLst/>
                <a:latin typeface="Arial Unicode MS" panose="020B0604020202020204" pitchFamily="34" charset="-128"/>
              </a:rPr>
              <a:t>pomContent</a:t>
            </a:r>
            <a:r>
              <a:rPr kumimoji="0" lang="en-US" altLang="en-US" sz="1100" b="0" i="0" u="none" strike="noStrike" cap="none" normalizeH="0" baseline="0" err="1">
                <a:ln>
                  <a:noFill/>
                </a:ln>
                <a:solidFill>
                  <a:srgbClr val="DFDFE0"/>
                </a:solidFill>
                <a:effectLst/>
                <a:latin typeface="Arial Unicode MS" panose="020B0604020202020204" pitchFamily="34" charset="-128"/>
              </a:rPr>
              <a:t>.</a:t>
            </a:r>
            <a:r>
              <a:rPr kumimoji="0" lang="en-US" altLang="en-US" sz="1100" b="0" i="0" u="none" strike="noStrike" cap="none" normalizeH="0" baseline="0" err="1">
                <a:ln>
                  <a:noFill/>
                </a:ln>
                <a:solidFill>
                  <a:srgbClr val="75C2B3"/>
                </a:solidFill>
                <a:effectLst/>
                <a:latin typeface="Arial Unicode MS" panose="020B0604020202020204" pitchFamily="34" charset="-128"/>
              </a:rPr>
              <a:t>findIndex</a:t>
            </a:r>
            <a:r>
              <a:rPr kumimoji="0" lang="en-US" altLang="en-US" sz="1100" b="0" i="0" u="none" strike="noStrike" cap="none" normalizeH="0" baseline="0">
                <a:ln>
                  <a:noFill/>
                </a:ln>
                <a:solidFill>
                  <a:srgbClr val="DFDFE0"/>
                </a:solidFill>
                <a:effectLst/>
                <a:latin typeface="Arial Unicode MS" panose="020B0604020202020204" pitchFamily="34" charset="-128"/>
              </a:rPr>
              <a:t>((</a:t>
            </a:r>
            <a:r>
              <a:rPr kumimoji="0" lang="en-US" altLang="en-US" sz="1100" b="0" i="0" u="none" strike="noStrike" cap="none" normalizeH="0" baseline="0">
                <a:ln>
                  <a:noFill/>
                </a:ln>
                <a:solidFill>
                  <a:srgbClr val="FCFCFC"/>
                </a:solidFill>
                <a:effectLst/>
                <a:latin typeface="Arial Unicode MS" panose="020B0604020202020204" pitchFamily="34" charset="-128"/>
              </a:rPr>
              <a:t>tag</a:t>
            </a:r>
            <a:r>
              <a:rPr kumimoji="0" lang="en-US" altLang="en-US" sz="1100" b="0" i="0" u="none" strike="noStrike" cap="none" normalizeH="0" baseline="0">
                <a:ln>
                  <a:noFill/>
                </a:ln>
                <a:solidFill>
                  <a:srgbClr val="DFDFE0"/>
                </a:solidFill>
                <a:effectLst/>
                <a:latin typeface="Arial Unicode MS" panose="020B0604020202020204" pitchFamily="34" charset="-128"/>
              </a:rPr>
              <a:t>) =&gt; (</a:t>
            </a:r>
            <a:br>
              <a:rPr kumimoji="0" lang="en-US" altLang="en-US" sz="1100" b="0" i="0" u="none" strike="noStrike" cap="none" normalizeH="0" baseline="0">
                <a:ln>
                  <a:noFill/>
                </a:ln>
                <a:solidFill>
                  <a:srgbClr val="DFDFE0"/>
                </a:solidFill>
                <a:effectLst/>
                <a:latin typeface="Arial Unicode MS" panose="020B0604020202020204" pitchFamily="34" charset="-128"/>
              </a:rPr>
            </a:br>
            <a:r>
              <a:rPr kumimoji="0" lang="en-US" altLang="en-US" sz="1100" b="0" i="0" u="none" strike="noStrike" cap="none" normalizeH="0" baseline="0">
                <a:ln>
                  <a:noFill/>
                </a:ln>
                <a:solidFill>
                  <a:srgbClr val="DFDFE0"/>
                </a:solidFill>
                <a:effectLst/>
                <a:latin typeface="Arial Unicode MS" panose="020B0604020202020204" pitchFamily="34" charset="-128"/>
              </a:rPr>
              <a:t>  </a:t>
            </a:r>
            <a:r>
              <a:rPr kumimoji="0" lang="en-US" altLang="en-US" sz="1100" b="0" i="0" u="none" strike="noStrike" cap="none" normalizeH="0" baseline="0" err="1">
                <a:ln>
                  <a:noFill/>
                </a:ln>
                <a:solidFill>
                  <a:srgbClr val="FCFCFC"/>
                </a:solidFill>
                <a:effectLst/>
                <a:latin typeface="Arial Unicode MS" panose="020B0604020202020204" pitchFamily="34" charset="-128"/>
              </a:rPr>
              <a:t>tag</a:t>
            </a:r>
            <a:r>
              <a:rPr kumimoji="0" lang="en-US" altLang="en-US" sz="1100" b="0" i="0" u="none" strike="noStrike" cap="none" normalizeH="0" baseline="0" err="1">
                <a:ln>
                  <a:noFill/>
                </a:ln>
                <a:solidFill>
                  <a:srgbClr val="DFDFE0"/>
                </a:solidFill>
                <a:effectLst/>
                <a:latin typeface="Arial Unicode MS" panose="020B0604020202020204" pitchFamily="34" charset="-128"/>
              </a:rPr>
              <a:t>.</a:t>
            </a:r>
            <a:r>
              <a:rPr kumimoji="0" lang="en-US" altLang="en-US" sz="1100" b="0" i="0" u="none" strike="noStrike" cap="none" normalizeH="0" baseline="0" err="1">
                <a:ln>
                  <a:noFill/>
                </a:ln>
                <a:solidFill>
                  <a:srgbClr val="75C2B3"/>
                </a:solidFill>
                <a:effectLst/>
                <a:latin typeface="Arial Unicode MS" panose="020B0604020202020204" pitchFamily="34" charset="-128"/>
              </a:rPr>
              <a:t>includes</a:t>
            </a:r>
            <a:r>
              <a:rPr kumimoji="0" lang="en-US" altLang="en-US" sz="1100" b="0" i="0" u="none" strike="noStrike" cap="none" normalizeH="0" baseline="0">
                <a:ln>
                  <a:noFill/>
                </a:ln>
                <a:solidFill>
                  <a:srgbClr val="DFDFE0"/>
                </a:solidFill>
                <a:effectLst/>
                <a:latin typeface="Arial Unicode MS" panose="020B0604020202020204" pitchFamily="34" charset="-128"/>
              </a:rPr>
              <a:t>(</a:t>
            </a:r>
            <a:r>
              <a:rPr kumimoji="0" lang="en-US" altLang="en-US" sz="1100" b="0" i="0" u="none" strike="noStrike" cap="none" normalizeH="0" baseline="0">
                <a:ln>
                  <a:noFill/>
                </a:ln>
                <a:solidFill>
                  <a:srgbClr val="FF806C"/>
                </a:solidFill>
                <a:effectLst/>
                <a:latin typeface="Arial Unicode MS" panose="020B0604020202020204" pitchFamily="34" charset="-128"/>
              </a:rPr>
              <a:t>`&lt;</a:t>
            </a:r>
            <a:r>
              <a:rPr kumimoji="0" lang="en-US" altLang="en-US" sz="1100" b="0" i="0" u="none" strike="noStrike" cap="none" normalizeH="0" baseline="0" err="1">
                <a:ln>
                  <a:noFill/>
                </a:ln>
                <a:solidFill>
                  <a:srgbClr val="FF806C"/>
                </a:solidFill>
                <a:effectLst/>
                <a:latin typeface="Arial Unicode MS" panose="020B0604020202020204" pitchFamily="34" charset="-128"/>
              </a:rPr>
              <a:t>groupId</a:t>
            </a:r>
            <a:r>
              <a:rPr kumimoji="0" lang="en-US" altLang="en-US" sz="1100" b="0" i="0" u="none" strike="noStrike" cap="none" normalizeH="0" baseline="0">
                <a:ln>
                  <a:noFill/>
                </a:ln>
                <a:solidFill>
                  <a:srgbClr val="FF806C"/>
                </a:solidFill>
                <a:effectLst/>
                <a:latin typeface="Arial Unicode MS" panose="020B0604020202020204" pitchFamily="34" charset="-128"/>
              </a:rPr>
              <a:t>&gt;`</a:t>
            </a:r>
            <a:r>
              <a:rPr kumimoji="0" lang="en-US" altLang="en-US" sz="1100" b="0" i="0" u="none" strike="noStrike" cap="none" normalizeH="0" baseline="0">
                <a:ln>
                  <a:noFill/>
                </a:ln>
                <a:solidFill>
                  <a:srgbClr val="DFDFE0"/>
                </a:solidFill>
                <a:effectLst/>
                <a:latin typeface="Arial Unicode MS" panose="020B0604020202020204" pitchFamily="34" charset="-128"/>
              </a:rPr>
              <a:t>) &amp;&amp;</a:t>
            </a:r>
            <a:br>
              <a:rPr kumimoji="0" lang="en-US" altLang="en-US" sz="1100" b="0" i="0" u="none" strike="noStrike" cap="none" normalizeH="0" baseline="0">
                <a:ln>
                  <a:noFill/>
                </a:ln>
                <a:solidFill>
                  <a:srgbClr val="DFDFE0"/>
                </a:solidFill>
                <a:effectLst/>
                <a:latin typeface="Arial Unicode MS" panose="020B0604020202020204" pitchFamily="34" charset="-128"/>
              </a:rPr>
            </a:br>
            <a:r>
              <a:rPr kumimoji="0" lang="en-US" altLang="en-US" sz="1100" b="0" i="0" u="none" strike="noStrike" cap="none" normalizeH="0" baseline="0">
                <a:ln>
                  <a:noFill/>
                </a:ln>
                <a:solidFill>
                  <a:srgbClr val="DFDFE0"/>
                </a:solidFill>
                <a:effectLst/>
                <a:latin typeface="Arial Unicode MS" panose="020B0604020202020204" pitchFamily="34" charset="-128"/>
              </a:rPr>
              <a:t>        </a:t>
            </a:r>
            <a:r>
              <a:rPr kumimoji="0" lang="en-US" altLang="en-US" sz="1100" b="0" i="0" u="none" strike="noStrike" cap="none" normalizeH="0" baseline="0" err="1">
                <a:ln>
                  <a:noFill/>
                </a:ln>
                <a:solidFill>
                  <a:srgbClr val="FCFCFC"/>
                </a:solidFill>
                <a:effectLst/>
                <a:latin typeface="Arial Unicode MS" panose="020B0604020202020204" pitchFamily="34" charset="-128"/>
              </a:rPr>
              <a:t>tag</a:t>
            </a:r>
            <a:r>
              <a:rPr kumimoji="0" lang="en-US" altLang="en-US" sz="1100" b="0" i="0" u="none" strike="noStrike" cap="none" normalizeH="0" baseline="0" err="1">
                <a:ln>
                  <a:noFill/>
                </a:ln>
                <a:solidFill>
                  <a:srgbClr val="DFDFE0"/>
                </a:solidFill>
                <a:effectLst/>
                <a:latin typeface="Arial Unicode MS" panose="020B0604020202020204" pitchFamily="34" charset="-128"/>
              </a:rPr>
              <a:t>.</a:t>
            </a:r>
            <a:r>
              <a:rPr kumimoji="0" lang="en-US" altLang="en-US" sz="1100" b="0" i="0" u="none" strike="noStrike" cap="none" normalizeH="0" baseline="0" err="1">
                <a:ln>
                  <a:noFill/>
                </a:ln>
                <a:solidFill>
                  <a:srgbClr val="75C2B3"/>
                </a:solidFill>
                <a:effectLst/>
                <a:latin typeface="Arial Unicode MS" panose="020B0604020202020204" pitchFamily="34" charset="-128"/>
              </a:rPr>
              <a:t>includes</a:t>
            </a:r>
            <a:r>
              <a:rPr kumimoji="0" lang="en-US" altLang="en-US" sz="1100" b="0" i="0" u="none" strike="noStrike" cap="none" normalizeH="0" baseline="0">
                <a:ln>
                  <a:noFill/>
                </a:ln>
                <a:solidFill>
                  <a:srgbClr val="DFDFE0"/>
                </a:solidFill>
                <a:effectLst/>
                <a:latin typeface="Arial Unicode MS" panose="020B0604020202020204" pitchFamily="34" charset="-128"/>
              </a:rPr>
              <a:t>(</a:t>
            </a:r>
            <a:r>
              <a:rPr kumimoji="0" lang="en-US" altLang="en-US" sz="1100" b="0" i="0" u="none" strike="noStrike" cap="none" normalizeH="0" baseline="0">
                <a:ln>
                  <a:noFill/>
                </a:ln>
                <a:solidFill>
                  <a:srgbClr val="FF806C"/>
                </a:solidFill>
                <a:effectLst/>
                <a:latin typeface="Arial Unicode MS" panose="020B0604020202020204" pitchFamily="34" charset="-128"/>
              </a:rPr>
              <a:t>'</a:t>
            </a:r>
            <a:r>
              <a:rPr kumimoji="0" lang="en-US" altLang="en-US" sz="1100" b="0" i="0" u="none" strike="noStrike" cap="none" normalizeH="0" baseline="0" err="1">
                <a:ln>
                  <a:noFill/>
                </a:ln>
                <a:solidFill>
                  <a:srgbClr val="FF806C"/>
                </a:solidFill>
                <a:effectLst/>
                <a:latin typeface="Arial Unicode MS" panose="020B0604020202020204" pitchFamily="34" charset="-128"/>
              </a:rPr>
              <a:t>awt</a:t>
            </a:r>
            <a:r>
              <a:rPr kumimoji="0" lang="en-US" altLang="en-US" sz="1100" b="0" i="0" u="none" strike="noStrike" cap="none" normalizeH="0" baseline="0">
                <a:ln>
                  <a:noFill/>
                </a:ln>
                <a:solidFill>
                  <a:srgbClr val="FF806C"/>
                </a:solidFill>
                <a:effectLst/>
                <a:latin typeface="Arial Unicode MS" panose="020B0604020202020204" pitchFamily="34" charset="-128"/>
              </a:rPr>
              <a:t>'</a:t>
            </a:r>
            <a:r>
              <a:rPr kumimoji="0" lang="en-US" altLang="en-US" sz="1100" b="0" i="0" u="none" strike="noStrike" cap="none" normalizeH="0" baseline="0">
                <a:ln>
                  <a:noFill/>
                </a:ln>
                <a:solidFill>
                  <a:srgbClr val="DFDFE0"/>
                </a:solidFill>
                <a:effectLst/>
                <a:latin typeface="Arial Unicode MS" panose="020B0604020202020204" pitchFamily="34" charset="-128"/>
              </a:rPr>
              <a:t>) &amp;&amp;</a:t>
            </a:r>
            <a:br>
              <a:rPr kumimoji="0" lang="en-US" altLang="en-US" sz="1100" b="0" i="0" u="none" strike="noStrike" cap="none" normalizeH="0" baseline="0">
                <a:ln>
                  <a:noFill/>
                </a:ln>
                <a:solidFill>
                  <a:srgbClr val="DFDFE0"/>
                </a:solidFill>
                <a:effectLst/>
                <a:latin typeface="Arial Unicode MS" panose="020B0604020202020204" pitchFamily="34" charset="-128"/>
              </a:rPr>
            </a:br>
            <a:r>
              <a:rPr kumimoji="0" lang="en-US" altLang="en-US" sz="1100" b="0" i="0" u="none" strike="noStrike" cap="none" normalizeH="0" baseline="0">
                <a:ln>
                  <a:noFill/>
                </a:ln>
                <a:solidFill>
                  <a:srgbClr val="DFDFE0"/>
                </a:solidFill>
                <a:effectLst/>
                <a:latin typeface="Arial Unicode MS" panose="020B0604020202020204" pitchFamily="34" charset="-128"/>
              </a:rPr>
              <a:t>        </a:t>
            </a:r>
            <a:r>
              <a:rPr kumimoji="0" lang="en-US" altLang="en-US" sz="1100" b="0" i="0" u="none" strike="noStrike" cap="none" normalizeH="0" baseline="0" err="1">
                <a:ln>
                  <a:noFill/>
                </a:ln>
                <a:solidFill>
                  <a:srgbClr val="FCFCFC"/>
                </a:solidFill>
                <a:effectLst/>
                <a:latin typeface="Arial Unicode MS" panose="020B0604020202020204" pitchFamily="34" charset="-128"/>
              </a:rPr>
              <a:t>tag</a:t>
            </a:r>
            <a:r>
              <a:rPr kumimoji="0" lang="en-US" altLang="en-US" sz="1100" b="0" i="0" u="none" strike="noStrike" cap="none" normalizeH="0" baseline="0" err="1">
                <a:ln>
                  <a:noFill/>
                </a:ln>
                <a:solidFill>
                  <a:srgbClr val="DFDFE0"/>
                </a:solidFill>
                <a:effectLst/>
                <a:latin typeface="Arial Unicode MS" panose="020B0604020202020204" pitchFamily="34" charset="-128"/>
              </a:rPr>
              <a:t>.</a:t>
            </a:r>
            <a:r>
              <a:rPr kumimoji="0" lang="en-US" altLang="en-US" sz="1100" b="0" i="0" u="none" strike="noStrike" cap="none" normalizeH="0" baseline="0" err="1">
                <a:ln>
                  <a:noFill/>
                </a:ln>
                <a:solidFill>
                  <a:srgbClr val="75C2B3"/>
                </a:solidFill>
                <a:effectLst/>
                <a:latin typeface="Arial Unicode MS" panose="020B0604020202020204" pitchFamily="34" charset="-128"/>
              </a:rPr>
              <a:t>includes</a:t>
            </a:r>
            <a:r>
              <a:rPr kumimoji="0" lang="en-US" altLang="en-US" sz="1100" b="0" i="0" u="none" strike="noStrike" cap="none" normalizeH="0" baseline="0">
                <a:ln>
                  <a:noFill/>
                </a:ln>
                <a:solidFill>
                  <a:srgbClr val="DFDFE0"/>
                </a:solidFill>
                <a:effectLst/>
                <a:latin typeface="Arial Unicode MS" panose="020B0604020202020204" pitchFamily="34" charset="-128"/>
              </a:rPr>
              <a:t>(</a:t>
            </a:r>
            <a:r>
              <a:rPr kumimoji="0" lang="en-US" altLang="en-US" sz="1100" b="0" i="0" u="none" strike="noStrike" cap="none" normalizeH="0" baseline="0">
                <a:ln>
                  <a:noFill/>
                </a:ln>
                <a:solidFill>
                  <a:srgbClr val="FF806C"/>
                </a:solidFill>
                <a:effectLst/>
                <a:latin typeface="Arial Unicode MS" panose="020B0604020202020204" pitchFamily="34" charset="-128"/>
              </a:rPr>
              <a:t>`&lt;/</a:t>
            </a:r>
            <a:r>
              <a:rPr kumimoji="0" lang="en-US" altLang="en-US" sz="1100" b="0" i="0" u="none" strike="noStrike" cap="none" normalizeH="0" baseline="0" err="1">
                <a:ln>
                  <a:noFill/>
                </a:ln>
                <a:solidFill>
                  <a:srgbClr val="FF806C"/>
                </a:solidFill>
                <a:effectLst/>
                <a:latin typeface="Arial Unicode MS" panose="020B0604020202020204" pitchFamily="34" charset="-128"/>
              </a:rPr>
              <a:t>groupId</a:t>
            </a:r>
            <a:r>
              <a:rPr kumimoji="0" lang="en-US" altLang="en-US" sz="1100" b="0" i="0" u="none" strike="noStrike" cap="none" normalizeH="0" baseline="0">
                <a:ln>
                  <a:noFill/>
                </a:ln>
                <a:solidFill>
                  <a:srgbClr val="FF806C"/>
                </a:solidFill>
                <a:effectLst/>
                <a:latin typeface="Arial Unicode MS" panose="020B0604020202020204" pitchFamily="34" charset="-128"/>
              </a:rPr>
              <a:t>&gt;`</a:t>
            </a:r>
            <a:r>
              <a:rPr kumimoji="0" lang="en-US" altLang="en-US" sz="1100" b="0" i="0" u="none" strike="noStrike" cap="none" normalizeH="0" baseline="0">
                <a:ln>
                  <a:noFill/>
                </a:ln>
                <a:solidFill>
                  <a:srgbClr val="DFDFE0"/>
                </a:solidFill>
                <a:effectLst/>
                <a:latin typeface="Arial Unicode MS" panose="020B0604020202020204" pitchFamily="34" charset="-128"/>
              </a:rPr>
              <a:t>)</a:t>
            </a:r>
            <a:br>
              <a:rPr kumimoji="0" lang="en-US" altLang="en-US" sz="1100" b="0" i="0" u="none" strike="noStrike" cap="none" normalizeH="0" baseline="0">
                <a:ln>
                  <a:noFill/>
                </a:ln>
                <a:solidFill>
                  <a:srgbClr val="DFDFE0"/>
                </a:solidFill>
                <a:effectLst/>
                <a:latin typeface="Arial Unicode MS" panose="020B0604020202020204" pitchFamily="34" charset="-128"/>
              </a:rPr>
            </a:br>
            <a:r>
              <a:rPr kumimoji="0" lang="en-US" altLang="en-US" sz="1100" b="0" i="0" u="none" strike="noStrike" cap="none" normalizeH="0" baseline="0">
                <a:ln>
                  <a:noFill/>
                </a:ln>
                <a:solidFill>
                  <a:srgbClr val="DFDFE0"/>
                </a:solidFill>
                <a:effectLst/>
                <a:latin typeface="Arial Unicode MS" panose="020B0604020202020204" pitchFamily="34" charset="-128"/>
              </a:rPr>
              <a:t>));</a:t>
            </a:r>
            <a:endParaRPr kumimoji="0" lang="en-US" altLang="en-US"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291259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56" name="Rectangle 21555">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sp>
        <p:nvSpPr>
          <p:cNvPr id="21558" name="Rectangle 21557">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5175115"/>
          </a:xfrm>
          <a:prstGeom prst="rect">
            <a:avLst/>
          </a:prstGeom>
          <a:solidFill>
            <a:srgbClr val="6FA6AD"/>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BDEFF3ED-A0AF-4233-974D-705E7CD22460}"/>
              </a:ext>
            </a:extLst>
          </p:cNvPr>
          <p:cNvSpPr>
            <a:spLocks noGrp="1"/>
          </p:cNvSpPr>
          <p:nvPr>
            <p:ph type="ctrTitle"/>
          </p:nvPr>
        </p:nvSpPr>
        <p:spPr>
          <a:xfrm>
            <a:off x="8442101" y="1100665"/>
            <a:ext cx="3132638" cy="4278731"/>
          </a:xfrm>
        </p:spPr>
        <p:txBody>
          <a:bodyPr anchor="ctr">
            <a:normAutofit/>
          </a:bodyPr>
          <a:lstStyle/>
          <a:p>
            <a:r>
              <a:rPr lang="en-US">
                <a:solidFill>
                  <a:srgbClr val="FFFFFF"/>
                </a:solidFill>
              </a:rPr>
              <a:t>what do we gain from having pure functions?</a:t>
            </a:r>
          </a:p>
        </p:txBody>
      </p:sp>
      <p:pic>
        <p:nvPicPr>
          <p:cNvPr id="21512" name="Picture 8" descr="Pure functions and side effects | Programming fundamentals">
            <a:extLst>
              <a:ext uri="{FF2B5EF4-FFF2-40B4-BE49-F238E27FC236}">
                <a16:creationId xmlns:a16="http://schemas.microsoft.com/office/drawing/2014/main" id="{6597311C-F64D-4B7B-9FEC-7C66EDAC33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460" r="14185" b="1"/>
          <a:stretch/>
        </p:blipFill>
        <p:spPr bwMode="auto">
          <a:xfrm>
            <a:off x="453302" y="457200"/>
            <a:ext cx="7588885" cy="5899650"/>
          </a:xfrm>
          <a:prstGeom prst="rect">
            <a:avLst/>
          </a:prstGeom>
          <a:noFill/>
          <a:extLst>
            <a:ext uri="{909E8E84-426E-40DD-AFC4-6F175D3DCCD1}">
              <a14:hiddenFill xmlns:a14="http://schemas.microsoft.com/office/drawing/2010/main">
                <a:solidFill>
                  <a:srgbClr val="FFFFFF"/>
                </a:solidFill>
              </a14:hiddenFill>
            </a:ext>
          </a:extLst>
        </p:spPr>
      </p:pic>
      <p:sp>
        <p:nvSpPr>
          <p:cNvPr id="21560" name="Rectangle 21559">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707627"/>
            <a:ext cx="3618828" cy="6492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1225618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44" name="Rectangle 25632">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45" name="Rectangle 25634">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602" name="Picture 2">
            <a:extLst>
              <a:ext uri="{FF2B5EF4-FFF2-40B4-BE49-F238E27FC236}">
                <a16:creationId xmlns:a16="http://schemas.microsoft.com/office/drawing/2014/main" id="{196A84B2-0D30-4E84-B74F-C391CBA9669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643467" y="789861"/>
            <a:ext cx="10905066" cy="5278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7186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35">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37">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39">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sp>
        <p:nvSpPr>
          <p:cNvPr id="42" name="Rectangle 41">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517511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29C48F5E-6FDB-400F-8FCB-E7600846343E}"/>
              </a:ext>
            </a:extLst>
          </p:cNvPr>
          <p:cNvSpPr>
            <a:spLocks noGrp="1"/>
          </p:cNvSpPr>
          <p:nvPr>
            <p:ph type="title"/>
          </p:nvPr>
        </p:nvSpPr>
        <p:spPr>
          <a:xfrm>
            <a:off x="8442101" y="1100665"/>
            <a:ext cx="3132638" cy="4278731"/>
          </a:xfrm>
        </p:spPr>
        <p:txBody>
          <a:bodyPr vert="horz" lIns="91440" tIns="45720" rIns="91440" bIns="45720" rtlCol="0" anchor="ctr">
            <a:normAutofit/>
          </a:bodyPr>
          <a:lstStyle/>
          <a:p>
            <a:r>
              <a:rPr lang="en-US" sz="3600">
                <a:solidFill>
                  <a:srgbClr val="FFFFFF"/>
                </a:solidFill>
              </a:rPr>
              <a:t>Javascript ecosystem main parts</a:t>
            </a:r>
          </a:p>
        </p:txBody>
      </p:sp>
      <p:sp>
        <p:nvSpPr>
          <p:cNvPr id="44" name="Rectangle 43">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707627"/>
            <a:ext cx="3618828" cy="6492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Espace réservé du contenu 2">
            <a:extLst>
              <a:ext uri="{FF2B5EF4-FFF2-40B4-BE49-F238E27FC236}">
                <a16:creationId xmlns:a16="http://schemas.microsoft.com/office/drawing/2014/main" id="{A273FCC3-DEE3-6EC0-D720-C6596551D343}"/>
              </a:ext>
            </a:extLst>
          </p:cNvPr>
          <p:cNvGraphicFramePr>
            <a:graphicFrameLocks noGrp="1"/>
          </p:cNvGraphicFramePr>
          <p:nvPr>
            <p:ph idx="1"/>
            <p:extLst>
              <p:ext uri="{D42A27DB-BD31-4B8C-83A1-F6EECF244321}">
                <p14:modId xmlns:p14="http://schemas.microsoft.com/office/powerpoint/2010/main" val="1842477463"/>
              </p:ext>
            </p:extLst>
          </p:nvPr>
        </p:nvGraphicFramePr>
        <p:xfrm>
          <a:off x="486033" y="1037967"/>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788034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53" name="Rectangle 26652">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55" name="Rectangle 26654">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626" name="Picture 2">
            <a:extLst>
              <a:ext uri="{FF2B5EF4-FFF2-40B4-BE49-F238E27FC236}">
                <a16:creationId xmlns:a16="http://schemas.microsoft.com/office/drawing/2014/main" id="{C89B26EC-05ED-4F9F-B161-70C8F08BA5E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646423" y="643467"/>
            <a:ext cx="6899154"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98654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701" name="Rectangle 28700">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03" name="Rectangle 28702">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674" name="Picture 2">
            <a:extLst>
              <a:ext uri="{FF2B5EF4-FFF2-40B4-BE49-F238E27FC236}">
                <a16:creationId xmlns:a16="http://schemas.microsoft.com/office/drawing/2014/main" id="{E96B0F36-28C3-417F-8D33-A6A57F0CA0D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646423" y="643467"/>
            <a:ext cx="6899154"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37188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77" name="Rectangle 27676">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79" name="Rectangle 27678">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650" name="Picture 2">
            <a:extLst>
              <a:ext uri="{FF2B5EF4-FFF2-40B4-BE49-F238E27FC236}">
                <a16:creationId xmlns:a16="http://schemas.microsoft.com/office/drawing/2014/main" id="{DB0A3A90-B823-4EC6-8E66-C6DC959EFE7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2642618" y="643467"/>
            <a:ext cx="6906763"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98093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219" name="Rectangle 7218">
            <a:extLst>
              <a:ext uri="{FF2B5EF4-FFF2-40B4-BE49-F238E27FC236}">
                <a16:creationId xmlns:a16="http://schemas.microsoft.com/office/drawing/2014/main" id="{1BB1D3B0-1E2E-48E2-ACCC-EE147A9A0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221" name="Rectangle 7220">
            <a:extLst>
              <a:ext uri="{FF2B5EF4-FFF2-40B4-BE49-F238E27FC236}">
                <a16:creationId xmlns:a16="http://schemas.microsoft.com/office/drawing/2014/main" id="{4BB8B191-5BC6-486A-8E6E-13B1C9EEE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7223" name="Rectangle 7222">
            <a:extLst>
              <a:ext uri="{FF2B5EF4-FFF2-40B4-BE49-F238E27FC236}">
                <a16:creationId xmlns:a16="http://schemas.microsoft.com/office/drawing/2014/main" id="{06E3DE27-4115-4B5D-A9DB-3C7CDC82B1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7225" name="Rectangle 7224">
            <a:extLst>
              <a:ext uri="{FF2B5EF4-FFF2-40B4-BE49-F238E27FC236}">
                <a16:creationId xmlns:a16="http://schemas.microsoft.com/office/drawing/2014/main" id="{AA5196B7-638B-4DC2-897C-9F49E9D46F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227" name="Rectangle 7226">
            <a:extLst>
              <a:ext uri="{FF2B5EF4-FFF2-40B4-BE49-F238E27FC236}">
                <a16:creationId xmlns:a16="http://schemas.microsoft.com/office/drawing/2014/main" id="{875485B9-8EE1-447A-9C08-F7D6B532A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229" name="Rectangle 7228">
            <a:extLst>
              <a:ext uri="{FF2B5EF4-FFF2-40B4-BE49-F238E27FC236}">
                <a16:creationId xmlns:a16="http://schemas.microsoft.com/office/drawing/2014/main" id="{B963707F-B98C-4143-AFCF-D6B56C975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4059" y="457200"/>
            <a:ext cx="5010912" cy="91440"/>
          </a:xfrm>
          <a:prstGeom prst="rect">
            <a:avLst/>
          </a:prstGeom>
          <a:ln>
            <a:noFill/>
          </a:ln>
          <a:effectLst/>
        </p:spPr>
        <p:style>
          <a:lnRef idx="1">
            <a:schemeClr val="accent1"/>
          </a:lnRef>
          <a:fillRef idx="3">
            <a:schemeClr val="accent1"/>
          </a:fillRef>
          <a:effectRef idx="2">
            <a:schemeClr val="accent1"/>
          </a:effectRef>
          <a:fontRef idx="minor">
            <a:schemeClr val="lt1"/>
          </a:fontRef>
        </p:style>
      </p:sp>
      <p:sp useBgFill="1">
        <p:nvSpPr>
          <p:cNvPr id="7231" name="Rectangle 7230">
            <a:extLst>
              <a:ext uri="{FF2B5EF4-FFF2-40B4-BE49-F238E27FC236}">
                <a16:creationId xmlns:a16="http://schemas.microsoft.com/office/drawing/2014/main" id="{88D2DFBB-460D-4ECB-BD76-509C99DAD6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5583" y="601197"/>
            <a:ext cx="5009388" cy="5789368"/>
          </a:xfrm>
          <a:prstGeom prst="rect">
            <a:avLst/>
          </a:prstGeom>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C33C1174-55E8-4D97-82E3-A5E672519FAC}"/>
              </a:ext>
            </a:extLst>
          </p:cNvPr>
          <p:cNvSpPr>
            <a:spLocks noGrp="1"/>
          </p:cNvSpPr>
          <p:nvPr>
            <p:ph type="title"/>
          </p:nvPr>
        </p:nvSpPr>
        <p:spPr>
          <a:xfrm>
            <a:off x="837126" y="1419225"/>
            <a:ext cx="4320227" cy="2395117"/>
          </a:xfrm>
        </p:spPr>
        <p:txBody>
          <a:bodyPr vert="horz" lIns="91440" tIns="45720" rIns="91440" bIns="45720" rtlCol="0" anchor="b">
            <a:normAutofit/>
          </a:bodyPr>
          <a:lstStyle/>
          <a:p>
            <a:r>
              <a:rPr lang="en-US" sz="4000">
                <a:solidFill>
                  <a:schemeClr val="tx2"/>
                </a:solidFill>
              </a:rPr>
              <a:t>pure program</a:t>
            </a:r>
          </a:p>
        </p:txBody>
      </p:sp>
      <p:pic>
        <p:nvPicPr>
          <p:cNvPr id="7174" name="Picture 6" descr="Pipeline :: Apache Camel">
            <a:extLst>
              <a:ext uri="{FF2B5EF4-FFF2-40B4-BE49-F238E27FC236}">
                <a16:creationId xmlns:a16="http://schemas.microsoft.com/office/drawing/2014/main" id="{485AFB16-CE8D-4BA2-B15C-58D8358B2E1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21787" y="1485397"/>
            <a:ext cx="5710061" cy="971465"/>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pipes and filters pattern, Pipes and Filters pattern - Design Patterns |  Microsoft - racine-pieds-noirs.org">
            <a:extLst>
              <a:ext uri="{FF2B5EF4-FFF2-40B4-BE49-F238E27FC236}">
                <a16:creationId xmlns:a16="http://schemas.microsoft.com/office/drawing/2014/main" id="{DC2430CC-ED5F-4907-B7C9-C2879D1C210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09371" y="4420622"/>
            <a:ext cx="5734893" cy="1189989"/>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a:extLst>
              <a:ext uri="{FF2B5EF4-FFF2-40B4-BE49-F238E27FC236}">
                <a16:creationId xmlns:a16="http://schemas.microsoft.com/office/drawing/2014/main" id="{8C56F3C5-502D-4C2D-9196-0B9C1D34B89D}"/>
              </a:ext>
            </a:extLst>
          </p:cNvPr>
          <p:cNvSpPr/>
          <p:nvPr/>
        </p:nvSpPr>
        <p:spPr>
          <a:xfrm>
            <a:off x="5811017" y="2900133"/>
            <a:ext cx="6131601" cy="1077218"/>
          </a:xfrm>
          <a:prstGeom prst="rect">
            <a:avLst/>
          </a:prstGeom>
        </p:spPr>
        <p:txBody>
          <a:bodyPr wrap="square">
            <a:spAutoFit/>
          </a:bodyPr>
          <a:lstStyle/>
          <a:p>
            <a:pPr algn="ctr"/>
            <a:r>
              <a:rPr lang="en-US" sz="3200">
                <a:solidFill>
                  <a:schemeClr val="bg1"/>
                </a:solidFill>
              </a:rPr>
              <a:t>A pure program is </a:t>
            </a:r>
            <a:r>
              <a:rPr lang="en-US" sz="3200">
                <a:solidFill>
                  <a:schemeClr val="accent1"/>
                </a:solidFill>
              </a:rPr>
              <a:t>a pipeline of pure functions</a:t>
            </a:r>
            <a:r>
              <a:rPr lang="en-US" sz="3200">
                <a:solidFill>
                  <a:schemeClr val="bg1"/>
                </a:solidFill>
              </a:rPr>
              <a:t>.</a:t>
            </a:r>
          </a:p>
        </p:txBody>
      </p:sp>
    </p:spTree>
    <p:extLst>
      <p:ext uri="{BB962C8B-B14F-4D97-AF65-F5344CB8AC3E}">
        <p14:creationId xmlns:p14="http://schemas.microsoft.com/office/powerpoint/2010/main" val="870972464"/>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3C1174-55E8-4D97-82E3-A5E672519FAC}"/>
              </a:ext>
            </a:extLst>
          </p:cNvPr>
          <p:cNvSpPr>
            <a:spLocks noGrp="1"/>
          </p:cNvSpPr>
          <p:nvPr>
            <p:ph type="title"/>
          </p:nvPr>
        </p:nvSpPr>
        <p:spPr/>
        <p:txBody>
          <a:bodyPr anchor="ctr"/>
          <a:lstStyle/>
          <a:p>
            <a:r>
              <a:rPr lang="fr-FR"/>
              <a:t>pure program</a:t>
            </a:r>
          </a:p>
        </p:txBody>
      </p:sp>
      <p:sp>
        <p:nvSpPr>
          <p:cNvPr id="4" name="Rectangle 1">
            <a:extLst>
              <a:ext uri="{FF2B5EF4-FFF2-40B4-BE49-F238E27FC236}">
                <a16:creationId xmlns:a16="http://schemas.microsoft.com/office/drawing/2014/main" id="{606C053B-F1D6-4FCC-937C-AF35160BE995}"/>
              </a:ext>
            </a:extLst>
          </p:cNvPr>
          <p:cNvSpPr>
            <a:spLocks noChangeArrowheads="1"/>
          </p:cNvSpPr>
          <p:nvPr/>
        </p:nvSpPr>
        <p:spPr bwMode="auto">
          <a:xfrm>
            <a:off x="4242731" y="358584"/>
            <a:ext cx="7819960" cy="6355586"/>
          </a:xfrm>
          <a:prstGeom prst="rect">
            <a:avLst/>
          </a:prstGeom>
          <a:solidFill>
            <a:srgbClr val="292A3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1" u="none" strike="noStrike" cap="none" normalizeH="0" baseline="0">
                <a:ln>
                  <a:noFill/>
                </a:ln>
                <a:solidFill>
                  <a:srgbClr val="629755"/>
                </a:solidFill>
                <a:effectLst/>
                <a:latin typeface="Arial Unicode MS" panose="020B0604020202020204" pitchFamily="34" charset="-128"/>
              </a:rPr>
              <a:t>/**</a:t>
            </a:r>
            <a:br>
              <a:rPr kumimoji="0" lang="en-US" altLang="en-US" sz="1100" b="0" i="1" u="none" strike="noStrike" cap="none" normalizeH="0" baseline="0">
                <a:ln>
                  <a:noFill/>
                </a:ln>
                <a:solidFill>
                  <a:srgbClr val="629755"/>
                </a:solidFill>
                <a:effectLst/>
                <a:latin typeface="Arial Unicode MS" panose="020B0604020202020204" pitchFamily="34" charset="-128"/>
              </a:rPr>
            </a:br>
            <a:r>
              <a:rPr kumimoji="0" lang="en-US" altLang="en-US" sz="1100" b="0" i="1" u="none" strike="noStrike" cap="none" normalizeH="0" baseline="0">
                <a:ln>
                  <a:noFill/>
                </a:ln>
                <a:solidFill>
                  <a:srgbClr val="629755"/>
                </a:solidFill>
                <a:effectLst/>
                <a:latin typeface="Arial Unicode MS" panose="020B0604020202020204" pitchFamily="34" charset="-128"/>
              </a:rPr>
              <a:t> * </a:t>
            </a:r>
            <a:r>
              <a:rPr kumimoji="0" lang="en-US" altLang="en-US" sz="1100" b="0" i="1" u="none" strike="noStrike" cap="none" normalizeH="0" baseline="0" err="1">
                <a:ln>
                  <a:noFill/>
                </a:ln>
                <a:solidFill>
                  <a:srgbClr val="629755"/>
                </a:solidFill>
                <a:effectLst/>
                <a:latin typeface="Arial Unicode MS" panose="020B0604020202020204" pitchFamily="34" charset="-128"/>
              </a:rPr>
              <a:t>Transforme</a:t>
            </a:r>
            <a:r>
              <a:rPr kumimoji="0" lang="en-US" altLang="en-US" sz="1100" b="0" i="1" u="none" strike="noStrike" cap="none" normalizeH="0" baseline="0">
                <a:ln>
                  <a:noFill/>
                </a:ln>
                <a:solidFill>
                  <a:srgbClr val="629755"/>
                </a:solidFill>
                <a:effectLst/>
                <a:latin typeface="Arial Unicode MS" panose="020B0604020202020204" pitchFamily="34" charset="-128"/>
              </a:rPr>
              <a:t> les </a:t>
            </a:r>
            <a:r>
              <a:rPr kumimoji="0" lang="en-US" altLang="en-US" sz="1100" b="0" i="1" u="none" strike="noStrike" cap="none" normalizeH="0" baseline="0" err="1">
                <a:ln>
                  <a:noFill/>
                </a:ln>
                <a:solidFill>
                  <a:srgbClr val="629755"/>
                </a:solidFill>
                <a:effectLst/>
                <a:latin typeface="Arial Unicode MS" panose="020B0604020202020204" pitchFamily="34" charset="-128"/>
              </a:rPr>
              <a:t>données</a:t>
            </a:r>
            <a:r>
              <a:rPr kumimoji="0" lang="en-US" altLang="en-US" sz="1100" b="0" i="1" u="none" strike="noStrike" cap="none" normalizeH="0" baseline="0">
                <a:ln>
                  <a:noFill/>
                </a:ln>
                <a:solidFill>
                  <a:srgbClr val="629755"/>
                </a:solidFill>
                <a:effectLst/>
                <a:latin typeface="Arial Unicode MS" panose="020B0604020202020204" pitchFamily="34" charset="-128"/>
              </a:rPr>
              <a:t> </a:t>
            </a:r>
            <a:r>
              <a:rPr kumimoji="0" lang="en-US" altLang="en-US" sz="1100" b="0" i="1" u="none" strike="noStrike" cap="none" normalizeH="0" baseline="0" err="1">
                <a:ln>
                  <a:noFill/>
                </a:ln>
                <a:solidFill>
                  <a:srgbClr val="629755"/>
                </a:solidFill>
                <a:effectLst/>
                <a:latin typeface="Arial Unicode MS" panose="020B0604020202020204" pitchFamily="34" charset="-128"/>
              </a:rPr>
              <a:t>retournées</a:t>
            </a:r>
            <a:r>
              <a:rPr kumimoji="0" lang="en-US" altLang="en-US" sz="1100" b="0" i="1" u="none" strike="noStrike" cap="none" normalizeH="0" baseline="0">
                <a:ln>
                  <a:noFill/>
                </a:ln>
                <a:solidFill>
                  <a:srgbClr val="629755"/>
                </a:solidFill>
                <a:effectLst/>
                <a:latin typeface="Arial Unicode MS" panose="020B0604020202020204" pitchFamily="34" charset="-128"/>
              </a:rPr>
              <a:t> par : https://sgithub.fr.world.socgen/SocleDigitalClient/sg_web_dgt_access-rights/blob/master/config/apps-list.json</a:t>
            </a:r>
            <a:br>
              <a:rPr kumimoji="0" lang="en-US" altLang="en-US" sz="1100" b="0" i="1" u="none" strike="noStrike" cap="none" normalizeH="0" baseline="0">
                <a:ln>
                  <a:noFill/>
                </a:ln>
                <a:solidFill>
                  <a:srgbClr val="629755"/>
                </a:solidFill>
                <a:effectLst/>
                <a:latin typeface="Arial Unicode MS" panose="020B0604020202020204" pitchFamily="34" charset="-128"/>
              </a:rPr>
            </a:br>
            <a:r>
              <a:rPr kumimoji="0" lang="en-US" altLang="en-US" sz="1100" b="0" i="1" u="none" strike="noStrike" cap="none" normalizeH="0" baseline="0">
                <a:ln>
                  <a:noFill/>
                </a:ln>
                <a:solidFill>
                  <a:srgbClr val="629755"/>
                </a:solidFill>
                <a:effectLst/>
                <a:latin typeface="Arial Unicode MS" panose="020B0604020202020204" pitchFamily="34" charset="-128"/>
              </a:rPr>
              <a:t> * dans le format </a:t>
            </a:r>
            <a:r>
              <a:rPr kumimoji="0" lang="en-US" altLang="en-US" sz="1100" b="0" i="1" u="none" strike="noStrike" cap="none" normalizeH="0" baseline="0" err="1">
                <a:ln>
                  <a:noFill/>
                </a:ln>
                <a:solidFill>
                  <a:srgbClr val="629755"/>
                </a:solidFill>
                <a:effectLst/>
                <a:latin typeface="Arial Unicode MS" panose="020B0604020202020204" pitchFamily="34" charset="-128"/>
              </a:rPr>
              <a:t>attendu</a:t>
            </a:r>
            <a:r>
              <a:rPr kumimoji="0" lang="en-US" altLang="en-US" sz="1100" b="0" i="1" u="none" strike="noStrike" cap="none" normalizeH="0" baseline="0">
                <a:ln>
                  <a:noFill/>
                </a:ln>
                <a:solidFill>
                  <a:srgbClr val="629755"/>
                </a:solidFill>
                <a:effectLst/>
                <a:latin typeface="Arial Unicode MS" panose="020B0604020202020204" pitchFamily="34" charset="-128"/>
              </a:rPr>
              <a:t> par le frontend</a:t>
            </a:r>
            <a:br>
              <a:rPr kumimoji="0" lang="en-US" altLang="en-US" sz="1100" b="0" i="1" u="none" strike="noStrike" cap="none" normalizeH="0" baseline="0">
                <a:ln>
                  <a:noFill/>
                </a:ln>
                <a:solidFill>
                  <a:srgbClr val="629755"/>
                </a:solidFill>
                <a:effectLst/>
                <a:latin typeface="Arial Unicode MS" panose="020B0604020202020204" pitchFamily="34" charset="-128"/>
              </a:rPr>
            </a:br>
            <a:r>
              <a:rPr kumimoji="0" lang="en-US" altLang="en-US" sz="1100" b="0" i="1" u="none" strike="noStrike" cap="none" normalizeH="0" baseline="0">
                <a:ln>
                  <a:noFill/>
                </a:ln>
                <a:solidFill>
                  <a:srgbClr val="629755"/>
                </a:solidFill>
                <a:effectLst/>
                <a:latin typeface="Arial Unicode MS" panose="020B0604020202020204" pitchFamily="34" charset="-128"/>
              </a:rPr>
              <a:t> * </a:t>
            </a:r>
            <a:r>
              <a:rPr kumimoji="0" lang="en-US" altLang="en-US" sz="1100" b="1" i="1" u="none" strike="noStrike" cap="none" normalizeH="0" baseline="0">
                <a:ln>
                  <a:noFill/>
                </a:ln>
                <a:solidFill>
                  <a:srgbClr val="629755"/>
                </a:solidFill>
                <a:effectLst/>
                <a:latin typeface="Arial Unicode MS" panose="020B0604020202020204" pitchFamily="34" charset="-128"/>
              </a:rPr>
              <a:t>@param </a:t>
            </a:r>
            <a:r>
              <a:rPr kumimoji="0" lang="en-US" altLang="en-US" sz="1100" b="0" i="1" u="none" strike="noStrike" cap="none" normalizeH="0" baseline="0">
                <a:ln>
                  <a:noFill/>
                </a:ln>
                <a:solidFill>
                  <a:srgbClr val="8A653B"/>
                </a:solidFill>
                <a:effectLst/>
                <a:latin typeface="Arial Unicode MS" panose="020B0604020202020204" pitchFamily="34" charset="-128"/>
              </a:rPr>
              <a:t>{Array} </a:t>
            </a:r>
            <a:r>
              <a:rPr kumimoji="0" lang="en-US" altLang="en-US" sz="1100" b="0" i="1" u="none" strike="noStrike" cap="none" normalizeH="0" baseline="0" err="1">
                <a:ln>
                  <a:noFill/>
                </a:ln>
                <a:solidFill>
                  <a:srgbClr val="8A653B"/>
                </a:solidFill>
                <a:effectLst/>
                <a:latin typeface="Arial Unicode MS" panose="020B0604020202020204" pitchFamily="34" charset="-128"/>
              </a:rPr>
              <a:t>trigrammes</a:t>
            </a:r>
            <a:br>
              <a:rPr kumimoji="0" lang="en-US" altLang="en-US" sz="1100" b="0" i="1" u="none" strike="noStrike" cap="none" normalizeH="0" baseline="0">
                <a:ln>
                  <a:noFill/>
                </a:ln>
                <a:solidFill>
                  <a:srgbClr val="8A653B"/>
                </a:solidFill>
                <a:effectLst/>
                <a:latin typeface="Arial Unicode MS" panose="020B0604020202020204" pitchFamily="34" charset="-128"/>
              </a:rPr>
            </a:br>
            <a:r>
              <a:rPr kumimoji="0" lang="en-US" altLang="en-US" sz="1100" b="0" i="1" u="none" strike="noStrike" cap="none" normalizeH="0" baseline="0">
                <a:ln>
                  <a:noFill/>
                </a:ln>
                <a:solidFill>
                  <a:srgbClr val="8A653B"/>
                </a:solidFill>
                <a:effectLst/>
                <a:latin typeface="Arial Unicode MS" panose="020B0604020202020204" pitchFamily="34" charset="-128"/>
              </a:rPr>
              <a:t> </a:t>
            </a:r>
            <a:r>
              <a:rPr kumimoji="0" lang="en-US" altLang="en-US" sz="1100" b="0" i="1" u="none" strike="noStrike" cap="none" normalizeH="0" baseline="0">
                <a:ln>
                  <a:noFill/>
                </a:ln>
                <a:solidFill>
                  <a:srgbClr val="629755"/>
                </a:solidFill>
                <a:effectLst/>
                <a:latin typeface="Arial Unicode MS" panose="020B0604020202020204" pitchFamily="34" charset="-128"/>
              </a:rPr>
              <a:t>* </a:t>
            </a:r>
            <a:r>
              <a:rPr kumimoji="0" lang="en-US" altLang="en-US" sz="1100" b="1" i="1" u="none" strike="noStrike" cap="none" normalizeH="0" baseline="0">
                <a:ln>
                  <a:noFill/>
                </a:ln>
                <a:solidFill>
                  <a:srgbClr val="629755"/>
                </a:solidFill>
                <a:effectLst/>
                <a:latin typeface="Arial Unicode MS" panose="020B0604020202020204" pitchFamily="34" charset="-128"/>
              </a:rPr>
              <a:t>@param </a:t>
            </a:r>
            <a:r>
              <a:rPr kumimoji="0" lang="en-US" altLang="en-US" sz="1100" b="0" i="1" u="none" strike="noStrike" cap="none" normalizeH="0" baseline="0">
                <a:ln>
                  <a:noFill/>
                </a:ln>
                <a:solidFill>
                  <a:srgbClr val="8A653B"/>
                </a:solidFill>
                <a:effectLst/>
                <a:latin typeface="Arial Unicode MS" panose="020B0604020202020204" pitchFamily="34" charset="-128"/>
              </a:rPr>
              <a:t>{number} start</a:t>
            </a:r>
            <a:br>
              <a:rPr kumimoji="0" lang="en-US" altLang="en-US" sz="1100" b="0" i="1" u="none" strike="noStrike" cap="none" normalizeH="0" baseline="0">
                <a:ln>
                  <a:noFill/>
                </a:ln>
                <a:solidFill>
                  <a:srgbClr val="8A653B"/>
                </a:solidFill>
                <a:effectLst/>
                <a:latin typeface="Arial Unicode MS" panose="020B0604020202020204" pitchFamily="34" charset="-128"/>
              </a:rPr>
            </a:br>
            <a:r>
              <a:rPr kumimoji="0" lang="en-US" altLang="en-US" sz="1100" b="0" i="1" u="none" strike="noStrike" cap="none" normalizeH="0" baseline="0">
                <a:ln>
                  <a:noFill/>
                </a:ln>
                <a:solidFill>
                  <a:srgbClr val="8A653B"/>
                </a:solidFill>
                <a:effectLst/>
                <a:latin typeface="Arial Unicode MS" panose="020B0604020202020204" pitchFamily="34" charset="-128"/>
              </a:rPr>
              <a:t> </a:t>
            </a:r>
            <a:r>
              <a:rPr kumimoji="0" lang="en-US" altLang="en-US" sz="1100" b="0" i="1" u="none" strike="noStrike" cap="none" normalizeH="0" baseline="0">
                <a:ln>
                  <a:noFill/>
                </a:ln>
                <a:solidFill>
                  <a:srgbClr val="629755"/>
                </a:solidFill>
                <a:effectLst/>
                <a:latin typeface="Arial Unicode MS" panose="020B0604020202020204" pitchFamily="34" charset="-128"/>
              </a:rPr>
              <a:t>* </a:t>
            </a:r>
            <a:r>
              <a:rPr kumimoji="0" lang="en-US" altLang="en-US" sz="1100" b="1" i="1" u="none" strike="noStrike" cap="none" normalizeH="0" baseline="0">
                <a:ln>
                  <a:noFill/>
                </a:ln>
                <a:solidFill>
                  <a:srgbClr val="629755"/>
                </a:solidFill>
                <a:effectLst/>
                <a:latin typeface="Arial Unicode MS" panose="020B0604020202020204" pitchFamily="34" charset="-128"/>
              </a:rPr>
              <a:t>@param </a:t>
            </a:r>
            <a:r>
              <a:rPr kumimoji="0" lang="en-US" altLang="en-US" sz="1100" b="0" i="1" u="none" strike="noStrike" cap="none" normalizeH="0" baseline="0">
                <a:ln>
                  <a:noFill/>
                </a:ln>
                <a:solidFill>
                  <a:srgbClr val="8A653B"/>
                </a:solidFill>
                <a:effectLst/>
                <a:latin typeface="Arial Unicode MS" panose="020B0604020202020204" pitchFamily="34" charset="-128"/>
              </a:rPr>
              <a:t>{number} end</a:t>
            </a:r>
            <a:br>
              <a:rPr kumimoji="0" lang="en-US" altLang="en-US" sz="1100" b="0" i="1" u="none" strike="noStrike" cap="none" normalizeH="0" baseline="0">
                <a:ln>
                  <a:noFill/>
                </a:ln>
                <a:solidFill>
                  <a:srgbClr val="8A653B"/>
                </a:solidFill>
                <a:effectLst/>
                <a:latin typeface="Arial Unicode MS" panose="020B0604020202020204" pitchFamily="34" charset="-128"/>
              </a:rPr>
            </a:br>
            <a:r>
              <a:rPr kumimoji="0" lang="en-US" altLang="en-US" sz="1100" b="0" i="1" u="none" strike="noStrike" cap="none" normalizeH="0" baseline="0">
                <a:ln>
                  <a:noFill/>
                </a:ln>
                <a:solidFill>
                  <a:srgbClr val="8A653B"/>
                </a:solidFill>
                <a:effectLst/>
                <a:latin typeface="Arial Unicode MS" panose="020B0604020202020204" pitchFamily="34" charset="-128"/>
              </a:rPr>
              <a:t> </a:t>
            </a:r>
            <a:r>
              <a:rPr kumimoji="0" lang="en-US" altLang="en-US" sz="1100" b="0" i="1" u="none" strike="noStrike" cap="none" normalizeH="0" baseline="0">
                <a:ln>
                  <a:noFill/>
                </a:ln>
                <a:solidFill>
                  <a:srgbClr val="629755"/>
                </a:solidFill>
                <a:effectLst/>
                <a:latin typeface="Arial Unicode MS" panose="020B0604020202020204" pitchFamily="34" charset="-128"/>
              </a:rPr>
              <a:t>* </a:t>
            </a:r>
            <a:r>
              <a:rPr kumimoji="0" lang="en-US" altLang="en-US" sz="1100" b="1" i="1" u="none" strike="noStrike" cap="none" normalizeH="0" baseline="0">
                <a:ln>
                  <a:noFill/>
                </a:ln>
                <a:solidFill>
                  <a:srgbClr val="629755"/>
                </a:solidFill>
                <a:effectLst/>
                <a:latin typeface="Arial Unicode MS" panose="020B0604020202020204" pitchFamily="34" charset="-128"/>
              </a:rPr>
              <a:t>@return </a:t>
            </a:r>
            <a:r>
              <a:rPr kumimoji="0" lang="en-US" altLang="en-US" sz="1100" b="0" i="1" u="none" strike="noStrike" cap="none" normalizeH="0" baseline="0">
                <a:ln>
                  <a:noFill/>
                </a:ln>
                <a:solidFill>
                  <a:srgbClr val="8A653B"/>
                </a:solidFill>
                <a:effectLst/>
                <a:latin typeface="Arial Unicode MS" panose="020B0604020202020204" pitchFamily="34" charset="-128"/>
              </a:rPr>
              <a:t>{*[]|*}</a:t>
            </a:r>
            <a:br>
              <a:rPr kumimoji="0" lang="en-US" altLang="en-US" sz="1100" b="0" i="1" u="none" strike="noStrike" cap="none" normalizeH="0" baseline="0">
                <a:ln>
                  <a:noFill/>
                </a:ln>
                <a:solidFill>
                  <a:srgbClr val="8A653B"/>
                </a:solidFill>
                <a:effectLst/>
                <a:latin typeface="Arial Unicode MS" panose="020B0604020202020204" pitchFamily="34" charset="-128"/>
              </a:rPr>
            </a:br>
            <a:r>
              <a:rPr kumimoji="0" lang="en-US" altLang="en-US" sz="1100" b="0" i="1" u="none" strike="noStrike" cap="none" normalizeH="0" baseline="0">
                <a:ln>
                  <a:noFill/>
                </a:ln>
                <a:solidFill>
                  <a:srgbClr val="8A653B"/>
                </a:solidFill>
                <a:effectLst/>
                <a:latin typeface="Arial Unicode MS" panose="020B0604020202020204" pitchFamily="34" charset="-128"/>
              </a:rPr>
              <a:t> </a:t>
            </a:r>
            <a:r>
              <a:rPr kumimoji="0" lang="en-US" altLang="en-US" sz="1100" b="0" i="1" u="none" strike="noStrike" cap="none" normalizeH="0" baseline="0">
                <a:ln>
                  <a:noFill/>
                </a:ln>
                <a:solidFill>
                  <a:srgbClr val="629755"/>
                </a:solidFill>
                <a:effectLst/>
                <a:latin typeface="Arial Unicode MS" panose="020B0604020202020204" pitchFamily="34" charset="-128"/>
              </a:rPr>
              <a:t>*/</a:t>
            </a:r>
            <a:br>
              <a:rPr kumimoji="0" lang="en-US" altLang="en-US" sz="1100" b="0" i="1" u="none" strike="noStrike" cap="none" normalizeH="0" baseline="0">
                <a:ln>
                  <a:noFill/>
                </a:ln>
                <a:solidFill>
                  <a:srgbClr val="629755"/>
                </a:solidFill>
                <a:effectLst/>
                <a:latin typeface="Arial Unicode MS" panose="020B0604020202020204" pitchFamily="34" charset="-128"/>
              </a:rPr>
            </a:br>
            <a:r>
              <a:rPr kumimoji="0" lang="en-US" altLang="en-US" sz="1100" b="1" i="0" u="none" strike="noStrike" cap="none" normalizeH="0" baseline="0">
                <a:ln>
                  <a:noFill/>
                </a:ln>
                <a:solidFill>
                  <a:srgbClr val="F97BB0"/>
                </a:solidFill>
                <a:effectLst/>
                <a:latin typeface="Arial Unicode MS" panose="020B0604020202020204" pitchFamily="34" charset="-128"/>
              </a:rPr>
              <a:t>const </a:t>
            </a:r>
            <a:r>
              <a:rPr kumimoji="0" lang="en-US" altLang="en-US" sz="1100" b="0" i="0" u="none" strike="noStrike" cap="none" normalizeH="0" baseline="0" err="1">
                <a:ln>
                  <a:noFill/>
                </a:ln>
                <a:solidFill>
                  <a:srgbClr val="75C2B3"/>
                </a:solidFill>
                <a:effectLst/>
                <a:latin typeface="Arial Unicode MS" panose="020B0604020202020204" pitchFamily="34" charset="-128"/>
              </a:rPr>
              <a:t>formatTrigrammes</a:t>
            </a:r>
            <a:r>
              <a:rPr kumimoji="0" lang="en-US" altLang="en-US" sz="1100" b="0" i="0" u="none" strike="noStrike" cap="none" normalizeH="0" baseline="0">
                <a:ln>
                  <a:noFill/>
                </a:ln>
                <a:solidFill>
                  <a:srgbClr val="75C2B3"/>
                </a:solidFill>
                <a:effectLst/>
                <a:latin typeface="Arial Unicode MS" panose="020B0604020202020204" pitchFamily="34" charset="-128"/>
              </a:rPr>
              <a:t> </a:t>
            </a:r>
            <a:r>
              <a:rPr kumimoji="0" lang="en-US" altLang="en-US" sz="1100" b="0" i="0" u="none" strike="noStrike" cap="none" normalizeH="0" baseline="0">
                <a:ln>
                  <a:noFill/>
                </a:ln>
                <a:solidFill>
                  <a:srgbClr val="DFDFE0"/>
                </a:solidFill>
                <a:effectLst/>
                <a:latin typeface="Arial Unicode MS" panose="020B0604020202020204" pitchFamily="34" charset="-128"/>
              </a:rPr>
              <a:t>= ({</a:t>
            </a:r>
            <a:br>
              <a:rPr kumimoji="0" lang="en-US" altLang="en-US" sz="1100" b="0" i="0" u="none" strike="noStrike" cap="none" normalizeH="0" baseline="0">
                <a:ln>
                  <a:noFill/>
                </a:ln>
                <a:solidFill>
                  <a:srgbClr val="DFDFE0"/>
                </a:solidFill>
                <a:effectLst/>
                <a:latin typeface="Arial Unicode MS" panose="020B0604020202020204" pitchFamily="34" charset="-128"/>
              </a:rPr>
            </a:br>
            <a:r>
              <a:rPr kumimoji="0" lang="en-US" altLang="en-US" sz="1100" b="0" i="0" u="none" strike="noStrike" cap="none" normalizeH="0" baseline="0">
                <a:ln>
                  <a:noFill/>
                </a:ln>
                <a:solidFill>
                  <a:srgbClr val="DFDFE0"/>
                </a:solidFill>
                <a:effectLst/>
                <a:latin typeface="Arial Unicode MS" panose="020B0604020202020204" pitchFamily="34" charset="-128"/>
              </a:rPr>
              <a:t>  </a:t>
            </a:r>
            <a:r>
              <a:rPr kumimoji="0" lang="en-US" altLang="en-US" sz="1100" b="0" i="0" u="none" strike="noStrike" cap="none" normalizeH="0" baseline="0" err="1">
                <a:ln>
                  <a:noFill/>
                </a:ln>
                <a:solidFill>
                  <a:srgbClr val="FCFCFC"/>
                </a:solidFill>
                <a:effectLst/>
                <a:latin typeface="Arial Unicode MS" panose="020B0604020202020204" pitchFamily="34" charset="-128"/>
              </a:rPr>
              <a:t>trigrammes</a:t>
            </a:r>
            <a:r>
              <a:rPr kumimoji="0" lang="en-US" altLang="en-US" sz="1100" b="0" i="0" u="none" strike="noStrike" cap="none" normalizeH="0" baseline="0">
                <a:ln>
                  <a:noFill/>
                </a:ln>
                <a:solidFill>
                  <a:srgbClr val="DFDFE0"/>
                </a:solidFill>
                <a:effectLst/>
                <a:latin typeface="Arial Unicode MS" panose="020B0604020202020204" pitchFamily="34" charset="-128"/>
              </a:rPr>
              <a:t>,</a:t>
            </a:r>
            <a:br>
              <a:rPr kumimoji="0" lang="en-US" altLang="en-US" sz="1100" b="0" i="0" u="none" strike="noStrike" cap="none" normalizeH="0" baseline="0">
                <a:ln>
                  <a:noFill/>
                </a:ln>
                <a:solidFill>
                  <a:srgbClr val="DFDFE0"/>
                </a:solidFill>
                <a:effectLst/>
                <a:latin typeface="Arial Unicode MS" panose="020B0604020202020204" pitchFamily="34" charset="-128"/>
              </a:rPr>
            </a:br>
            <a:r>
              <a:rPr kumimoji="0" lang="en-US" altLang="en-US" sz="1100" b="0" i="0" u="none" strike="noStrike" cap="none" normalizeH="0" baseline="0">
                <a:ln>
                  <a:noFill/>
                </a:ln>
                <a:solidFill>
                  <a:srgbClr val="DFDFE0"/>
                </a:solidFill>
                <a:effectLst/>
                <a:latin typeface="Arial Unicode MS" panose="020B0604020202020204" pitchFamily="34" charset="-128"/>
              </a:rPr>
              <a:t>  </a:t>
            </a:r>
            <a:r>
              <a:rPr kumimoji="0" lang="en-US" altLang="en-US" sz="1100" b="0" i="0" u="none" strike="noStrike" cap="none" normalizeH="0" baseline="0">
                <a:ln>
                  <a:noFill/>
                </a:ln>
                <a:solidFill>
                  <a:srgbClr val="FCFCFC"/>
                </a:solidFill>
                <a:effectLst/>
                <a:latin typeface="Arial Unicode MS" panose="020B0604020202020204" pitchFamily="34" charset="-128"/>
              </a:rPr>
              <a:t>start</a:t>
            </a:r>
            <a:r>
              <a:rPr kumimoji="0" lang="en-US" altLang="en-US" sz="1100" b="0" i="0" u="none" strike="noStrike" cap="none" normalizeH="0" baseline="0">
                <a:ln>
                  <a:noFill/>
                </a:ln>
                <a:solidFill>
                  <a:srgbClr val="DFDFE0"/>
                </a:solidFill>
                <a:effectLst/>
                <a:latin typeface="Arial Unicode MS" panose="020B0604020202020204" pitchFamily="34" charset="-128"/>
              </a:rPr>
              <a:t>,</a:t>
            </a:r>
            <a:br>
              <a:rPr kumimoji="0" lang="en-US" altLang="en-US" sz="1100" b="0" i="0" u="none" strike="noStrike" cap="none" normalizeH="0" baseline="0">
                <a:ln>
                  <a:noFill/>
                </a:ln>
                <a:solidFill>
                  <a:srgbClr val="DFDFE0"/>
                </a:solidFill>
                <a:effectLst/>
                <a:latin typeface="Arial Unicode MS" panose="020B0604020202020204" pitchFamily="34" charset="-128"/>
              </a:rPr>
            </a:br>
            <a:r>
              <a:rPr kumimoji="0" lang="en-US" altLang="en-US" sz="1100" b="0" i="0" u="none" strike="noStrike" cap="none" normalizeH="0" baseline="0">
                <a:ln>
                  <a:noFill/>
                </a:ln>
                <a:solidFill>
                  <a:srgbClr val="DFDFE0"/>
                </a:solidFill>
                <a:effectLst/>
                <a:latin typeface="Arial Unicode MS" panose="020B0604020202020204" pitchFamily="34" charset="-128"/>
              </a:rPr>
              <a:t>  </a:t>
            </a:r>
            <a:r>
              <a:rPr kumimoji="0" lang="en-US" altLang="en-US" sz="1100" b="0" i="0" u="none" strike="noStrike" cap="none" normalizeH="0" baseline="0">
                <a:ln>
                  <a:noFill/>
                </a:ln>
                <a:solidFill>
                  <a:srgbClr val="FCFCFC"/>
                </a:solidFill>
                <a:effectLst/>
                <a:latin typeface="Arial Unicode MS" panose="020B0604020202020204" pitchFamily="34" charset="-128"/>
              </a:rPr>
              <a:t>end</a:t>
            </a:r>
            <a:r>
              <a:rPr kumimoji="0" lang="en-US" altLang="en-US" sz="1100" b="0" i="0" u="none" strike="noStrike" cap="none" normalizeH="0" baseline="0">
                <a:ln>
                  <a:noFill/>
                </a:ln>
                <a:solidFill>
                  <a:srgbClr val="DFDFE0"/>
                </a:solidFill>
                <a:effectLst/>
                <a:latin typeface="Arial Unicode MS" panose="020B0604020202020204" pitchFamily="34" charset="-128"/>
              </a:rPr>
              <a:t>,</a:t>
            </a:r>
            <a:br>
              <a:rPr kumimoji="0" lang="en-US" altLang="en-US" sz="1100" b="0" i="0" u="none" strike="noStrike" cap="none" normalizeH="0" baseline="0">
                <a:ln>
                  <a:noFill/>
                </a:ln>
                <a:solidFill>
                  <a:srgbClr val="DFDFE0"/>
                </a:solidFill>
                <a:effectLst/>
                <a:latin typeface="Arial Unicode MS" panose="020B0604020202020204" pitchFamily="34" charset="-128"/>
              </a:rPr>
            </a:br>
            <a:r>
              <a:rPr kumimoji="0" lang="en-US" altLang="en-US" sz="1100" b="0" i="0" u="none" strike="noStrike" cap="none" normalizeH="0" baseline="0">
                <a:ln>
                  <a:noFill/>
                </a:ln>
                <a:solidFill>
                  <a:srgbClr val="DFDFE0"/>
                </a:solidFill>
                <a:effectLst/>
                <a:latin typeface="Arial Unicode MS" panose="020B0604020202020204" pitchFamily="34" charset="-128"/>
              </a:rPr>
              <a:t>}) =&gt; {</a:t>
            </a:r>
            <a:br>
              <a:rPr kumimoji="0" lang="en-US" altLang="en-US" sz="1100" b="0" i="0" u="none" strike="noStrike" cap="none" normalizeH="0" baseline="0">
                <a:ln>
                  <a:noFill/>
                </a:ln>
                <a:solidFill>
                  <a:srgbClr val="DFDFE0"/>
                </a:solidFill>
                <a:effectLst/>
                <a:latin typeface="Arial Unicode MS" panose="020B0604020202020204" pitchFamily="34" charset="-128"/>
              </a:rPr>
            </a:br>
            <a:r>
              <a:rPr kumimoji="0" lang="en-US" altLang="en-US" sz="1100" b="0" i="0" u="none" strike="noStrike" cap="none" normalizeH="0" baseline="0">
                <a:ln>
                  <a:noFill/>
                </a:ln>
                <a:solidFill>
                  <a:srgbClr val="DFDFE0"/>
                </a:solidFill>
                <a:effectLst/>
                <a:latin typeface="Arial Unicode MS" panose="020B0604020202020204" pitchFamily="34" charset="-128"/>
              </a:rPr>
              <a:t>  </a:t>
            </a:r>
            <a:r>
              <a:rPr kumimoji="0" lang="en-US" altLang="en-US" sz="1100" b="1" i="0" u="none" strike="noStrike" cap="none" normalizeH="0" baseline="0">
                <a:ln>
                  <a:noFill/>
                </a:ln>
                <a:solidFill>
                  <a:srgbClr val="F97BB0"/>
                </a:solidFill>
                <a:effectLst/>
                <a:latin typeface="Arial Unicode MS" panose="020B0604020202020204" pitchFamily="34" charset="-128"/>
              </a:rPr>
              <a:t>if </a:t>
            </a:r>
            <a:r>
              <a:rPr kumimoji="0" lang="en-US" altLang="en-US" sz="1100" b="0" i="0" u="none" strike="noStrike" cap="none" normalizeH="0" baseline="0">
                <a:ln>
                  <a:noFill/>
                </a:ln>
                <a:solidFill>
                  <a:srgbClr val="DFDFE0"/>
                </a:solidFill>
                <a:effectLst/>
                <a:latin typeface="Arial Unicode MS" panose="020B0604020202020204" pitchFamily="34" charset="-128"/>
              </a:rPr>
              <a:t>(!</a:t>
            </a:r>
            <a:r>
              <a:rPr kumimoji="0" lang="en-US" altLang="en-US" sz="1100" b="0" i="0" u="none" strike="noStrike" cap="none" normalizeH="0" baseline="0" err="1">
                <a:ln>
                  <a:noFill/>
                </a:ln>
                <a:solidFill>
                  <a:srgbClr val="FCFCFC"/>
                </a:solidFill>
                <a:effectLst/>
                <a:latin typeface="Arial Unicode MS" panose="020B0604020202020204" pitchFamily="34" charset="-128"/>
              </a:rPr>
              <a:t>trigrammes</a:t>
            </a:r>
            <a:r>
              <a:rPr kumimoji="0" lang="en-US" altLang="en-US" sz="1100" b="0" i="0" u="none" strike="noStrike" cap="none" normalizeH="0" baseline="0">
                <a:ln>
                  <a:noFill/>
                </a:ln>
                <a:solidFill>
                  <a:srgbClr val="FCFCFC"/>
                </a:solidFill>
                <a:effectLst/>
                <a:latin typeface="Arial Unicode MS" panose="020B0604020202020204" pitchFamily="34" charset="-128"/>
              </a:rPr>
              <a:t> </a:t>
            </a:r>
            <a:r>
              <a:rPr kumimoji="0" lang="en-US" altLang="en-US" sz="1100" b="0" i="0" u="none" strike="noStrike" cap="none" normalizeH="0" baseline="0">
                <a:ln>
                  <a:noFill/>
                </a:ln>
                <a:solidFill>
                  <a:srgbClr val="DFDFE0"/>
                </a:solidFill>
                <a:effectLst/>
                <a:latin typeface="Arial Unicode MS" panose="020B0604020202020204" pitchFamily="34" charset="-128"/>
              </a:rPr>
              <a:t>|| !</a:t>
            </a:r>
            <a:r>
              <a:rPr kumimoji="0" lang="en-US" altLang="en-US" sz="1100" b="0" i="0" u="none" strike="noStrike" cap="none" normalizeH="0" baseline="0" err="1">
                <a:ln>
                  <a:noFill/>
                </a:ln>
                <a:solidFill>
                  <a:srgbClr val="FCFCFC"/>
                </a:solidFill>
                <a:effectLst/>
                <a:latin typeface="Arial Unicode MS" panose="020B0604020202020204" pitchFamily="34" charset="-128"/>
              </a:rPr>
              <a:t>trigrammes</a:t>
            </a:r>
            <a:r>
              <a:rPr kumimoji="0" lang="en-US" altLang="en-US" sz="1100" b="0" i="0" u="none" strike="noStrike" cap="none" normalizeH="0" baseline="0" err="1">
                <a:ln>
                  <a:noFill/>
                </a:ln>
                <a:solidFill>
                  <a:srgbClr val="DFDFE0"/>
                </a:solidFill>
                <a:effectLst/>
                <a:latin typeface="Arial Unicode MS" panose="020B0604020202020204" pitchFamily="34" charset="-128"/>
              </a:rPr>
              <a:t>.</a:t>
            </a:r>
            <a:r>
              <a:rPr kumimoji="0" lang="en-US" altLang="en-US" sz="1100" b="0" i="0" u="none" strike="noStrike" cap="none" normalizeH="0" baseline="0" err="1">
                <a:ln>
                  <a:noFill/>
                </a:ln>
                <a:solidFill>
                  <a:srgbClr val="49B0CE"/>
                </a:solidFill>
                <a:effectLst/>
                <a:latin typeface="Arial Unicode MS" panose="020B0604020202020204" pitchFamily="34" charset="-128"/>
              </a:rPr>
              <a:t>length</a:t>
            </a:r>
            <a:r>
              <a:rPr kumimoji="0" lang="en-US" altLang="en-US" sz="1100" b="0" i="0" u="none" strike="noStrike" cap="none" normalizeH="0" baseline="0">
                <a:ln>
                  <a:noFill/>
                </a:ln>
                <a:solidFill>
                  <a:srgbClr val="DFDFE0"/>
                </a:solidFill>
                <a:effectLst/>
                <a:latin typeface="Arial Unicode MS" panose="020B0604020202020204" pitchFamily="34" charset="-128"/>
              </a:rPr>
              <a:t>) </a:t>
            </a:r>
            <a:r>
              <a:rPr kumimoji="0" lang="en-US" altLang="en-US" sz="1100" b="1" i="0" u="none" strike="noStrike" cap="none" normalizeH="0" baseline="0">
                <a:ln>
                  <a:noFill/>
                </a:ln>
                <a:solidFill>
                  <a:srgbClr val="F97BB0"/>
                </a:solidFill>
                <a:effectLst/>
                <a:latin typeface="Arial Unicode MS" panose="020B0604020202020204" pitchFamily="34" charset="-128"/>
              </a:rPr>
              <a:t>return </a:t>
            </a:r>
            <a:r>
              <a:rPr kumimoji="0" lang="en-US" altLang="en-US" sz="1100" b="0" i="0" u="none" strike="noStrike" cap="none" normalizeH="0" baseline="0">
                <a:ln>
                  <a:noFill/>
                </a:ln>
                <a:solidFill>
                  <a:srgbClr val="DFDFE0"/>
                </a:solidFill>
                <a:effectLst/>
                <a:latin typeface="Arial Unicode MS" panose="020B0604020202020204" pitchFamily="34" charset="-128"/>
              </a:rPr>
              <a:t>[];</a:t>
            </a:r>
            <a:br>
              <a:rPr kumimoji="0" lang="en-US" altLang="en-US" sz="1100" b="0" i="0" u="none" strike="noStrike" cap="none" normalizeH="0" baseline="0">
                <a:ln>
                  <a:noFill/>
                </a:ln>
                <a:solidFill>
                  <a:srgbClr val="DFDFE0"/>
                </a:solidFill>
                <a:effectLst/>
                <a:latin typeface="Arial Unicode MS" panose="020B0604020202020204" pitchFamily="34" charset="-128"/>
              </a:rPr>
            </a:br>
            <a:r>
              <a:rPr kumimoji="0" lang="en-US" altLang="en-US" sz="1100" b="0" i="0" u="none" strike="noStrike" cap="none" normalizeH="0" baseline="0">
                <a:ln>
                  <a:noFill/>
                </a:ln>
                <a:solidFill>
                  <a:srgbClr val="DFDFE0"/>
                </a:solidFill>
                <a:effectLst/>
                <a:latin typeface="Arial Unicode MS" panose="020B0604020202020204" pitchFamily="34" charset="-128"/>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a:solidFill>
                  <a:srgbClr val="DFDFE0"/>
                </a:solidFill>
                <a:latin typeface="Arial Unicode MS" panose="020B0604020202020204" pitchFamily="34" charset="-128"/>
              </a:rPr>
              <a:t>  </a:t>
            </a:r>
            <a:r>
              <a:rPr kumimoji="0" lang="en-US" altLang="en-US" sz="1100" b="1" i="0" u="none" strike="noStrike" cap="none" normalizeH="0" baseline="0">
                <a:ln>
                  <a:noFill/>
                </a:ln>
                <a:solidFill>
                  <a:srgbClr val="F97BB0"/>
                </a:solidFill>
                <a:effectLst/>
                <a:latin typeface="Arial Unicode MS" panose="020B0604020202020204" pitchFamily="34" charset="-128"/>
              </a:rPr>
              <a:t>return </a:t>
            </a:r>
            <a:r>
              <a:rPr kumimoji="0" lang="en-US" altLang="en-US" sz="1100" b="0" i="0" u="none" strike="noStrike" cap="none" normalizeH="0" baseline="0" err="1">
                <a:ln>
                  <a:noFill/>
                </a:ln>
                <a:solidFill>
                  <a:srgbClr val="FCFCFC"/>
                </a:solidFill>
                <a:effectLst/>
                <a:latin typeface="Arial Unicode MS" panose="020B0604020202020204" pitchFamily="34" charset="-128"/>
              </a:rPr>
              <a:t>trigrammes</a:t>
            </a:r>
            <a:br>
              <a:rPr kumimoji="0" lang="en-US" altLang="en-US" sz="1100" b="0" i="0" u="none" strike="noStrike" cap="none" normalizeH="0" baseline="0">
                <a:ln>
                  <a:noFill/>
                </a:ln>
                <a:solidFill>
                  <a:srgbClr val="FCFCFC"/>
                </a:solidFill>
                <a:effectLst/>
                <a:latin typeface="Arial Unicode MS" panose="020B0604020202020204" pitchFamily="34" charset="-128"/>
              </a:rPr>
            </a:br>
            <a:r>
              <a:rPr kumimoji="0" lang="en-US" altLang="en-US" sz="1100" b="0" i="0" u="none" strike="noStrike" cap="none" normalizeH="0" baseline="0">
                <a:ln>
                  <a:noFill/>
                </a:ln>
                <a:solidFill>
                  <a:srgbClr val="FCFCFC"/>
                </a:solidFill>
                <a:effectLst/>
                <a:latin typeface="Arial Unicode MS" panose="020B0604020202020204" pitchFamily="34" charset="-128"/>
              </a:rPr>
              <a:t>    </a:t>
            </a:r>
            <a:r>
              <a:rPr kumimoji="0" lang="en-US" altLang="en-US" sz="1100" b="0" i="0" u="none" strike="noStrike" cap="none" normalizeH="0" baseline="0">
                <a:ln>
                  <a:noFill/>
                </a:ln>
                <a:solidFill>
                  <a:srgbClr val="DFDFE0"/>
                </a:solidFill>
                <a:effectLst/>
                <a:latin typeface="Arial Unicode MS" panose="020B0604020202020204" pitchFamily="34" charset="-128"/>
              </a:rPr>
              <a:t>.</a:t>
            </a:r>
            <a:r>
              <a:rPr kumimoji="0" lang="en-US" altLang="en-US" sz="1100" b="0" i="0" u="none" strike="noStrike" cap="none" normalizeH="0" baseline="0">
                <a:ln>
                  <a:noFill/>
                </a:ln>
                <a:solidFill>
                  <a:srgbClr val="75C2B3"/>
                </a:solidFill>
                <a:effectLst/>
                <a:latin typeface="Arial Unicode MS" panose="020B0604020202020204" pitchFamily="34" charset="-128"/>
              </a:rPr>
              <a:t>slice</a:t>
            </a:r>
            <a:r>
              <a:rPr kumimoji="0" lang="en-US" altLang="en-US" sz="1100" b="0" i="0" u="none" strike="noStrike" cap="none" normalizeH="0" baseline="0">
                <a:ln>
                  <a:noFill/>
                </a:ln>
                <a:solidFill>
                  <a:srgbClr val="DFDFE0"/>
                </a:solidFill>
                <a:effectLst/>
                <a:latin typeface="Arial Unicode MS" panose="020B0604020202020204" pitchFamily="34" charset="-128"/>
              </a:rPr>
              <a:t>(</a:t>
            </a:r>
            <a:r>
              <a:rPr kumimoji="0" lang="en-US" altLang="en-US" sz="1100" b="0" i="0" u="none" strike="noStrike" cap="none" normalizeH="0" baseline="0">
                <a:ln>
                  <a:noFill/>
                </a:ln>
                <a:solidFill>
                  <a:srgbClr val="FCFCFC"/>
                </a:solidFill>
                <a:effectLst/>
                <a:latin typeface="Arial Unicode MS" panose="020B0604020202020204" pitchFamily="34" charset="-128"/>
              </a:rPr>
              <a:t>start </a:t>
            </a:r>
            <a:r>
              <a:rPr kumimoji="0" lang="en-US" altLang="en-US" sz="1100" b="0" i="0" u="none" strike="noStrike" cap="none" normalizeH="0" baseline="0">
                <a:ln>
                  <a:noFill/>
                </a:ln>
                <a:solidFill>
                  <a:srgbClr val="DFDFE0"/>
                </a:solidFill>
                <a:effectLst/>
                <a:latin typeface="Arial Unicode MS" panose="020B0604020202020204" pitchFamily="34" charset="-128"/>
              </a:rPr>
              <a:t>|| </a:t>
            </a:r>
            <a:r>
              <a:rPr kumimoji="0" lang="en-US" altLang="en-US" sz="1100" b="0" i="0" u="none" strike="noStrike" cap="none" normalizeH="0" baseline="0">
                <a:ln>
                  <a:noFill/>
                </a:ln>
                <a:solidFill>
                  <a:srgbClr val="D7C781"/>
                </a:solidFill>
                <a:effectLst/>
                <a:latin typeface="Arial Unicode MS" panose="020B0604020202020204" pitchFamily="34" charset="-128"/>
              </a:rPr>
              <a:t>0</a:t>
            </a:r>
            <a:r>
              <a:rPr kumimoji="0" lang="en-US" altLang="en-US" sz="1100" b="0" i="0" u="none" strike="noStrike" cap="none" normalizeH="0" baseline="0">
                <a:ln>
                  <a:noFill/>
                </a:ln>
                <a:solidFill>
                  <a:srgbClr val="DFDFE0"/>
                </a:solidFill>
                <a:effectLst/>
                <a:latin typeface="Arial Unicode MS" panose="020B0604020202020204" pitchFamily="34" charset="-128"/>
              </a:rPr>
              <a:t>, </a:t>
            </a:r>
            <a:r>
              <a:rPr kumimoji="0" lang="en-US" altLang="en-US" sz="1100" b="0" i="0" u="none" strike="noStrike" cap="none" normalizeH="0" baseline="0">
                <a:ln>
                  <a:noFill/>
                </a:ln>
                <a:solidFill>
                  <a:srgbClr val="FCFCFC"/>
                </a:solidFill>
                <a:effectLst/>
                <a:latin typeface="Arial Unicode MS" panose="020B0604020202020204" pitchFamily="34" charset="-128"/>
              </a:rPr>
              <a:t>end </a:t>
            </a:r>
            <a:r>
              <a:rPr kumimoji="0" lang="en-US" altLang="en-US" sz="1100" b="0" i="0" u="none" strike="noStrike" cap="none" normalizeH="0" baseline="0">
                <a:ln>
                  <a:noFill/>
                </a:ln>
                <a:solidFill>
                  <a:srgbClr val="DFDFE0"/>
                </a:solidFill>
                <a:effectLst/>
                <a:latin typeface="Arial Unicode MS" panose="020B0604020202020204" pitchFamily="34" charset="-128"/>
              </a:rPr>
              <a:t>|| </a:t>
            </a:r>
            <a:r>
              <a:rPr kumimoji="0" lang="en-US" altLang="en-US" sz="1100" b="0" i="0" u="none" strike="noStrike" cap="none" normalizeH="0" baseline="0" err="1">
                <a:ln>
                  <a:noFill/>
                </a:ln>
                <a:solidFill>
                  <a:srgbClr val="FCFCFC"/>
                </a:solidFill>
                <a:effectLst/>
                <a:latin typeface="Arial Unicode MS" panose="020B0604020202020204" pitchFamily="34" charset="-128"/>
              </a:rPr>
              <a:t>trigrammes</a:t>
            </a:r>
            <a:r>
              <a:rPr kumimoji="0" lang="en-US" altLang="en-US" sz="1100" b="0" i="0" u="none" strike="noStrike" cap="none" normalizeH="0" baseline="0" err="1">
                <a:ln>
                  <a:noFill/>
                </a:ln>
                <a:solidFill>
                  <a:srgbClr val="DFDFE0"/>
                </a:solidFill>
                <a:effectLst/>
                <a:latin typeface="Arial Unicode MS" panose="020B0604020202020204" pitchFamily="34" charset="-128"/>
              </a:rPr>
              <a:t>.</a:t>
            </a:r>
            <a:r>
              <a:rPr kumimoji="0" lang="en-US" altLang="en-US" sz="1100" b="0" i="0" u="none" strike="noStrike" cap="none" normalizeH="0" baseline="0" err="1">
                <a:ln>
                  <a:noFill/>
                </a:ln>
                <a:solidFill>
                  <a:srgbClr val="49B0CE"/>
                </a:solidFill>
                <a:effectLst/>
                <a:latin typeface="Arial Unicode MS" panose="020B0604020202020204" pitchFamily="34" charset="-128"/>
              </a:rPr>
              <a:t>length</a:t>
            </a:r>
            <a:r>
              <a:rPr kumimoji="0" lang="en-US" altLang="en-US" sz="1100" b="0" i="0" u="none" strike="noStrike" cap="none" normalizeH="0" baseline="0">
                <a:ln>
                  <a:noFill/>
                </a:ln>
                <a:solidFill>
                  <a:srgbClr val="DFDFE0"/>
                </a:solidFill>
                <a:effectLst/>
                <a:latin typeface="Arial Unicode MS" panose="020B0604020202020204" pitchFamily="34" charset="-128"/>
              </a:rPr>
              <a:t>)</a:t>
            </a:r>
            <a:br>
              <a:rPr kumimoji="0" lang="en-US" altLang="en-US" sz="1100" b="0" i="0" u="none" strike="noStrike" cap="none" normalizeH="0" baseline="0">
                <a:ln>
                  <a:noFill/>
                </a:ln>
                <a:solidFill>
                  <a:srgbClr val="DFDFE0"/>
                </a:solidFill>
                <a:effectLst/>
                <a:latin typeface="Arial Unicode MS" panose="020B0604020202020204" pitchFamily="34" charset="-128"/>
              </a:rPr>
            </a:br>
            <a:r>
              <a:rPr kumimoji="0" lang="en-US" altLang="en-US" sz="1100" b="0" i="0" u="none" strike="noStrike" cap="none" normalizeH="0" baseline="0">
                <a:ln>
                  <a:noFill/>
                </a:ln>
                <a:solidFill>
                  <a:srgbClr val="DFDFE0"/>
                </a:solidFill>
                <a:effectLst/>
                <a:latin typeface="Arial Unicode MS" panose="020B0604020202020204" pitchFamily="34" charset="-128"/>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a:solidFill>
                  <a:srgbClr val="DFDFE0"/>
                </a:solidFill>
                <a:latin typeface="Arial Unicode MS" panose="020B0604020202020204" pitchFamily="34" charset="-128"/>
              </a:rPr>
              <a:t>  </a:t>
            </a:r>
            <a:r>
              <a:rPr kumimoji="0" lang="en-US" altLang="en-US" sz="1100" b="0" i="0" u="none" strike="noStrike" cap="none" normalizeH="0" baseline="0">
                <a:ln>
                  <a:noFill/>
                </a:ln>
                <a:solidFill>
                  <a:srgbClr val="DFDFE0"/>
                </a:solidFill>
                <a:effectLst/>
                <a:latin typeface="Arial Unicode MS" panose="020B0604020202020204" pitchFamily="34" charset="-128"/>
              </a:rPr>
              <a:t> .</a:t>
            </a:r>
            <a:r>
              <a:rPr kumimoji="0" lang="en-US" altLang="en-US" sz="1100" b="0" i="0" u="none" strike="noStrike" cap="none" normalizeH="0" baseline="0">
                <a:ln>
                  <a:noFill/>
                </a:ln>
                <a:solidFill>
                  <a:srgbClr val="75C2B3"/>
                </a:solidFill>
                <a:effectLst/>
                <a:latin typeface="Arial Unicode MS" panose="020B0604020202020204" pitchFamily="34" charset="-128"/>
              </a:rPr>
              <a:t>map</a:t>
            </a:r>
            <a:r>
              <a:rPr kumimoji="0" lang="en-US" altLang="en-US" sz="1100" b="0" i="0" u="none" strike="noStrike" cap="none" normalizeH="0" baseline="0">
                <a:ln>
                  <a:noFill/>
                </a:ln>
                <a:solidFill>
                  <a:srgbClr val="DFDFE0"/>
                </a:solidFill>
                <a:effectLst/>
                <a:latin typeface="Arial Unicode MS" panose="020B0604020202020204" pitchFamily="34" charset="-128"/>
              </a:rPr>
              <a:t>((</a:t>
            </a:r>
            <a:r>
              <a:rPr kumimoji="0" lang="en-US" altLang="en-US" sz="1100" b="0" i="0" u="none" strike="noStrike" cap="none" normalizeH="0" baseline="0">
                <a:ln>
                  <a:noFill/>
                </a:ln>
                <a:solidFill>
                  <a:srgbClr val="FCFCFC"/>
                </a:solidFill>
                <a:effectLst/>
                <a:latin typeface="Arial Unicode MS" panose="020B0604020202020204" pitchFamily="34" charset="-128"/>
              </a:rPr>
              <a:t>item</a:t>
            </a:r>
            <a:r>
              <a:rPr kumimoji="0" lang="en-US" altLang="en-US" sz="1100" b="0" i="0" u="none" strike="noStrike" cap="none" normalizeH="0" baseline="0">
                <a:ln>
                  <a:noFill/>
                </a:ln>
                <a:solidFill>
                  <a:srgbClr val="DFDFE0"/>
                </a:solidFill>
                <a:effectLst/>
                <a:latin typeface="Arial Unicode MS" panose="020B0604020202020204" pitchFamily="34" charset="-128"/>
              </a:rPr>
              <a:t>) =&gt; ({</a:t>
            </a:r>
            <a:br>
              <a:rPr kumimoji="0" lang="en-US" altLang="en-US" sz="1100" b="0" i="0" u="none" strike="noStrike" cap="none" normalizeH="0" baseline="0">
                <a:ln>
                  <a:noFill/>
                </a:ln>
                <a:solidFill>
                  <a:srgbClr val="DFDFE0"/>
                </a:solidFill>
                <a:effectLst/>
                <a:latin typeface="Arial Unicode MS" panose="020B0604020202020204" pitchFamily="34" charset="-128"/>
              </a:rPr>
            </a:br>
            <a:r>
              <a:rPr kumimoji="0" lang="en-US" altLang="en-US" sz="1100" b="0" i="0" u="none" strike="noStrike" cap="none" normalizeH="0" baseline="0">
                <a:ln>
                  <a:noFill/>
                </a:ln>
                <a:solidFill>
                  <a:srgbClr val="DFDFE0"/>
                </a:solidFill>
                <a:effectLst/>
                <a:latin typeface="Arial Unicode MS" panose="020B0604020202020204" pitchFamily="34" charset="-128"/>
              </a:rPr>
              <a:t>      </a:t>
            </a:r>
            <a:r>
              <a:rPr kumimoji="0" lang="en-US" altLang="en-US" sz="1100" b="0" i="0" u="none" strike="noStrike" cap="none" normalizeH="0" baseline="0">
                <a:ln>
                  <a:noFill/>
                </a:ln>
                <a:solidFill>
                  <a:srgbClr val="49B0CE"/>
                </a:solidFill>
                <a:effectLst/>
                <a:latin typeface="Arial Unicode MS" panose="020B0604020202020204" pitchFamily="34" charset="-128"/>
              </a:rPr>
              <a:t>trigram</a:t>
            </a:r>
            <a:r>
              <a:rPr kumimoji="0" lang="en-US" altLang="en-US" sz="1100" b="0" i="0" u="none" strike="noStrike" cap="none" normalizeH="0" baseline="0">
                <a:ln>
                  <a:noFill/>
                </a:ln>
                <a:solidFill>
                  <a:srgbClr val="DFDFE0"/>
                </a:solidFill>
                <a:effectLst/>
                <a:latin typeface="Arial Unicode MS" panose="020B0604020202020204" pitchFamily="34" charset="-128"/>
              </a:rPr>
              <a:t>: </a:t>
            </a:r>
            <a:r>
              <a:rPr kumimoji="0" lang="en-US" altLang="en-US" sz="1100" b="0" i="0" u="none" strike="noStrike" cap="none" normalizeH="0" baseline="0" err="1">
                <a:ln>
                  <a:noFill/>
                </a:ln>
                <a:solidFill>
                  <a:srgbClr val="FCFCFC"/>
                </a:solidFill>
                <a:effectLst/>
                <a:latin typeface="Arial Unicode MS" panose="020B0604020202020204" pitchFamily="34" charset="-128"/>
              </a:rPr>
              <a:t>item</a:t>
            </a:r>
            <a:r>
              <a:rPr kumimoji="0" lang="en-US" altLang="en-US" sz="1100" b="0" i="0" u="none" strike="noStrike" cap="none" normalizeH="0" baseline="0" err="1">
                <a:ln>
                  <a:noFill/>
                </a:ln>
                <a:solidFill>
                  <a:srgbClr val="DFDFE0"/>
                </a:solidFill>
                <a:effectLst/>
                <a:latin typeface="Arial Unicode MS" panose="020B0604020202020204" pitchFamily="34" charset="-128"/>
              </a:rPr>
              <a:t>.</a:t>
            </a:r>
            <a:r>
              <a:rPr kumimoji="0" lang="en-US" altLang="en-US" sz="1100" b="0" i="0" u="none" strike="noStrike" cap="none" normalizeH="0" baseline="0" err="1">
                <a:ln>
                  <a:noFill/>
                </a:ln>
                <a:solidFill>
                  <a:srgbClr val="49B0CE"/>
                </a:solidFill>
                <a:effectLst/>
                <a:latin typeface="Arial Unicode MS" panose="020B0604020202020204" pitchFamily="34" charset="-128"/>
              </a:rPr>
              <a:t>trigram</a:t>
            </a:r>
            <a:r>
              <a:rPr kumimoji="0" lang="en-US" altLang="en-US" sz="1100" b="0" i="0" u="none" strike="noStrike" cap="none" normalizeH="0" baseline="0">
                <a:ln>
                  <a:noFill/>
                </a:ln>
                <a:solidFill>
                  <a:srgbClr val="DFDFE0"/>
                </a:solidFill>
                <a:effectLst/>
                <a:latin typeface="Arial Unicode MS" panose="020B0604020202020204" pitchFamily="34" charset="-128"/>
              </a:rPr>
              <a:t>,</a:t>
            </a:r>
            <a:br>
              <a:rPr kumimoji="0" lang="en-US" altLang="en-US" sz="1100" b="0" i="0" u="none" strike="noStrike" cap="none" normalizeH="0" baseline="0">
                <a:ln>
                  <a:noFill/>
                </a:ln>
                <a:solidFill>
                  <a:srgbClr val="DFDFE0"/>
                </a:solidFill>
                <a:effectLst/>
                <a:latin typeface="Arial Unicode MS" panose="020B0604020202020204" pitchFamily="34" charset="-128"/>
              </a:rPr>
            </a:br>
            <a:r>
              <a:rPr kumimoji="0" lang="en-US" altLang="en-US" sz="1100" b="0" i="0" u="none" strike="noStrike" cap="none" normalizeH="0" baseline="0">
                <a:ln>
                  <a:noFill/>
                </a:ln>
                <a:solidFill>
                  <a:srgbClr val="DFDFE0"/>
                </a:solidFill>
                <a:effectLst/>
                <a:latin typeface="Arial Unicode MS" panose="020B0604020202020204" pitchFamily="34" charset="-128"/>
              </a:rPr>
              <a:t>      </a:t>
            </a:r>
            <a:r>
              <a:rPr kumimoji="0" lang="en-US" altLang="en-US" sz="1100" b="0" i="0" u="none" strike="noStrike" cap="none" normalizeH="0" baseline="0">
                <a:ln>
                  <a:noFill/>
                </a:ln>
                <a:solidFill>
                  <a:srgbClr val="49B0CE"/>
                </a:solidFill>
                <a:effectLst/>
                <a:latin typeface="Arial Unicode MS" panose="020B0604020202020204" pitchFamily="34" charset="-128"/>
              </a:rPr>
              <a:t>description</a:t>
            </a:r>
            <a:r>
              <a:rPr kumimoji="0" lang="en-US" altLang="en-US" sz="1100" b="0" i="0" u="none" strike="noStrike" cap="none" normalizeH="0" baseline="0">
                <a:ln>
                  <a:noFill/>
                </a:ln>
                <a:solidFill>
                  <a:srgbClr val="DFDFE0"/>
                </a:solidFill>
                <a:effectLst/>
                <a:latin typeface="Arial Unicode MS" panose="020B0604020202020204" pitchFamily="34" charset="-128"/>
              </a:rPr>
              <a:t>: </a:t>
            </a:r>
            <a:r>
              <a:rPr kumimoji="0" lang="en-US" altLang="en-US" sz="1100" b="0" i="0" u="none" strike="noStrike" cap="none" normalizeH="0" baseline="0">
                <a:ln>
                  <a:noFill/>
                </a:ln>
                <a:solidFill>
                  <a:srgbClr val="FCFCFC"/>
                </a:solidFill>
                <a:effectLst/>
                <a:latin typeface="Arial Unicode MS" panose="020B0604020202020204" pitchFamily="34" charset="-128"/>
              </a:rPr>
              <a:t>item</a:t>
            </a:r>
            <a:r>
              <a:rPr kumimoji="0" lang="en-US" altLang="en-US" sz="1100" b="0" i="0" u="none" strike="noStrike" cap="none" normalizeH="0" baseline="0">
                <a:ln>
                  <a:noFill/>
                </a:ln>
                <a:solidFill>
                  <a:srgbClr val="DFDFE0"/>
                </a:solidFill>
                <a:effectLst/>
                <a:latin typeface="Arial Unicode MS" panose="020B0604020202020204" pitchFamily="34" charset="-128"/>
              </a:rPr>
              <a:t>.</a:t>
            </a:r>
            <a:r>
              <a:rPr kumimoji="0" lang="en-US" altLang="en-US" sz="1100" b="0" i="0" u="none" strike="noStrike" cap="none" normalizeH="0" baseline="0">
                <a:ln>
                  <a:noFill/>
                </a:ln>
                <a:solidFill>
                  <a:srgbClr val="49B0CE"/>
                </a:solidFill>
                <a:effectLst/>
                <a:latin typeface="Arial Unicode MS" panose="020B0604020202020204" pitchFamily="34" charset="-128"/>
              </a:rPr>
              <a:t>name</a:t>
            </a:r>
            <a:r>
              <a:rPr kumimoji="0" lang="en-US" altLang="en-US" sz="1100" b="0" i="0" u="none" strike="noStrike" cap="none" normalizeH="0" baseline="0">
                <a:ln>
                  <a:noFill/>
                </a:ln>
                <a:solidFill>
                  <a:srgbClr val="DFDFE0"/>
                </a:solidFill>
                <a:effectLst/>
                <a:latin typeface="Arial Unicode MS" panose="020B0604020202020204" pitchFamily="34" charset="-128"/>
              </a:rPr>
              <a:t>,</a:t>
            </a:r>
            <a:br>
              <a:rPr kumimoji="0" lang="en-US" altLang="en-US" sz="1100" b="0" i="0" u="none" strike="noStrike" cap="none" normalizeH="0" baseline="0">
                <a:ln>
                  <a:noFill/>
                </a:ln>
                <a:solidFill>
                  <a:srgbClr val="DFDFE0"/>
                </a:solidFill>
                <a:effectLst/>
                <a:latin typeface="Arial Unicode MS" panose="020B0604020202020204" pitchFamily="34" charset="-128"/>
              </a:rPr>
            </a:br>
            <a:r>
              <a:rPr kumimoji="0" lang="en-US" altLang="en-US" sz="1100" b="0" i="0" u="none" strike="noStrike" cap="none" normalizeH="0" baseline="0">
                <a:ln>
                  <a:noFill/>
                </a:ln>
                <a:solidFill>
                  <a:srgbClr val="DFDFE0"/>
                </a:solidFill>
                <a:effectLst/>
                <a:latin typeface="Arial Unicode MS" panose="020B0604020202020204" pitchFamily="34" charset="-128"/>
              </a:rPr>
              <a:t>      </a:t>
            </a:r>
            <a:r>
              <a:rPr kumimoji="0" lang="en-US" altLang="en-US" sz="1100" b="0" i="0" u="none" strike="noStrike" cap="none" normalizeH="0" baseline="0">
                <a:ln>
                  <a:noFill/>
                </a:ln>
                <a:solidFill>
                  <a:srgbClr val="49B0CE"/>
                </a:solidFill>
                <a:effectLst/>
                <a:latin typeface="Arial Unicode MS" panose="020B0604020202020204" pitchFamily="34" charset="-128"/>
              </a:rPr>
              <a:t>detail</a:t>
            </a:r>
            <a:r>
              <a:rPr kumimoji="0" lang="en-US" altLang="en-US" sz="1100" b="0" i="0" u="none" strike="noStrike" cap="none" normalizeH="0" baseline="0">
                <a:ln>
                  <a:noFill/>
                </a:ln>
                <a:solidFill>
                  <a:srgbClr val="DFDFE0"/>
                </a:solidFill>
                <a:effectLst/>
                <a:latin typeface="Arial Unicode MS" panose="020B0604020202020204" pitchFamily="34" charset="-128"/>
              </a:rPr>
              <a:t>: </a:t>
            </a:r>
            <a:r>
              <a:rPr kumimoji="0" lang="en-US" altLang="en-US" sz="1100" b="0" i="0" u="none" strike="noStrike" cap="none" normalizeH="0" baseline="0" err="1">
                <a:ln>
                  <a:noFill/>
                </a:ln>
                <a:solidFill>
                  <a:srgbClr val="FCFCFC"/>
                </a:solidFill>
                <a:effectLst/>
                <a:latin typeface="Arial Unicode MS" panose="020B0604020202020204" pitchFamily="34" charset="-128"/>
              </a:rPr>
              <a:t>item</a:t>
            </a:r>
            <a:r>
              <a:rPr kumimoji="0" lang="en-US" altLang="en-US" sz="1100" b="0" i="0" u="none" strike="noStrike" cap="none" normalizeH="0" baseline="0" err="1">
                <a:ln>
                  <a:noFill/>
                </a:ln>
                <a:solidFill>
                  <a:srgbClr val="DFDFE0"/>
                </a:solidFill>
                <a:effectLst/>
                <a:latin typeface="Arial Unicode MS" panose="020B0604020202020204" pitchFamily="34" charset="-128"/>
              </a:rPr>
              <a:t>.</a:t>
            </a:r>
            <a:r>
              <a:rPr kumimoji="0" lang="en-US" altLang="en-US" sz="1100" b="0" i="0" u="none" strike="noStrike" cap="none" normalizeH="0" baseline="0" err="1">
                <a:ln>
                  <a:noFill/>
                </a:ln>
                <a:solidFill>
                  <a:srgbClr val="49B0CE"/>
                </a:solidFill>
                <a:effectLst/>
                <a:latin typeface="Arial Unicode MS" panose="020B0604020202020204" pitchFamily="34" charset="-128"/>
              </a:rPr>
              <a:t>detail</a:t>
            </a:r>
            <a:r>
              <a:rPr kumimoji="0" lang="en-US" altLang="en-US" sz="1100" b="0" i="0" u="none" strike="noStrike" cap="none" normalizeH="0" baseline="0">
                <a:ln>
                  <a:noFill/>
                </a:ln>
                <a:solidFill>
                  <a:srgbClr val="DFDFE0"/>
                </a:solidFill>
                <a:effectLst/>
                <a:latin typeface="Arial Unicode MS" panose="020B0604020202020204" pitchFamily="34" charset="-128"/>
              </a:rPr>
              <a:t>,</a:t>
            </a:r>
            <a:br>
              <a:rPr kumimoji="0" lang="en-US" altLang="en-US" sz="1100" b="0" i="0" u="none" strike="noStrike" cap="none" normalizeH="0" baseline="0">
                <a:ln>
                  <a:noFill/>
                </a:ln>
                <a:solidFill>
                  <a:srgbClr val="DFDFE0"/>
                </a:solidFill>
                <a:effectLst/>
                <a:latin typeface="Arial Unicode MS" panose="020B0604020202020204" pitchFamily="34" charset="-128"/>
              </a:rPr>
            </a:br>
            <a:r>
              <a:rPr kumimoji="0" lang="en-US" altLang="en-US" sz="1100" b="0" i="0" u="none" strike="noStrike" cap="none" normalizeH="0" baseline="0">
                <a:ln>
                  <a:noFill/>
                </a:ln>
                <a:solidFill>
                  <a:srgbClr val="DFDFE0"/>
                </a:solidFill>
                <a:effectLst/>
                <a:latin typeface="Arial Unicode MS" panose="020B0604020202020204" pitchFamily="34" charset="-128"/>
              </a:rPr>
              <a:t>    }))</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a:ln>
                  <a:noFill/>
                </a:ln>
                <a:solidFill>
                  <a:srgbClr val="DFDFE0"/>
                </a:solidFill>
                <a:effectLst/>
                <a:latin typeface="Arial Unicode MS" panose="020B0604020202020204" pitchFamily="34" charset="-128"/>
              </a:rPr>
            </a:br>
            <a:r>
              <a:rPr kumimoji="0" lang="en-US" altLang="en-US" sz="1100" b="0" i="0" u="none" strike="noStrike" cap="none" normalizeH="0" baseline="0">
                <a:ln>
                  <a:noFill/>
                </a:ln>
                <a:solidFill>
                  <a:srgbClr val="DFDFE0"/>
                </a:solidFill>
                <a:effectLst/>
                <a:latin typeface="Arial Unicode MS" panose="020B0604020202020204" pitchFamily="34" charset="-128"/>
              </a:rPr>
              <a:t>    .</a:t>
            </a:r>
            <a:r>
              <a:rPr kumimoji="0" lang="en-US" altLang="en-US" sz="1100" b="0" i="0" u="none" strike="noStrike" cap="none" normalizeH="0" baseline="0">
                <a:ln>
                  <a:noFill/>
                </a:ln>
                <a:solidFill>
                  <a:srgbClr val="75C2B3"/>
                </a:solidFill>
                <a:effectLst/>
                <a:latin typeface="Arial Unicode MS" panose="020B0604020202020204" pitchFamily="34" charset="-128"/>
              </a:rPr>
              <a:t>filter</a:t>
            </a:r>
            <a:r>
              <a:rPr kumimoji="0" lang="en-US" altLang="en-US" sz="1100" b="0" i="0" u="none" strike="noStrike" cap="none" normalizeH="0" baseline="0">
                <a:ln>
                  <a:noFill/>
                </a:ln>
                <a:solidFill>
                  <a:srgbClr val="DFDFE0"/>
                </a:solidFill>
                <a:effectLst/>
                <a:latin typeface="Arial Unicode MS" panose="020B0604020202020204" pitchFamily="34" charset="-128"/>
              </a:rPr>
              <a:t>((</a:t>
            </a:r>
            <a:r>
              <a:rPr kumimoji="0" lang="en-US" altLang="en-US" sz="1100" b="0" i="0" u="none" strike="noStrike" cap="none" normalizeH="0" baseline="0" err="1">
                <a:ln>
                  <a:noFill/>
                </a:ln>
                <a:solidFill>
                  <a:srgbClr val="FCFCFC"/>
                </a:solidFill>
                <a:effectLst/>
                <a:latin typeface="Arial Unicode MS" panose="020B0604020202020204" pitchFamily="34" charset="-128"/>
              </a:rPr>
              <a:t>trigramme</a:t>
            </a:r>
            <a:r>
              <a:rPr kumimoji="0" lang="en-US" altLang="en-US" sz="1100" b="0" i="0" u="none" strike="noStrike" cap="none" normalizeH="0" baseline="0">
                <a:ln>
                  <a:noFill/>
                </a:ln>
                <a:solidFill>
                  <a:srgbClr val="DFDFE0"/>
                </a:solidFill>
                <a:effectLst/>
                <a:latin typeface="Arial Unicode MS" panose="020B0604020202020204" pitchFamily="34" charset="-128"/>
              </a:rPr>
              <a:t>) =&gt; </a:t>
            </a:r>
            <a:r>
              <a:rPr kumimoji="0" lang="en-US" altLang="en-US" sz="1100" b="0" i="0" u="none" strike="noStrike" cap="none" normalizeH="0" baseline="0" err="1">
                <a:ln>
                  <a:noFill/>
                </a:ln>
                <a:solidFill>
                  <a:srgbClr val="75C2B3"/>
                </a:solidFill>
                <a:effectLst/>
                <a:latin typeface="Arial Unicode MS" panose="020B0604020202020204" pitchFamily="34" charset="-128"/>
              </a:rPr>
              <a:t>isValidTrigramme</a:t>
            </a:r>
            <a:r>
              <a:rPr kumimoji="0" lang="en-US" altLang="en-US" sz="1100" b="0" i="0" u="none" strike="noStrike" cap="none" normalizeH="0" baseline="0">
                <a:ln>
                  <a:noFill/>
                </a:ln>
                <a:solidFill>
                  <a:srgbClr val="DFDFE0"/>
                </a:solidFill>
                <a:effectLst/>
                <a:latin typeface="Arial Unicode MS" panose="020B0604020202020204" pitchFamily="34" charset="-128"/>
              </a:rPr>
              <a:t>(</a:t>
            </a:r>
            <a:r>
              <a:rPr kumimoji="0" lang="en-US" altLang="en-US" sz="1100" b="0" i="0" u="none" strike="noStrike" cap="none" normalizeH="0" baseline="0" err="1">
                <a:ln>
                  <a:noFill/>
                </a:ln>
                <a:solidFill>
                  <a:srgbClr val="FCFCFC"/>
                </a:solidFill>
                <a:effectLst/>
                <a:latin typeface="Arial Unicode MS" panose="020B0604020202020204" pitchFamily="34" charset="-128"/>
              </a:rPr>
              <a:t>trigramme</a:t>
            </a:r>
            <a:r>
              <a:rPr kumimoji="0" lang="en-US" altLang="en-US" sz="1100" b="0" i="0" u="none" strike="noStrike" cap="none" normalizeH="0" baseline="0">
                <a:ln>
                  <a:noFill/>
                </a:ln>
                <a:solidFill>
                  <a:srgbClr val="DFDFE0"/>
                </a:solidFill>
                <a:effectLst/>
                <a:latin typeface="Arial Unicode MS" panose="020B0604020202020204" pitchFamily="34" charset="-128"/>
              </a:rPr>
              <a:t>))</a:t>
            </a:r>
            <a:br>
              <a:rPr kumimoji="0" lang="en-US" altLang="en-US" sz="1100" b="0" i="0" u="none" strike="noStrike" cap="none" normalizeH="0" baseline="0">
                <a:ln>
                  <a:noFill/>
                </a:ln>
                <a:solidFill>
                  <a:srgbClr val="DFDFE0"/>
                </a:solidFill>
                <a:effectLst/>
                <a:latin typeface="Arial Unicode MS" panose="020B0604020202020204" pitchFamily="34" charset="-128"/>
              </a:rPr>
            </a:br>
            <a:endParaRPr kumimoji="0" lang="en-US" altLang="en-US" sz="1100" b="0" i="0" u="none" strike="noStrike" cap="none" normalizeH="0" baseline="0">
              <a:ln>
                <a:noFill/>
              </a:ln>
              <a:solidFill>
                <a:srgbClr val="DFDFE0"/>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DFDFE0"/>
                </a:solidFill>
                <a:effectLst/>
                <a:latin typeface="Arial Unicode MS" panose="020B0604020202020204" pitchFamily="34" charset="-128"/>
              </a:rPr>
              <a:t>    .</a:t>
            </a:r>
            <a:r>
              <a:rPr kumimoji="0" lang="en-US" altLang="en-US" sz="1100" b="0" i="0" u="none" strike="noStrike" cap="none" normalizeH="0" baseline="0">
                <a:ln>
                  <a:noFill/>
                </a:ln>
                <a:solidFill>
                  <a:srgbClr val="75C2B3"/>
                </a:solidFill>
                <a:effectLst/>
                <a:latin typeface="Arial Unicode MS" panose="020B0604020202020204" pitchFamily="34" charset="-128"/>
              </a:rPr>
              <a:t>sort</a:t>
            </a:r>
            <a:r>
              <a:rPr kumimoji="0" lang="en-US" altLang="en-US" sz="1100" b="0" i="0" u="none" strike="noStrike" cap="none" normalizeH="0" baseline="0">
                <a:ln>
                  <a:noFill/>
                </a:ln>
                <a:solidFill>
                  <a:srgbClr val="DFDFE0"/>
                </a:solidFill>
                <a:effectLst/>
                <a:latin typeface="Arial Unicode MS" panose="020B0604020202020204" pitchFamily="34" charset="-128"/>
              </a:rPr>
              <a:t>(( </a:t>
            </a:r>
            <a:r>
              <a:rPr kumimoji="0" lang="en-US" altLang="en-US" sz="1100" b="0" i="0" u="none" strike="noStrike" cap="none" normalizeH="0" baseline="0">
                <a:ln>
                  <a:noFill/>
                </a:ln>
                <a:solidFill>
                  <a:srgbClr val="FCFCFC"/>
                </a:solidFill>
                <a:effectLst/>
                <a:latin typeface="Arial Unicode MS" panose="020B0604020202020204" pitchFamily="34" charset="-128"/>
              </a:rPr>
              <a:t>a</a:t>
            </a:r>
            <a:r>
              <a:rPr kumimoji="0" lang="en-US" altLang="en-US" sz="1100" b="0" i="0" u="none" strike="noStrike" cap="none" normalizeH="0" baseline="0">
                <a:ln>
                  <a:noFill/>
                </a:ln>
                <a:solidFill>
                  <a:srgbClr val="DFDFE0"/>
                </a:solidFill>
                <a:effectLst/>
                <a:latin typeface="Arial Unicode MS" panose="020B0604020202020204" pitchFamily="34" charset="-128"/>
              </a:rPr>
              <a:t>, </a:t>
            </a:r>
            <a:r>
              <a:rPr kumimoji="0" lang="en-US" altLang="en-US" sz="1100" b="0" i="0" u="none" strike="noStrike" cap="none" normalizeH="0" baseline="0">
                <a:ln>
                  <a:noFill/>
                </a:ln>
                <a:solidFill>
                  <a:srgbClr val="FCFCFC"/>
                </a:solidFill>
                <a:effectLst/>
                <a:latin typeface="Arial Unicode MS" panose="020B0604020202020204" pitchFamily="34" charset="-128"/>
              </a:rPr>
              <a:t>b </a:t>
            </a:r>
            <a:r>
              <a:rPr kumimoji="0" lang="en-US" altLang="en-US" sz="1100" b="0" i="0" u="none" strike="noStrike" cap="none" normalizeH="0" baseline="0">
                <a:ln>
                  <a:noFill/>
                </a:ln>
                <a:solidFill>
                  <a:srgbClr val="DFDFE0"/>
                </a:solidFill>
                <a:effectLst/>
                <a:latin typeface="Arial Unicode MS" panose="020B0604020202020204" pitchFamily="34" charset="-128"/>
              </a:rPr>
              <a:t>) =&gt; {</a:t>
            </a:r>
            <a:br>
              <a:rPr kumimoji="0" lang="en-US" altLang="en-US" sz="1100" b="0" i="0" u="none" strike="noStrike" cap="none" normalizeH="0" baseline="0">
                <a:ln>
                  <a:noFill/>
                </a:ln>
                <a:solidFill>
                  <a:srgbClr val="DFDFE0"/>
                </a:solidFill>
                <a:effectLst/>
                <a:latin typeface="Arial Unicode MS" panose="020B0604020202020204" pitchFamily="34" charset="-128"/>
              </a:rPr>
            </a:br>
            <a:r>
              <a:rPr kumimoji="0" lang="en-US" altLang="en-US" sz="1100" b="0" i="0" u="none" strike="noStrike" cap="none" normalizeH="0" baseline="0">
                <a:ln>
                  <a:noFill/>
                </a:ln>
                <a:solidFill>
                  <a:srgbClr val="DFDFE0"/>
                </a:solidFill>
                <a:effectLst/>
                <a:latin typeface="Arial Unicode MS" panose="020B0604020202020204" pitchFamily="34" charset="-128"/>
              </a:rPr>
              <a:t>      </a:t>
            </a:r>
            <a:r>
              <a:rPr kumimoji="0" lang="en-US" altLang="en-US" sz="1100" b="1" i="0" u="none" strike="noStrike" cap="none" normalizeH="0" baseline="0">
                <a:ln>
                  <a:noFill/>
                </a:ln>
                <a:solidFill>
                  <a:srgbClr val="F97BB0"/>
                </a:solidFill>
                <a:effectLst/>
                <a:latin typeface="Arial Unicode MS" panose="020B0604020202020204" pitchFamily="34" charset="-128"/>
              </a:rPr>
              <a:t>if </a:t>
            </a:r>
            <a:r>
              <a:rPr kumimoji="0" lang="en-US" altLang="en-US" sz="1100" b="0" i="0" u="none" strike="noStrike" cap="none" normalizeH="0" baseline="0">
                <a:ln>
                  <a:noFill/>
                </a:ln>
                <a:solidFill>
                  <a:srgbClr val="DFDFE0"/>
                </a:solidFill>
                <a:effectLst/>
                <a:latin typeface="Arial Unicode MS" panose="020B0604020202020204" pitchFamily="34" charset="-128"/>
              </a:rPr>
              <a:t>( </a:t>
            </a:r>
            <a:r>
              <a:rPr kumimoji="0" lang="en-US" altLang="en-US" sz="1100" b="0" i="0" u="none" strike="noStrike" cap="none" normalizeH="0" baseline="0" err="1">
                <a:ln>
                  <a:noFill/>
                </a:ln>
                <a:solidFill>
                  <a:srgbClr val="FCFCFC"/>
                </a:solidFill>
                <a:effectLst/>
                <a:latin typeface="Arial Unicode MS" panose="020B0604020202020204" pitchFamily="34" charset="-128"/>
              </a:rPr>
              <a:t>a</a:t>
            </a:r>
            <a:r>
              <a:rPr kumimoji="0" lang="en-US" altLang="en-US" sz="1100" b="0" i="0" u="none" strike="noStrike" cap="none" normalizeH="0" baseline="0" err="1">
                <a:ln>
                  <a:noFill/>
                </a:ln>
                <a:solidFill>
                  <a:srgbClr val="DFDFE0"/>
                </a:solidFill>
                <a:effectLst/>
                <a:latin typeface="Arial Unicode MS" panose="020B0604020202020204" pitchFamily="34" charset="-128"/>
              </a:rPr>
              <a:t>.</a:t>
            </a:r>
            <a:r>
              <a:rPr kumimoji="0" lang="en-US" altLang="en-US" sz="1100" b="0" i="0" u="none" strike="noStrike" cap="none" normalizeH="0" baseline="0" err="1">
                <a:ln>
                  <a:noFill/>
                </a:ln>
                <a:solidFill>
                  <a:srgbClr val="49B0CE"/>
                </a:solidFill>
                <a:effectLst/>
                <a:latin typeface="Arial Unicode MS" panose="020B0604020202020204" pitchFamily="34" charset="-128"/>
              </a:rPr>
              <a:t>trigram</a:t>
            </a:r>
            <a:r>
              <a:rPr kumimoji="0" lang="en-US" altLang="en-US" sz="1100" b="0" i="0" u="none" strike="noStrike" cap="none" normalizeH="0" baseline="0">
                <a:ln>
                  <a:noFill/>
                </a:ln>
                <a:solidFill>
                  <a:srgbClr val="49B0CE"/>
                </a:solidFill>
                <a:effectLst/>
                <a:latin typeface="Arial Unicode MS" panose="020B0604020202020204" pitchFamily="34" charset="-128"/>
              </a:rPr>
              <a:t> </a:t>
            </a:r>
            <a:r>
              <a:rPr kumimoji="0" lang="en-US" altLang="en-US" sz="1100" b="0" i="0" u="none" strike="noStrike" cap="none" normalizeH="0" baseline="0">
                <a:ln>
                  <a:noFill/>
                </a:ln>
                <a:solidFill>
                  <a:srgbClr val="DFDFE0"/>
                </a:solidFill>
                <a:effectLst/>
                <a:latin typeface="Arial Unicode MS" panose="020B0604020202020204" pitchFamily="34" charset="-128"/>
              </a:rPr>
              <a:t>&lt; </a:t>
            </a:r>
            <a:r>
              <a:rPr kumimoji="0" lang="en-US" altLang="en-US" sz="1100" b="0" i="0" u="none" strike="noStrike" cap="none" normalizeH="0" baseline="0" err="1">
                <a:ln>
                  <a:noFill/>
                </a:ln>
                <a:solidFill>
                  <a:srgbClr val="FCFCFC"/>
                </a:solidFill>
                <a:effectLst/>
                <a:latin typeface="Arial Unicode MS" panose="020B0604020202020204" pitchFamily="34" charset="-128"/>
              </a:rPr>
              <a:t>b</a:t>
            </a:r>
            <a:r>
              <a:rPr kumimoji="0" lang="en-US" altLang="en-US" sz="1100" b="0" i="0" u="none" strike="noStrike" cap="none" normalizeH="0" baseline="0" err="1">
                <a:ln>
                  <a:noFill/>
                </a:ln>
                <a:solidFill>
                  <a:srgbClr val="DFDFE0"/>
                </a:solidFill>
                <a:effectLst/>
                <a:latin typeface="Arial Unicode MS" panose="020B0604020202020204" pitchFamily="34" charset="-128"/>
              </a:rPr>
              <a:t>.</a:t>
            </a:r>
            <a:r>
              <a:rPr kumimoji="0" lang="en-US" altLang="en-US" sz="1100" b="0" i="0" u="none" strike="noStrike" cap="none" normalizeH="0" baseline="0" err="1">
                <a:ln>
                  <a:noFill/>
                </a:ln>
                <a:solidFill>
                  <a:srgbClr val="49B0CE"/>
                </a:solidFill>
                <a:effectLst/>
                <a:latin typeface="Arial Unicode MS" panose="020B0604020202020204" pitchFamily="34" charset="-128"/>
              </a:rPr>
              <a:t>trigram</a:t>
            </a:r>
            <a:r>
              <a:rPr kumimoji="0" lang="en-US" altLang="en-US" sz="1100" b="0" i="0" u="none" strike="noStrike" cap="none" normalizeH="0" baseline="0">
                <a:ln>
                  <a:noFill/>
                </a:ln>
                <a:solidFill>
                  <a:srgbClr val="DFDFE0"/>
                </a:solidFill>
                <a:effectLst/>
                <a:latin typeface="Arial Unicode MS" panose="020B0604020202020204" pitchFamily="34" charset="-128"/>
              </a:rPr>
              <a:t>) {</a:t>
            </a:r>
            <a:br>
              <a:rPr kumimoji="0" lang="en-US" altLang="en-US" sz="1100" b="0" i="0" u="none" strike="noStrike" cap="none" normalizeH="0" baseline="0">
                <a:ln>
                  <a:noFill/>
                </a:ln>
                <a:solidFill>
                  <a:srgbClr val="DFDFE0"/>
                </a:solidFill>
                <a:effectLst/>
                <a:latin typeface="Arial Unicode MS" panose="020B0604020202020204" pitchFamily="34" charset="-128"/>
              </a:rPr>
            </a:br>
            <a:r>
              <a:rPr kumimoji="0" lang="en-US" altLang="en-US" sz="1100" b="0" i="0" u="none" strike="noStrike" cap="none" normalizeH="0" baseline="0">
                <a:ln>
                  <a:noFill/>
                </a:ln>
                <a:solidFill>
                  <a:srgbClr val="DFDFE0"/>
                </a:solidFill>
                <a:effectLst/>
                <a:latin typeface="Arial Unicode MS" panose="020B0604020202020204" pitchFamily="34" charset="-128"/>
              </a:rPr>
              <a:t>        </a:t>
            </a:r>
            <a:r>
              <a:rPr kumimoji="0" lang="en-US" altLang="en-US" sz="1100" b="1" i="0" u="none" strike="noStrike" cap="none" normalizeH="0" baseline="0">
                <a:ln>
                  <a:noFill/>
                </a:ln>
                <a:solidFill>
                  <a:srgbClr val="F97BB0"/>
                </a:solidFill>
                <a:effectLst/>
                <a:latin typeface="Arial Unicode MS" panose="020B0604020202020204" pitchFamily="34" charset="-128"/>
              </a:rPr>
              <a:t>return </a:t>
            </a:r>
            <a:r>
              <a:rPr kumimoji="0" lang="en-US" altLang="en-US" sz="1100" b="0" i="0" u="none" strike="noStrike" cap="none" normalizeH="0" baseline="0">
                <a:ln>
                  <a:noFill/>
                </a:ln>
                <a:solidFill>
                  <a:srgbClr val="DFDFE0"/>
                </a:solidFill>
                <a:effectLst/>
                <a:latin typeface="Arial Unicode MS" panose="020B0604020202020204" pitchFamily="34" charset="-128"/>
              </a:rPr>
              <a:t>-</a:t>
            </a:r>
            <a:r>
              <a:rPr kumimoji="0" lang="en-US" altLang="en-US" sz="1100" b="0" i="0" u="none" strike="noStrike" cap="none" normalizeH="0" baseline="0">
                <a:ln>
                  <a:noFill/>
                </a:ln>
                <a:solidFill>
                  <a:srgbClr val="D7C781"/>
                </a:solidFill>
                <a:effectLst/>
                <a:latin typeface="Arial Unicode MS" panose="020B0604020202020204" pitchFamily="34" charset="-128"/>
              </a:rPr>
              <a:t>1</a:t>
            </a:r>
            <a:r>
              <a:rPr kumimoji="0" lang="en-US" altLang="en-US" sz="1100" b="0" i="0" u="none" strike="noStrike" cap="none" normalizeH="0" baseline="0">
                <a:ln>
                  <a:noFill/>
                </a:ln>
                <a:solidFill>
                  <a:srgbClr val="DFDFE0"/>
                </a:solidFill>
                <a:effectLst/>
                <a:latin typeface="Arial Unicode MS" panose="020B0604020202020204" pitchFamily="34" charset="-128"/>
              </a:rPr>
              <a:t>;</a:t>
            </a:r>
            <a:br>
              <a:rPr kumimoji="0" lang="en-US" altLang="en-US" sz="1100" b="0" i="0" u="none" strike="noStrike" cap="none" normalizeH="0" baseline="0">
                <a:ln>
                  <a:noFill/>
                </a:ln>
                <a:solidFill>
                  <a:srgbClr val="DFDFE0"/>
                </a:solidFill>
                <a:effectLst/>
                <a:latin typeface="Arial Unicode MS" panose="020B0604020202020204" pitchFamily="34" charset="-128"/>
              </a:rPr>
            </a:br>
            <a:r>
              <a:rPr kumimoji="0" lang="en-US" altLang="en-US" sz="1100" b="0" i="0" u="none" strike="noStrike" cap="none" normalizeH="0" baseline="0">
                <a:ln>
                  <a:noFill/>
                </a:ln>
                <a:solidFill>
                  <a:srgbClr val="DFDFE0"/>
                </a:solidFill>
                <a:effectLst/>
                <a:latin typeface="Arial Unicode MS" panose="020B0604020202020204" pitchFamily="34" charset="-128"/>
              </a:rPr>
              <a:t>      }</a:t>
            </a:r>
            <a:br>
              <a:rPr kumimoji="0" lang="en-US" altLang="en-US" sz="1100" b="0" i="0" u="none" strike="noStrike" cap="none" normalizeH="0" baseline="0">
                <a:ln>
                  <a:noFill/>
                </a:ln>
                <a:solidFill>
                  <a:srgbClr val="DFDFE0"/>
                </a:solidFill>
                <a:effectLst/>
                <a:latin typeface="Arial Unicode MS" panose="020B0604020202020204" pitchFamily="34" charset="-128"/>
              </a:rPr>
            </a:br>
            <a:r>
              <a:rPr kumimoji="0" lang="en-US" altLang="en-US" sz="1100" b="0" i="0" u="none" strike="noStrike" cap="none" normalizeH="0" baseline="0">
                <a:ln>
                  <a:noFill/>
                </a:ln>
                <a:solidFill>
                  <a:srgbClr val="DFDFE0"/>
                </a:solidFill>
                <a:effectLst/>
                <a:latin typeface="Arial Unicode MS" panose="020B0604020202020204" pitchFamily="34" charset="-128"/>
              </a:rPr>
              <a:t>      </a:t>
            </a:r>
            <a:r>
              <a:rPr kumimoji="0" lang="en-US" altLang="en-US" sz="1100" b="1" i="0" u="none" strike="noStrike" cap="none" normalizeH="0" baseline="0">
                <a:ln>
                  <a:noFill/>
                </a:ln>
                <a:solidFill>
                  <a:srgbClr val="F97BB0"/>
                </a:solidFill>
                <a:effectLst/>
                <a:latin typeface="Arial Unicode MS" panose="020B0604020202020204" pitchFamily="34" charset="-128"/>
              </a:rPr>
              <a:t>if </a:t>
            </a:r>
            <a:r>
              <a:rPr kumimoji="0" lang="en-US" altLang="en-US" sz="1100" b="0" i="0" u="none" strike="noStrike" cap="none" normalizeH="0" baseline="0">
                <a:ln>
                  <a:noFill/>
                </a:ln>
                <a:solidFill>
                  <a:srgbClr val="DFDFE0"/>
                </a:solidFill>
                <a:effectLst/>
                <a:latin typeface="Arial Unicode MS" panose="020B0604020202020204" pitchFamily="34" charset="-128"/>
              </a:rPr>
              <a:t>( </a:t>
            </a:r>
            <a:r>
              <a:rPr kumimoji="0" lang="en-US" altLang="en-US" sz="1100" b="0" i="0" u="none" strike="noStrike" cap="none" normalizeH="0" baseline="0" err="1">
                <a:ln>
                  <a:noFill/>
                </a:ln>
                <a:solidFill>
                  <a:srgbClr val="FCFCFC"/>
                </a:solidFill>
                <a:effectLst/>
                <a:latin typeface="Arial Unicode MS" panose="020B0604020202020204" pitchFamily="34" charset="-128"/>
              </a:rPr>
              <a:t>a</a:t>
            </a:r>
            <a:r>
              <a:rPr kumimoji="0" lang="en-US" altLang="en-US" sz="1100" b="0" i="0" u="none" strike="noStrike" cap="none" normalizeH="0" baseline="0" err="1">
                <a:ln>
                  <a:noFill/>
                </a:ln>
                <a:solidFill>
                  <a:srgbClr val="DFDFE0"/>
                </a:solidFill>
                <a:effectLst/>
                <a:latin typeface="Arial Unicode MS" panose="020B0604020202020204" pitchFamily="34" charset="-128"/>
              </a:rPr>
              <a:t>.</a:t>
            </a:r>
            <a:r>
              <a:rPr kumimoji="0" lang="en-US" altLang="en-US" sz="1100" b="0" i="0" u="none" strike="noStrike" cap="none" normalizeH="0" baseline="0" err="1">
                <a:ln>
                  <a:noFill/>
                </a:ln>
                <a:solidFill>
                  <a:srgbClr val="49B0CE"/>
                </a:solidFill>
                <a:effectLst/>
                <a:latin typeface="Arial Unicode MS" panose="020B0604020202020204" pitchFamily="34" charset="-128"/>
              </a:rPr>
              <a:t>trigram</a:t>
            </a:r>
            <a:r>
              <a:rPr kumimoji="0" lang="en-US" altLang="en-US" sz="1100" b="0" i="0" u="none" strike="noStrike" cap="none" normalizeH="0" baseline="0">
                <a:ln>
                  <a:noFill/>
                </a:ln>
                <a:solidFill>
                  <a:srgbClr val="49B0CE"/>
                </a:solidFill>
                <a:effectLst/>
                <a:latin typeface="Arial Unicode MS" panose="020B0604020202020204" pitchFamily="34" charset="-128"/>
              </a:rPr>
              <a:t> </a:t>
            </a:r>
            <a:r>
              <a:rPr kumimoji="0" lang="en-US" altLang="en-US" sz="1100" b="0" i="0" u="none" strike="noStrike" cap="none" normalizeH="0" baseline="0">
                <a:ln>
                  <a:noFill/>
                </a:ln>
                <a:solidFill>
                  <a:srgbClr val="DFDFE0"/>
                </a:solidFill>
                <a:effectLst/>
                <a:latin typeface="Arial Unicode MS" panose="020B0604020202020204" pitchFamily="34" charset="-128"/>
              </a:rPr>
              <a:t>&gt; </a:t>
            </a:r>
            <a:r>
              <a:rPr kumimoji="0" lang="en-US" altLang="en-US" sz="1100" b="0" i="0" u="none" strike="noStrike" cap="none" normalizeH="0" baseline="0" err="1">
                <a:ln>
                  <a:noFill/>
                </a:ln>
                <a:solidFill>
                  <a:srgbClr val="FCFCFC"/>
                </a:solidFill>
                <a:effectLst/>
                <a:latin typeface="Arial Unicode MS" panose="020B0604020202020204" pitchFamily="34" charset="-128"/>
              </a:rPr>
              <a:t>b</a:t>
            </a:r>
            <a:r>
              <a:rPr kumimoji="0" lang="en-US" altLang="en-US" sz="1100" b="0" i="0" u="none" strike="noStrike" cap="none" normalizeH="0" baseline="0" err="1">
                <a:ln>
                  <a:noFill/>
                </a:ln>
                <a:solidFill>
                  <a:srgbClr val="DFDFE0"/>
                </a:solidFill>
                <a:effectLst/>
                <a:latin typeface="Arial Unicode MS" panose="020B0604020202020204" pitchFamily="34" charset="-128"/>
              </a:rPr>
              <a:t>.</a:t>
            </a:r>
            <a:r>
              <a:rPr kumimoji="0" lang="en-US" altLang="en-US" sz="1100" b="0" i="0" u="none" strike="noStrike" cap="none" normalizeH="0" baseline="0" err="1">
                <a:ln>
                  <a:noFill/>
                </a:ln>
                <a:solidFill>
                  <a:srgbClr val="49B0CE"/>
                </a:solidFill>
                <a:effectLst/>
                <a:latin typeface="Arial Unicode MS" panose="020B0604020202020204" pitchFamily="34" charset="-128"/>
              </a:rPr>
              <a:t>trigram</a:t>
            </a:r>
            <a:r>
              <a:rPr kumimoji="0" lang="en-US" altLang="en-US" sz="1100" b="0" i="0" u="none" strike="noStrike" cap="none" normalizeH="0" baseline="0">
                <a:ln>
                  <a:noFill/>
                </a:ln>
                <a:solidFill>
                  <a:srgbClr val="49B0CE"/>
                </a:solidFill>
                <a:effectLst/>
                <a:latin typeface="Arial Unicode MS" panose="020B0604020202020204" pitchFamily="34" charset="-128"/>
              </a:rPr>
              <a:t> </a:t>
            </a:r>
            <a:r>
              <a:rPr kumimoji="0" lang="en-US" altLang="en-US" sz="1100" b="0" i="0" u="none" strike="noStrike" cap="none" normalizeH="0" baseline="0">
                <a:ln>
                  <a:noFill/>
                </a:ln>
                <a:solidFill>
                  <a:srgbClr val="DFDFE0"/>
                </a:solidFill>
                <a:effectLst/>
                <a:latin typeface="Arial Unicode MS" panose="020B0604020202020204" pitchFamily="34" charset="-128"/>
              </a:rPr>
              <a:t>) {</a:t>
            </a:r>
            <a:br>
              <a:rPr kumimoji="0" lang="en-US" altLang="en-US" sz="1100" b="0" i="0" u="none" strike="noStrike" cap="none" normalizeH="0" baseline="0">
                <a:ln>
                  <a:noFill/>
                </a:ln>
                <a:solidFill>
                  <a:srgbClr val="DFDFE0"/>
                </a:solidFill>
                <a:effectLst/>
                <a:latin typeface="Arial Unicode MS" panose="020B0604020202020204" pitchFamily="34" charset="-128"/>
              </a:rPr>
            </a:br>
            <a:r>
              <a:rPr kumimoji="0" lang="en-US" altLang="en-US" sz="1100" b="0" i="0" u="none" strike="noStrike" cap="none" normalizeH="0" baseline="0">
                <a:ln>
                  <a:noFill/>
                </a:ln>
                <a:solidFill>
                  <a:srgbClr val="DFDFE0"/>
                </a:solidFill>
                <a:effectLst/>
                <a:latin typeface="Arial Unicode MS" panose="020B0604020202020204" pitchFamily="34" charset="-128"/>
              </a:rPr>
              <a:t>        </a:t>
            </a:r>
            <a:r>
              <a:rPr kumimoji="0" lang="en-US" altLang="en-US" sz="1100" b="1" i="0" u="none" strike="noStrike" cap="none" normalizeH="0" baseline="0">
                <a:ln>
                  <a:noFill/>
                </a:ln>
                <a:solidFill>
                  <a:srgbClr val="F97BB0"/>
                </a:solidFill>
                <a:effectLst/>
                <a:latin typeface="Arial Unicode MS" panose="020B0604020202020204" pitchFamily="34" charset="-128"/>
              </a:rPr>
              <a:t>return </a:t>
            </a:r>
            <a:r>
              <a:rPr kumimoji="0" lang="en-US" altLang="en-US" sz="1100" b="0" i="0" u="none" strike="noStrike" cap="none" normalizeH="0" baseline="0">
                <a:ln>
                  <a:noFill/>
                </a:ln>
                <a:solidFill>
                  <a:srgbClr val="D7C781"/>
                </a:solidFill>
                <a:effectLst/>
                <a:latin typeface="Arial Unicode MS" panose="020B0604020202020204" pitchFamily="34" charset="-128"/>
              </a:rPr>
              <a:t>1</a:t>
            </a:r>
            <a:r>
              <a:rPr kumimoji="0" lang="en-US" altLang="en-US" sz="1100" b="0" i="0" u="none" strike="noStrike" cap="none" normalizeH="0" baseline="0">
                <a:ln>
                  <a:noFill/>
                </a:ln>
                <a:solidFill>
                  <a:srgbClr val="DFDFE0"/>
                </a:solidFill>
                <a:effectLst/>
                <a:latin typeface="Arial Unicode MS" panose="020B0604020202020204" pitchFamily="34" charset="-128"/>
              </a:rPr>
              <a:t>;</a:t>
            </a:r>
            <a:br>
              <a:rPr kumimoji="0" lang="en-US" altLang="en-US" sz="1100" b="0" i="0" u="none" strike="noStrike" cap="none" normalizeH="0" baseline="0">
                <a:ln>
                  <a:noFill/>
                </a:ln>
                <a:solidFill>
                  <a:srgbClr val="DFDFE0"/>
                </a:solidFill>
                <a:effectLst/>
                <a:latin typeface="Arial Unicode MS" panose="020B0604020202020204" pitchFamily="34" charset="-128"/>
              </a:rPr>
            </a:br>
            <a:r>
              <a:rPr kumimoji="0" lang="en-US" altLang="en-US" sz="1100" b="0" i="0" u="none" strike="noStrike" cap="none" normalizeH="0" baseline="0">
                <a:ln>
                  <a:noFill/>
                </a:ln>
                <a:solidFill>
                  <a:srgbClr val="DFDFE0"/>
                </a:solidFill>
                <a:effectLst/>
                <a:latin typeface="Arial Unicode MS" panose="020B0604020202020204" pitchFamily="34" charset="-128"/>
              </a:rPr>
              <a:t>      }</a:t>
            </a:r>
            <a:br>
              <a:rPr kumimoji="0" lang="en-US" altLang="en-US" sz="1100" b="0" i="0" u="none" strike="noStrike" cap="none" normalizeH="0" baseline="0">
                <a:ln>
                  <a:noFill/>
                </a:ln>
                <a:solidFill>
                  <a:srgbClr val="DFDFE0"/>
                </a:solidFill>
                <a:effectLst/>
                <a:latin typeface="Arial Unicode MS" panose="020B0604020202020204" pitchFamily="34" charset="-128"/>
              </a:rPr>
            </a:br>
            <a:r>
              <a:rPr kumimoji="0" lang="en-US" altLang="en-US" sz="1100" b="0" i="0" u="none" strike="noStrike" cap="none" normalizeH="0" baseline="0">
                <a:ln>
                  <a:noFill/>
                </a:ln>
                <a:solidFill>
                  <a:srgbClr val="DFDFE0"/>
                </a:solidFill>
                <a:effectLst/>
                <a:latin typeface="Arial Unicode MS" panose="020B0604020202020204" pitchFamily="34" charset="-128"/>
              </a:rPr>
              <a:t>      </a:t>
            </a:r>
            <a:r>
              <a:rPr kumimoji="0" lang="en-US" altLang="en-US" sz="1100" b="1" i="0" u="none" strike="noStrike" cap="none" normalizeH="0" baseline="0">
                <a:ln>
                  <a:noFill/>
                </a:ln>
                <a:solidFill>
                  <a:srgbClr val="F97BB0"/>
                </a:solidFill>
                <a:effectLst/>
                <a:latin typeface="Arial Unicode MS" panose="020B0604020202020204" pitchFamily="34" charset="-128"/>
              </a:rPr>
              <a:t>return </a:t>
            </a:r>
            <a:r>
              <a:rPr kumimoji="0" lang="en-US" altLang="en-US" sz="1100" b="0" i="0" u="none" strike="noStrike" cap="none" normalizeH="0" baseline="0">
                <a:ln>
                  <a:noFill/>
                </a:ln>
                <a:solidFill>
                  <a:srgbClr val="D7C781"/>
                </a:solidFill>
                <a:effectLst/>
                <a:latin typeface="Arial Unicode MS" panose="020B0604020202020204" pitchFamily="34" charset="-128"/>
              </a:rPr>
              <a:t>0</a:t>
            </a:r>
            <a:r>
              <a:rPr kumimoji="0" lang="en-US" altLang="en-US" sz="1100" b="0" i="0" u="none" strike="noStrike" cap="none" normalizeH="0" baseline="0">
                <a:ln>
                  <a:noFill/>
                </a:ln>
                <a:solidFill>
                  <a:srgbClr val="DFDFE0"/>
                </a:solidFill>
                <a:effectLst/>
                <a:latin typeface="Arial Unicode MS" panose="020B0604020202020204" pitchFamily="34" charset="-128"/>
              </a:rPr>
              <a:t>;</a:t>
            </a:r>
            <a:br>
              <a:rPr kumimoji="0" lang="en-US" altLang="en-US" sz="1100" b="0" i="0" u="none" strike="noStrike" cap="none" normalizeH="0" baseline="0">
                <a:ln>
                  <a:noFill/>
                </a:ln>
                <a:solidFill>
                  <a:srgbClr val="DFDFE0"/>
                </a:solidFill>
                <a:effectLst/>
                <a:latin typeface="Arial Unicode MS" panose="020B0604020202020204" pitchFamily="34" charset="-128"/>
              </a:rPr>
            </a:br>
            <a:r>
              <a:rPr kumimoji="0" lang="en-US" altLang="en-US" sz="1100" b="0" i="0" u="none" strike="noStrike" cap="none" normalizeH="0" baseline="0">
                <a:ln>
                  <a:noFill/>
                </a:ln>
                <a:solidFill>
                  <a:srgbClr val="DFDFE0"/>
                </a:solidFill>
                <a:effectLst/>
                <a:latin typeface="Arial Unicode MS" panose="020B0604020202020204" pitchFamily="34" charset="-128"/>
              </a:rPr>
              <a:t>    });</a:t>
            </a:r>
            <a:br>
              <a:rPr kumimoji="0" lang="en-US" altLang="en-US" sz="1100" b="0" i="0" u="none" strike="noStrike" cap="none" normalizeH="0" baseline="0">
                <a:ln>
                  <a:noFill/>
                </a:ln>
                <a:solidFill>
                  <a:srgbClr val="DFDFE0"/>
                </a:solidFill>
                <a:effectLst/>
                <a:latin typeface="Arial Unicode MS" panose="020B0604020202020204" pitchFamily="34" charset="-128"/>
              </a:rPr>
            </a:br>
            <a:r>
              <a:rPr kumimoji="0" lang="en-US" altLang="en-US" sz="1100" b="0" i="0" u="none" strike="noStrike" cap="none" normalizeH="0" baseline="0">
                <a:ln>
                  <a:noFill/>
                </a:ln>
                <a:solidFill>
                  <a:srgbClr val="DFDFE0"/>
                </a:solidFill>
                <a:effectLst/>
                <a:latin typeface="Arial Unicode MS" panose="020B0604020202020204" pitchFamily="34" charset="-128"/>
              </a:rPr>
              <a:t>};</a:t>
            </a:r>
            <a:endParaRPr kumimoji="0" lang="en-US" altLang="en-US" sz="1100" b="0" i="0" u="none" strike="noStrike" cap="none" normalizeH="0" baseline="0">
              <a:ln>
                <a:noFill/>
              </a:ln>
              <a:solidFill>
                <a:schemeClr val="tx1"/>
              </a:solidFill>
              <a:effectLst/>
              <a:latin typeface="Arial" panose="020B0604020202020204" pitchFamily="34" charset="0"/>
            </a:endParaRPr>
          </a:p>
        </p:txBody>
      </p:sp>
      <p:sp>
        <p:nvSpPr>
          <p:cNvPr id="5" name="Ellipse 4">
            <a:extLst>
              <a:ext uri="{FF2B5EF4-FFF2-40B4-BE49-F238E27FC236}">
                <a16:creationId xmlns:a16="http://schemas.microsoft.com/office/drawing/2014/main" id="{96CA55C9-5A2A-4649-BCE3-3E9B8C20581C}"/>
              </a:ext>
            </a:extLst>
          </p:cNvPr>
          <p:cNvSpPr/>
          <p:nvPr/>
        </p:nvSpPr>
        <p:spPr>
          <a:xfrm>
            <a:off x="3932503" y="3613407"/>
            <a:ext cx="406400" cy="401782"/>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a:t>2</a:t>
            </a:r>
            <a:endParaRPr lang="en-US"/>
          </a:p>
        </p:txBody>
      </p:sp>
      <p:sp>
        <p:nvSpPr>
          <p:cNvPr id="7" name="Ellipse 6">
            <a:extLst>
              <a:ext uri="{FF2B5EF4-FFF2-40B4-BE49-F238E27FC236}">
                <a16:creationId xmlns:a16="http://schemas.microsoft.com/office/drawing/2014/main" id="{2051AE0A-3CD1-4EBD-A3EA-E5D0E74567F9}"/>
              </a:ext>
            </a:extLst>
          </p:cNvPr>
          <p:cNvSpPr/>
          <p:nvPr/>
        </p:nvSpPr>
        <p:spPr>
          <a:xfrm>
            <a:off x="3932503" y="3192322"/>
            <a:ext cx="406400" cy="401782"/>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a:t>1</a:t>
            </a:r>
            <a:endParaRPr lang="en-US"/>
          </a:p>
        </p:txBody>
      </p:sp>
      <p:sp>
        <p:nvSpPr>
          <p:cNvPr id="8" name="Ellipse 7">
            <a:extLst>
              <a:ext uri="{FF2B5EF4-FFF2-40B4-BE49-F238E27FC236}">
                <a16:creationId xmlns:a16="http://schemas.microsoft.com/office/drawing/2014/main" id="{ADF20D43-3374-4A67-88E9-11718642FCC0}"/>
              </a:ext>
            </a:extLst>
          </p:cNvPr>
          <p:cNvSpPr/>
          <p:nvPr/>
        </p:nvSpPr>
        <p:spPr>
          <a:xfrm>
            <a:off x="3932503" y="4444680"/>
            <a:ext cx="406400" cy="401782"/>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a:t>3</a:t>
            </a:r>
            <a:endParaRPr lang="en-US"/>
          </a:p>
        </p:txBody>
      </p:sp>
      <p:sp>
        <p:nvSpPr>
          <p:cNvPr id="9" name="Ellipse 8">
            <a:extLst>
              <a:ext uri="{FF2B5EF4-FFF2-40B4-BE49-F238E27FC236}">
                <a16:creationId xmlns:a16="http://schemas.microsoft.com/office/drawing/2014/main" id="{46BEB4A8-DD3B-4E43-A1EF-AADE854E835A}"/>
              </a:ext>
            </a:extLst>
          </p:cNvPr>
          <p:cNvSpPr/>
          <p:nvPr/>
        </p:nvSpPr>
        <p:spPr>
          <a:xfrm>
            <a:off x="3932503" y="4939120"/>
            <a:ext cx="406400" cy="401782"/>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a:t>4</a:t>
            </a:r>
            <a:endParaRPr lang="en-US"/>
          </a:p>
        </p:txBody>
      </p:sp>
      <p:sp>
        <p:nvSpPr>
          <p:cNvPr id="6" name="Rectangle 2">
            <a:extLst>
              <a:ext uri="{FF2B5EF4-FFF2-40B4-BE49-F238E27FC236}">
                <a16:creationId xmlns:a16="http://schemas.microsoft.com/office/drawing/2014/main" id="{21ACBC1C-C16D-4AF6-A715-26F75C59D69B}"/>
              </a:ext>
            </a:extLst>
          </p:cNvPr>
          <p:cNvSpPr>
            <a:spLocks noChangeArrowheads="1"/>
          </p:cNvSpPr>
          <p:nvPr/>
        </p:nvSpPr>
        <p:spPr bwMode="auto">
          <a:xfrm>
            <a:off x="8152711" y="3137564"/>
            <a:ext cx="3752411" cy="3016210"/>
          </a:xfrm>
          <a:prstGeom prst="rect">
            <a:avLst/>
          </a:prstGeom>
          <a:solidFill>
            <a:srgbClr val="292A3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1" u="none" strike="noStrike" cap="none" normalizeH="0" baseline="0">
                <a:ln>
                  <a:noFill/>
                </a:ln>
                <a:solidFill>
                  <a:srgbClr val="629755"/>
                </a:solidFill>
                <a:effectLst/>
                <a:latin typeface="Arial Unicode MS" panose="020B0604020202020204" pitchFamily="34" charset="-128"/>
              </a:rPr>
              <a:t>/**</a:t>
            </a:r>
            <a:br>
              <a:rPr kumimoji="0" lang="en-US" altLang="en-US" sz="1000" b="0" i="1" u="none" strike="noStrike" cap="none" normalizeH="0" baseline="0">
                <a:ln>
                  <a:noFill/>
                </a:ln>
                <a:solidFill>
                  <a:srgbClr val="629755"/>
                </a:solidFill>
                <a:effectLst/>
                <a:latin typeface="Arial Unicode MS" panose="020B0604020202020204" pitchFamily="34" charset="-128"/>
              </a:rPr>
            </a:br>
            <a:r>
              <a:rPr kumimoji="0" lang="en-US" altLang="en-US" sz="1000" b="0" i="1" u="none" strike="noStrike" cap="none" normalizeH="0" baseline="0">
                <a:ln>
                  <a:noFill/>
                </a:ln>
                <a:solidFill>
                  <a:srgbClr val="629755"/>
                </a:solidFill>
                <a:effectLst/>
                <a:latin typeface="Arial Unicode MS" panose="020B0604020202020204" pitchFamily="34" charset="-128"/>
              </a:rPr>
              <a:t> * </a:t>
            </a:r>
            <a:r>
              <a:rPr kumimoji="0" lang="en-US" altLang="en-US" sz="1000" b="0" i="1" u="none" strike="noStrike" cap="none" normalizeH="0" baseline="0" err="1">
                <a:ln>
                  <a:noFill/>
                </a:ln>
                <a:solidFill>
                  <a:srgbClr val="629755"/>
                </a:solidFill>
                <a:effectLst/>
                <a:latin typeface="Arial Unicode MS" panose="020B0604020202020204" pitchFamily="34" charset="-128"/>
              </a:rPr>
              <a:t>Permet</a:t>
            </a:r>
            <a:r>
              <a:rPr kumimoji="0" lang="en-US" altLang="en-US" sz="1000" b="0" i="1" u="none" strike="noStrike" cap="none" normalizeH="0" baseline="0">
                <a:ln>
                  <a:noFill/>
                </a:ln>
                <a:solidFill>
                  <a:srgbClr val="629755"/>
                </a:solidFill>
                <a:effectLst/>
                <a:latin typeface="Arial Unicode MS" panose="020B0604020202020204" pitchFamily="34" charset="-128"/>
              </a:rPr>
              <a:t> de </a:t>
            </a:r>
            <a:r>
              <a:rPr kumimoji="0" lang="en-US" altLang="en-US" sz="1000" b="0" i="1" u="none" strike="noStrike" cap="none" normalizeH="0" baseline="0" err="1">
                <a:ln>
                  <a:noFill/>
                </a:ln>
                <a:solidFill>
                  <a:srgbClr val="629755"/>
                </a:solidFill>
                <a:effectLst/>
                <a:latin typeface="Arial Unicode MS" panose="020B0604020202020204" pitchFamily="34" charset="-128"/>
              </a:rPr>
              <a:t>valider</a:t>
            </a:r>
            <a:r>
              <a:rPr kumimoji="0" lang="en-US" altLang="en-US" sz="1000" b="0" i="1" u="none" strike="noStrike" cap="none" normalizeH="0" baseline="0">
                <a:ln>
                  <a:noFill/>
                </a:ln>
                <a:solidFill>
                  <a:srgbClr val="629755"/>
                </a:solidFill>
                <a:effectLst/>
                <a:latin typeface="Arial Unicode MS" panose="020B0604020202020204" pitchFamily="34" charset="-128"/>
              </a:rPr>
              <a:t> le </a:t>
            </a:r>
            <a:r>
              <a:rPr kumimoji="0" lang="en-US" altLang="en-US" sz="1000" b="0" i="1" u="none" strike="noStrike" cap="none" normalizeH="0" baseline="0" err="1">
                <a:ln>
                  <a:noFill/>
                </a:ln>
                <a:solidFill>
                  <a:srgbClr val="629755"/>
                </a:solidFill>
                <a:effectLst/>
                <a:latin typeface="Arial Unicode MS" panose="020B0604020202020204" pitchFamily="34" charset="-128"/>
              </a:rPr>
              <a:t>trigramme</a:t>
            </a:r>
            <a:r>
              <a:rPr kumimoji="0" lang="en-US" altLang="en-US" sz="1000" b="0" i="1" u="none" strike="noStrike" cap="none" normalizeH="0" baseline="0">
                <a:ln>
                  <a:noFill/>
                </a:ln>
                <a:solidFill>
                  <a:srgbClr val="629755"/>
                </a:solidFill>
                <a:effectLst/>
                <a:latin typeface="Arial Unicode MS" panose="020B0604020202020204" pitchFamily="34" charset="-128"/>
              </a:rPr>
              <a:t> </a:t>
            </a:r>
            <a:r>
              <a:rPr kumimoji="0" lang="en-US" altLang="en-US" sz="1000" b="0" i="1" u="none" strike="noStrike" cap="none" normalizeH="0" baseline="0" err="1">
                <a:ln>
                  <a:noFill/>
                </a:ln>
                <a:solidFill>
                  <a:srgbClr val="629755"/>
                </a:solidFill>
                <a:effectLst/>
                <a:latin typeface="Arial Unicode MS" panose="020B0604020202020204" pitchFamily="34" charset="-128"/>
              </a:rPr>
              <a:t>d'une</a:t>
            </a:r>
            <a:r>
              <a:rPr kumimoji="0" lang="en-US" altLang="en-US" sz="1000" b="0" i="1" u="none" strike="noStrike" cap="none" normalizeH="0" baseline="0">
                <a:ln>
                  <a:noFill/>
                </a:ln>
                <a:solidFill>
                  <a:srgbClr val="629755"/>
                </a:solidFill>
                <a:effectLst/>
                <a:latin typeface="Arial Unicode MS" panose="020B0604020202020204" pitchFamily="34" charset="-128"/>
              </a:rPr>
              <a:t> application</a:t>
            </a:r>
            <a:br>
              <a:rPr kumimoji="0" lang="en-US" altLang="en-US" sz="1000" b="0" i="1" u="none" strike="noStrike" cap="none" normalizeH="0" baseline="0">
                <a:ln>
                  <a:noFill/>
                </a:ln>
                <a:solidFill>
                  <a:srgbClr val="629755"/>
                </a:solidFill>
                <a:effectLst/>
                <a:latin typeface="Arial Unicode MS" panose="020B0604020202020204" pitchFamily="34" charset="-128"/>
              </a:rPr>
            </a:br>
            <a:r>
              <a:rPr kumimoji="0" lang="en-US" altLang="en-US" sz="1000" b="0" i="1" u="none" strike="noStrike" cap="none" normalizeH="0" baseline="0">
                <a:ln>
                  <a:noFill/>
                </a:ln>
                <a:solidFill>
                  <a:srgbClr val="629755"/>
                </a:solidFill>
                <a:effectLst/>
                <a:latin typeface="Arial Unicode MS" panose="020B0604020202020204" pitchFamily="34" charset="-128"/>
              </a:rPr>
              <a:t> * </a:t>
            </a:r>
            <a:r>
              <a:rPr kumimoji="0" lang="en-US" altLang="en-US" sz="1000" b="1" i="1" u="none" strike="noStrike" cap="none" normalizeH="0" baseline="0">
                <a:ln>
                  <a:noFill/>
                </a:ln>
                <a:solidFill>
                  <a:srgbClr val="629755"/>
                </a:solidFill>
                <a:effectLst/>
                <a:latin typeface="Arial Unicode MS" panose="020B0604020202020204" pitchFamily="34" charset="-128"/>
              </a:rPr>
              <a:t>@param </a:t>
            </a:r>
            <a:r>
              <a:rPr kumimoji="0" lang="en-US" altLang="en-US" sz="1000" b="0" i="1" u="none" strike="noStrike" cap="none" normalizeH="0" baseline="0">
                <a:ln>
                  <a:noFill/>
                </a:ln>
                <a:solidFill>
                  <a:srgbClr val="8A653B"/>
                </a:solidFill>
                <a:effectLst/>
                <a:latin typeface="Arial Unicode MS" panose="020B0604020202020204" pitchFamily="34" charset="-128"/>
              </a:rPr>
              <a:t>{object} </a:t>
            </a:r>
            <a:r>
              <a:rPr kumimoji="0" lang="en-US" altLang="en-US" sz="1000" b="0" i="1" u="none" strike="noStrike" cap="none" normalizeH="0" baseline="0" err="1">
                <a:ln>
                  <a:noFill/>
                </a:ln>
                <a:solidFill>
                  <a:srgbClr val="8A653B"/>
                </a:solidFill>
                <a:effectLst/>
                <a:latin typeface="Arial Unicode MS" panose="020B0604020202020204" pitchFamily="34" charset="-128"/>
              </a:rPr>
              <a:t>trigramme</a:t>
            </a:r>
            <a:br>
              <a:rPr kumimoji="0" lang="en-US" altLang="en-US" sz="1000" b="0" i="1" u="none" strike="noStrike" cap="none" normalizeH="0" baseline="0">
                <a:ln>
                  <a:noFill/>
                </a:ln>
                <a:solidFill>
                  <a:srgbClr val="8A653B"/>
                </a:solidFill>
                <a:effectLst/>
                <a:latin typeface="Arial Unicode MS" panose="020B0604020202020204" pitchFamily="34" charset="-128"/>
              </a:rPr>
            </a:br>
            <a:r>
              <a:rPr kumimoji="0" lang="en-US" altLang="en-US" sz="1000" b="0" i="1" u="none" strike="noStrike" cap="none" normalizeH="0" baseline="0">
                <a:ln>
                  <a:noFill/>
                </a:ln>
                <a:solidFill>
                  <a:srgbClr val="8A653B"/>
                </a:solidFill>
                <a:effectLst/>
                <a:latin typeface="Arial Unicode MS" panose="020B0604020202020204" pitchFamily="34" charset="-128"/>
              </a:rPr>
              <a:t> </a:t>
            </a:r>
            <a:r>
              <a:rPr kumimoji="0" lang="en-US" altLang="en-US" sz="1000" b="0" i="1" u="none" strike="noStrike" cap="none" normalizeH="0" baseline="0">
                <a:ln>
                  <a:noFill/>
                </a:ln>
                <a:solidFill>
                  <a:srgbClr val="629755"/>
                </a:solidFill>
                <a:effectLst/>
                <a:latin typeface="Arial Unicode MS" panose="020B0604020202020204" pitchFamily="34" charset="-128"/>
              </a:rPr>
              <a:t>* </a:t>
            </a:r>
            <a:r>
              <a:rPr kumimoji="0" lang="en-US" altLang="en-US" sz="1000" b="1" i="1" u="none" strike="noStrike" cap="none" normalizeH="0" baseline="0">
                <a:ln>
                  <a:noFill/>
                </a:ln>
                <a:solidFill>
                  <a:srgbClr val="629755"/>
                </a:solidFill>
                <a:effectLst/>
                <a:latin typeface="Arial Unicode MS" panose="020B0604020202020204" pitchFamily="34" charset="-128"/>
              </a:rPr>
              <a:t>@return </a:t>
            </a:r>
            <a:r>
              <a:rPr kumimoji="0" lang="en-US" altLang="en-US" sz="1000" b="0" i="1" u="none" strike="noStrike" cap="none" normalizeH="0" baseline="0">
                <a:ln>
                  <a:noFill/>
                </a:ln>
                <a:solidFill>
                  <a:srgbClr val="8A653B"/>
                </a:solidFill>
                <a:effectLst/>
                <a:latin typeface="Arial Unicode MS" panose="020B0604020202020204" pitchFamily="34" charset="-128"/>
              </a:rPr>
              <a:t>{</a:t>
            </a:r>
            <a:r>
              <a:rPr kumimoji="0" lang="en-US" altLang="en-US" sz="1000" b="0" i="1" u="none" strike="noStrike" cap="none" normalizeH="0" baseline="0" err="1">
                <a:ln>
                  <a:noFill/>
                </a:ln>
                <a:solidFill>
                  <a:srgbClr val="8A653B"/>
                </a:solidFill>
                <a:effectLst/>
                <a:latin typeface="Arial Unicode MS" panose="020B0604020202020204" pitchFamily="34" charset="-128"/>
              </a:rPr>
              <a:t>boolean</a:t>
            </a:r>
            <a:r>
              <a:rPr kumimoji="0" lang="en-US" altLang="en-US" sz="1000" b="0" i="1" u="none" strike="noStrike" cap="none" normalizeH="0" baseline="0">
                <a:ln>
                  <a:noFill/>
                </a:ln>
                <a:solidFill>
                  <a:srgbClr val="8A653B"/>
                </a:solidFill>
                <a:effectLst/>
                <a:latin typeface="Arial Unicode MS" panose="020B0604020202020204" pitchFamily="34" charset="-128"/>
              </a:rPr>
              <a:t>}</a:t>
            </a:r>
            <a:br>
              <a:rPr kumimoji="0" lang="en-US" altLang="en-US" sz="1000" b="0" i="1" u="none" strike="noStrike" cap="none" normalizeH="0" baseline="0">
                <a:ln>
                  <a:noFill/>
                </a:ln>
                <a:solidFill>
                  <a:srgbClr val="8A653B"/>
                </a:solidFill>
                <a:effectLst/>
                <a:latin typeface="Arial Unicode MS" panose="020B0604020202020204" pitchFamily="34" charset="-128"/>
              </a:rPr>
            </a:br>
            <a:r>
              <a:rPr kumimoji="0" lang="en-US" altLang="en-US" sz="1000" b="0" i="1" u="none" strike="noStrike" cap="none" normalizeH="0" baseline="0">
                <a:ln>
                  <a:noFill/>
                </a:ln>
                <a:solidFill>
                  <a:srgbClr val="8A653B"/>
                </a:solidFill>
                <a:effectLst/>
                <a:latin typeface="Arial Unicode MS" panose="020B0604020202020204" pitchFamily="34" charset="-128"/>
              </a:rPr>
              <a:t> </a:t>
            </a:r>
            <a:r>
              <a:rPr kumimoji="0" lang="en-US" altLang="en-US" sz="1000" b="0" i="1" u="none" strike="noStrike" cap="none" normalizeH="0" baseline="0">
                <a:ln>
                  <a:noFill/>
                </a:ln>
                <a:solidFill>
                  <a:srgbClr val="629755"/>
                </a:solidFill>
                <a:effectLst/>
                <a:latin typeface="Arial Unicode MS" panose="020B0604020202020204" pitchFamily="34" charset="-128"/>
              </a:rPr>
              <a:t>*/</a:t>
            </a:r>
            <a:br>
              <a:rPr kumimoji="0" lang="en-US" altLang="en-US" sz="1000" b="0" i="1" u="none" strike="noStrike" cap="none" normalizeH="0" baseline="0">
                <a:ln>
                  <a:noFill/>
                </a:ln>
                <a:solidFill>
                  <a:srgbClr val="629755"/>
                </a:solidFill>
                <a:effectLst/>
                <a:latin typeface="Arial Unicode MS" panose="020B0604020202020204" pitchFamily="34" charset="-128"/>
              </a:rPr>
            </a:br>
            <a:r>
              <a:rPr kumimoji="0" lang="en-US" altLang="en-US" sz="1000" b="1" i="0" u="none" strike="noStrike" cap="none" normalizeH="0" baseline="0">
                <a:ln>
                  <a:noFill/>
                </a:ln>
                <a:solidFill>
                  <a:srgbClr val="F97BB0"/>
                </a:solidFill>
                <a:effectLst/>
                <a:latin typeface="Arial Unicode MS" panose="020B0604020202020204" pitchFamily="34" charset="-128"/>
              </a:rPr>
              <a:t>const </a:t>
            </a:r>
            <a:r>
              <a:rPr kumimoji="0" lang="en-US" altLang="en-US" sz="1000" b="0" i="0" u="none" strike="noStrike" cap="none" normalizeH="0" baseline="0" err="1">
                <a:ln>
                  <a:noFill/>
                </a:ln>
                <a:solidFill>
                  <a:srgbClr val="75C2B3"/>
                </a:solidFill>
                <a:effectLst/>
                <a:latin typeface="Arial Unicode MS" panose="020B0604020202020204" pitchFamily="34" charset="-128"/>
              </a:rPr>
              <a:t>isValidTrigramme</a:t>
            </a:r>
            <a:r>
              <a:rPr kumimoji="0" lang="en-US" altLang="en-US" sz="1000" b="0" i="0" u="none" strike="noStrike" cap="none" normalizeH="0" baseline="0">
                <a:ln>
                  <a:noFill/>
                </a:ln>
                <a:solidFill>
                  <a:srgbClr val="75C2B3"/>
                </a:solidFill>
                <a:effectLst/>
                <a:latin typeface="Arial Unicode MS" panose="020B0604020202020204" pitchFamily="34" charset="-128"/>
              </a:rPr>
              <a:t> </a:t>
            </a: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0" i="0" u="none" strike="noStrike" cap="none" normalizeH="0" baseline="0" err="1">
                <a:ln>
                  <a:noFill/>
                </a:ln>
                <a:solidFill>
                  <a:srgbClr val="FCFCFC"/>
                </a:solidFill>
                <a:effectLst/>
                <a:latin typeface="Arial Unicode MS" panose="020B0604020202020204" pitchFamily="34" charset="-128"/>
              </a:rPr>
              <a:t>trigramme</a:t>
            </a:r>
            <a:r>
              <a:rPr kumimoji="0" lang="en-US" altLang="en-US" sz="1000" b="0" i="0" u="none" strike="noStrike" cap="none" normalizeH="0" baseline="0">
                <a:ln>
                  <a:noFill/>
                </a:ln>
                <a:solidFill>
                  <a:srgbClr val="DFDFE0"/>
                </a:solidFill>
                <a:effectLst/>
                <a:latin typeface="Arial Unicode MS" panose="020B0604020202020204" pitchFamily="34" charset="-128"/>
              </a:rPr>
              <a:t>) =&gt; (</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0" i="0" u="none" strike="noStrike" cap="none" normalizeH="0" baseline="0" err="1">
                <a:ln>
                  <a:noFill/>
                </a:ln>
                <a:solidFill>
                  <a:srgbClr val="FCFCFC"/>
                </a:solidFill>
                <a:effectLst/>
                <a:latin typeface="Arial Unicode MS" panose="020B0604020202020204" pitchFamily="34" charset="-128"/>
              </a:rPr>
              <a:t>trigramme</a:t>
            </a:r>
            <a:r>
              <a:rPr kumimoji="0" lang="en-US" altLang="en-US" sz="1000" b="0" i="0" u="none" strike="noStrike" cap="none" normalizeH="0" baseline="0">
                <a:ln>
                  <a:noFill/>
                </a:ln>
                <a:solidFill>
                  <a:srgbClr val="FCFCFC"/>
                </a:solidFill>
                <a:effectLst/>
                <a:latin typeface="Arial Unicode MS" panose="020B0604020202020204" pitchFamily="34" charset="-128"/>
              </a:rPr>
              <a:t> </a:t>
            </a:r>
            <a:r>
              <a:rPr kumimoji="0" lang="en-US" altLang="en-US" sz="1000" b="0" i="0" u="none" strike="noStrike" cap="none" normalizeH="0" baseline="0">
                <a:ln>
                  <a:noFill/>
                </a:ln>
                <a:solidFill>
                  <a:srgbClr val="DFDFE0"/>
                </a:solidFill>
                <a:effectLst/>
                <a:latin typeface="Arial Unicode MS" panose="020B0604020202020204" pitchFamily="34" charset="-128"/>
              </a:rPr>
              <a:t>&amp;&amp;</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0" i="0" u="none" strike="noStrike" cap="none" normalizeH="0" baseline="0" err="1">
                <a:ln>
                  <a:noFill/>
                </a:ln>
                <a:solidFill>
                  <a:srgbClr val="FCFCFC"/>
                </a:solidFill>
                <a:effectLst/>
                <a:latin typeface="Arial Unicode MS" panose="020B0604020202020204" pitchFamily="34" charset="-128"/>
              </a:rPr>
              <a:t>trigramme</a:t>
            </a:r>
            <a:r>
              <a:rPr kumimoji="0" lang="en-US" altLang="en-US" sz="1000" b="0" i="0" u="none" strike="noStrike" cap="none" normalizeH="0" baseline="0" err="1">
                <a:ln>
                  <a:noFill/>
                </a:ln>
                <a:solidFill>
                  <a:srgbClr val="DFDFE0"/>
                </a:solidFill>
                <a:effectLst/>
                <a:latin typeface="Arial Unicode MS" panose="020B0604020202020204" pitchFamily="34" charset="-128"/>
              </a:rPr>
              <a:t>.</a:t>
            </a:r>
            <a:r>
              <a:rPr kumimoji="0" lang="en-US" altLang="en-US" sz="1000" b="0" i="0" u="none" strike="noStrike" cap="none" normalizeH="0" baseline="0" err="1">
                <a:ln>
                  <a:noFill/>
                </a:ln>
                <a:solidFill>
                  <a:srgbClr val="49B0CE"/>
                </a:solidFill>
                <a:effectLst/>
                <a:latin typeface="Arial Unicode MS" panose="020B0604020202020204" pitchFamily="34" charset="-128"/>
              </a:rPr>
              <a:t>trigram</a:t>
            </a:r>
            <a:r>
              <a:rPr kumimoji="0" lang="en-US" altLang="en-US" sz="1000" b="0" i="0" u="none" strike="noStrike" cap="none" normalizeH="0" baseline="0" err="1">
                <a:ln>
                  <a:noFill/>
                </a:ln>
                <a:solidFill>
                  <a:srgbClr val="DFDFE0"/>
                </a:solidFill>
                <a:effectLst/>
                <a:latin typeface="Arial Unicode MS" panose="020B0604020202020204" pitchFamily="34" charset="-128"/>
              </a:rPr>
              <a:t>.</a:t>
            </a:r>
            <a:r>
              <a:rPr kumimoji="0" lang="en-US" altLang="en-US" sz="1000" b="0" i="0" u="none" strike="noStrike" cap="none" normalizeH="0" baseline="0" err="1">
                <a:ln>
                  <a:noFill/>
                </a:ln>
                <a:solidFill>
                  <a:srgbClr val="75C2B3"/>
                </a:solidFill>
                <a:effectLst/>
                <a:latin typeface="Arial Unicode MS" panose="020B0604020202020204" pitchFamily="34" charset="-128"/>
              </a:rPr>
              <a:t>includes</a:t>
            </a:r>
            <a:r>
              <a:rPr kumimoji="0" lang="en-US" altLang="en-US" sz="1000" b="0" i="0" u="none" strike="noStrike" cap="none" normalizeH="0" baseline="0">
                <a:ln>
                  <a:noFill/>
                </a:ln>
                <a:solidFill>
                  <a:srgbClr val="DFDFE0"/>
                </a:solidFill>
                <a:effectLst/>
                <a:latin typeface="Arial Unicode MS" panose="020B0604020202020204" pitchFamily="34" charset="-128"/>
              </a:rPr>
              <a:t>(</a:t>
            </a:r>
            <a:r>
              <a:rPr kumimoji="0" lang="en-US" altLang="en-US" sz="1000" b="0" i="0" u="none" strike="noStrike" cap="none" normalizeH="0" baseline="0">
                <a:ln>
                  <a:noFill/>
                </a:ln>
                <a:solidFill>
                  <a:srgbClr val="FF806C"/>
                </a:solidFill>
                <a:effectLst/>
                <a:latin typeface="Arial Unicode MS" panose="020B0604020202020204" pitchFamily="34" charset="-128"/>
              </a:rPr>
              <a:t>'XBL'</a:t>
            </a:r>
            <a:r>
              <a:rPr kumimoji="0" lang="en-US" altLang="en-US" sz="1000" b="0" i="0" u="none" strike="noStrike" cap="none" normalizeH="0" baseline="0">
                <a:ln>
                  <a:noFill/>
                </a:ln>
                <a:solidFill>
                  <a:srgbClr val="DFDFE0"/>
                </a:solidFill>
                <a:effectLst/>
                <a:latin typeface="Arial Unicode MS" panose="020B0604020202020204" pitchFamily="34" charset="-128"/>
              </a:rPr>
              <a:t>) &amp;&amp;</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0" i="0" u="none" strike="noStrike" cap="none" normalizeH="0" baseline="0" err="1">
                <a:ln>
                  <a:noFill/>
                </a:ln>
                <a:solidFill>
                  <a:srgbClr val="FCFCFC"/>
                </a:solidFill>
                <a:effectLst/>
                <a:latin typeface="Arial Unicode MS" panose="020B0604020202020204" pitchFamily="34" charset="-128"/>
              </a:rPr>
              <a:t>trigramme</a:t>
            </a:r>
            <a:r>
              <a:rPr kumimoji="0" lang="en-US" altLang="en-US" sz="1000" b="0" i="0" u="none" strike="noStrike" cap="none" normalizeH="0" baseline="0" err="1">
                <a:ln>
                  <a:noFill/>
                </a:ln>
                <a:solidFill>
                  <a:srgbClr val="DFDFE0"/>
                </a:solidFill>
                <a:effectLst/>
                <a:latin typeface="Arial Unicode MS" panose="020B0604020202020204" pitchFamily="34" charset="-128"/>
              </a:rPr>
              <a:t>.</a:t>
            </a:r>
            <a:r>
              <a:rPr kumimoji="0" lang="en-US" altLang="en-US" sz="1000" b="0" i="0" u="none" strike="noStrike" cap="none" normalizeH="0" baseline="0" err="1">
                <a:ln>
                  <a:noFill/>
                </a:ln>
                <a:solidFill>
                  <a:srgbClr val="49B0CE"/>
                </a:solidFill>
                <a:effectLst/>
                <a:latin typeface="Arial Unicode MS" panose="020B0604020202020204" pitchFamily="34" charset="-128"/>
              </a:rPr>
              <a:t>trigram</a:t>
            </a:r>
            <a:r>
              <a:rPr kumimoji="0" lang="en-US" altLang="en-US" sz="1000" b="0" i="0" u="none" strike="noStrike" cap="none" normalizeH="0" baseline="0" err="1">
                <a:ln>
                  <a:noFill/>
                </a:ln>
                <a:solidFill>
                  <a:srgbClr val="DFDFE0"/>
                </a:solidFill>
                <a:effectLst/>
                <a:latin typeface="Arial Unicode MS" panose="020B0604020202020204" pitchFamily="34" charset="-128"/>
              </a:rPr>
              <a:t>.</a:t>
            </a:r>
            <a:r>
              <a:rPr kumimoji="0" lang="en-US" altLang="en-US" sz="1000" b="0" i="0" u="none" strike="noStrike" cap="none" normalizeH="0" baseline="0" err="1">
                <a:ln>
                  <a:noFill/>
                </a:ln>
                <a:solidFill>
                  <a:srgbClr val="75C2B3"/>
                </a:solidFill>
                <a:effectLst/>
                <a:latin typeface="Arial Unicode MS" panose="020B0604020202020204" pitchFamily="34" charset="-128"/>
              </a:rPr>
              <a:t>includes</a:t>
            </a:r>
            <a:r>
              <a:rPr kumimoji="0" lang="en-US" altLang="en-US" sz="1000" b="0" i="0" u="none" strike="noStrike" cap="none" normalizeH="0" baseline="0">
                <a:ln>
                  <a:noFill/>
                </a:ln>
                <a:solidFill>
                  <a:srgbClr val="DFDFE0"/>
                </a:solidFill>
                <a:effectLst/>
                <a:latin typeface="Arial Unicode MS" panose="020B0604020202020204" pitchFamily="34" charset="-128"/>
              </a:rPr>
              <a:t>(</a:t>
            </a:r>
            <a:r>
              <a:rPr kumimoji="0" lang="en-US" altLang="en-US" sz="1000" b="0" i="0" u="none" strike="noStrike" cap="none" normalizeH="0" baseline="0">
                <a:ln>
                  <a:noFill/>
                </a:ln>
                <a:solidFill>
                  <a:srgbClr val="FF806C"/>
                </a:solidFill>
                <a:effectLst/>
                <a:latin typeface="Arial Unicode MS" panose="020B0604020202020204" pitchFamily="34" charset="-128"/>
              </a:rPr>
              <a:t>'AWT'</a:t>
            </a:r>
            <a:r>
              <a:rPr kumimoji="0" lang="en-US" altLang="en-US" sz="1000" b="0" i="0" u="none" strike="noStrike" cap="none" normalizeH="0" baseline="0">
                <a:ln>
                  <a:noFill/>
                </a:ln>
                <a:solidFill>
                  <a:srgbClr val="DFDFE0"/>
                </a:solidFill>
                <a:effectLst/>
                <a:latin typeface="Arial Unicode MS" panose="020B0604020202020204" pitchFamily="34" charset="-128"/>
              </a:rPr>
              <a:t>) &amp;&amp;</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0" i="0" u="none" strike="noStrike" cap="none" normalizeH="0" baseline="0" err="1">
                <a:ln>
                  <a:noFill/>
                </a:ln>
                <a:solidFill>
                  <a:srgbClr val="FCFCFC"/>
                </a:solidFill>
                <a:effectLst/>
                <a:latin typeface="Arial Unicode MS" panose="020B0604020202020204" pitchFamily="34" charset="-128"/>
              </a:rPr>
              <a:t>trigramme</a:t>
            </a:r>
            <a:r>
              <a:rPr kumimoji="0" lang="en-US" altLang="en-US" sz="1000" b="0" i="0" u="none" strike="noStrike" cap="none" normalizeH="0" baseline="0" err="1">
                <a:ln>
                  <a:noFill/>
                </a:ln>
                <a:solidFill>
                  <a:srgbClr val="DFDFE0"/>
                </a:solidFill>
                <a:effectLst/>
                <a:latin typeface="Arial Unicode MS" panose="020B0604020202020204" pitchFamily="34" charset="-128"/>
              </a:rPr>
              <a:t>.</a:t>
            </a:r>
            <a:r>
              <a:rPr kumimoji="0" lang="en-US" altLang="en-US" sz="1000" b="0" i="0" u="none" strike="noStrike" cap="none" normalizeH="0" baseline="0" err="1">
                <a:ln>
                  <a:noFill/>
                </a:ln>
                <a:solidFill>
                  <a:srgbClr val="49B0CE"/>
                </a:solidFill>
                <a:effectLst/>
                <a:latin typeface="Arial Unicode MS" panose="020B0604020202020204" pitchFamily="34" charset="-128"/>
              </a:rPr>
              <a:t>trigram</a:t>
            </a:r>
            <a:r>
              <a:rPr kumimoji="0" lang="en-US" altLang="en-US" sz="1000" b="0" i="0" u="none" strike="noStrike" cap="none" normalizeH="0" baseline="0" err="1">
                <a:ln>
                  <a:noFill/>
                </a:ln>
                <a:solidFill>
                  <a:srgbClr val="DFDFE0"/>
                </a:solidFill>
                <a:effectLst/>
                <a:latin typeface="Arial Unicode MS" panose="020B0604020202020204" pitchFamily="34" charset="-128"/>
              </a:rPr>
              <a:t>.</a:t>
            </a:r>
            <a:r>
              <a:rPr kumimoji="0" lang="en-US" altLang="en-US" sz="1000" b="0" i="0" u="none" strike="noStrike" cap="none" normalizeH="0" baseline="0" err="1">
                <a:ln>
                  <a:noFill/>
                </a:ln>
                <a:solidFill>
                  <a:srgbClr val="75C2B3"/>
                </a:solidFill>
                <a:effectLst/>
                <a:latin typeface="Arial Unicode MS" panose="020B0604020202020204" pitchFamily="34" charset="-128"/>
              </a:rPr>
              <a:t>includes</a:t>
            </a:r>
            <a:r>
              <a:rPr kumimoji="0" lang="en-US" altLang="en-US" sz="1000" b="0" i="0" u="none" strike="noStrike" cap="none" normalizeH="0" baseline="0">
                <a:ln>
                  <a:noFill/>
                </a:ln>
                <a:solidFill>
                  <a:srgbClr val="DFDFE0"/>
                </a:solidFill>
                <a:effectLst/>
                <a:latin typeface="Arial Unicode MS" panose="020B0604020202020204" pitchFamily="34" charset="-128"/>
              </a:rPr>
              <a:t>(</a:t>
            </a:r>
            <a:r>
              <a:rPr kumimoji="0" lang="en-US" altLang="en-US" sz="1000" b="0" i="0" u="none" strike="noStrike" cap="none" normalizeH="0" baseline="0">
                <a:ln>
                  <a:noFill/>
                </a:ln>
                <a:solidFill>
                  <a:srgbClr val="FF806C"/>
                </a:solidFill>
                <a:effectLst/>
                <a:latin typeface="Arial Unicode MS" panose="020B0604020202020204" pitchFamily="34" charset="-128"/>
              </a:rPr>
              <a:t>'XBT'</a:t>
            </a:r>
            <a:r>
              <a:rPr kumimoji="0" lang="en-US" altLang="en-US" sz="1000" b="0" i="0" u="none" strike="noStrike" cap="none" normalizeH="0" baseline="0">
                <a:ln>
                  <a:noFill/>
                </a:ln>
                <a:solidFill>
                  <a:srgbClr val="DFDFE0"/>
                </a:solidFill>
                <a:effectLst/>
                <a:latin typeface="Arial Unicode MS" panose="020B0604020202020204" pitchFamily="34" charset="-128"/>
              </a:rPr>
              <a:t>) &amp;&amp;</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0" i="0" u="none" strike="noStrike" cap="none" normalizeH="0" baseline="0" err="1">
                <a:ln>
                  <a:noFill/>
                </a:ln>
                <a:solidFill>
                  <a:srgbClr val="FCFCFC"/>
                </a:solidFill>
                <a:effectLst/>
                <a:latin typeface="Arial Unicode MS" panose="020B0604020202020204" pitchFamily="34" charset="-128"/>
              </a:rPr>
              <a:t>trigramme</a:t>
            </a:r>
            <a:r>
              <a:rPr kumimoji="0" lang="en-US" altLang="en-US" sz="1000" b="0" i="0" u="none" strike="noStrike" cap="none" normalizeH="0" baseline="0" err="1">
                <a:ln>
                  <a:noFill/>
                </a:ln>
                <a:solidFill>
                  <a:srgbClr val="DFDFE0"/>
                </a:solidFill>
                <a:effectLst/>
                <a:latin typeface="Arial Unicode MS" panose="020B0604020202020204" pitchFamily="34" charset="-128"/>
              </a:rPr>
              <a:t>.</a:t>
            </a:r>
            <a:r>
              <a:rPr kumimoji="0" lang="en-US" altLang="en-US" sz="1000" b="0" i="0" u="none" strike="noStrike" cap="none" normalizeH="0" baseline="0" err="1">
                <a:ln>
                  <a:noFill/>
                </a:ln>
                <a:solidFill>
                  <a:srgbClr val="49B0CE"/>
                </a:solidFill>
                <a:effectLst/>
                <a:latin typeface="Arial Unicode MS" panose="020B0604020202020204" pitchFamily="34" charset="-128"/>
              </a:rPr>
              <a:t>trigram</a:t>
            </a:r>
            <a:r>
              <a:rPr kumimoji="0" lang="en-US" altLang="en-US" sz="1000" b="0" i="0" u="none" strike="noStrike" cap="none" normalizeH="0" baseline="0" err="1">
                <a:ln>
                  <a:noFill/>
                </a:ln>
                <a:solidFill>
                  <a:srgbClr val="DFDFE0"/>
                </a:solidFill>
                <a:effectLst/>
                <a:latin typeface="Arial Unicode MS" panose="020B0604020202020204" pitchFamily="34" charset="-128"/>
              </a:rPr>
              <a:t>.</a:t>
            </a:r>
            <a:r>
              <a:rPr kumimoji="0" lang="en-US" altLang="en-US" sz="1000" b="0" i="0" u="none" strike="noStrike" cap="none" normalizeH="0" baseline="0" err="1">
                <a:ln>
                  <a:noFill/>
                </a:ln>
                <a:solidFill>
                  <a:srgbClr val="75C2B3"/>
                </a:solidFill>
                <a:effectLst/>
                <a:latin typeface="Arial Unicode MS" panose="020B0604020202020204" pitchFamily="34" charset="-128"/>
              </a:rPr>
              <a:t>includes</a:t>
            </a:r>
            <a:r>
              <a:rPr kumimoji="0" lang="en-US" altLang="en-US" sz="1000" b="0" i="0" u="none" strike="noStrike" cap="none" normalizeH="0" baseline="0">
                <a:ln>
                  <a:noFill/>
                </a:ln>
                <a:solidFill>
                  <a:srgbClr val="DFDFE0"/>
                </a:solidFill>
                <a:effectLst/>
                <a:latin typeface="Arial Unicode MS" panose="020B0604020202020204" pitchFamily="34" charset="-128"/>
              </a:rPr>
              <a:t>(</a:t>
            </a:r>
            <a:r>
              <a:rPr kumimoji="0" lang="en-US" altLang="en-US" sz="1000" b="0" i="0" u="none" strike="noStrike" cap="none" normalizeH="0" baseline="0">
                <a:ln>
                  <a:noFill/>
                </a:ln>
                <a:solidFill>
                  <a:srgbClr val="FF806C"/>
                </a:solidFill>
                <a:effectLst/>
                <a:latin typeface="Arial Unicode MS" panose="020B0604020202020204" pitchFamily="34" charset="-128"/>
              </a:rPr>
              <a:t>'SGC'</a:t>
            </a:r>
            <a:r>
              <a:rPr kumimoji="0" lang="en-US" altLang="en-US" sz="1000" b="0" i="0" u="none" strike="noStrike" cap="none" normalizeH="0" baseline="0">
                <a:ln>
                  <a:noFill/>
                </a:ln>
                <a:solidFill>
                  <a:srgbClr val="DFDFE0"/>
                </a:solidFill>
                <a:effectLst/>
                <a:latin typeface="Arial Unicode MS" panose="020B0604020202020204" pitchFamily="34" charset="-128"/>
              </a:rPr>
              <a:t>) &amp;&amp;</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0" i="0" u="none" strike="noStrike" cap="none" normalizeH="0" baseline="0" err="1">
                <a:ln>
                  <a:noFill/>
                </a:ln>
                <a:solidFill>
                  <a:srgbClr val="FCFCFC"/>
                </a:solidFill>
                <a:effectLst/>
                <a:latin typeface="Arial Unicode MS" panose="020B0604020202020204" pitchFamily="34" charset="-128"/>
              </a:rPr>
              <a:t>trigramme</a:t>
            </a:r>
            <a:r>
              <a:rPr kumimoji="0" lang="en-US" altLang="en-US" sz="1000" b="0" i="0" u="none" strike="noStrike" cap="none" normalizeH="0" baseline="0" err="1">
                <a:ln>
                  <a:noFill/>
                </a:ln>
                <a:solidFill>
                  <a:srgbClr val="DFDFE0"/>
                </a:solidFill>
                <a:effectLst/>
                <a:latin typeface="Arial Unicode MS" panose="020B0604020202020204" pitchFamily="34" charset="-128"/>
              </a:rPr>
              <a:t>.</a:t>
            </a:r>
            <a:r>
              <a:rPr kumimoji="0" lang="en-US" altLang="en-US" sz="1000" b="0" i="0" u="none" strike="noStrike" cap="none" normalizeH="0" baseline="0" err="1">
                <a:ln>
                  <a:noFill/>
                </a:ln>
                <a:solidFill>
                  <a:srgbClr val="49B0CE"/>
                </a:solidFill>
                <a:effectLst/>
                <a:latin typeface="Arial Unicode MS" panose="020B0604020202020204" pitchFamily="34" charset="-128"/>
              </a:rPr>
              <a:t>trigram</a:t>
            </a:r>
            <a:r>
              <a:rPr kumimoji="0" lang="en-US" altLang="en-US" sz="1000" b="0" i="0" u="none" strike="noStrike" cap="none" normalizeH="0" baseline="0" err="1">
                <a:ln>
                  <a:noFill/>
                </a:ln>
                <a:solidFill>
                  <a:srgbClr val="DFDFE0"/>
                </a:solidFill>
                <a:effectLst/>
                <a:latin typeface="Arial Unicode MS" panose="020B0604020202020204" pitchFamily="34" charset="-128"/>
              </a:rPr>
              <a:t>.</a:t>
            </a:r>
            <a:r>
              <a:rPr kumimoji="0" lang="en-US" altLang="en-US" sz="1000" b="0" i="0" u="none" strike="noStrike" cap="none" normalizeH="0" baseline="0" err="1">
                <a:ln>
                  <a:noFill/>
                </a:ln>
                <a:solidFill>
                  <a:srgbClr val="75C2B3"/>
                </a:solidFill>
                <a:effectLst/>
                <a:latin typeface="Arial Unicode MS" panose="020B0604020202020204" pitchFamily="34" charset="-128"/>
              </a:rPr>
              <a:t>includes</a:t>
            </a:r>
            <a:r>
              <a:rPr kumimoji="0" lang="en-US" altLang="en-US" sz="1000" b="0" i="0" u="none" strike="noStrike" cap="none" normalizeH="0" baseline="0">
                <a:ln>
                  <a:noFill/>
                </a:ln>
                <a:solidFill>
                  <a:srgbClr val="DFDFE0"/>
                </a:solidFill>
                <a:effectLst/>
                <a:latin typeface="Arial Unicode MS" panose="020B0604020202020204" pitchFamily="34" charset="-128"/>
              </a:rPr>
              <a:t>(</a:t>
            </a:r>
            <a:r>
              <a:rPr kumimoji="0" lang="en-US" altLang="en-US" sz="1000" b="0" i="0" u="none" strike="noStrike" cap="none" normalizeH="0" baseline="0">
                <a:ln>
                  <a:noFill/>
                </a:ln>
                <a:solidFill>
                  <a:srgbClr val="FF806C"/>
                </a:solidFill>
                <a:effectLst/>
                <a:latin typeface="Arial Unicode MS" panose="020B0604020202020204" pitchFamily="34" charset="-128"/>
              </a:rPr>
              <a:t>'ICD'</a:t>
            </a:r>
            <a:r>
              <a:rPr kumimoji="0" lang="en-US" altLang="en-US" sz="1000" b="0" i="0" u="none" strike="noStrike" cap="none" normalizeH="0" baseline="0">
                <a:ln>
                  <a:noFill/>
                </a:ln>
                <a:solidFill>
                  <a:srgbClr val="DFDFE0"/>
                </a:solidFill>
                <a:effectLst/>
                <a:latin typeface="Arial Unicode MS" panose="020B0604020202020204" pitchFamily="34" charset="-128"/>
              </a:rPr>
              <a:t>) &amp;&amp;</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0" i="0" u="none" strike="noStrike" cap="none" normalizeH="0" baseline="0" err="1">
                <a:ln>
                  <a:noFill/>
                </a:ln>
                <a:solidFill>
                  <a:srgbClr val="FCFCFC"/>
                </a:solidFill>
                <a:effectLst/>
                <a:latin typeface="Arial Unicode MS" panose="020B0604020202020204" pitchFamily="34" charset="-128"/>
              </a:rPr>
              <a:t>trigramme</a:t>
            </a:r>
            <a:r>
              <a:rPr kumimoji="0" lang="en-US" altLang="en-US" sz="1000" b="0" i="0" u="none" strike="noStrike" cap="none" normalizeH="0" baseline="0" err="1">
                <a:ln>
                  <a:noFill/>
                </a:ln>
                <a:solidFill>
                  <a:srgbClr val="DFDFE0"/>
                </a:solidFill>
                <a:effectLst/>
                <a:latin typeface="Arial Unicode MS" panose="020B0604020202020204" pitchFamily="34" charset="-128"/>
              </a:rPr>
              <a:t>.</a:t>
            </a:r>
            <a:r>
              <a:rPr kumimoji="0" lang="en-US" altLang="en-US" sz="1000" b="0" i="0" u="none" strike="noStrike" cap="none" normalizeH="0" baseline="0" err="1">
                <a:ln>
                  <a:noFill/>
                </a:ln>
                <a:solidFill>
                  <a:srgbClr val="49B0CE"/>
                </a:solidFill>
                <a:effectLst/>
                <a:latin typeface="Arial Unicode MS" panose="020B0604020202020204" pitchFamily="34" charset="-128"/>
              </a:rPr>
              <a:t>trigram</a:t>
            </a:r>
            <a:r>
              <a:rPr kumimoji="0" lang="en-US" altLang="en-US" sz="1000" b="0" i="0" u="none" strike="noStrike" cap="none" normalizeH="0" baseline="0" err="1">
                <a:ln>
                  <a:noFill/>
                </a:ln>
                <a:solidFill>
                  <a:srgbClr val="DFDFE0"/>
                </a:solidFill>
                <a:effectLst/>
                <a:latin typeface="Arial Unicode MS" panose="020B0604020202020204" pitchFamily="34" charset="-128"/>
              </a:rPr>
              <a:t>.</a:t>
            </a:r>
            <a:r>
              <a:rPr kumimoji="0" lang="en-US" altLang="en-US" sz="1000" b="0" i="0" u="none" strike="noStrike" cap="none" normalizeH="0" baseline="0" err="1">
                <a:ln>
                  <a:noFill/>
                </a:ln>
                <a:solidFill>
                  <a:srgbClr val="75C2B3"/>
                </a:solidFill>
                <a:effectLst/>
                <a:latin typeface="Arial Unicode MS" panose="020B0604020202020204" pitchFamily="34" charset="-128"/>
              </a:rPr>
              <a:t>includes</a:t>
            </a:r>
            <a:r>
              <a:rPr kumimoji="0" lang="en-US" altLang="en-US" sz="1000" b="0" i="0" u="none" strike="noStrike" cap="none" normalizeH="0" baseline="0">
                <a:ln>
                  <a:noFill/>
                </a:ln>
                <a:solidFill>
                  <a:srgbClr val="DFDFE0"/>
                </a:solidFill>
                <a:effectLst/>
                <a:latin typeface="Arial Unicode MS" panose="020B0604020202020204" pitchFamily="34" charset="-128"/>
              </a:rPr>
              <a:t>(</a:t>
            </a:r>
            <a:r>
              <a:rPr kumimoji="0" lang="en-US" altLang="en-US" sz="1000" b="0" i="0" u="none" strike="noStrike" cap="none" normalizeH="0" baseline="0">
                <a:ln>
                  <a:noFill/>
                </a:ln>
                <a:solidFill>
                  <a:srgbClr val="FF806C"/>
                </a:solidFill>
                <a:effectLst/>
                <a:latin typeface="Arial Unicode MS" panose="020B0604020202020204" pitchFamily="34" charset="-128"/>
              </a:rPr>
              <a:t>'DGT'</a:t>
            </a:r>
            <a:r>
              <a:rPr kumimoji="0" lang="en-US" altLang="en-US" sz="1000" b="0" i="0" u="none" strike="noStrike" cap="none" normalizeH="0" baseline="0">
                <a:ln>
                  <a:noFill/>
                </a:ln>
                <a:solidFill>
                  <a:srgbClr val="DFDFE0"/>
                </a:solidFill>
                <a:effectLst/>
                <a:latin typeface="Arial Unicode MS" panose="020B0604020202020204" pitchFamily="34" charset="-128"/>
              </a:rPr>
              <a:t>) &amp;&amp;</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0" i="0" u="none" strike="noStrike" cap="none" normalizeH="0" baseline="0" err="1">
                <a:ln>
                  <a:noFill/>
                </a:ln>
                <a:solidFill>
                  <a:srgbClr val="FCFCFC"/>
                </a:solidFill>
                <a:effectLst/>
                <a:latin typeface="Arial Unicode MS" panose="020B0604020202020204" pitchFamily="34" charset="-128"/>
              </a:rPr>
              <a:t>trigramme</a:t>
            </a:r>
            <a:r>
              <a:rPr kumimoji="0" lang="en-US" altLang="en-US" sz="1000" b="0" i="0" u="none" strike="noStrike" cap="none" normalizeH="0" baseline="0" err="1">
                <a:ln>
                  <a:noFill/>
                </a:ln>
                <a:solidFill>
                  <a:srgbClr val="DFDFE0"/>
                </a:solidFill>
                <a:effectLst/>
                <a:latin typeface="Arial Unicode MS" panose="020B0604020202020204" pitchFamily="34" charset="-128"/>
              </a:rPr>
              <a:t>.</a:t>
            </a:r>
            <a:r>
              <a:rPr kumimoji="0" lang="en-US" altLang="en-US" sz="1000" b="0" i="0" u="none" strike="noStrike" cap="none" normalizeH="0" baseline="0" err="1">
                <a:ln>
                  <a:noFill/>
                </a:ln>
                <a:solidFill>
                  <a:srgbClr val="49B0CE"/>
                </a:solidFill>
                <a:effectLst/>
                <a:latin typeface="Arial Unicode MS" panose="020B0604020202020204" pitchFamily="34" charset="-128"/>
              </a:rPr>
              <a:t>trigram</a:t>
            </a:r>
            <a:r>
              <a:rPr kumimoji="0" lang="en-US" altLang="en-US" sz="1000" b="0" i="0" u="none" strike="noStrike" cap="none" normalizeH="0" baseline="0" err="1">
                <a:ln>
                  <a:noFill/>
                </a:ln>
                <a:solidFill>
                  <a:srgbClr val="DFDFE0"/>
                </a:solidFill>
                <a:effectLst/>
                <a:latin typeface="Arial Unicode MS" panose="020B0604020202020204" pitchFamily="34" charset="-128"/>
              </a:rPr>
              <a:t>.</a:t>
            </a:r>
            <a:r>
              <a:rPr kumimoji="0" lang="en-US" altLang="en-US" sz="1000" b="0" i="0" u="none" strike="noStrike" cap="none" normalizeH="0" baseline="0" err="1">
                <a:ln>
                  <a:noFill/>
                </a:ln>
                <a:solidFill>
                  <a:srgbClr val="75C2B3"/>
                </a:solidFill>
                <a:effectLst/>
                <a:latin typeface="Arial Unicode MS" panose="020B0604020202020204" pitchFamily="34" charset="-128"/>
              </a:rPr>
              <a:t>includes</a:t>
            </a:r>
            <a:r>
              <a:rPr kumimoji="0" lang="en-US" altLang="en-US" sz="1000" b="0" i="0" u="none" strike="noStrike" cap="none" normalizeH="0" baseline="0">
                <a:ln>
                  <a:noFill/>
                </a:ln>
                <a:solidFill>
                  <a:srgbClr val="DFDFE0"/>
                </a:solidFill>
                <a:effectLst/>
                <a:latin typeface="Arial Unicode MS" panose="020B0604020202020204" pitchFamily="34" charset="-128"/>
              </a:rPr>
              <a:t>(</a:t>
            </a:r>
            <a:r>
              <a:rPr kumimoji="0" lang="en-US" altLang="en-US" sz="1000" b="0" i="0" u="none" strike="noStrike" cap="none" normalizeH="0" baseline="0">
                <a:ln>
                  <a:noFill/>
                </a:ln>
                <a:solidFill>
                  <a:srgbClr val="FF806C"/>
                </a:solidFill>
                <a:effectLst/>
                <a:latin typeface="Arial Unicode MS" panose="020B0604020202020204" pitchFamily="34" charset="-128"/>
              </a:rPr>
              <a:t>'ECOSYSTEME_ARCHI'</a:t>
            </a:r>
            <a:r>
              <a:rPr kumimoji="0" lang="en-US" altLang="en-US" sz="1000" b="0" i="0" u="none" strike="noStrike" cap="none" normalizeH="0" baseline="0">
                <a:ln>
                  <a:noFill/>
                </a:ln>
                <a:solidFill>
                  <a:srgbClr val="DFDFE0"/>
                </a:solidFill>
                <a:effectLst/>
                <a:latin typeface="Arial Unicode MS" panose="020B0604020202020204" pitchFamily="34" charset="-128"/>
              </a:rPr>
              <a:t>) &amp;&amp;</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0" i="0" u="none" strike="noStrike" cap="none" normalizeH="0" baseline="0" err="1">
                <a:ln>
                  <a:noFill/>
                </a:ln>
                <a:solidFill>
                  <a:srgbClr val="FCFCFC"/>
                </a:solidFill>
                <a:effectLst/>
                <a:latin typeface="Arial Unicode MS" panose="020B0604020202020204" pitchFamily="34" charset="-128"/>
              </a:rPr>
              <a:t>trigramme</a:t>
            </a:r>
            <a:r>
              <a:rPr kumimoji="0" lang="en-US" altLang="en-US" sz="1000" b="0" i="0" u="none" strike="noStrike" cap="none" normalizeH="0" baseline="0" err="1">
                <a:ln>
                  <a:noFill/>
                </a:ln>
                <a:solidFill>
                  <a:srgbClr val="DFDFE0"/>
                </a:solidFill>
                <a:effectLst/>
                <a:latin typeface="Arial Unicode MS" panose="020B0604020202020204" pitchFamily="34" charset="-128"/>
              </a:rPr>
              <a:t>.</a:t>
            </a:r>
            <a:r>
              <a:rPr kumimoji="0" lang="en-US" altLang="en-US" sz="1000" b="0" i="0" u="none" strike="noStrike" cap="none" normalizeH="0" baseline="0" err="1">
                <a:ln>
                  <a:noFill/>
                </a:ln>
                <a:solidFill>
                  <a:srgbClr val="49B0CE"/>
                </a:solidFill>
                <a:effectLst/>
                <a:latin typeface="Arial Unicode MS" panose="020B0604020202020204" pitchFamily="34" charset="-128"/>
              </a:rPr>
              <a:t>trigram</a:t>
            </a:r>
            <a:r>
              <a:rPr kumimoji="0" lang="en-US" altLang="en-US" sz="1000" b="0" i="0" u="none" strike="noStrike" cap="none" normalizeH="0" baseline="0" err="1">
                <a:ln>
                  <a:noFill/>
                </a:ln>
                <a:solidFill>
                  <a:srgbClr val="DFDFE0"/>
                </a:solidFill>
                <a:effectLst/>
                <a:latin typeface="Arial Unicode MS" panose="020B0604020202020204" pitchFamily="34" charset="-128"/>
              </a:rPr>
              <a:t>.</a:t>
            </a:r>
            <a:r>
              <a:rPr kumimoji="0" lang="en-US" altLang="en-US" sz="1000" b="0" i="0" u="none" strike="noStrike" cap="none" normalizeH="0" baseline="0" err="1">
                <a:ln>
                  <a:noFill/>
                </a:ln>
                <a:solidFill>
                  <a:srgbClr val="75C2B3"/>
                </a:solidFill>
                <a:effectLst/>
                <a:latin typeface="Arial Unicode MS" panose="020B0604020202020204" pitchFamily="34" charset="-128"/>
              </a:rPr>
              <a:t>includes</a:t>
            </a:r>
            <a:r>
              <a:rPr kumimoji="0" lang="en-US" altLang="en-US" sz="1000" b="0" i="0" u="none" strike="noStrike" cap="none" normalizeH="0" baseline="0">
                <a:ln>
                  <a:noFill/>
                </a:ln>
                <a:solidFill>
                  <a:srgbClr val="DFDFE0"/>
                </a:solidFill>
                <a:effectLst/>
                <a:latin typeface="Arial Unicode MS" panose="020B0604020202020204" pitchFamily="34" charset="-128"/>
              </a:rPr>
              <a:t>(</a:t>
            </a:r>
            <a:r>
              <a:rPr kumimoji="0" lang="en-US" altLang="en-US" sz="1000" b="0" i="0" u="none" strike="noStrike" cap="none" normalizeH="0" baseline="0">
                <a:ln>
                  <a:noFill/>
                </a:ln>
                <a:solidFill>
                  <a:srgbClr val="FF806C"/>
                </a:solidFill>
                <a:effectLst/>
                <a:latin typeface="Arial Unicode MS" panose="020B0604020202020204" pitchFamily="34" charset="-128"/>
              </a:rPr>
              <a:t>'ECOSYSTEME_BAD'</a:t>
            </a:r>
            <a:r>
              <a:rPr kumimoji="0" lang="en-US" altLang="en-US" sz="1000" b="0" i="0" u="none" strike="noStrike" cap="none" normalizeH="0" baseline="0">
                <a:ln>
                  <a:noFill/>
                </a:ln>
                <a:solidFill>
                  <a:srgbClr val="DFDFE0"/>
                </a:solidFill>
                <a:effectLst/>
                <a:latin typeface="Arial Unicode MS" panose="020B0604020202020204" pitchFamily="34" charset="-128"/>
              </a:rPr>
              <a:t>) &amp;&amp;</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0" i="0" u="none" strike="noStrike" cap="none" normalizeH="0" baseline="0" err="1">
                <a:ln>
                  <a:noFill/>
                </a:ln>
                <a:solidFill>
                  <a:srgbClr val="FCFCFC"/>
                </a:solidFill>
                <a:effectLst/>
                <a:latin typeface="Arial Unicode MS" panose="020B0604020202020204" pitchFamily="34" charset="-128"/>
              </a:rPr>
              <a:t>trigramme</a:t>
            </a:r>
            <a:r>
              <a:rPr kumimoji="0" lang="en-US" altLang="en-US" sz="1000" b="0" i="0" u="none" strike="noStrike" cap="none" normalizeH="0" baseline="0" err="1">
                <a:ln>
                  <a:noFill/>
                </a:ln>
                <a:solidFill>
                  <a:srgbClr val="DFDFE0"/>
                </a:solidFill>
                <a:effectLst/>
                <a:latin typeface="Arial Unicode MS" panose="020B0604020202020204" pitchFamily="34" charset="-128"/>
              </a:rPr>
              <a:t>.</a:t>
            </a:r>
            <a:r>
              <a:rPr kumimoji="0" lang="en-US" altLang="en-US" sz="1000" b="0" i="0" u="none" strike="noStrike" cap="none" normalizeH="0" baseline="0" err="1">
                <a:ln>
                  <a:noFill/>
                </a:ln>
                <a:solidFill>
                  <a:srgbClr val="49B0CE"/>
                </a:solidFill>
                <a:effectLst/>
                <a:latin typeface="Arial Unicode MS" panose="020B0604020202020204" pitchFamily="34" charset="-128"/>
              </a:rPr>
              <a:t>detail</a:t>
            </a:r>
            <a:r>
              <a:rPr kumimoji="0" lang="en-US" altLang="en-US" sz="1000" b="0" i="0" u="none" strike="noStrike" cap="none" normalizeH="0" baseline="0" err="1">
                <a:ln>
                  <a:noFill/>
                </a:ln>
                <a:solidFill>
                  <a:srgbClr val="DFDFE0"/>
                </a:solidFill>
                <a:effectLst/>
                <a:latin typeface="Arial Unicode MS" panose="020B0604020202020204" pitchFamily="34" charset="-128"/>
              </a:rPr>
              <a:t>.</a:t>
            </a:r>
            <a:r>
              <a:rPr kumimoji="0" lang="en-US" altLang="en-US" sz="1000" b="0" i="0" u="none" strike="noStrike" cap="none" normalizeH="0" baseline="0" err="1">
                <a:ln>
                  <a:noFill/>
                </a:ln>
                <a:solidFill>
                  <a:srgbClr val="75C2B3"/>
                </a:solidFill>
                <a:effectLst/>
                <a:latin typeface="Arial Unicode MS" panose="020B0604020202020204" pitchFamily="34" charset="-128"/>
              </a:rPr>
              <a:t>includes</a:t>
            </a:r>
            <a:r>
              <a:rPr kumimoji="0" lang="en-US" altLang="en-US" sz="1000" b="0" i="0" u="none" strike="noStrike" cap="none" normalizeH="0" baseline="0">
                <a:ln>
                  <a:noFill/>
                </a:ln>
                <a:solidFill>
                  <a:srgbClr val="DFDFE0"/>
                </a:solidFill>
                <a:effectLst/>
                <a:latin typeface="Arial Unicode MS" panose="020B0604020202020204" pitchFamily="34" charset="-128"/>
              </a:rPr>
              <a:t>(</a:t>
            </a:r>
            <a:r>
              <a:rPr kumimoji="0" lang="en-US" altLang="en-US" sz="1000" b="0" i="0" u="none" strike="noStrike" cap="none" normalizeH="0" baseline="0">
                <a:ln>
                  <a:noFill/>
                </a:ln>
                <a:solidFill>
                  <a:srgbClr val="FF806C"/>
                </a:solidFill>
                <a:effectLst/>
                <a:latin typeface="Arial Unicode MS" panose="020B0604020202020204" pitchFamily="34" charset="-128"/>
              </a:rPr>
              <a:t>'_FAKE_'</a:t>
            </a:r>
            <a:r>
              <a:rPr kumimoji="0" lang="en-US" altLang="en-US" sz="1000" b="0" i="0" u="none" strike="noStrike" cap="none" normalizeH="0" baseline="0">
                <a:ln>
                  <a:noFill/>
                </a:ln>
                <a:solidFill>
                  <a:srgbClr val="DFDFE0"/>
                </a:solidFill>
                <a:effectLst/>
                <a:latin typeface="Arial Unicode MS" panose="020B0604020202020204" pitchFamily="34" charset="-128"/>
              </a:rPr>
              <a:t>) &amp;&amp;</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0" i="0" u="none" strike="noStrike" cap="none" normalizeH="0" baseline="0" err="1">
                <a:ln>
                  <a:noFill/>
                </a:ln>
                <a:solidFill>
                  <a:srgbClr val="FCFCFC"/>
                </a:solidFill>
                <a:effectLst/>
                <a:latin typeface="Arial Unicode MS" panose="020B0604020202020204" pitchFamily="34" charset="-128"/>
              </a:rPr>
              <a:t>trigramme</a:t>
            </a:r>
            <a:r>
              <a:rPr kumimoji="0" lang="en-US" altLang="en-US" sz="1000" b="0" i="0" u="none" strike="noStrike" cap="none" normalizeH="0" baseline="0" err="1">
                <a:ln>
                  <a:noFill/>
                </a:ln>
                <a:solidFill>
                  <a:srgbClr val="DFDFE0"/>
                </a:solidFill>
                <a:effectLst/>
                <a:latin typeface="Arial Unicode MS" panose="020B0604020202020204" pitchFamily="34" charset="-128"/>
              </a:rPr>
              <a:t>.</a:t>
            </a:r>
            <a:r>
              <a:rPr kumimoji="0" lang="en-US" altLang="en-US" sz="1000" b="0" i="0" u="none" strike="noStrike" cap="none" normalizeH="0" baseline="0" err="1">
                <a:ln>
                  <a:noFill/>
                </a:ln>
                <a:solidFill>
                  <a:srgbClr val="49B0CE"/>
                </a:solidFill>
                <a:effectLst/>
                <a:latin typeface="Arial Unicode MS" panose="020B0604020202020204" pitchFamily="34" charset="-128"/>
              </a:rPr>
              <a:t>detail</a:t>
            </a:r>
            <a:r>
              <a:rPr kumimoji="0" lang="en-US" altLang="en-US" sz="1000" b="0" i="0" u="none" strike="noStrike" cap="none" normalizeH="0" baseline="0" err="1">
                <a:ln>
                  <a:noFill/>
                </a:ln>
                <a:solidFill>
                  <a:srgbClr val="DFDFE0"/>
                </a:solidFill>
                <a:effectLst/>
                <a:latin typeface="Arial Unicode MS" panose="020B0604020202020204" pitchFamily="34" charset="-128"/>
              </a:rPr>
              <a:t>.</a:t>
            </a:r>
            <a:r>
              <a:rPr kumimoji="0" lang="en-US" altLang="en-US" sz="1000" b="0" i="0" u="none" strike="noStrike" cap="none" normalizeH="0" baseline="0" err="1">
                <a:ln>
                  <a:noFill/>
                </a:ln>
                <a:solidFill>
                  <a:srgbClr val="75C2B3"/>
                </a:solidFill>
                <a:effectLst/>
                <a:latin typeface="Arial Unicode MS" panose="020B0604020202020204" pitchFamily="34" charset="-128"/>
              </a:rPr>
              <a:t>includes</a:t>
            </a:r>
            <a:r>
              <a:rPr kumimoji="0" lang="en-US" altLang="en-US" sz="1000" b="0" i="0" u="none" strike="noStrike" cap="none" normalizeH="0" baseline="0">
                <a:ln>
                  <a:noFill/>
                </a:ln>
                <a:solidFill>
                  <a:srgbClr val="DFDFE0"/>
                </a:solidFill>
                <a:effectLst/>
                <a:latin typeface="Arial Unicode MS" panose="020B0604020202020204" pitchFamily="34" charset="-128"/>
              </a:rPr>
              <a:t>(</a:t>
            </a:r>
            <a:r>
              <a:rPr kumimoji="0" lang="en-US" altLang="en-US" sz="1000" b="0" i="0" u="none" strike="noStrike" cap="none" normalizeH="0" baseline="0">
                <a:ln>
                  <a:noFill/>
                </a:ln>
                <a:solidFill>
                  <a:srgbClr val="FF806C"/>
                </a:solidFill>
                <a:effectLst/>
                <a:latin typeface="Arial Unicode MS" panose="020B0604020202020204" pitchFamily="34" charset="-128"/>
              </a:rPr>
              <a:t>'_PRODUCT_'</a:t>
            </a:r>
            <a:r>
              <a:rPr kumimoji="0" lang="en-US" altLang="en-US" sz="1000" b="0" i="0" u="none" strike="noStrike" cap="none" normalizeH="0" baseline="0">
                <a:ln>
                  <a:noFill/>
                </a:ln>
                <a:solidFill>
                  <a:srgbClr val="DFDFE0"/>
                </a:solidFill>
                <a:effectLst/>
                <a:latin typeface="Arial Unicode MS" panose="020B0604020202020204" pitchFamily="34" charset="-128"/>
              </a:rPr>
              <a:t>) ||</a:t>
            </a:r>
            <a:br>
              <a:rPr kumimoji="0" lang="en-US" altLang="en-US" sz="1000" b="0" i="0" u="none" strike="noStrike" cap="none" normalizeH="0" baseline="0">
                <a:ln>
                  <a:noFill/>
                </a:ln>
                <a:solidFill>
                  <a:srgbClr val="DFDFE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      </a:t>
            </a:r>
            <a:r>
              <a:rPr kumimoji="0" lang="en-US" altLang="en-US" sz="1000" b="1" i="0" u="none" strike="noStrike" cap="none" normalizeH="0" baseline="0">
                <a:ln>
                  <a:noFill/>
                </a:ln>
                <a:solidFill>
                  <a:srgbClr val="F97BB0"/>
                </a:solidFill>
                <a:effectLst/>
                <a:latin typeface="Arial Unicode MS" panose="020B0604020202020204" pitchFamily="34" charset="-128"/>
              </a:rPr>
              <a:t>false</a:t>
            </a:r>
            <a:br>
              <a:rPr kumimoji="0" lang="en-US" altLang="en-US" sz="1000" b="1" i="0" u="none" strike="noStrike" cap="none" normalizeH="0" baseline="0">
                <a:ln>
                  <a:noFill/>
                </a:ln>
                <a:solidFill>
                  <a:srgbClr val="F97BB0"/>
                </a:solidFill>
                <a:effectLst/>
                <a:latin typeface="Arial Unicode MS" panose="020B0604020202020204" pitchFamily="34" charset="-128"/>
              </a:rPr>
            </a:br>
            <a:r>
              <a:rPr kumimoji="0" lang="en-US" altLang="en-US" sz="1000" b="0" i="0" u="none" strike="noStrike" cap="none" normalizeH="0" baseline="0">
                <a:ln>
                  <a:noFill/>
                </a:ln>
                <a:solidFill>
                  <a:srgbClr val="DFDFE0"/>
                </a:solidFill>
                <a:effectLst/>
                <a:latin typeface="Arial Unicode MS" panose="020B0604020202020204" pitchFamily="34" charset="-128"/>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10">
            <a:extLst>
              <a:ext uri="{FF2B5EF4-FFF2-40B4-BE49-F238E27FC236}">
                <a16:creationId xmlns:a16="http://schemas.microsoft.com/office/drawing/2014/main" id="{E4C29441-819E-40AE-8C97-16634BBB73D2}"/>
              </a:ext>
            </a:extLst>
          </p:cNvPr>
          <p:cNvSpPr/>
          <p:nvPr/>
        </p:nvSpPr>
        <p:spPr>
          <a:xfrm>
            <a:off x="180092" y="3867087"/>
            <a:ext cx="3752411" cy="707886"/>
          </a:xfrm>
          <a:prstGeom prst="rect">
            <a:avLst/>
          </a:prstGeom>
        </p:spPr>
        <p:txBody>
          <a:bodyPr wrap="square">
            <a:spAutoFit/>
          </a:bodyPr>
          <a:lstStyle/>
          <a:p>
            <a:pPr algn="ctr"/>
            <a:r>
              <a:rPr lang="en-US" sz="2000"/>
              <a:t>A pure program is a </a:t>
            </a:r>
            <a:r>
              <a:rPr lang="en-US" sz="2000" b="1"/>
              <a:t>pipeline of pure functions</a:t>
            </a:r>
            <a:r>
              <a:rPr lang="en-US" sz="2000"/>
              <a:t>.</a:t>
            </a:r>
          </a:p>
        </p:txBody>
      </p:sp>
    </p:spTree>
    <p:extLst>
      <p:ext uri="{BB962C8B-B14F-4D97-AF65-F5344CB8AC3E}">
        <p14:creationId xmlns:p14="http://schemas.microsoft.com/office/powerpoint/2010/main" val="2411165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7" name="Rectangle 15366">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369" name="Rectangle 15368">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5371" name="Rectangle 15370">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373" name="Rectangle 15372">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5375" name="Rectangle 15374">
            <a:extLst>
              <a:ext uri="{FF2B5EF4-FFF2-40B4-BE49-F238E27FC236}">
                <a16:creationId xmlns:a16="http://schemas.microsoft.com/office/drawing/2014/main" id="{BF3D65BA-1C65-40FB-92EF-83951BDC1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Functional Programming In JavaScript/TypeScript for Beginners">
            <a:extLst>
              <a:ext uri="{FF2B5EF4-FFF2-40B4-BE49-F238E27FC236}">
                <a16:creationId xmlns:a16="http://schemas.microsoft.com/office/drawing/2014/main" id="{5ACB8E5E-FE36-4FEF-A98E-D641CA2F3F8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1440" y="1666281"/>
            <a:ext cx="6834511" cy="3793153"/>
          </a:xfrm>
          <a:prstGeom prst="rect">
            <a:avLst/>
          </a:prstGeom>
          <a:noFill/>
          <a:extLst>
            <a:ext uri="{909E8E84-426E-40DD-AFC4-6F175D3DCCD1}">
              <a14:hiddenFill xmlns:a14="http://schemas.microsoft.com/office/drawing/2010/main">
                <a:solidFill>
                  <a:srgbClr val="FFFFFF"/>
                </a:solidFill>
              </a14:hiddenFill>
            </a:ext>
          </a:extLst>
        </p:spPr>
      </p:pic>
      <p:sp>
        <p:nvSpPr>
          <p:cNvPr id="15377" name="Rectangle 15376">
            <a:extLst>
              <a:ext uri="{FF2B5EF4-FFF2-40B4-BE49-F238E27FC236}">
                <a16:creationId xmlns:a16="http://schemas.microsoft.com/office/drawing/2014/main" id="{ADF52CCA-FCDD-49A0-BFFC-3BD41F1B8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C33C1174-55E8-4D97-82E3-A5E672519FAC}"/>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pure program</a:t>
            </a:r>
          </a:p>
        </p:txBody>
      </p:sp>
      <p:sp>
        <p:nvSpPr>
          <p:cNvPr id="22" name="Rectangle 21">
            <a:extLst>
              <a:ext uri="{FF2B5EF4-FFF2-40B4-BE49-F238E27FC236}">
                <a16:creationId xmlns:a16="http://schemas.microsoft.com/office/drawing/2014/main" id="{50A1D0E2-F164-426E-B4D2-20F41B1D61B2}"/>
              </a:ext>
            </a:extLst>
          </p:cNvPr>
          <p:cNvSpPr/>
          <p:nvPr/>
        </p:nvSpPr>
        <p:spPr>
          <a:xfrm>
            <a:off x="446533" y="5547065"/>
            <a:ext cx="7413612" cy="1077218"/>
          </a:xfrm>
          <a:prstGeom prst="rect">
            <a:avLst/>
          </a:prstGeom>
        </p:spPr>
        <p:txBody>
          <a:bodyPr wrap="square">
            <a:spAutoFit/>
          </a:bodyPr>
          <a:lstStyle/>
          <a:p>
            <a:pPr algn="ctr"/>
            <a:r>
              <a:rPr lang="en-US" sz="3200"/>
              <a:t>A pure program is a </a:t>
            </a:r>
            <a:r>
              <a:rPr lang="en-US" sz="3200">
                <a:solidFill>
                  <a:srgbClr val="3B7ABB"/>
                </a:solidFill>
              </a:rPr>
              <a:t>composition of pure functions</a:t>
            </a:r>
            <a:r>
              <a:rPr lang="en-US" sz="3200"/>
              <a:t>.</a:t>
            </a:r>
          </a:p>
        </p:txBody>
      </p:sp>
    </p:spTree>
    <p:extLst>
      <p:ext uri="{BB962C8B-B14F-4D97-AF65-F5344CB8AC3E}">
        <p14:creationId xmlns:p14="http://schemas.microsoft.com/office/powerpoint/2010/main" val="16743212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26DD36-FE00-4B94-8C52-0CDDDE232DB3}"/>
              </a:ext>
            </a:extLst>
          </p:cNvPr>
          <p:cNvSpPr>
            <a:spLocks noGrp="1"/>
          </p:cNvSpPr>
          <p:nvPr>
            <p:ph type="title"/>
          </p:nvPr>
        </p:nvSpPr>
        <p:spPr/>
        <p:txBody>
          <a:bodyPr/>
          <a:lstStyle/>
          <a:p>
            <a:r>
              <a:rPr lang="fr-FR"/>
              <a:t>Pure program</a:t>
            </a:r>
            <a:endParaRPr lang="en-US"/>
          </a:p>
        </p:txBody>
      </p:sp>
      <p:sp>
        <p:nvSpPr>
          <p:cNvPr id="5" name="Rectangle 2">
            <a:extLst>
              <a:ext uri="{FF2B5EF4-FFF2-40B4-BE49-F238E27FC236}">
                <a16:creationId xmlns:a16="http://schemas.microsoft.com/office/drawing/2014/main" id="{B335E562-07F8-4642-A871-21021A420B3E}"/>
              </a:ext>
            </a:extLst>
          </p:cNvPr>
          <p:cNvSpPr>
            <a:spLocks noChangeArrowheads="1"/>
          </p:cNvSpPr>
          <p:nvPr/>
        </p:nvSpPr>
        <p:spPr bwMode="auto">
          <a:xfrm>
            <a:off x="427900" y="1936159"/>
            <a:ext cx="6253018" cy="3785652"/>
          </a:xfrm>
          <a:prstGeom prst="rect">
            <a:avLst/>
          </a:prstGeom>
          <a:solidFill>
            <a:srgbClr val="292A3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F97BB0"/>
                </a:solidFill>
                <a:effectLst/>
                <a:latin typeface="Arial Unicode MS" panose="020B0604020202020204" pitchFamily="34" charset="-128"/>
              </a:rPr>
              <a:t>const </a:t>
            </a:r>
            <a:r>
              <a:rPr kumimoji="0" lang="en-US" altLang="en-US" sz="1200" b="0" i="0" u="none" strike="noStrike" cap="none" normalizeH="0" baseline="0" err="1">
                <a:ln>
                  <a:noFill/>
                </a:ln>
                <a:solidFill>
                  <a:srgbClr val="FCFCFC"/>
                </a:solidFill>
                <a:effectLst/>
                <a:latin typeface="Arial Unicode MS" panose="020B0604020202020204" pitchFamily="34" charset="-128"/>
              </a:rPr>
              <a:t>frontendEvolutions</a:t>
            </a:r>
            <a:r>
              <a:rPr kumimoji="0" lang="en-US" altLang="en-US" sz="1200" b="0" i="0" u="none" strike="noStrike" cap="none" normalizeH="0" baseline="0">
                <a:ln>
                  <a:noFill/>
                </a:ln>
                <a:solidFill>
                  <a:srgbClr val="FCFCFC"/>
                </a:solidFill>
                <a:effectLst/>
                <a:latin typeface="Arial Unicode MS" panose="020B0604020202020204" pitchFamily="34" charset="-128"/>
              </a:rPr>
              <a:t> </a:t>
            </a:r>
            <a:r>
              <a:rPr kumimoji="0" lang="en-US" altLang="en-US" sz="1200" b="0" i="0" u="none" strike="noStrike" cap="none" normalizeH="0" baseline="0">
                <a:ln>
                  <a:noFill/>
                </a:ln>
                <a:solidFill>
                  <a:srgbClr val="DFDFE0"/>
                </a:solidFill>
                <a:effectLst/>
                <a:latin typeface="Arial Unicode MS" panose="020B0604020202020204" pitchFamily="34" charset="-128"/>
              </a:rPr>
              <a:t>= </a:t>
            </a:r>
            <a:r>
              <a:rPr kumimoji="0" lang="en-US" altLang="en-US" sz="1200" b="0" i="0" u="none" strike="noStrike" cap="none" normalizeH="0" baseline="0" err="1">
                <a:ln>
                  <a:noFill/>
                </a:ln>
                <a:solidFill>
                  <a:srgbClr val="75C2B3"/>
                </a:solidFill>
                <a:effectLst/>
                <a:latin typeface="Arial Unicode MS" panose="020B0604020202020204" pitchFamily="34" charset="-128"/>
              </a:rPr>
              <a:t>formatFrontendEvolutions</a:t>
            </a:r>
            <a:r>
              <a:rPr kumimoji="0" lang="en-US" altLang="en-US" sz="1200" b="0" i="0" u="none" strike="noStrike" cap="none" normalizeH="0" baseline="0">
                <a:ln>
                  <a:noFill/>
                </a:ln>
                <a:solidFill>
                  <a:srgbClr val="DFDFE0"/>
                </a:solidFill>
                <a:effectLst/>
                <a:latin typeface="Arial Unicode MS" panose="020B0604020202020204" pitchFamily="34" charset="-128"/>
              </a:rPr>
              <a:t>({</a:t>
            </a:r>
            <a:br>
              <a:rPr kumimoji="0" lang="en-US" altLang="en-US" sz="1200" b="0" i="0" u="none" strike="noStrike" cap="none" normalizeH="0" baseline="0">
                <a:ln>
                  <a:noFill/>
                </a:ln>
                <a:solidFill>
                  <a:srgbClr val="DFDFE0"/>
                </a:solidFill>
                <a:effectLst/>
                <a:latin typeface="Arial Unicode MS" panose="020B0604020202020204" pitchFamily="34" charset="-128"/>
              </a:rPr>
            </a:br>
            <a:r>
              <a:rPr kumimoji="0" lang="en-US" altLang="en-US" sz="1200" b="0" i="0" u="none" strike="noStrike" cap="none" normalizeH="0" baseline="0">
                <a:ln>
                  <a:noFill/>
                </a:ln>
                <a:solidFill>
                  <a:srgbClr val="DFDFE0"/>
                </a:solidFill>
                <a:effectLst/>
                <a:latin typeface="Arial Unicode MS" panose="020B0604020202020204" pitchFamily="34" charset="-128"/>
              </a:rPr>
              <a:t>  </a:t>
            </a:r>
            <a:r>
              <a:rPr kumimoji="0" lang="en-US" altLang="en-US" sz="1200" b="0" i="0" u="none" strike="noStrike" cap="none" normalizeH="0" baseline="0">
                <a:ln>
                  <a:noFill/>
                </a:ln>
                <a:solidFill>
                  <a:srgbClr val="FCFCFC"/>
                </a:solidFill>
                <a:effectLst/>
                <a:latin typeface="Arial Unicode MS" panose="020B0604020202020204" pitchFamily="34" charset="-128"/>
              </a:rPr>
              <a:t>keywords</a:t>
            </a:r>
            <a:r>
              <a:rPr kumimoji="0" lang="en-US" altLang="en-US" sz="1200" b="0" i="0" u="none" strike="noStrike" cap="none" normalizeH="0" baseline="0">
                <a:ln>
                  <a:noFill/>
                </a:ln>
                <a:solidFill>
                  <a:srgbClr val="DFDFE0"/>
                </a:solidFill>
                <a:effectLst/>
                <a:latin typeface="Arial Unicode MS" panose="020B0604020202020204" pitchFamily="34" charset="-128"/>
              </a:rPr>
              <a:t>,</a:t>
            </a:r>
            <a:br>
              <a:rPr kumimoji="0" lang="en-US" altLang="en-US" sz="1200" b="0" i="0" u="none" strike="noStrike" cap="none" normalizeH="0" baseline="0">
                <a:ln>
                  <a:noFill/>
                </a:ln>
                <a:solidFill>
                  <a:srgbClr val="DFDFE0"/>
                </a:solidFill>
                <a:effectLst/>
                <a:latin typeface="Arial Unicode MS" panose="020B0604020202020204" pitchFamily="34" charset="-128"/>
              </a:rPr>
            </a:br>
            <a:r>
              <a:rPr kumimoji="0" lang="en-US" altLang="en-US" sz="1200" b="0" i="0" u="none" strike="noStrike" cap="none" normalizeH="0" baseline="0">
                <a:ln>
                  <a:noFill/>
                </a:ln>
                <a:solidFill>
                  <a:srgbClr val="DFDFE0"/>
                </a:solidFill>
                <a:effectLst/>
                <a:latin typeface="Arial Unicode MS" panose="020B0604020202020204" pitchFamily="34" charset="-128"/>
              </a:rPr>
              <a:t>  </a:t>
            </a:r>
            <a:r>
              <a:rPr kumimoji="0" lang="en-US" altLang="en-US" sz="1200" b="0" i="0" u="none" strike="noStrike" cap="none" normalizeH="0" baseline="0" err="1">
                <a:ln>
                  <a:noFill/>
                </a:ln>
                <a:solidFill>
                  <a:srgbClr val="FCFCFC"/>
                </a:solidFill>
                <a:effectLst/>
                <a:latin typeface="Arial Unicode MS" panose="020B0604020202020204" pitchFamily="34" charset="-128"/>
              </a:rPr>
              <a:t>qualityGates</a:t>
            </a:r>
            <a:r>
              <a:rPr kumimoji="0" lang="en-US" altLang="en-US" sz="1200" b="0" i="0" u="none" strike="noStrike" cap="none" normalizeH="0" baseline="0">
                <a:ln>
                  <a:noFill/>
                </a:ln>
                <a:solidFill>
                  <a:srgbClr val="DFDFE0"/>
                </a:solidFill>
                <a:effectLst/>
                <a:latin typeface="Arial Unicode MS" panose="020B0604020202020204" pitchFamily="34" charset="-128"/>
              </a:rPr>
              <a:t>,</a:t>
            </a:r>
            <a:br>
              <a:rPr kumimoji="0" lang="en-US" altLang="en-US" sz="1200" b="0" i="0" u="none" strike="noStrike" cap="none" normalizeH="0" baseline="0">
                <a:ln>
                  <a:noFill/>
                </a:ln>
                <a:solidFill>
                  <a:srgbClr val="DFDFE0"/>
                </a:solidFill>
                <a:effectLst/>
                <a:latin typeface="Arial Unicode MS" panose="020B0604020202020204" pitchFamily="34" charset="-128"/>
              </a:rPr>
            </a:br>
            <a:r>
              <a:rPr kumimoji="0" lang="en-US" altLang="en-US" sz="1200" b="0" i="0" u="none" strike="noStrike" cap="none" normalizeH="0" baseline="0">
                <a:ln>
                  <a:noFill/>
                </a:ln>
                <a:solidFill>
                  <a:srgbClr val="DFDFE0"/>
                </a:solidFill>
                <a:effectLst/>
                <a:latin typeface="Arial Unicode MS" panose="020B0604020202020204" pitchFamily="34" charset="-128"/>
              </a:rPr>
              <a:t>});</a:t>
            </a:r>
            <a:br>
              <a:rPr kumimoji="0" lang="en-US" altLang="en-US" sz="1200" b="0" i="0" u="none" strike="noStrike" cap="none" normalizeH="0" baseline="0">
                <a:ln>
                  <a:noFill/>
                </a:ln>
                <a:solidFill>
                  <a:srgbClr val="DFDFE0"/>
                </a:solidFill>
                <a:effectLst/>
                <a:latin typeface="Arial Unicode MS" panose="020B0604020202020204" pitchFamily="34" charset="-128"/>
              </a:rPr>
            </a:br>
            <a:endParaRPr kumimoji="0" lang="en-US" altLang="en-US" sz="1200" b="0" i="0" u="none" strike="noStrike" cap="none" normalizeH="0" baseline="0">
              <a:ln>
                <a:noFill/>
              </a:ln>
              <a:solidFill>
                <a:srgbClr val="DFDFE0"/>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F97BB0"/>
                </a:solidFill>
                <a:effectLst/>
                <a:latin typeface="Arial Unicode MS" panose="020B0604020202020204" pitchFamily="34" charset="-128"/>
              </a:rPr>
              <a:t>const </a:t>
            </a:r>
            <a:r>
              <a:rPr kumimoji="0" lang="en-US" altLang="en-US" sz="1200" b="0" i="0" u="none" strike="noStrike" cap="none" normalizeH="0" baseline="0" err="1">
                <a:ln>
                  <a:noFill/>
                </a:ln>
                <a:solidFill>
                  <a:srgbClr val="FCFCFC"/>
                </a:solidFill>
                <a:effectLst/>
                <a:latin typeface="Arial Unicode MS" panose="020B0604020202020204" pitchFamily="34" charset="-128"/>
              </a:rPr>
              <a:t>backendEvolutions</a:t>
            </a:r>
            <a:r>
              <a:rPr kumimoji="0" lang="en-US" altLang="en-US" sz="1200" b="0" i="0" u="none" strike="noStrike" cap="none" normalizeH="0" baseline="0">
                <a:ln>
                  <a:noFill/>
                </a:ln>
                <a:solidFill>
                  <a:srgbClr val="FCFCFC"/>
                </a:solidFill>
                <a:effectLst/>
                <a:latin typeface="Arial Unicode MS" panose="020B0604020202020204" pitchFamily="34" charset="-128"/>
              </a:rPr>
              <a:t> </a:t>
            </a:r>
            <a:r>
              <a:rPr kumimoji="0" lang="en-US" altLang="en-US" sz="1200" b="0" i="0" u="none" strike="noStrike" cap="none" normalizeH="0" baseline="0">
                <a:ln>
                  <a:noFill/>
                </a:ln>
                <a:solidFill>
                  <a:srgbClr val="DFDFE0"/>
                </a:solidFill>
                <a:effectLst/>
                <a:latin typeface="Arial Unicode MS" panose="020B0604020202020204" pitchFamily="34" charset="-128"/>
              </a:rPr>
              <a:t>= </a:t>
            </a:r>
            <a:r>
              <a:rPr kumimoji="0" lang="en-US" altLang="en-US" sz="1200" b="0" i="0" u="none" strike="noStrike" cap="none" normalizeH="0" baseline="0" err="1">
                <a:ln>
                  <a:noFill/>
                </a:ln>
                <a:solidFill>
                  <a:srgbClr val="75C2B3"/>
                </a:solidFill>
                <a:effectLst/>
                <a:latin typeface="Arial Unicode MS" panose="020B0604020202020204" pitchFamily="34" charset="-128"/>
              </a:rPr>
              <a:t>formatBackendEvolutions</a:t>
            </a:r>
            <a:r>
              <a:rPr kumimoji="0" lang="en-US" altLang="en-US" sz="1200" b="0" i="0" u="none" strike="noStrike" cap="none" normalizeH="0" baseline="0">
                <a:ln>
                  <a:noFill/>
                </a:ln>
                <a:solidFill>
                  <a:srgbClr val="DFDFE0"/>
                </a:solidFill>
                <a:effectLst/>
                <a:latin typeface="Arial Unicode MS" panose="020B0604020202020204" pitchFamily="34" charset="-128"/>
              </a:rPr>
              <a:t>({</a:t>
            </a:r>
            <a:br>
              <a:rPr kumimoji="0" lang="en-US" altLang="en-US" sz="1200" b="0" i="0" u="none" strike="noStrike" cap="none" normalizeH="0" baseline="0">
                <a:ln>
                  <a:noFill/>
                </a:ln>
                <a:solidFill>
                  <a:srgbClr val="DFDFE0"/>
                </a:solidFill>
                <a:effectLst/>
                <a:latin typeface="Arial Unicode MS" panose="020B0604020202020204" pitchFamily="34" charset="-128"/>
              </a:rPr>
            </a:br>
            <a:r>
              <a:rPr kumimoji="0" lang="en-US" altLang="en-US" sz="1200" b="0" i="0" u="none" strike="noStrike" cap="none" normalizeH="0" baseline="0">
                <a:ln>
                  <a:noFill/>
                </a:ln>
                <a:solidFill>
                  <a:srgbClr val="DFDFE0"/>
                </a:solidFill>
                <a:effectLst/>
                <a:latin typeface="Arial Unicode MS" panose="020B0604020202020204" pitchFamily="34" charset="-128"/>
              </a:rPr>
              <a:t>  </a:t>
            </a:r>
            <a:r>
              <a:rPr kumimoji="0" lang="en-US" altLang="en-US" sz="1200" b="0" i="0" u="none" strike="noStrike" cap="none" normalizeH="0" baseline="0">
                <a:ln>
                  <a:noFill/>
                </a:ln>
                <a:solidFill>
                  <a:srgbClr val="FCFCFC"/>
                </a:solidFill>
                <a:effectLst/>
                <a:latin typeface="Arial Unicode MS" panose="020B0604020202020204" pitchFamily="34" charset="-128"/>
              </a:rPr>
              <a:t>keywords</a:t>
            </a:r>
            <a:r>
              <a:rPr kumimoji="0" lang="en-US" altLang="en-US" sz="1200" b="0" i="0" u="none" strike="noStrike" cap="none" normalizeH="0" baseline="0">
                <a:ln>
                  <a:noFill/>
                </a:ln>
                <a:solidFill>
                  <a:srgbClr val="DFDFE0"/>
                </a:solidFill>
                <a:effectLst/>
                <a:latin typeface="Arial Unicode MS" panose="020B0604020202020204" pitchFamily="34" charset="-128"/>
              </a:rPr>
              <a:t>,</a:t>
            </a:r>
            <a:br>
              <a:rPr kumimoji="0" lang="en-US" altLang="en-US" sz="1200" b="0" i="0" u="none" strike="noStrike" cap="none" normalizeH="0" baseline="0">
                <a:ln>
                  <a:noFill/>
                </a:ln>
                <a:solidFill>
                  <a:srgbClr val="DFDFE0"/>
                </a:solidFill>
                <a:effectLst/>
                <a:latin typeface="Arial Unicode MS" panose="020B0604020202020204" pitchFamily="34" charset="-128"/>
              </a:rPr>
            </a:br>
            <a:r>
              <a:rPr kumimoji="0" lang="en-US" altLang="en-US" sz="1200" b="0" i="0" u="none" strike="noStrike" cap="none" normalizeH="0" baseline="0">
                <a:ln>
                  <a:noFill/>
                </a:ln>
                <a:solidFill>
                  <a:srgbClr val="DFDFE0"/>
                </a:solidFill>
                <a:effectLst/>
                <a:latin typeface="Arial Unicode MS" panose="020B0604020202020204" pitchFamily="34" charset="-128"/>
              </a:rPr>
              <a:t>  </a:t>
            </a:r>
            <a:r>
              <a:rPr kumimoji="0" lang="en-US" altLang="en-US" sz="1200" b="0" i="0" u="none" strike="noStrike" cap="none" normalizeH="0" baseline="0" err="1">
                <a:ln>
                  <a:noFill/>
                </a:ln>
                <a:solidFill>
                  <a:srgbClr val="FCFCFC"/>
                </a:solidFill>
                <a:effectLst/>
                <a:latin typeface="Arial Unicode MS" panose="020B0604020202020204" pitchFamily="34" charset="-128"/>
              </a:rPr>
              <a:t>qualityGates</a:t>
            </a:r>
            <a:r>
              <a:rPr kumimoji="0" lang="en-US" altLang="en-US" sz="1200" b="0" i="0" u="none" strike="noStrike" cap="none" normalizeH="0" baseline="0">
                <a:ln>
                  <a:noFill/>
                </a:ln>
                <a:solidFill>
                  <a:srgbClr val="DFDFE0"/>
                </a:solidFill>
                <a:effectLst/>
                <a:latin typeface="Arial Unicode MS" panose="020B0604020202020204" pitchFamily="34" charset="-128"/>
              </a:rPr>
              <a:t>,</a:t>
            </a:r>
            <a:br>
              <a:rPr kumimoji="0" lang="en-US" altLang="en-US" sz="1200" b="0" i="0" u="none" strike="noStrike" cap="none" normalizeH="0" baseline="0">
                <a:ln>
                  <a:noFill/>
                </a:ln>
                <a:solidFill>
                  <a:srgbClr val="DFDFE0"/>
                </a:solidFill>
                <a:effectLst/>
                <a:latin typeface="Arial Unicode MS" panose="020B0604020202020204" pitchFamily="34" charset="-128"/>
              </a:rPr>
            </a:br>
            <a:r>
              <a:rPr kumimoji="0" lang="en-US" altLang="en-US" sz="1200" b="0" i="0" u="none" strike="noStrike" cap="none" normalizeH="0" baseline="0">
                <a:ln>
                  <a:noFill/>
                </a:ln>
                <a:solidFill>
                  <a:srgbClr val="DFDFE0"/>
                </a:solidFill>
                <a:effectLst/>
                <a:latin typeface="Arial Unicode MS" panose="020B0604020202020204" pitchFamily="34" charset="-128"/>
              </a:rPr>
              <a:t>});</a:t>
            </a:r>
            <a:br>
              <a:rPr kumimoji="0" lang="en-US" altLang="en-US" sz="1200" b="0" i="0" u="none" strike="noStrike" cap="none" normalizeH="0" baseline="0">
                <a:ln>
                  <a:noFill/>
                </a:ln>
                <a:solidFill>
                  <a:srgbClr val="DFDFE0"/>
                </a:solidFill>
                <a:effectLst/>
                <a:latin typeface="Arial Unicode MS" panose="020B0604020202020204" pitchFamily="34" charset="-128"/>
              </a:rPr>
            </a:br>
            <a:endParaRPr kumimoji="0" lang="en-US" altLang="en-US" sz="1200" b="0" i="0" u="none" strike="noStrike" cap="none" normalizeH="0" baseline="0">
              <a:ln>
                <a:noFill/>
              </a:ln>
              <a:solidFill>
                <a:srgbClr val="DFDFE0"/>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F97BB0"/>
                </a:solidFill>
                <a:effectLst/>
                <a:latin typeface="Arial Unicode MS" panose="020B0604020202020204" pitchFamily="34" charset="-128"/>
              </a:rPr>
              <a:t>const </a:t>
            </a:r>
            <a:r>
              <a:rPr kumimoji="0" lang="en-US" altLang="en-US" sz="1200" b="0" i="0" u="none" strike="noStrike" cap="none" normalizeH="0" baseline="0" err="1">
                <a:ln>
                  <a:noFill/>
                </a:ln>
                <a:solidFill>
                  <a:srgbClr val="FCFCFC"/>
                </a:solidFill>
                <a:effectLst/>
                <a:latin typeface="Arial Unicode MS" panose="020B0604020202020204" pitchFamily="34" charset="-128"/>
              </a:rPr>
              <a:t>commonsEvolutions</a:t>
            </a:r>
            <a:r>
              <a:rPr kumimoji="0" lang="en-US" altLang="en-US" sz="1200" b="0" i="0" u="none" strike="noStrike" cap="none" normalizeH="0" baseline="0">
                <a:ln>
                  <a:noFill/>
                </a:ln>
                <a:solidFill>
                  <a:srgbClr val="FCFCFC"/>
                </a:solidFill>
                <a:effectLst/>
                <a:latin typeface="Arial Unicode MS" panose="020B0604020202020204" pitchFamily="34" charset="-128"/>
              </a:rPr>
              <a:t> </a:t>
            </a:r>
            <a:r>
              <a:rPr kumimoji="0" lang="en-US" altLang="en-US" sz="1200" b="0" i="0" u="none" strike="noStrike" cap="none" normalizeH="0" baseline="0">
                <a:ln>
                  <a:noFill/>
                </a:ln>
                <a:solidFill>
                  <a:srgbClr val="DFDFE0"/>
                </a:solidFill>
                <a:effectLst/>
                <a:latin typeface="Arial Unicode MS" panose="020B0604020202020204" pitchFamily="34" charset="-128"/>
              </a:rPr>
              <a:t>= </a:t>
            </a:r>
            <a:r>
              <a:rPr lang="en-US" altLang="en-US" sz="1200" err="1">
                <a:solidFill>
                  <a:srgbClr val="75C2B3"/>
                </a:solidFill>
                <a:latin typeface="Arial Unicode MS" panose="020B0604020202020204" pitchFamily="34" charset="-128"/>
              </a:rPr>
              <a:t>format</a:t>
            </a:r>
            <a:r>
              <a:rPr kumimoji="0" lang="en-US" altLang="en-US" sz="1200" b="0" i="0" u="none" strike="noStrike" cap="none" normalizeH="0" baseline="0" err="1">
                <a:ln>
                  <a:noFill/>
                </a:ln>
                <a:solidFill>
                  <a:srgbClr val="75C2B3"/>
                </a:solidFill>
                <a:effectLst/>
                <a:latin typeface="Arial Unicode MS" panose="020B0604020202020204" pitchFamily="34" charset="-128"/>
              </a:rPr>
              <a:t>CommonsEvolutions</a:t>
            </a:r>
            <a:r>
              <a:rPr kumimoji="0" lang="en-US" altLang="en-US" sz="1200" b="0" i="0" u="none" strike="noStrike" cap="none" normalizeH="0" baseline="0">
                <a:ln>
                  <a:noFill/>
                </a:ln>
                <a:solidFill>
                  <a:srgbClr val="DFDFE0"/>
                </a:solidFill>
                <a:effectLst/>
                <a:latin typeface="Arial Unicode MS" panose="020B0604020202020204" pitchFamily="34" charset="-128"/>
              </a:rPr>
              <a:t>({</a:t>
            </a:r>
            <a:br>
              <a:rPr kumimoji="0" lang="en-US" altLang="en-US" sz="1200" b="0" i="0" u="none" strike="noStrike" cap="none" normalizeH="0" baseline="0">
                <a:ln>
                  <a:noFill/>
                </a:ln>
                <a:solidFill>
                  <a:srgbClr val="DFDFE0"/>
                </a:solidFill>
                <a:effectLst/>
                <a:latin typeface="Arial Unicode MS" panose="020B0604020202020204" pitchFamily="34" charset="-128"/>
              </a:rPr>
            </a:br>
            <a:r>
              <a:rPr kumimoji="0" lang="en-US" altLang="en-US" sz="1200" b="0" i="0" u="none" strike="noStrike" cap="none" normalizeH="0" baseline="0">
                <a:ln>
                  <a:noFill/>
                </a:ln>
                <a:solidFill>
                  <a:srgbClr val="DFDFE0"/>
                </a:solidFill>
                <a:effectLst/>
                <a:latin typeface="Arial Unicode MS" panose="020B0604020202020204" pitchFamily="34" charset="-128"/>
              </a:rPr>
              <a:t>  </a:t>
            </a:r>
            <a:r>
              <a:rPr kumimoji="0" lang="en-US" altLang="en-US" sz="1200" b="0" i="0" u="none" strike="noStrike" cap="none" normalizeH="0" baseline="0">
                <a:ln>
                  <a:noFill/>
                </a:ln>
                <a:solidFill>
                  <a:srgbClr val="FCFCFC"/>
                </a:solidFill>
                <a:effectLst/>
                <a:latin typeface="Arial Unicode MS" panose="020B0604020202020204" pitchFamily="34" charset="-128"/>
              </a:rPr>
              <a:t>keywords</a:t>
            </a:r>
            <a:r>
              <a:rPr kumimoji="0" lang="en-US" altLang="en-US" sz="1200" b="0" i="0" u="none" strike="noStrike" cap="none" normalizeH="0" baseline="0">
                <a:ln>
                  <a:noFill/>
                </a:ln>
                <a:solidFill>
                  <a:srgbClr val="DFDFE0"/>
                </a:solidFill>
                <a:effectLst/>
                <a:latin typeface="Arial Unicode MS" panose="020B0604020202020204" pitchFamily="34" charset="-128"/>
              </a:rPr>
              <a:t>,</a:t>
            </a:r>
            <a:br>
              <a:rPr kumimoji="0" lang="en-US" altLang="en-US" sz="1200" b="0" i="0" u="none" strike="noStrike" cap="none" normalizeH="0" baseline="0">
                <a:ln>
                  <a:noFill/>
                </a:ln>
                <a:solidFill>
                  <a:srgbClr val="DFDFE0"/>
                </a:solidFill>
                <a:effectLst/>
                <a:latin typeface="Arial Unicode MS" panose="020B0604020202020204" pitchFamily="34" charset="-128"/>
              </a:rPr>
            </a:br>
            <a:r>
              <a:rPr kumimoji="0" lang="en-US" altLang="en-US" sz="1200" b="0" i="0" u="none" strike="noStrike" cap="none" normalizeH="0" baseline="0">
                <a:ln>
                  <a:noFill/>
                </a:ln>
                <a:solidFill>
                  <a:srgbClr val="DFDFE0"/>
                </a:solidFill>
                <a:effectLst/>
                <a:latin typeface="Arial Unicode MS" panose="020B0604020202020204" pitchFamily="34" charset="-128"/>
              </a:rPr>
              <a:t>  </a:t>
            </a:r>
            <a:r>
              <a:rPr kumimoji="0" lang="en-US" altLang="en-US" sz="1200" b="0" i="0" u="none" strike="noStrike" cap="none" normalizeH="0" baseline="0" err="1">
                <a:ln>
                  <a:noFill/>
                </a:ln>
                <a:solidFill>
                  <a:srgbClr val="FCFCFC"/>
                </a:solidFill>
                <a:effectLst/>
                <a:latin typeface="Arial Unicode MS" panose="020B0604020202020204" pitchFamily="34" charset="-128"/>
              </a:rPr>
              <a:t>qualityGates</a:t>
            </a:r>
            <a:r>
              <a:rPr kumimoji="0" lang="en-US" altLang="en-US" sz="1200" b="0" i="0" u="none" strike="noStrike" cap="none" normalizeH="0" baseline="0">
                <a:ln>
                  <a:noFill/>
                </a:ln>
                <a:solidFill>
                  <a:srgbClr val="DFDFE0"/>
                </a:solidFill>
                <a:effectLst/>
                <a:latin typeface="Arial Unicode MS" panose="020B0604020202020204" pitchFamily="34" charset="-128"/>
              </a:rPr>
              <a:t>,</a:t>
            </a:r>
            <a:br>
              <a:rPr kumimoji="0" lang="en-US" altLang="en-US" sz="1200" b="0" i="0" u="none" strike="noStrike" cap="none" normalizeH="0" baseline="0">
                <a:ln>
                  <a:noFill/>
                </a:ln>
                <a:solidFill>
                  <a:srgbClr val="DFDFE0"/>
                </a:solidFill>
                <a:effectLst/>
                <a:latin typeface="Arial Unicode MS" panose="020B0604020202020204" pitchFamily="34" charset="-128"/>
              </a:rPr>
            </a:br>
            <a:r>
              <a:rPr kumimoji="0" lang="en-US" altLang="en-US" sz="1200" b="0" i="0" u="none" strike="noStrike" cap="none" normalizeH="0" baseline="0">
                <a:ln>
                  <a:noFill/>
                </a:ln>
                <a:solidFill>
                  <a:srgbClr val="DFDFE0"/>
                </a:solidFill>
                <a:effectLst/>
                <a:latin typeface="Arial Unicode MS" panose="020B0604020202020204" pitchFamily="34" charset="-128"/>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rgbClr val="DFDFE0"/>
                </a:solidFill>
                <a:effectLst/>
                <a:latin typeface="Arial Unicode MS" panose="020B0604020202020204" pitchFamily="34" charset="-128"/>
              </a:rPr>
            </a:br>
            <a:r>
              <a:rPr kumimoji="0" lang="en-US" altLang="en-US" sz="1200" b="1" i="0" u="none" strike="noStrike" cap="none" normalizeH="0" baseline="0">
                <a:ln>
                  <a:noFill/>
                </a:ln>
                <a:solidFill>
                  <a:srgbClr val="F97BB0"/>
                </a:solidFill>
                <a:effectLst/>
                <a:latin typeface="Arial Unicode MS" panose="020B0604020202020204" pitchFamily="34" charset="-128"/>
              </a:rPr>
              <a:t>const </a:t>
            </a:r>
            <a:r>
              <a:rPr kumimoji="0" lang="en-US" altLang="en-US" sz="1200" b="0" i="0" u="none" strike="noStrike" cap="none" normalizeH="0" baseline="0">
                <a:ln>
                  <a:noFill/>
                </a:ln>
                <a:solidFill>
                  <a:srgbClr val="FCFCFC"/>
                </a:solidFill>
                <a:effectLst/>
                <a:latin typeface="Arial Unicode MS" panose="020B0604020202020204" pitchFamily="34" charset="-128"/>
              </a:rPr>
              <a:t>evolutions </a:t>
            </a:r>
            <a:r>
              <a:rPr kumimoji="0" lang="en-US" altLang="en-US" sz="1200" b="0" i="0" u="none" strike="noStrike" cap="none" normalizeH="0" baseline="0">
                <a:ln>
                  <a:noFill/>
                </a:ln>
                <a:solidFill>
                  <a:srgbClr val="DFDFE0"/>
                </a:solidFill>
                <a:effectLst/>
                <a:latin typeface="Arial Unicode MS" panose="020B0604020202020204" pitchFamily="34" charset="-128"/>
              </a:rPr>
              <a:t>= [</a:t>
            </a:r>
            <a:br>
              <a:rPr kumimoji="0" lang="en-US" altLang="en-US" sz="1200" b="0" i="0" u="none" strike="noStrike" cap="none" normalizeH="0" baseline="0">
                <a:ln>
                  <a:noFill/>
                </a:ln>
                <a:solidFill>
                  <a:srgbClr val="DFDFE0"/>
                </a:solidFill>
                <a:effectLst/>
                <a:latin typeface="Arial Unicode MS" panose="020B0604020202020204" pitchFamily="34" charset="-128"/>
              </a:rPr>
            </a:br>
            <a:r>
              <a:rPr kumimoji="0" lang="en-US" altLang="en-US" sz="1200" b="0" i="0" u="none" strike="noStrike" cap="none" normalizeH="0" baseline="0">
                <a:ln>
                  <a:noFill/>
                </a:ln>
                <a:solidFill>
                  <a:srgbClr val="DFDFE0"/>
                </a:solidFill>
                <a:effectLst/>
                <a:latin typeface="Arial Unicode MS" panose="020B0604020202020204" pitchFamily="34" charset="-128"/>
              </a:rPr>
              <a:t>  ...(</a:t>
            </a:r>
            <a:r>
              <a:rPr kumimoji="0" lang="en-US" altLang="en-US" sz="1200" b="0" i="0" u="none" strike="noStrike" cap="none" normalizeH="0" baseline="0" err="1">
                <a:ln>
                  <a:noFill/>
                </a:ln>
                <a:solidFill>
                  <a:srgbClr val="FCFCFC"/>
                </a:solidFill>
                <a:effectLst/>
                <a:latin typeface="Arial Unicode MS" panose="020B0604020202020204" pitchFamily="34" charset="-128"/>
              </a:rPr>
              <a:t>frontendEvolutions</a:t>
            </a:r>
            <a:r>
              <a:rPr kumimoji="0" lang="en-US" altLang="en-US" sz="1200" b="0" i="0" u="none" strike="noStrike" cap="none" normalizeH="0" baseline="0">
                <a:ln>
                  <a:noFill/>
                </a:ln>
                <a:solidFill>
                  <a:srgbClr val="FCFCFC"/>
                </a:solidFill>
                <a:effectLst/>
                <a:latin typeface="Arial Unicode MS" panose="020B0604020202020204" pitchFamily="34" charset="-128"/>
              </a:rPr>
              <a:t> </a:t>
            </a:r>
            <a:r>
              <a:rPr kumimoji="0" lang="en-US" altLang="en-US" sz="1200" b="0" i="0" u="none" strike="noStrike" cap="none" normalizeH="0" baseline="0">
                <a:ln>
                  <a:noFill/>
                </a:ln>
                <a:solidFill>
                  <a:srgbClr val="DFDFE0"/>
                </a:solidFill>
                <a:effectLst/>
                <a:latin typeface="Arial Unicode MS" panose="020B0604020202020204" pitchFamily="34" charset="-128"/>
              </a:rPr>
              <a:t>|| []),</a:t>
            </a:r>
            <a:br>
              <a:rPr kumimoji="0" lang="en-US" altLang="en-US" sz="1200" b="0" i="0" u="none" strike="noStrike" cap="none" normalizeH="0" baseline="0">
                <a:ln>
                  <a:noFill/>
                </a:ln>
                <a:solidFill>
                  <a:srgbClr val="DFDFE0"/>
                </a:solidFill>
                <a:effectLst/>
                <a:latin typeface="Arial Unicode MS" panose="020B0604020202020204" pitchFamily="34" charset="-128"/>
              </a:rPr>
            </a:br>
            <a:r>
              <a:rPr kumimoji="0" lang="en-US" altLang="en-US" sz="1200" b="0" i="0" u="none" strike="noStrike" cap="none" normalizeH="0" baseline="0">
                <a:ln>
                  <a:noFill/>
                </a:ln>
                <a:solidFill>
                  <a:srgbClr val="DFDFE0"/>
                </a:solidFill>
                <a:effectLst/>
                <a:latin typeface="Arial Unicode MS" panose="020B0604020202020204" pitchFamily="34" charset="-128"/>
              </a:rPr>
              <a:t>  ...(</a:t>
            </a:r>
            <a:r>
              <a:rPr kumimoji="0" lang="en-US" altLang="en-US" sz="1200" b="0" i="0" u="none" strike="noStrike" cap="none" normalizeH="0" baseline="0" err="1">
                <a:ln>
                  <a:noFill/>
                </a:ln>
                <a:solidFill>
                  <a:srgbClr val="FCFCFC"/>
                </a:solidFill>
                <a:effectLst/>
                <a:latin typeface="Arial Unicode MS" panose="020B0604020202020204" pitchFamily="34" charset="-128"/>
              </a:rPr>
              <a:t>backendEvolutions</a:t>
            </a:r>
            <a:r>
              <a:rPr kumimoji="0" lang="en-US" altLang="en-US" sz="1200" b="0" i="0" u="none" strike="noStrike" cap="none" normalizeH="0" baseline="0">
                <a:ln>
                  <a:noFill/>
                </a:ln>
                <a:solidFill>
                  <a:srgbClr val="FCFCFC"/>
                </a:solidFill>
                <a:effectLst/>
                <a:latin typeface="Arial Unicode MS" panose="020B0604020202020204" pitchFamily="34" charset="-128"/>
              </a:rPr>
              <a:t> </a:t>
            </a:r>
            <a:r>
              <a:rPr kumimoji="0" lang="en-US" altLang="en-US" sz="1200" b="0" i="0" u="none" strike="noStrike" cap="none" normalizeH="0" baseline="0">
                <a:ln>
                  <a:noFill/>
                </a:ln>
                <a:solidFill>
                  <a:srgbClr val="DFDFE0"/>
                </a:solidFill>
                <a:effectLst/>
                <a:latin typeface="Arial Unicode MS" panose="020B0604020202020204" pitchFamily="34" charset="-128"/>
              </a:rPr>
              <a:t>|| []),</a:t>
            </a:r>
            <a:br>
              <a:rPr kumimoji="0" lang="en-US" altLang="en-US" sz="1200" b="0" i="0" u="none" strike="noStrike" cap="none" normalizeH="0" baseline="0">
                <a:ln>
                  <a:noFill/>
                </a:ln>
                <a:solidFill>
                  <a:srgbClr val="DFDFE0"/>
                </a:solidFill>
                <a:effectLst/>
                <a:latin typeface="Arial Unicode MS" panose="020B0604020202020204" pitchFamily="34" charset="-128"/>
              </a:rPr>
            </a:br>
            <a:r>
              <a:rPr kumimoji="0" lang="en-US" altLang="en-US" sz="1200" b="0" i="0" u="none" strike="noStrike" cap="none" normalizeH="0" baseline="0">
                <a:ln>
                  <a:noFill/>
                </a:ln>
                <a:solidFill>
                  <a:srgbClr val="DFDFE0"/>
                </a:solidFill>
                <a:effectLst/>
                <a:latin typeface="Arial Unicode MS" panose="020B0604020202020204" pitchFamily="34" charset="-128"/>
              </a:rPr>
              <a:t>  ...(</a:t>
            </a:r>
            <a:r>
              <a:rPr kumimoji="0" lang="en-US" altLang="en-US" sz="1200" b="0" i="0" u="none" strike="noStrike" cap="none" normalizeH="0" baseline="0" err="1">
                <a:ln>
                  <a:noFill/>
                </a:ln>
                <a:solidFill>
                  <a:srgbClr val="FCFCFC"/>
                </a:solidFill>
                <a:effectLst/>
                <a:latin typeface="Arial Unicode MS" panose="020B0604020202020204" pitchFamily="34" charset="-128"/>
              </a:rPr>
              <a:t>commonsEvolutions</a:t>
            </a:r>
            <a:r>
              <a:rPr kumimoji="0" lang="en-US" altLang="en-US" sz="1200" b="0" i="0" u="none" strike="noStrike" cap="none" normalizeH="0" baseline="0">
                <a:ln>
                  <a:noFill/>
                </a:ln>
                <a:solidFill>
                  <a:srgbClr val="FCFCFC"/>
                </a:solidFill>
                <a:effectLst/>
                <a:latin typeface="Arial Unicode MS" panose="020B0604020202020204" pitchFamily="34" charset="-128"/>
              </a:rPr>
              <a:t> </a:t>
            </a:r>
            <a:r>
              <a:rPr kumimoji="0" lang="en-US" altLang="en-US" sz="1200" b="0" i="0" u="none" strike="noStrike" cap="none" normalizeH="0" baseline="0">
                <a:ln>
                  <a:noFill/>
                </a:ln>
                <a:solidFill>
                  <a:srgbClr val="DFDFE0"/>
                </a:solidFill>
                <a:effectLst/>
                <a:latin typeface="Arial Unicode MS" panose="020B0604020202020204" pitchFamily="34" charset="-128"/>
              </a:rPr>
              <a:t>|| []),</a:t>
            </a:r>
            <a:br>
              <a:rPr kumimoji="0" lang="en-US" altLang="en-US" sz="1200" b="0" i="0" u="none" strike="noStrike" cap="none" normalizeH="0" baseline="0">
                <a:ln>
                  <a:noFill/>
                </a:ln>
                <a:solidFill>
                  <a:srgbClr val="DFDFE0"/>
                </a:solidFill>
                <a:effectLst/>
                <a:latin typeface="Arial Unicode MS" panose="020B0604020202020204" pitchFamily="34" charset="-128"/>
              </a:rPr>
            </a:br>
            <a:r>
              <a:rPr kumimoji="0" lang="en-US" altLang="en-US" sz="1200" b="0" i="0" u="none" strike="noStrike" cap="none" normalizeH="0" baseline="0">
                <a:ln>
                  <a:noFill/>
                </a:ln>
                <a:solidFill>
                  <a:srgbClr val="DFDFE0"/>
                </a:solidFill>
                <a:effectLst/>
                <a:latin typeface="Arial Unicode MS" panose="020B0604020202020204" pitchFamily="34" charset="-128"/>
              </a:rPr>
              <a:t>];</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7FB93D62-1643-4BC0-95E1-38512B725EDE}"/>
              </a:ext>
            </a:extLst>
          </p:cNvPr>
          <p:cNvSpPr>
            <a:spLocks noChangeArrowheads="1"/>
          </p:cNvSpPr>
          <p:nvPr/>
        </p:nvSpPr>
        <p:spPr bwMode="auto">
          <a:xfrm>
            <a:off x="8180831" y="615696"/>
            <a:ext cx="3583270" cy="4524315"/>
          </a:xfrm>
          <a:prstGeom prst="rect">
            <a:avLst/>
          </a:prstGeom>
          <a:solidFill>
            <a:srgbClr val="292A3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F97BB0"/>
                </a:solidFill>
                <a:effectLst/>
                <a:latin typeface="Arial Unicode MS" panose="020B0604020202020204" pitchFamily="34" charset="-128"/>
              </a:rPr>
              <a:t>const </a:t>
            </a:r>
            <a:r>
              <a:rPr kumimoji="0" lang="en-US" altLang="en-US" sz="1200" b="0" i="0" u="none" strike="noStrike" cap="none" normalizeH="0" baseline="0">
                <a:ln>
                  <a:noFill/>
                </a:ln>
                <a:solidFill>
                  <a:srgbClr val="FCFCFC"/>
                </a:solidFill>
                <a:effectLst/>
                <a:latin typeface="Arial Unicode MS" panose="020B0604020202020204" pitchFamily="34" charset="-128"/>
              </a:rPr>
              <a:t>frontend </a:t>
            </a:r>
            <a:r>
              <a:rPr kumimoji="0" lang="en-US" altLang="en-US" sz="1200" b="0" i="0" u="none" strike="noStrike" cap="none" normalizeH="0" baseline="0">
                <a:ln>
                  <a:noFill/>
                </a:ln>
                <a:solidFill>
                  <a:srgbClr val="DFDFE0"/>
                </a:solidFill>
                <a:effectLst/>
                <a:latin typeface="Arial Unicode MS" panose="020B0604020202020204" pitchFamily="34" charset="-128"/>
              </a:rPr>
              <a:t>= </a:t>
            </a:r>
            <a:r>
              <a:rPr kumimoji="0" lang="en-US" altLang="en-US" sz="1200" b="0" i="0" u="none" strike="noStrike" cap="none" normalizeH="0" baseline="0" err="1">
                <a:ln>
                  <a:noFill/>
                </a:ln>
                <a:solidFill>
                  <a:srgbClr val="75C2B3"/>
                </a:solidFill>
                <a:effectLst/>
                <a:latin typeface="Arial Unicode MS" panose="020B0604020202020204" pitchFamily="34" charset="-128"/>
              </a:rPr>
              <a:t>buildFrontend</a:t>
            </a:r>
            <a:r>
              <a:rPr kumimoji="0" lang="en-US" altLang="en-US" sz="1200" b="0" i="0" u="none" strike="noStrike" cap="none" normalizeH="0" baseline="0">
                <a:ln>
                  <a:noFill/>
                </a:ln>
                <a:solidFill>
                  <a:srgbClr val="DFDFE0"/>
                </a:solidFill>
                <a:effectLst/>
                <a:latin typeface="Arial Unicode MS" panose="020B0604020202020204" pitchFamily="34" charset="-128"/>
              </a:rPr>
              <a:t>({</a:t>
            </a:r>
            <a:br>
              <a:rPr kumimoji="0" lang="en-US" altLang="en-US" sz="1200" b="0" i="0" u="none" strike="noStrike" cap="none" normalizeH="0" baseline="0">
                <a:ln>
                  <a:noFill/>
                </a:ln>
                <a:solidFill>
                  <a:srgbClr val="DFDFE0"/>
                </a:solidFill>
                <a:effectLst/>
                <a:latin typeface="Arial Unicode MS" panose="020B0604020202020204" pitchFamily="34" charset="-128"/>
              </a:rPr>
            </a:br>
            <a:r>
              <a:rPr kumimoji="0" lang="en-US" altLang="en-US" sz="1200" b="0" i="0" u="none" strike="noStrike" cap="none" normalizeH="0" baseline="0">
                <a:ln>
                  <a:noFill/>
                </a:ln>
                <a:solidFill>
                  <a:srgbClr val="DFDFE0"/>
                </a:solidFill>
                <a:effectLst/>
                <a:latin typeface="Arial Unicode MS" panose="020B0604020202020204" pitchFamily="34" charset="-128"/>
              </a:rPr>
              <a:t>  </a:t>
            </a:r>
            <a:r>
              <a:rPr kumimoji="0" lang="en-US" altLang="en-US" sz="1200" b="0" i="0" u="none" strike="noStrike" cap="none" normalizeH="0" baseline="0" err="1">
                <a:ln>
                  <a:noFill/>
                </a:ln>
                <a:solidFill>
                  <a:srgbClr val="FCFCFC"/>
                </a:solidFill>
                <a:effectLst/>
                <a:latin typeface="Arial Unicode MS" panose="020B0604020202020204" pitchFamily="34" charset="-128"/>
              </a:rPr>
              <a:t>repoOwner</a:t>
            </a:r>
            <a:r>
              <a:rPr kumimoji="0" lang="en-US" altLang="en-US" sz="1200" b="0" i="0" u="none" strike="noStrike" cap="none" normalizeH="0" baseline="0">
                <a:ln>
                  <a:noFill/>
                </a:ln>
                <a:solidFill>
                  <a:srgbClr val="DFDFE0"/>
                </a:solidFill>
                <a:effectLst/>
                <a:latin typeface="Arial Unicode MS" panose="020B0604020202020204" pitchFamily="34" charset="-128"/>
              </a:rPr>
              <a:t>,</a:t>
            </a:r>
            <a:br>
              <a:rPr kumimoji="0" lang="en-US" altLang="en-US" sz="1200" b="0" i="0" u="none" strike="noStrike" cap="none" normalizeH="0" baseline="0">
                <a:ln>
                  <a:noFill/>
                </a:ln>
                <a:solidFill>
                  <a:srgbClr val="DFDFE0"/>
                </a:solidFill>
                <a:effectLst/>
                <a:latin typeface="Arial Unicode MS" panose="020B0604020202020204" pitchFamily="34" charset="-128"/>
              </a:rPr>
            </a:br>
            <a:r>
              <a:rPr kumimoji="0" lang="en-US" altLang="en-US" sz="1200" b="0" i="0" u="none" strike="noStrike" cap="none" normalizeH="0" baseline="0">
                <a:ln>
                  <a:noFill/>
                </a:ln>
                <a:solidFill>
                  <a:srgbClr val="DFDFE0"/>
                </a:solidFill>
                <a:effectLst/>
                <a:latin typeface="Arial Unicode MS" panose="020B0604020202020204" pitchFamily="34" charset="-128"/>
              </a:rPr>
              <a:t>  </a:t>
            </a:r>
            <a:r>
              <a:rPr kumimoji="0" lang="en-US" altLang="en-US" sz="1200" b="0" i="0" u="none" strike="noStrike" cap="none" normalizeH="0" baseline="0" err="1">
                <a:ln>
                  <a:noFill/>
                </a:ln>
                <a:solidFill>
                  <a:srgbClr val="FCFCFC"/>
                </a:solidFill>
                <a:effectLst/>
                <a:latin typeface="Arial Unicode MS" panose="020B0604020202020204" pitchFamily="34" charset="-128"/>
              </a:rPr>
              <a:t>repoName</a:t>
            </a:r>
            <a:r>
              <a:rPr kumimoji="0" lang="en-US" altLang="en-US" sz="1200" b="0" i="0" u="none" strike="noStrike" cap="none" normalizeH="0" baseline="0">
                <a:ln>
                  <a:noFill/>
                </a:ln>
                <a:solidFill>
                  <a:srgbClr val="DFDFE0"/>
                </a:solidFill>
                <a:effectLst/>
                <a:latin typeface="Arial Unicode MS" panose="020B0604020202020204" pitchFamily="34" charset="-128"/>
              </a:rPr>
              <a:t>,</a:t>
            </a:r>
            <a:br>
              <a:rPr kumimoji="0" lang="en-US" altLang="en-US" sz="1200" b="0" i="0" u="none" strike="noStrike" cap="none" normalizeH="0" baseline="0">
                <a:ln>
                  <a:noFill/>
                </a:ln>
                <a:solidFill>
                  <a:srgbClr val="DFDFE0"/>
                </a:solidFill>
                <a:effectLst/>
                <a:latin typeface="Arial Unicode MS" panose="020B0604020202020204" pitchFamily="34" charset="-128"/>
              </a:rPr>
            </a:br>
            <a:r>
              <a:rPr kumimoji="0" lang="en-US" altLang="en-US" sz="1200" b="0" i="0" u="none" strike="noStrike" cap="none" normalizeH="0" baseline="0">
                <a:ln>
                  <a:noFill/>
                </a:ln>
                <a:solidFill>
                  <a:srgbClr val="DFDFE0"/>
                </a:solidFill>
                <a:effectLst/>
                <a:latin typeface="Arial Unicode MS" panose="020B0604020202020204" pitchFamily="34" charset="-128"/>
              </a:rPr>
              <a:t>  </a:t>
            </a:r>
            <a:r>
              <a:rPr kumimoji="0" lang="en-US" altLang="en-US" sz="1200" b="0" i="0" u="none" strike="noStrike" cap="none" normalizeH="0" baseline="0" err="1">
                <a:ln>
                  <a:noFill/>
                </a:ln>
                <a:solidFill>
                  <a:srgbClr val="49B0CE"/>
                </a:solidFill>
                <a:effectLst/>
                <a:latin typeface="Arial Unicode MS" panose="020B0604020202020204" pitchFamily="34" charset="-128"/>
              </a:rPr>
              <a:t>repoGitBranch</a:t>
            </a:r>
            <a:r>
              <a:rPr kumimoji="0" lang="en-US" altLang="en-US" sz="1200" b="0" i="0" u="none" strike="noStrike" cap="none" normalizeH="0" baseline="0">
                <a:ln>
                  <a:noFill/>
                </a:ln>
                <a:solidFill>
                  <a:srgbClr val="DFDFE0"/>
                </a:solidFill>
                <a:effectLst/>
                <a:latin typeface="Arial Unicode MS" panose="020B0604020202020204" pitchFamily="34" charset="-128"/>
              </a:rPr>
              <a:t>: </a:t>
            </a:r>
            <a:r>
              <a:rPr kumimoji="0" lang="en-US" altLang="en-US" sz="1200" b="0" i="0" u="none" strike="noStrike" cap="none" normalizeH="0" baseline="0" err="1">
                <a:ln>
                  <a:noFill/>
                </a:ln>
                <a:solidFill>
                  <a:srgbClr val="FCFCFC"/>
                </a:solidFill>
                <a:effectLst/>
                <a:latin typeface="Arial Unicode MS" panose="020B0604020202020204" pitchFamily="34" charset="-128"/>
              </a:rPr>
              <a:t>repoAnalyzedGitBranch</a:t>
            </a:r>
            <a:r>
              <a:rPr kumimoji="0" lang="en-US" altLang="en-US" sz="1200" b="0" i="0" u="none" strike="noStrike" cap="none" normalizeH="0" baseline="0">
                <a:ln>
                  <a:noFill/>
                </a:ln>
                <a:solidFill>
                  <a:srgbClr val="DFDFE0"/>
                </a:solidFill>
                <a:effectLst/>
                <a:latin typeface="Arial Unicode MS" panose="020B0604020202020204" pitchFamily="34" charset="-128"/>
              </a:rPr>
              <a:t>,</a:t>
            </a:r>
            <a:br>
              <a:rPr kumimoji="0" lang="en-US" altLang="en-US" sz="1200" b="0" i="0" u="none" strike="noStrike" cap="none" normalizeH="0" baseline="0">
                <a:ln>
                  <a:noFill/>
                </a:ln>
                <a:solidFill>
                  <a:srgbClr val="DFDFE0"/>
                </a:solidFill>
                <a:effectLst/>
                <a:latin typeface="Arial Unicode MS" panose="020B0604020202020204" pitchFamily="34" charset="-128"/>
              </a:rPr>
            </a:br>
            <a:r>
              <a:rPr kumimoji="0" lang="en-US" altLang="en-US" sz="1200" b="0" i="0" u="none" strike="noStrike" cap="none" normalizeH="0" baseline="0">
                <a:ln>
                  <a:noFill/>
                </a:ln>
                <a:solidFill>
                  <a:srgbClr val="DFDFE0"/>
                </a:solidFill>
                <a:effectLst/>
                <a:latin typeface="Arial Unicode MS" panose="020B0604020202020204" pitchFamily="34" charset="-128"/>
              </a:rPr>
              <a:t>  </a:t>
            </a:r>
            <a:r>
              <a:rPr kumimoji="0" lang="en-US" altLang="en-US" sz="1200" b="0" i="0" u="none" strike="noStrike" cap="none" normalizeH="0" baseline="0">
                <a:ln>
                  <a:noFill/>
                </a:ln>
                <a:solidFill>
                  <a:srgbClr val="FCFCFC"/>
                </a:solidFill>
                <a:effectLst/>
                <a:latin typeface="Arial Unicode MS" panose="020B0604020202020204" pitchFamily="34" charset="-128"/>
              </a:rPr>
              <a:t>options</a:t>
            </a:r>
            <a:r>
              <a:rPr kumimoji="0" lang="en-US" altLang="en-US" sz="1200" b="0" i="0" u="none" strike="noStrike" cap="none" normalizeH="0" baseline="0">
                <a:ln>
                  <a:noFill/>
                </a:ln>
                <a:solidFill>
                  <a:srgbClr val="DFDFE0"/>
                </a:solidFill>
                <a:effectLst/>
                <a:latin typeface="Arial Unicode MS" panose="020B0604020202020204" pitchFamily="34" charset="-128"/>
              </a:rPr>
              <a:t>,</a:t>
            </a:r>
            <a:br>
              <a:rPr kumimoji="0" lang="en-US" altLang="en-US" sz="1200" b="0" i="0" u="none" strike="noStrike" cap="none" normalizeH="0" baseline="0">
                <a:ln>
                  <a:noFill/>
                </a:ln>
                <a:solidFill>
                  <a:srgbClr val="DFDFE0"/>
                </a:solidFill>
                <a:effectLst/>
                <a:latin typeface="Arial Unicode MS" panose="020B0604020202020204" pitchFamily="34" charset="-128"/>
              </a:rPr>
            </a:br>
            <a:r>
              <a:rPr kumimoji="0" lang="en-US" altLang="en-US" sz="1200" b="0" i="0" u="none" strike="noStrike" cap="none" normalizeH="0" baseline="0">
                <a:ln>
                  <a:noFill/>
                </a:ln>
                <a:solidFill>
                  <a:srgbClr val="DFDFE0"/>
                </a:solidFill>
                <a:effectLst/>
                <a:latin typeface="Arial Unicode MS" panose="020B0604020202020204" pitchFamily="34" charset="-128"/>
              </a:rPr>
              <a:t>});</a:t>
            </a:r>
            <a:br>
              <a:rPr kumimoji="0" lang="en-US" altLang="en-US" sz="1200" b="0" i="0" u="none" strike="noStrike" cap="none" normalizeH="0" baseline="0">
                <a:ln>
                  <a:noFill/>
                </a:ln>
                <a:solidFill>
                  <a:srgbClr val="DFDFE0"/>
                </a:solidFill>
                <a:effectLst/>
                <a:latin typeface="Arial Unicode MS" panose="020B0604020202020204" pitchFamily="34" charset="-128"/>
              </a:rPr>
            </a:br>
            <a:br>
              <a:rPr kumimoji="0" lang="en-US" altLang="en-US" sz="1200" b="0" i="0" u="none" strike="noStrike" cap="none" normalizeH="0" baseline="0">
                <a:ln>
                  <a:noFill/>
                </a:ln>
                <a:solidFill>
                  <a:srgbClr val="DFDFE0"/>
                </a:solidFill>
                <a:effectLst/>
                <a:latin typeface="Arial Unicode MS" panose="020B0604020202020204" pitchFamily="34" charset="-128"/>
              </a:rPr>
            </a:br>
            <a:r>
              <a:rPr kumimoji="0" lang="en-US" altLang="en-US" sz="1200" b="1" i="0" u="none" strike="noStrike" cap="none" normalizeH="0" baseline="0">
                <a:ln>
                  <a:noFill/>
                </a:ln>
                <a:solidFill>
                  <a:srgbClr val="F97BB0"/>
                </a:solidFill>
                <a:effectLst/>
                <a:latin typeface="Arial Unicode MS" panose="020B0604020202020204" pitchFamily="34" charset="-128"/>
              </a:rPr>
              <a:t>const </a:t>
            </a:r>
            <a:r>
              <a:rPr kumimoji="0" lang="en-US" altLang="en-US" sz="1200" b="0" i="0" u="none" strike="noStrike" cap="none" normalizeH="0" baseline="0">
                <a:ln>
                  <a:noFill/>
                </a:ln>
                <a:solidFill>
                  <a:srgbClr val="FCFCFC"/>
                </a:solidFill>
                <a:effectLst/>
                <a:latin typeface="Arial Unicode MS" panose="020B0604020202020204" pitchFamily="34" charset="-128"/>
              </a:rPr>
              <a:t>backend </a:t>
            </a:r>
            <a:r>
              <a:rPr kumimoji="0" lang="en-US" altLang="en-US" sz="1200" b="0" i="0" u="none" strike="noStrike" cap="none" normalizeH="0" baseline="0">
                <a:ln>
                  <a:noFill/>
                </a:ln>
                <a:solidFill>
                  <a:srgbClr val="DFDFE0"/>
                </a:solidFill>
                <a:effectLst/>
                <a:latin typeface="Arial Unicode MS" panose="020B0604020202020204" pitchFamily="34" charset="-128"/>
              </a:rPr>
              <a:t>= </a:t>
            </a:r>
            <a:r>
              <a:rPr kumimoji="0" lang="en-US" altLang="en-US" sz="1200" b="0" i="0" u="none" strike="noStrike" cap="none" normalizeH="0" baseline="0" err="1">
                <a:ln>
                  <a:noFill/>
                </a:ln>
                <a:solidFill>
                  <a:srgbClr val="75C2B3"/>
                </a:solidFill>
                <a:effectLst/>
                <a:latin typeface="Arial Unicode MS" panose="020B0604020202020204" pitchFamily="34" charset="-128"/>
              </a:rPr>
              <a:t>buildBackend</a:t>
            </a:r>
            <a:r>
              <a:rPr kumimoji="0" lang="en-US" altLang="en-US" sz="1200" b="0" i="0" u="none" strike="noStrike" cap="none" normalizeH="0" baseline="0">
                <a:ln>
                  <a:noFill/>
                </a:ln>
                <a:solidFill>
                  <a:srgbClr val="DFDFE0"/>
                </a:solidFill>
                <a:effectLst/>
                <a:latin typeface="Arial Unicode MS" panose="020B0604020202020204" pitchFamily="34" charset="-128"/>
              </a:rPr>
              <a:t>({</a:t>
            </a:r>
            <a:br>
              <a:rPr kumimoji="0" lang="en-US" altLang="en-US" sz="1200" b="0" i="0" u="none" strike="noStrike" cap="none" normalizeH="0" baseline="0">
                <a:ln>
                  <a:noFill/>
                </a:ln>
                <a:solidFill>
                  <a:srgbClr val="DFDFE0"/>
                </a:solidFill>
                <a:effectLst/>
                <a:latin typeface="Arial Unicode MS" panose="020B0604020202020204" pitchFamily="34" charset="-128"/>
              </a:rPr>
            </a:br>
            <a:r>
              <a:rPr kumimoji="0" lang="en-US" altLang="en-US" sz="1200" b="0" i="0" u="none" strike="noStrike" cap="none" normalizeH="0" baseline="0">
                <a:ln>
                  <a:noFill/>
                </a:ln>
                <a:solidFill>
                  <a:srgbClr val="DFDFE0"/>
                </a:solidFill>
                <a:effectLst/>
                <a:latin typeface="Arial Unicode MS" panose="020B0604020202020204" pitchFamily="34" charset="-128"/>
              </a:rPr>
              <a:t>  </a:t>
            </a:r>
            <a:r>
              <a:rPr kumimoji="0" lang="en-US" altLang="en-US" sz="1200" b="0" i="0" u="none" strike="noStrike" cap="none" normalizeH="0" baseline="0" err="1">
                <a:ln>
                  <a:noFill/>
                </a:ln>
                <a:solidFill>
                  <a:srgbClr val="FCFCFC"/>
                </a:solidFill>
                <a:effectLst/>
                <a:latin typeface="Arial Unicode MS" panose="020B0604020202020204" pitchFamily="34" charset="-128"/>
              </a:rPr>
              <a:t>repoOwner</a:t>
            </a:r>
            <a:r>
              <a:rPr kumimoji="0" lang="en-US" altLang="en-US" sz="1200" b="0" i="0" u="none" strike="noStrike" cap="none" normalizeH="0" baseline="0">
                <a:ln>
                  <a:noFill/>
                </a:ln>
                <a:solidFill>
                  <a:srgbClr val="DFDFE0"/>
                </a:solidFill>
                <a:effectLst/>
                <a:latin typeface="Arial Unicode MS" panose="020B0604020202020204" pitchFamily="34" charset="-128"/>
              </a:rPr>
              <a:t>,</a:t>
            </a:r>
            <a:br>
              <a:rPr kumimoji="0" lang="en-US" altLang="en-US" sz="1200" b="0" i="0" u="none" strike="noStrike" cap="none" normalizeH="0" baseline="0">
                <a:ln>
                  <a:noFill/>
                </a:ln>
                <a:solidFill>
                  <a:srgbClr val="DFDFE0"/>
                </a:solidFill>
                <a:effectLst/>
                <a:latin typeface="Arial Unicode MS" panose="020B0604020202020204" pitchFamily="34" charset="-128"/>
              </a:rPr>
            </a:br>
            <a:r>
              <a:rPr kumimoji="0" lang="en-US" altLang="en-US" sz="1200" b="0" i="0" u="none" strike="noStrike" cap="none" normalizeH="0" baseline="0">
                <a:ln>
                  <a:noFill/>
                </a:ln>
                <a:solidFill>
                  <a:srgbClr val="DFDFE0"/>
                </a:solidFill>
                <a:effectLst/>
                <a:latin typeface="Arial Unicode MS" panose="020B0604020202020204" pitchFamily="34" charset="-128"/>
              </a:rPr>
              <a:t>  </a:t>
            </a:r>
            <a:r>
              <a:rPr kumimoji="0" lang="en-US" altLang="en-US" sz="1200" b="0" i="0" u="none" strike="noStrike" cap="none" normalizeH="0" baseline="0" err="1">
                <a:ln>
                  <a:noFill/>
                </a:ln>
                <a:solidFill>
                  <a:srgbClr val="FCFCFC"/>
                </a:solidFill>
                <a:effectLst/>
                <a:latin typeface="Arial Unicode MS" panose="020B0604020202020204" pitchFamily="34" charset="-128"/>
              </a:rPr>
              <a:t>repoName</a:t>
            </a:r>
            <a:r>
              <a:rPr kumimoji="0" lang="en-US" altLang="en-US" sz="1200" b="0" i="0" u="none" strike="noStrike" cap="none" normalizeH="0" baseline="0">
                <a:ln>
                  <a:noFill/>
                </a:ln>
                <a:solidFill>
                  <a:srgbClr val="DFDFE0"/>
                </a:solidFill>
                <a:effectLst/>
                <a:latin typeface="Arial Unicode MS" panose="020B0604020202020204" pitchFamily="34" charset="-128"/>
              </a:rPr>
              <a:t>,</a:t>
            </a:r>
            <a:br>
              <a:rPr kumimoji="0" lang="en-US" altLang="en-US" sz="1200" b="0" i="0" u="none" strike="noStrike" cap="none" normalizeH="0" baseline="0">
                <a:ln>
                  <a:noFill/>
                </a:ln>
                <a:solidFill>
                  <a:srgbClr val="DFDFE0"/>
                </a:solidFill>
                <a:effectLst/>
                <a:latin typeface="Arial Unicode MS" panose="020B0604020202020204" pitchFamily="34" charset="-128"/>
              </a:rPr>
            </a:br>
            <a:r>
              <a:rPr kumimoji="0" lang="en-US" altLang="en-US" sz="1200" b="0" i="0" u="none" strike="noStrike" cap="none" normalizeH="0" baseline="0">
                <a:ln>
                  <a:noFill/>
                </a:ln>
                <a:solidFill>
                  <a:srgbClr val="DFDFE0"/>
                </a:solidFill>
                <a:effectLst/>
                <a:latin typeface="Arial Unicode MS" panose="020B0604020202020204" pitchFamily="34" charset="-128"/>
              </a:rPr>
              <a:t>  </a:t>
            </a:r>
            <a:r>
              <a:rPr kumimoji="0" lang="en-US" altLang="en-US" sz="1200" b="0" i="0" u="none" strike="noStrike" cap="none" normalizeH="0" baseline="0" err="1">
                <a:ln>
                  <a:noFill/>
                </a:ln>
                <a:solidFill>
                  <a:srgbClr val="49B0CE"/>
                </a:solidFill>
                <a:effectLst/>
                <a:latin typeface="Arial Unicode MS" panose="020B0604020202020204" pitchFamily="34" charset="-128"/>
              </a:rPr>
              <a:t>repoGitBranch</a:t>
            </a:r>
            <a:r>
              <a:rPr kumimoji="0" lang="en-US" altLang="en-US" sz="1200" b="0" i="0" u="none" strike="noStrike" cap="none" normalizeH="0" baseline="0">
                <a:ln>
                  <a:noFill/>
                </a:ln>
                <a:solidFill>
                  <a:srgbClr val="DFDFE0"/>
                </a:solidFill>
                <a:effectLst/>
                <a:latin typeface="Arial Unicode MS" panose="020B0604020202020204" pitchFamily="34" charset="-128"/>
              </a:rPr>
              <a:t>: </a:t>
            </a:r>
            <a:r>
              <a:rPr kumimoji="0" lang="en-US" altLang="en-US" sz="1200" b="0" i="0" u="none" strike="noStrike" cap="none" normalizeH="0" baseline="0" err="1">
                <a:ln>
                  <a:noFill/>
                </a:ln>
                <a:solidFill>
                  <a:srgbClr val="FCFCFC"/>
                </a:solidFill>
                <a:effectLst/>
                <a:latin typeface="Arial Unicode MS" panose="020B0604020202020204" pitchFamily="34" charset="-128"/>
              </a:rPr>
              <a:t>repoAnalyzedGitBranch</a:t>
            </a:r>
            <a:r>
              <a:rPr kumimoji="0" lang="en-US" altLang="en-US" sz="1200" b="0" i="0" u="none" strike="noStrike" cap="none" normalizeH="0" baseline="0">
                <a:ln>
                  <a:noFill/>
                </a:ln>
                <a:solidFill>
                  <a:srgbClr val="DFDFE0"/>
                </a:solidFill>
                <a:effectLst/>
                <a:latin typeface="Arial Unicode MS" panose="020B0604020202020204" pitchFamily="34" charset="-128"/>
              </a:rPr>
              <a:t>,</a:t>
            </a:r>
            <a:br>
              <a:rPr kumimoji="0" lang="en-US" altLang="en-US" sz="1200" b="0" i="0" u="none" strike="noStrike" cap="none" normalizeH="0" baseline="0">
                <a:ln>
                  <a:noFill/>
                </a:ln>
                <a:solidFill>
                  <a:srgbClr val="DFDFE0"/>
                </a:solidFill>
                <a:effectLst/>
                <a:latin typeface="Arial Unicode MS" panose="020B0604020202020204" pitchFamily="34" charset="-128"/>
              </a:rPr>
            </a:br>
            <a:r>
              <a:rPr kumimoji="0" lang="en-US" altLang="en-US" sz="1200" b="0" i="0" u="none" strike="noStrike" cap="none" normalizeH="0" baseline="0">
                <a:ln>
                  <a:noFill/>
                </a:ln>
                <a:solidFill>
                  <a:srgbClr val="DFDFE0"/>
                </a:solidFill>
                <a:effectLst/>
                <a:latin typeface="Arial Unicode MS" panose="020B0604020202020204" pitchFamily="34" charset="-128"/>
              </a:rPr>
              <a:t>  </a:t>
            </a:r>
            <a:r>
              <a:rPr kumimoji="0" lang="en-US" altLang="en-US" sz="1200" b="0" i="0" u="none" strike="noStrike" cap="none" normalizeH="0" baseline="0" err="1">
                <a:ln>
                  <a:noFill/>
                </a:ln>
                <a:solidFill>
                  <a:srgbClr val="FCFCFC"/>
                </a:solidFill>
                <a:effectLst/>
                <a:latin typeface="Arial Unicode MS" panose="020B0604020202020204" pitchFamily="34" charset="-128"/>
              </a:rPr>
              <a:t>repoGithubWebUrl</a:t>
            </a:r>
            <a:r>
              <a:rPr kumimoji="0" lang="en-US" altLang="en-US" sz="1200" b="0" i="0" u="none" strike="noStrike" cap="none" normalizeH="0" baseline="0">
                <a:ln>
                  <a:noFill/>
                </a:ln>
                <a:solidFill>
                  <a:srgbClr val="DFDFE0"/>
                </a:solidFill>
                <a:effectLst/>
                <a:latin typeface="Arial Unicode MS" panose="020B0604020202020204" pitchFamily="34" charset="-128"/>
              </a:rPr>
              <a:t>,</a:t>
            </a:r>
            <a:br>
              <a:rPr kumimoji="0" lang="en-US" altLang="en-US" sz="1200" b="0" i="0" u="none" strike="noStrike" cap="none" normalizeH="0" baseline="0">
                <a:ln>
                  <a:noFill/>
                </a:ln>
                <a:solidFill>
                  <a:srgbClr val="DFDFE0"/>
                </a:solidFill>
                <a:effectLst/>
                <a:latin typeface="Arial Unicode MS" panose="020B0604020202020204" pitchFamily="34" charset="-128"/>
              </a:rPr>
            </a:br>
            <a:r>
              <a:rPr kumimoji="0" lang="en-US" altLang="en-US" sz="1200" b="0" i="0" u="none" strike="noStrike" cap="none" normalizeH="0" baseline="0">
                <a:ln>
                  <a:noFill/>
                </a:ln>
                <a:solidFill>
                  <a:srgbClr val="DFDFE0"/>
                </a:solidFill>
                <a:effectLst/>
                <a:latin typeface="Arial Unicode MS" panose="020B0604020202020204" pitchFamily="34" charset="-128"/>
              </a:rPr>
              <a:t>  </a:t>
            </a:r>
            <a:r>
              <a:rPr kumimoji="0" lang="en-US" altLang="en-US" sz="1200" b="0" i="0" u="none" strike="noStrike" cap="none" normalizeH="0" baseline="0">
                <a:ln>
                  <a:noFill/>
                </a:ln>
                <a:solidFill>
                  <a:srgbClr val="FCFCFC"/>
                </a:solidFill>
                <a:effectLst/>
                <a:latin typeface="Arial Unicode MS" panose="020B0604020202020204" pitchFamily="34" charset="-128"/>
              </a:rPr>
              <a:t>options</a:t>
            </a:r>
            <a:r>
              <a:rPr kumimoji="0" lang="en-US" altLang="en-US" sz="1200" b="0" i="0" u="none" strike="noStrike" cap="none" normalizeH="0" baseline="0">
                <a:ln>
                  <a:noFill/>
                </a:ln>
                <a:solidFill>
                  <a:srgbClr val="DFDFE0"/>
                </a:solidFill>
                <a:effectLst/>
                <a:latin typeface="Arial Unicode MS" panose="020B0604020202020204" pitchFamily="34" charset="-128"/>
              </a:rPr>
              <a:t>,</a:t>
            </a:r>
            <a:br>
              <a:rPr kumimoji="0" lang="en-US" altLang="en-US" sz="1200" b="0" i="0" u="none" strike="noStrike" cap="none" normalizeH="0" baseline="0">
                <a:ln>
                  <a:noFill/>
                </a:ln>
                <a:solidFill>
                  <a:srgbClr val="DFDFE0"/>
                </a:solidFill>
                <a:effectLst/>
                <a:latin typeface="Arial Unicode MS" panose="020B0604020202020204" pitchFamily="34" charset="-128"/>
              </a:rPr>
            </a:br>
            <a:r>
              <a:rPr kumimoji="0" lang="en-US" altLang="en-US" sz="1200" b="0" i="0" u="none" strike="noStrike" cap="none" normalizeH="0" baseline="0">
                <a:ln>
                  <a:noFill/>
                </a:ln>
                <a:solidFill>
                  <a:srgbClr val="DFDFE0"/>
                </a:solidFill>
                <a:effectLst/>
                <a:latin typeface="Arial Unicode MS" panose="020B0604020202020204" pitchFamily="34" charset="-128"/>
              </a:rPr>
              <a:t>});</a:t>
            </a:r>
            <a:br>
              <a:rPr kumimoji="0" lang="en-US" altLang="en-US" sz="1200" b="0" i="0" u="none" strike="noStrike" cap="none" normalizeH="0" baseline="0">
                <a:ln>
                  <a:noFill/>
                </a:ln>
                <a:solidFill>
                  <a:srgbClr val="DFDFE0"/>
                </a:solidFill>
                <a:effectLst/>
                <a:latin typeface="Arial Unicode MS" panose="020B0604020202020204" pitchFamily="34" charset="-128"/>
              </a:rPr>
            </a:br>
            <a:br>
              <a:rPr kumimoji="0" lang="en-US" altLang="en-US" sz="1200" b="0" i="0" u="none" strike="noStrike" cap="none" normalizeH="0" baseline="0">
                <a:ln>
                  <a:noFill/>
                </a:ln>
                <a:solidFill>
                  <a:srgbClr val="DFDFE0"/>
                </a:solidFill>
                <a:effectLst/>
                <a:latin typeface="Arial Unicode MS" panose="020B0604020202020204" pitchFamily="34" charset="-128"/>
              </a:rPr>
            </a:br>
            <a:r>
              <a:rPr kumimoji="0" lang="en-US" altLang="en-US" sz="1200" b="1" i="0" u="none" strike="noStrike" cap="none" normalizeH="0" baseline="0">
                <a:ln>
                  <a:noFill/>
                </a:ln>
                <a:solidFill>
                  <a:srgbClr val="F97BB0"/>
                </a:solidFill>
                <a:effectLst/>
                <a:latin typeface="Arial Unicode MS" panose="020B0604020202020204" pitchFamily="34" charset="-128"/>
              </a:rPr>
              <a:t>const </a:t>
            </a:r>
            <a:r>
              <a:rPr kumimoji="0" lang="en-US" altLang="en-US" sz="1200" b="0" i="0" u="none" strike="noStrike" cap="none" normalizeH="0" baseline="0">
                <a:ln>
                  <a:noFill/>
                </a:ln>
                <a:solidFill>
                  <a:srgbClr val="FCFCFC"/>
                </a:solidFill>
                <a:effectLst/>
                <a:latin typeface="Arial Unicode MS" panose="020B0604020202020204" pitchFamily="34" charset="-128"/>
              </a:rPr>
              <a:t>dependencies </a:t>
            </a:r>
            <a:r>
              <a:rPr kumimoji="0" lang="en-US" altLang="en-US" sz="1200" b="0" i="0" u="none" strike="noStrike" cap="none" normalizeH="0" baseline="0">
                <a:ln>
                  <a:noFill/>
                </a:ln>
                <a:solidFill>
                  <a:srgbClr val="DFDFE0"/>
                </a:solidFill>
                <a:effectLst/>
                <a:latin typeface="Arial Unicode MS" panose="020B0604020202020204" pitchFamily="34" charset="-128"/>
              </a:rPr>
              <a:t>= [</a:t>
            </a:r>
            <a:br>
              <a:rPr kumimoji="0" lang="en-US" altLang="en-US" sz="1200" b="0" i="0" u="none" strike="noStrike" cap="none" normalizeH="0" baseline="0">
                <a:ln>
                  <a:noFill/>
                </a:ln>
                <a:solidFill>
                  <a:srgbClr val="DFDFE0"/>
                </a:solidFill>
                <a:effectLst/>
                <a:latin typeface="Arial Unicode MS" panose="020B0604020202020204" pitchFamily="34" charset="-128"/>
              </a:rPr>
            </a:br>
            <a:r>
              <a:rPr kumimoji="0" lang="en-US" altLang="en-US" sz="1200" b="0" i="0" u="none" strike="noStrike" cap="none" normalizeH="0" baseline="0">
                <a:ln>
                  <a:noFill/>
                </a:ln>
                <a:solidFill>
                  <a:srgbClr val="DFDFE0"/>
                </a:solidFill>
                <a:effectLst/>
                <a:latin typeface="Arial Unicode MS" panose="020B0604020202020204" pitchFamily="34" charset="-128"/>
              </a:rPr>
              <a:t>  ...(</a:t>
            </a:r>
            <a:r>
              <a:rPr kumimoji="0" lang="en-US" altLang="en-US" sz="1200" b="0" i="0" u="none" strike="noStrike" cap="none" normalizeH="0" baseline="0" err="1">
                <a:ln>
                  <a:noFill/>
                </a:ln>
                <a:solidFill>
                  <a:srgbClr val="FCFCFC"/>
                </a:solidFill>
                <a:effectLst/>
                <a:latin typeface="Arial Unicode MS" panose="020B0604020202020204" pitchFamily="34" charset="-128"/>
              </a:rPr>
              <a:t>frontend</a:t>
            </a:r>
            <a:r>
              <a:rPr kumimoji="0" lang="en-US" altLang="en-US" sz="1200" b="0" i="0" u="none" strike="noStrike" cap="none" normalizeH="0" baseline="0" err="1">
                <a:ln>
                  <a:noFill/>
                </a:ln>
                <a:solidFill>
                  <a:srgbClr val="DFDFE0"/>
                </a:solidFill>
                <a:effectLst/>
                <a:latin typeface="Arial Unicode MS" panose="020B0604020202020204" pitchFamily="34" charset="-128"/>
              </a:rPr>
              <a:t>?.dependencies</a:t>
            </a:r>
            <a:r>
              <a:rPr kumimoji="0" lang="en-US" altLang="en-US" sz="1200" b="0" i="0" u="none" strike="noStrike" cap="none" normalizeH="0" baseline="0">
                <a:ln>
                  <a:noFill/>
                </a:ln>
                <a:solidFill>
                  <a:srgbClr val="DFDFE0"/>
                </a:solidFill>
                <a:effectLst/>
                <a:latin typeface="Arial Unicode MS" panose="020B0604020202020204" pitchFamily="34" charset="-128"/>
              </a:rPr>
              <a:t> || []),</a:t>
            </a:r>
            <a:br>
              <a:rPr kumimoji="0" lang="en-US" altLang="en-US" sz="1200" b="0" i="0" u="none" strike="noStrike" cap="none" normalizeH="0" baseline="0">
                <a:ln>
                  <a:noFill/>
                </a:ln>
                <a:solidFill>
                  <a:srgbClr val="DFDFE0"/>
                </a:solidFill>
                <a:effectLst/>
                <a:latin typeface="Arial Unicode MS" panose="020B0604020202020204" pitchFamily="34" charset="-128"/>
              </a:rPr>
            </a:br>
            <a:r>
              <a:rPr kumimoji="0" lang="en-US" altLang="en-US" sz="1200" b="0" i="0" u="none" strike="noStrike" cap="none" normalizeH="0" baseline="0">
                <a:ln>
                  <a:noFill/>
                </a:ln>
                <a:solidFill>
                  <a:srgbClr val="DFDFE0"/>
                </a:solidFill>
                <a:effectLst/>
                <a:latin typeface="Arial Unicode MS" panose="020B0604020202020204" pitchFamily="34" charset="-128"/>
              </a:rPr>
              <a:t>  ...(</a:t>
            </a:r>
            <a:r>
              <a:rPr kumimoji="0" lang="en-US" altLang="en-US" sz="1200" b="0" i="0" u="none" strike="noStrike" cap="none" normalizeH="0" baseline="0" err="1">
                <a:ln>
                  <a:noFill/>
                </a:ln>
                <a:solidFill>
                  <a:srgbClr val="FCFCFC"/>
                </a:solidFill>
                <a:effectLst/>
                <a:latin typeface="Arial Unicode MS" panose="020B0604020202020204" pitchFamily="34" charset="-128"/>
              </a:rPr>
              <a:t>backend</a:t>
            </a:r>
            <a:r>
              <a:rPr kumimoji="0" lang="en-US" altLang="en-US" sz="1200" b="0" i="0" u="none" strike="noStrike" cap="none" normalizeH="0" baseline="0" err="1">
                <a:ln>
                  <a:noFill/>
                </a:ln>
                <a:solidFill>
                  <a:srgbClr val="DFDFE0"/>
                </a:solidFill>
                <a:effectLst/>
                <a:latin typeface="Arial Unicode MS" panose="020B0604020202020204" pitchFamily="34" charset="-128"/>
              </a:rPr>
              <a:t>?.dependencies</a:t>
            </a:r>
            <a:r>
              <a:rPr kumimoji="0" lang="en-US" altLang="en-US" sz="1200" b="0" i="0" u="none" strike="noStrike" cap="none" normalizeH="0" baseline="0">
                <a:ln>
                  <a:noFill/>
                </a:ln>
                <a:solidFill>
                  <a:srgbClr val="DFDFE0"/>
                </a:solidFill>
                <a:effectLst/>
                <a:latin typeface="Arial Unicode MS" panose="020B0604020202020204" pitchFamily="34" charset="-128"/>
              </a:rPr>
              <a:t> || []),</a:t>
            </a:r>
            <a:br>
              <a:rPr kumimoji="0" lang="en-US" altLang="en-US" sz="1200" b="0" i="0" u="none" strike="noStrike" cap="none" normalizeH="0" baseline="0">
                <a:ln>
                  <a:noFill/>
                </a:ln>
                <a:solidFill>
                  <a:srgbClr val="DFDFE0"/>
                </a:solidFill>
                <a:effectLst/>
                <a:latin typeface="Arial Unicode MS" panose="020B0604020202020204" pitchFamily="34" charset="-128"/>
              </a:rPr>
            </a:br>
            <a:r>
              <a:rPr kumimoji="0" lang="en-US" altLang="en-US" sz="1200" b="0" i="0" u="none" strike="noStrike" cap="none" normalizeH="0" baseline="0">
                <a:ln>
                  <a:noFill/>
                </a:ln>
                <a:solidFill>
                  <a:srgbClr val="DFDFE0"/>
                </a:solidFill>
                <a:effectLst/>
                <a:latin typeface="Arial Unicode MS" panose="020B0604020202020204" pitchFamily="34" charset="-128"/>
              </a:rPr>
              <a:t>];</a:t>
            </a:r>
            <a:br>
              <a:rPr kumimoji="0" lang="en-US" altLang="en-US" sz="1200" b="0" i="0" u="none" strike="noStrike" cap="none" normalizeH="0" baseline="0">
                <a:ln>
                  <a:noFill/>
                </a:ln>
                <a:solidFill>
                  <a:srgbClr val="DFDFE0"/>
                </a:solidFill>
                <a:effectLst/>
                <a:latin typeface="Arial Unicode MS" panose="020B0604020202020204" pitchFamily="34" charset="-128"/>
              </a:rPr>
            </a:br>
            <a:br>
              <a:rPr kumimoji="0" lang="en-US" altLang="en-US" sz="1200" b="0" i="0" u="none" strike="noStrike" cap="none" normalizeH="0" baseline="0">
                <a:ln>
                  <a:noFill/>
                </a:ln>
                <a:solidFill>
                  <a:srgbClr val="DFDFE0"/>
                </a:solidFill>
                <a:effectLst/>
                <a:latin typeface="Arial Unicode MS" panose="020B0604020202020204" pitchFamily="34" charset="-128"/>
              </a:rPr>
            </a:br>
            <a:r>
              <a:rPr kumimoji="0" lang="en-US" altLang="en-US" sz="1200" b="1" i="0" u="none" strike="noStrike" cap="none" normalizeH="0" baseline="0">
                <a:ln>
                  <a:noFill/>
                </a:ln>
                <a:solidFill>
                  <a:srgbClr val="F97BB0"/>
                </a:solidFill>
                <a:effectLst/>
                <a:latin typeface="Arial Unicode MS" panose="020B0604020202020204" pitchFamily="34" charset="-128"/>
              </a:rPr>
              <a:t>const </a:t>
            </a:r>
            <a:r>
              <a:rPr kumimoji="0" lang="en-US" altLang="en-US" sz="1200" b="0" i="0" u="none" strike="noStrike" cap="none" normalizeH="0" baseline="0" err="1">
                <a:ln>
                  <a:noFill/>
                </a:ln>
                <a:solidFill>
                  <a:srgbClr val="FCFCFC"/>
                </a:solidFill>
                <a:effectLst/>
                <a:latin typeface="Arial Unicode MS" panose="020B0604020202020204" pitchFamily="34" charset="-128"/>
              </a:rPr>
              <a:t>modulesKeywords</a:t>
            </a:r>
            <a:r>
              <a:rPr kumimoji="0" lang="en-US" altLang="en-US" sz="1200" b="0" i="0" u="none" strike="noStrike" cap="none" normalizeH="0" baseline="0">
                <a:ln>
                  <a:noFill/>
                </a:ln>
                <a:solidFill>
                  <a:srgbClr val="FCFCFC"/>
                </a:solidFill>
                <a:effectLst/>
                <a:latin typeface="Arial Unicode MS" panose="020B0604020202020204" pitchFamily="34" charset="-128"/>
              </a:rPr>
              <a:t> </a:t>
            </a:r>
            <a:r>
              <a:rPr kumimoji="0" lang="en-US" altLang="en-US" sz="1200" b="0" i="0" u="none" strike="noStrike" cap="none" normalizeH="0" baseline="0">
                <a:ln>
                  <a:noFill/>
                </a:ln>
                <a:solidFill>
                  <a:srgbClr val="DFDFE0"/>
                </a:solidFill>
                <a:effectLst/>
                <a:latin typeface="Arial Unicode MS" panose="020B0604020202020204" pitchFamily="34" charset="-128"/>
              </a:rPr>
              <a:t>= [</a:t>
            </a:r>
            <a:br>
              <a:rPr kumimoji="0" lang="en-US" altLang="en-US" sz="1200" b="0" i="0" u="none" strike="noStrike" cap="none" normalizeH="0" baseline="0">
                <a:ln>
                  <a:noFill/>
                </a:ln>
                <a:solidFill>
                  <a:srgbClr val="DFDFE0"/>
                </a:solidFill>
                <a:effectLst/>
                <a:latin typeface="Arial Unicode MS" panose="020B0604020202020204" pitchFamily="34" charset="-128"/>
              </a:rPr>
            </a:br>
            <a:r>
              <a:rPr kumimoji="0" lang="en-US" altLang="en-US" sz="1200" b="0" i="0" u="none" strike="noStrike" cap="none" normalizeH="0" baseline="0">
                <a:ln>
                  <a:noFill/>
                </a:ln>
                <a:solidFill>
                  <a:srgbClr val="DFDFE0"/>
                </a:solidFill>
                <a:effectLst/>
                <a:latin typeface="Arial Unicode MS" panose="020B0604020202020204" pitchFamily="34" charset="-128"/>
              </a:rPr>
              <a:t>  ...(</a:t>
            </a:r>
            <a:r>
              <a:rPr kumimoji="0" lang="en-US" altLang="en-US" sz="1200" b="0" i="0" u="none" strike="noStrike" cap="none" normalizeH="0" baseline="0" err="1">
                <a:ln>
                  <a:noFill/>
                </a:ln>
                <a:solidFill>
                  <a:srgbClr val="FCFCFC"/>
                </a:solidFill>
                <a:effectLst/>
                <a:latin typeface="Arial Unicode MS" panose="020B0604020202020204" pitchFamily="34" charset="-128"/>
              </a:rPr>
              <a:t>frontend</a:t>
            </a:r>
            <a:r>
              <a:rPr kumimoji="0" lang="en-US" altLang="en-US" sz="1200" b="0" i="0" u="none" strike="noStrike" cap="none" normalizeH="0" baseline="0" err="1">
                <a:ln>
                  <a:noFill/>
                </a:ln>
                <a:solidFill>
                  <a:srgbClr val="DFDFE0"/>
                </a:solidFill>
                <a:effectLst/>
                <a:latin typeface="Arial Unicode MS" panose="020B0604020202020204" pitchFamily="34" charset="-128"/>
              </a:rPr>
              <a:t>?.keywords</a:t>
            </a:r>
            <a:r>
              <a:rPr kumimoji="0" lang="en-US" altLang="en-US" sz="1200" b="0" i="0" u="none" strike="noStrike" cap="none" normalizeH="0" baseline="0">
                <a:ln>
                  <a:noFill/>
                </a:ln>
                <a:solidFill>
                  <a:srgbClr val="DFDFE0"/>
                </a:solidFill>
                <a:effectLst/>
                <a:latin typeface="Arial Unicode MS" panose="020B0604020202020204" pitchFamily="34" charset="-128"/>
              </a:rPr>
              <a:t> || []),</a:t>
            </a:r>
            <a:br>
              <a:rPr kumimoji="0" lang="en-US" altLang="en-US" sz="1200" b="0" i="0" u="none" strike="noStrike" cap="none" normalizeH="0" baseline="0">
                <a:ln>
                  <a:noFill/>
                </a:ln>
                <a:solidFill>
                  <a:srgbClr val="DFDFE0"/>
                </a:solidFill>
                <a:effectLst/>
                <a:latin typeface="Arial Unicode MS" panose="020B0604020202020204" pitchFamily="34" charset="-128"/>
              </a:rPr>
            </a:br>
            <a:r>
              <a:rPr kumimoji="0" lang="en-US" altLang="en-US" sz="1200" b="0" i="0" u="none" strike="noStrike" cap="none" normalizeH="0" baseline="0">
                <a:ln>
                  <a:noFill/>
                </a:ln>
                <a:solidFill>
                  <a:srgbClr val="DFDFE0"/>
                </a:solidFill>
                <a:effectLst/>
                <a:latin typeface="Arial Unicode MS" panose="020B0604020202020204" pitchFamily="34" charset="-128"/>
              </a:rPr>
              <a:t>  ...(</a:t>
            </a:r>
            <a:r>
              <a:rPr kumimoji="0" lang="en-US" altLang="en-US" sz="1200" b="0" i="0" u="none" strike="noStrike" cap="none" normalizeH="0" baseline="0" err="1">
                <a:ln>
                  <a:noFill/>
                </a:ln>
                <a:solidFill>
                  <a:srgbClr val="FCFCFC"/>
                </a:solidFill>
                <a:effectLst/>
                <a:latin typeface="Arial Unicode MS" panose="020B0604020202020204" pitchFamily="34" charset="-128"/>
              </a:rPr>
              <a:t>backend</a:t>
            </a:r>
            <a:r>
              <a:rPr kumimoji="0" lang="en-US" altLang="en-US" sz="1200" b="0" i="0" u="none" strike="noStrike" cap="none" normalizeH="0" baseline="0" err="1">
                <a:ln>
                  <a:noFill/>
                </a:ln>
                <a:solidFill>
                  <a:srgbClr val="DFDFE0"/>
                </a:solidFill>
                <a:effectLst/>
                <a:latin typeface="Arial Unicode MS" panose="020B0604020202020204" pitchFamily="34" charset="-128"/>
              </a:rPr>
              <a:t>?.keywords</a:t>
            </a:r>
            <a:r>
              <a:rPr kumimoji="0" lang="en-US" altLang="en-US" sz="1200" b="0" i="0" u="none" strike="noStrike" cap="none" normalizeH="0" baseline="0">
                <a:ln>
                  <a:noFill/>
                </a:ln>
                <a:solidFill>
                  <a:srgbClr val="DFDFE0"/>
                </a:solidFill>
                <a:effectLst/>
                <a:latin typeface="Arial Unicode MS" panose="020B0604020202020204" pitchFamily="34" charset="-128"/>
              </a:rPr>
              <a:t> || []),</a:t>
            </a:r>
            <a:br>
              <a:rPr kumimoji="0" lang="en-US" altLang="en-US" sz="1200" b="0" i="0" u="none" strike="noStrike" cap="none" normalizeH="0" baseline="0">
                <a:ln>
                  <a:noFill/>
                </a:ln>
                <a:solidFill>
                  <a:srgbClr val="DFDFE0"/>
                </a:solidFill>
                <a:effectLst/>
                <a:latin typeface="Arial Unicode MS" panose="020B0604020202020204" pitchFamily="34" charset="-128"/>
              </a:rPr>
            </a:br>
            <a:r>
              <a:rPr kumimoji="0" lang="en-US" altLang="en-US" sz="1200" b="0" i="0" u="none" strike="noStrike" cap="none" normalizeH="0" baseline="0">
                <a:ln>
                  <a:noFill/>
                </a:ln>
                <a:solidFill>
                  <a:srgbClr val="DFDFE0"/>
                </a:solidFill>
                <a:effectLst/>
                <a:latin typeface="Arial Unicode MS" panose="020B0604020202020204" pitchFamily="34" charset="-128"/>
              </a:rPr>
              <a:t>];</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6FFBBD0B-E18F-40D8-84C1-D07C9DF1E598}"/>
              </a:ext>
            </a:extLst>
          </p:cNvPr>
          <p:cNvSpPr/>
          <p:nvPr/>
        </p:nvSpPr>
        <p:spPr>
          <a:xfrm>
            <a:off x="8294255" y="5417010"/>
            <a:ext cx="3469845" cy="1015663"/>
          </a:xfrm>
          <a:prstGeom prst="rect">
            <a:avLst/>
          </a:prstGeom>
        </p:spPr>
        <p:txBody>
          <a:bodyPr wrap="square">
            <a:spAutoFit/>
          </a:bodyPr>
          <a:lstStyle/>
          <a:p>
            <a:pPr algn="ctr"/>
            <a:r>
              <a:rPr lang="en-US" sz="2000"/>
              <a:t>A pure program is a </a:t>
            </a:r>
            <a:r>
              <a:rPr lang="en-US" sz="2000" b="1"/>
              <a:t>composition of pure functions</a:t>
            </a:r>
            <a:r>
              <a:rPr lang="en-US" sz="2000"/>
              <a:t>.</a:t>
            </a:r>
          </a:p>
        </p:txBody>
      </p:sp>
      <p:sp>
        <p:nvSpPr>
          <p:cNvPr id="9" name="Rectangle 1">
            <a:extLst>
              <a:ext uri="{FF2B5EF4-FFF2-40B4-BE49-F238E27FC236}">
                <a16:creationId xmlns:a16="http://schemas.microsoft.com/office/drawing/2014/main" id="{ABAC5FE4-B923-4281-803B-9BB3E0A82E30}"/>
              </a:ext>
            </a:extLst>
          </p:cNvPr>
          <p:cNvSpPr>
            <a:spLocks noChangeArrowheads="1"/>
          </p:cNvSpPr>
          <p:nvPr/>
        </p:nvSpPr>
        <p:spPr bwMode="auto">
          <a:xfrm>
            <a:off x="3340472" y="4152070"/>
            <a:ext cx="4833504" cy="2677656"/>
          </a:xfrm>
          <a:prstGeom prst="rect">
            <a:avLst/>
          </a:prstGeom>
          <a:solidFill>
            <a:srgbClr val="292A3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a:ln>
                  <a:noFill/>
                </a:ln>
                <a:solidFill>
                  <a:srgbClr val="629755"/>
                </a:solidFill>
                <a:effectLst/>
                <a:latin typeface="Arial Unicode MS" panose="020B0604020202020204" pitchFamily="34" charset="-128"/>
              </a:rPr>
              <a:t>/**</a:t>
            </a:r>
            <a:br>
              <a:rPr kumimoji="0" lang="en-US" altLang="en-US" sz="1200" b="0" i="1" u="none" strike="noStrike" cap="none" normalizeH="0" baseline="0">
                <a:ln>
                  <a:noFill/>
                </a:ln>
                <a:solidFill>
                  <a:srgbClr val="629755"/>
                </a:solidFill>
                <a:effectLst/>
                <a:latin typeface="Arial Unicode MS" panose="020B0604020202020204" pitchFamily="34" charset="-128"/>
              </a:rPr>
            </a:br>
            <a:r>
              <a:rPr kumimoji="0" lang="en-US" altLang="en-US" sz="1200" b="0" i="1" u="none" strike="noStrike" cap="none" normalizeH="0" baseline="0">
                <a:ln>
                  <a:noFill/>
                </a:ln>
                <a:solidFill>
                  <a:srgbClr val="629755"/>
                </a:solidFill>
                <a:effectLst/>
                <a:latin typeface="Arial Unicode MS" panose="020B0604020202020204" pitchFamily="34" charset="-128"/>
              </a:rPr>
              <a:t> * Format des </a:t>
            </a:r>
            <a:r>
              <a:rPr kumimoji="0" lang="en-US" altLang="en-US" sz="1200" b="0" i="1" u="none" strike="noStrike" cap="none" normalizeH="0" baseline="0" err="1">
                <a:ln>
                  <a:noFill/>
                </a:ln>
                <a:solidFill>
                  <a:srgbClr val="629755"/>
                </a:solidFill>
                <a:effectLst/>
                <a:latin typeface="Arial Unicode MS" panose="020B0604020202020204" pitchFamily="34" charset="-128"/>
              </a:rPr>
              <a:t>données</a:t>
            </a:r>
            <a:r>
              <a:rPr kumimoji="0" lang="en-US" altLang="en-US" sz="1200" b="0" i="1" u="none" strike="noStrike" cap="none" normalizeH="0" baseline="0">
                <a:ln>
                  <a:noFill/>
                </a:ln>
                <a:solidFill>
                  <a:srgbClr val="629755"/>
                </a:solidFill>
                <a:effectLst/>
                <a:latin typeface="Arial Unicode MS" panose="020B0604020202020204" pitchFamily="34" charset="-128"/>
              </a:rPr>
              <a:t> de stats</a:t>
            </a:r>
            <a:br>
              <a:rPr kumimoji="0" lang="en-US" altLang="en-US" sz="1200" b="0" i="1" u="none" strike="noStrike" cap="none" normalizeH="0" baseline="0">
                <a:ln>
                  <a:noFill/>
                </a:ln>
                <a:solidFill>
                  <a:srgbClr val="629755"/>
                </a:solidFill>
                <a:effectLst/>
                <a:latin typeface="Arial Unicode MS" panose="020B0604020202020204" pitchFamily="34" charset="-128"/>
              </a:rPr>
            </a:br>
            <a:r>
              <a:rPr kumimoji="0" lang="en-US" altLang="en-US" sz="1200" b="0" i="1" u="none" strike="noStrike" cap="none" normalizeH="0" baseline="0">
                <a:ln>
                  <a:noFill/>
                </a:ln>
                <a:solidFill>
                  <a:srgbClr val="629755"/>
                </a:solidFill>
                <a:effectLst/>
                <a:latin typeface="Arial Unicode MS" panose="020B0604020202020204" pitchFamily="34" charset="-128"/>
              </a:rPr>
              <a:t> * </a:t>
            </a:r>
            <a:r>
              <a:rPr kumimoji="0" lang="en-US" altLang="en-US" sz="1200" b="1" i="1" u="none" strike="noStrike" cap="none" normalizeH="0" baseline="0">
                <a:ln>
                  <a:noFill/>
                </a:ln>
                <a:solidFill>
                  <a:srgbClr val="629755"/>
                </a:solidFill>
                <a:effectLst/>
                <a:latin typeface="Arial Unicode MS" panose="020B0604020202020204" pitchFamily="34" charset="-128"/>
              </a:rPr>
              <a:t>@param </a:t>
            </a:r>
            <a:r>
              <a:rPr kumimoji="0" lang="en-US" altLang="en-US" sz="1200" b="0" i="1" u="none" strike="noStrike" cap="none" normalizeH="0" baseline="0">
                <a:ln>
                  <a:noFill/>
                </a:ln>
                <a:solidFill>
                  <a:srgbClr val="8A653B"/>
                </a:solidFill>
                <a:effectLst/>
                <a:latin typeface="Arial Unicode MS" panose="020B0604020202020204" pitchFamily="34" charset="-128"/>
              </a:rPr>
              <a:t>{string} type</a:t>
            </a:r>
            <a:br>
              <a:rPr kumimoji="0" lang="en-US" altLang="en-US" sz="1200" b="0" i="1" u="none" strike="noStrike" cap="none" normalizeH="0" baseline="0">
                <a:ln>
                  <a:noFill/>
                </a:ln>
                <a:solidFill>
                  <a:srgbClr val="8A653B"/>
                </a:solidFill>
                <a:effectLst/>
                <a:latin typeface="Arial Unicode MS" panose="020B0604020202020204" pitchFamily="34" charset="-128"/>
              </a:rPr>
            </a:br>
            <a:r>
              <a:rPr kumimoji="0" lang="en-US" altLang="en-US" sz="1200" b="0" i="1" u="none" strike="noStrike" cap="none" normalizeH="0" baseline="0">
                <a:ln>
                  <a:noFill/>
                </a:ln>
                <a:solidFill>
                  <a:srgbClr val="8A653B"/>
                </a:solidFill>
                <a:effectLst/>
                <a:latin typeface="Arial Unicode MS" panose="020B0604020202020204" pitchFamily="34" charset="-128"/>
              </a:rPr>
              <a:t> </a:t>
            </a:r>
            <a:r>
              <a:rPr kumimoji="0" lang="en-US" altLang="en-US" sz="1200" b="0" i="1" u="none" strike="noStrike" cap="none" normalizeH="0" baseline="0">
                <a:ln>
                  <a:noFill/>
                </a:ln>
                <a:solidFill>
                  <a:srgbClr val="629755"/>
                </a:solidFill>
                <a:effectLst/>
                <a:latin typeface="Arial Unicode MS" panose="020B0604020202020204" pitchFamily="34" charset="-128"/>
              </a:rPr>
              <a:t>* </a:t>
            </a:r>
            <a:r>
              <a:rPr kumimoji="0" lang="en-US" altLang="en-US" sz="1200" b="1" i="1" u="none" strike="noStrike" cap="none" normalizeH="0" baseline="0">
                <a:ln>
                  <a:noFill/>
                </a:ln>
                <a:solidFill>
                  <a:srgbClr val="629755"/>
                </a:solidFill>
                <a:effectLst/>
                <a:latin typeface="Arial Unicode MS" panose="020B0604020202020204" pitchFamily="34" charset="-128"/>
              </a:rPr>
              <a:t>@param </a:t>
            </a:r>
            <a:r>
              <a:rPr kumimoji="0" lang="en-US" altLang="en-US" sz="1200" b="0" i="1" u="none" strike="noStrike" cap="none" normalizeH="0" baseline="0">
                <a:ln>
                  <a:noFill/>
                </a:ln>
                <a:solidFill>
                  <a:srgbClr val="8A653B"/>
                </a:solidFill>
                <a:effectLst/>
                <a:latin typeface="Arial Unicode MS" panose="020B0604020202020204" pitchFamily="34" charset="-128"/>
              </a:rPr>
              <a:t>{object} stats</a:t>
            </a:r>
            <a:br>
              <a:rPr kumimoji="0" lang="en-US" altLang="en-US" sz="1200" b="0" i="1" u="none" strike="noStrike" cap="none" normalizeH="0" baseline="0">
                <a:ln>
                  <a:noFill/>
                </a:ln>
                <a:solidFill>
                  <a:srgbClr val="8A653B"/>
                </a:solidFill>
                <a:effectLst/>
                <a:latin typeface="Arial Unicode MS" panose="020B0604020202020204" pitchFamily="34" charset="-128"/>
              </a:rPr>
            </a:br>
            <a:r>
              <a:rPr kumimoji="0" lang="en-US" altLang="en-US" sz="1200" b="0" i="1" u="none" strike="noStrike" cap="none" normalizeH="0" baseline="0">
                <a:ln>
                  <a:noFill/>
                </a:ln>
                <a:solidFill>
                  <a:srgbClr val="8A653B"/>
                </a:solidFill>
                <a:effectLst/>
                <a:latin typeface="Arial Unicode MS" panose="020B0604020202020204" pitchFamily="34" charset="-128"/>
              </a:rPr>
              <a:t> </a:t>
            </a:r>
            <a:r>
              <a:rPr kumimoji="0" lang="en-US" altLang="en-US" sz="1200" b="0" i="1" u="none" strike="noStrike" cap="none" normalizeH="0" baseline="0">
                <a:ln>
                  <a:noFill/>
                </a:ln>
                <a:solidFill>
                  <a:srgbClr val="629755"/>
                </a:solidFill>
                <a:effectLst/>
                <a:latin typeface="Arial Unicode MS" panose="020B0604020202020204" pitchFamily="34" charset="-128"/>
              </a:rPr>
              <a:t>* </a:t>
            </a:r>
            <a:r>
              <a:rPr kumimoji="0" lang="en-US" altLang="en-US" sz="1200" b="1" i="1" u="none" strike="noStrike" cap="none" normalizeH="0" baseline="0">
                <a:ln>
                  <a:noFill/>
                </a:ln>
                <a:solidFill>
                  <a:srgbClr val="629755"/>
                </a:solidFill>
                <a:effectLst/>
                <a:latin typeface="Arial Unicode MS" panose="020B0604020202020204" pitchFamily="34" charset="-128"/>
              </a:rPr>
              <a:t>@return </a:t>
            </a:r>
            <a:r>
              <a:rPr kumimoji="0" lang="en-US" altLang="en-US" sz="1200" b="0" i="1" u="none" strike="noStrike" cap="none" normalizeH="0" baseline="0">
                <a:ln>
                  <a:noFill/>
                </a:ln>
                <a:solidFill>
                  <a:srgbClr val="8A653B"/>
                </a:solidFill>
                <a:effectLst/>
                <a:latin typeface="Arial Unicode MS" panose="020B0604020202020204" pitchFamily="34" charset="-128"/>
              </a:rPr>
              <a:t>{Array}</a:t>
            </a:r>
            <a:br>
              <a:rPr kumimoji="0" lang="en-US" altLang="en-US" sz="1200" b="0" i="1" u="none" strike="noStrike" cap="none" normalizeH="0" baseline="0">
                <a:ln>
                  <a:noFill/>
                </a:ln>
                <a:solidFill>
                  <a:srgbClr val="8A653B"/>
                </a:solidFill>
                <a:effectLst/>
                <a:latin typeface="Arial Unicode MS" panose="020B0604020202020204" pitchFamily="34" charset="-128"/>
              </a:rPr>
            </a:br>
            <a:r>
              <a:rPr kumimoji="0" lang="en-US" altLang="en-US" sz="1200" b="0" i="1" u="none" strike="noStrike" cap="none" normalizeH="0" baseline="0">
                <a:ln>
                  <a:noFill/>
                </a:ln>
                <a:solidFill>
                  <a:srgbClr val="8A653B"/>
                </a:solidFill>
                <a:effectLst/>
                <a:latin typeface="Arial Unicode MS" panose="020B0604020202020204" pitchFamily="34" charset="-128"/>
              </a:rPr>
              <a:t> </a:t>
            </a:r>
            <a:r>
              <a:rPr kumimoji="0" lang="en-US" altLang="en-US" sz="1200" b="0" i="1" u="none" strike="noStrike" cap="none" normalizeH="0" baseline="0">
                <a:ln>
                  <a:noFill/>
                </a:ln>
                <a:solidFill>
                  <a:srgbClr val="629755"/>
                </a:solidFill>
                <a:effectLst/>
                <a:latin typeface="Arial Unicode MS" panose="020B0604020202020204" pitchFamily="34" charset="-128"/>
              </a:rPr>
              <a:t>*/</a:t>
            </a:r>
            <a:br>
              <a:rPr kumimoji="0" lang="en-US" altLang="en-US" sz="1200" b="0" i="1" u="none" strike="noStrike" cap="none" normalizeH="0" baseline="0">
                <a:ln>
                  <a:noFill/>
                </a:ln>
                <a:solidFill>
                  <a:srgbClr val="629755"/>
                </a:solidFill>
                <a:effectLst/>
                <a:latin typeface="Arial Unicode MS" panose="020B0604020202020204" pitchFamily="34" charset="-128"/>
              </a:rPr>
            </a:br>
            <a:r>
              <a:rPr kumimoji="0" lang="en-US" altLang="en-US" sz="1200" b="1" i="0" u="none" strike="noStrike" cap="none" normalizeH="0" baseline="0">
                <a:ln>
                  <a:noFill/>
                </a:ln>
                <a:solidFill>
                  <a:srgbClr val="F97BB0"/>
                </a:solidFill>
                <a:effectLst/>
                <a:latin typeface="Arial Unicode MS" panose="020B0604020202020204" pitchFamily="34" charset="-128"/>
              </a:rPr>
              <a:t>const </a:t>
            </a:r>
            <a:r>
              <a:rPr kumimoji="0" lang="en-US" altLang="en-US" sz="1200" b="0" i="0" u="none" strike="noStrike" cap="none" normalizeH="0" baseline="0" err="1">
                <a:ln>
                  <a:noFill/>
                </a:ln>
                <a:solidFill>
                  <a:srgbClr val="75C2B3"/>
                </a:solidFill>
                <a:effectLst/>
                <a:latin typeface="Arial Unicode MS" panose="020B0604020202020204" pitchFamily="34" charset="-128"/>
              </a:rPr>
              <a:t>formatStatsSeries</a:t>
            </a:r>
            <a:r>
              <a:rPr kumimoji="0" lang="en-US" altLang="en-US" sz="1200" b="0" i="0" u="none" strike="noStrike" cap="none" normalizeH="0" baseline="0">
                <a:ln>
                  <a:noFill/>
                </a:ln>
                <a:solidFill>
                  <a:srgbClr val="75C2B3"/>
                </a:solidFill>
                <a:effectLst/>
                <a:latin typeface="Arial Unicode MS" panose="020B0604020202020204" pitchFamily="34" charset="-128"/>
              </a:rPr>
              <a:t> </a:t>
            </a:r>
            <a:r>
              <a:rPr kumimoji="0" lang="en-US" altLang="en-US" sz="1200" b="0" i="0" u="none" strike="noStrike" cap="none" normalizeH="0" baseline="0">
                <a:ln>
                  <a:noFill/>
                </a:ln>
                <a:solidFill>
                  <a:srgbClr val="DFDFE0"/>
                </a:solidFill>
                <a:effectLst/>
                <a:latin typeface="Arial Unicode MS" panose="020B0604020202020204" pitchFamily="34" charset="-128"/>
              </a:rPr>
              <a:t>= (</a:t>
            </a:r>
            <a:r>
              <a:rPr kumimoji="0" lang="en-US" altLang="en-US" sz="1200" b="0" i="0" u="none" strike="noStrike" cap="none" normalizeH="0" baseline="0">
                <a:ln>
                  <a:noFill/>
                </a:ln>
                <a:solidFill>
                  <a:srgbClr val="FCFCFC"/>
                </a:solidFill>
                <a:effectLst/>
                <a:latin typeface="Arial Unicode MS" panose="020B0604020202020204" pitchFamily="34" charset="-128"/>
              </a:rPr>
              <a:t>type</a:t>
            </a:r>
            <a:r>
              <a:rPr kumimoji="0" lang="en-US" altLang="en-US" sz="1200" b="0" i="0" u="none" strike="noStrike" cap="none" normalizeH="0" baseline="0">
                <a:ln>
                  <a:noFill/>
                </a:ln>
                <a:solidFill>
                  <a:srgbClr val="DFDFE0"/>
                </a:solidFill>
                <a:effectLst/>
                <a:latin typeface="Arial Unicode MS" panose="020B0604020202020204" pitchFamily="34" charset="-128"/>
              </a:rPr>
              <a:t>, </a:t>
            </a:r>
            <a:r>
              <a:rPr kumimoji="0" lang="en-US" altLang="en-US" sz="1200" b="0" i="0" u="none" strike="noStrike" cap="none" normalizeH="0" baseline="0">
                <a:ln>
                  <a:noFill/>
                </a:ln>
                <a:solidFill>
                  <a:srgbClr val="FCFCFC"/>
                </a:solidFill>
                <a:effectLst/>
                <a:latin typeface="Arial Unicode MS" panose="020B0604020202020204" pitchFamily="34" charset="-128"/>
              </a:rPr>
              <a:t>stats</a:t>
            </a:r>
            <a:r>
              <a:rPr kumimoji="0" lang="en-US" altLang="en-US" sz="1200" b="0" i="0" u="none" strike="noStrike" cap="none" normalizeH="0" baseline="0">
                <a:ln>
                  <a:noFill/>
                </a:ln>
                <a:solidFill>
                  <a:srgbClr val="DFDFE0"/>
                </a:solidFill>
                <a:effectLst/>
                <a:latin typeface="Arial Unicode MS" panose="020B0604020202020204" pitchFamily="34" charset="-128"/>
              </a:rPr>
              <a:t>) =&gt;{</a:t>
            </a:r>
            <a:br>
              <a:rPr kumimoji="0" lang="en-US" altLang="en-US" sz="1200" b="0" i="0" u="none" strike="noStrike" cap="none" normalizeH="0" baseline="0">
                <a:ln>
                  <a:noFill/>
                </a:ln>
                <a:solidFill>
                  <a:srgbClr val="DFDFE0"/>
                </a:solidFill>
                <a:effectLst/>
                <a:latin typeface="Arial Unicode MS" panose="020B0604020202020204" pitchFamily="34" charset="-128"/>
              </a:rPr>
            </a:br>
            <a:r>
              <a:rPr kumimoji="0" lang="en-US" altLang="en-US" sz="1200" b="0" i="0" u="none" strike="noStrike" cap="none" normalizeH="0" baseline="0">
                <a:ln>
                  <a:noFill/>
                </a:ln>
                <a:solidFill>
                  <a:srgbClr val="DFDFE0"/>
                </a:solidFill>
                <a:effectLst/>
                <a:latin typeface="Arial Unicode MS" panose="020B0604020202020204" pitchFamily="34" charset="-128"/>
              </a:rPr>
              <a:t>  </a:t>
            </a:r>
            <a:r>
              <a:rPr kumimoji="0" lang="en-US" altLang="en-US" sz="1200" b="1" i="0" u="none" strike="noStrike" cap="none" normalizeH="0" baseline="0">
                <a:ln>
                  <a:noFill/>
                </a:ln>
                <a:solidFill>
                  <a:srgbClr val="F97BB0"/>
                </a:solidFill>
                <a:effectLst/>
                <a:latin typeface="Arial Unicode MS" panose="020B0604020202020204" pitchFamily="34" charset="-128"/>
              </a:rPr>
              <a:t>const </a:t>
            </a:r>
            <a:r>
              <a:rPr kumimoji="0" lang="en-US" altLang="en-US" sz="1200" b="0" i="0" u="none" strike="noStrike" cap="none" normalizeH="0" baseline="0" err="1">
                <a:ln>
                  <a:noFill/>
                </a:ln>
                <a:solidFill>
                  <a:srgbClr val="FCFCFC"/>
                </a:solidFill>
                <a:effectLst/>
                <a:latin typeface="Arial Unicode MS" panose="020B0604020202020204" pitchFamily="34" charset="-128"/>
              </a:rPr>
              <a:t>frontendStats</a:t>
            </a:r>
            <a:r>
              <a:rPr kumimoji="0" lang="en-US" altLang="en-US" sz="1200" b="0" i="0" u="none" strike="noStrike" cap="none" normalizeH="0" baseline="0">
                <a:ln>
                  <a:noFill/>
                </a:ln>
                <a:solidFill>
                  <a:srgbClr val="FCFCFC"/>
                </a:solidFill>
                <a:effectLst/>
                <a:latin typeface="Arial Unicode MS" panose="020B0604020202020204" pitchFamily="34" charset="-128"/>
              </a:rPr>
              <a:t> </a:t>
            </a:r>
            <a:r>
              <a:rPr kumimoji="0" lang="en-US" altLang="en-US" sz="1200" b="0" i="0" u="none" strike="noStrike" cap="none" normalizeH="0" baseline="0">
                <a:ln>
                  <a:noFill/>
                </a:ln>
                <a:solidFill>
                  <a:srgbClr val="DFDFE0"/>
                </a:solidFill>
                <a:effectLst/>
                <a:latin typeface="Arial Unicode MS" panose="020B0604020202020204" pitchFamily="34" charset="-128"/>
              </a:rPr>
              <a:t>= </a:t>
            </a:r>
            <a:r>
              <a:rPr kumimoji="0" lang="en-US" altLang="en-US" sz="1200" b="0" i="0" u="none" strike="noStrike" cap="none" normalizeH="0" baseline="0" err="1">
                <a:ln>
                  <a:noFill/>
                </a:ln>
                <a:solidFill>
                  <a:srgbClr val="75C2B3"/>
                </a:solidFill>
                <a:effectLst/>
                <a:latin typeface="Arial Unicode MS" panose="020B0604020202020204" pitchFamily="34" charset="-128"/>
              </a:rPr>
              <a:t>formatFrontendStatsSeries</a:t>
            </a:r>
            <a:r>
              <a:rPr kumimoji="0" lang="en-US" altLang="en-US" sz="1200" b="0" i="0" u="none" strike="noStrike" cap="none" normalizeH="0" baseline="0">
                <a:ln>
                  <a:noFill/>
                </a:ln>
                <a:solidFill>
                  <a:srgbClr val="DFDFE0"/>
                </a:solidFill>
                <a:effectLst/>
                <a:latin typeface="Arial Unicode MS" panose="020B0604020202020204" pitchFamily="34" charset="-128"/>
              </a:rPr>
              <a:t>(</a:t>
            </a:r>
            <a:r>
              <a:rPr kumimoji="0" lang="en-US" altLang="en-US" sz="1200" b="0" i="0" u="none" strike="noStrike" cap="none" normalizeH="0" baseline="0">
                <a:ln>
                  <a:noFill/>
                </a:ln>
                <a:solidFill>
                  <a:srgbClr val="FCFCFC"/>
                </a:solidFill>
                <a:effectLst/>
                <a:latin typeface="Arial Unicode MS" panose="020B0604020202020204" pitchFamily="34" charset="-128"/>
              </a:rPr>
              <a:t>type</a:t>
            </a:r>
            <a:r>
              <a:rPr kumimoji="0" lang="en-US" altLang="en-US" sz="1200" b="0" i="0" u="none" strike="noStrike" cap="none" normalizeH="0" baseline="0">
                <a:ln>
                  <a:noFill/>
                </a:ln>
                <a:solidFill>
                  <a:srgbClr val="DFDFE0"/>
                </a:solidFill>
                <a:effectLst/>
                <a:latin typeface="Arial Unicode MS" panose="020B0604020202020204" pitchFamily="34" charset="-128"/>
              </a:rPr>
              <a:t>, </a:t>
            </a:r>
            <a:r>
              <a:rPr kumimoji="0" lang="en-US" altLang="en-US" sz="1200" b="0" i="0" u="none" strike="noStrike" cap="none" normalizeH="0" baseline="0">
                <a:ln>
                  <a:noFill/>
                </a:ln>
                <a:solidFill>
                  <a:srgbClr val="FCFCFC"/>
                </a:solidFill>
                <a:effectLst/>
                <a:latin typeface="Arial Unicode MS" panose="020B0604020202020204" pitchFamily="34" charset="-128"/>
              </a:rPr>
              <a:t>stats</a:t>
            </a:r>
            <a:r>
              <a:rPr kumimoji="0" lang="en-US" altLang="en-US" sz="1200" b="0" i="0" u="none" strike="noStrike" cap="none" normalizeH="0" baseline="0">
                <a:ln>
                  <a:noFill/>
                </a:ln>
                <a:solidFill>
                  <a:srgbClr val="DFDFE0"/>
                </a:solidFill>
                <a:effectLst/>
                <a:latin typeface="Arial Unicode MS" panose="020B0604020202020204" pitchFamily="34" charset="-128"/>
              </a:rPr>
              <a:t>);</a:t>
            </a:r>
            <a:br>
              <a:rPr kumimoji="0" lang="en-US" altLang="en-US" sz="1200" b="0" i="0" u="none" strike="noStrike" cap="none" normalizeH="0" baseline="0">
                <a:ln>
                  <a:noFill/>
                </a:ln>
                <a:solidFill>
                  <a:srgbClr val="DFDFE0"/>
                </a:solidFill>
                <a:effectLst/>
                <a:latin typeface="Arial Unicode MS" panose="020B0604020202020204" pitchFamily="34" charset="-128"/>
              </a:rPr>
            </a:br>
            <a:r>
              <a:rPr kumimoji="0" lang="en-US" altLang="en-US" sz="1200" b="0" i="0" u="none" strike="noStrike" cap="none" normalizeH="0" baseline="0">
                <a:ln>
                  <a:noFill/>
                </a:ln>
                <a:solidFill>
                  <a:srgbClr val="DFDFE0"/>
                </a:solidFill>
                <a:effectLst/>
                <a:latin typeface="Arial Unicode MS" panose="020B0604020202020204" pitchFamily="34" charset="-128"/>
              </a:rPr>
              <a:t>  </a:t>
            </a:r>
            <a:r>
              <a:rPr kumimoji="0" lang="en-US" altLang="en-US" sz="1200" b="1" i="0" u="none" strike="noStrike" cap="none" normalizeH="0" baseline="0">
                <a:ln>
                  <a:noFill/>
                </a:ln>
                <a:solidFill>
                  <a:srgbClr val="F97BB0"/>
                </a:solidFill>
                <a:effectLst/>
                <a:latin typeface="Arial Unicode MS" panose="020B0604020202020204" pitchFamily="34" charset="-128"/>
              </a:rPr>
              <a:t>const </a:t>
            </a:r>
            <a:r>
              <a:rPr kumimoji="0" lang="en-US" altLang="en-US" sz="1200" b="0" i="0" u="none" strike="noStrike" cap="none" normalizeH="0" baseline="0" err="1">
                <a:ln>
                  <a:noFill/>
                </a:ln>
                <a:solidFill>
                  <a:srgbClr val="FCFCFC"/>
                </a:solidFill>
                <a:effectLst/>
                <a:latin typeface="Arial Unicode MS" panose="020B0604020202020204" pitchFamily="34" charset="-128"/>
              </a:rPr>
              <a:t>backendStats</a:t>
            </a:r>
            <a:r>
              <a:rPr kumimoji="0" lang="en-US" altLang="en-US" sz="1200" b="0" i="0" u="none" strike="noStrike" cap="none" normalizeH="0" baseline="0">
                <a:ln>
                  <a:noFill/>
                </a:ln>
                <a:solidFill>
                  <a:srgbClr val="FCFCFC"/>
                </a:solidFill>
                <a:effectLst/>
                <a:latin typeface="Arial Unicode MS" panose="020B0604020202020204" pitchFamily="34" charset="-128"/>
              </a:rPr>
              <a:t> </a:t>
            </a:r>
            <a:r>
              <a:rPr kumimoji="0" lang="en-US" altLang="en-US" sz="1200" b="0" i="0" u="none" strike="noStrike" cap="none" normalizeH="0" baseline="0">
                <a:ln>
                  <a:noFill/>
                </a:ln>
                <a:solidFill>
                  <a:srgbClr val="DFDFE0"/>
                </a:solidFill>
                <a:effectLst/>
                <a:latin typeface="Arial Unicode MS" panose="020B0604020202020204" pitchFamily="34" charset="-128"/>
              </a:rPr>
              <a:t>= </a:t>
            </a:r>
            <a:r>
              <a:rPr kumimoji="0" lang="en-US" altLang="en-US" sz="1200" b="0" i="0" u="none" strike="noStrike" cap="none" normalizeH="0" baseline="0" err="1">
                <a:ln>
                  <a:noFill/>
                </a:ln>
                <a:solidFill>
                  <a:srgbClr val="75C2B3"/>
                </a:solidFill>
                <a:effectLst/>
                <a:latin typeface="Arial Unicode MS" panose="020B0604020202020204" pitchFamily="34" charset="-128"/>
              </a:rPr>
              <a:t>formatBackendSeries</a:t>
            </a:r>
            <a:r>
              <a:rPr kumimoji="0" lang="en-US" altLang="en-US" sz="1200" b="0" i="0" u="none" strike="noStrike" cap="none" normalizeH="0" baseline="0">
                <a:ln>
                  <a:noFill/>
                </a:ln>
                <a:solidFill>
                  <a:srgbClr val="DFDFE0"/>
                </a:solidFill>
                <a:effectLst/>
                <a:latin typeface="Arial Unicode MS" panose="020B0604020202020204" pitchFamily="34" charset="-128"/>
              </a:rPr>
              <a:t>(</a:t>
            </a:r>
            <a:r>
              <a:rPr kumimoji="0" lang="en-US" altLang="en-US" sz="1200" b="0" i="0" u="none" strike="noStrike" cap="none" normalizeH="0" baseline="0">
                <a:ln>
                  <a:noFill/>
                </a:ln>
                <a:solidFill>
                  <a:srgbClr val="FCFCFC"/>
                </a:solidFill>
                <a:effectLst/>
                <a:latin typeface="Arial Unicode MS" panose="020B0604020202020204" pitchFamily="34" charset="-128"/>
              </a:rPr>
              <a:t>type</a:t>
            </a:r>
            <a:r>
              <a:rPr kumimoji="0" lang="en-US" altLang="en-US" sz="1200" b="0" i="0" u="none" strike="noStrike" cap="none" normalizeH="0" baseline="0">
                <a:ln>
                  <a:noFill/>
                </a:ln>
                <a:solidFill>
                  <a:srgbClr val="DFDFE0"/>
                </a:solidFill>
                <a:effectLst/>
                <a:latin typeface="Arial Unicode MS" panose="020B0604020202020204" pitchFamily="34" charset="-128"/>
              </a:rPr>
              <a:t>, </a:t>
            </a:r>
            <a:r>
              <a:rPr kumimoji="0" lang="en-US" altLang="en-US" sz="1200" b="0" i="0" u="none" strike="noStrike" cap="none" normalizeH="0" baseline="0">
                <a:ln>
                  <a:noFill/>
                </a:ln>
                <a:solidFill>
                  <a:srgbClr val="FCFCFC"/>
                </a:solidFill>
                <a:effectLst/>
                <a:latin typeface="Arial Unicode MS" panose="020B0604020202020204" pitchFamily="34" charset="-128"/>
              </a:rPr>
              <a:t>stats</a:t>
            </a:r>
            <a:r>
              <a:rPr kumimoji="0" lang="en-US" altLang="en-US" sz="1200" b="0" i="0" u="none" strike="noStrike" cap="none" normalizeH="0" baseline="0">
                <a:ln>
                  <a:noFill/>
                </a:ln>
                <a:solidFill>
                  <a:srgbClr val="DFDFE0"/>
                </a:solidFill>
                <a:effectLst/>
                <a:latin typeface="Arial Unicode MS" panose="020B0604020202020204" pitchFamily="34" charset="-128"/>
              </a:rPr>
              <a:t>);</a:t>
            </a:r>
            <a:br>
              <a:rPr kumimoji="0" lang="en-US" altLang="en-US" sz="1200" b="0" i="0" u="none" strike="noStrike" cap="none" normalizeH="0" baseline="0">
                <a:ln>
                  <a:noFill/>
                </a:ln>
                <a:solidFill>
                  <a:srgbClr val="DFDFE0"/>
                </a:solidFill>
                <a:effectLst/>
                <a:latin typeface="Arial Unicode MS" panose="020B0604020202020204" pitchFamily="34" charset="-128"/>
              </a:rPr>
            </a:br>
            <a:r>
              <a:rPr kumimoji="0" lang="en-US" altLang="en-US" sz="1200" b="0" i="0" u="none" strike="noStrike" cap="none" normalizeH="0" baseline="0">
                <a:ln>
                  <a:noFill/>
                </a:ln>
                <a:solidFill>
                  <a:srgbClr val="DFDFE0"/>
                </a:solidFill>
                <a:effectLst/>
                <a:latin typeface="Arial Unicode MS" panose="020B0604020202020204" pitchFamily="34" charset="-128"/>
              </a:rPr>
              <a:t>  </a:t>
            </a:r>
            <a:r>
              <a:rPr kumimoji="0" lang="en-US" altLang="en-US" sz="1200" b="1" i="0" u="none" strike="noStrike" cap="none" normalizeH="0" baseline="0">
                <a:ln>
                  <a:noFill/>
                </a:ln>
                <a:solidFill>
                  <a:srgbClr val="F97BB0"/>
                </a:solidFill>
                <a:effectLst/>
                <a:latin typeface="Arial Unicode MS" panose="020B0604020202020204" pitchFamily="34" charset="-128"/>
              </a:rPr>
              <a:t>return </a:t>
            </a:r>
            <a:r>
              <a:rPr kumimoji="0" lang="en-US" altLang="en-US" sz="1200" b="0" i="0" u="none" strike="noStrike" cap="none" normalizeH="0" baseline="0">
                <a:ln>
                  <a:noFill/>
                </a:ln>
                <a:solidFill>
                  <a:srgbClr val="DFDFE0"/>
                </a:solidFill>
                <a:effectLst/>
                <a:latin typeface="Arial Unicode MS" panose="020B0604020202020204" pitchFamily="34" charset="-128"/>
              </a:rPr>
              <a:t>([</a:t>
            </a:r>
            <a:br>
              <a:rPr kumimoji="0" lang="en-US" altLang="en-US" sz="1200" b="0" i="0" u="none" strike="noStrike" cap="none" normalizeH="0" baseline="0">
                <a:ln>
                  <a:noFill/>
                </a:ln>
                <a:solidFill>
                  <a:srgbClr val="DFDFE0"/>
                </a:solidFill>
                <a:effectLst/>
                <a:latin typeface="Arial Unicode MS" panose="020B0604020202020204" pitchFamily="34" charset="-128"/>
              </a:rPr>
            </a:br>
            <a:r>
              <a:rPr kumimoji="0" lang="en-US" altLang="en-US" sz="1200" b="0" i="0" u="none" strike="noStrike" cap="none" normalizeH="0" baseline="0">
                <a:ln>
                  <a:noFill/>
                </a:ln>
                <a:solidFill>
                  <a:srgbClr val="DFDFE0"/>
                </a:solidFill>
                <a:effectLst/>
                <a:latin typeface="Arial Unicode MS" panose="020B0604020202020204" pitchFamily="34" charset="-128"/>
              </a:rPr>
              <a:t>    ...(</a:t>
            </a:r>
            <a:r>
              <a:rPr kumimoji="0" lang="en-US" altLang="en-US" sz="1200" b="0" i="0" u="none" strike="noStrike" cap="none" normalizeH="0" baseline="0" err="1">
                <a:ln>
                  <a:noFill/>
                </a:ln>
                <a:solidFill>
                  <a:srgbClr val="FCFCFC"/>
                </a:solidFill>
                <a:effectLst/>
                <a:latin typeface="Arial Unicode MS" panose="020B0604020202020204" pitchFamily="34" charset="-128"/>
              </a:rPr>
              <a:t>frontendStats</a:t>
            </a:r>
            <a:r>
              <a:rPr kumimoji="0" lang="en-US" altLang="en-US" sz="1200" b="0" i="0" u="none" strike="noStrike" cap="none" normalizeH="0" baseline="0">
                <a:ln>
                  <a:noFill/>
                </a:ln>
                <a:solidFill>
                  <a:srgbClr val="FCFCFC"/>
                </a:solidFill>
                <a:effectLst/>
                <a:latin typeface="Arial Unicode MS" panose="020B0604020202020204" pitchFamily="34" charset="-128"/>
              </a:rPr>
              <a:t> </a:t>
            </a:r>
            <a:r>
              <a:rPr kumimoji="0" lang="en-US" altLang="en-US" sz="1200" b="0" i="0" u="none" strike="noStrike" cap="none" normalizeH="0" baseline="0">
                <a:ln>
                  <a:noFill/>
                </a:ln>
                <a:solidFill>
                  <a:srgbClr val="DFDFE0"/>
                </a:solidFill>
                <a:effectLst/>
                <a:latin typeface="Arial Unicode MS" panose="020B0604020202020204" pitchFamily="34" charset="-128"/>
              </a:rPr>
              <a:t>|| []),</a:t>
            </a:r>
            <a:br>
              <a:rPr kumimoji="0" lang="en-US" altLang="en-US" sz="1200" b="0" i="0" u="none" strike="noStrike" cap="none" normalizeH="0" baseline="0">
                <a:ln>
                  <a:noFill/>
                </a:ln>
                <a:solidFill>
                  <a:srgbClr val="DFDFE0"/>
                </a:solidFill>
                <a:effectLst/>
                <a:latin typeface="Arial Unicode MS" panose="020B0604020202020204" pitchFamily="34" charset="-128"/>
              </a:rPr>
            </a:br>
            <a:r>
              <a:rPr kumimoji="0" lang="en-US" altLang="en-US" sz="1200" b="0" i="0" u="none" strike="noStrike" cap="none" normalizeH="0" baseline="0">
                <a:ln>
                  <a:noFill/>
                </a:ln>
                <a:solidFill>
                  <a:srgbClr val="DFDFE0"/>
                </a:solidFill>
                <a:effectLst/>
                <a:latin typeface="Arial Unicode MS" panose="020B0604020202020204" pitchFamily="34" charset="-128"/>
              </a:rPr>
              <a:t>    ...(</a:t>
            </a:r>
            <a:r>
              <a:rPr kumimoji="0" lang="en-US" altLang="en-US" sz="1200" b="0" i="0" u="none" strike="noStrike" cap="none" normalizeH="0" baseline="0" err="1">
                <a:ln>
                  <a:noFill/>
                </a:ln>
                <a:solidFill>
                  <a:srgbClr val="FCFCFC"/>
                </a:solidFill>
                <a:effectLst/>
                <a:latin typeface="Arial Unicode MS" panose="020B0604020202020204" pitchFamily="34" charset="-128"/>
              </a:rPr>
              <a:t>backendStats</a:t>
            </a:r>
            <a:r>
              <a:rPr kumimoji="0" lang="en-US" altLang="en-US" sz="1200" b="0" i="0" u="none" strike="noStrike" cap="none" normalizeH="0" baseline="0">
                <a:ln>
                  <a:noFill/>
                </a:ln>
                <a:solidFill>
                  <a:srgbClr val="FCFCFC"/>
                </a:solidFill>
                <a:effectLst/>
                <a:latin typeface="Arial Unicode MS" panose="020B0604020202020204" pitchFamily="34" charset="-128"/>
              </a:rPr>
              <a:t> </a:t>
            </a:r>
            <a:r>
              <a:rPr kumimoji="0" lang="en-US" altLang="en-US" sz="1200" b="0" i="0" u="none" strike="noStrike" cap="none" normalizeH="0" baseline="0">
                <a:ln>
                  <a:noFill/>
                </a:ln>
                <a:solidFill>
                  <a:srgbClr val="DFDFE0"/>
                </a:solidFill>
                <a:effectLst/>
                <a:latin typeface="Arial Unicode MS" panose="020B0604020202020204" pitchFamily="34" charset="-128"/>
              </a:rPr>
              <a:t>|| []),</a:t>
            </a:r>
            <a:br>
              <a:rPr kumimoji="0" lang="en-US" altLang="en-US" sz="1200" b="0" i="0" u="none" strike="noStrike" cap="none" normalizeH="0" baseline="0">
                <a:ln>
                  <a:noFill/>
                </a:ln>
                <a:solidFill>
                  <a:srgbClr val="DFDFE0"/>
                </a:solidFill>
                <a:effectLst/>
                <a:latin typeface="Arial Unicode MS" panose="020B0604020202020204" pitchFamily="34" charset="-128"/>
              </a:rPr>
            </a:br>
            <a:r>
              <a:rPr kumimoji="0" lang="en-US" altLang="en-US" sz="1200" b="0" i="0" u="none" strike="noStrike" cap="none" normalizeH="0" baseline="0">
                <a:ln>
                  <a:noFill/>
                </a:ln>
                <a:solidFill>
                  <a:srgbClr val="DFDFE0"/>
                </a:solidFill>
                <a:effectLst/>
                <a:latin typeface="Arial Unicode MS" panose="020B0604020202020204" pitchFamily="34" charset="-128"/>
              </a:rPr>
              <a:t>  ]);</a:t>
            </a:r>
            <a:br>
              <a:rPr kumimoji="0" lang="en-US" altLang="en-US" sz="1200" b="0" i="0" u="none" strike="noStrike" cap="none" normalizeH="0" baseline="0">
                <a:ln>
                  <a:noFill/>
                </a:ln>
                <a:solidFill>
                  <a:srgbClr val="DFDFE0"/>
                </a:solidFill>
                <a:effectLst/>
                <a:latin typeface="Arial Unicode MS" panose="020B0604020202020204" pitchFamily="34" charset="-128"/>
              </a:rPr>
            </a:br>
            <a:r>
              <a:rPr kumimoji="0" lang="en-US" altLang="en-US" sz="1200" b="0" i="0" u="none" strike="noStrike" cap="none" normalizeH="0" baseline="0">
                <a:ln>
                  <a:noFill/>
                </a:ln>
                <a:solidFill>
                  <a:srgbClr val="DFDFE0"/>
                </a:solidFill>
                <a:effectLst/>
                <a:latin typeface="Arial Unicode MS" panose="020B0604020202020204" pitchFamily="34" charset="-128"/>
              </a:rPr>
              <a:t>};</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418006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5894" name="Rectangle 35883">
            <a:extLst>
              <a:ext uri="{FF2B5EF4-FFF2-40B4-BE49-F238E27FC236}">
                <a16:creationId xmlns:a16="http://schemas.microsoft.com/office/drawing/2014/main" id="{55FAF145-5B4C-43BD-940F-4078B66CE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useBgFill="1">
        <p:nvSpPr>
          <p:cNvPr id="35895" name="Rectangle 35885">
            <a:extLst>
              <a:ext uri="{FF2B5EF4-FFF2-40B4-BE49-F238E27FC236}">
                <a16:creationId xmlns:a16="http://schemas.microsoft.com/office/drawing/2014/main" id="{BA84E9D7-79F4-4111-9A13-89E56A860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1">
            <a:schemeClr val="accent1"/>
          </a:lnRef>
          <a:fillRef idx="3">
            <a:schemeClr val="accent1"/>
          </a:fillRef>
          <a:effectRef idx="2">
            <a:schemeClr val="accent1"/>
          </a:effectRef>
          <a:fontRef idx="minor">
            <a:schemeClr val="lt1"/>
          </a:fontRef>
        </p:style>
      </p:sp>
      <p:sp>
        <p:nvSpPr>
          <p:cNvPr id="35896" name="Rectangle 35887">
            <a:extLst>
              <a:ext uri="{FF2B5EF4-FFF2-40B4-BE49-F238E27FC236}">
                <a16:creationId xmlns:a16="http://schemas.microsoft.com/office/drawing/2014/main" id="{5D983AD6-73EA-4FD4-BF85-9C8E2CD01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11298933" cy="102197"/>
          </a:xfrm>
          <a:prstGeom prst="rect">
            <a:avLst/>
          </a:prstGeom>
          <a:solidFill>
            <a:srgbClr val="186EE8"/>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8" descr="Programming - Imperative vs Declarative">
            <a:extLst>
              <a:ext uri="{FF2B5EF4-FFF2-40B4-BE49-F238E27FC236}">
                <a16:creationId xmlns:a16="http://schemas.microsoft.com/office/drawing/2014/main" id="{59AD8763-82A3-4A75-81E6-DA0ACC1AF6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11694" r="-1" b="9939"/>
          <a:stretch/>
        </p:blipFill>
        <p:spPr bwMode="auto">
          <a:xfrm>
            <a:off x="446534" y="699248"/>
            <a:ext cx="11298933" cy="4648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7503419"/>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912" name="Rectangle 30911">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914" name="Rectangle 30913">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0916" name="Rectangle 30915">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0918" name="Rectangle 30917">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30920" name="Rectangle 30919">
            <a:extLst>
              <a:ext uri="{FF2B5EF4-FFF2-40B4-BE49-F238E27FC236}">
                <a16:creationId xmlns:a16="http://schemas.microsoft.com/office/drawing/2014/main" id="{F9CD4BEB-C391-4F7E-9838-95411A832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D1A0D3F-3571-4859-BF56-4A7BE947693F}"/>
              </a:ext>
            </a:extLst>
          </p:cNvPr>
          <p:cNvSpPr>
            <a:spLocks noGrp="1"/>
          </p:cNvSpPr>
          <p:nvPr>
            <p:ph type="title"/>
          </p:nvPr>
        </p:nvSpPr>
        <p:spPr>
          <a:xfrm>
            <a:off x="581191" y="723901"/>
            <a:ext cx="10993549" cy="1428750"/>
          </a:xfrm>
        </p:spPr>
        <p:txBody>
          <a:bodyPr vert="horz" lIns="91440" tIns="45720" rIns="91440" bIns="45720" rtlCol="0" anchor="b">
            <a:normAutofit/>
          </a:bodyPr>
          <a:lstStyle/>
          <a:p>
            <a:r>
              <a:rPr lang="en-US" sz="3600"/>
              <a:t>Imperative vs Declarative style</a:t>
            </a:r>
          </a:p>
        </p:txBody>
      </p:sp>
      <p:pic>
        <p:nvPicPr>
          <p:cNvPr id="8196" name="Picture 4" descr="تويتر \ JSitor - Online JavaScript Editor على تويتر: &quot;♦️Imperative vs  Declarative Thinking #javascript #css #html #nodejs #angular #angularjs  #reactjs #webdev #web #100DaysOfCode #freeCodeCamp&quot;">
            <a:extLst>
              <a:ext uri="{FF2B5EF4-FFF2-40B4-BE49-F238E27FC236}">
                <a16:creationId xmlns:a16="http://schemas.microsoft.com/office/drawing/2014/main" id="{07E34CEB-7988-4546-A456-58CF6B6D4D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662" r="-1" b="429"/>
          <a:stretch/>
        </p:blipFill>
        <p:spPr bwMode="auto">
          <a:xfrm>
            <a:off x="506027" y="2559694"/>
            <a:ext cx="11185864" cy="3523761"/>
          </a:xfrm>
          <a:prstGeom prst="rect">
            <a:avLst/>
          </a:prstGeom>
          <a:noFill/>
          <a:extLst>
            <a:ext uri="{909E8E84-426E-40DD-AFC4-6F175D3DCCD1}">
              <a14:hiddenFill xmlns:a14="http://schemas.microsoft.com/office/drawing/2010/main">
                <a:solidFill>
                  <a:srgbClr val="FFFFFF"/>
                </a:solidFill>
              </a14:hiddenFill>
            </a:ext>
          </a:extLst>
        </p:spPr>
      </p:pic>
      <p:cxnSp>
        <p:nvCxnSpPr>
          <p:cNvPr id="110" name="Connecteur droit 109">
            <a:extLst>
              <a:ext uri="{FF2B5EF4-FFF2-40B4-BE49-F238E27FC236}">
                <a16:creationId xmlns:a16="http://schemas.microsoft.com/office/drawing/2014/main" id="{8BAC516A-DBAB-482C-9B23-631188B80D0D}"/>
              </a:ext>
            </a:extLst>
          </p:cNvPr>
          <p:cNvCxnSpPr>
            <a:cxnSpLocks/>
          </p:cNvCxnSpPr>
          <p:nvPr/>
        </p:nvCxnSpPr>
        <p:spPr>
          <a:xfrm>
            <a:off x="5708073" y="2242280"/>
            <a:ext cx="0" cy="4248727"/>
          </a:xfrm>
          <a:prstGeom prst="line">
            <a:avLst/>
          </a:prstGeom>
          <a:ln>
            <a:prstDash val="dash"/>
          </a:ln>
        </p:spPr>
        <p:style>
          <a:lnRef idx="3">
            <a:schemeClr val="accent2"/>
          </a:lnRef>
          <a:fillRef idx="0">
            <a:schemeClr val="accent2"/>
          </a:fillRef>
          <a:effectRef idx="2">
            <a:schemeClr val="accent2"/>
          </a:effectRef>
          <a:fontRef idx="minor">
            <a:schemeClr val="tx1"/>
          </a:fontRef>
        </p:style>
      </p:cxnSp>
      <p:sp>
        <p:nvSpPr>
          <p:cNvPr id="8" name="ZoneTexte 7">
            <a:extLst>
              <a:ext uri="{FF2B5EF4-FFF2-40B4-BE49-F238E27FC236}">
                <a16:creationId xmlns:a16="http://schemas.microsoft.com/office/drawing/2014/main" id="{D57D7824-F558-49C4-A5B8-FD45E6E97F3C}"/>
              </a:ext>
            </a:extLst>
          </p:cNvPr>
          <p:cNvSpPr txBox="1"/>
          <p:nvPr/>
        </p:nvSpPr>
        <p:spPr>
          <a:xfrm>
            <a:off x="2613891" y="6297898"/>
            <a:ext cx="1170705" cy="369332"/>
          </a:xfrm>
          <a:prstGeom prst="rect">
            <a:avLst/>
          </a:prstGeom>
          <a:noFill/>
        </p:spPr>
        <p:txBody>
          <a:bodyPr wrap="none" rtlCol="0">
            <a:spAutoFit/>
          </a:bodyPr>
          <a:lstStyle/>
          <a:p>
            <a:pPr algn="ctr"/>
            <a:r>
              <a:rPr lang="en-US">
                <a:ln w="0"/>
                <a:solidFill>
                  <a:sysClr val="windowText" lastClr="000000"/>
                </a:solidFill>
                <a:effectLst>
                  <a:outerShdw blurRad="38100" dist="25400" dir="5400000" algn="ctr" rotWithShape="0">
                    <a:srgbClr val="6E747A">
                      <a:alpha val="43000"/>
                    </a:srgbClr>
                  </a:outerShdw>
                </a:effectLst>
              </a:rPr>
              <a:t>Imperative</a:t>
            </a:r>
          </a:p>
        </p:txBody>
      </p:sp>
      <p:sp>
        <p:nvSpPr>
          <p:cNvPr id="114" name="ZoneTexte 113">
            <a:extLst>
              <a:ext uri="{FF2B5EF4-FFF2-40B4-BE49-F238E27FC236}">
                <a16:creationId xmlns:a16="http://schemas.microsoft.com/office/drawing/2014/main" id="{2B778D91-D407-4229-A642-E8381F362236}"/>
              </a:ext>
            </a:extLst>
          </p:cNvPr>
          <p:cNvSpPr txBox="1"/>
          <p:nvPr/>
        </p:nvSpPr>
        <p:spPr>
          <a:xfrm>
            <a:off x="7779331" y="6297898"/>
            <a:ext cx="1242841" cy="369332"/>
          </a:xfrm>
          <a:prstGeom prst="rect">
            <a:avLst/>
          </a:prstGeom>
          <a:noFill/>
        </p:spPr>
        <p:txBody>
          <a:bodyPr wrap="none" rtlCol="0">
            <a:spAutoFit/>
          </a:bodyPr>
          <a:lstStyle/>
          <a:p>
            <a:pPr algn="ctr"/>
            <a:r>
              <a:rPr lang="en-US">
                <a:ln w="0"/>
                <a:solidFill>
                  <a:sysClr val="windowText" lastClr="000000"/>
                </a:solidFill>
                <a:effectLst>
                  <a:outerShdw blurRad="38100" dist="25400" dir="5400000" algn="ctr" rotWithShape="0">
                    <a:srgbClr val="6E747A">
                      <a:alpha val="43000"/>
                    </a:srgbClr>
                  </a:outerShdw>
                </a:effectLst>
              </a:rPr>
              <a:t>Declarative</a:t>
            </a:r>
          </a:p>
        </p:txBody>
      </p:sp>
    </p:spTree>
    <p:extLst>
      <p:ext uri="{BB962C8B-B14F-4D97-AF65-F5344CB8AC3E}">
        <p14:creationId xmlns:p14="http://schemas.microsoft.com/office/powerpoint/2010/main" val="901584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3C1174-55E8-4D97-82E3-A5E672519FAC}"/>
              </a:ext>
            </a:extLst>
          </p:cNvPr>
          <p:cNvSpPr>
            <a:spLocks noGrp="1"/>
          </p:cNvSpPr>
          <p:nvPr>
            <p:ph type="title"/>
          </p:nvPr>
        </p:nvSpPr>
        <p:spPr/>
        <p:txBody>
          <a:bodyPr anchor="ctr"/>
          <a:lstStyle/>
          <a:p>
            <a:r>
              <a:rPr lang="fr-FR" err="1"/>
              <a:t>Declarative</a:t>
            </a:r>
            <a:r>
              <a:rPr lang="fr-FR"/>
              <a:t> style</a:t>
            </a:r>
          </a:p>
        </p:txBody>
      </p:sp>
      <p:sp>
        <p:nvSpPr>
          <p:cNvPr id="4" name="Rectangle 3">
            <a:extLst>
              <a:ext uri="{FF2B5EF4-FFF2-40B4-BE49-F238E27FC236}">
                <a16:creationId xmlns:a16="http://schemas.microsoft.com/office/drawing/2014/main" id="{0579B4F2-352F-492F-9B2D-72A8BF2135F9}"/>
              </a:ext>
            </a:extLst>
          </p:cNvPr>
          <p:cNvSpPr/>
          <p:nvPr/>
        </p:nvSpPr>
        <p:spPr>
          <a:xfrm>
            <a:off x="507741" y="2058710"/>
            <a:ext cx="9051372" cy="400110"/>
          </a:xfrm>
          <a:prstGeom prst="rect">
            <a:avLst/>
          </a:prstGeom>
        </p:spPr>
        <p:txBody>
          <a:bodyPr wrap="square">
            <a:spAutoFit/>
          </a:bodyPr>
          <a:lstStyle/>
          <a:p>
            <a:r>
              <a:rPr lang="fr-FR" sz="2000" b="1">
                <a:solidFill>
                  <a:srgbClr val="002060"/>
                </a:solidFill>
              </a:rPr>
              <a:t>« </a:t>
            </a:r>
            <a:r>
              <a:rPr lang="fr-FR" sz="2000" b="1" err="1">
                <a:solidFill>
                  <a:srgbClr val="002060"/>
                </a:solidFill>
              </a:rPr>
              <a:t>What</a:t>
            </a:r>
            <a:r>
              <a:rPr lang="fr-FR" sz="2000" b="1">
                <a:solidFill>
                  <a:srgbClr val="002060"/>
                </a:solidFill>
              </a:rPr>
              <a:t> » </a:t>
            </a:r>
            <a:r>
              <a:rPr lang="fr-FR" sz="2000" b="1" err="1">
                <a:solidFill>
                  <a:srgbClr val="002060"/>
                </a:solidFill>
              </a:rPr>
              <a:t>is</a:t>
            </a:r>
            <a:r>
              <a:rPr lang="fr-FR" sz="2000" b="1">
                <a:solidFill>
                  <a:srgbClr val="002060"/>
                </a:solidFill>
              </a:rPr>
              <a:t> more important </a:t>
            </a:r>
            <a:r>
              <a:rPr lang="fr-FR" sz="2000" b="1" err="1">
                <a:solidFill>
                  <a:srgbClr val="002060"/>
                </a:solidFill>
              </a:rPr>
              <a:t>than</a:t>
            </a:r>
            <a:r>
              <a:rPr lang="fr-FR" sz="2000" b="1">
                <a:solidFill>
                  <a:srgbClr val="002060"/>
                </a:solidFill>
              </a:rPr>
              <a:t> « How » :</a:t>
            </a:r>
          </a:p>
        </p:txBody>
      </p:sp>
      <p:sp>
        <p:nvSpPr>
          <p:cNvPr id="5" name="Rectangle 1">
            <a:extLst>
              <a:ext uri="{FF2B5EF4-FFF2-40B4-BE49-F238E27FC236}">
                <a16:creationId xmlns:a16="http://schemas.microsoft.com/office/drawing/2014/main" id="{5F4F8AEF-5962-4CC2-93A0-56176D01AB97}"/>
              </a:ext>
            </a:extLst>
          </p:cNvPr>
          <p:cNvSpPr>
            <a:spLocks noChangeArrowheads="1"/>
          </p:cNvSpPr>
          <p:nvPr/>
        </p:nvSpPr>
        <p:spPr bwMode="auto">
          <a:xfrm>
            <a:off x="1307248" y="2671189"/>
            <a:ext cx="4275909" cy="138499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a:ln>
                  <a:noFill/>
                </a:ln>
                <a:solidFill>
                  <a:srgbClr val="CC7832"/>
                </a:solidFill>
                <a:effectLst/>
                <a:latin typeface="JetBrains Mono"/>
              </a:rPr>
              <a:t>const </a:t>
            </a:r>
            <a:r>
              <a:rPr kumimoji="0" lang="fr-FR" altLang="fr-FR" sz="1400" b="0" i="0" u="none" strike="noStrike" cap="none" normalizeH="0" baseline="0">
                <a:ln>
                  <a:noFill/>
                </a:ln>
                <a:solidFill>
                  <a:srgbClr val="FFC66D"/>
                </a:solidFill>
                <a:effectLst/>
                <a:latin typeface="JetBrains Mono"/>
              </a:rPr>
              <a:t>double1 </a:t>
            </a:r>
            <a:r>
              <a:rPr kumimoji="0" lang="fr-FR" altLang="fr-FR" sz="1400" b="0" i="0" u="none" strike="noStrike" cap="none" normalizeH="0" baseline="0">
                <a:ln>
                  <a:noFill/>
                </a:ln>
                <a:solidFill>
                  <a:srgbClr val="A9B7C6"/>
                </a:solidFill>
                <a:effectLst/>
                <a:latin typeface="JetBrains Mono"/>
              </a:rPr>
              <a:t>= (</a:t>
            </a:r>
            <a:r>
              <a:rPr kumimoji="0" lang="fr-FR" altLang="fr-FR" sz="1400" b="0" i="0" u="none" strike="noStrike" cap="none" normalizeH="0" baseline="0" err="1">
                <a:ln>
                  <a:noFill/>
                </a:ln>
                <a:solidFill>
                  <a:srgbClr val="A9B7C6"/>
                </a:solidFill>
                <a:effectLst/>
                <a:latin typeface="JetBrains Mono"/>
              </a:rPr>
              <a:t>array</a:t>
            </a:r>
            <a:r>
              <a:rPr kumimoji="0" lang="fr-FR" altLang="fr-FR" sz="1400" b="0" i="0" u="none" strike="noStrike" cap="none" normalizeH="0" baseline="0">
                <a:ln>
                  <a:noFill/>
                </a:ln>
                <a:solidFill>
                  <a:srgbClr val="A9B7C6"/>
                </a:solidFill>
                <a:effectLst/>
                <a:latin typeface="JetBrains Mono"/>
              </a:rPr>
              <a:t>) =&gt; {</a:t>
            </a:r>
            <a:br>
              <a:rPr kumimoji="0" lang="fr-FR" altLang="fr-FR" sz="1400" b="0" i="0" u="none" strike="noStrike" cap="none" normalizeH="0" baseline="0">
                <a:ln>
                  <a:noFill/>
                </a:ln>
                <a:solidFill>
                  <a:srgbClr val="A9B7C6"/>
                </a:solidFill>
                <a:effectLst/>
                <a:latin typeface="JetBrains Mono"/>
              </a:rPr>
            </a:br>
            <a:r>
              <a:rPr kumimoji="0" lang="fr-FR" altLang="fr-FR" sz="1400" b="0" i="0" u="none" strike="noStrike" cap="none" normalizeH="0" baseline="0">
                <a:ln>
                  <a:noFill/>
                </a:ln>
                <a:solidFill>
                  <a:srgbClr val="A9B7C6"/>
                </a:solidFill>
                <a:effectLst/>
                <a:latin typeface="JetBrains Mono"/>
              </a:rPr>
              <a:t>  </a:t>
            </a:r>
            <a:r>
              <a:rPr kumimoji="0" lang="fr-FR" altLang="fr-FR" sz="1400" b="0" i="0" u="none" strike="noStrike" cap="none" normalizeH="0" baseline="0">
                <a:ln>
                  <a:noFill/>
                </a:ln>
                <a:solidFill>
                  <a:srgbClr val="CC7832"/>
                </a:solidFill>
                <a:effectLst/>
                <a:latin typeface="JetBrains Mono"/>
              </a:rPr>
              <a:t>for</a:t>
            </a:r>
            <a:r>
              <a:rPr kumimoji="0" lang="fr-FR" altLang="fr-FR" sz="1400" b="0" i="0" u="none" strike="noStrike" cap="none" normalizeH="0" baseline="0">
                <a:ln>
                  <a:noFill/>
                </a:ln>
                <a:solidFill>
                  <a:srgbClr val="A9B7C6"/>
                </a:solidFill>
                <a:effectLst/>
                <a:latin typeface="JetBrains Mono"/>
              </a:rPr>
              <a:t>(</a:t>
            </a:r>
            <a:r>
              <a:rPr kumimoji="0" lang="fr-FR" altLang="fr-FR" sz="1400" b="0" i="0" u="none" strike="noStrike" cap="none" normalizeH="0" baseline="0">
                <a:ln>
                  <a:noFill/>
                </a:ln>
                <a:solidFill>
                  <a:srgbClr val="CC7832"/>
                </a:solidFill>
                <a:effectLst/>
                <a:latin typeface="JetBrains Mono"/>
              </a:rPr>
              <a:t>let </a:t>
            </a:r>
            <a:r>
              <a:rPr kumimoji="0" lang="fr-FR" altLang="fr-FR" sz="1400" b="0" i="0" u="none" strike="noStrike" cap="none" normalizeH="0" baseline="0">
                <a:ln>
                  <a:noFill/>
                </a:ln>
                <a:solidFill>
                  <a:srgbClr val="A9B7C6"/>
                </a:solidFill>
                <a:effectLst/>
                <a:latin typeface="JetBrains Mono"/>
              </a:rPr>
              <a:t>i=</a:t>
            </a:r>
            <a:r>
              <a:rPr kumimoji="0" lang="fr-FR" altLang="fr-FR" sz="1400" b="0" i="0" u="none" strike="noStrike" cap="none" normalizeH="0" baseline="0">
                <a:ln>
                  <a:noFill/>
                </a:ln>
                <a:solidFill>
                  <a:srgbClr val="6897BB"/>
                </a:solidFill>
                <a:effectLst/>
                <a:latin typeface="JetBrains Mono"/>
              </a:rPr>
              <a:t>0</a:t>
            </a:r>
            <a:r>
              <a:rPr kumimoji="0" lang="fr-FR" altLang="fr-FR" sz="1400" b="0" i="0" u="none" strike="noStrike" cap="none" normalizeH="0" baseline="0">
                <a:ln>
                  <a:noFill/>
                </a:ln>
                <a:solidFill>
                  <a:srgbClr val="CC7832"/>
                </a:solidFill>
                <a:effectLst/>
                <a:latin typeface="JetBrains Mono"/>
              </a:rPr>
              <a:t>; </a:t>
            </a:r>
            <a:r>
              <a:rPr kumimoji="0" lang="fr-FR" altLang="fr-FR" sz="1400" b="0" i="0" u="none" strike="noStrike" cap="none" normalizeH="0" baseline="0">
                <a:ln>
                  <a:noFill/>
                </a:ln>
                <a:solidFill>
                  <a:srgbClr val="A9B7C6"/>
                </a:solidFill>
                <a:effectLst/>
                <a:latin typeface="JetBrains Mono"/>
              </a:rPr>
              <a:t>i&lt;</a:t>
            </a:r>
            <a:r>
              <a:rPr kumimoji="0" lang="fr-FR" altLang="fr-FR" sz="1400" b="0" i="0" u="none" strike="noStrike" cap="none" normalizeH="0" baseline="0" err="1">
                <a:ln>
                  <a:noFill/>
                </a:ln>
                <a:solidFill>
                  <a:srgbClr val="A9B7C6"/>
                </a:solidFill>
                <a:effectLst/>
                <a:latin typeface="JetBrains Mono"/>
              </a:rPr>
              <a:t>array.</a:t>
            </a:r>
            <a:r>
              <a:rPr kumimoji="0" lang="fr-FR" altLang="fr-FR" sz="1400" b="0" i="0" u="none" strike="noStrike" cap="none" normalizeH="0" baseline="0" err="1">
                <a:ln>
                  <a:noFill/>
                </a:ln>
                <a:solidFill>
                  <a:srgbClr val="9876AA"/>
                </a:solidFill>
                <a:effectLst/>
                <a:latin typeface="JetBrains Mono"/>
              </a:rPr>
              <a:t>length</a:t>
            </a:r>
            <a:r>
              <a:rPr kumimoji="0" lang="fr-FR" altLang="fr-FR" sz="1400" b="0" i="0" u="none" strike="noStrike" cap="none" normalizeH="0" baseline="0">
                <a:ln>
                  <a:noFill/>
                </a:ln>
                <a:solidFill>
                  <a:srgbClr val="CC7832"/>
                </a:solidFill>
                <a:effectLst/>
                <a:latin typeface="JetBrains Mono"/>
              </a:rPr>
              <a:t>; </a:t>
            </a:r>
            <a:r>
              <a:rPr kumimoji="0" lang="fr-FR" altLang="fr-FR" sz="1400" b="0" i="0" u="none" strike="noStrike" cap="none" normalizeH="0" baseline="0">
                <a:ln>
                  <a:noFill/>
                </a:ln>
                <a:solidFill>
                  <a:srgbClr val="A9B7C6"/>
                </a:solidFill>
                <a:effectLst/>
                <a:latin typeface="JetBrains Mono"/>
              </a:rPr>
              <a:t>i++){</a:t>
            </a:r>
            <a:br>
              <a:rPr kumimoji="0" lang="fr-FR" altLang="fr-FR" sz="1400" b="0" i="0" u="none" strike="noStrike" cap="none" normalizeH="0" baseline="0">
                <a:ln>
                  <a:noFill/>
                </a:ln>
                <a:solidFill>
                  <a:srgbClr val="A9B7C6"/>
                </a:solidFill>
                <a:effectLst/>
                <a:latin typeface="JetBrains Mono"/>
              </a:rPr>
            </a:br>
            <a:r>
              <a:rPr kumimoji="0" lang="fr-FR" altLang="fr-FR" sz="1400" b="0" i="0" u="none" strike="noStrike" cap="none" normalizeH="0" baseline="0">
                <a:ln>
                  <a:noFill/>
                </a:ln>
                <a:solidFill>
                  <a:srgbClr val="A9B7C6"/>
                </a:solidFill>
                <a:effectLst/>
                <a:latin typeface="JetBrains Mono"/>
              </a:rPr>
              <a:t>    </a:t>
            </a:r>
            <a:r>
              <a:rPr kumimoji="0" lang="fr-FR" altLang="fr-FR" sz="1400" b="0" i="0" u="none" strike="noStrike" cap="none" normalizeH="0" baseline="0" err="1">
                <a:ln>
                  <a:noFill/>
                </a:ln>
                <a:solidFill>
                  <a:srgbClr val="A9B7C6"/>
                </a:solidFill>
                <a:effectLst/>
                <a:latin typeface="JetBrains Mono"/>
              </a:rPr>
              <a:t>array</a:t>
            </a:r>
            <a:r>
              <a:rPr kumimoji="0" lang="fr-FR" altLang="fr-FR" sz="1400" b="0" i="0" u="none" strike="noStrike" cap="none" normalizeH="0" baseline="0">
                <a:ln>
                  <a:noFill/>
                </a:ln>
                <a:solidFill>
                  <a:srgbClr val="A9B7C6"/>
                </a:solidFill>
                <a:effectLst/>
                <a:latin typeface="JetBrains Mono"/>
              </a:rPr>
              <a:t>[i] = </a:t>
            </a:r>
            <a:r>
              <a:rPr kumimoji="0" lang="fr-FR" altLang="fr-FR" sz="1400" b="0" i="0" u="none" strike="noStrike" cap="none" normalizeH="0" baseline="0" err="1">
                <a:ln>
                  <a:noFill/>
                </a:ln>
                <a:solidFill>
                  <a:srgbClr val="A9B7C6"/>
                </a:solidFill>
                <a:effectLst/>
                <a:latin typeface="JetBrains Mono"/>
              </a:rPr>
              <a:t>array</a:t>
            </a:r>
            <a:r>
              <a:rPr kumimoji="0" lang="fr-FR" altLang="fr-FR" sz="1400" b="0" i="0" u="none" strike="noStrike" cap="none" normalizeH="0" baseline="0">
                <a:ln>
                  <a:noFill/>
                </a:ln>
                <a:solidFill>
                  <a:srgbClr val="A9B7C6"/>
                </a:solidFill>
                <a:effectLst/>
                <a:latin typeface="JetBrains Mono"/>
              </a:rPr>
              <a:t>[i] * </a:t>
            </a:r>
            <a:r>
              <a:rPr kumimoji="0" lang="fr-FR" altLang="fr-FR" sz="1400" b="0" i="0" u="none" strike="noStrike" cap="none" normalizeH="0" baseline="0">
                <a:ln>
                  <a:noFill/>
                </a:ln>
                <a:solidFill>
                  <a:srgbClr val="6897BB"/>
                </a:solidFill>
                <a:effectLst/>
                <a:latin typeface="JetBrains Mono"/>
              </a:rPr>
              <a:t>2</a:t>
            </a:r>
            <a:r>
              <a:rPr kumimoji="0" lang="fr-FR" altLang="fr-FR" sz="1400" b="0" i="0" u="none" strike="noStrike" cap="none" normalizeH="0" baseline="0">
                <a:ln>
                  <a:noFill/>
                </a:ln>
                <a:solidFill>
                  <a:srgbClr val="CC7832"/>
                </a:solidFill>
                <a:effectLst/>
                <a:latin typeface="JetBrains Mono"/>
              </a:rPr>
              <a:t>;</a:t>
            </a:r>
            <a:br>
              <a:rPr kumimoji="0" lang="fr-FR" altLang="fr-FR" sz="1400" b="0" i="0" u="none" strike="noStrike" cap="none" normalizeH="0" baseline="0">
                <a:ln>
                  <a:noFill/>
                </a:ln>
                <a:solidFill>
                  <a:srgbClr val="CC7832"/>
                </a:solidFill>
                <a:effectLst/>
                <a:latin typeface="JetBrains Mono"/>
              </a:rPr>
            </a:br>
            <a:r>
              <a:rPr kumimoji="0" lang="fr-FR" altLang="fr-FR" sz="1400" b="0" i="0" u="none" strike="noStrike" cap="none" normalizeH="0" baseline="0">
                <a:ln>
                  <a:noFill/>
                </a:ln>
                <a:solidFill>
                  <a:srgbClr val="CC7832"/>
                </a:solidFill>
                <a:effectLst/>
                <a:latin typeface="JetBrains Mono"/>
              </a:rPr>
              <a:t>  </a:t>
            </a:r>
            <a:r>
              <a:rPr kumimoji="0" lang="fr-FR" altLang="fr-FR" sz="1400" b="0" i="0" u="none" strike="noStrike" cap="none" normalizeH="0" baseline="0">
                <a:ln>
                  <a:noFill/>
                </a:ln>
                <a:solidFill>
                  <a:srgbClr val="A9B7C6"/>
                </a:solidFill>
                <a:effectLst/>
                <a:latin typeface="JetBrains Mono"/>
              </a:rPr>
              <a:t>}</a:t>
            </a:r>
            <a:br>
              <a:rPr kumimoji="0" lang="fr-FR" altLang="fr-FR" sz="1400" b="0" i="0" u="none" strike="noStrike" cap="none" normalizeH="0" baseline="0">
                <a:ln>
                  <a:noFill/>
                </a:ln>
                <a:solidFill>
                  <a:srgbClr val="A9B7C6"/>
                </a:solidFill>
                <a:effectLst/>
                <a:latin typeface="JetBrains Mono"/>
              </a:rPr>
            </a:br>
            <a:r>
              <a:rPr kumimoji="0" lang="fr-FR" altLang="fr-FR" sz="1400" b="0" i="0" u="none" strike="noStrike" cap="none" normalizeH="0" baseline="0">
                <a:ln>
                  <a:noFill/>
                </a:ln>
                <a:solidFill>
                  <a:srgbClr val="A9B7C6"/>
                </a:solidFill>
                <a:effectLst/>
                <a:latin typeface="JetBrains Mono"/>
              </a:rPr>
              <a:t>  </a:t>
            </a:r>
            <a:r>
              <a:rPr kumimoji="0" lang="fr-FR" altLang="fr-FR" sz="1400" b="0" i="0" u="none" strike="noStrike" cap="none" normalizeH="0" baseline="0">
                <a:ln>
                  <a:noFill/>
                </a:ln>
                <a:solidFill>
                  <a:srgbClr val="CC7832"/>
                </a:solidFill>
                <a:effectLst/>
                <a:latin typeface="JetBrains Mono"/>
              </a:rPr>
              <a:t>return </a:t>
            </a:r>
            <a:r>
              <a:rPr kumimoji="0" lang="fr-FR" altLang="fr-FR" sz="1400" b="0" i="0" u="none" strike="noStrike" cap="none" normalizeH="0" baseline="0" err="1">
                <a:ln>
                  <a:noFill/>
                </a:ln>
                <a:solidFill>
                  <a:srgbClr val="A9B7C6"/>
                </a:solidFill>
                <a:effectLst/>
                <a:latin typeface="JetBrains Mono"/>
              </a:rPr>
              <a:t>array</a:t>
            </a:r>
            <a:r>
              <a:rPr kumimoji="0" lang="fr-FR" altLang="fr-FR" sz="1400" b="0" i="0" u="none" strike="noStrike" cap="none" normalizeH="0" baseline="0">
                <a:ln>
                  <a:noFill/>
                </a:ln>
                <a:solidFill>
                  <a:srgbClr val="CC7832"/>
                </a:solidFill>
                <a:effectLst/>
                <a:latin typeface="JetBrains Mono"/>
              </a:rPr>
              <a:t>;</a:t>
            </a:r>
            <a:br>
              <a:rPr kumimoji="0" lang="fr-FR" altLang="fr-FR" sz="1400" b="0" i="0" u="none" strike="noStrike" cap="none" normalizeH="0" baseline="0">
                <a:ln>
                  <a:noFill/>
                </a:ln>
                <a:solidFill>
                  <a:srgbClr val="CC7832"/>
                </a:solidFill>
                <a:effectLst/>
                <a:latin typeface="JetBrains Mono"/>
              </a:rPr>
            </a:br>
            <a:r>
              <a:rPr kumimoji="0" lang="fr-FR" altLang="fr-FR" sz="1400" b="0" i="0" u="none" strike="noStrike" cap="none" normalizeH="0" baseline="0">
                <a:ln>
                  <a:noFill/>
                </a:ln>
                <a:solidFill>
                  <a:srgbClr val="A9B7C6"/>
                </a:solidFill>
                <a:effectLst/>
                <a:latin typeface="JetBrains Mono"/>
              </a:rPr>
              <a:t>}</a:t>
            </a:r>
            <a:endParaRPr kumimoji="0" lang="fr-FR" altLang="fr-FR" sz="1400" b="0" i="0" u="none" strike="noStrike" cap="none" normalizeH="0" baseline="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1245E316-1E2E-49BC-B4AE-46CFC8811756}"/>
              </a:ext>
            </a:extLst>
          </p:cNvPr>
          <p:cNvSpPr>
            <a:spLocks noChangeArrowheads="1"/>
          </p:cNvSpPr>
          <p:nvPr/>
        </p:nvSpPr>
        <p:spPr bwMode="auto">
          <a:xfrm>
            <a:off x="4686173" y="5277286"/>
            <a:ext cx="7193280" cy="46166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0" u="none" strike="noStrike" cap="none" normalizeH="0" baseline="0" err="1">
                <a:ln>
                  <a:noFill/>
                </a:ln>
                <a:solidFill>
                  <a:srgbClr val="CC7832"/>
                </a:solidFill>
                <a:effectLst/>
                <a:latin typeface="JetBrains Mono"/>
              </a:rPr>
              <a:t>const</a:t>
            </a:r>
            <a:r>
              <a:rPr kumimoji="0" lang="fr-FR" altLang="fr-FR" sz="2400" b="0" i="0" u="none" strike="noStrike" cap="none" normalizeH="0" baseline="0">
                <a:ln>
                  <a:noFill/>
                </a:ln>
                <a:solidFill>
                  <a:srgbClr val="CC7832"/>
                </a:solidFill>
                <a:effectLst/>
                <a:latin typeface="JetBrains Mono"/>
              </a:rPr>
              <a:t> </a:t>
            </a:r>
            <a:r>
              <a:rPr kumimoji="0" lang="fr-FR" altLang="fr-FR" sz="2400" b="0" i="0" u="none" strike="noStrike" cap="none" normalizeH="0" baseline="0">
                <a:ln>
                  <a:noFill/>
                </a:ln>
                <a:solidFill>
                  <a:srgbClr val="FFC66D"/>
                </a:solidFill>
                <a:effectLst/>
                <a:latin typeface="JetBrains Mono"/>
              </a:rPr>
              <a:t>double2 </a:t>
            </a:r>
            <a:r>
              <a:rPr kumimoji="0" lang="fr-FR" altLang="fr-FR" sz="2400" b="0" i="0" u="none" strike="noStrike" cap="none" normalizeH="0" baseline="0">
                <a:ln>
                  <a:noFill/>
                </a:ln>
                <a:solidFill>
                  <a:srgbClr val="A9B7C6"/>
                </a:solidFill>
                <a:effectLst/>
                <a:latin typeface="JetBrains Mono"/>
              </a:rPr>
              <a:t>= (</a:t>
            </a:r>
            <a:r>
              <a:rPr kumimoji="0" lang="fr-FR" altLang="fr-FR" sz="2400" b="0" i="0" u="none" strike="noStrike" cap="none" normalizeH="0" baseline="0" err="1">
                <a:ln>
                  <a:noFill/>
                </a:ln>
                <a:solidFill>
                  <a:srgbClr val="A9B7C6"/>
                </a:solidFill>
                <a:effectLst/>
                <a:latin typeface="JetBrains Mono"/>
              </a:rPr>
              <a:t>array</a:t>
            </a:r>
            <a:r>
              <a:rPr kumimoji="0" lang="fr-FR" altLang="fr-FR" sz="2400" b="0" i="0" u="none" strike="noStrike" cap="none" normalizeH="0" baseline="0">
                <a:ln>
                  <a:noFill/>
                </a:ln>
                <a:solidFill>
                  <a:srgbClr val="A9B7C6"/>
                </a:solidFill>
                <a:effectLst/>
                <a:latin typeface="JetBrains Mono"/>
              </a:rPr>
              <a:t>) =&gt; </a:t>
            </a:r>
            <a:r>
              <a:rPr kumimoji="0" lang="fr-FR" altLang="fr-FR" sz="2400" b="0" i="0" u="none" strike="noStrike" cap="none" normalizeH="0" baseline="0" err="1">
                <a:ln>
                  <a:noFill/>
                </a:ln>
                <a:solidFill>
                  <a:srgbClr val="A9B7C6"/>
                </a:solidFill>
                <a:effectLst/>
                <a:latin typeface="JetBrains Mono"/>
              </a:rPr>
              <a:t>array.</a:t>
            </a:r>
            <a:r>
              <a:rPr kumimoji="0" lang="fr-FR" altLang="fr-FR" sz="2400" b="0" i="0" u="none" strike="noStrike" cap="none" normalizeH="0" baseline="0" err="1">
                <a:ln>
                  <a:noFill/>
                </a:ln>
                <a:solidFill>
                  <a:srgbClr val="FFC66D"/>
                </a:solidFill>
                <a:effectLst/>
                <a:latin typeface="JetBrains Mono"/>
              </a:rPr>
              <a:t>map</a:t>
            </a:r>
            <a:r>
              <a:rPr kumimoji="0" lang="fr-FR" altLang="fr-FR" sz="2400" b="0" i="0" u="none" strike="noStrike" cap="none" normalizeH="0" baseline="0">
                <a:ln>
                  <a:noFill/>
                </a:ln>
                <a:solidFill>
                  <a:srgbClr val="A9B7C6"/>
                </a:solidFill>
                <a:effectLst/>
                <a:latin typeface="JetBrains Mono"/>
              </a:rPr>
              <a:t>(item =&gt; item * </a:t>
            </a:r>
            <a:r>
              <a:rPr kumimoji="0" lang="fr-FR" altLang="fr-FR" sz="2400" b="0" i="0" u="none" strike="noStrike" cap="none" normalizeH="0" baseline="0">
                <a:ln>
                  <a:noFill/>
                </a:ln>
                <a:solidFill>
                  <a:srgbClr val="6897BB"/>
                </a:solidFill>
                <a:effectLst/>
                <a:latin typeface="JetBrains Mono"/>
              </a:rPr>
              <a:t>2</a:t>
            </a:r>
            <a:r>
              <a:rPr kumimoji="0" lang="fr-FR" altLang="fr-FR" sz="2400" b="0" i="0" u="none" strike="noStrike" cap="none" normalizeH="0" baseline="0">
                <a:ln>
                  <a:noFill/>
                </a:ln>
                <a:solidFill>
                  <a:srgbClr val="A9B7C6"/>
                </a:solidFill>
                <a:effectLst/>
                <a:latin typeface="JetBrains Mono"/>
              </a:rPr>
              <a:t>)</a:t>
            </a:r>
            <a:r>
              <a:rPr kumimoji="0" lang="fr-FR" altLang="fr-FR" sz="2400" b="0" i="0" u="none" strike="noStrike" cap="none" normalizeH="0" baseline="0">
                <a:ln>
                  <a:noFill/>
                </a:ln>
                <a:solidFill>
                  <a:srgbClr val="CC7832"/>
                </a:solidFill>
                <a:effectLst/>
                <a:latin typeface="JetBrains Mono"/>
              </a:rPr>
              <a:t>;</a:t>
            </a:r>
            <a:endParaRPr kumimoji="0" lang="fr-FR" altLang="fr-FR" sz="2400" b="0" i="0" u="none" strike="noStrike" cap="none" normalizeH="0" baseline="0">
              <a:ln>
                <a:noFill/>
              </a:ln>
              <a:solidFill>
                <a:schemeClr val="tx1"/>
              </a:solidFill>
              <a:effectLst/>
              <a:latin typeface="Arial" panose="020B0604020202020204" pitchFamily="34" charset="0"/>
            </a:endParaRPr>
          </a:p>
        </p:txBody>
      </p:sp>
      <p:sp>
        <p:nvSpPr>
          <p:cNvPr id="7" name="ZoneTexte 6">
            <a:extLst>
              <a:ext uri="{FF2B5EF4-FFF2-40B4-BE49-F238E27FC236}">
                <a16:creationId xmlns:a16="http://schemas.microsoft.com/office/drawing/2014/main" id="{377BB4FC-2132-4E6A-AA00-18FA534B9560}"/>
              </a:ext>
            </a:extLst>
          </p:cNvPr>
          <p:cNvSpPr txBox="1"/>
          <p:nvPr/>
        </p:nvSpPr>
        <p:spPr>
          <a:xfrm>
            <a:off x="613888" y="4692024"/>
            <a:ext cx="2448234" cy="646331"/>
          </a:xfrm>
          <a:prstGeom prst="rect">
            <a:avLst/>
          </a:prstGeom>
          <a:noFill/>
        </p:spPr>
        <p:txBody>
          <a:bodyPr wrap="none" rtlCol="0">
            <a:spAutoFit/>
          </a:bodyPr>
          <a:lstStyle/>
          <a:p>
            <a:r>
              <a:rPr lang="fr-FR" sz="3600">
                <a:solidFill>
                  <a:srgbClr val="FF0000"/>
                </a:solidFill>
              </a:rPr>
              <a:t>How to do ?</a:t>
            </a:r>
          </a:p>
        </p:txBody>
      </p:sp>
      <p:cxnSp>
        <p:nvCxnSpPr>
          <p:cNvPr id="8" name="Connecteur : en angle 7">
            <a:extLst>
              <a:ext uri="{FF2B5EF4-FFF2-40B4-BE49-F238E27FC236}">
                <a16:creationId xmlns:a16="http://schemas.microsoft.com/office/drawing/2014/main" id="{56E69E10-AC5A-4561-BDFC-1F2DFCB20142}"/>
              </a:ext>
            </a:extLst>
          </p:cNvPr>
          <p:cNvCxnSpPr>
            <a:cxnSpLocks/>
            <a:stCxn id="7" idx="3"/>
            <a:endCxn id="5" idx="2"/>
          </p:cNvCxnSpPr>
          <p:nvPr/>
        </p:nvCxnSpPr>
        <p:spPr>
          <a:xfrm flipV="1">
            <a:off x="3062122" y="4056184"/>
            <a:ext cx="383081" cy="959006"/>
          </a:xfrm>
          <a:prstGeom prst="bentConnector2">
            <a:avLst/>
          </a:prstGeom>
          <a:ln>
            <a:solidFill>
              <a:srgbClr val="FF0000"/>
            </a:solidFill>
            <a:tailEnd type="triangle"/>
          </a:ln>
        </p:spPr>
        <p:style>
          <a:lnRef idx="3">
            <a:schemeClr val="accent3"/>
          </a:lnRef>
          <a:fillRef idx="0">
            <a:schemeClr val="accent3"/>
          </a:fillRef>
          <a:effectRef idx="2">
            <a:schemeClr val="accent3"/>
          </a:effectRef>
          <a:fontRef idx="minor">
            <a:schemeClr val="tx1"/>
          </a:fontRef>
        </p:style>
      </p:cxnSp>
      <p:sp>
        <p:nvSpPr>
          <p:cNvPr id="9" name="ZoneTexte 8">
            <a:extLst>
              <a:ext uri="{FF2B5EF4-FFF2-40B4-BE49-F238E27FC236}">
                <a16:creationId xmlns:a16="http://schemas.microsoft.com/office/drawing/2014/main" id="{8DE92C68-76EC-432D-A2F2-706E72B11D12}"/>
              </a:ext>
            </a:extLst>
          </p:cNvPr>
          <p:cNvSpPr txBox="1"/>
          <p:nvPr/>
        </p:nvSpPr>
        <p:spPr>
          <a:xfrm>
            <a:off x="7519786" y="3867177"/>
            <a:ext cx="2612446" cy="646331"/>
          </a:xfrm>
          <a:prstGeom prst="rect">
            <a:avLst/>
          </a:prstGeom>
          <a:noFill/>
        </p:spPr>
        <p:txBody>
          <a:bodyPr wrap="none" rtlCol="0">
            <a:spAutoFit/>
          </a:bodyPr>
          <a:lstStyle/>
          <a:p>
            <a:r>
              <a:rPr lang="fr-FR" sz="3600">
                <a:solidFill>
                  <a:srgbClr val="FF0000"/>
                </a:solidFill>
              </a:rPr>
              <a:t>What to do ?</a:t>
            </a:r>
          </a:p>
        </p:txBody>
      </p:sp>
      <p:cxnSp>
        <p:nvCxnSpPr>
          <p:cNvPr id="10" name="Connecteur : en angle 9">
            <a:extLst>
              <a:ext uri="{FF2B5EF4-FFF2-40B4-BE49-F238E27FC236}">
                <a16:creationId xmlns:a16="http://schemas.microsoft.com/office/drawing/2014/main" id="{5083AA9C-84C8-4FAA-962D-53590FD92A81}"/>
              </a:ext>
            </a:extLst>
          </p:cNvPr>
          <p:cNvCxnSpPr>
            <a:cxnSpLocks/>
            <a:stCxn id="9" idx="2"/>
            <a:endCxn id="6" idx="0"/>
          </p:cNvCxnSpPr>
          <p:nvPr/>
        </p:nvCxnSpPr>
        <p:spPr>
          <a:xfrm rot="5400000">
            <a:off x="8172522" y="4623799"/>
            <a:ext cx="763778" cy="543196"/>
          </a:xfrm>
          <a:prstGeom prst="bentConnector3">
            <a:avLst>
              <a:gd name="adj1" fmla="val 50000"/>
            </a:avLst>
          </a:prstGeom>
          <a:ln>
            <a:solidFill>
              <a:srgbClr val="FF0000"/>
            </a:solidFill>
            <a:tailEnd type="triangle"/>
          </a:ln>
        </p:spPr>
        <p:style>
          <a:lnRef idx="3">
            <a:schemeClr val="accent3"/>
          </a:lnRef>
          <a:fillRef idx="0">
            <a:schemeClr val="accent3"/>
          </a:fillRef>
          <a:effectRef idx="2">
            <a:schemeClr val="accent3"/>
          </a:effectRef>
          <a:fontRef idx="minor">
            <a:schemeClr val="tx1"/>
          </a:fontRef>
        </p:style>
      </p:cxnSp>
      <p:sp>
        <p:nvSpPr>
          <p:cNvPr id="11" name="Rectangle 10">
            <a:extLst>
              <a:ext uri="{FF2B5EF4-FFF2-40B4-BE49-F238E27FC236}">
                <a16:creationId xmlns:a16="http://schemas.microsoft.com/office/drawing/2014/main" id="{E554299B-E503-4022-9F3E-F9C8AF42BEF1}"/>
              </a:ext>
            </a:extLst>
          </p:cNvPr>
          <p:cNvSpPr/>
          <p:nvPr/>
        </p:nvSpPr>
        <p:spPr>
          <a:xfrm>
            <a:off x="507741" y="2946079"/>
            <a:ext cx="5676307" cy="921097"/>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2CEA5E73-2231-4581-BBB2-3712406F373E}"/>
              </a:ext>
            </a:extLst>
          </p:cNvPr>
          <p:cNvSpPr/>
          <p:nvPr/>
        </p:nvSpPr>
        <p:spPr>
          <a:xfrm>
            <a:off x="9319134" y="5112628"/>
            <a:ext cx="2678914" cy="921097"/>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2192BC94-F3E9-4E9C-BE80-3F5D528803FA}"/>
              </a:ext>
            </a:extLst>
          </p:cNvPr>
          <p:cNvSpPr/>
          <p:nvPr/>
        </p:nvSpPr>
        <p:spPr>
          <a:xfrm>
            <a:off x="5039686" y="6045465"/>
            <a:ext cx="7029450" cy="646331"/>
          </a:xfrm>
          <a:prstGeom prst="rect">
            <a:avLst/>
          </a:prstGeom>
        </p:spPr>
        <p:txBody>
          <a:bodyPr wrap="square">
            <a:spAutoFit/>
          </a:bodyPr>
          <a:lstStyle/>
          <a:p>
            <a:pPr algn="ctr"/>
            <a:r>
              <a:rPr lang="fr-FR" err="1"/>
              <a:t>Reduces</a:t>
            </a:r>
            <a:r>
              <a:rPr lang="fr-FR"/>
              <a:t> the structure of a </a:t>
            </a:r>
            <a:r>
              <a:rPr lang="fr-FR" err="1"/>
              <a:t>function</a:t>
            </a:r>
            <a:r>
              <a:rPr lang="fr-FR"/>
              <a:t> down to the </a:t>
            </a:r>
            <a:r>
              <a:rPr lang="fr-FR" b="1" err="1"/>
              <a:t>most</a:t>
            </a:r>
            <a:r>
              <a:rPr lang="fr-FR" b="1"/>
              <a:t> important </a:t>
            </a:r>
            <a:r>
              <a:rPr lang="fr-FR" b="1" err="1"/>
              <a:t>pieces</a:t>
            </a:r>
            <a:r>
              <a:rPr lang="fr-FR"/>
              <a:t> (a formula)</a:t>
            </a:r>
          </a:p>
        </p:txBody>
      </p:sp>
    </p:spTree>
    <p:extLst>
      <p:ext uri="{BB962C8B-B14F-4D97-AF65-F5344CB8AC3E}">
        <p14:creationId xmlns:p14="http://schemas.microsoft.com/office/powerpoint/2010/main" val="96222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 name="Rectangle 10">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12">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14">
            <a:extLst>
              <a:ext uri="{FF2B5EF4-FFF2-40B4-BE49-F238E27FC236}">
                <a16:creationId xmlns:a16="http://schemas.microsoft.com/office/drawing/2014/main" id="{993F09C6-4F57-4B05-9592-E253D8BC6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6">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00929C72-72B1-403E-8B71-CAEFA3378242}"/>
              </a:ext>
            </a:extLst>
          </p:cNvPr>
          <p:cNvSpPr>
            <a:spLocks noGrp="1"/>
          </p:cNvSpPr>
          <p:nvPr>
            <p:ph type="title"/>
          </p:nvPr>
        </p:nvSpPr>
        <p:spPr>
          <a:xfrm>
            <a:off x="764110" y="826346"/>
            <a:ext cx="3171905" cy="1013800"/>
          </a:xfrm>
        </p:spPr>
        <p:txBody>
          <a:bodyPr vert="horz" lIns="91440" tIns="45720" rIns="91440" bIns="45720" rtlCol="0" anchor="b">
            <a:normAutofit/>
          </a:bodyPr>
          <a:lstStyle/>
          <a:p>
            <a:r>
              <a:rPr lang="en-US" sz="2400">
                <a:solidFill>
                  <a:srgbClr val="FFFFFF"/>
                </a:solidFill>
              </a:rPr>
              <a:t>Ecmascript vs javascript</a:t>
            </a:r>
          </a:p>
        </p:txBody>
      </p:sp>
      <p:grpSp>
        <p:nvGrpSpPr>
          <p:cNvPr id="21" name="Group 20">
            <a:extLst>
              <a:ext uri="{FF2B5EF4-FFF2-40B4-BE49-F238E27FC236}">
                <a16:creationId xmlns:a16="http://schemas.microsoft.com/office/drawing/2014/main" id="{49FCC1E1-84D3-494D-A0A0-286AFA1C30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2" name="Rectangle 21">
              <a:extLst>
                <a:ext uri="{FF2B5EF4-FFF2-40B4-BE49-F238E27FC236}">
                  <a16:creationId xmlns:a16="http://schemas.microsoft.com/office/drawing/2014/main" id="{96E09E90-FF79-402E-AF01-97A279BEA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EC6946F8-4B9B-4C51-9F51-2DB377392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7B3D2B3D-A285-438C-A344-AED3E46A0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pic>
        <p:nvPicPr>
          <p:cNvPr id="3" name="Picture 4" descr="Para iniciantes] Entenda o que é JavaScript e ECMAScript | by Washington  Pires | Medium">
            <a:extLst>
              <a:ext uri="{FF2B5EF4-FFF2-40B4-BE49-F238E27FC236}">
                <a16:creationId xmlns:a16="http://schemas.microsoft.com/office/drawing/2014/main" id="{05273CAA-A4B7-4646-935D-729F377E7AD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68800" y="1737486"/>
            <a:ext cx="6866506" cy="338175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me 3">
            <a:extLst>
              <a:ext uri="{FF2B5EF4-FFF2-40B4-BE49-F238E27FC236}">
                <a16:creationId xmlns:a16="http://schemas.microsoft.com/office/drawing/2014/main" id="{175A3F80-60AB-4D90-98BC-E30C23F4B982}"/>
              </a:ext>
            </a:extLst>
          </p:cNvPr>
          <p:cNvGraphicFramePr/>
          <p:nvPr>
            <p:extLst>
              <p:ext uri="{D42A27DB-BD31-4B8C-83A1-F6EECF244321}">
                <p14:modId xmlns:p14="http://schemas.microsoft.com/office/powerpoint/2010/main" val="3319254602"/>
              </p:ext>
            </p:extLst>
          </p:nvPr>
        </p:nvGraphicFramePr>
        <p:xfrm>
          <a:off x="764110" y="2052084"/>
          <a:ext cx="3033249" cy="38562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4471743"/>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23EEF7D1-242E-4DC7-8873-B1226A9FD987}"/>
              </a:ext>
            </a:extLst>
          </p:cNvPr>
          <p:cNvSpPr>
            <a:spLocks noChangeArrowheads="1"/>
          </p:cNvSpPr>
          <p:nvPr/>
        </p:nvSpPr>
        <p:spPr bwMode="auto">
          <a:xfrm>
            <a:off x="4857271" y="3236955"/>
            <a:ext cx="5826035" cy="40011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a:ln>
                  <a:noFill/>
                </a:ln>
                <a:solidFill>
                  <a:srgbClr val="CC7832"/>
                </a:solidFill>
                <a:effectLst/>
                <a:latin typeface="JetBrains Mono"/>
              </a:rPr>
              <a:t>const </a:t>
            </a:r>
            <a:r>
              <a:rPr kumimoji="0" lang="fr-FR" altLang="fr-FR" sz="2000" b="0" i="0" u="none" strike="noStrike" cap="none" normalizeH="0" baseline="0" err="1">
                <a:ln>
                  <a:noFill/>
                </a:ln>
                <a:solidFill>
                  <a:srgbClr val="FFC66D"/>
                </a:solidFill>
                <a:effectLst/>
                <a:latin typeface="JetBrains Mono"/>
              </a:rPr>
              <a:t>length</a:t>
            </a:r>
            <a:r>
              <a:rPr kumimoji="0" lang="fr-FR" altLang="fr-FR" sz="2000" b="0" i="0" u="none" strike="noStrike" cap="none" normalizeH="0" baseline="0">
                <a:ln>
                  <a:noFill/>
                </a:ln>
                <a:solidFill>
                  <a:srgbClr val="FFC66D"/>
                </a:solidFill>
                <a:effectLst/>
                <a:latin typeface="JetBrains Mono"/>
              </a:rPr>
              <a:t> </a:t>
            </a:r>
            <a:r>
              <a:rPr kumimoji="0" lang="fr-FR" altLang="fr-FR" sz="2000" b="0" i="0" u="none" strike="noStrike" cap="none" normalizeH="0" baseline="0">
                <a:ln>
                  <a:noFill/>
                </a:ln>
                <a:solidFill>
                  <a:srgbClr val="A9B7C6"/>
                </a:solidFill>
                <a:effectLst/>
                <a:latin typeface="JetBrains Mono"/>
              </a:rPr>
              <a:t>= (value) =&gt; (value ? </a:t>
            </a:r>
            <a:r>
              <a:rPr kumimoji="0" lang="fr-FR" altLang="fr-FR" sz="2000" b="0" i="0" u="none" strike="noStrike" cap="none" normalizeH="0" baseline="0" err="1">
                <a:ln>
                  <a:noFill/>
                </a:ln>
                <a:solidFill>
                  <a:srgbClr val="A9B7C6"/>
                </a:solidFill>
                <a:effectLst/>
                <a:latin typeface="JetBrains Mono"/>
              </a:rPr>
              <a:t>value.</a:t>
            </a:r>
            <a:r>
              <a:rPr kumimoji="0" lang="fr-FR" altLang="fr-FR" sz="2000" b="0" i="0" u="none" strike="noStrike" cap="none" normalizeH="0" baseline="0" err="1">
                <a:ln>
                  <a:noFill/>
                </a:ln>
                <a:solidFill>
                  <a:srgbClr val="9876AA"/>
                </a:solidFill>
                <a:effectLst/>
                <a:latin typeface="JetBrains Mono"/>
              </a:rPr>
              <a:t>length</a:t>
            </a:r>
            <a:r>
              <a:rPr kumimoji="0" lang="fr-FR" altLang="fr-FR" sz="2000" b="0" i="0" u="none" strike="noStrike" cap="none" normalizeH="0" baseline="0">
                <a:ln>
                  <a:noFill/>
                </a:ln>
                <a:solidFill>
                  <a:srgbClr val="9876AA"/>
                </a:solidFill>
                <a:effectLst/>
                <a:latin typeface="JetBrains Mono"/>
              </a:rPr>
              <a:t> </a:t>
            </a:r>
            <a:r>
              <a:rPr kumimoji="0" lang="fr-FR" altLang="fr-FR" sz="2000" b="0" i="0" u="none" strike="noStrike" cap="none" normalizeH="0" baseline="0">
                <a:ln>
                  <a:noFill/>
                </a:ln>
                <a:solidFill>
                  <a:srgbClr val="A9B7C6"/>
                </a:solidFill>
                <a:effectLst/>
                <a:latin typeface="JetBrains Mono"/>
              </a:rPr>
              <a:t>: </a:t>
            </a:r>
            <a:r>
              <a:rPr kumimoji="0" lang="fr-FR" altLang="fr-FR" sz="2000" b="0" i="0" u="none" strike="noStrike" cap="none" normalizeH="0" baseline="0">
                <a:ln>
                  <a:noFill/>
                </a:ln>
                <a:solidFill>
                  <a:srgbClr val="6897BB"/>
                </a:solidFill>
                <a:effectLst/>
                <a:latin typeface="JetBrains Mono"/>
              </a:rPr>
              <a:t>0</a:t>
            </a:r>
            <a:r>
              <a:rPr kumimoji="0" lang="fr-FR" altLang="fr-FR" sz="2000" b="0" i="0" u="none" strike="noStrike" cap="none" normalizeH="0" baseline="0">
                <a:ln>
                  <a:noFill/>
                </a:ln>
                <a:solidFill>
                  <a:srgbClr val="A9B7C6"/>
                </a:solidFill>
                <a:effectLst/>
                <a:latin typeface="JetBrains Mono"/>
              </a:rPr>
              <a:t>)</a:t>
            </a:r>
            <a:r>
              <a:rPr kumimoji="0" lang="fr-FR" altLang="fr-FR" sz="2000" b="0" i="0" u="none" strike="noStrike" cap="none" normalizeH="0" baseline="0">
                <a:ln>
                  <a:noFill/>
                </a:ln>
                <a:solidFill>
                  <a:srgbClr val="CC7832"/>
                </a:solidFill>
                <a:effectLst/>
                <a:latin typeface="JetBrains Mono"/>
              </a:rPr>
              <a:t>;</a:t>
            </a:r>
            <a:endParaRPr kumimoji="0" lang="fr-FR" altLang="fr-FR" sz="2000" b="0" i="0" u="none" strike="noStrike" cap="none" normalizeH="0" baseline="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19C5B200-8723-42E6-814A-FF884D985400}"/>
              </a:ext>
            </a:extLst>
          </p:cNvPr>
          <p:cNvSpPr/>
          <p:nvPr/>
        </p:nvSpPr>
        <p:spPr>
          <a:xfrm>
            <a:off x="7145463" y="3153090"/>
            <a:ext cx="354365" cy="747053"/>
          </a:xfrm>
          <a:prstGeom prst="rect">
            <a:avLst/>
          </a:prstGeom>
          <a:noFill/>
          <a:ln w="28575">
            <a:solidFill>
              <a:srgbClr val="EE267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4CFFDF83-30DF-4FDF-9E54-2243B805E907}"/>
              </a:ext>
            </a:extLst>
          </p:cNvPr>
          <p:cNvSpPr/>
          <p:nvPr/>
        </p:nvSpPr>
        <p:spPr>
          <a:xfrm>
            <a:off x="6429022" y="3153090"/>
            <a:ext cx="705395" cy="747053"/>
          </a:xfrm>
          <a:prstGeom prst="rect">
            <a:avLst/>
          </a:prstGeom>
          <a:noFill/>
          <a:ln w="28575">
            <a:solidFill>
              <a:srgbClr val="EE267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A20751EC-BA9A-4BD4-B4DE-B933D618E53D}"/>
              </a:ext>
            </a:extLst>
          </p:cNvPr>
          <p:cNvSpPr/>
          <p:nvPr/>
        </p:nvSpPr>
        <p:spPr>
          <a:xfrm>
            <a:off x="7527970" y="3153091"/>
            <a:ext cx="2763451" cy="747053"/>
          </a:xfrm>
          <a:prstGeom prst="rect">
            <a:avLst/>
          </a:prstGeom>
          <a:noFill/>
          <a:ln w="28575">
            <a:solidFill>
              <a:srgbClr val="EE267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7774F557-6E12-4B49-AE2F-793AFEFA832F}"/>
              </a:ext>
            </a:extLst>
          </p:cNvPr>
          <p:cNvSpPr txBox="1"/>
          <p:nvPr/>
        </p:nvSpPr>
        <p:spPr>
          <a:xfrm>
            <a:off x="6347605" y="4493752"/>
            <a:ext cx="877228" cy="369332"/>
          </a:xfrm>
          <a:prstGeom prst="rect">
            <a:avLst/>
          </a:prstGeom>
          <a:noFill/>
        </p:spPr>
        <p:txBody>
          <a:bodyPr wrap="none" rtlCol="0">
            <a:spAutoFit/>
          </a:bodyPr>
          <a:lstStyle/>
          <a:p>
            <a:r>
              <a:rPr lang="fr-FR"/>
              <a:t>params</a:t>
            </a:r>
          </a:p>
        </p:txBody>
      </p:sp>
      <p:sp>
        <p:nvSpPr>
          <p:cNvPr id="19" name="ZoneTexte 18">
            <a:extLst>
              <a:ext uri="{FF2B5EF4-FFF2-40B4-BE49-F238E27FC236}">
                <a16:creationId xmlns:a16="http://schemas.microsoft.com/office/drawing/2014/main" id="{72CD4979-138E-4ED7-8627-097048A1EE46}"/>
              </a:ext>
            </a:extLst>
          </p:cNvPr>
          <p:cNvSpPr txBox="1"/>
          <p:nvPr/>
        </p:nvSpPr>
        <p:spPr>
          <a:xfrm>
            <a:off x="8541743" y="4667661"/>
            <a:ext cx="3499356" cy="369332"/>
          </a:xfrm>
          <a:prstGeom prst="rect">
            <a:avLst/>
          </a:prstGeom>
          <a:noFill/>
        </p:spPr>
        <p:txBody>
          <a:bodyPr wrap="none" rtlCol="0">
            <a:spAutoFit/>
          </a:bodyPr>
          <a:lstStyle/>
          <a:p>
            <a:r>
              <a:rPr lang="fr-FR"/>
              <a:t>Expression : </a:t>
            </a:r>
            <a:r>
              <a:rPr lang="fr-FR" err="1"/>
              <a:t>what</a:t>
            </a:r>
            <a:r>
              <a:rPr lang="fr-FR"/>
              <a:t> function </a:t>
            </a:r>
            <a:r>
              <a:rPr lang="fr-FR" err="1"/>
              <a:t>will</a:t>
            </a:r>
            <a:r>
              <a:rPr lang="fr-FR"/>
              <a:t> do ?</a:t>
            </a:r>
          </a:p>
        </p:txBody>
      </p:sp>
      <p:cxnSp>
        <p:nvCxnSpPr>
          <p:cNvPr id="11" name="Connecteur droit avec flèche 10">
            <a:extLst>
              <a:ext uri="{FF2B5EF4-FFF2-40B4-BE49-F238E27FC236}">
                <a16:creationId xmlns:a16="http://schemas.microsoft.com/office/drawing/2014/main" id="{C9240431-EC51-47AD-B3AB-C98ADE50D918}"/>
              </a:ext>
            </a:extLst>
          </p:cNvPr>
          <p:cNvCxnSpPr>
            <a:stCxn id="15" idx="2"/>
            <a:endCxn id="7" idx="0"/>
          </p:cNvCxnSpPr>
          <p:nvPr/>
        </p:nvCxnSpPr>
        <p:spPr>
          <a:xfrm>
            <a:off x="6781720" y="3900143"/>
            <a:ext cx="4499" cy="593609"/>
          </a:xfrm>
          <a:prstGeom prst="straightConnector1">
            <a:avLst/>
          </a:prstGeom>
          <a:ln>
            <a:solidFill>
              <a:srgbClr val="EE2676"/>
            </a:solidFill>
            <a:tailEnd type="triangle"/>
          </a:ln>
        </p:spPr>
        <p:style>
          <a:lnRef idx="3">
            <a:schemeClr val="dk1"/>
          </a:lnRef>
          <a:fillRef idx="0">
            <a:schemeClr val="dk1"/>
          </a:fillRef>
          <a:effectRef idx="2">
            <a:schemeClr val="dk1"/>
          </a:effectRef>
          <a:fontRef idx="minor">
            <a:schemeClr val="tx1"/>
          </a:fontRef>
        </p:style>
      </p:cxnSp>
      <p:cxnSp>
        <p:nvCxnSpPr>
          <p:cNvPr id="21" name="Connecteur droit avec flèche 20">
            <a:extLst>
              <a:ext uri="{FF2B5EF4-FFF2-40B4-BE49-F238E27FC236}">
                <a16:creationId xmlns:a16="http://schemas.microsoft.com/office/drawing/2014/main" id="{956FBD05-CC47-4F53-9295-1B39E6ADACCD}"/>
              </a:ext>
            </a:extLst>
          </p:cNvPr>
          <p:cNvCxnSpPr>
            <a:stCxn id="17" idx="2"/>
            <a:endCxn id="19" idx="0"/>
          </p:cNvCxnSpPr>
          <p:nvPr/>
        </p:nvCxnSpPr>
        <p:spPr>
          <a:xfrm>
            <a:off x="8909696" y="3900144"/>
            <a:ext cx="1381725" cy="767517"/>
          </a:xfrm>
          <a:prstGeom prst="straightConnector1">
            <a:avLst/>
          </a:prstGeom>
          <a:ln>
            <a:solidFill>
              <a:srgbClr val="EE2676"/>
            </a:solidFill>
            <a:tailEnd type="triangle"/>
          </a:ln>
        </p:spPr>
        <p:style>
          <a:lnRef idx="3">
            <a:schemeClr val="dk1"/>
          </a:lnRef>
          <a:fillRef idx="0">
            <a:schemeClr val="dk1"/>
          </a:fillRef>
          <a:effectRef idx="2">
            <a:schemeClr val="dk1"/>
          </a:effectRef>
          <a:fontRef idx="minor">
            <a:schemeClr val="tx1"/>
          </a:fontRef>
        </p:style>
      </p:cxnSp>
      <p:sp>
        <p:nvSpPr>
          <p:cNvPr id="24" name="ZoneTexte 23">
            <a:extLst>
              <a:ext uri="{FF2B5EF4-FFF2-40B4-BE49-F238E27FC236}">
                <a16:creationId xmlns:a16="http://schemas.microsoft.com/office/drawing/2014/main" id="{141782B7-B73F-44A6-86A1-0BB0BB573DD3}"/>
              </a:ext>
            </a:extLst>
          </p:cNvPr>
          <p:cNvSpPr txBox="1"/>
          <p:nvPr/>
        </p:nvSpPr>
        <p:spPr>
          <a:xfrm>
            <a:off x="4397861" y="4482995"/>
            <a:ext cx="1590500" cy="369332"/>
          </a:xfrm>
          <a:prstGeom prst="rect">
            <a:avLst/>
          </a:prstGeom>
          <a:noFill/>
        </p:spPr>
        <p:txBody>
          <a:bodyPr wrap="none" rtlCol="0">
            <a:spAutoFit/>
          </a:bodyPr>
          <a:lstStyle/>
          <a:p>
            <a:r>
              <a:rPr lang="fr-FR"/>
              <a:t>Function </a:t>
            </a:r>
            <a:r>
              <a:rPr lang="fr-FR" err="1"/>
              <a:t>name</a:t>
            </a:r>
            <a:endParaRPr lang="fr-FR"/>
          </a:p>
        </p:txBody>
      </p:sp>
      <p:sp>
        <p:nvSpPr>
          <p:cNvPr id="29" name="Rectangle 28">
            <a:extLst>
              <a:ext uri="{FF2B5EF4-FFF2-40B4-BE49-F238E27FC236}">
                <a16:creationId xmlns:a16="http://schemas.microsoft.com/office/drawing/2014/main" id="{FB4F58C2-DFA9-4EFF-BC3E-5504C63CFCF5}"/>
              </a:ext>
            </a:extLst>
          </p:cNvPr>
          <p:cNvSpPr/>
          <p:nvPr/>
        </p:nvSpPr>
        <p:spPr>
          <a:xfrm>
            <a:off x="5520326" y="3111866"/>
            <a:ext cx="705395" cy="747053"/>
          </a:xfrm>
          <a:prstGeom prst="rect">
            <a:avLst/>
          </a:prstGeom>
          <a:noFill/>
          <a:ln w="28575">
            <a:solidFill>
              <a:srgbClr val="EE267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2" name="Connecteur droit avec flèche 31">
            <a:extLst>
              <a:ext uri="{FF2B5EF4-FFF2-40B4-BE49-F238E27FC236}">
                <a16:creationId xmlns:a16="http://schemas.microsoft.com/office/drawing/2014/main" id="{98B289CA-A22C-4442-B2A3-A6395126EB90}"/>
              </a:ext>
            </a:extLst>
          </p:cNvPr>
          <p:cNvCxnSpPr>
            <a:cxnSpLocks/>
            <a:stCxn id="29" idx="2"/>
            <a:endCxn id="24" idx="0"/>
          </p:cNvCxnSpPr>
          <p:nvPr/>
        </p:nvCxnSpPr>
        <p:spPr>
          <a:xfrm flipH="1">
            <a:off x="5193111" y="3858919"/>
            <a:ext cx="679913" cy="624076"/>
          </a:xfrm>
          <a:prstGeom prst="straightConnector1">
            <a:avLst/>
          </a:prstGeom>
          <a:ln>
            <a:solidFill>
              <a:srgbClr val="EE2676"/>
            </a:solidFill>
            <a:tailEnd type="triangle"/>
          </a:ln>
        </p:spPr>
        <p:style>
          <a:lnRef idx="3">
            <a:schemeClr val="dk1"/>
          </a:lnRef>
          <a:fillRef idx="0">
            <a:schemeClr val="dk1"/>
          </a:fillRef>
          <a:effectRef idx="2">
            <a:schemeClr val="dk1"/>
          </a:effectRef>
          <a:fontRef idx="minor">
            <a:schemeClr val="tx1"/>
          </a:fontRef>
        </p:style>
      </p:cxnSp>
      <p:sp>
        <p:nvSpPr>
          <p:cNvPr id="38" name="ZoneTexte 37">
            <a:extLst>
              <a:ext uri="{FF2B5EF4-FFF2-40B4-BE49-F238E27FC236}">
                <a16:creationId xmlns:a16="http://schemas.microsoft.com/office/drawing/2014/main" id="{0ECAAC01-5F5C-4DA7-998E-69937254453E}"/>
              </a:ext>
            </a:extLst>
          </p:cNvPr>
          <p:cNvSpPr txBox="1"/>
          <p:nvPr/>
        </p:nvSpPr>
        <p:spPr>
          <a:xfrm>
            <a:off x="7272519" y="5703956"/>
            <a:ext cx="737894" cy="369332"/>
          </a:xfrm>
          <a:prstGeom prst="rect">
            <a:avLst/>
          </a:prstGeom>
          <a:noFill/>
        </p:spPr>
        <p:txBody>
          <a:bodyPr wrap="none" rtlCol="0">
            <a:spAutoFit/>
          </a:bodyPr>
          <a:lstStyle/>
          <a:p>
            <a:r>
              <a:rPr lang="fr-FR" err="1"/>
              <a:t>arrow</a:t>
            </a:r>
            <a:endParaRPr lang="fr-FR"/>
          </a:p>
        </p:txBody>
      </p:sp>
      <p:cxnSp>
        <p:nvCxnSpPr>
          <p:cNvPr id="40" name="Connecteur droit avec flèche 39">
            <a:extLst>
              <a:ext uri="{FF2B5EF4-FFF2-40B4-BE49-F238E27FC236}">
                <a16:creationId xmlns:a16="http://schemas.microsoft.com/office/drawing/2014/main" id="{A61A1D29-5EF9-44EA-8833-74D32DE7D1F7}"/>
              </a:ext>
            </a:extLst>
          </p:cNvPr>
          <p:cNvCxnSpPr>
            <a:stCxn id="6" idx="2"/>
            <a:endCxn id="38" idx="0"/>
          </p:cNvCxnSpPr>
          <p:nvPr/>
        </p:nvCxnSpPr>
        <p:spPr>
          <a:xfrm>
            <a:off x="7322646" y="3900143"/>
            <a:ext cx="318820" cy="1803813"/>
          </a:xfrm>
          <a:prstGeom prst="straightConnector1">
            <a:avLst/>
          </a:prstGeom>
          <a:ln>
            <a:solidFill>
              <a:srgbClr val="EE2676"/>
            </a:solidFill>
            <a:tailEnd type="triangle"/>
          </a:ln>
        </p:spPr>
        <p:style>
          <a:lnRef idx="3">
            <a:schemeClr val="dk1"/>
          </a:lnRef>
          <a:fillRef idx="0">
            <a:schemeClr val="dk1"/>
          </a:fillRef>
          <a:effectRef idx="2">
            <a:schemeClr val="dk1"/>
          </a:effectRef>
          <a:fontRef idx="minor">
            <a:schemeClr val="tx1"/>
          </a:fontRef>
        </p:style>
      </p:cxnSp>
      <p:sp>
        <p:nvSpPr>
          <p:cNvPr id="41" name="Rectangle 3">
            <a:extLst>
              <a:ext uri="{FF2B5EF4-FFF2-40B4-BE49-F238E27FC236}">
                <a16:creationId xmlns:a16="http://schemas.microsoft.com/office/drawing/2014/main" id="{244EA30D-C1EB-4555-8DDB-A3F596DA0678}"/>
              </a:ext>
            </a:extLst>
          </p:cNvPr>
          <p:cNvSpPr>
            <a:spLocks noChangeArrowheads="1"/>
          </p:cNvSpPr>
          <p:nvPr/>
        </p:nvSpPr>
        <p:spPr bwMode="auto">
          <a:xfrm>
            <a:off x="474576" y="3120255"/>
            <a:ext cx="2987568" cy="73866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a:ln>
                  <a:noFill/>
                </a:ln>
                <a:solidFill>
                  <a:srgbClr val="CC7832"/>
                </a:solidFill>
                <a:effectLst/>
                <a:latin typeface="JetBrains Mono"/>
              </a:rPr>
              <a:t>function </a:t>
            </a:r>
            <a:r>
              <a:rPr kumimoji="0" lang="fr-FR" altLang="fr-FR" sz="1400" b="0" i="0" u="none" strike="noStrike" cap="none" normalizeH="0" baseline="0" err="1">
                <a:ln>
                  <a:noFill/>
                </a:ln>
                <a:solidFill>
                  <a:srgbClr val="FFC66D"/>
                </a:solidFill>
                <a:effectLst/>
                <a:latin typeface="JetBrains Mono"/>
              </a:rPr>
              <a:t>length</a:t>
            </a:r>
            <a:r>
              <a:rPr kumimoji="0" lang="fr-FR" altLang="fr-FR" sz="1400" b="0" i="0" u="none" strike="noStrike" cap="none" normalizeH="0" baseline="0">
                <a:ln>
                  <a:noFill/>
                </a:ln>
                <a:solidFill>
                  <a:srgbClr val="A9B7C6"/>
                </a:solidFill>
                <a:effectLst/>
                <a:latin typeface="JetBrains Mono"/>
              </a:rPr>
              <a:t>(value) {</a:t>
            </a:r>
            <a:br>
              <a:rPr kumimoji="0" lang="fr-FR" altLang="fr-FR" sz="1400" b="0" i="0" u="none" strike="noStrike" cap="none" normalizeH="0" baseline="0">
                <a:ln>
                  <a:noFill/>
                </a:ln>
                <a:solidFill>
                  <a:srgbClr val="A9B7C6"/>
                </a:solidFill>
                <a:effectLst/>
                <a:latin typeface="JetBrains Mono"/>
              </a:rPr>
            </a:br>
            <a:r>
              <a:rPr kumimoji="0" lang="fr-FR" altLang="fr-FR" sz="1400" b="0" i="0" u="none" strike="noStrike" cap="none" normalizeH="0" baseline="0">
                <a:ln>
                  <a:noFill/>
                </a:ln>
                <a:solidFill>
                  <a:srgbClr val="A9B7C6"/>
                </a:solidFill>
                <a:effectLst/>
                <a:latin typeface="JetBrains Mono"/>
              </a:rPr>
              <a:t>  </a:t>
            </a:r>
            <a:r>
              <a:rPr kumimoji="0" lang="fr-FR" altLang="fr-FR" sz="1400" b="0" i="0" u="none" strike="noStrike" cap="none" normalizeH="0" baseline="0">
                <a:ln>
                  <a:noFill/>
                </a:ln>
                <a:solidFill>
                  <a:srgbClr val="CC7832"/>
                </a:solidFill>
                <a:effectLst/>
                <a:latin typeface="JetBrains Mono"/>
              </a:rPr>
              <a:t>return </a:t>
            </a:r>
            <a:r>
              <a:rPr kumimoji="0" lang="fr-FR" altLang="fr-FR" sz="1400" b="0" i="0" u="none" strike="noStrike" cap="none" normalizeH="0" baseline="0">
                <a:ln>
                  <a:noFill/>
                </a:ln>
                <a:solidFill>
                  <a:srgbClr val="A9B7C6"/>
                </a:solidFill>
                <a:effectLst/>
                <a:latin typeface="JetBrains Mono"/>
              </a:rPr>
              <a:t>value ? </a:t>
            </a:r>
            <a:r>
              <a:rPr kumimoji="0" lang="fr-FR" altLang="fr-FR" sz="1400" b="0" i="0" u="none" strike="noStrike" cap="none" normalizeH="0" baseline="0" err="1">
                <a:ln>
                  <a:noFill/>
                </a:ln>
                <a:solidFill>
                  <a:srgbClr val="A9B7C6"/>
                </a:solidFill>
                <a:effectLst/>
                <a:latin typeface="JetBrains Mono"/>
              </a:rPr>
              <a:t>value.</a:t>
            </a:r>
            <a:r>
              <a:rPr kumimoji="0" lang="fr-FR" altLang="fr-FR" sz="1400" b="0" i="0" u="none" strike="noStrike" cap="none" normalizeH="0" baseline="0" err="1">
                <a:ln>
                  <a:noFill/>
                </a:ln>
                <a:solidFill>
                  <a:srgbClr val="9876AA"/>
                </a:solidFill>
                <a:effectLst/>
                <a:latin typeface="JetBrains Mono"/>
              </a:rPr>
              <a:t>length</a:t>
            </a:r>
            <a:r>
              <a:rPr kumimoji="0" lang="fr-FR" altLang="fr-FR" sz="1400" b="0" i="0" u="none" strike="noStrike" cap="none" normalizeH="0" baseline="0">
                <a:ln>
                  <a:noFill/>
                </a:ln>
                <a:solidFill>
                  <a:srgbClr val="9876AA"/>
                </a:solidFill>
                <a:effectLst/>
                <a:latin typeface="JetBrains Mono"/>
              </a:rPr>
              <a:t> </a:t>
            </a:r>
            <a:r>
              <a:rPr kumimoji="0" lang="fr-FR" altLang="fr-FR" sz="1400" b="0" i="0" u="none" strike="noStrike" cap="none" normalizeH="0" baseline="0">
                <a:ln>
                  <a:noFill/>
                </a:ln>
                <a:solidFill>
                  <a:srgbClr val="A9B7C6"/>
                </a:solidFill>
                <a:effectLst/>
                <a:latin typeface="JetBrains Mono"/>
              </a:rPr>
              <a:t>: </a:t>
            </a:r>
            <a:r>
              <a:rPr kumimoji="0" lang="fr-FR" altLang="fr-FR" sz="1400" b="0" i="0" u="none" strike="noStrike" cap="none" normalizeH="0" baseline="0">
                <a:ln>
                  <a:noFill/>
                </a:ln>
                <a:solidFill>
                  <a:srgbClr val="6897BB"/>
                </a:solidFill>
                <a:effectLst/>
                <a:latin typeface="JetBrains Mono"/>
              </a:rPr>
              <a:t>0</a:t>
            </a:r>
            <a:r>
              <a:rPr kumimoji="0" lang="fr-FR" altLang="fr-FR" sz="1400" b="0" i="0" u="none" strike="noStrike" cap="none" normalizeH="0" baseline="0">
                <a:ln>
                  <a:noFill/>
                </a:ln>
                <a:solidFill>
                  <a:srgbClr val="CC7832"/>
                </a:solidFill>
                <a:effectLst/>
                <a:latin typeface="JetBrains Mono"/>
              </a:rPr>
              <a:t>;</a:t>
            </a:r>
            <a:br>
              <a:rPr kumimoji="0" lang="fr-FR" altLang="fr-FR" sz="1400" b="0" i="0" u="none" strike="noStrike" cap="none" normalizeH="0" baseline="0">
                <a:ln>
                  <a:noFill/>
                </a:ln>
                <a:solidFill>
                  <a:srgbClr val="CC7832"/>
                </a:solidFill>
                <a:effectLst/>
                <a:latin typeface="JetBrains Mono"/>
              </a:rPr>
            </a:br>
            <a:r>
              <a:rPr kumimoji="0" lang="fr-FR" altLang="fr-FR" sz="1400" b="0" i="0" u="none" strike="noStrike" cap="none" normalizeH="0" baseline="0">
                <a:ln>
                  <a:noFill/>
                </a:ln>
                <a:solidFill>
                  <a:srgbClr val="A9B7C6"/>
                </a:solidFill>
                <a:effectLst/>
                <a:latin typeface="JetBrains Mono"/>
              </a:rPr>
              <a:t>}</a:t>
            </a:r>
            <a:endParaRPr kumimoji="0" lang="fr-FR" altLang="fr-FR" sz="1400" b="0" i="0" u="none" strike="noStrike" cap="none" normalizeH="0" baseline="0">
              <a:ln>
                <a:noFill/>
              </a:ln>
              <a:solidFill>
                <a:schemeClr val="tx1"/>
              </a:solidFill>
              <a:effectLst/>
              <a:latin typeface="Arial" panose="020B0604020202020204" pitchFamily="34" charset="0"/>
            </a:endParaRPr>
          </a:p>
        </p:txBody>
      </p:sp>
      <p:sp>
        <p:nvSpPr>
          <p:cNvPr id="46" name="Flèche : droite 45">
            <a:extLst>
              <a:ext uri="{FF2B5EF4-FFF2-40B4-BE49-F238E27FC236}">
                <a16:creationId xmlns:a16="http://schemas.microsoft.com/office/drawing/2014/main" id="{C7672271-4DF1-4742-8E46-9A05A97BDC19}"/>
              </a:ext>
            </a:extLst>
          </p:cNvPr>
          <p:cNvSpPr/>
          <p:nvPr/>
        </p:nvSpPr>
        <p:spPr>
          <a:xfrm>
            <a:off x="3697592" y="3274501"/>
            <a:ext cx="823845" cy="400103"/>
          </a:xfrm>
          <a:prstGeom prst="rightArrow">
            <a:avLst/>
          </a:prstGeom>
          <a:solidFill>
            <a:srgbClr val="FF0000"/>
          </a:solidFill>
          <a:ln>
            <a:solidFill>
              <a:srgbClr val="EE2676"/>
            </a:solidFill>
          </a:ln>
        </p:spPr>
        <p:style>
          <a:lnRef idx="0">
            <a:schemeClr val="dk1"/>
          </a:lnRef>
          <a:fillRef idx="3">
            <a:schemeClr val="dk1"/>
          </a:fillRef>
          <a:effectRef idx="3">
            <a:schemeClr val="dk1"/>
          </a:effectRef>
          <a:fontRef idx="minor">
            <a:schemeClr val="lt1"/>
          </a:fontRef>
        </p:style>
        <p:txBody>
          <a:bodyPr rtlCol="0" anchor="ctr"/>
          <a:lstStyle/>
          <a:p>
            <a:pPr algn="ctr"/>
            <a:endParaRPr lang="fr-FR"/>
          </a:p>
        </p:txBody>
      </p:sp>
      <p:sp>
        <p:nvSpPr>
          <p:cNvPr id="20" name="Titre 3">
            <a:extLst>
              <a:ext uri="{FF2B5EF4-FFF2-40B4-BE49-F238E27FC236}">
                <a16:creationId xmlns:a16="http://schemas.microsoft.com/office/drawing/2014/main" id="{45F2757C-2B81-44C8-A2F3-95A63B4AC011}"/>
              </a:ext>
            </a:extLst>
          </p:cNvPr>
          <p:cNvSpPr>
            <a:spLocks noGrp="1"/>
          </p:cNvSpPr>
          <p:nvPr>
            <p:ph type="title"/>
          </p:nvPr>
        </p:nvSpPr>
        <p:spPr>
          <a:xfrm>
            <a:off x="575894" y="729658"/>
            <a:ext cx="11029616" cy="988332"/>
          </a:xfrm>
        </p:spPr>
        <p:txBody>
          <a:bodyPr anchor="ctr"/>
          <a:lstStyle/>
          <a:p>
            <a:r>
              <a:rPr lang="fr-FR"/>
              <a:t>Arrow </a:t>
            </a:r>
            <a:r>
              <a:rPr lang="fr-FR" err="1"/>
              <a:t>function</a:t>
            </a:r>
            <a:r>
              <a:rPr lang="fr-FR"/>
              <a:t> vs </a:t>
            </a:r>
            <a:r>
              <a:rPr lang="fr-FR" err="1"/>
              <a:t>regular</a:t>
            </a:r>
            <a:r>
              <a:rPr lang="fr-FR"/>
              <a:t> </a:t>
            </a:r>
            <a:r>
              <a:rPr lang="fr-FR" err="1"/>
              <a:t>function</a:t>
            </a:r>
            <a:endParaRPr lang="en-US"/>
          </a:p>
        </p:txBody>
      </p:sp>
    </p:spTree>
    <p:extLst>
      <p:ext uri="{BB962C8B-B14F-4D97-AF65-F5344CB8AC3E}">
        <p14:creationId xmlns:p14="http://schemas.microsoft.com/office/powerpoint/2010/main" val="35625547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EE0AF53-D95D-41C4-81ED-7BB202F3C1E1}"/>
              </a:ext>
            </a:extLst>
          </p:cNvPr>
          <p:cNvSpPr>
            <a:spLocks noChangeArrowheads="1"/>
          </p:cNvSpPr>
          <p:nvPr/>
        </p:nvSpPr>
        <p:spPr bwMode="auto">
          <a:xfrm>
            <a:off x="330925" y="2305615"/>
            <a:ext cx="4659086" cy="224676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a:ln>
                  <a:noFill/>
                </a:ln>
                <a:solidFill>
                  <a:srgbClr val="CC7832"/>
                </a:solidFill>
                <a:effectLst/>
                <a:latin typeface="JetBrains Mono"/>
              </a:rPr>
              <a:t>const </a:t>
            </a:r>
            <a:r>
              <a:rPr kumimoji="0" lang="fr-FR" altLang="fr-FR" sz="1400" b="0" i="0" u="none" strike="noStrike" cap="none" normalizeH="0" baseline="0" err="1">
                <a:ln>
                  <a:noFill/>
                </a:ln>
                <a:solidFill>
                  <a:srgbClr val="FFC66D"/>
                </a:solidFill>
                <a:effectLst/>
                <a:latin typeface="JetBrains Mono"/>
              </a:rPr>
              <a:t>decodeUrlParams</a:t>
            </a:r>
            <a:r>
              <a:rPr kumimoji="0" lang="fr-FR" altLang="fr-FR" sz="1400" b="0" i="0" u="none" strike="noStrike" cap="none" normalizeH="0" baseline="0">
                <a:ln>
                  <a:noFill/>
                </a:ln>
                <a:solidFill>
                  <a:srgbClr val="FFC66D"/>
                </a:solidFill>
                <a:effectLst/>
                <a:latin typeface="JetBrains Mono"/>
              </a:rPr>
              <a:t> </a:t>
            </a:r>
            <a:r>
              <a:rPr kumimoji="0" lang="fr-FR" altLang="fr-FR" sz="1400" b="0" i="0" u="none" strike="noStrike" cap="none" normalizeH="0" baseline="0">
                <a:ln>
                  <a:noFill/>
                </a:ln>
                <a:solidFill>
                  <a:srgbClr val="A9B7C6"/>
                </a:solidFill>
                <a:effectLst/>
                <a:latin typeface="JetBrains Mono"/>
              </a:rPr>
              <a:t>= (param) =&gt; {</a:t>
            </a:r>
            <a:br>
              <a:rPr kumimoji="0" lang="fr-FR" altLang="fr-FR" sz="1400" b="0" i="0" u="none" strike="noStrike" cap="none" normalizeH="0" baseline="0">
                <a:ln>
                  <a:noFill/>
                </a:ln>
                <a:solidFill>
                  <a:srgbClr val="A9B7C6"/>
                </a:solidFill>
                <a:effectLst/>
                <a:latin typeface="JetBrains Mono"/>
              </a:rPr>
            </a:br>
            <a:r>
              <a:rPr kumimoji="0" lang="fr-FR" altLang="fr-FR" sz="1400" b="0" i="0" u="none" strike="noStrike" cap="none" normalizeH="0" baseline="0">
                <a:ln>
                  <a:noFill/>
                </a:ln>
                <a:solidFill>
                  <a:srgbClr val="A9B7C6"/>
                </a:solidFill>
                <a:effectLst/>
                <a:latin typeface="JetBrains Mono"/>
              </a:rPr>
              <a:t>  </a:t>
            </a:r>
            <a:r>
              <a:rPr kumimoji="0" lang="fr-FR" altLang="fr-FR" sz="1400" b="0" i="0" u="none" strike="noStrike" cap="none" normalizeH="0" baseline="0">
                <a:ln>
                  <a:noFill/>
                </a:ln>
                <a:solidFill>
                  <a:srgbClr val="CC7832"/>
                </a:solidFill>
                <a:effectLst/>
                <a:latin typeface="JetBrains Mono"/>
              </a:rPr>
              <a:t>if </a:t>
            </a:r>
            <a:r>
              <a:rPr kumimoji="0" lang="fr-FR" altLang="fr-FR" sz="1400" b="0" i="0" u="none" strike="noStrike" cap="none" normalizeH="0" baseline="0">
                <a:ln>
                  <a:noFill/>
                </a:ln>
                <a:solidFill>
                  <a:srgbClr val="A9B7C6"/>
                </a:solidFill>
                <a:effectLst/>
                <a:latin typeface="JetBrains Mono"/>
              </a:rPr>
              <a:t>(param) {</a:t>
            </a:r>
            <a:br>
              <a:rPr kumimoji="0" lang="fr-FR" altLang="fr-FR" sz="1400" b="0" i="0" u="none" strike="noStrike" cap="none" normalizeH="0" baseline="0">
                <a:ln>
                  <a:noFill/>
                </a:ln>
                <a:solidFill>
                  <a:srgbClr val="A9B7C6"/>
                </a:solidFill>
                <a:effectLst/>
                <a:latin typeface="JetBrains Mono"/>
              </a:rPr>
            </a:br>
            <a:r>
              <a:rPr kumimoji="0" lang="fr-FR" altLang="fr-FR" sz="1400" b="0" i="0" u="none" strike="noStrike" cap="none" normalizeH="0" baseline="0">
                <a:ln>
                  <a:noFill/>
                </a:ln>
                <a:solidFill>
                  <a:srgbClr val="A9B7C6"/>
                </a:solidFill>
                <a:effectLst/>
                <a:latin typeface="JetBrains Mono"/>
              </a:rPr>
              <a:t>    </a:t>
            </a:r>
            <a:r>
              <a:rPr kumimoji="0" lang="fr-FR" altLang="fr-FR" sz="1400" b="0" i="0" u="none" strike="noStrike" cap="none" normalizeH="0" baseline="0" err="1">
                <a:ln>
                  <a:noFill/>
                </a:ln>
                <a:solidFill>
                  <a:srgbClr val="CC7832"/>
                </a:solidFill>
                <a:effectLst/>
                <a:latin typeface="JetBrains Mono"/>
              </a:rPr>
              <a:t>try</a:t>
            </a:r>
            <a:r>
              <a:rPr kumimoji="0" lang="fr-FR" altLang="fr-FR" sz="1400" b="0" i="0" u="none" strike="noStrike" cap="none" normalizeH="0" baseline="0">
                <a:ln>
                  <a:noFill/>
                </a:ln>
                <a:solidFill>
                  <a:srgbClr val="CC7832"/>
                </a:solidFill>
                <a:effectLst/>
                <a:latin typeface="JetBrains Mono"/>
              </a:rPr>
              <a:t> </a:t>
            </a:r>
            <a:r>
              <a:rPr kumimoji="0" lang="fr-FR" altLang="fr-FR" sz="1400" b="0" i="0" u="none" strike="noStrike" cap="none" normalizeH="0" baseline="0">
                <a:ln>
                  <a:noFill/>
                </a:ln>
                <a:solidFill>
                  <a:srgbClr val="A9B7C6"/>
                </a:solidFill>
                <a:effectLst/>
                <a:latin typeface="JetBrains Mono"/>
              </a:rPr>
              <a:t>{</a:t>
            </a:r>
            <a:br>
              <a:rPr kumimoji="0" lang="fr-FR" altLang="fr-FR" sz="1400" b="0" i="0" u="none" strike="noStrike" cap="none" normalizeH="0" baseline="0">
                <a:ln>
                  <a:noFill/>
                </a:ln>
                <a:solidFill>
                  <a:srgbClr val="A9B7C6"/>
                </a:solidFill>
                <a:effectLst/>
                <a:latin typeface="JetBrains Mono"/>
              </a:rPr>
            </a:br>
            <a:r>
              <a:rPr kumimoji="0" lang="fr-FR" altLang="fr-FR" sz="1400" b="0" i="0" u="none" strike="noStrike" cap="none" normalizeH="0" baseline="0">
                <a:ln>
                  <a:noFill/>
                </a:ln>
                <a:solidFill>
                  <a:srgbClr val="A9B7C6"/>
                </a:solidFill>
                <a:effectLst/>
                <a:latin typeface="JetBrains Mono"/>
              </a:rPr>
              <a:t>      </a:t>
            </a:r>
            <a:r>
              <a:rPr kumimoji="0" lang="fr-FR" altLang="fr-FR" sz="1400" b="0" i="0" u="none" strike="noStrike" cap="none" normalizeH="0" baseline="0">
                <a:ln>
                  <a:noFill/>
                </a:ln>
                <a:solidFill>
                  <a:srgbClr val="CC7832"/>
                </a:solidFill>
                <a:effectLst/>
                <a:latin typeface="JetBrains Mono"/>
              </a:rPr>
              <a:t>return </a:t>
            </a:r>
            <a:r>
              <a:rPr kumimoji="0" lang="fr-FR" altLang="fr-FR" sz="1400" b="0" i="0" u="none" strike="noStrike" cap="none" normalizeH="0" baseline="0" err="1">
                <a:ln>
                  <a:noFill/>
                </a:ln>
                <a:solidFill>
                  <a:srgbClr val="FFC66D"/>
                </a:solidFill>
                <a:effectLst/>
                <a:latin typeface="JetBrains Mono"/>
              </a:rPr>
              <a:t>decodeURIComponent</a:t>
            </a:r>
            <a:r>
              <a:rPr kumimoji="0" lang="fr-FR" altLang="fr-FR" sz="1400" b="0" i="0" u="none" strike="noStrike" cap="none" normalizeH="0" baseline="0">
                <a:ln>
                  <a:noFill/>
                </a:ln>
                <a:solidFill>
                  <a:srgbClr val="A9B7C6"/>
                </a:solidFill>
                <a:effectLst/>
                <a:latin typeface="JetBrains Mono"/>
              </a:rPr>
              <a:t>(param)</a:t>
            </a:r>
            <a:r>
              <a:rPr kumimoji="0" lang="fr-FR" altLang="fr-FR" sz="1400" b="0" i="0" u="none" strike="noStrike" cap="none" normalizeH="0" baseline="0">
                <a:ln>
                  <a:noFill/>
                </a:ln>
                <a:solidFill>
                  <a:srgbClr val="CC7832"/>
                </a:solidFill>
                <a:effectLst/>
                <a:latin typeface="JetBrains Mono"/>
              </a:rPr>
              <a:t>;</a:t>
            </a:r>
            <a:br>
              <a:rPr kumimoji="0" lang="fr-FR" altLang="fr-FR" sz="1400" b="0" i="0" u="none" strike="noStrike" cap="none" normalizeH="0" baseline="0">
                <a:ln>
                  <a:noFill/>
                </a:ln>
                <a:solidFill>
                  <a:srgbClr val="CC7832"/>
                </a:solidFill>
                <a:effectLst/>
                <a:latin typeface="JetBrains Mono"/>
              </a:rPr>
            </a:br>
            <a:r>
              <a:rPr kumimoji="0" lang="fr-FR" altLang="fr-FR" sz="1400" b="0" i="0" u="none" strike="noStrike" cap="none" normalizeH="0" baseline="0">
                <a:ln>
                  <a:noFill/>
                </a:ln>
                <a:solidFill>
                  <a:srgbClr val="CC7832"/>
                </a:solidFill>
                <a:effectLst/>
                <a:latin typeface="JetBrains Mono"/>
              </a:rPr>
              <a:t>    </a:t>
            </a:r>
            <a:r>
              <a:rPr kumimoji="0" lang="fr-FR" altLang="fr-FR" sz="1400" b="0" i="0" u="none" strike="noStrike" cap="none" normalizeH="0" baseline="0">
                <a:ln>
                  <a:noFill/>
                </a:ln>
                <a:solidFill>
                  <a:srgbClr val="A9B7C6"/>
                </a:solidFill>
                <a:effectLst/>
                <a:latin typeface="JetBrains Mono"/>
              </a:rPr>
              <a:t>} </a:t>
            </a:r>
            <a:r>
              <a:rPr kumimoji="0" lang="fr-FR" altLang="fr-FR" sz="1400" b="0" i="0" u="none" strike="noStrike" cap="none" normalizeH="0" baseline="0">
                <a:ln>
                  <a:noFill/>
                </a:ln>
                <a:solidFill>
                  <a:srgbClr val="CC7832"/>
                </a:solidFill>
                <a:effectLst/>
                <a:latin typeface="JetBrains Mono"/>
              </a:rPr>
              <a:t>catch </a:t>
            </a:r>
            <a:r>
              <a:rPr kumimoji="0" lang="fr-FR" altLang="fr-FR" sz="1400" b="0" i="0" u="none" strike="noStrike" cap="none" normalizeH="0" baseline="0">
                <a:ln>
                  <a:noFill/>
                </a:ln>
                <a:solidFill>
                  <a:srgbClr val="A9B7C6"/>
                </a:solidFill>
                <a:effectLst/>
                <a:latin typeface="JetBrains Mono"/>
              </a:rPr>
              <a:t>(e) {</a:t>
            </a:r>
            <a:br>
              <a:rPr kumimoji="0" lang="fr-FR" altLang="fr-FR" sz="1400" b="0" i="0" u="none" strike="noStrike" cap="none" normalizeH="0" baseline="0">
                <a:ln>
                  <a:noFill/>
                </a:ln>
                <a:solidFill>
                  <a:srgbClr val="A9B7C6"/>
                </a:solidFill>
                <a:effectLst/>
                <a:latin typeface="JetBrains Mono"/>
              </a:rPr>
            </a:br>
            <a:r>
              <a:rPr kumimoji="0" lang="fr-FR" altLang="fr-FR" sz="1400" b="0" i="0" u="none" strike="noStrike" cap="none" normalizeH="0" baseline="0">
                <a:ln>
                  <a:noFill/>
                </a:ln>
                <a:solidFill>
                  <a:srgbClr val="A9B7C6"/>
                </a:solidFill>
                <a:effectLst/>
                <a:latin typeface="JetBrains Mono"/>
              </a:rPr>
              <a:t>      </a:t>
            </a:r>
            <a:r>
              <a:rPr kumimoji="0" lang="fr-FR" altLang="fr-FR" sz="1400" b="0" i="0" u="none" strike="noStrike" cap="none" normalizeH="0" baseline="0">
                <a:ln>
                  <a:noFill/>
                </a:ln>
                <a:solidFill>
                  <a:srgbClr val="CC7832"/>
                </a:solidFill>
                <a:effectLst/>
                <a:latin typeface="JetBrains Mono"/>
              </a:rPr>
              <a:t>return </a:t>
            </a:r>
            <a:r>
              <a:rPr kumimoji="0" lang="fr-FR" altLang="fr-FR" sz="1400" b="0" i="0" u="none" strike="noStrike" cap="none" normalizeH="0" baseline="0">
                <a:ln>
                  <a:noFill/>
                </a:ln>
                <a:solidFill>
                  <a:srgbClr val="A9B7C6"/>
                </a:solidFill>
                <a:effectLst/>
                <a:latin typeface="JetBrains Mono"/>
              </a:rPr>
              <a:t>param</a:t>
            </a:r>
            <a:r>
              <a:rPr kumimoji="0" lang="fr-FR" altLang="fr-FR" sz="1400" b="0" i="0" u="none" strike="noStrike" cap="none" normalizeH="0" baseline="0">
                <a:ln>
                  <a:noFill/>
                </a:ln>
                <a:solidFill>
                  <a:srgbClr val="CC7832"/>
                </a:solidFill>
                <a:effectLst/>
                <a:latin typeface="JetBrains Mono"/>
              </a:rPr>
              <a:t>;</a:t>
            </a:r>
            <a:br>
              <a:rPr kumimoji="0" lang="fr-FR" altLang="fr-FR" sz="1400" b="0" i="0" u="none" strike="noStrike" cap="none" normalizeH="0" baseline="0">
                <a:ln>
                  <a:noFill/>
                </a:ln>
                <a:solidFill>
                  <a:srgbClr val="CC7832"/>
                </a:solidFill>
                <a:effectLst/>
                <a:latin typeface="JetBrains Mono"/>
              </a:rPr>
            </a:br>
            <a:r>
              <a:rPr kumimoji="0" lang="fr-FR" altLang="fr-FR" sz="1400" b="0" i="0" u="none" strike="noStrike" cap="none" normalizeH="0" baseline="0">
                <a:ln>
                  <a:noFill/>
                </a:ln>
                <a:solidFill>
                  <a:srgbClr val="CC7832"/>
                </a:solidFill>
                <a:effectLst/>
                <a:latin typeface="JetBrains Mono"/>
              </a:rPr>
              <a:t>    </a:t>
            </a:r>
            <a:r>
              <a:rPr kumimoji="0" lang="fr-FR" altLang="fr-FR" sz="1400" b="0" i="0" u="none" strike="noStrike" cap="none" normalizeH="0" baseline="0">
                <a:ln>
                  <a:noFill/>
                </a:ln>
                <a:solidFill>
                  <a:srgbClr val="A9B7C6"/>
                </a:solidFill>
                <a:effectLst/>
                <a:latin typeface="JetBrains Mono"/>
              </a:rPr>
              <a:t>}</a:t>
            </a:r>
            <a:br>
              <a:rPr kumimoji="0" lang="fr-FR" altLang="fr-FR" sz="1400" b="0" i="0" u="none" strike="noStrike" cap="none" normalizeH="0" baseline="0">
                <a:ln>
                  <a:noFill/>
                </a:ln>
                <a:solidFill>
                  <a:srgbClr val="A9B7C6"/>
                </a:solidFill>
                <a:effectLst/>
                <a:latin typeface="JetBrains Mono"/>
              </a:rPr>
            </a:br>
            <a:r>
              <a:rPr kumimoji="0" lang="fr-FR" altLang="fr-FR" sz="1400" b="0" i="0" u="none" strike="noStrike" cap="none" normalizeH="0" baseline="0">
                <a:ln>
                  <a:noFill/>
                </a:ln>
                <a:solidFill>
                  <a:srgbClr val="A9B7C6"/>
                </a:solidFill>
                <a:effectLst/>
                <a:latin typeface="JetBrains Mono"/>
              </a:rPr>
              <a:t>  }</a:t>
            </a:r>
            <a:br>
              <a:rPr kumimoji="0" lang="fr-FR" altLang="fr-FR" sz="1400" b="0" i="0" u="none" strike="noStrike" cap="none" normalizeH="0" baseline="0">
                <a:ln>
                  <a:noFill/>
                </a:ln>
                <a:solidFill>
                  <a:srgbClr val="A9B7C6"/>
                </a:solidFill>
                <a:effectLst/>
                <a:latin typeface="JetBrains Mono"/>
              </a:rPr>
            </a:br>
            <a:r>
              <a:rPr kumimoji="0" lang="fr-FR" altLang="fr-FR" sz="1400" b="0" i="0" u="none" strike="noStrike" cap="none" normalizeH="0" baseline="0">
                <a:ln>
                  <a:noFill/>
                </a:ln>
                <a:solidFill>
                  <a:srgbClr val="A9B7C6"/>
                </a:solidFill>
                <a:effectLst/>
                <a:latin typeface="JetBrains Mono"/>
              </a:rPr>
              <a:t>  </a:t>
            </a:r>
            <a:r>
              <a:rPr kumimoji="0" lang="fr-FR" altLang="fr-FR" sz="1400" b="0" i="0" u="none" strike="noStrike" cap="none" normalizeH="0" baseline="0">
                <a:ln>
                  <a:noFill/>
                </a:ln>
                <a:solidFill>
                  <a:srgbClr val="CC7832"/>
                </a:solidFill>
                <a:effectLst/>
                <a:latin typeface="JetBrains Mono"/>
              </a:rPr>
              <a:t>return </a:t>
            </a:r>
            <a:r>
              <a:rPr kumimoji="0" lang="fr-FR" altLang="fr-FR" sz="1400" b="0" i="0" u="none" strike="noStrike" cap="none" normalizeH="0" baseline="0" err="1">
                <a:ln>
                  <a:noFill/>
                </a:ln>
                <a:solidFill>
                  <a:srgbClr val="CC7832"/>
                </a:solidFill>
                <a:effectLst/>
                <a:latin typeface="JetBrains Mono"/>
              </a:rPr>
              <a:t>null</a:t>
            </a:r>
            <a:r>
              <a:rPr kumimoji="0" lang="fr-FR" altLang="fr-FR" sz="1400" b="0" i="0" u="none" strike="noStrike" cap="none" normalizeH="0" baseline="0">
                <a:ln>
                  <a:noFill/>
                </a:ln>
                <a:solidFill>
                  <a:srgbClr val="CC7832"/>
                </a:solidFill>
                <a:effectLst/>
                <a:latin typeface="JetBrains Mono"/>
              </a:rPr>
              <a:t>;</a:t>
            </a:r>
            <a:br>
              <a:rPr kumimoji="0" lang="fr-FR" altLang="fr-FR" sz="1400" b="0" i="0" u="none" strike="noStrike" cap="none" normalizeH="0" baseline="0">
                <a:ln>
                  <a:noFill/>
                </a:ln>
                <a:solidFill>
                  <a:srgbClr val="CC7832"/>
                </a:solidFill>
                <a:effectLst/>
                <a:latin typeface="JetBrains Mono"/>
              </a:rPr>
            </a:br>
            <a:r>
              <a:rPr kumimoji="0" lang="fr-FR" altLang="fr-FR" sz="1400" b="0" i="0" u="none" strike="noStrike" cap="none" normalizeH="0" baseline="0">
                <a:ln>
                  <a:noFill/>
                </a:ln>
                <a:solidFill>
                  <a:srgbClr val="A9B7C6"/>
                </a:solidFill>
                <a:effectLst/>
                <a:latin typeface="JetBrains Mono"/>
              </a:rPr>
              <a:t>}</a:t>
            </a:r>
            <a:r>
              <a:rPr kumimoji="0" lang="fr-FR" altLang="fr-FR" sz="1400" b="0" i="0" u="none" strike="noStrike" cap="none" normalizeH="0" baseline="0">
                <a:ln>
                  <a:noFill/>
                </a:ln>
                <a:solidFill>
                  <a:srgbClr val="CC7832"/>
                </a:solidFill>
                <a:effectLst/>
                <a:latin typeface="JetBrains Mono"/>
              </a:rPr>
              <a:t>;</a:t>
            </a:r>
            <a:endParaRPr kumimoji="0" lang="fr-FR" altLang="fr-FR" sz="1400" b="0" i="0" u="none" strike="noStrike" cap="none" normalizeH="0" baseline="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ADA0AE9D-B781-4969-9C2C-4DF235FF5A37}"/>
              </a:ext>
            </a:extLst>
          </p:cNvPr>
          <p:cNvSpPr/>
          <p:nvPr/>
        </p:nvSpPr>
        <p:spPr>
          <a:xfrm>
            <a:off x="3066619" y="2143632"/>
            <a:ext cx="321015" cy="643112"/>
          </a:xfrm>
          <a:prstGeom prst="rect">
            <a:avLst/>
          </a:prstGeom>
          <a:noFill/>
          <a:ln w="28575">
            <a:solidFill>
              <a:srgbClr val="EE267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EEDCDC3D-503A-4929-A33F-3562BB7AD582}"/>
              </a:ext>
            </a:extLst>
          </p:cNvPr>
          <p:cNvSpPr/>
          <p:nvPr/>
        </p:nvSpPr>
        <p:spPr>
          <a:xfrm>
            <a:off x="252549" y="4302034"/>
            <a:ext cx="399392" cy="412333"/>
          </a:xfrm>
          <a:prstGeom prst="rect">
            <a:avLst/>
          </a:prstGeom>
          <a:noFill/>
          <a:ln w="28575">
            <a:solidFill>
              <a:srgbClr val="EE267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730823BD-AE4D-4582-BFF6-F23220F679E5}"/>
              </a:ext>
            </a:extLst>
          </p:cNvPr>
          <p:cNvSpPr txBox="1"/>
          <p:nvPr/>
        </p:nvSpPr>
        <p:spPr>
          <a:xfrm flipH="1">
            <a:off x="4443547" y="5312229"/>
            <a:ext cx="1460864" cy="369332"/>
          </a:xfrm>
          <a:prstGeom prst="rect">
            <a:avLst/>
          </a:prstGeom>
          <a:noFill/>
        </p:spPr>
        <p:txBody>
          <a:bodyPr wrap="square" rtlCol="0">
            <a:spAutoFit/>
          </a:bodyPr>
          <a:lstStyle/>
          <a:p>
            <a:pPr algn="ctr"/>
            <a:r>
              <a:rPr lang="fr-FR"/>
              <a:t>Multiple </a:t>
            </a:r>
            <a:r>
              <a:rPr lang="fr-FR" err="1"/>
              <a:t>lines</a:t>
            </a:r>
            <a:endParaRPr lang="fr-FR"/>
          </a:p>
        </p:txBody>
      </p:sp>
      <p:cxnSp>
        <p:nvCxnSpPr>
          <p:cNvPr id="9" name="Connecteur : en angle 8">
            <a:extLst>
              <a:ext uri="{FF2B5EF4-FFF2-40B4-BE49-F238E27FC236}">
                <a16:creationId xmlns:a16="http://schemas.microsoft.com/office/drawing/2014/main" id="{CE97E749-A659-4A34-A8C7-961D90EFE7D9}"/>
              </a:ext>
            </a:extLst>
          </p:cNvPr>
          <p:cNvCxnSpPr>
            <a:cxnSpLocks/>
            <a:stCxn id="5" idx="3"/>
            <a:endCxn id="7" idx="0"/>
          </p:cNvCxnSpPr>
          <p:nvPr/>
        </p:nvCxnSpPr>
        <p:spPr>
          <a:xfrm>
            <a:off x="3387634" y="2465188"/>
            <a:ext cx="1786345" cy="2847041"/>
          </a:xfrm>
          <a:prstGeom prst="bentConnector2">
            <a:avLst/>
          </a:prstGeom>
          <a:ln>
            <a:solidFill>
              <a:srgbClr val="EE2676"/>
            </a:solidFill>
            <a:tailEnd type="triangle"/>
          </a:ln>
        </p:spPr>
        <p:style>
          <a:lnRef idx="3">
            <a:schemeClr val="dk1"/>
          </a:lnRef>
          <a:fillRef idx="0">
            <a:schemeClr val="dk1"/>
          </a:fillRef>
          <a:effectRef idx="2">
            <a:schemeClr val="dk1"/>
          </a:effectRef>
          <a:fontRef idx="minor">
            <a:schemeClr val="tx1"/>
          </a:fontRef>
        </p:style>
      </p:cxnSp>
      <p:cxnSp>
        <p:nvCxnSpPr>
          <p:cNvPr id="11" name="Connecteur : en angle 10">
            <a:extLst>
              <a:ext uri="{FF2B5EF4-FFF2-40B4-BE49-F238E27FC236}">
                <a16:creationId xmlns:a16="http://schemas.microsoft.com/office/drawing/2014/main" id="{BA578CD1-ABC8-405C-A4FA-3E4ADBF3330C}"/>
              </a:ext>
            </a:extLst>
          </p:cNvPr>
          <p:cNvCxnSpPr>
            <a:cxnSpLocks/>
            <a:stCxn id="6" idx="2"/>
            <a:endCxn id="7" idx="3"/>
          </p:cNvCxnSpPr>
          <p:nvPr/>
        </p:nvCxnSpPr>
        <p:spPr>
          <a:xfrm rot="16200000" flipH="1">
            <a:off x="2056632" y="3109980"/>
            <a:ext cx="782528" cy="3991302"/>
          </a:xfrm>
          <a:prstGeom prst="bentConnector2">
            <a:avLst/>
          </a:prstGeom>
          <a:ln>
            <a:solidFill>
              <a:srgbClr val="EE2676"/>
            </a:solidFill>
            <a:tailEnd type="triangle"/>
          </a:ln>
        </p:spPr>
        <p:style>
          <a:lnRef idx="3">
            <a:schemeClr val="dk1"/>
          </a:lnRef>
          <a:fillRef idx="0">
            <a:schemeClr val="dk1"/>
          </a:fillRef>
          <a:effectRef idx="2">
            <a:schemeClr val="dk1"/>
          </a:effectRef>
          <a:fontRef idx="minor">
            <a:schemeClr val="tx1"/>
          </a:fontRef>
        </p:style>
      </p:cxnSp>
      <p:sp>
        <p:nvSpPr>
          <p:cNvPr id="13" name="Rectangle 2">
            <a:extLst>
              <a:ext uri="{FF2B5EF4-FFF2-40B4-BE49-F238E27FC236}">
                <a16:creationId xmlns:a16="http://schemas.microsoft.com/office/drawing/2014/main" id="{144A2EB3-120D-485E-BAA5-534ABDE2ED9F}"/>
              </a:ext>
            </a:extLst>
          </p:cNvPr>
          <p:cNvSpPr>
            <a:spLocks noChangeArrowheads="1"/>
          </p:cNvSpPr>
          <p:nvPr/>
        </p:nvSpPr>
        <p:spPr bwMode="auto">
          <a:xfrm>
            <a:off x="6035040" y="2704149"/>
            <a:ext cx="5826035" cy="40011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a:ln>
                  <a:noFill/>
                </a:ln>
                <a:solidFill>
                  <a:srgbClr val="CC7832"/>
                </a:solidFill>
                <a:effectLst/>
                <a:latin typeface="JetBrains Mono"/>
              </a:rPr>
              <a:t>const </a:t>
            </a:r>
            <a:r>
              <a:rPr kumimoji="0" lang="fr-FR" altLang="fr-FR" sz="2000" b="0" i="0" u="none" strike="noStrike" cap="none" normalizeH="0" baseline="0" err="1">
                <a:ln>
                  <a:noFill/>
                </a:ln>
                <a:solidFill>
                  <a:srgbClr val="FFC66D"/>
                </a:solidFill>
                <a:effectLst/>
                <a:latin typeface="JetBrains Mono"/>
              </a:rPr>
              <a:t>length</a:t>
            </a:r>
            <a:r>
              <a:rPr kumimoji="0" lang="fr-FR" altLang="fr-FR" sz="2000" b="0" i="0" u="none" strike="noStrike" cap="none" normalizeH="0" baseline="0">
                <a:ln>
                  <a:noFill/>
                </a:ln>
                <a:solidFill>
                  <a:srgbClr val="FFC66D"/>
                </a:solidFill>
                <a:effectLst/>
                <a:latin typeface="JetBrains Mono"/>
              </a:rPr>
              <a:t> </a:t>
            </a:r>
            <a:r>
              <a:rPr kumimoji="0" lang="fr-FR" altLang="fr-FR" sz="2000" b="0" i="0" u="none" strike="noStrike" cap="none" normalizeH="0" baseline="0">
                <a:ln>
                  <a:noFill/>
                </a:ln>
                <a:solidFill>
                  <a:srgbClr val="A9B7C6"/>
                </a:solidFill>
                <a:effectLst/>
                <a:latin typeface="JetBrains Mono"/>
              </a:rPr>
              <a:t>= (value) =&gt; (value ? </a:t>
            </a:r>
            <a:r>
              <a:rPr kumimoji="0" lang="fr-FR" altLang="fr-FR" sz="2000" b="0" i="0" u="none" strike="noStrike" cap="none" normalizeH="0" baseline="0" err="1">
                <a:ln>
                  <a:noFill/>
                </a:ln>
                <a:solidFill>
                  <a:srgbClr val="A9B7C6"/>
                </a:solidFill>
                <a:effectLst/>
                <a:latin typeface="JetBrains Mono"/>
              </a:rPr>
              <a:t>value.</a:t>
            </a:r>
            <a:r>
              <a:rPr kumimoji="0" lang="fr-FR" altLang="fr-FR" sz="2000" b="0" i="0" u="none" strike="noStrike" cap="none" normalizeH="0" baseline="0" err="1">
                <a:ln>
                  <a:noFill/>
                </a:ln>
                <a:solidFill>
                  <a:srgbClr val="9876AA"/>
                </a:solidFill>
                <a:effectLst/>
                <a:latin typeface="JetBrains Mono"/>
              </a:rPr>
              <a:t>length</a:t>
            </a:r>
            <a:r>
              <a:rPr kumimoji="0" lang="fr-FR" altLang="fr-FR" sz="2000" b="0" i="0" u="none" strike="noStrike" cap="none" normalizeH="0" baseline="0">
                <a:ln>
                  <a:noFill/>
                </a:ln>
                <a:solidFill>
                  <a:srgbClr val="9876AA"/>
                </a:solidFill>
                <a:effectLst/>
                <a:latin typeface="JetBrains Mono"/>
              </a:rPr>
              <a:t> </a:t>
            </a:r>
            <a:r>
              <a:rPr kumimoji="0" lang="fr-FR" altLang="fr-FR" sz="2000" b="0" i="0" u="none" strike="noStrike" cap="none" normalizeH="0" baseline="0">
                <a:ln>
                  <a:noFill/>
                </a:ln>
                <a:solidFill>
                  <a:srgbClr val="A9B7C6"/>
                </a:solidFill>
                <a:effectLst/>
                <a:latin typeface="JetBrains Mono"/>
              </a:rPr>
              <a:t>: </a:t>
            </a:r>
            <a:r>
              <a:rPr kumimoji="0" lang="fr-FR" altLang="fr-FR" sz="2000" b="0" i="0" u="none" strike="noStrike" cap="none" normalizeH="0" baseline="0">
                <a:ln>
                  <a:noFill/>
                </a:ln>
                <a:solidFill>
                  <a:srgbClr val="6897BB"/>
                </a:solidFill>
                <a:effectLst/>
                <a:latin typeface="JetBrains Mono"/>
              </a:rPr>
              <a:t>0</a:t>
            </a:r>
            <a:r>
              <a:rPr kumimoji="0" lang="fr-FR" altLang="fr-FR" sz="2000" b="0" i="0" u="none" strike="noStrike" cap="none" normalizeH="0" baseline="0">
                <a:ln>
                  <a:noFill/>
                </a:ln>
                <a:solidFill>
                  <a:srgbClr val="A9B7C6"/>
                </a:solidFill>
                <a:effectLst/>
                <a:latin typeface="JetBrains Mono"/>
              </a:rPr>
              <a:t>)</a:t>
            </a:r>
            <a:r>
              <a:rPr kumimoji="0" lang="fr-FR" altLang="fr-FR" sz="2000" b="0" i="0" u="none" strike="noStrike" cap="none" normalizeH="0" baseline="0">
                <a:ln>
                  <a:noFill/>
                </a:ln>
                <a:solidFill>
                  <a:srgbClr val="CC7832"/>
                </a:solidFill>
                <a:effectLst/>
                <a:latin typeface="JetBrains Mono"/>
              </a:rPr>
              <a:t>;</a:t>
            </a:r>
            <a:endParaRPr kumimoji="0" lang="fr-FR" altLang="fr-FR" sz="2000" b="0" i="0" u="none" strike="noStrike" cap="none" normalizeH="0" baseline="0">
              <a:ln>
                <a:noFill/>
              </a:ln>
              <a:solidFill>
                <a:schemeClr val="tx1"/>
              </a:solidFill>
              <a:effectLst/>
              <a:latin typeface="Arial" panose="020B0604020202020204" pitchFamily="34" charset="0"/>
            </a:endParaRPr>
          </a:p>
        </p:txBody>
      </p:sp>
      <p:sp>
        <p:nvSpPr>
          <p:cNvPr id="18" name="Rectangle 17">
            <a:extLst>
              <a:ext uri="{FF2B5EF4-FFF2-40B4-BE49-F238E27FC236}">
                <a16:creationId xmlns:a16="http://schemas.microsoft.com/office/drawing/2014/main" id="{7E606ED9-EF75-4EE0-9DAA-03C8309A1DF1}"/>
              </a:ext>
            </a:extLst>
          </p:cNvPr>
          <p:cNvSpPr/>
          <p:nvPr/>
        </p:nvSpPr>
        <p:spPr>
          <a:xfrm>
            <a:off x="252549" y="4015651"/>
            <a:ext cx="1584960" cy="273461"/>
          </a:xfrm>
          <a:prstGeom prst="rect">
            <a:avLst/>
          </a:prstGeom>
          <a:noFill/>
          <a:ln w="285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a:extLst>
              <a:ext uri="{FF2B5EF4-FFF2-40B4-BE49-F238E27FC236}">
                <a16:creationId xmlns:a16="http://schemas.microsoft.com/office/drawing/2014/main" id="{A2168BD5-E998-42A0-AEE1-C5A7CD0DE249}"/>
              </a:ext>
            </a:extLst>
          </p:cNvPr>
          <p:cNvSpPr txBox="1"/>
          <p:nvPr/>
        </p:nvSpPr>
        <p:spPr>
          <a:xfrm flipH="1">
            <a:off x="2447895" y="6059427"/>
            <a:ext cx="1897682" cy="369332"/>
          </a:xfrm>
          <a:prstGeom prst="rect">
            <a:avLst/>
          </a:prstGeom>
          <a:noFill/>
        </p:spPr>
        <p:txBody>
          <a:bodyPr wrap="square" rtlCol="0">
            <a:spAutoFit/>
          </a:bodyPr>
          <a:lstStyle/>
          <a:p>
            <a:pPr algn="ctr"/>
            <a:r>
              <a:rPr lang="fr-FR"/>
              <a:t>Explicit return</a:t>
            </a:r>
          </a:p>
        </p:txBody>
      </p:sp>
      <p:cxnSp>
        <p:nvCxnSpPr>
          <p:cNvPr id="26" name="Connecteur : en angle 25">
            <a:extLst>
              <a:ext uri="{FF2B5EF4-FFF2-40B4-BE49-F238E27FC236}">
                <a16:creationId xmlns:a16="http://schemas.microsoft.com/office/drawing/2014/main" id="{50D976AC-12EB-4B71-8252-D821AF8BFFD4}"/>
              </a:ext>
            </a:extLst>
          </p:cNvPr>
          <p:cNvCxnSpPr>
            <a:cxnSpLocks/>
            <a:stCxn id="18" idx="3"/>
            <a:endCxn id="24" idx="0"/>
          </p:cNvCxnSpPr>
          <p:nvPr/>
        </p:nvCxnSpPr>
        <p:spPr>
          <a:xfrm>
            <a:off x="1837509" y="4152382"/>
            <a:ext cx="1559227" cy="1907045"/>
          </a:xfrm>
          <a:prstGeom prst="bentConnector2">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ADE9FA0D-5750-48DF-9338-CF33C8F29806}"/>
              </a:ext>
            </a:extLst>
          </p:cNvPr>
          <p:cNvSpPr/>
          <p:nvPr/>
        </p:nvSpPr>
        <p:spPr>
          <a:xfrm>
            <a:off x="8656319" y="2465188"/>
            <a:ext cx="3091543" cy="835419"/>
          </a:xfrm>
          <a:prstGeom prst="rect">
            <a:avLst/>
          </a:prstGeom>
          <a:noFill/>
          <a:ln w="285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ZoneTexte 29">
            <a:extLst>
              <a:ext uri="{FF2B5EF4-FFF2-40B4-BE49-F238E27FC236}">
                <a16:creationId xmlns:a16="http://schemas.microsoft.com/office/drawing/2014/main" id="{594A8B98-7A92-4FA1-80E1-2DC605BE1BB6}"/>
              </a:ext>
            </a:extLst>
          </p:cNvPr>
          <p:cNvSpPr txBox="1"/>
          <p:nvPr/>
        </p:nvSpPr>
        <p:spPr>
          <a:xfrm flipH="1">
            <a:off x="8831278" y="5312229"/>
            <a:ext cx="1897682" cy="369332"/>
          </a:xfrm>
          <a:prstGeom prst="rect">
            <a:avLst/>
          </a:prstGeom>
          <a:noFill/>
        </p:spPr>
        <p:txBody>
          <a:bodyPr wrap="square" rtlCol="0">
            <a:spAutoFit/>
          </a:bodyPr>
          <a:lstStyle/>
          <a:p>
            <a:pPr algn="ctr"/>
            <a:r>
              <a:rPr lang="fr-FR" err="1"/>
              <a:t>Implicit</a:t>
            </a:r>
            <a:r>
              <a:rPr lang="fr-FR"/>
              <a:t> return</a:t>
            </a:r>
          </a:p>
        </p:txBody>
      </p:sp>
      <p:cxnSp>
        <p:nvCxnSpPr>
          <p:cNvPr id="31" name="Connecteur : en angle 30">
            <a:extLst>
              <a:ext uri="{FF2B5EF4-FFF2-40B4-BE49-F238E27FC236}">
                <a16:creationId xmlns:a16="http://schemas.microsoft.com/office/drawing/2014/main" id="{A15A0DB6-447A-423C-A71A-3B899EB4A86A}"/>
              </a:ext>
            </a:extLst>
          </p:cNvPr>
          <p:cNvCxnSpPr>
            <a:cxnSpLocks/>
            <a:stCxn id="28" idx="2"/>
            <a:endCxn id="30" idx="0"/>
          </p:cNvCxnSpPr>
          <p:nvPr/>
        </p:nvCxnSpPr>
        <p:spPr>
          <a:xfrm rot="5400000">
            <a:off x="8985294" y="4095432"/>
            <a:ext cx="2011622" cy="421972"/>
          </a:xfrm>
          <a:prstGeom prst="bentConnector3">
            <a:avLst>
              <a:gd name="adj1" fmla="val 50000"/>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 name="Titre 7">
            <a:extLst>
              <a:ext uri="{FF2B5EF4-FFF2-40B4-BE49-F238E27FC236}">
                <a16:creationId xmlns:a16="http://schemas.microsoft.com/office/drawing/2014/main" id="{1E11B24A-6411-4527-8F8D-B9EA5746B3B6}"/>
              </a:ext>
            </a:extLst>
          </p:cNvPr>
          <p:cNvSpPr>
            <a:spLocks noGrp="1"/>
          </p:cNvSpPr>
          <p:nvPr>
            <p:ph type="title"/>
          </p:nvPr>
        </p:nvSpPr>
        <p:spPr/>
        <p:txBody>
          <a:bodyPr anchor="ctr"/>
          <a:lstStyle/>
          <a:p>
            <a:r>
              <a:rPr lang="fr-FR"/>
              <a:t>Arrow function</a:t>
            </a:r>
            <a:endParaRPr lang="en-US"/>
          </a:p>
        </p:txBody>
      </p:sp>
    </p:spTree>
    <p:extLst>
      <p:ext uri="{BB962C8B-B14F-4D97-AF65-F5344CB8AC3E}">
        <p14:creationId xmlns:p14="http://schemas.microsoft.com/office/powerpoint/2010/main" val="34496576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6">
            <a:extLst>
              <a:ext uri="{FF2B5EF4-FFF2-40B4-BE49-F238E27FC236}">
                <a16:creationId xmlns:a16="http://schemas.microsoft.com/office/drawing/2014/main" id="{5E22EDAF-5B6B-4EDA-874A-D2323A5631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8">
            <a:extLst>
              <a:ext uri="{FF2B5EF4-FFF2-40B4-BE49-F238E27FC236}">
                <a16:creationId xmlns:a16="http://schemas.microsoft.com/office/drawing/2014/main" id="{447093E9-0FF5-4C8A-87CA-1A77A8A8A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5422"/>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1531B9EF-E1F9-40FE-9CC0-C4C5F7025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1"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A8457049-EBE6-4D4A-9603-74419DBBE7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pic>
        <p:nvPicPr>
          <p:cNvPr id="2" name="Picture 2" descr="Une image contenant texte&#10;&#10;Description générée automatiquement">
            <a:extLst>
              <a:ext uri="{FF2B5EF4-FFF2-40B4-BE49-F238E27FC236}">
                <a16:creationId xmlns:a16="http://schemas.microsoft.com/office/drawing/2014/main" id="{CC201D30-E590-446A-805E-FF87FBF5A7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895" r="-1" b="-1"/>
          <a:stretch/>
        </p:blipFill>
        <p:spPr bwMode="auto">
          <a:xfrm>
            <a:off x="446532" y="599724"/>
            <a:ext cx="11292143" cy="5200321"/>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D54EC586-DBC6-420F-A910-59AC50ABF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873675"/>
            <a:ext cx="11296733" cy="51689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5CD17022-3952-44E9-8444-23AB8427F436}"/>
              </a:ext>
            </a:extLst>
          </p:cNvPr>
          <p:cNvSpPr/>
          <p:nvPr/>
        </p:nvSpPr>
        <p:spPr>
          <a:xfrm>
            <a:off x="2488936" y="1983785"/>
            <a:ext cx="3052881" cy="671804"/>
          </a:xfrm>
          <a:prstGeom prst="rect">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3E88CA2-AFF8-49CB-8FD7-5AB02CAFE7FE}"/>
              </a:ext>
            </a:extLst>
          </p:cNvPr>
          <p:cNvSpPr/>
          <p:nvPr/>
        </p:nvSpPr>
        <p:spPr>
          <a:xfrm>
            <a:off x="6188100" y="1132289"/>
            <a:ext cx="1154809" cy="447129"/>
          </a:xfrm>
          <a:prstGeom prst="rect">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C037736-D4D7-480B-9A25-E8896BB5C252}"/>
              </a:ext>
            </a:extLst>
          </p:cNvPr>
          <p:cNvSpPr/>
          <p:nvPr/>
        </p:nvSpPr>
        <p:spPr>
          <a:xfrm>
            <a:off x="6566790" y="1719768"/>
            <a:ext cx="3787852" cy="671804"/>
          </a:xfrm>
          <a:prstGeom prst="rect">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91E389E-1C7C-4279-9BA7-288E8A2D08C2}"/>
              </a:ext>
            </a:extLst>
          </p:cNvPr>
          <p:cNvSpPr/>
          <p:nvPr/>
        </p:nvSpPr>
        <p:spPr>
          <a:xfrm>
            <a:off x="6660138" y="2769179"/>
            <a:ext cx="3694504" cy="1126224"/>
          </a:xfrm>
          <a:prstGeom prst="rect">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B63E0CF-B8BF-42CE-BB2A-0FE800C10A10}"/>
              </a:ext>
            </a:extLst>
          </p:cNvPr>
          <p:cNvSpPr/>
          <p:nvPr/>
        </p:nvSpPr>
        <p:spPr>
          <a:xfrm>
            <a:off x="7079845" y="4567206"/>
            <a:ext cx="4521028" cy="839033"/>
          </a:xfrm>
          <a:prstGeom prst="rect">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738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E22EDAF-5B6B-4EDA-874A-D2323A5631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47093E9-0FF5-4C8A-87CA-1A77A8A8A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5422"/>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1531B9EF-E1F9-40FE-9CC0-C4C5F7025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1"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A8457049-EBE6-4D4A-9603-74419DBBE7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pic>
        <p:nvPicPr>
          <p:cNvPr id="2" name="Picture 2" descr="Proful Sadangi on Twitter: &quot;#javascript basics Arrow Function Part 2⃣ ➪  this caused so many headaches pre arrow syntax ➪ to simplify, arrow  function doesn't bind it's own this. It uses it's">
            <a:extLst>
              <a:ext uri="{FF2B5EF4-FFF2-40B4-BE49-F238E27FC236}">
                <a16:creationId xmlns:a16="http://schemas.microsoft.com/office/drawing/2014/main" id="{B4294C8F-0A75-4E0F-BB9A-DAD2F8B215D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12280"/>
          <a:stretch/>
        </p:blipFill>
        <p:spPr bwMode="auto">
          <a:xfrm>
            <a:off x="446532" y="599724"/>
            <a:ext cx="11292143" cy="5200321"/>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D54EC586-DBC6-420F-A910-59AC50ABF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873675"/>
            <a:ext cx="11296733" cy="51689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DBBB33F1-9BA8-4214-B65B-CC8020D89067}"/>
              </a:ext>
            </a:extLst>
          </p:cNvPr>
          <p:cNvSpPr/>
          <p:nvPr/>
        </p:nvSpPr>
        <p:spPr>
          <a:xfrm>
            <a:off x="2132654" y="3298795"/>
            <a:ext cx="3963345" cy="1042296"/>
          </a:xfrm>
          <a:prstGeom prst="rect">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65B977-2890-4A68-A853-985888F38B3F}"/>
              </a:ext>
            </a:extLst>
          </p:cNvPr>
          <p:cNvSpPr/>
          <p:nvPr/>
        </p:nvSpPr>
        <p:spPr>
          <a:xfrm>
            <a:off x="6542531" y="3298795"/>
            <a:ext cx="3691360" cy="1042296"/>
          </a:xfrm>
          <a:prstGeom prst="rect">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93043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877" name="Rectangle 32859">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2878" name="Rectangle 32861">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2879" name="Rectangle 32863">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2880" name="Rectangle 32865">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2881" name="Rectangle 32867">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sp>
        <p:nvSpPr>
          <p:cNvPr id="32882" name="Rectangle 32869">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5175115"/>
          </a:xfrm>
          <a:prstGeom prst="rect">
            <a:avLst/>
          </a:prstGeom>
          <a:solidFill>
            <a:srgbClr val="323450"/>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ED1A0D3F-3571-4859-BF56-4A7BE947693F}"/>
              </a:ext>
            </a:extLst>
          </p:cNvPr>
          <p:cNvSpPr>
            <a:spLocks noGrp="1"/>
          </p:cNvSpPr>
          <p:nvPr>
            <p:ph type="title"/>
          </p:nvPr>
        </p:nvSpPr>
        <p:spPr>
          <a:xfrm>
            <a:off x="8442101" y="1100665"/>
            <a:ext cx="3132638" cy="4278731"/>
          </a:xfrm>
        </p:spPr>
        <p:txBody>
          <a:bodyPr vert="horz" lIns="91440" tIns="45720" rIns="91440" bIns="45720" rtlCol="0" anchor="ctr">
            <a:normAutofit/>
          </a:bodyPr>
          <a:lstStyle/>
          <a:p>
            <a:r>
              <a:rPr lang="en-US" sz="3600">
                <a:solidFill>
                  <a:srgbClr val="FFFFFF"/>
                </a:solidFill>
              </a:rPr>
              <a:t>Mutable vs immutable</a:t>
            </a:r>
          </a:p>
        </p:txBody>
      </p:sp>
      <p:pic>
        <p:nvPicPr>
          <p:cNvPr id="19458" name="Picture 2" descr="Python's Mutable vs Immutable Types: What's the Difference? – Real Python">
            <a:extLst>
              <a:ext uri="{FF2B5EF4-FFF2-40B4-BE49-F238E27FC236}">
                <a16:creationId xmlns:a16="http://schemas.microsoft.com/office/drawing/2014/main" id="{B5A5AD4B-F012-41D9-8996-79235DFCA0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22" r="13823" b="1"/>
          <a:stretch/>
        </p:blipFill>
        <p:spPr bwMode="auto">
          <a:xfrm>
            <a:off x="453302" y="457200"/>
            <a:ext cx="7588885" cy="5899650"/>
          </a:xfrm>
          <a:prstGeom prst="rect">
            <a:avLst/>
          </a:prstGeom>
          <a:noFill/>
          <a:extLst>
            <a:ext uri="{909E8E84-426E-40DD-AFC4-6F175D3DCCD1}">
              <a14:hiddenFill xmlns:a14="http://schemas.microsoft.com/office/drawing/2010/main">
                <a:solidFill>
                  <a:srgbClr val="FFFFFF"/>
                </a:solidFill>
              </a14:hiddenFill>
            </a:ext>
          </a:extLst>
        </p:spPr>
      </p:pic>
      <p:sp>
        <p:nvSpPr>
          <p:cNvPr id="32883" name="Rectangle 32871">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707627"/>
            <a:ext cx="3618828" cy="6492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4911181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FB1C79-2746-421D-903D-ED7DC2B91F1B}"/>
              </a:ext>
            </a:extLst>
          </p:cNvPr>
          <p:cNvSpPr>
            <a:spLocks noGrp="1"/>
          </p:cNvSpPr>
          <p:nvPr>
            <p:ph type="title"/>
          </p:nvPr>
        </p:nvSpPr>
        <p:spPr>
          <a:xfrm>
            <a:off x="581192" y="702156"/>
            <a:ext cx="11029616" cy="1013800"/>
          </a:xfrm>
        </p:spPr>
        <p:txBody>
          <a:bodyPr vert="horz" lIns="91440" tIns="45720" rIns="91440" bIns="45720" rtlCol="0">
            <a:normAutofit/>
          </a:bodyPr>
          <a:lstStyle/>
          <a:p>
            <a:r>
              <a:rPr lang="en-US">
                <a:solidFill>
                  <a:srgbClr val="FFFFFF"/>
                </a:solidFill>
              </a:rPr>
              <a:t>Functional programming</a:t>
            </a:r>
          </a:p>
        </p:txBody>
      </p:sp>
      <p:sp useBgFill="1">
        <p:nvSpPr>
          <p:cNvPr id="18454" name="Rectangle 18453">
            <a:extLst>
              <a:ext uri="{FF2B5EF4-FFF2-40B4-BE49-F238E27FC236}">
                <a16:creationId xmlns:a16="http://schemas.microsoft.com/office/drawing/2014/main" id="{9E661D03-4DD4-45E7-A047-ED722E826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4" name="Picture 2" descr="Functional vs object-oriented programming for blockchain - KINGSLAND  UNIVERSITY">
            <a:extLst>
              <a:ext uri="{FF2B5EF4-FFF2-40B4-BE49-F238E27FC236}">
                <a16:creationId xmlns:a16="http://schemas.microsoft.com/office/drawing/2014/main" id="{ED175C14-9F9E-42D1-86AD-B738BD46383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7225" y="2945034"/>
            <a:ext cx="4962525" cy="2481262"/>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contenu 2">
            <a:extLst>
              <a:ext uri="{FF2B5EF4-FFF2-40B4-BE49-F238E27FC236}">
                <a16:creationId xmlns:a16="http://schemas.microsoft.com/office/drawing/2014/main" id="{68657CCC-921B-401F-811B-A941C0B4D602}"/>
              </a:ext>
            </a:extLst>
          </p:cNvPr>
          <p:cNvSpPr>
            <a:spLocks noGrp="1"/>
          </p:cNvSpPr>
          <p:nvPr>
            <p:ph idx="1"/>
          </p:nvPr>
        </p:nvSpPr>
        <p:spPr>
          <a:xfrm>
            <a:off x="6335805" y="2180496"/>
            <a:ext cx="5275001" cy="4045683"/>
          </a:xfrm>
        </p:spPr>
        <p:txBody>
          <a:bodyPr vert="horz" lIns="91440" tIns="45720" rIns="91440" bIns="45720" rtlCol="0">
            <a:normAutofit/>
          </a:bodyPr>
          <a:lstStyle/>
          <a:p>
            <a:pPr marL="0" indent="0">
              <a:buNone/>
            </a:pPr>
            <a:r>
              <a:rPr lang="en-US" cap="all"/>
              <a:t>Functional programming allows </a:t>
            </a:r>
            <a:r>
              <a:rPr lang="en-US" cap="all">
                <a:highlight>
                  <a:srgbClr val="FFFF00"/>
                </a:highlight>
              </a:rPr>
              <a:t>transformation</a:t>
            </a:r>
            <a:r>
              <a:rPr lang="en-US" cap="all"/>
              <a:t> (immutability) and prohibits </a:t>
            </a:r>
            <a:r>
              <a:rPr lang="en-US" cap="all">
                <a:highlight>
                  <a:srgbClr val="FF0000"/>
                </a:highlight>
              </a:rPr>
              <a:t>mutation</a:t>
            </a:r>
            <a:r>
              <a:rPr lang="en-US" cap="all"/>
              <a:t> (mutability).</a:t>
            </a:r>
          </a:p>
        </p:txBody>
      </p:sp>
    </p:spTree>
    <p:extLst>
      <p:ext uri="{BB962C8B-B14F-4D97-AF65-F5344CB8AC3E}">
        <p14:creationId xmlns:p14="http://schemas.microsoft.com/office/powerpoint/2010/main" val="10700046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076" name="Rectangle 44038">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4077" name="Rectangle 44040">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4078" name="Rectangle 44042">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4079" name="Rectangle 44044">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4080" name="Rectangle 44046">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81" name="Rectangle 44048">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7A410D66-2F1D-42D1-B395-29F976303827}"/>
              </a:ext>
            </a:extLst>
          </p:cNvPr>
          <p:cNvSpPr>
            <a:spLocks noGrp="1"/>
          </p:cNvSpPr>
          <p:nvPr>
            <p:ph type="title"/>
          </p:nvPr>
        </p:nvSpPr>
        <p:spPr>
          <a:xfrm>
            <a:off x="8109235" y="863695"/>
            <a:ext cx="3511233" cy="3779995"/>
          </a:xfrm>
        </p:spPr>
        <p:txBody>
          <a:bodyPr vert="horz" lIns="91440" tIns="45720" rIns="91440" bIns="45720" rtlCol="0" anchor="ctr">
            <a:normAutofit/>
          </a:bodyPr>
          <a:lstStyle/>
          <a:p>
            <a:r>
              <a:rPr lang="en-US" sz="3600">
                <a:solidFill>
                  <a:schemeClr val="tx1"/>
                </a:solidFill>
              </a:rPr>
              <a:t>Shallow vs deep copy</a:t>
            </a:r>
          </a:p>
        </p:txBody>
      </p:sp>
      <p:sp>
        <p:nvSpPr>
          <p:cNvPr id="44082" name="Rectangle 44050">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4034" name="Picture 2" descr="A Deep Dive into Shallow Copy and Deep Copy in JavaScript | by Ayush Verma  | JavaScript in Plain English">
            <a:extLst>
              <a:ext uri="{FF2B5EF4-FFF2-40B4-BE49-F238E27FC236}">
                <a16:creationId xmlns:a16="http://schemas.microsoft.com/office/drawing/2014/main" id="{18301835-247A-42FE-9E2E-ABE63A19FD8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5" y="1969204"/>
            <a:ext cx="6253164" cy="2938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2095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77" name="Rectangle 45062">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5078" name="Rectangle 45064">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5079" name="Rectangle 45066">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5080" name="Rectangle 45068">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5081" name="Rectangle 45070">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82" name="Rectangle 45072">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7A410D66-2F1D-42D1-B395-29F976303827}"/>
              </a:ext>
            </a:extLst>
          </p:cNvPr>
          <p:cNvSpPr>
            <a:spLocks noGrp="1"/>
          </p:cNvSpPr>
          <p:nvPr>
            <p:ph type="title"/>
          </p:nvPr>
        </p:nvSpPr>
        <p:spPr>
          <a:xfrm>
            <a:off x="8109235" y="863695"/>
            <a:ext cx="3511233" cy="3779995"/>
          </a:xfrm>
        </p:spPr>
        <p:txBody>
          <a:bodyPr vert="horz" lIns="91440" tIns="45720" rIns="91440" bIns="45720" rtlCol="0" anchor="ctr">
            <a:normAutofit/>
          </a:bodyPr>
          <a:lstStyle/>
          <a:p>
            <a:r>
              <a:rPr lang="en-US" sz="3600">
                <a:solidFill>
                  <a:schemeClr val="tx1"/>
                </a:solidFill>
              </a:rPr>
              <a:t>Shallow vs deep copy</a:t>
            </a:r>
          </a:p>
        </p:txBody>
      </p:sp>
      <p:sp>
        <p:nvSpPr>
          <p:cNvPr id="45083" name="Rectangle 45074">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5058" name="Picture 2">
            <a:extLst>
              <a:ext uri="{FF2B5EF4-FFF2-40B4-BE49-F238E27FC236}">
                <a16:creationId xmlns:a16="http://schemas.microsoft.com/office/drawing/2014/main" id="{F6136C24-4E69-4475-9F78-72F834EEC08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5" y="2125533"/>
            <a:ext cx="6253164" cy="2626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0206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109" name="Rectangle 46086">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6110" name="Rectangle 46088">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6111" name="Rectangle 46090">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6112" name="Rectangle 46092">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6113" name="Rectangle 46094">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14" name="Rectangle 46096">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7A410D66-2F1D-42D1-B395-29F976303827}"/>
              </a:ext>
            </a:extLst>
          </p:cNvPr>
          <p:cNvSpPr>
            <a:spLocks noGrp="1"/>
          </p:cNvSpPr>
          <p:nvPr>
            <p:ph type="title"/>
          </p:nvPr>
        </p:nvSpPr>
        <p:spPr>
          <a:xfrm>
            <a:off x="8109235" y="863695"/>
            <a:ext cx="3511233" cy="3779995"/>
          </a:xfrm>
        </p:spPr>
        <p:txBody>
          <a:bodyPr vert="horz" lIns="91440" tIns="45720" rIns="91440" bIns="45720" rtlCol="0" anchor="ctr">
            <a:normAutofit/>
          </a:bodyPr>
          <a:lstStyle/>
          <a:p>
            <a:r>
              <a:rPr lang="en-US" sz="3600">
                <a:solidFill>
                  <a:schemeClr val="tx1"/>
                </a:solidFill>
              </a:rPr>
              <a:t>Shallow vs deep copy</a:t>
            </a:r>
          </a:p>
        </p:txBody>
      </p:sp>
      <p:sp>
        <p:nvSpPr>
          <p:cNvPr id="46115" name="Rectangle 46098">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6082" name="Picture 2" descr="อย่ามองข้าม Shallow Copy และ Deep Copy ใน JavaScript | by Teerapong  Singthong 👨🏻‍💻 | Medium">
            <a:extLst>
              <a:ext uri="{FF2B5EF4-FFF2-40B4-BE49-F238E27FC236}">
                <a16:creationId xmlns:a16="http://schemas.microsoft.com/office/drawing/2014/main" id="{CDD0BB7A-E8FB-4DA7-88E5-746E34F2C4D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5" y="1664362"/>
            <a:ext cx="6253164" cy="3548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77611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6136" name="Rectangle 46119">
            <a:extLst>
              <a:ext uri="{FF2B5EF4-FFF2-40B4-BE49-F238E27FC236}">
                <a16:creationId xmlns:a16="http://schemas.microsoft.com/office/drawing/2014/main" id="{1BB1D3B0-1E2E-48E2-ACCC-EE147A9A0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6137" name="Rectangle 46121">
            <a:extLst>
              <a:ext uri="{FF2B5EF4-FFF2-40B4-BE49-F238E27FC236}">
                <a16:creationId xmlns:a16="http://schemas.microsoft.com/office/drawing/2014/main" id="{4BB8B191-5BC6-486A-8E6E-13B1C9EEE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6138" name="Rectangle 46123">
            <a:extLst>
              <a:ext uri="{FF2B5EF4-FFF2-40B4-BE49-F238E27FC236}">
                <a16:creationId xmlns:a16="http://schemas.microsoft.com/office/drawing/2014/main" id="{06E3DE27-4115-4B5D-A9DB-3C7CDC82B1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6139" name="Rectangle 46125">
            <a:extLst>
              <a:ext uri="{FF2B5EF4-FFF2-40B4-BE49-F238E27FC236}">
                <a16:creationId xmlns:a16="http://schemas.microsoft.com/office/drawing/2014/main" id="{AA5196B7-638B-4DC2-897C-9F49E9D46F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6140" name="Rectangle 46127">
            <a:extLst>
              <a:ext uri="{FF2B5EF4-FFF2-40B4-BE49-F238E27FC236}">
                <a16:creationId xmlns:a16="http://schemas.microsoft.com/office/drawing/2014/main" id="{875485B9-8EE1-447A-9C08-F7D6B532A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6141" name="Rectangle 46129">
            <a:extLst>
              <a:ext uri="{FF2B5EF4-FFF2-40B4-BE49-F238E27FC236}">
                <a16:creationId xmlns:a16="http://schemas.microsoft.com/office/drawing/2014/main" id="{B963707F-B98C-4143-AFCF-D6B56C975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4059" y="457200"/>
            <a:ext cx="5010912" cy="91440"/>
          </a:xfrm>
          <a:prstGeom prst="rect">
            <a:avLst/>
          </a:prstGeom>
          <a:ln>
            <a:noFill/>
          </a:ln>
          <a:effectLst/>
        </p:spPr>
        <p:style>
          <a:lnRef idx="1">
            <a:schemeClr val="accent1"/>
          </a:lnRef>
          <a:fillRef idx="3">
            <a:schemeClr val="accent1"/>
          </a:fillRef>
          <a:effectRef idx="2">
            <a:schemeClr val="accent1"/>
          </a:effectRef>
          <a:fontRef idx="minor">
            <a:schemeClr val="lt1"/>
          </a:fontRef>
        </p:style>
      </p:sp>
      <p:sp useBgFill="1">
        <p:nvSpPr>
          <p:cNvPr id="46142" name="Rectangle 46131">
            <a:extLst>
              <a:ext uri="{FF2B5EF4-FFF2-40B4-BE49-F238E27FC236}">
                <a16:creationId xmlns:a16="http://schemas.microsoft.com/office/drawing/2014/main" id="{88D2DFBB-460D-4ECB-BD76-509C99DAD6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5583" y="601197"/>
            <a:ext cx="5009388" cy="5789368"/>
          </a:xfrm>
          <a:prstGeom prst="rect">
            <a:avLst/>
          </a:prstGeom>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7A410D66-2F1D-42D1-B395-29F976303827}"/>
              </a:ext>
            </a:extLst>
          </p:cNvPr>
          <p:cNvSpPr>
            <a:spLocks noGrp="1"/>
          </p:cNvSpPr>
          <p:nvPr>
            <p:ph type="title"/>
          </p:nvPr>
        </p:nvSpPr>
        <p:spPr>
          <a:xfrm>
            <a:off x="837126" y="1419225"/>
            <a:ext cx="4320227" cy="2395117"/>
          </a:xfrm>
        </p:spPr>
        <p:txBody>
          <a:bodyPr vert="horz" lIns="91440" tIns="45720" rIns="91440" bIns="45720" rtlCol="0" anchor="b">
            <a:normAutofit/>
          </a:bodyPr>
          <a:lstStyle/>
          <a:p>
            <a:r>
              <a:rPr lang="en-US" sz="4000">
                <a:solidFill>
                  <a:schemeClr val="tx2"/>
                </a:solidFill>
              </a:rPr>
              <a:t>Shallow vs deep copy</a:t>
            </a:r>
          </a:p>
        </p:txBody>
      </p:sp>
      <p:pic>
        <p:nvPicPr>
          <p:cNvPr id="6" name="Image 5">
            <a:extLst>
              <a:ext uri="{FF2B5EF4-FFF2-40B4-BE49-F238E27FC236}">
                <a16:creationId xmlns:a16="http://schemas.microsoft.com/office/drawing/2014/main" id="{28D51151-B878-4721-A5C8-5364474E1DD2}"/>
              </a:ext>
            </a:extLst>
          </p:cNvPr>
          <p:cNvPicPr>
            <a:picLocks noChangeAspect="1"/>
          </p:cNvPicPr>
          <p:nvPr/>
        </p:nvPicPr>
        <p:blipFill>
          <a:blip r:embed="rId2"/>
          <a:stretch>
            <a:fillRect/>
          </a:stretch>
        </p:blipFill>
        <p:spPr>
          <a:xfrm>
            <a:off x="5835849" y="971869"/>
            <a:ext cx="5710061" cy="1998521"/>
          </a:xfrm>
          <a:prstGeom prst="rect">
            <a:avLst/>
          </a:prstGeom>
        </p:spPr>
      </p:pic>
      <p:pic>
        <p:nvPicPr>
          <p:cNvPr id="4" name="Image 3">
            <a:extLst>
              <a:ext uri="{FF2B5EF4-FFF2-40B4-BE49-F238E27FC236}">
                <a16:creationId xmlns:a16="http://schemas.microsoft.com/office/drawing/2014/main" id="{1DFAFDD6-D911-40B4-B5B1-BC8FC3580AA6}"/>
              </a:ext>
            </a:extLst>
          </p:cNvPr>
          <p:cNvPicPr>
            <a:picLocks noChangeAspect="1"/>
          </p:cNvPicPr>
          <p:nvPr/>
        </p:nvPicPr>
        <p:blipFill>
          <a:blip r:embed="rId3"/>
          <a:stretch>
            <a:fillRect/>
          </a:stretch>
        </p:blipFill>
        <p:spPr>
          <a:xfrm>
            <a:off x="5811017" y="3983337"/>
            <a:ext cx="5734893" cy="2064560"/>
          </a:xfrm>
          <a:prstGeom prst="rect">
            <a:avLst/>
          </a:prstGeom>
        </p:spPr>
      </p:pic>
    </p:spTree>
    <p:extLst>
      <p:ext uri="{BB962C8B-B14F-4D97-AF65-F5344CB8AC3E}">
        <p14:creationId xmlns:p14="http://schemas.microsoft.com/office/powerpoint/2010/main" val="394773407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BF3D65BA-1C65-40FB-92EF-83951BDC1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descr="Une image contenant texte, capture d’écran, écran&#10;&#10;Description générée automatiquement">
            <a:extLst>
              <a:ext uri="{FF2B5EF4-FFF2-40B4-BE49-F238E27FC236}">
                <a16:creationId xmlns:a16="http://schemas.microsoft.com/office/drawing/2014/main" id="{E54BD3FC-3D7E-41FB-841D-A8719877FFBE}"/>
              </a:ext>
            </a:extLst>
          </p:cNvPr>
          <p:cNvPicPr>
            <a:picLocks noChangeAspect="1"/>
          </p:cNvPicPr>
          <p:nvPr/>
        </p:nvPicPr>
        <p:blipFill>
          <a:blip r:embed="rId2"/>
          <a:stretch>
            <a:fillRect/>
          </a:stretch>
        </p:blipFill>
        <p:spPr>
          <a:xfrm>
            <a:off x="771440" y="1392901"/>
            <a:ext cx="6834511" cy="4339914"/>
          </a:xfrm>
          <a:prstGeom prst="rect">
            <a:avLst/>
          </a:prstGeom>
        </p:spPr>
      </p:pic>
      <p:sp>
        <p:nvSpPr>
          <p:cNvPr id="19" name="Rectangle 18">
            <a:extLst>
              <a:ext uri="{FF2B5EF4-FFF2-40B4-BE49-F238E27FC236}">
                <a16:creationId xmlns:a16="http://schemas.microsoft.com/office/drawing/2014/main" id="{ADF52CCA-FCDD-49A0-BFFC-3BD41F1B8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F2C62BD8-19AB-4A82-8FB3-8AC407F7D0EF}"/>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Can i use</a:t>
            </a:r>
          </a:p>
        </p:txBody>
      </p:sp>
      <p:sp>
        <p:nvSpPr>
          <p:cNvPr id="12" name="ZoneTexte 11">
            <a:extLst>
              <a:ext uri="{FF2B5EF4-FFF2-40B4-BE49-F238E27FC236}">
                <a16:creationId xmlns:a16="http://schemas.microsoft.com/office/drawing/2014/main" id="{8CB58499-417F-4729-93A0-CFC2C74400EE}"/>
              </a:ext>
            </a:extLst>
          </p:cNvPr>
          <p:cNvSpPr txBox="1"/>
          <p:nvPr/>
        </p:nvSpPr>
        <p:spPr>
          <a:xfrm>
            <a:off x="1955123" y="6021233"/>
            <a:ext cx="4467144" cy="369332"/>
          </a:xfrm>
          <a:prstGeom prst="rect">
            <a:avLst/>
          </a:prstGeom>
          <a:noFill/>
        </p:spPr>
        <p:txBody>
          <a:bodyPr wrap="square">
            <a:spAutoFit/>
          </a:bodyPr>
          <a:lstStyle/>
          <a:p>
            <a:pPr algn="ctr"/>
            <a:r>
              <a:rPr lang="en-US">
                <a:hlinkClick r:id="rId3"/>
              </a:rPr>
              <a:t>https://caniuse.com/?search=spread</a:t>
            </a:r>
            <a:endParaRPr lang="en-US"/>
          </a:p>
        </p:txBody>
      </p:sp>
    </p:spTree>
    <p:extLst>
      <p:ext uri="{BB962C8B-B14F-4D97-AF65-F5344CB8AC3E}">
        <p14:creationId xmlns:p14="http://schemas.microsoft.com/office/powerpoint/2010/main" val="182137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898" name="Rectangle 33897">
            <a:extLst>
              <a:ext uri="{FF2B5EF4-FFF2-40B4-BE49-F238E27FC236}">
                <a16:creationId xmlns:a16="http://schemas.microsoft.com/office/drawing/2014/main" id="{1E5E4503-CC62-4DA9-9121-0A157199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3900" name="Rectangle 33899">
            <a:extLst>
              <a:ext uri="{FF2B5EF4-FFF2-40B4-BE49-F238E27FC236}">
                <a16:creationId xmlns:a16="http://schemas.microsoft.com/office/drawing/2014/main" id="{D8D61A1B-3C4C-4F0E-965F-15837624C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3902" name="Rectangle 33901">
            <a:extLst>
              <a:ext uri="{FF2B5EF4-FFF2-40B4-BE49-F238E27FC236}">
                <a16:creationId xmlns:a16="http://schemas.microsoft.com/office/drawing/2014/main" id="{00E56243-9701-44E8-8A92-319433305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3904" name="Rectangle 33903">
            <a:extLst>
              <a:ext uri="{FF2B5EF4-FFF2-40B4-BE49-F238E27FC236}">
                <a16:creationId xmlns:a16="http://schemas.microsoft.com/office/drawing/2014/main" id="{5B1F1915-E076-48EB-BB4A-EE9808EB4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33906" name="Rectangle 33905">
            <a:extLst>
              <a:ext uri="{FF2B5EF4-FFF2-40B4-BE49-F238E27FC236}">
                <a16:creationId xmlns:a16="http://schemas.microsoft.com/office/drawing/2014/main" id="{464F52C5-CC90-4BFA-84AD-47DFD30D6D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0362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908" name="Rectangle 33907">
            <a:extLst>
              <a:ext uri="{FF2B5EF4-FFF2-40B4-BE49-F238E27FC236}">
                <a16:creationId xmlns:a16="http://schemas.microsoft.com/office/drawing/2014/main" id="{AE1578EE-AC37-4C94-98C6-4B322C670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794" name="Picture 2" descr="You have to know about persistent data structures (August Lilleaas' blog)">
            <a:extLst>
              <a:ext uri="{FF2B5EF4-FFF2-40B4-BE49-F238E27FC236}">
                <a16:creationId xmlns:a16="http://schemas.microsoft.com/office/drawing/2014/main" id="{5B77DEDE-D41C-4751-8FAC-54492F6484B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6532" y="1089549"/>
            <a:ext cx="3360547" cy="154293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Mutable and Immutable Objects - Manning">
            <a:extLst>
              <a:ext uri="{FF2B5EF4-FFF2-40B4-BE49-F238E27FC236}">
                <a16:creationId xmlns:a16="http://schemas.microsoft.com/office/drawing/2014/main" id="{1AEDC286-3FD8-4969-ADA7-9100316F73E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6532" y="4011091"/>
            <a:ext cx="7247374" cy="2156093"/>
          </a:xfrm>
          <a:prstGeom prst="rect">
            <a:avLst/>
          </a:prstGeom>
          <a:noFill/>
          <a:extLst>
            <a:ext uri="{909E8E84-426E-40DD-AFC4-6F175D3DCCD1}">
              <a14:hiddenFill xmlns:a14="http://schemas.microsoft.com/office/drawing/2010/main">
                <a:solidFill>
                  <a:srgbClr val="FFFFFF"/>
                </a:solidFill>
              </a14:hiddenFill>
            </a:ext>
          </a:extLst>
        </p:spPr>
      </p:pic>
      <p:sp>
        <p:nvSpPr>
          <p:cNvPr id="33910" name="Rectangle 33909">
            <a:extLst>
              <a:ext uri="{FF2B5EF4-FFF2-40B4-BE49-F238E27FC236}">
                <a16:creationId xmlns:a16="http://schemas.microsoft.com/office/drawing/2014/main" id="{0055CAD6-F214-46F5-8689-93CBDA717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6240" y="638175"/>
            <a:ext cx="3709227" cy="575239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C33C1174-55E8-4D97-82E3-A5E672519FAC}"/>
              </a:ext>
            </a:extLst>
          </p:cNvPr>
          <p:cNvSpPr>
            <a:spLocks noGrp="1"/>
          </p:cNvSpPr>
          <p:nvPr>
            <p:ph type="title"/>
          </p:nvPr>
        </p:nvSpPr>
        <p:spPr>
          <a:xfrm>
            <a:off x="8296274" y="1656292"/>
            <a:ext cx="3150659" cy="2085869"/>
          </a:xfrm>
        </p:spPr>
        <p:txBody>
          <a:bodyPr vert="horz" lIns="91440" tIns="45720" rIns="91440" bIns="45720" rtlCol="0" anchor="b">
            <a:normAutofit/>
          </a:bodyPr>
          <a:lstStyle/>
          <a:p>
            <a:r>
              <a:rPr lang="en-US" sz="3600">
                <a:solidFill>
                  <a:srgbClr val="FFFFFF"/>
                </a:solidFill>
              </a:rPr>
              <a:t>structural sharing</a:t>
            </a:r>
          </a:p>
        </p:txBody>
      </p:sp>
      <p:pic>
        <p:nvPicPr>
          <p:cNvPr id="33798" name="Picture 6" descr="Structural sharing with 7 lines of JavaScript. | Yehonathan Sharvit">
            <a:extLst>
              <a:ext uri="{FF2B5EF4-FFF2-40B4-BE49-F238E27FC236}">
                <a16:creationId xmlns:a16="http://schemas.microsoft.com/office/drawing/2014/main" id="{BCD0C0E3-16DF-4DDC-9CB1-A83EF6FC1DA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541841" y="734731"/>
            <a:ext cx="3152065" cy="2252573"/>
          </a:xfrm>
          <a:prstGeom prst="rect">
            <a:avLst/>
          </a:prstGeom>
          <a:noFill/>
          <a:extLst>
            <a:ext uri="{909E8E84-426E-40DD-AFC4-6F175D3DCCD1}">
              <a14:hiddenFill xmlns:a14="http://schemas.microsoft.com/office/drawing/2010/main">
                <a:solidFill>
                  <a:srgbClr val="FFFFFF"/>
                </a:solidFill>
              </a14:hiddenFill>
            </a:ext>
          </a:extLst>
        </p:spPr>
      </p:pic>
      <p:sp>
        <p:nvSpPr>
          <p:cNvPr id="33912" name="Rectangle 33911">
            <a:extLst>
              <a:ext uri="{FF2B5EF4-FFF2-40B4-BE49-F238E27FC236}">
                <a16:creationId xmlns:a16="http://schemas.microsoft.com/office/drawing/2014/main" id="{F2A33DE3-FEF0-4DFE-9792-F2E4F5A13C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2" y="3387765"/>
            <a:ext cx="7497731" cy="841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14" name="Rectangle 33913">
            <a:extLst>
              <a:ext uri="{FF2B5EF4-FFF2-40B4-BE49-F238E27FC236}">
                <a16:creationId xmlns:a16="http://schemas.microsoft.com/office/drawing/2014/main" id="{58F305D9-36FC-424E-A383-F1B407005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49412" y="638175"/>
            <a:ext cx="82296" cy="2790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8" descr="Logo git - Icônes la mise en réseau gratuites">
            <a:extLst>
              <a:ext uri="{FF2B5EF4-FFF2-40B4-BE49-F238E27FC236}">
                <a16:creationId xmlns:a16="http://schemas.microsoft.com/office/drawing/2014/main" id="{7B05F292-D4CF-41A1-95EF-9E635E907A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6274" y="1089549"/>
            <a:ext cx="582828" cy="582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5614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81" name="Rectangle 3080">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083" name="Rectangle 3082">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085" name="Rectangle 3084">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3087" name="Rectangle 3086">
            <a:extLst>
              <a:ext uri="{FF2B5EF4-FFF2-40B4-BE49-F238E27FC236}">
                <a16:creationId xmlns:a16="http://schemas.microsoft.com/office/drawing/2014/main" id="{683F1FFD-1AA8-4EC2-97B9-FEC7564F48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Persistent Data Structures and Managed References">
            <a:extLst>
              <a:ext uri="{FF2B5EF4-FFF2-40B4-BE49-F238E27FC236}">
                <a16:creationId xmlns:a16="http://schemas.microsoft.com/office/drawing/2014/main" id="{AD774E57-00C9-49B8-A893-5AFD885789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33"/>
          <a:stretch/>
        </p:blipFill>
        <p:spPr bwMode="auto">
          <a:xfrm>
            <a:off x="446534" y="723899"/>
            <a:ext cx="7498616" cy="5676901"/>
          </a:xfrm>
          <a:prstGeom prst="rect">
            <a:avLst/>
          </a:prstGeom>
          <a:noFill/>
          <a:extLst>
            <a:ext uri="{909E8E84-426E-40DD-AFC4-6F175D3DCCD1}">
              <a14:hiddenFill xmlns:a14="http://schemas.microsoft.com/office/drawing/2010/main">
                <a:solidFill>
                  <a:srgbClr val="FFFFFF"/>
                </a:solidFill>
              </a14:hiddenFill>
            </a:ext>
          </a:extLst>
        </p:spPr>
      </p:pic>
      <p:sp>
        <p:nvSpPr>
          <p:cNvPr id="3089" name="Rectangle 3088">
            <a:extLst>
              <a:ext uri="{FF2B5EF4-FFF2-40B4-BE49-F238E27FC236}">
                <a16:creationId xmlns:a16="http://schemas.microsoft.com/office/drawing/2014/main" id="{8FF0F8A7-C9E3-49D9-A67E-09FF582C78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C33C1174-55E8-4D97-82E3-A5E672519FAC}"/>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structural sharing</a:t>
            </a:r>
          </a:p>
        </p:txBody>
      </p:sp>
      <p:grpSp>
        <p:nvGrpSpPr>
          <p:cNvPr id="3091" name="Group 3090">
            <a:extLst>
              <a:ext uri="{FF2B5EF4-FFF2-40B4-BE49-F238E27FC236}">
                <a16:creationId xmlns:a16="http://schemas.microsoft.com/office/drawing/2014/main" id="{A4274C20-A98B-4AC3-B16A-B7F41CB582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3092" name="Rectangle 3091">
              <a:extLst>
                <a:ext uri="{FF2B5EF4-FFF2-40B4-BE49-F238E27FC236}">
                  <a16:creationId xmlns:a16="http://schemas.microsoft.com/office/drawing/2014/main" id="{43ECC69B-2243-424A-8237-CF490F8B06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93" name="Rectangle 3092">
              <a:extLst>
                <a:ext uri="{FF2B5EF4-FFF2-40B4-BE49-F238E27FC236}">
                  <a16:creationId xmlns:a16="http://schemas.microsoft.com/office/drawing/2014/main" id="{6D2EA3B9-3D17-4510-8464-E74F67267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094" name="Rectangle 3093">
              <a:extLst>
                <a:ext uri="{FF2B5EF4-FFF2-40B4-BE49-F238E27FC236}">
                  <a16:creationId xmlns:a16="http://schemas.microsoft.com/office/drawing/2014/main" id="{AA5DFA43-F31D-4C31-8826-6B40A21CF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3" name="Ellipse 2">
            <a:extLst>
              <a:ext uri="{FF2B5EF4-FFF2-40B4-BE49-F238E27FC236}">
                <a16:creationId xmlns:a16="http://schemas.microsoft.com/office/drawing/2014/main" id="{0F2692D7-A515-4485-BBDD-F9C52A3F3A4A}"/>
              </a:ext>
            </a:extLst>
          </p:cNvPr>
          <p:cNvSpPr/>
          <p:nvPr/>
        </p:nvSpPr>
        <p:spPr>
          <a:xfrm>
            <a:off x="5237018" y="2041236"/>
            <a:ext cx="1043709" cy="77585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1165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16" name="Rectangle 3098">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17" name="Rectangle 3100">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118" name="Rectangle 3102">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119" name="Rectangle 3104">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3120" name="Rectangle 3106">
            <a:extLst>
              <a:ext uri="{FF2B5EF4-FFF2-40B4-BE49-F238E27FC236}">
                <a16:creationId xmlns:a16="http://schemas.microsoft.com/office/drawing/2014/main" id="{BF3D65BA-1C65-40FB-92EF-83951BDC1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Become a MASTER of Javascript Arrays - Programmer Couple">
            <a:extLst>
              <a:ext uri="{FF2B5EF4-FFF2-40B4-BE49-F238E27FC236}">
                <a16:creationId xmlns:a16="http://schemas.microsoft.com/office/drawing/2014/main" id="{F3511020-52ED-4C2E-B515-5A85BB40924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1440" y="1093891"/>
            <a:ext cx="6834511" cy="4937933"/>
          </a:xfrm>
          <a:prstGeom prst="rect">
            <a:avLst/>
          </a:prstGeom>
          <a:noFill/>
          <a:extLst>
            <a:ext uri="{909E8E84-426E-40DD-AFC4-6F175D3DCCD1}">
              <a14:hiddenFill xmlns:a14="http://schemas.microsoft.com/office/drawing/2010/main">
                <a:solidFill>
                  <a:srgbClr val="FFFFFF"/>
                </a:solidFill>
              </a14:hiddenFill>
            </a:ext>
          </a:extLst>
        </p:spPr>
      </p:pic>
      <p:sp>
        <p:nvSpPr>
          <p:cNvPr id="3121" name="Rectangle 3108">
            <a:extLst>
              <a:ext uri="{FF2B5EF4-FFF2-40B4-BE49-F238E27FC236}">
                <a16:creationId xmlns:a16="http://schemas.microsoft.com/office/drawing/2014/main" id="{ADF52CCA-FCDD-49A0-BFFC-3BD41F1B8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C33C1174-55E8-4D97-82E3-A5E672519FAC}"/>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2500">
                <a:solidFill>
                  <a:srgbClr val="FFFFFF"/>
                </a:solidFill>
              </a:rPr>
              <a:t>Map/filter/reduce (shallow copy)</a:t>
            </a:r>
          </a:p>
        </p:txBody>
      </p:sp>
    </p:spTree>
    <p:extLst>
      <p:ext uri="{BB962C8B-B14F-4D97-AF65-F5344CB8AC3E}">
        <p14:creationId xmlns:p14="http://schemas.microsoft.com/office/powerpoint/2010/main" val="177511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18" name="Rectangle 4117">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120" name="Rectangle 4119">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122" name="Rectangle 4121">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124" name="Rectangle 4123">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4126" name="Rectangle 4125">
            <a:extLst>
              <a:ext uri="{FF2B5EF4-FFF2-40B4-BE49-F238E27FC236}">
                <a16:creationId xmlns:a16="http://schemas.microsoft.com/office/drawing/2014/main" id="{BF3D65BA-1C65-40FB-92EF-83951BDC1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Learn how to use spread operator in JavaScript">
            <a:extLst>
              <a:ext uri="{FF2B5EF4-FFF2-40B4-BE49-F238E27FC236}">
                <a16:creationId xmlns:a16="http://schemas.microsoft.com/office/drawing/2014/main" id="{E44A84D3-8F98-4AF4-8EFB-EE93C4CBF97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233"/>
          <a:stretch/>
        </p:blipFill>
        <p:spPr bwMode="auto">
          <a:xfrm>
            <a:off x="771440" y="1367720"/>
            <a:ext cx="6834511" cy="4390276"/>
          </a:xfrm>
          <a:prstGeom prst="rect">
            <a:avLst/>
          </a:prstGeom>
          <a:noFill/>
          <a:extLst>
            <a:ext uri="{909E8E84-426E-40DD-AFC4-6F175D3DCCD1}">
              <a14:hiddenFill xmlns:a14="http://schemas.microsoft.com/office/drawing/2010/main">
                <a:solidFill>
                  <a:srgbClr val="FFFFFF"/>
                </a:solidFill>
              </a14:hiddenFill>
            </a:ext>
          </a:extLst>
        </p:spPr>
      </p:pic>
      <p:sp>
        <p:nvSpPr>
          <p:cNvPr id="4128" name="Rectangle 4127">
            <a:extLst>
              <a:ext uri="{FF2B5EF4-FFF2-40B4-BE49-F238E27FC236}">
                <a16:creationId xmlns:a16="http://schemas.microsoft.com/office/drawing/2014/main" id="{ADF52CCA-FCDD-49A0-BFFC-3BD41F1B8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C33C1174-55E8-4D97-82E3-A5E672519FAC}"/>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Spread (shallow copy)</a:t>
            </a:r>
          </a:p>
        </p:txBody>
      </p:sp>
      <p:sp>
        <p:nvSpPr>
          <p:cNvPr id="3" name="Ellipse 2">
            <a:extLst>
              <a:ext uri="{FF2B5EF4-FFF2-40B4-BE49-F238E27FC236}">
                <a16:creationId xmlns:a16="http://schemas.microsoft.com/office/drawing/2014/main" id="{AAA475F6-AFDA-4E67-9EA2-326811F7DDF4}"/>
              </a:ext>
            </a:extLst>
          </p:cNvPr>
          <p:cNvSpPr/>
          <p:nvPr/>
        </p:nvSpPr>
        <p:spPr>
          <a:xfrm>
            <a:off x="2677886" y="2771192"/>
            <a:ext cx="335902" cy="2285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Ellipse 23">
            <a:extLst>
              <a:ext uri="{FF2B5EF4-FFF2-40B4-BE49-F238E27FC236}">
                <a16:creationId xmlns:a16="http://schemas.microsoft.com/office/drawing/2014/main" id="{5AF3EB56-66E0-4ECB-A68A-22EBFC284ADF}"/>
              </a:ext>
            </a:extLst>
          </p:cNvPr>
          <p:cNvSpPr/>
          <p:nvPr/>
        </p:nvSpPr>
        <p:spPr>
          <a:xfrm>
            <a:off x="2768365" y="3893555"/>
            <a:ext cx="335902" cy="2285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Ellipse 24">
            <a:extLst>
              <a:ext uri="{FF2B5EF4-FFF2-40B4-BE49-F238E27FC236}">
                <a16:creationId xmlns:a16="http://schemas.microsoft.com/office/drawing/2014/main" id="{1762DD6B-ABA0-4BB9-9B29-C02A5C5B61D6}"/>
              </a:ext>
            </a:extLst>
          </p:cNvPr>
          <p:cNvSpPr/>
          <p:nvPr/>
        </p:nvSpPr>
        <p:spPr>
          <a:xfrm>
            <a:off x="3624632" y="3912027"/>
            <a:ext cx="335902" cy="2285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126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79A26B8-6C4E-452B-ADD3-ED324A7AB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B4167E1-E2B0-4192-8DA2-6967DDFF87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560996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8BA89E0D-7D35-4D03-ADA6-DC86CFEF89F4}"/>
              </a:ext>
            </a:extLst>
          </p:cNvPr>
          <p:cNvSpPr>
            <a:spLocks noGrp="1"/>
          </p:cNvSpPr>
          <p:nvPr>
            <p:ph type="title"/>
          </p:nvPr>
        </p:nvSpPr>
        <p:spPr>
          <a:xfrm>
            <a:off x="762121" y="960723"/>
            <a:ext cx="4968489" cy="1013800"/>
          </a:xfrm>
        </p:spPr>
        <p:txBody>
          <a:bodyPr>
            <a:normAutofit/>
          </a:bodyPr>
          <a:lstStyle/>
          <a:p>
            <a:r>
              <a:rPr lang="en-US">
                <a:solidFill>
                  <a:srgbClr val="FFFFFF"/>
                </a:solidFill>
              </a:rPr>
              <a:t>recommendation</a:t>
            </a:r>
          </a:p>
        </p:txBody>
      </p:sp>
      <p:sp>
        <p:nvSpPr>
          <p:cNvPr id="14" name="Rectangle 13">
            <a:extLst>
              <a:ext uri="{FF2B5EF4-FFF2-40B4-BE49-F238E27FC236}">
                <a16:creationId xmlns:a16="http://schemas.microsoft.com/office/drawing/2014/main" id="{D03E4FEE-2E6A-44AB-B6BA-C1AD0CD6D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560581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0817EB59-13B3-43DA-9B91-A7CC174A6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4318" y="457200"/>
            <a:ext cx="5600007"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 name="Espace réservé du contenu 2">
            <a:extLst>
              <a:ext uri="{FF2B5EF4-FFF2-40B4-BE49-F238E27FC236}">
                <a16:creationId xmlns:a16="http://schemas.microsoft.com/office/drawing/2014/main" id="{D0DCB68C-4DB6-4786-925D-6168D19AB3EE}"/>
              </a:ext>
            </a:extLst>
          </p:cNvPr>
          <p:cNvSpPr>
            <a:spLocks noGrp="1"/>
          </p:cNvSpPr>
          <p:nvPr>
            <p:ph idx="1"/>
          </p:nvPr>
        </p:nvSpPr>
        <p:spPr>
          <a:xfrm>
            <a:off x="783387" y="2254102"/>
            <a:ext cx="4947221" cy="3650344"/>
          </a:xfrm>
        </p:spPr>
        <p:txBody>
          <a:bodyPr>
            <a:normAutofit/>
          </a:bodyPr>
          <a:lstStyle/>
          <a:p>
            <a:r>
              <a:rPr lang="en-US">
                <a:solidFill>
                  <a:srgbClr val="FFFFFF"/>
                </a:solidFill>
              </a:rPr>
              <a:t>Deep clone isn’t recommended for performance (speed and memory) issues.</a:t>
            </a:r>
          </a:p>
        </p:txBody>
      </p:sp>
      <p:pic>
        <p:nvPicPr>
          <p:cNvPr id="7" name="Graphic 6" descr="Processeur">
            <a:extLst>
              <a:ext uri="{FF2B5EF4-FFF2-40B4-BE49-F238E27FC236}">
                <a16:creationId xmlns:a16="http://schemas.microsoft.com/office/drawing/2014/main" id="{5BBDEAF2-2A03-C95F-9506-CEF7FD4BDE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71493" y="960723"/>
            <a:ext cx="4945656" cy="4945656"/>
          </a:xfrm>
          <a:prstGeom prst="rect">
            <a:avLst/>
          </a:prstGeom>
        </p:spPr>
      </p:pic>
    </p:spTree>
    <p:extLst>
      <p:ext uri="{BB962C8B-B14F-4D97-AF65-F5344CB8AC3E}">
        <p14:creationId xmlns:p14="http://schemas.microsoft.com/office/powerpoint/2010/main" val="4018671344"/>
      </p:ext>
    </p:extLst>
  </p:cSld>
  <p:clrMapOvr>
    <a:overrideClrMapping bg1="dk1" tx1="lt1" bg2="dk2" tx2="lt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144" name="Rectangle 48143">
            <a:extLst>
              <a:ext uri="{FF2B5EF4-FFF2-40B4-BE49-F238E27FC236}">
                <a16:creationId xmlns:a16="http://schemas.microsoft.com/office/drawing/2014/main" id="{55FAF145-5B4C-43BD-940F-4078B66CE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useBgFill="1">
        <p:nvSpPr>
          <p:cNvPr id="48146" name="Rectangle 48145">
            <a:extLst>
              <a:ext uri="{FF2B5EF4-FFF2-40B4-BE49-F238E27FC236}">
                <a16:creationId xmlns:a16="http://schemas.microsoft.com/office/drawing/2014/main" id="{BA84E9D7-79F4-4111-9A13-89E56A860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1">
            <a:schemeClr val="accent1"/>
          </a:lnRef>
          <a:fillRef idx="3">
            <a:schemeClr val="accent1"/>
          </a:fillRef>
          <a:effectRef idx="2">
            <a:schemeClr val="accent1"/>
          </a:effectRef>
          <a:fontRef idx="minor">
            <a:schemeClr val="lt1"/>
          </a:fontRef>
        </p:style>
      </p:sp>
      <p:sp>
        <p:nvSpPr>
          <p:cNvPr id="48148" name="Rectangle 48147">
            <a:extLst>
              <a:ext uri="{FF2B5EF4-FFF2-40B4-BE49-F238E27FC236}">
                <a16:creationId xmlns:a16="http://schemas.microsoft.com/office/drawing/2014/main" id="{5D983AD6-73EA-4FD4-BF85-9C8E2CD01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11298933" cy="102197"/>
          </a:xfrm>
          <a:prstGeom prst="rect">
            <a:avLst/>
          </a:prstGeom>
          <a:solidFill>
            <a:srgbClr val="F02D17"/>
          </a:solidFill>
          <a:ln>
            <a:noFill/>
          </a:ln>
          <a:effectLst/>
        </p:spPr>
        <p:style>
          <a:lnRef idx="1">
            <a:schemeClr val="accent1"/>
          </a:lnRef>
          <a:fillRef idx="3">
            <a:schemeClr val="accent1"/>
          </a:fillRef>
          <a:effectRef idx="2">
            <a:schemeClr val="accent1"/>
          </a:effectRef>
          <a:fontRef idx="minor">
            <a:schemeClr val="lt1"/>
          </a:fontRef>
        </p:style>
      </p:sp>
      <p:pic>
        <p:nvPicPr>
          <p:cNvPr id="48130" name="Picture 2" descr="Higher-Order Functions in JavaScript - Explain Like I'm Five">
            <a:extLst>
              <a:ext uri="{FF2B5EF4-FFF2-40B4-BE49-F238E27FC236}">
                <a16:creationId xmlns:a16="http://schemas.microsoft.com/office/drawing/2014/main" id="{F2A33355-C446-41A5-8B76-2B71A26099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626" r="-1" b="6059"/>
          <a:stretch/>
        </p:blipFill>
        <p:spPr bwMode="auto">
          <a:xfrm>
            <a:off x="446534" y="699247"/>
            <a:ext cx="11298933" cy="553529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FB2FBA6B-610F-49D4-85E0-1F21970F1FD8}"/>
              </a:ext>
            </a:extLst>
          </p:cNvPr>
          <p:cNvSpPr/>
          <p:nvPr/>
        </p:nvSpPr>
        <p:spPr>
          <a:xfrm>
            <a:off x="491121" y="5409909"/>
            <a:ext cx="2335206" cy="824635"/>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2434158"/>
      </p:ext>
    </p:extLst>
  </p:cSld>
  <p:clrMapOvr>
    <a:overrideClrMapping bg1="dk1" tx1="lt1" bg2="dk2" tx2="lt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5BB74D4E-F243-4A10-813D-500A14025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1A59258C-AAC2-41CD-973C-7439B122A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a:p>
        </p:txBody>
      </p:sp>
      <p:sp>
        <p:nvSpPr>
          <p:cNvPr id="33" name="Rectangle 32">
            <a:extLst>
              <a:ext uri="{FF2B5EF4-FFF2-40B4-BE49-F238E27FC236}">
                <a16:creationId xmlns:a16="http://schemas.microsoft.com/office/drawing/2014/main" id="{54516B72-0116-42B2-82A2-B11218A36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33C1174-55E8-4D97-82E3-A5E672519FAC}"/>
              </a:ext>
            </a:extLst>
          </p:cNvPr>
          <p:cNvSpPr>
            <a:spLocks noGrp="1"/>
          </p:cNvSpPr>
          <p:nvPr>
            <p:ph type="title"/>
          </p:nvPr>
        </p:nvSpPr>
        <p:spPr>
          <a:xfrm>
            <a:off x="643468" y="1033389"/>
            <a:ext cx="4826256" cy="4825409"/>
          </a:xfrm>
        </p:spPr>
        <p:txBody>
          <a:bodyPr vert="horz" lIns="91440" tIns="45720" rIns="91440" bIns="45720" rtlCol="0" anchor="ctr">
            <a:normAutofit/>
          </a:bodyPr>
          <a:lstStyle/>
          <a:p>
            <a:r>
              <a:rPr lang="en-US" sz="5400">
                <a:solidFill>
                  <a:srgbClr val="FFFFFF"/>
                </a:solidFill>
              </a:rPr>
              <a:t>High Order Functions (definition)</a:t>
            </a:r>
          </a:p>
        </p:txBody>
      </p:sp>
      <p:sp>
        <p:nvSpPr>
          <p:cNvPr id="35" name="Rectangle 34">
            <a:extLst>
              <a:ext uri="{FF2B5EF4-FFF2-40B4-BE49-F238E27FC236}">
                <a16:creationId xmlns:a16="http://schemas.microsoft.com/office/drawing/2014/main" id="{7CDB507F-21B7-4C27-B0FC-D9C465C6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7AB1AE17-B7A3-4363-95CD-25441E2FF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 name="Rectangle 2">
            <a:extLst>
              <a:ext uri="{FF2B5EF4-FFF2-40B4-BE49-F238E27FC236}">
                <a16:creationId xmlns:a16="http://schemas.microsoft.com/office/drawing/2014/main" id="{4CFFC5E2-80A4-4D7F-A99A-D67F440DB2F9}"/>
              </a:ext>
            </a:extLst>
          </p:cNvPr>
          <p:cNvSpPr/>
          <p:nvPr/>
        </p:nvSpPr>
        <p:spPr>
          <a:xfrm>
            <a:off x="6755769" y="1033390"/>
            <a:ext cx="4855037" cy="4825409"/>
          </a:xfrm>
          <a:prstGeom prst="rect">
            <a:avLst/>
          </a:prstGeom>
          <a:ln w="57150">
            <a:noFill/>
          </a:ln>
        </p:spPr>
        <p:txBody>
          <a:bodyPr vert="horz" lIns="91440" tIns="45720" rIns="91440" bIns="45720" rtlCol="0" anchor="ctr">
            <a:normAutofit/>
          </a:bodyPr>
          <a:lstStyle/>
          <a:p>
            <a:pPr>
              <a:spcBef>
                <a:spcPct val="20000"/>
              </a:spcBef>
              <a:spcAft>
                <a:spcPts val="600"/>
              </a:spcAft>
              <a:buClr>
                <a:schemeClr val="accent2"/>
              </a:buClr>
              <a:buSzPct val="92000"/>
            </a:pPr>
            <a:r>
              <a:rPr lang="en-US" sz="2000" b="1">
                <a:solidFill>
                  <a:schemeClr val="accent2">
                    <a:lumMod val="50000"/>
                  </a:schemeClr>
                </a:solidFill>
              </a:rPr>
              <a:t>Functions that operate on other functions</a:t>
            </a:r>
            <a:r>
              <a:rPr lang="en-US" sz="2000">
                <a:solidFill>
                  <a:schemeClr val="accent2">
                    <a:lumMod val="50000"/>
                  </a:schemeClr>
                </a:solidFill>
              </a:rPr>
              <a:t>, either by taking them </a:t>
            </a:r>
            <a:r>
              <a:rPr lang="en-US" sz="2000" b="1">
                <a:solidFill>
                  <a:schemeClr val="accent2">
                    <a:lumMod val="50000"/>
                  </a:schemeClr>
                </a:solidFill>
              </a:rPr>
              <a:t>as arguments </a:t>
            </a:r>
            <a:r>
              <a:rPr lang="en-US" sz="2000">
                <a:solidFill>
                  <a:schemeClr val="accent2">
                    <a:lumMod val="50000"/>
                  </a:schemeClr>
                </a:solidFill>
              </a:rPr>
              <a:t>or by returning them, are </a:t>
            </a:r>
            <a:r>
              <a:rPr lang="en-US" sz="2000" b="1">
                <a:solidFill>
                  <a:schemeClr val="accent2">
                    <a:lumMod val="50000"/>
                  </a:schemeClr>
                </a:solidFill>
              </a:rPr>
              <a:t>called higher-order functions</a:t>
            </a:r>
            <a:r>
              <a:rPr lang="en-US" sz="2000">
                <a:solidFill>
                  <a:schemeClr val="accent2">
                    <a:lumMod val="50000"/>
                  </a:schemeClr>
                </a:solidFill>
              </a:rPr>
              <a:t>. </a:t>
            </a:r>
          </a:p>
          <a:p>
            <a:pPr>
              <a:spcBef>
                <a:spcPct val="20000"/>
              </a:spcBef>
              <a:spcAft>
                <a:spcPts val="600"/>
              </a:spcAft>
              <a:buClr>
                <a:schemeClr val="accent2"/>
              </a:buClr>
              <a:buSzPct val="92000"/>
            </a:pPr>
            <a:r>
              <a:rPr lang="en-US" sz="2000" b="1">
                <a:solidFill>
                  <a:schemeClr val="accent2">
                    <a:lumMod val="50000"/>
                  </a:schemeClr>
                </a:solidFill>
              </a:rPr>
              <a:t>— Eloquent JavaScript</a:t>
            </a:r>
          </a:p>
        </p:txBody>
      </p:sp>
    </p:spTree>
    <p:extLst>
      <p:ext uri="{BB962C8B-B14F-4D97-AF65-F5344CB8AC3E}">
        <p14:creationId xmlns:p14="http://schemas.microsoft.com/office/powerpoint/2010/main" val="1885105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7" name="Rectangle 56">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59" name="Rectangle 58">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61" name="Rectangle 60">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63" name="Rectangle 62">
            <a:extLst>
              <a:ext uri="{FF2B5EF4-FFF2-40B4-BE49-F238E27FC236}">
                <a16:creationId xmlns:a16="http://schemas.microsoft.com/office/drawing/2014/main" id="{F9CD4BEB-C391-4F7E-9838-95411A832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re 4">
            <a:extLst>
              <a:ext uri="{FF2B5EF4-FFF2-40B4-BE49-F238E27FC236}">
                <a16:creationId xmlns:a16="http://schemas.microsoft.com/office/drawing/2014/main" id="{40085292-786F-431C-9699-5C7FDE0AFAA1}"/>
              </a:ext>
            </a:extLst>
          </p:cNvPr>
          <p:cNvSpPr>
            <a:spLocks noGrp="1"/>
          </p:cNvSpPr>
          <p:nvPr>
            <p:ph type="title"/>
          </p:nvPr>
        </p:nvSpPr>
        <p:spPr>
          <a:xfrm>
            <a:off x="581191" y="723901"/>
            <a:ext cx="10993549" cy="1428750"/>
          </a:xfrm>
        </p:spPr>
        <p:txBody>
          <a:bodyPr vert="horz" lIns="91440" tIns="45720" rIns="91440" bIns="45720" rtlCol="0" anchor="b">
            <a:normAutofit/>
          </a:bodyPr>
          <a:lstStyle/>
          <a:p>
            <a:r>
              <a:rPr lang="en-US" sz="3600">
                <a:solidFill>
                  <a:schemeClr val="accent1"/>
                </a:solidFill>
              </a:rPr>
              <a:t>High order function</a:t>
            </a:r>
          </a:p>
        </p:txBody>
      </p:sp>
      <p:pic>
        <p:nvPicPr>
          <p:cNvPr id="3" name="Picture 4" descr="Higher-order function">
            <a:extLst>
              <a:ext uri="{FF2B5EF4-FFF2-40B4-BE49-F238E27FC236}">
                <a16:creationId xmlns:a16="http://schemas.microsoft.com/office/drawing/2014/main" id="{374B43FC-1C49-491E-B9BE-02BF37769A2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21655" y="2787829"/>
            <a:ext cx="9543670" cy="3602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7474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7" name="Rectangle 56">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59" name="Rectangle 58">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61" name="Rectangle 60">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63" name="Rectangle 62">
            <a:extLst>
              <a:ext uri="{FF2B5EF4-FFF2-40B4-BE49-F238E27FC236}">
                <a16:creationId xmlns:a16="http://schemas.microsoft.com/office/drawing/2014/main" id="{F9CD4BEB-C391-4F7E-9838-95411A832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re 4">
            <a:extLst>
              <a:ext uri="{FF2B5EF4-FFF2-40B4-BE49-F238E27FC236}">
                <a16:creationId xmlns:a16="http://schemas.microsoft.com/office/drawing/2014/main" id="{40085292-786F-431C-9699-5C7FDE0AFAA1}"/>
              </a:ext>
            </a:extLst>
          </p:cNvPr>
          <p:cNvSpPr>
            <a:spLocks noGrp="1"/>
          </p:cNvSpPr>
          <p:nvPr>
            <p:ph type="title"/>
          </p:nvPr>
        </p:nvSpPr>
        <p:spPr>
          <a:xfrm>
            <a:off x="581191" y="723901"/>
            <a:ext cx="10993549" cy="1428750"/>
          </a:xfrm>
        </p:spPr>
        <p:txBody>
          <a:bodyPr vert="horz" lIns="91440" tIns="45720" rIns="91440" bIns="45720" rtlCol="0" anchor="b">
            <a:normAutofit/>
          </a:bodyPr>
          <a:lstStyle/>
          <a:p>
            <a:r>
              <a:rPr lang="en-US" sz="3600">
                <a:solidFill>
                  <a:schemeClr val="accent1"/>
                </a:solidFill>
              </a:rPr>
              <a:t>High order function</a:t>
            </a:r>
          </a:p>
        </p:txBody>
      </p:sp>
      <p:sp>
        <p:nvSpPr>
          <p:cNvPr id="9" name="Rectangle 1">
            <a:extLst>
              <a:ext uri="{FF2B5EF4-FFF2-40B4-BE49-F238E27FC236}">
                <a16:creationId xmlns:a16="http://schemas.microsoft.com/office/drawing/2014/main" id="{284A1C59-C1B6-4E77-97AB-45D6634E7F95}"/>
              </a:ext>
            </a:extLst>
          </p:cNvPr>
          <p:cNvSpPr>
            <a:spLocks noChangeArrowheads="1"/>
          </p:cNvSpPr>
          <p:nvPr/>
        </p:nvSpPr>
        <p:spPr bwMode="auto">
          <a:xfrm>
            <a:off x="1018903" y="2919353"/>
            <a:ext cx="5077097" cy="267765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a:ln>
                  <a:noFill/>
                </a:ln>
                <a:solidFill>
                  <a:srgbClr val="CC7832"/>
                </a:solidFill>
                <a:effectLst/>
                <a:latin typeface="JetBrains Mono"/>
              </a:rPr>
              <a:t>const </a:t>
            </a:r>
            <a:r>
              <a:rPr kumimoji="0" lang="fr-FR" altLang="fr-FR" sz="1400" b="0" i="0" u="none" strike="noStrike" cap="none" normalizeH="0" baseline="0" err="1">
                <a:ln>
                  <a:noFill/>
                </a:ln>
                <a:solidFill>
                  <a:srgbClr val="FFC66D"/>
                </a:solidFill>
                <a:effectLst/>
                <a:latin typeface="JetBrains Mono"/>
              </a:rPr>
              <a:t>transform</a:t>
            </a:r>
            <a:r>
              <a:rPr kumimoji="0" lang="fr-FR" altLang="fr-FR" sz="1400" b="0" i="0" u="none" strike="noStrike" cap="none" normalizeH="0" baseline="0">
                <a:ln>
                  <a:noFill/>
                </a:ln>
                <a:solidFill>
                  <a:srgbClr val="FFC66D"/>
                </a:solidFill>
                <a:effectLst/>
                <a:latin typeface="JetBrains Mono"/>
              </a:rPr>
              <a:t> </a:t>
            </a:r>
            <a:r>
              <a:rPr kumimoji="0" lang="fr-FR" altLang="fr-FR" sz="1400" b="0" i="0" u="none" strike="noStrike" cap="none" normalizeH="0" baseline="0">
                <a:ln>
                  <a:noFill/>
                </a:ln>
                <a:solidFill>
                  <a:srgbClr val="A9B7C6"/>
                </a:solidFill>
                <a:effectLst/>
                <a:latin typeface="JetBrains Mono"/>
              </a:rPr>
              <a:t>= (</a:t>
            </a:r>
            <a:r>
              <a:rPr kumimoji="0" lang="fr-FR" altLang="fr-FR" sz="1400" b="0" i="0" u="none" strike="noStrike" cap="none" normalizeH="0" baseline="0" err="1">
                <a:ln>
                  <a:noFill/>
                </a:ln>
                <a:solidFill>
                  <a:srgbClr val="A9B7C6"/>
                </a:solidFill>
                <a:effectLst/>
                <a:latin typeface="JetBrains Mono"/>
              </a:rPr>
              <a:t>array</a:t>
            </a:r>
            <a:r>
              <a:rPr kumimoji="0" lang="fr-FR" altLang="fr-FR" sz="1400" b="0" i="0" u="none" strike="noStrike" cap="none" normalizeH="0" baseline="0">
                <a:ln>
                  <a:noFill/>
                </a:ln>
                <a:solidFill>
                  <a:srgbClr val="CC7832"/>
                </a:solidFill>
                <a:effectLst/>
                <a:latin typeface="JetBrains Mono"/>
              </a:rPr>
              <a:t>, </a:t>
            </a:r>
            <a:r>
              <a:rPr kumimoji="0" lang="fr-FR" altLang="fr-FR" sz="1400" b="0" i="0" u="none" strike="noStrike" cap="none" normalizeH="0" baseline="0">
                <a:ln>
                  <a:noFill/>
                </a:ln>
                <a:solidFill>
                  <a:srgbClr val="A9B7C6"/>
                </a:solidFill>
                <a:effectLst/>
                <a:latin typeface="JetBrains Mono"/>
              </a:rPr>
              <a:t>f) =&gt; {</a:t>
            </a:r>
            <a:br>
              <a:rPr kumimoji="0" lang="fr-FR" altLang="fr-FR" sz="1400" b="0" i="0" u="none" strike="noStrike" cap="none" normalizeH="0" baseline="0">
                <a:ln>
                  <a:noFill/>
                </a:ln>
                <a:solidFill>
                  <a:srgbClr val="A9B7C6"/>
                </a:solidFill>
                <a:effectLst/>
                <a:latin typeface="JetBrains Mono"/>
              </a:rPr>
            </a:br>
            <a:r>
              <a:rPr kumimoji="0" lang="fr-FR" altLang="fr-FR" sz="1400" b="0" i="0" u="none" strike="noStrike" cap="none" normalizeH="0" baseline="0">
                <a:ln>
                  <a:noFill/>
                </a:ln>
                <a:solidFill>
                  <a:srgbClr val="A9B7C6"/>
                </a:solidFill>
                <a:effectLst/>
                <a:latin typeface="JetBrains Mono"/>
              </a:rPr>
              <a:t>  </a:t>
            </a:r>
            <a:r>
              <a:rPr kumimoji="0" lang="fr-FR" altLang="fr-FR" sz="1400" b="0" i="0" u="none" strike="noStrike" cap="none" normalizeH="0" baseline="0">
                <a:ln>
                  <a:noFill/>
                </a:ln>
                <a:solidFill>
                  <a:srgbClr val="CC7832"/>
                </a:solidFill>
                <a:effectLst/>
                <a:latin typeface="JetBrains Mono"/>
              </a:rPr>
              <a:t>const </a:t>
            </a:r>
            <a:r>
              <a:rPr kumimoji="0" lang="fr-FR" altLang="fr-FR" sz="1400" b="0" i="0" u="none" strike="noStrike" cap="none" normalizeH="0" baseline="0" err="1">
                <a:ln>
                  <a:noFill/>
                </a:ln>
                <a:solidFill>
                  <a:srgbClr val="A9B7C6"/>
                </a:solidFill>
                <a:effectLst/>
                <a:latin typeface="JetBrains Mono"/>
              </a:rPr>
              <a:t>arrayCopy</a:t>
            </a:r>
            <a:r>
              <a:rPr kumimoji="0" lang="fr-FR" altLang="fr-FR" sz="1400" b="0" i="0" u="none" strike="noStrike" cap="none" normalizeH="0" baseline="0">
                <a:ln>
                  <a:noFill/>
                </a:ln>
                <a:solidFill>
                  <a:srgbClr val="A9B7C6"/>
                </a:solidFill>
                <a:effectLst/>
                <a:latin typeface="JetBrains Mono"/>
              </a:rPr>
              <a:t> = [</a:t>
            </a:r>
            <a:br>
              <a:rPr kumimoji="0" lang="fr-FR" altLang="fr-FR" sz="1400" b="0" i="0" u="none" strike="noStrike" cap="none" normalizeH="0" baseline="0">
                <a:ln>
                  <a:noFill/>
                </a:ln>
                <a:solidFill>
                  <a:srgbClr val="A9B7C6"/>
                </a:solidFill>
                <a:effectLst/>
                <a:latin typeface="JetBrains Mono"/>
              </a:rPr>
            </a:br>
            <a:r>
              <a:rPr kumimoji="0" lang="fr-FR" altLang="fr-FR" sz="1400" b="0" i="0" u="none" strike="noStrike" cap="none" normalizeH="0" baseline="0">
                <a:ln>
                  <a:noFill/>
                </a:ln>
                <a:solidFill>
                  <a:srgbClr val="A9B7C6"/>
                </a:solidFill>
                <a:effectLst/>
                <a:latin typeface="JetBrains Mono"/>
              </a:rPr>
              <a:t>    ...</a:t>
            </a:r>
            <a:r>
              <a:rPr kumimoji="0" lang="fr-FR" altLang="fr-FR" sz="1400" b="0" i="0" u="none" strike="noStrike" cap="none" normalizeH="0" baseline="0" err="1">
                <a:ln>
                  <a:noFill/>
                </a:ln>
                <a:solidFill>
                  <a:srgbClr val="A9B7C6"/>
                </a:solidFill>
                <a:effectLst/>
                <a:latin typeface="JetBrains Mono"/>
              </a:rPr>
              <a:t>array</a:t>
            </a:r>
            <a:r>
              <a:rPr kumimoji="0" lang="fr-FR" altLang="fr-FR" sz="1400" b="0" i="0" u="none" strike="noStrike" cap="none" normalizeH="0" baseline="0">
                <a:ln>
                  <a:noFill/>
                </a:ln>
                <a:solidFill>
                  <a:srgbClr val="A9B7C6"/>
                </a:solidFill>
                <a:effectLst/>
                <a:latin typeface="JetBrains Mono"/>
              </a:rPr>
              <a:t> || []</a:t>
            </a:r>
            <a:r>
              <a:rPr kumimoji="0" lang="fr-FR" altLang="fr-FR" sz="1400" b="0" i="0" u="none" strike="noStrike" cap="none" normalizeH="0" baseline="0">
                <a:ln>
                  <a:noFill/>
                </a:ln>
                <a:solidFill>
                  <a:srgbClr val="CC7832"/>
                </a:solidFill>
                <a:effectLst/>
                <a:latin typeface="JetBrains Mono"/>
              </a:rPr>
              <a:t>,</a:t>
            </a:r>
            <a:br>
              <a:rPr kumimoji="0" lang="fr-FR" altLang="fr-FR" sz="1400" b="0" i="0" u="none" strike="noStrike" cap="none" normalizeH="0" baseline="0">
                <a:ln>
                  <a:noFill/>
                </a:ln>
                <a:solidFill>
                  <a:srgbClr val="CC7832"/>
                </a:solidFill>
                <a:effectLst/>
                <a:latin typeface="JetBrains Mono"/>
              </a:rPr>
            </a:br>
            <a:r>
              <a:rPr kumimoji="0" lang="fr-FR" altLang="fr-FR" sz="1400" b="0" i="0" u="none" strike="noStrike" cap="none" normalizeH="0" baseline="0">
                <a:ln>
                  <a:noFill/>
                </a:ln>
                <a:solidFill>
                  <a:srgbClr val="CC7832"/>
                </a:solidFill>
                <a:effectLst/>
                <a:latin typeface="JetBrains Mono"/>
              </a:rPr>
              <a:t>  </a:t>
            </a:r>
            <a:r>
              <a:rPr kumimoji="0" lang="fr-FR" altLang="fr-FR" sz="1400" b="0" i="0" u="none" strike="noStrike" cap="none" normalizeH="0" baseline="0">
                <a:ln>
                  <a:noFill/>
                </a:ln>
                <a:solidFill>
                  <a:srgbClr val="A9B7C6"/>
                </a:solidFill>
                <a:effectLst/>
                <a:latin typeface="JetBrains Mono"/>
              </a:rPr>
              <a:t>]</a:t>
            </a:r>
            <a:r>
              <a:rPr kumimoji="0" lang="fr-FR" altLang="fr-FR" sz="1400" b="0" i="0" u="none" strike="noStrike" cap="none" normalizeH="0" baseline="0">
                <a:ln>
                  <a:noFill/>
                </a:ln>
                <a:solidFill>
                  <a:srgbClr val="CC7832"/>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400">
                <a:solidFill>
                  <a:srgbClr val="CC7832"/>
                </a:solidFill>
                <a:latin typeface="JetBrains Mono"/>
              </a:rPr>
              <a:t>///////////</a:t>
            </a:r>
            <a:br>
              <a:rPr kumimoji="0" lang="fr-FR" altLang="fr-FR" sz="1400" b="0" i="0" u="none" strike="noStrike" cap="none" normalizeH="0" baseline="0">
                <a:ln>
                  <a:noFill/>
                </a:ln>
                <a:solidFill>
                  <a:srgbClr val="CC7832"/>
                </a:solidFill>
                <a:effectLst/>
                <a:latin typeface="JetBrains Mono"/>
              </a:rPr>
            </a:br>
            <a:r>
              <a:rPr kumimoji="0" lang="fr-FR" altLang="fr-FR" sz="1400" b="0" i="0" u="none" strike="noStrike" cap="none" normalizeH="0" baseline="0">
                <a:ln>
                  <a:noFill/>
                </a:ln>
                <a:solidFill>
                  <a:srgbClr val="CC7832"/>
                </a:solidFill>
                <a:effectLst/>
                <a:latin typeface="JetBrains Mono"/>
              </a:rPr>
              <a:t>  if </a:t>
            </a:r>
            <a:r>
              <a:rPr kumimoji="0" lang="fr-FR" altLang="fr-FR" sz="1400" b="0" i="0" u="none" strike="noStrike" cap="none" normalizeH="0" baseline="0">
                <a:ln>
                  <a:noFill/>
                </a:ln>
                <a:solidFill>
                  <a:srgbClr val="A9B7C6"/>
                </a:solidFill>
                <a:effectLst/>
                <a:latin typeface="JetBrains Mono"/>
              </a:rPr>
              <a:t>(</a:t>
            </a:r>
            <a:r>
              <a:rPr kumimoji="0" lang="fr-FR" altLang="fr-FR" sz="1400" b="0" i="0" u="none" strike="noStrike" cap="none" normalizeH="0" baseline="0" err="1">
                <a:ln>
                  <a:noFill/>
                </a:ln>
                <a:solidFill>
                  <a:srgbClr val="A9B7C6"/>
                </a:solidFill>
                <a:effectLst/>
                <a:latin typeface="JetBrains Mono"/>
              </a:rPr>
              <a:t>arrayCopy</a:t>
            </a:r>
            <a:r>
              <a:rPr kumimoji="0" lang="fr-FR" altLang="fr-FR" sz="1400" b="0" i="0" u="none" strike="noStrike" cap="none" normalizeH="0" baseline="0">
                <a:ln>
                  <a:noFill/>
                </a:ln>
                <a:solidFill>
                  <a:srgbClr val="A9B7C6"/>
                </a:solidFill>
                <a:effectLst/>
                <a:latin typeface="JetBrains Mono"/>
              </a:rPr>
              <a:t> &amp;&amp; </a:t>
            </a:r>
            <a:r>
              <a:rPr kumimoji="0" lang="fr-FR" altLang="fr-FR" sz="1400" b="0" i="0" u="none" strike="noStrike" cap="none" normalizeH="0" baseline="0" err="1">
                <a:ln>
                  <a:noFill/>
                </a:ln>
                <a:solidFill>
                  <a:srgbClr val="A9B7C6"/>
                </a:solidFill>
                <a:effectLst/>
                <a:latin typeface="JetBrains Mono"/>
              </a:rPr>
              <a:t>arrayCopy.</a:t>
            </a:r>
            <a:r>
              <a:rPr kumimoji="0" lang="fr-FR" altLang="fr-FR" sz="1400" b="0" i="0" u="none" strike="noStrike" cap="none" normalizeH="0" baseline="0" err="1">
                <a:ln>
                  <a:noFill/>
                </a:ln>
                <a:solidFill>
                  <a:srgbClr val="9876AA"/>
                </a:solidFill>
                <a:effectLst/>
                <a:latin typeface="JetBrains Mono"/>
              </a:rPr>
              <a:t>length</a:t>
            </a:r>
            <a:r>
              <a:rPr kumimoji="0" lang="fr-FR" altLang="fr-FR" sz="1400" b="0" i="0" u="none" strike="noStrike" cap="none" normalizeH="0" baseline="0">
                <a:ln>
                  <a:noFill/>
                </a:ln>
                <a:solidFill>
                  <a:srgbClr val="9876AA"/>
                </a:solidFill>
                <a:effectLst/>
                <a:latin typeface="JetBrains Mono"/>
              </a:rPr>
              <a:t> </a:t>
            </a:r>
            <a:r>
              <a:rPr kumimoji="0" lang="fr-FR" altLang="fr-FR" sz="1400" b="0" i="0" u="none" strike="noStrike" cap="none" normalizeH="0" baseline="0">
                <a:ln>
                  <a:noFill/>
                </a:ln>
                <a:solidFill>
                  <a:srgbClr val="A9B7C6"/>
                </a:solidFill>
                <a:effectLst/>
                <a:latin typeface="JetBrains Mono"/>
              </a:rPr>
              <a:t>&amp;&amp; f) {</a:t>
            </a:r>
            <a:br>
              <a:rPr kumimoji="0" lang="fr-FR" altLang="fr-FR" sz="1400" b="0" i="0" u="none" strike="noStrike" cap="none" normalizeH="0" baseline="0">
                <a:ln>
                  <a:noFill/>
                </a:ln>
                <a:solidFill>
                  <a:srgbClr val="A9B7C6"/>
                </a:solidFill>
                <a:effectLst/>
                <a:latin typeface="JetBrains Mono"/>
              </a:rPr>
            </a:br>
            <a:r>
              <a:rPr kumimoji="0" lang="fr-FR" altLang="fr-FR" sz="1400" b="0" i="0" u="none" strike="noStrike" cap="none" normalizeH="0" baseline="0">
                <a:ln>
                  <a:noFill/>
                </a:ln>
                <a:solidFill>
                  <a:srgbClr val="A9B7C6"/>
                </a:solidFill>
                <a:effectLst/>
                <a:latin typeface="JetBrains Mono"/>
              </a:rPr>
              <a:t>    </a:t>
            </a:r>
            <a:r>
              <a:rPr kumimoji="0" lang="fr-FR" altLang="fr-FR" sz="1400" b="0" i="0" u="none" strike="noStrike" cap="none" normalizeH="0" baseline="0">
                <a:ln>
                  <a:noFill/>
                </a:ln>
                <a:solidFill>
                  <a:srgbClr val="CC7832"/>
                </a:solidFill>
                <a:effectLst/>
                <a:latin typeface="JetBrains Mono"/>
              </a:rPr>
              <a:t>for </a:t>
            </a:r>
            <a:r>
              <a:rPr kumimoji="0" lang="fr-FR" altLang="fr-FR" sz="1400" b="0" i="0" u="none" strike="noStrike" cap="none" normalizeH="0" baseline="0">
                <a:ln>
                  <a:noFill/>
                </a:ln>
                <a:solidFill>
                  <a:srgbClr val="A9B7C6"/>
                </a:solidFill>
                <a:effectLst/>
                <a:latin typeface="JetBrains Mono"/>
              </a:rPr>
              <a:t>(</a:t>
            </a:r>
            <a:r>
              <a:rPr kumimoji="0" lang="fr-FR" altLang="fr-FR" sz="1400" b="0" i="0" u="none" strike="noStrike" cap="none" normalizeH="0" baseline="0">
                <a:ln>
                  <a:noFill/>
                </a:ln>
                <a:solidFill>
                  <a:srgbClr val="CC7832"/>
                </a:solidFill>
                <a:effectLst/>
                <a:latin typeface="JetBrains Mono"/>
              </a:rPr>
              <a:t>let </a:t>
            </a:r>
            <a:r>
              <a:rPr kumimoji="0" lang="fr-FR" altLang="fr-FR" sz="1400" b="0" i="0" u="none" strike="noStrike" cap="none" normalizeH="0" baseline="0">
                <a:ln>
                  <a:noFill/>
                </a:ln>
                <a:solidFill>
                  <a:srgbClr val="A9B7C6"/>
                </a:solidFill>
                <a:effectLst/>
                <a:latin typeface="JetBrains Mono"/>
              </a:rPr>
              <a:t>i = </a:t>
            </a:r>
            <a:r>
              <a:rPr kumimoji="0" lang="fr-FR" altLang="fr-FR" sz="1400" b="0" i="0" u="none" strike="noStrike" cap="none" normalizeH="0" baseline="0">
                <a:ln>
                  <a:noFill/>
                </a:ln>
                <a:solidFill>
                  <a:srgbClr val="6897BB"/>
                </a:solidFill>
                <a:effectLst/>
                <a:latin typeface="JetBrains Mono"/>
              </a:rPr>
              <a:t>0</a:t>
            </a:r>
            <a:r>
              <a:rPr kumimoji="0" lang="fr-FR" altLang="fr-FR" sz="1400" b="0" i="0" u="none" strike="noStrike" cap="none" normalizeH="0" baseline="0">
                <a:ln>
                  <a:noFill/>
                </a:ln>
                <a:solidFill>
                  <a:srgbClr val="CC7832"/>
                </a:solidFill>
                <a:effectLst/>
                <a:latin typeface="JetBrains Mono"/>
              </a:rPr>
              <a:t>; </a:t>
            </a:r>
            <a:r>
              <a:rPr kumimoji="0" lang="fr-FR" altLang="fr-FR" sz="1400" b="0" i="0" u="none" strike="noStrike" cap="none" normalizeH="0" baseline="0">
                <a:ln>
                  <a:noFill/>
                </a:ln>
                <a:solidFill>
                  <a:srgbClr val="A9B7C6"/>
                </a:solidFill>
                <a:effectLst/>
                <a:latin typeface="JetBrains Mono"/>
              </a:rPr>
              <a:t>i &lt; </a:t>
            </a:r>
            <a:r>
              <a:rPr kumimoji="0" lang="fr-FR" altLang="fr-FR" sz="1400" b="0" i="0" u="none" strike="noStrike" cap="none" normalizeH="0" baseline="0" err="1">
                <a:ln>
                  <a:noFill/>
                </a:ln>
                <a:solidFill>
                  <a:srgbClr val="A9B7C6"/>
                </a:solidFill>
                <a:effectLst/>
                <a:latin typeface="JetBrains Mono"/>
              </a:rPr>
              <a:t>arrayCopy.</a:t>
            </a:r>
            <a:r>
              <a:rPr kumimoji="0" lang="fr-FR" altLang="fr-FR" sz="1400" b="0" i="0" u="none" strike="noStrike" cap="none" normalizeH="0" baseline="0" err="1">
                <a:ln>
                  <a:noFill/>
                </a:ln>
                <a:solidFill>
                  <a:srgbClr val="9876AA"/>
                </a:solidFill>
                <a:effectLst/>
                <a:latin typeface="JetBrains Mono"/>
              </a:rPr>
              <a:t>length</a:t>
            </a:r>
            <a:r>
              <a:rPr kumimoji="0" lang="fr-FR" altLang="fr-FR" sz="1400" b="0" i="0" u="none" strike="noStrike" cap="none" normalizeH="0" baseline="0">
                <a:ln>
                  <a:noFill/>
                </a:ln>
                <a:solidFill>
                  <a:srgbClr val="CC7832"/>
                </a:solidFill>
                <a:effectLst/>
                <a:latin typeface="JetBrains Mono"/>
              </a:rPr>
              <a:t>; </a:t>
            </a:r>
            <a:r>
              <a:rPr kumimoji="0" lang="fr-FR" altLang="fr-FR" sz="1400" b="0" i="0" u="none" strike="noStrike" cap="none" normalizeH="0" baseline="0">
                <a:ln>
                  <a:noFill/>
                </a:ln>
                <a:solidFill>
                  <a:srgbClr val="A9B7C6"/>
                </a:solidFill>
                <a:effectLst/>
                <a:latin typeface="JetBrains Mono"/>
              </a:rPr>
              <a:t>i++) {</a:t>
            </a:r>
            <a:br>
              <a:rPr kumimoji="0" lang="fr-FR" altLang="fr-FR" sz="1400" b="0" i="0" u="none" strike="noStrike" cap="none" normalizeH="0" baseline="0">
                <a:ln>
                  <a:noFill/>
                </a:ln>
                <a:solidFill>
                  <a:srgbClr val="A9B7C6"/>
                </a:solidFill>
                <a:effectLst/>
                <a:latin typeface="JetBrains Mono"/>
              </a:rPr>
            </a:br>
            <a:r>
              <a:rPr kumimoji="0" lang="fr-FR" altLang="fr-FR" sz="1400" b="0" i="0" u="none" strike="noStrike" cap="none" normalizeH="0" baseline="0">
                <a:ln>
                  <a:noFill/>
                </a:ln>
                <a:solidFill>
                  <a:srgbClr val="A9B7C6"/>
                </a:solidFill>
                <a:effectLst/>
                <a:latin typeface="JetBrains Mono"/>
              </a:rPr>
              <a:t>      </a:t>
            </a:r>
            <a:r>
              <a:rPr kumimoji="0" lang="fr-FR" altLang="fr-FR" sz="1400" b="0" i="0" u="none" strike="noStrike" cap="none" normalizeH="0" baseline="0" err="1">
                <a:ln>
                  <a:noFill/>
                </a:ln>
                <a:solidFill>
                  <a:srgbClr val="A9B7C6"/>
                </a:solidFill>
                <a:effectLst/>
                <a:latin typeface="JetBrains Mono"/>
              </a:rPr>
              <a:t>arrayCopy</a:t>
            </a:r>
            <a:r>
              <a:rPr kumimoji="0" lang="fr-FR" altLang="fr-FR" sz="1400" b="0" i="0" u="none" strike="noStrike" cap="none" normalizeH="0" baseline="0">
                <a:ln>
                  <a:noFill/>
                </a:ln>
                <a:solidFill>
                  <a:srgbClr val="A9B7C6"/>
                </a:solidFill>
                <a:effectLst/>
                <a:latin typeface="JetBrains Mono"/>
              </a:rPr>
              <a:t>[i] =  f(</a:t>
            </a:r>
            <a:r>
              <a:rPr kumimoji="0" lang="fr-FR" altLang="fr-FR" sz="1400" b="0" i="0" u="none" strike="noStrike" cap="none" normalizeH="0" baseline="0" err="1">
                <a:ln>
                  <a:noFill/>
                </a:ln>
                <a:solidFill>
                  <a:srgbClr val="A9B7C6"/>
                </a:solidFill>
                <a:effectLst/>
                <a:latin typeface="JetBrains Mono"/>
              </a:rPr>
              <a:t>arrayCopy</a:t>
            </a:r>
            <a:r>
              <a:rPr kumimoji="0" lang="fr-FR" altLang="fr-FR" sz="1400" b="0" i="0" u="none" strike="noStrike" cap="none" normalizeH="0" baseline="0">
                <a:ln>
                  <a:noFill/>
                </a:ln>
                <a:solidFill>
                  <a:srgbClr val="A9B7C6"/>
                </a:solidFill>
                <a:effectLst/>
                <a:latin typeface="JetBrains Mono"/>
              </a:rPr>
              <a:t>[i])</a:t>
            </a:r>
            <a:r>
              <a:rPr kumimoji="0" lang="fr-FR" altLang="fr-FR" sz="1400" b="0" i="0" u="none" strike="noStrike" cap="none" normalizeH="0" baseline="0">
                <a:ln>
                  <a:noFill/>
                </a:ln>
                <a:solidFill>
                  <a:srgbClr val="CC7832"/>
                </a:solidFill>
                <a:effectLst/>
                <a:latin typeface="JetBrains Mono"/>
              </a:rPr>
              <a:t>;</a:t>
            </a:r>
            <a:br>
              <a:rPr kumimoji="0" lang="fr-FR" altLang="fr-FR" sz="1400" b="0" i="0" u="none" strike="noStrike" cap="none" normalizeH="0" baseline="0">
                <a:ln>
                  <a:noFill/>
                </a:ln>
                <a:solidFill>
                  <a:srgbClr val="CC7832"/>
                </a:solidFill>
                <a:effectLst/>
                <a:latin typeface="JetBrains Mono"/>
              </a:rPr>
            </a:br>
            <a:r>
              <a:rPr kumimoji="0" lang="fr-FR" altLang="fr-FR" sz="1400" b="0" i="0" u="none" strike="noStrike" cap="none" normalizeH="0" baseline="0">
                <a:ln>
                  <a:noFill/>
                </a:ln>
                <a:solidFill>
                  <a:srgbClr val="CC7832"/>
                </a:solidFill>
                <a:effectLst/>
                <a:latin typeface="JetBrains Mono"/>
              </a:rPr>
              <a:t>    </a:t>
            </a:r>
            <a:r>
              <a:rPr kumimoji="0" lang="fr-FR" altLang="fr-FR" sz="1400" b="0" i="0" u="none" strike="noStrike" cap="none" normalizeH="0" baseline="0">
                <a:ln>
                  <a:noFill/>
                </a:ln>
                <a:solidFill>
                  <a:srgbClr val="A9B7C6"/>
                </a:solidFill>
                <a:effectLst/>
                <a:latin typeface="JetBrains Mono"/>
              </a:rPr>
              <a:t>}</a:t>
            </a:r>
            <a:br>
              <a:rPr kumimoji="0" lang="fr-FR" altLang="fr-FR" sz="1400" b="0" i="0" u="none" strike="noStrike" cap="none" normalizeH="0" baseline="0">
                <a:ln>
                  <a:noFill/>
                </a:ln>
                <a:solidFill>
                  <a:srgbClr val="A9B7C6"/>
                </a:solidFill>
                <a:effectLst/>
                <a:latin typeface="JetBrains Mono"/>
              </a:rPr>
            </a:br>
            <a:r>
              <a:rPr kumimoji="0" lang="fr-FR" altLang="fr-FR" sz="1400" b="0" i="0" u="none" strike="noStrike" cap="none" normalizeH="0" baseline="0">
                <a:ln>
                  <a:noFill/>
                </a:ln>
                <a:solidFill>
                  <a:srgbClr val="A9B7C6"/>
                </a:solidFill>
                <a:effectLst/>
                <a:latin typeface="JetBrains Mono"/>
              </a:rPr>
              <a:t>  }</a:t>
            </a:r>
            <a:br>
              <a:rPr kumimoji="0" lang="fr-FR" altLang="fr-FR" sz="1400" b="0" i="0" u="none" strike="noStrike" cap="none" normalizeH="0" baseline="0">
                <a:ln>
                  <a:noFill/>
                </a:ln>
                <a:solidFill>
                  <a:srgbClr val="A9B7C6"/>
                </a:solidFill>
                <a:effectLst/>
                <a:latin typeface="JetBrains Mono"/>
              </a:rPr>
            </a:br>
            <a:r>
              <a:rPr kumimoji="0" lang="fr-FR" altLang="fr-FR" sz="1400" b="0" i="0" u="none" strike="noStrike" cap="none" normalizeH="0" baseline="0">
                <a:ln>
                  <a:noFill/>
                </a:ln>
                <a:solidFill>
                  <a:srgbClr val="A9B7C6"/>
                </a:solidFill>
                <a:effectLst/>
                <a:latin typeface="JetBrains Mono"/>
              </a:rPr>
              <a:t>  </a:t>
            </a:r>
            <a:r>
              <a:rPr kumimoji="0" lang="fr-FR" altLang="fr-FR" sz="1400" b="0" i="0" u="none" strike="noStrike" cap="none" normalizeH="0" baseline="0">
                <a:ln>
                  <a:noFill/>
                </a:ln>
                <a:solidFill>
                  <a:srgbClr val="CC7832"/>
                </a:solidFill>
                <a:effectLst/>
                <a:latin typeface="JetBrains Mono"/>
              </a:rPr>
              <a:t>return </a:t>
            </a:r>
            <a:r>
              <a:rPr kumimoji="0" lang="fr-FR" altLang="fr-FR" sz="1400" b="0" i="0" u="none" strike="noStrike" cap="none" normalizeH="0" baseline="0" err="1">
                <a:ln>
                  <a:noFill/>
                </a:ln>
                <a:solidFill>
                  <a:srgbClr val="A9B7C6"/>
                </a:solidFill>
                <a:effectLst/>
                <a:latin typeface="JetBrains Mono"/>
              </a:rPr>
              <a:t>arrayCopy</a:t>
            </a:r>
            <a:r>
              <a:rPr kumimoji="0" lang="fr-FR" altLang="fr-FR" sz="1400" b="0" i="0" u="none" strike="noStrike" cap="none" normalizeH="0" baseline="0">
                <a:ln>
                  <a:noFill/>
                </a:ln>
                <a:solidFill>
                  <a:srgbClr val="CC7832"/>
                </a:solidFill>
                <a:effectLst/>
                <a:latin typeface="JetBrains Mono"/>
              </a:rPr>
              <a:t>;</a:t>
            </a:r>
            <a:br>
              <a:rPr kumimoji="0" lang="fr-FR" altLang="fr-FR" sz="1400" b="0" i="0" u="none" strike="noStrike" cap="none" normalizeH="0" baseline="0">
                <a:ln>
                  <a:noFill/>
                </a:ln>
                <a:solidFill>
                  <a:srgbClr val="CC7832"/>
                </a:solidFill>
                <a:effectLst/>
                <a:latin typeface="JetBrains Mono"/>
              </a:rPr>
            </a:br>
            <a:r>
              <a:rPr kumimoji="0" lang="fr-FR" altLang="fr-FR" sz="1400" b="0" i="0" u="none" strike="noStrike" cap="none" normalizeH="0" baseline="0">
                <a:ln>
                  <a:noFill/>
                </a:ln>
                <a:solidFill>
                  <a:srgbClr val="A9B7C6"/>
                </a:solidFill>
                <a:effectLst/>
                <a:latin typeface="JetBrains Mono"/>
              </a:rPr>
              <a:t>}</a:t>
            </a:r>
            <a:endParaRPr kumimoji="0" lang="fr-FR" altLang="fr-FR" sz="1400" b="0" i="0" u="none" strike="noStrike" cap="none" normalizeH="0" baseline="0">
              <a:ln>
                <a:noFill/>
              </a:ln>
              <a:solidFill>
                <a:schemeClr val="tx1"/>
              </a:solidFill>
              <a:effectLst/>
              <a:latin typeface="Arial" panose="020B0604020202020204" pitchFamily="34" charset="0"/>
            </a:endParaRPr>
          </a:p>
        </p:txBody>
      </p:sp>
      <p:sp>
        <p:nvSpPr>
          <p:cNvPr id="10" name="Rectangle 2">
            <a:extLst>
              <a:ext uri="{FF2B5EF4-FFF2-40B4-BE49-F238E27FC236}">
                <a16:creationId xmlns:a16="http://schemas.microsoft.com/office/drawing/2014/main" id="{41729198-33B9-4E06-8988-AC4AFE9A5E6E}"/>
              </a:ext>
            </a:extLst>
          </p:cNvPr>
          <p:cNvSpPr>
            <a:spLocks noChangeArrowheads="1"/>
          </p:cNvSpPr>
          <p:nvPr/>
        </p:nvSpPr>
        <p:spPr bwMode="auto">
          <a:xfrm>
            <a:off x="6566263" y="3495045"/>
            <a:ext cx="4598126" cy="138499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a:ln>
                  <a:noFill/>
                </a:ln>
                <a:solidFill>
                  <a:srgbClr val="CC7832"/>
                </a:solidFill>
                <a:effectLst/>
                <a:latin typeface="JetBrains Mono"/>
              </a:rPr>
              <a:t>const </a:t>
            </a:r>
            <a:r>
              <a:rPr kumimoji="0" lang="fr-FR" altLang="fr-FR" sz="1400" b="0" i="0" u="none" strike="noStrike" cap="none" normalizeH="0" baseline="0">
                <a:ln>
                  <a:noFill/>
                </a:ln>
                <a:solidFill>
                  <a:srgbClr val="A9B7C6"/>
                </a:solidFill>
                <a:effectLst/>
                <a:latin typeface="JetBrains Mono"/>
              </a:rPr>
              <a:t>data = [</a:t>
            </a:r>
            <a:r>
              <a:rPr kumimoji="0" lang="fr-FR" altLang="fr-FR" sz="1400" b="0" i="0" u="none" strike="noStrike" cap="none" normalizeH="0" baseline="0">
                <a:ln>
                  <a:noFill/>
                </a:ln>
                <a:solidFill>
                  <a:srgbClr val="6897BB"/>
                </a:solidFill>
                <a:effectLst/>
                <a:latin typeface="JetBrains Mono"/>
              </a:rPr>
              <a:t>1</a:t>
            </a:r>
            <a:r>
              <a:rPr kumimoji="0" lang="fr-FR" altLang="fr-FR" sz="1400" b="0" i="0" u="none" strike="noStrike" cap="none" normalizeH="0" baseline="0">
                <a:ln>
                  <a:noFill/>
                </a:ln>
                <a:solidFill>
                  <a:srgbClr val="CC7832"/>
                </a:solidFill>
                <a:effectLst/>
                <a:latin typeface="JetBrains Mono"/>
              </a:rPr>
              <a:t>, </a:t>
            </a:r>
            <a:r>
              <a:rPr kumimoji="0" lang="fr-FR" altLang="fr-FR" sz="1400" b="0" i="0" u="none" strike="noStrike" cap="none" normalizeH="0" baseline="0">
                <a:ln>
                  <a:noFill/>
                </a:ln>
                <a:solidFill>
                  <a:srgbClr val="6897BB"/>
                </a:solidFill>
                <a:effectLst/>
                <a:latin typeface="JetBrains Mono"/>
              </a:rPr>
              <a:t>4</a:t>
            </a:r>
            <a:r>
              <a:rPr kumimoji="0" lang="fr-FR" altLang="fr-FR" sz="1400" b="0" i="0" u="none" strike="noStrike" cap="none" normalizeH="0" baseline="0">
                <a:ln>
                  <a:noFill/>
                </a:ln>
                <a:solidFill>
                  <a:srgbClr val="CC7832"/>
                </a:solidFill>
                <a:effectLst/>
                <a:latin typeface="JetBrains Mono"/>
              </a:rPr>
              <a:t>, </a:t>
            </a:r>
            <a:r>
              <a:rPr kumimoji="0" lang="fr-FR" altLang="fr-FR" sz="1400" b="0" i="0" u="none" strike="noStrike" cap="none" normalizeH="0" baseline="0">
                <a:ln>
                  <a:noFill/>
                </a:ln>
                <a:solidFill>
                  <a:srgbClr val="6897BB"/>
                </a:solidFill>
                <a:effectLst/>
                <a:latin typeface="JetBrains Mono"/>
              </a:rPr>
              <a:t>2</a:t>
            </a:r>
            <a:r>
              <a:rPr kumimoji="0" lang="fr-FR" altLang="fr-FR" sz="1400" b="0" i="0" u="none" strike="noStrike" cap="none" normalizeH="0" baseline="0">
                <a:ln>
                  <a:noFill/>
                </a:ln>
                <a:solidFill>
                  <a:srgbClr val="CC7832"/>
                </a:solidFill>
                <a:effectLst/>
                <a:latin typeface="JetBrains Mono"/>
              </a:rPr>
              <a:t>, </a:t>
            </a:r>
            <a:r>
              <a:rPr kumimoji="0" lang="fr-FR" altLang="fr-FR" sz="1400" b="0" i="0" u="none" strike="noStrike" cap="none" normalizeH="0" baseline="0">
                <a:ln>
                  <a:noFill/>
                </a:ln>
                <a:solidFill>
                  <a:srgbClr val="6897BB"/>
                </a:solidFill>
                <a:effectLst/>
                <a:latin typeface="JetBrains Mono"/>
              </a:rPr>
              <a:t>8</a:t>
            </a:r>
            <a:r>
              <a:rPr kumimoji="0" lang="fr-FR" altLang="fr-FR" sz="1400" b="0" i="0" u="none" strike="noStrike" cap="none" normalizeH="0" baseline="0">
                <a:ln>
                  <a:noFill/>
                </a:ln>
                <a:solidFill>
                  <a:srgbClr val="A9B7C6"/>
                </a:solidFill>
                <a:effectLst/>
                <a:latin typeface="JetBrains Mono"/>
              </a:rPr>
              <a:t>]</a:t>
            </a:r>
            <a:r>
              <a:rPr kumimoji="0" lang="fr-FR" altLang="fr-FR" sz="1400" b="0" i="0" u="none" strike="noStrike" cap="none" normalizeH="0" baseline="0">
                <a:ln>
                  <a:noFill/>
                </a:ln>
                <a:solidFill>
                  <a:srgbClr val="CC7832"/>
                </a:solidFill>
                <a:effectLst/>
                <a:latin typeface="JetBrains Mono"/>
              </a:rPr>
              <a:t>;</a:t>
            </a:r>
            <a:br>
              <a:rPr kumimoji="0" lang="fr-FR" altLang="fr-FR" sz="1400" b="0" i="0" u="none" strike="noStrike" cap="none" normalizeH="0" baseline="0">
                <a:ln>
                  <a:noFill/>
                </a:ln>
                <a:solidFill>
                  <a:srgbClr val="CC7832"/>
                </a:solidFill>
                <a:effectLst/>
                <a:latin typeface="JetBrains Mono"/>
              </a:rPr>
            </a:br>
            <a:r>
              <a:rPr kumimoji="0" lang="fr-FR" altLang="fr-FR" sz="1400" b="0" i="0" u="none" strike="noStrike" cap="none" normalizeH="0" baseline="0">
                <a:ln>
                  <a:noFill/>
                </a:ln>
                <a:solidFill>
                  <a:srgbClr val="CC7832"/>
                </a:solidFill>
                <a:effectLst/>
                <a:latin typeface="JetBrains Mono"/>
              </a:rPr>
              <a:t>const </a:t>
            </a:r>
            <a:r>
              <a:rPr kumimoji="0" lang="fr-FR" altLang="fr-FR" sz="1400" b="0" i="0" u="none" strike="noStrike" cap="none" normalizeH="0" baseline="0">
                <a:ln>
                  <a:noFill/>
                </a:ln>
                <a:solidFill>
                  <a:srgbClr val="FFC66D"/>
                </a:solidFill>
                <a:effectLst/>
                <a:latin typeface="JetBrains Mono"/>
              </a:rPr>
              <a:t>double </a:t>
            </a:r>
            <a:r>
              <a:rPr kumimoji="0" lang="fr-FR" altLang="fr-FR" sz="1400" b="0" i="0" u="none" strike="noStrike" cap="none" normalizeH="0" baseline="0">
                <a:ln>
                  <a:noFill/>
                </a:ln>
                <a:solidFill>
                  <a:srgbClr val="A9B7C6"/>
                </a:solidFill>
                <a:effectLst/>
                <a:latin typeface="JetBrains Mono"/>
              </a:rPr>
              <a:t>= x =&gt; x * </a:t>
            </a:r>
            <a:r>
              <a:rPr kumimoji="0" lang="fr-FR" altLang="fr-FR" sz="1400" b="0" i="0" u="none" strike="noStrike" cap="none" normalizeH="0" baseline="0">
                <a:ln>
                  <a:noFill/>
                </a:ln>
                <a:solidFill>
                  <a:srgbClr val="6897BB"/>
                </a:solidFill>
                <a:effectLst/>
                <a:latin typeface="JetBrains Mono"/>
              </a:rPr>
              <a:t>2</a:t>
            </a:r>
            <a:r>
              <a:rPr kumimoji="0" lang="fr-FR" altLang="fr-FR" sz="1400" b="0" i="0" u="none" strike="noStrike" cap="none" normalizeH="0" baseline="0">
                <a:ln>
                  <a:noFill/>
                </a:ln>
                <a:solidFill>
                  <a:srgbClr val="CC7832"/>
                </a:solidFill>
                <a:effectLst/>
                <a:latin typeface="JetBrains Mono"/>
              </a:rPr>
              <a:t>;</a:t>
            </a:r>
            <a:br>
              <a:rPr kumimoji="0" lang="fr-FR" altLang="fr-FR" sz="1400" b="0" i="0" u="none" strike="noStrike" cap="none" normalizeH="0" baseline="0">
                <a:ln>
                  <a:noFill/>
                </a:ln>
                <a:solidFill>
                  <a:srgbClr val="CC7832"/>
                </a:solidFill>
                <a:effectLst/>
                <a:latin typeface="JetBrains Mono"/>
              </a:rPr>
            </a:br>
            <a:r>
              <a:rPr kumimoji="0" lang="fr-FR" altLang="fr-FR" sz="1400" b="0" i="0" u="none" strike="noStrike" cap="none" normalizeH="0" baseline="0">
                <a:ln>
                  <a:noFill/>
                </a:ln>
                <a:solidFill>
                  <a:srgbClr val="CC7832"/>
                </a:solidFill>
                <a:effectLst/>
                <a:latin typeface="JetBrains Mono"/>
              </a:rPr>
              <a:t>const </a:t>
            </a:r>
            <a:r>
              <a:rPr kumimoji="0" lang="fr-FR" altLang="fr-FR" sz="1400" b="0" i="0" u="none" strike="noStrike" cap="none" normalizeH="0" baseline="0" err="1">
                <a:ln>
                  <a:noFill/>
                </a:ln>
                <a:solidFill>
                  <a:srgbClr val="FFC66D"/>
                </a:solidFill>
                <a:effectLst/>
                <a:latin typeface="JetBrains Mono"/>
              </a:rPr>
              <a:t>plusOne</a:t>
            </a:r>
            <a:r>
              <a:rPr kumimoji="0" lang="fr-FR" altLang="fr-FR" sz="1400" b="0" i="0" u="none" strike="noStrike" cap="none" normalizeH="0" baseline="0">
                <a:ln>
                  <a:noFill/>
                </a:ln>
                <a:solidFill>
                  <a:srgbClr val="FFC66D"/>
                </a:solidFill>
                <a:effectLst/>
                <a:latin typeface="JetBrains Mono"/>
              </a:rPr>
              <a:t> </a:t>
            </a:r>
            <a:r>
              <a:rPr kumimoji="0" lang="fr-FR" altLang="fr-FR" sz="1400" b="0" i="0" u="none" strike="noStrike" cap="none" normalizeH="0" baseline="0">
                <a:ln>
                  <a:noFill/>
                </a:ln>
                <a:solidFill>
                  <a:srgbClr val="A9B7C6"/>
                </a:solidFill>
                <a:effectLst/>
                <a:latin typeface="JetBrains Mono"/>
              </a:rPr>
              <a:t>= x =&gt; x + </a:t>
            </a:r>
            <a:r>
              <a:rPr kumimoji="0" lang="fr-FR" altLang="fr-FR" sz="1400" b="0" i="0" u="none" strike="noStrike" cap="none" normalizeH="0" baseline="0">
                <a:ln>
                  <a:noFill/>
                </a:ln>
                <a:solidFill>
                  <a:srgbClr val="6897BB"/>
                </a:solidFill>
                <a:effectLst/>
                <a:latin typeface="JetBrains Mono"/>
              </a:rPr>
              <a:t>1</a:t>
            </a:r>
            <a:r>
              <a:rPr kumimoji="0" lang="fr-FR" altLang="fr-FR" sz="1400" b="0" i="0" u="none" strike="noStrike" cap="none" normalizeH="0" baseline="0">
                <a:ln>
                  <a:noFill/>
                </a:ln>
                <a:solidFill>
                  <a:srgbClr val="CC7832"/>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400" b="0" i="0" u="none" strike="noStrike" cap="none" normalizeH="0" baseline="0">
                <a:ln>
                  <a:noFill/>
                </a:ln>
                <a:solidFill>
                  <a:srgbClr val="CC7832"/>
                </a:solidFill>
                <a:effectLst/>
                <a:latin typeface="JetBrains Mono"/>
              </a:rPr>
            </a:br>
            <a:r>
              <a:rPr kumimoji="0" lang="fr-FR" altLang="fr-FR" sz="1400" b="0" i="0" u="none" strike="noStrike" cap="none" normalizeH="0" baseline="0">
                <a:ln>
                  <a:noFill/>
                </a:ln>
                <a:solidFill>
                  <a:srgbClr val="9876AA"/>
                </a:solidFill>
                <a:effectLst/>
                <a:latin typeface="JetBrains Mono"/>
              </a:rPr>
              <a:t>console</a:t>
            </a:r>
            <a:r>
              <a:rPr kumimoji="0" lang="fr-FR" altLang="fr-FR" sz="1400" b="0" i="0" u="none" strike="noStrike" cap="none" normalizeH="0" baseline="0">
                <a:ln>
                  <a:noFill/>
                </a:ln>
                <a:solidFill>
                  <a:srgbClr val="A9B7C6"/>
                </a:solidFill>
                <a:effectLst/>
                <a:latin typeface="JetBrains Mono"/>
              </a:rPr>
              <a:t>.</a:t>
            </a:r>
            <a:r>
              <a:rPr kumimoji="0" lang="fr-FR" altLang="fr-FR" sz="1400" b="0" i="0" u="none" strike="noStrike" cap="none" normalizeH="0" baseline="0">
                <a:ln>
                  <a:noFill/>
                </a:ln>
                <a:solidFill>
                  <a:srgbClr val="FFC66D"/>
                </a:solidFill>
                <a:effectLst/>
                <a:latin typeface="JetBrains Mono"/>
              </a:rPr>
              <a:t>log</a:t>
            </a:r>
            <a:r>
              <a:rPr kumimoji="0" lang="fr-FR" altLang="fr-FR" sz="1400" b="0" i="0" u="none" strike="noStrike" cap="none" normalizeH="0" baseline="0">
                <a:ln>
                  <a:noFill/>
                </a:ln>
                <a:solidFill>
                  <a:srgbClr val="A9B7C6"/>
                </a:solidFill>
                <a:effectLst/>
                <a:latin typeface="JetBrains Mono"/>
              </a:rPr>
              <a:t>(</a:t>
            </a:r>
            <a:r>
              <a:rPr kumimoji="0" lang="fr-FR" altLang="fr-FR" sz="1400" b="0" i="0" u="none" strike="noStrike" cap="none" normalizeH="0" baseline="0">
                <a:ln>
                  <a:noFill/>
                </a:ln>
                <a:solidFill>
                  <a:srgbClr val="6A8759"/>
                </a:solidFill>
                <a:effectLst/>
                <a:latin typeface="JetBrains Mono"/>
              </a:rPr>
              <a:t>'double </a:t>
            </a:r>
            <a:r>
              <a:rPr kumimoji="0" lang="fr-FR" altLang="fr-FR" sz="1400" b="0" i="0" u="none" strike="noStrike" cap="none" normalizeH="0" baseline="0" err="1">
                <a:ln>
                  <a:noFill/>
                </a:ln>
                <a:solidFill>
                  <a:srgbClr val="6A8759"/>
                </a:solidFill>
                <a:effectLst/>
                <a:latin typeface="JetBrains Mono"/>
              </a:rPr>
              <a:t>array</a:t>
            </a:r>
            <a:r>
              <a:rPr kumimoji="0" lang="fr-FR" altLang="fr-FR" sz="1400" b="0" i="0" u="none" strike="noStrike" cap="none" normalizeH="0" baseline="0">
                <a:ln>
                  <a:noFill/>
                </a:ln>
                <a:solidFill>
                  <a:srgbClr val="6A8759"/>
                </a:solidFill>
                <a:effectLst/>
                <a:latin typeface="JetBrains Mono"/>
              </a:rPr>
              <a:t> : '</a:t>
            </a:r>
            <a:r>
              <a:rPr kumimoji="0" lang="fr-FR" altLang="fr-FR" sz="1400" b="0" i="0" u="none" strike="noStrike" cap="none" normalizeH="0" baseline="0">
                <a:ln>
                  <a:noFill/>
                </a:ln>
                <a:solidFill>
                  <a:srgbClr val="CC7832"/>
                </a:solidFill>
                <a:effectLst/>
                <a:latin typeface="JetBrains Mono"/>
              </a:rPr>
              <a:t>, </a:t>
            </a:r>
            <a:r>
              <a:rPr kumimoji="0" lang="fr-FR" altLang="fr-FR" sz="1400" b="0" i="0" u="none" strike="noStrike" cap="none" normalizeH="0" baseline="0" err="1">
                <a:ln>
                  <a:noFill/>
                </a:ln>
                <a:solidFill>
                  <a:srgbClr val="FFC66D"/>
                </a:solidFill>
                <a:effectLst/>
                <a:latin typeface="JetBrains Mono"/>
              </a:rPr>
              <a:t>transform</a:t>
            </a:r>
            <a:r>
              <a:rPr kumimoji="0" lang="fr-FR" altLang="fr-FR" sz="1400" b="0" i="0" u="none" strike="noStrike" cap="none" normalizeH="0" baseline="0">
                <a:ln>
                  <a:noFill/>
                </a:ln>
                <a:solidFill>
                  <a:srgbClr val="A9B7C6"/>
                </a:solidFill>
                <a:effectLst/>
                <a:latin typeface="JetBrains Mono"/>
              </a:rPr>
              <a:t>(data</a:t>
            </a:r>
            <a:r>
              <a:rPr kumimoji="0" lang="fr-FR" altLang="fr-FR" sz="1400" b="0" i="0" u="none" strike="noStrike" cap="none" normalizeH="0" baseline="0">
                <a:ln>
                  <a:noFill/>
                </a:ln>
                <a:solidFill>
                  <a:srgbClr val="CC7832"/>
                </a:solidFill>
                <a:effectLst/>
                <a:latin typeface="JetBrains Mono"/>
              </a:rPr>
              <a:t>, </a:t>
            </a:r>
            <a:r>
              <a:rPr kumimoji="0" lang="fr-FR" altLang="fr-FR" sz="1400" b="0" i="0" u="none" strike="noStrike" cap="none" normalizeH="0" baseline="0">
                <a:ln>
                  <a:noFill/>
                </a:ln>
                <a:solidFill>
                  <a:srgbClr val="FFC66D"/>
                </a:solidFill>
                <a:effectLst/>
                <a:latin typeface="JetBrains Mono"/>
              </a:rPr>
              <a:t>double</a:t>
            </a:r>
            <a:r>
              <a:rPr kumimoji="0" lang="fr-FR" altLang="fr-FR" sz="1400" b="0" i="0" u="none" strike="noStrike" cap="none" normalizeH="0" baseline="0">
                <a:ln>
                  <a:noFill/>
                </a:ln>
                <a:solidFill>
                  <a:srgbClr val="A9B7C6"/>
                </a:solidFill>
                <a:effectLst/>
                <a:latin typeface="JetBrains Mono"/>
              </a:rPr>
              <a:t>))</a:t>
            </a:r>
            <a:r>
              <a:rPr kumimoji="0" lang="fr-FR" altLang="fr-FR" sz="1400" b="0" i="0" u="none" strike="noStrike" cap="none" normalizeH="0" baseline="0">
                <a:ln>
                  <a:noFill/>
                </a:ln>
                <a:solidFill>
                  <a:srgbClr val="CC7832"/>
                </a:solidFill>
                <a:effectLst/>
                <a:latin typeface="JetBrains Mono"/>
              </a:rPr>
              <a:t>;</a:t>
            </a:r>
            <a:br>
              <a:rPr kumimoji="0" lang="fr-FR" altLang="fr-FR" sz="1400" b="0" i="0" u="none" strike="noStrike" cap="none" normalizeH="0" baseline="0">
                <a:ln>
                  <a:noFill/>
                </a:ln>
                <a:solidFill>
                  <a:srgbClr val="CC7832"/>
                </a:solidFill>
                <a:effectLst/>
                <a:latin typeface="JetBrains Mono"/>
              </a:rPr>
            </a:br>
            <a:r>
              <a:rPr kumimoji="0" lang="fr-FR" altLang="fr-FR" sz="1400" b="0" i="0" u="none" strike="noStrike" cap="none" normalizeH="0" baseline="0">
                <a:ln>
                  <a:noFill/>
                </a:ln>
                <a:solidFill>
                  <a:srgbClr val="9876AA"/>
                </a:solidFill>
                <a:effectLst/>
                <a:latin typeface="JetBrains Mono"/>
              </a:rPr>
              <a:t>console</a:t>
            </a:r>
            <a:r>
              <a:rPr kumimoji="0" lang="fr-FR" altLang="fr-FR" sz="1400" b="0" i="0" u="none" strike="noStrike" cap="none" normalizeH="0" baseline="0">
                <a:ln>
                  <a:noFill/>
                </a:ln>
                <a:solidFill>
                  <a:srgbClr val="A9B7C6"/>
                </a:solidFill>
                <a:effectLst/>
                <a:latin typeface="JetBrains Mono"/>
              </a:rPr>
              <a:t>.</a:t>
            </a:r>
            <a:r>
              <a:rPr kumimoji="0" lang="fr-FR" altLang="fr-FR" sz="1400" b="0" i="0" u="none" strike="noStrike" cap="none" normalizeH="0" baseline="0">
                <a:ln>
                  <a:noFill/>
                </a:ln>
                <a:solidFill>
                  <a:srgbClr val="FFC66D"/>
                </a:solidFill>
                <a:effectLst/>
                <a:latin typeface="JetBrains Mono"/>
              </a:rPr>
              <a:t>log</a:t>
            </a:r>
            <a:r>
              <a:rPr kumimoji="0" lang="fr-FR" altLang="fr-FR" sz="1400" b="0" i="0" u="none" strike="noStrike" cap="none" normalizeH="0" baseline="0">
                <a:ln>
                  <a:noFill/>
                </a:ln>
                <a:solidFill>
                  <a:srgbClr val="A9B7C6"/>
                </a:solidFill>
                <a:effectLst/>
                <a:latin typeface="JetBrains Mono"/>
              </a:rPr>
              <a:t>(</a:t>
            </a:r>
            <a:r>
              <a:rPr kumimoji="0" lang="fr-FR" altLang="fr-FR" sz="1400" b="0" i="0" u="none" strike="noStrike" cap="none" normalizeH="0" baseline="0">
                <a:ln>
                  <a:noFill/>
                </a:ln>
                <a:solidFill>
                  <a:srgbClr val="6A8759"/>
                </a:solidFill>
                <a:effectLst/>
                <a:latin typeface="JetBrains Mono"/>
              </a:rPr>
              <a:t>'plus one </a:t>
            </a:r>
            <a:r>
              <a:rPr kumimoji="0" lang="fr-FR" altLang="fr-FR" sz="1400" b="0" i="0" u="none" strike="noStrike" cap="none" normalizeH="0" baseline="0" err="1">
                <a:ln>
                  <a:noFill/>
                </a:ln>
                <a:solidFill>
                  <a:srgbClr val="6A8759"/>
                </a:solidFill>
                <a:effectLst/>
                <a:latin typeface="JetBrains Mono"/>
              </a:rPr>
              <a:t>array</a:t>
            </a:r>
            <a:r>
              <a:rPr kumimoji="0" lang="fr-FR" altLang="fr-FR" sz="1400" b="0" i="0" u="none" strike="noStrike" cap="none" normalizeH="0" baseline="0">
                <a:ln>
                  <a:noFill/>
                </a:ln>
                <a:solidFill>
                  <a:srgbClr val="6A8759"/>
                </a:solidFill>
                <a:effectLst/>
                <a:latin typeface="JetBrains Mono"/>
              </a:rPr>
              <a:t> : '</a:t>
            </a:r>
            <a:r>
              <a:rPr kumimoji="0" lang="fr-FR" altLang="fr-FR" sz="1400" b="0" i="0" u="none" strike="noStrike" cap="none" normalizeH="0" baseline="0">
                <a:ln>
                  <a:noFill/>
                </a:ln>
                <a:solidFill>
                  <a:srgbClr val="CC7832"/>
                </a:solidFill>
                <a:effectLst/>
                <a:latin typeface="JetBrains Mono"/>
              </a:rPr>
              <a:t>, </a:t>
            </a:r>
            <a:r>
              <a:rPr kumimoji="0" lang="fr-FR" altLang="fr-FR" sz="1400" b="0" i="0" u="none" strike="noStrike" cap="none" normalizeH="0" baseline="0" err="1">
                <a:ln>
                  <a:noFill/>
                </a:ln>
                <a:solidFill>
                  <a:srgbClr val="FFC66D"/>
                </a:solidFill>
                <a:effectLst/>
                <a:latin typeface="JetBrains Mono"/>
              </a:rPr>
              <a:t>transform</a:t>
            </a:r>
            <a:r>
              <a:rPr kumimoji="0" lang="fr-FR" altLang="fr-FR" sz="1400" b="0" i="0" u="none" strike="noStrike" cap="none" normalizeH="0" baseline="0">
                <a:ln>
                  <a:noFill/>
                </a:ln>
                <a:solidFill>
                  <a:srgbClr val="A9B7C6"/>
                </a:solidFill>
                <a:effectLst/>
                <a:latin typeface="JetBrains Mono"/>
              </a:rPr>
              <a:t>(data</a:t>
            </a:r>
            <a:r>
              <a:rPr kumimoji="0" lang="fr-FR" altLang="fr-FR" sz="1400" b="0" i="0" u="none" strike="noStrike" cap="none" normalizeH="0" baseline="0">
                <a:ln>
                  <a:noFill/>
                </a:ln>
                <a:solidFill>
                  <a:srgbClr val="CC7832"/>
                </a:solidFill>
                <a:effectLst/>
                <a:latin typeface="JetBrains Mono"/>
              </a:rPr>
              <a:t>, </a:t>
            </a:r>
            <a:r>
              <a:rPr kumimoji="0" lang="fr-FR" altLang="fr-FR" sz="1400" b="0" i="0" u="none" strike="noStrike" cap="none" normalizeH="0" baseline="0" err="1">
                <a:ln>
                  <a:noFill/>
                </a:ln>
                <a:solidFill>
                  <a:srgbClr val="FFC66D"/>
                </a:solidFill>
                <a:effectLst/>
                <a:latin typeface="JetBrains Mono"/>
              </a:rPr>
              <a:t>plusOne</a:t>
            </a:r>
            <a:r>
              <a:rPr kumimoji="0" lang="fr-FR" altLang="fr-FR" sz="1400" b="0" i="0" u="none" strike="noStrike" cap="none" normalizeH="0" baseline="0">
                <a:ln>
                  <a:noFill/>
                </a:ln>
                <a:solidFill>
                  <a:srgbClr val="A9B7C6"/>
                </a:solidFill>
                <a:effectLst/>
                <a:latin typeface="JetBrains Mono"/>
              </a:rPr>
              <a:t>))</a:t>
            </a:r>
            <a:r>
              <a:rPr kumimoji="0" lang="fr-FR" altLang="fr-FR" sz="1400" b="0" i="0" u="none" strike="noStrike" cap="none" normalizeH="0" baseline="0">
                <a:ln>
                  <a:noFill/>
                </a:ln>
                <a:solidFill>
                  <a:srgbClr val="CC7832"/>
                </a:solidFill>
                <a:effectLst/>
                <a:latin typeface="JetBrains Mono"/>
              </a:rPr>
              <a:t>;</a:t>
            </a:r>
            <a:endParaRPr kumimoji="0" lang="fr-FR" altLang="fr-FR" sz="1400" b="0" i="0" u="none" strike="noStrike" cap="none" normalizeH="0" baseline="0">
              <a:ln>
                <a:noFill/>
              </a:ln>
              <a:solidFill>
                <a:schemeClr val="tx1"/>
              </a:solidFill>
              <a:effectLst/>
              <a:latin typeface="Arial" panose="020B0604020202020204" pitchFamily="34" charset="0"/>
            </a:endParaRPr>
          </a:p>
        </p:txBody>
      </p:sp>
      <p:sp>
        <p:nvSpPr>
          <p:cNvPr id="11" name="Rectangle 10">
            <a:extLst>
              <a:ext uri="{FF2B5EF4-FFF2-40B4-BE49-F238E27FC236}">
                <a16:creationId xmlns:a16="http://schemas.microsoft.com/office/drawing/2014/main" id="{8CF62D32-93E9-480C-AC01-DE96225DFCDC}"/>
              </a:ext>
            </a:extLst>
          </p:cNvPr>
          <p:cNvSpPr/>
          <p:nvPr/>
        </p:nvSpPr>
        <p:spPr>
          <a:xfrm>
            <a:off x="2848905" y="2823836"/>
            <a:ext cx="225221" cy="747053"/>
          </a:xfrm>
          <a:prstGeom prst="rect">
            <a:avLst/>
          </a:prstGeom>
          <a:noFill/>
          <a:ln w="28575">
            <a:solidFill>
              <a:srgbClr val="EE267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FC5C2EF5-7902-4E67-94F9-1B5D11D6E2A4}"/>
              </a:ext>
            </a:extLst>
          </p:cNvPr>
          <p:cNvSpPr/>
          <p:nvPr/>
        </p:nvSpPr>
        <p:spPr>
          <a:xfrm>
            <a:off x="9875520" y="4187542"/>
            <a:ext cx="844732" cy="826107"/>
          </a:xfrm>
          <a:prstGeom prst="rect">
            <a:avLst/>
          </a:prstGeom>
          <a:noFill/>
          <a:ln w="28575">
            <a:solidFill>
              <a:srgbClr val="EE267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4FAD4EED-7F7A-4192-8CCE-9DF003DE0B27}"/>
              </a:ext>
            </a:extLst>
          </p:cNvPr>
          <p:cNvSpPr txBox="1"/>
          <p:nvPr/>
        </p:nvSpPr>
        <p:spPr>
          <a:xfrm>
            <a:off x="6666501" y="6188744"/>
            <a:ext cx="2218877" cy="369332"/>
          </a:xfrm>
          <a:prstGeom prst="rect">
            <a:avLst/>
          </a:prstGeom>
          <a:noFill/>
        </p:spPr>
        <p:txBody>
          <a:bodyPr wrap="none" rtlCol="0">
            <a:spAutoFit/>
          </a:bodyPr>
          <a:lstStyle/>
          <a:p>
            <a:r>
              <a:rPr lang="fr-FR"/>
              <a:t>f =&gt; double / </a:t>
            </a:r>
            <a:r>
              <a:rPr lang="fr-FR" err="1"/>
              <a:t>plusOne</a:t>
            </a:r>
            <a:endParaRPr lang="fr-FR"/>
          </a:p>
        </p:txBody>
      </p:sp>
      <p:cxnSp>
        <p:nvCxnSpPr>
          <p:cNvPr id="14" name="Connecteur : en angle 13">
            <a:extLst>
              <a:ext uri="{FF2B5EF4-FFF2-40B4-BE49-F238E27FC236}">
                <a16:creationId xmlns:a16="http://schemas.microsoft.com/office/drawing/2014/main" id="{1EAC1322-EE89-46D4-AED9-7224E59CCCF9}"/>
              </a:ext>
            </a:extLst>
          </p:cNvPr>
          <p:cNvCxnSpPr>
            <a:cxnSpLocks/>
            <a:stCxn id="11" idx="0"/>
            <a:endCxn id="13" idx="1"/>
          </p:cNvCxnSpPr>
          <p:nvPr/>
        </p:nvCxnSpPr>
        <p:spPr>
          <a:xfrm rot="16200000" flipH="1">
            <a:off x="3039221" y="2746131"/>
            <a:ext cx="3549574" cy="3704985"/>
          </a:xfrm>
          <a:prstGeom prst="bentConnector4">
            <a:avLst>
              <a:gd name="adj1" fmla="val -6440"/>
              <a:gd name="adj2" fmla="val 47054"/>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5" name="Connecteur : en angle 14">
            <a:extLst>
              <a:ext uri="{FF2B5EF4-FFF2-40B4-BE49-F238E27FC236}">
                <a16:creationId xmlns:a16="http://schemas.microsoft.com/office/drawing/2014/main" id="{614074FA-7D99-4F6D-8F0D-28A2957D0C0B}"/>
              </a:ext>
            </a:extLst>
          </p:cNvPr>
          <p:cNvCxnSpPr>
            <a:cxnSpLocks/>
            <a:stCxn id="12" idx="2"/>
            <a:endCxn id="13" idx="0"/>
          </p:cNvCxnSpPr>
          <p:nvPr/>
        </p:nvCxnSpPr>
        <p:spPr>
          <a:xfrm rot="5400000">
            <a:off x="8449366" y="4340223"/>
            <a:ext cx="1175095" cy="2521946"/>
          </a:xfrm>
          <a:prstGeom prst="bentConnector3">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010728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2" name="Rectangle 1071">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74" name="Rectangle 1073">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076" name="Rectangle 1075">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078" name="Rectangle 1077">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80" name="Rectangle 1079">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2" name="Rectangle 1081">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2408A75A-A4D4-4A36-870A-EBD8BC3AD26F}"/>
              </a:ext>
            </a:extLst>
          </p:cNvPr>
          <p:cNvSpPr>
            <a:spLocks noGrp="1"/>
          </p:cNvSpPr>
          <p:nvPr>
            <p:ph type="title"/>
          </p:nvPr>
        </p:nvSpPr>
        <p:spPr>
          <a:xfrm>
            <a:off x="8109235" y="863695"/>
            <a:ext cx="3511233" cy="3779995"/>
          </a:xfrm>
        </p:spPr>
        <p:txBody>
          <a:bodyPr vert="horz" lIns="91440" tIns="45720" rIns="91440" bIns="45720" rtlCol="0" anchor="ctr">
            <a:normAutofit/>
          </a:bodyPr>
          <a:lstStyle/>
          <a:p>
            <a:r>
              <a:rPr lang="en-US">
                <a:solidFill>
                  <a:schemeClr val="tx1"/>
                </a:solidFill>
              </a:rPr>
              <a:t>Let’s sum up</a:t>
            </a:r>
          </a:p>
        </p:txBody>
      </p:sp>
      <p:sp>
        <p:nvSpPr>
          <p:cNvPr id="1084" name="Rectangle 1083">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pic>
        <p:nvPicPr>
          <p:cNvPr id="1028" name="Picture 4" descr="Functional Programming คือ อะไร">
            <a:extLst>
              <a:ext uri="{FF2B5EF4-FFF2-40B4-BE49-F238E27FC236}">
                <a16:creationId xmlns:a16="http://schemas.microsoft.com/office/drawing/2014/main" id="{F15A2E59-01FD-4563-A242-71EC687842F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011" r="10083"/>
          <a:stretch/>
        </p:blipFill>
        <p:spPr bwMode="auto">
          <a:xfrm>
            <a:off x="643465" y="1071714"/>
            <a:ext cx="6253164" cy="4733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87354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 name="Rectangle 36">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0" name="Rectangle 38">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71" name="Rectangle 40">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72" name="Rectangle 42">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44">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46">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ZoneTexte 2">
            <a:extLst>
              <a:ext uri="{FF2B5EF4-FFF2-40B4-BE49-F238E27FC236}">
                <a16:creationId xmlns:a16="http://schemas.microsoft.com/office/drawing/2014/main" id="{4706D0B0-BC06-4B5A-8A7C-73F09294A151}"/>
              </a:ext>
            </a:extLst>
          </p:cNvPr>
          <p:cNvSpPr txBox="1"/>
          <p:nvPr/>
        </p:nvSpPr>
        <p:spPr>
          <a:xfrm>
            <a:off x="8109235" y="863695"/>
            <a:ext cx="3511233" cy="3779995"/>
          </a:xfrm>
          <a:prstGeom prst="rect">
            <a:avLst/>
          </a:prstGeom>
        </p:spPr>
        <p:txBody>
          <a:bodyPr vert="horz" lIns="91440" tIns="45720" rIns="91440" bIns="45720" rtlCol="0" anchor="ctr">
            <a:normAutofit/>
          </a:bodyPr>
          <a:lstStyle/>
          <a:p>
            <a:pPr>
              <a:spcBef>
                <a:spcPct val="0"/>
              </a:spcBef>
              <a:spcAft>
                <a:spcPts val="600"/>
              </a:spcAft>
            </a:pPr>
            <a:r>
              <a:rPr lang="en-US" sz="3600" cap="all" spc="-50">
                <a:latin typeface="+mj-lt"/>
                <a:ea typeface="+mj-ea"/>
                <a:cs typeface="+mj-cs"/>
              </a:rPr>
              <a:t>ECMASCRIPT VERSIONS</a:t>
            </a:r>
          </a:p>
        </p:txBody>
      </p:sp>
      <p:sp>
        <p:nvSpPr>
          <p:cNvPr id="75" name="Rectangle 48">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2" name="Image 1" descr="Une image contenant table&#10;&#10;Description générée automatiquement">
            <a:extLst>
              <a:ext uri="{FF2B5EF4-FFF2-40B4-BE49-F238E27FC236}">
                <a16:creationId xmlns:a16="http://schemas.microsoft.com/office/drawing/2014/main" id="{0859DC67-5CC4-4B31-A5E1-F229BA732C95}"/>
              </a:ext>
            </a:extLst>
          </p:cNvPr>
          <p:cNvPicPr>
            <a:picLocks noChangeAspect="1"/>
          </p:cNvPicPr>
          <p:nvPr/>
        </p:nvPicPr>
        <p:blipFill>
          <a:blip r:embed="rId2"/>
          <a:stretch>
            <a:fillRect/>
          </a:stretch>
        </p:blipFill>
        <p:spPr>
          <a:xfrm>
            <a:off x="2458329" y="647808"/>
            <a:ext cx="2623436" cy="5581779"/>
          </a:xfrm>
          <a:prstGeom prst="rect">
            <a:avLst/>
          </a:prstGeom>
        </p:spPr>
      </p:pic>
      <p:sp>
        <p:nvSpPr>
          <p:cNvPr id="42" name="ZoneTexte 41">
            <a:extLst>
              <a:ext uri="{FF2B5EF4-FFF2-40B4-BE49-F238E27FC236}">
                <a16:creationId xmlns:a16="http://schemas.microsoft.com/office/drawing/2014/main" id="{8E80AD6C-1867-4E7C-976C-AB53E5A5C8D0}"/>
              </a:ext>
            </a:extLst>
          </p:cNvPr>
          <p:cNvSpPr txBox="1"/>
          <p:nvPr/>
        </p:nvSpPr>
        <p:spPr>
          <a:xfrm>
            <a:off x="1942436" y="6325198"/>
            <a:ext cx="3652829" cy="338554"/>
          </a:xfrm>
          <a:prstGeom prst="rect">
            <a:avLst/>
          </a:prstGeom>
          <a:noFill/>
        </p:spPr>
        <p:txBody>
          <a:bodyPr wrap="square">
            <a:spAutoFit/>
          </a:bodyPr>
          <a:lstStyle/>
          <a:p>
            <a:pPr algn="ctr"/>
            <a:r>
              <a:rPr lang="en-US" sz="1600">
                <a:solidFill>
                  <a:schemeClr val="bg1"/>
                </a:solidFill>
                <a:hlinkClick r:id="rId3">
                  <a:extLst>
                    <a:ext uri="{A12FA001-AC4F-418D-AE19-62706E023703}">
                      <ahyp:hlinkClr xmlns:ahyp="http://schemas.microsoft.com/office/drawing/2018/hyperlinkcolor" val="tx"/>
                    </a:ext>
                  </a:extLst>
                </a:hlinkClick>
              </a:rPr>
              <a:t>https://262.ecma-international.org/12.0/</a:t>
            </a:r>
            <a:endParaRPr lang="en-US" sz="1600">
              <a:solidFill>
                <a:schemeClr val="bg1"/>
              </a:solidFill>
            </a:endParaRPr>
          </a:p>
        </p:txBody>
      </p:sp>
    </p:spTree>
    <p:extLst>
      <p:ext uri="{BB962C8B-B14F-4D97-AF65-F5344CB8AC3E}">
        <p14:creationId xmlns:p14="http://schemas.microsoft.com/office/powerpoint/2010/main" val="36624925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C33C1174-55E8-4D97-82E3-A5E672519FAC}"/>
              </a:ext>
            </a:extLst>
          </p:cNvPr>
          <p:cNvSpPr>
            <a:spLocks noGrp="1"/>
          </p:cNvSpPr>
          <p:nvPr>
            <p:ph type="title"/>
          </p:nvPr>
        </p:nvSpPr>
        <p:spPr>
          <a:xfrm>
            <a:off x="8109235" y="863695"/>
            <a:ext cx="3511233" cy="3779995"/>
          </a:xfrm>
        </p:spPr>
        <p:txBody>
          <a:bodyPr vert="horz" lIns="91440" tIns="45720" rIns="91440" bIns="45720" rtlCol="0" anchor="ctr">
            <a:normAutofit/>
          </a:bodyPr>
          <a:lstStyle/>
          <a:p>
            <a:r>
              <a:rPr lang="en-US" sz="3300">
                <a:solidFill>
                  <a:schemeClr val="tx1"/>
                </a:solidFill>
              </a:rPr>
              <a:t>Benefits of Functional Programming</a:t>
            </a:r>
          </a:p>
        </p:txBody>
      </p:sp>
      <p:sp>
        <p:nvSpPr>
          <p:cNvPr id="34" name="Rectangle 33">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6" name="Graphic 5" descr="Mémo">
            <a:extLst>
              <a:ext uri="{FF2B5EF4-FFF2-40B4-BE49-F238E27FC236}">
                <a16:creationId xmlns:a16="http://schemas.microsoft.com/office/drawing/2014/main" id="{DB464BDC-C149-4BCC-44A1-72F7D715B0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9157" y="647808"/>
            <a:ext cx="5581779" cy="5581779"/>
          </a:xfrm>
          <a:prstGeom prst="rect">
            <a:avLst/>
          </a:prstGeom>
        </p:spPr>
      </p:pic>
      <p:sp>
        <p:nvSpPr>
          <p:cNvPr id="18" name="Rectangle 17">
            <a:extLst>
              <a:ext uri="{FF2B5EF4-FFF2-40B4-BE49-F238E27FC236}">
                <a16:creationId xmlns:a16="http://schemas.microsoft.com/office/drawing/2014/main" id="{F0A2C022-C534-449E-8EE9-D0BFC1ABE0DA}"/>
              </a:ext>
            </a:extLst>
          </p:cNvPr>
          <p:cNvSpPr/>
          <p:nvPr/>
        </p:nvSpPr>
        <p:spPr>
          <a:xfrm>
            <a:off x="700173" y="5078309"/>
            <a:ext cx="6137355" cy="1384995"/>
          </a:xfrm>
          <a:prstGeom prst="rect">
            <a:avLst/>
          </a:prstGeom>
        </p:spPr>
        <p:txBody>
          <a:bodyPr wrap="square">
            <a:spAutoFit/>
          </a:bodyPr>
          <a:lstStyle/>
          <a:p>
            <a:pPr algn="ctr"/>
            <a:r>
              <a:rPr lang="en-US" sz="2800">
                <a:solidFill>
                  <a:schemeClr val="bg1"/>
                </a:solidFill>
              </a:rPr>
              <a:t>Predictability, determinism, and isolation are the code qualities needed to have </a:t>
            </a:r>
            <a:r>
              <a:rPr lang="en-US" sz="2800" b="1">
                <a:solidFill>
                  <a:schemeClr val="bg1"/>
                </a:solidFill>
              </a:rPr>
              <a:t>good unit tests</a:t>
            </a:r>
            <a:r>
              <a:rPr lang="en-US" sz="2800">
                <a:solidFill>
                  <a:schemeClr val="bg1"/>
                </a:solidFill>
              </a:rPr>
              <a:t> !</a:t>
            </a:r>
          </a:p>
        </p:txBody>
      </p:sp>
    </p:spTree>
    <p:extLst>
      <p:ext uri="{BB962C8B-B14F-4D97-AF65-F5344CB8AC3E}">
        <p14:creationId xmlns:p14="http://schemas.microsoft.com/office/powerpoint/2010/main" val="34856649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27" name="Rectangle 7212">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228" name="Rectangle 7214">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7229" name="Rectangle 7216">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7230" name="Rectangle 7218">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231" name="Rectangle 7220">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sp>
        <p:nvSpPr>
          <p:cNvPr id="7232" name="Rectangle 7222">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5175115"/>
          </a:xfrm>
          <a:prstGeom prst="rect">
            <a:avLst/>
          </a:prstGeom>
          <a:solidFill>
            <a:srgbClr val="346542"/>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F1CB8F47-6D97-4DB0-99D0-BFBF2BC460EB}"/>
              </a:ext>
            </a:extLst>
          </p:cNvPr>
          <p:cNvSpPr>
            <a:spLocks noGrp="1"/>
          </p:cNvSpPr>
          <p:nvPr>
            <p:ph type="title"/>
          </p:nvPr>
        </p:nvSpPr>
        <p:spPr>
          <a:xfrm>
            <a:off x="8442101" y="1100665"/>
            <a:ext cx="3132638" cy="4278731"/>
          </a:xfrm>
        </p:spPr>
        <p:txBody>
          <a:bodyPr vert="horz" lIns="91440" tIns="45720" rIns="91440" bIns="45720" rtlCol="0" anchor="ctr">
            <a:normAutofit/>
          </a:bodyPr>
          <a:lstStyle/>
          <a:p>
            <a:r>
              <a:rPr lang="en-US" sz="3600">
                <a:solidFill>
                  <a:srgbClr val="FFFFFF"/>
                </a:solidFill>
              </a:rPr>
              <a:t>a bit of practice</a:t>
            </a:r>
          </a:p>
        </p:txBody>
      </p:sp>
      <p:pic>
        <p:nvPicPr>
          <p:cNvPr id="7170" name="Picture 2" descr="Here's What Practicing Does to Your Brain (and How to Do It Right) | Inc.com">
            <a:extLst>
              <a:ext uri="{FF2B5EF4-FFF2-40B4-BE49-F238E27FC236}">
                <a16:creationId xmlns:a16="http://schemas.microsoft.com/office/drawing/2014/main" id="{59702705-E36A-4CC5-BB7B-9683A373E6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827" r="10818" b="1"/>
          <a:stretch/>
        </p:blipFill>
        <p:spPr bwMode="auto">
          <a:xfrm>
            <a:off x="453302" y="457200"/>
            <a:ext cx="7588885" cy="5899650"/>
          </a:xfrm>
          <a:prstGeom prst="rect">
            <a:avLst/>
          </a:prstGeom>
          <a:noFill/>
          <a:extLst>
            <a:ext uri="{909E8E84-426E-40DD-AFC4-6F175D3DCCD1}">
              <a14:hiddenFill xmlns:a14="http://schemas.microsoft.com/office/drawing/2010/main">
                <a:solidFill>
                  <a:srgbClr val="FFFFFF"/>
                </a:solidFill>
              </a14:hiddenFill>
            </a:ext>
          </a:extLst>
        </p:spPr>
      </p:pic>
      <p:sp>
        <p:nvSpPr>
          <p:cNvPr id="7233" name="Rectangle 7224">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707627"/>
            <a:ext cx="3618828" cy="6492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1978691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C1BD6F-F5B8-4BF6-B4F2-0CE2A602FD7E}"/>
              </a:ext>
            </a:extLst>
          </p:cNvPr>
          <p:cNvSpPr>
            <a:spLocks noGrp="1"/>
          </p:cNvSpPr>
          <p:nvPr>
            <p:ph type="title"/>
          </p:nvPr>
        </p:nvSpPr>
        <p:spPr>
          <a:xfrm>
            <a:off x="581192" y="702156"/>
            <a:ext cx="11029616" cy="1013800"/>
          </a:xfrm>
        </p:spPr>
        <p:txBody>
          <a:bodyPr>
            <a:normAutofit/>
          </a:bodyPr>
          <a:lstStyle/>
          <a:p>
            <a:r>
              <a:rPr lang="fr-FR">
                <a:solidFill>
                  <a:srgbClr val="FFFEFF"/>
                </a:solidFill>
              </a:rPr>
              <a:t>High </a:t>
            </a:r>
            <a:r>
              <a:rPr lang="fr-FR" err="1">
                <a:solidFill>
                  <a:srgbClr val="FFFEFF"/>
                </a:solidFill>
              </a:rPr>
              <a:t>order</a:t>
            </a:r>
            <a:r>
              <a:rPr lang="fr-FR">
                <a:solidFill>
                  <a:srgbClr val="FFFEFF"/>
                </a:solidFill>
              </a:rPr>
              <a:t> function in </a:t>
            </a:r>
            <a:r>
              <a:rPr lang="fr-FR" err="1">
                <a:solidFill>
                  <a:srgbClr val="FFFEFF"/>
                </a:solidFill>
              </a:rPr>
              <a:t>js</a:t>
            </a:r>
            <a:endParaRPr lang="en-US">
              <a:solidFill>
                <a:srgbClr val="FFFEFF"/>
              </a:solidFill>
            </a:endParaRPr>
          </a:p>
        </p:txBody>
      </p:sp>
      <p:graphicFrame>
        <p:nvGraphicFramePr>
          <p:cNvPr id="6" name="Espace réservé du contenu 3">
            <a:extLst>
              <a:ext uri="{FF2B5EF4-FFF2-40B4-BE49-F238E27FC236}">
                <a16:creationId xmlns:a16="http://schemas.microsoft.com/office/drawing/2014/main" id="{5D7F9637-EEC0-F7B7-EB68-07251A42E9F5}"/>
              </a:ext>
            </a:extLst>
          </p:cNvPr>
          <p:cNvGraphicFramePr>
            <a:graphicFrameLocks noGrp="1"/>
          </p:cNvGraphicFramePr>
          <p:nvPr>
            <p:ph idx="1"/>
            <p:extLst>
              <p:ext uri="{D42A27DB-BD31-4B8C-83A1-F6EECF244321}">
                <p14:modId xmlns:p14="http://schemas.microsoft.com/office/powerpoint/2010/main" val="1339135502"/>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640393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4" descr="Higher-order function">
            <a:extLst>
              <a:ext uri="{FF2B5EF4-FFF2-40B4-BE49-F238E27FC236}">
                <a16:creationId xmlns:a16="http://schemas.microsoft.com/office/drawing/2014/main" id="{6CE6EA4C-9C48-48D8-87DD-10BDBFE2E9E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7894" y="2844448"/>
            <a:ext cx="5131653" cy="1937199"/>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descr="map function">
            <a:extLst>
              <a:ext uri="{FF2B5EF4-FFF2-40B4-BE49-F238E27FC236}">
                <a16:creationId xmlns:a16="http://schemas.microsoft.com/office/drawing/2014/main" id="{3D8BD46F-DB8E-43BE-9A2A-466F0B68AB3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87328" y="2770218"/>
            <a:ext cx="5118182" cy="208565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759A5E2-49EC-4F8C-B60C-C66182051459}"/>
              </a:ext>
            </a:extLst>
          </p:cNvPr>
          <p:cNvSpPr/>
          <p:nvPr/>
        </p:nvSpPr>
        <p:spPr>
          <a:xfrm>
            <a:off x="1813961" y="4311859"/>
            <a:ext cx="970384" cy="453797"/>
          </a:xfrm>
          <a:prstGeom prst="rect">
            <a:avLst/>
          </a:prstGeom>
          <a:noFill/>
          <a:ln>
            <a:solidFill>
              <a:srgbClr val="EE2676"/>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Rectangle 48">
            <a:extLst>
              <a:ext uri="{FF2B5EF4-FFF2-40B4-BE49-F238E27FC236}">
                <a16:creationId xmlns:a16="http://schemas.microsoft.com/office/drawing/2014/main" id="{E562D72B-FA3B-4D2C-82AC-A3518467BEDD}"/>
              </a:ext>
            </a:extLst>
          </p:cNvPr>
          <p:cNvSpPr/>
          <p:nvPr/>
        </p:nvSpPr>
        <p:spPr>
          <a:xfrm>
            <a:off x="7699853" y="4377924"/>
            <a:ext cx="563569" cy="453797"/>
          </a:xfrm>
          <a:prstGeom prst="rect">
            <a:avLst/>
          </a:prstGeom>
          <a:noFill/>
          <a:ln>
            <a:solidFill>
              <a:srgbClr val="EE2676"/>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 name="Connecteur : en angle 4">
            <a:extLst>
              <a:ext uri="{FF2B5EF4-FFF2-40B4-BE49-F238E27FC236}">
                <a16:creationId xmlns:a16="http://schemas.microsoft.com/office/drawing/2014/main" id="{1886A296-E6AA-4D9D-AB3E-6525430264AA}"/>
              </a:ext>
            </a:extLst>
          </p:cNvPr>
          <p:cNvCxnSpPr>
            <a:endCxn id="49" idx="2"/>
          </p:cNvCxnSpPr>
          <p:nvPr/>
        </p:nvCxnSpPr>
        <p:spPr>
          <a:xfrm>
            <a:off x="2291831" y="4781647"/>
            <a:ext cx="5689807" cy="50074"/>
          </a:xfrm>
          <a:prstGeom prst="bentConnector4">
            <a:avLst>
              <a:gd name="adj1" fmla="val 76"/>
              <a:gd name="adj2" fmla="val 1582618"/>
            </a:avLst>
          </a:prstGeom>
          <a:ln>
            <a:solidFill>
              <a:srgbClr val="EE2676"/>
            </a:solidFill>
            <a:tailEnd type="triangle"/>
          </a:ln>
        </p:spPr>
        <p:style>
          <a:lnRef idx="3">
            <a:schemeClr val="dk1"/>
          </a:lnRef>
          <a:fillRef idx="0">
            <a:schemeClr val="dk1"/>
          </a:fillRef>
          <a:effectRef idx="2">
            <a:schemeClr val="dk1"/>
          </a:effectRef>
          <a:fontRef idx="minor">
            <a:schemeClr val="tx1"/>
          </a:fontRef>
        </p:style>
      </p:cxnSp>
      <p:sp>
        <p:nvSpPr>
          <p:cNvPr id="6" name="Titre 5">
            <a:extLst>
              <a:ext uri="{FF2B5EF4-FFF2-40B4-BE49-F238E27FC236}">
                <a16:creationId xmlns:a16="http://schemas.microsoft.com/office/drawing/2014/main" id="{076CC779-E9F3-4A78-9FEA-3494B395BEF3}"/>
              </a:ext>
            </a:extLst>
          </p:cNvPr>
          <p:cNvSpPr>
            <a:spLocks noGrp="1"/>
          </p:cNvSpPr>
          <p:nvPr>
            <p:ph type="title"/>
          </p:nvPr>
        </p:nvSpPr>
        <p:spPr/>
        <p:txBody>
          <a:bodyPr/>
          <a:lstStyle/>
          <a:p>
            <a:r>
              <a:rPr lang="fr-FR" err="1"/>
              <a:t>map</a:t>
            </a:r>
            <a:endParaRPr lang="en-US"/>
          </a:p>
        </p:txBody>
      </p:sp>
    </p:spTree>
    <p:extLst>
      <p:ext uri="{BB962C8B-B14F-4D97-AF65-F5344CB8AC3E}">
        <p14:creationId xmlns:p14="http://schemas.microsoft.com/office/powerpoint/2010/main" val="38573646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738" name="Rectangle 29737">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740" name="Rectangle 29739">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9742" name="Rectangle 29741">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9744" name="Rectangle 29743">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746" name="Rectangle 29745">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48" name="Rectangle 29747">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C33C1174-55E8-4D97-82E3-A5E672519FAC}"/>
              </a:ext>
            </a:extLst>
          </p:cNvPr>
          <p:cNvSpPr>
            <a:spLocks noGrp="1"/>
          </p:cNvSpPr>
          <p:nvPr>
            <p:ph type="title"/>
          </p:nvPr>
        </p:nvSpPr>
        <p:spPr>
          <a:xfrm>
            <a:off x="8109235" y="863695"/>
            <a:ext cx="3511233" cy="3779995"/>
          </a:xfrm>
        </p:spPr>
        <p:txBody>
          <a:bodyPr vert="horz" lIns="91440" tIns="45720" rIns="91440" bIns="45720" rtlCol="0" anchor="ctr">
            <a:normAutofit/>
          </a:bodyPr>
          <a:lstStyle/>
          <a:p>
            <a:r>
              <a:rPr lang="en-US" sz="3600">
                <a:solidFill>
                  <a:schemeClr val="tx1"/>
                </a:solidFill>
              </a:rPr>
              <a:t>Map</a:t>
            </a:r>
          </a:p>
        </p:txBody>
      </p:sp>
      <p:sp>
        <p:nvSpPr>
          <p:cNvPr id="29750" name="Rectangle 29749">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10242" name="Picture 2" descr="Map Animated">
            <a:extLst>
              <a:ext uri="{FF2B5EF4-FFF2-40B4-BE49-F238E27FC236}">
                <a16:creationId xmlns:a16="http://schemas.microsoft.com/office/drawing/2014/main" id="{39EF9A09-73D3-4610-B3CA-AD50F3F5E08F}"/>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643465" y="1816954"/>
            <a:ext cx="6253164" cy="3243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7949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727" name="Rectangle 29702">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728" name="Rectangle 29704">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9729" name="Rectangle 29706">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9730" name="Rectangle 29708">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731" name="Rectangle 29710">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32" name="Rectangle 29712">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C33C1174-55E8-4D97-82E3-A5E672519FAC}"/>
              </a:ext>
            </a:extLst>
          </p:cNvPr>
          <p:cNvSpPr>
            <a:spLocks noGrp="1"/>
          </p:cNvSpPr>
          <p:nvPr>
            <p:ph type="title"/>
          </p:nvPr>
        </p:nvSpPr>
        <p:spPr>
          <a:xfrm>
            <a:off x="8109235" y="863695"/>
            <a:ext cx="3511233" cy="3779995"/>
          </a:xfrm>
        </p:spPr>
        <p:txBody>
          <a:bodyPr vert="horz" lIns="91440" tIns="45720" rIns="91440" bIns="45720" rtlCol="0" anchor="ctr">
            <a:normAutofit/>
          </a:bodyPr>
          <a:lstStyle/>
          <a:p>
            <a:r>
              <a:rPr lang="en-US" sz="3600">
                <a:solidFill>
                  <a:schemeClr val="tx1"/>
                </a:solidFill>
              </a:rPr>
              <a:t>Map</a:t>
            </a:r>
          </a:p>
        </p:txBody>
      </p:sp>
      <p:sp>
        <p:nvSpPr>
          <p:cNvPr id="29733" name="Rectangle 29714">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29698" name="Picture 2" descr="How JS map works">
            <a:extLst>
              <a:ext uri="{FF2B5EF4-FFF2-40B4-BE49-F238E27FC236}">
                <a16:creationId xmlns:a16="http://schemas.microsoft.com/office/drawing/2014/main" id="{A0A4BB6E-9A63-441B-9931-4F5AF7339D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094"/>
          <a:stretch/>
        </p:blipFill>
        <p:spPr bwMode="auto">
          <a:xfrm>
            <a:off x="753956" y="647808"/>
            <a:ext cx="6032182" cy="5581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26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3C1174-55E8-4D97-82E3-A5E672519FAC}"/>
              </a:ext>
            </a:extLst>
          </p:cNvPr>
          <p:cNvSpPr>
            <a:spLocks noGrp="1"/>
          </p:cNvSpPr>
          <p:nvPr>
            <p:ph type="title"/>
          </p:nvPr>
        </p:nvSpPr>
        <p:spPr/>
        <p:txBody>
          <a:bodyPr anchor="ctr"/>
          <a:lstStyle/>
          <a:p>
            <a:r>
              <a:rPr lang="fr-FR" err="1"/>
              <a:t>map</a:t>
            </a:r>
            <a:r>
              <a:rPr lang="fr-FR"/>
              <a:t> (</a:t>
            </a:r>
            <a:r>
              <a:rPr lang="fr-FR" err="1"/>
              <a:t>example</a:t>
            </a:r>
            <a:r>
              <a:rPr lang="fr-FR"/>
              <a:t>)</a:t>
            </a:r>
          </a:p>
        </p:txBody>
      </p:sp>
      <p:sp>
        <p:nvSpPr>
          <p:cNvPr id="3" name="Rectangle 1">
            <a:extLst>
              <a:ext uri="{FF2B5EF4-FFF2-40B4-BE49-F238E27FC236}">
                <a16:creationId xmlns:a16="http://schemas.microsoft.com/office/drawing/2014/main" id="{35C7A90E-9A49-4210-9965-F810C4CFABA3}"/>
              </a:ext>
            </a:extLst>
          </p:cNvPr>
          <p:cNvSpPr>
            <a:spLocks noChangeArrowheads="1"/>
          </p:cNvSpPr>
          <p:nvPr/>
        </p:nvSpPr>
        <p:spPr bwMode="auto">
          <a:xfrm>
            <a:off x="2388326" y="3105834"/>
            <a:ext cx="7415348"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a:ln>
                  <a:noFill/>
                </a:ln>
                <a:solidFill>
                  <a:srgbClr val="CC7832"/>
                </a:solidFill>
                <a:effectLst/>
                <a:latin typeface="JetBrains Mono"/>
              </a:rPr>
              <a:t>const </a:t>
            </a:r>
            <a:r>
              <a:rPr kumimoji="0" lang="fr-FR" altLang="fr-FR" b="0" i="0" u="none" strike="noStrike" cap="none" normalizeH="0" baseline="0" err="1">
                <a:ln>
                  <a:noFill/>
                </a:ln>
                <a:solidFill>
                  <a:srgbClr val="A9B7C6"/>
                </a:solidFill>
                <a:effectLst/>
                <a:latin typeface="JetBrains Mono"/>
              </a:rPr>
              <a:t>sequence</a:t>
            </a:r>
            <a:r>
              <a:rPr kumimoji="0" lang="fr-FR" altLang="fr-FR" b="0" i="0" u="none" strike="noStrike" cap="none" normalizeH="0" baseline="0">
                <a:ln>
                  <a:noFill/>
                </a:ln>
                <a:solidFill>
                  <a:srgbClr val="A9B7C6"/>
                </a:solidFill>
                <a:effectLst/>
                <a:latin typeface="JetBrains Mono"/>
              </a:rPr>
              <a:t> = [</a:t>
            </a:r>
            <a:r>
              <a:rPr kumimoji="0" lang="fr-FR" altLang="fr-FR" b="0" i="0" u="none" strike="noStrike" cap="none" normalizeH="0" baseline="0">
                <a:ln>
                  <a:noFill/>
                </a:ln>
                <a:solidFill>
                  <a:srgbClr val="6897BB"/>
                </a:solidFill>
                <a:effectLst/>
                <a:latin typeface="JetBrains Mono"/>
              </a:rPr>
              <a:t>1</a:t>
            </a:r>
            <a:r>
              <a:rPr kumimoji="0" lang="fr-FR" altLang="fr-FR" b="0" i="0" u="none" strike="noStrike" cap="none" normalizeH="0" baseline="0">
                <a:ln>
                  <a:noFill/>
                </a:ln>
                <a:solidFill>
                  <a:srgbClr val="CC7832"/>
                </a:solidFill>
                <a:effectLst/>
                <a:latin typeface="JetBrains Mono"/>
              </a:rPr>
              <a:t>, </a:t>
            </a:r>
            <a:r>
              <a:rPr kumimoji="0" lang="fr-FR" altLang="fr-FR" b="0" i="0" u="none" strike="noStrike" cap="none" normalizeH="0" baseline="0">
                <a:ln>
                  <a:noFill/>
                </a:ln>
                <a:solidFill>
                  <a:srgbClr val="6897BB"/>
                </a:solidFill>
                <a:effectLst/>
                <a:latin typeface="JetBrains Mono"/>
              </a:rPr>
              <a:t>2</a:t>
            </a:r>
            <a:r>
              <a:rPr kumimoji="0" lang="fr-FR" altLang="fr-FR" b="0" i="0" u="none" strike="noStrike" cap="none" normalizeH="0" baseline="0">
                <a:ln>
                  <a:noFill/>
                </a:ln>
                <a:solidFill>
                  <a:srgbClr val="CC7832"/>
                </a:solidFill>
                <a:effectLst/>
                <a:latin typeface="JetBrains Mono"/>
              </a:rPr>
              <a:t>, </a:t>
            </a:r>
            <a:r>
              <a:rPr kumimoji="0" lang="fr-FR" altLang="fr-FR" b="0" i="0" u="none" strike="noStrike" cap="none" normalizeH="0" baseline="0">
                <a:ln>
                  <a:noFill/>
                </a:ln>
                <a:solidFill>
                  <a:srgbClr val="6897BB"/>
                </a:solidFill>
                <a:effectLst/>
                <a:latin typeface="JetBrains Mono"/>
              </a:rPr>
              <a:t>3</a:t>
            </a:r>
            <a:r>
              <a:rPr kumimoji="0" lang="fr-FR" altLang="fr-FR" b="0" i="0" u="none" strike="noStrike" cap="none" normalizeH="0" baseline="0">
                <a:ln>
                  <a:noFill/>
                </a:ln>
                <a:solidFill>
                  <a:srgbClr val="CC7832"/>
                </a:solidFill>
                <a:effectLst/>
                <a:latin typeface="JetBrains Mono"/>
              </a:rPr>
              <a:t>, </a:t>
            </a:r>
            <a:r>
              <a:rPr kumimoji="0" lang="fr-FR" altLang="fr-FR" b="0" i="0" u="none" strike="noStrike" cap="none" normalizeH="0" baseline="0">
                <a:ln>
                  <a:noFill/>
                </a:ln>
                <a:solidFill>
                  <a:srgbClr val="6897BB"/>
                </a:solidFill>
                <a:effectLst/>
                <a:latin typeface="JetBrains Mono"/>
              </a:rPr>
              <a:t>4</a:t>
            </a:r>
            <a:r>
              <a:rPr kumimoji="0" lang="fr-FR" altLang="fr-FR" b="0" i="0" u="none" strike="noStrike" cap="none" normalizeH="0" baseline="0">
                <a:ln>
                  <a:noFill/>
                </a:ln>
                <a:solidFill>
                  <a:srgbClr val="CC7832"/>
                </a:solidFill>
                <a:effectLst/>
                <a:latin typeface="JetBrains Mono"/>
              </a:rPr>
              <a:t>, </a:t>
            </a:r>
            <a:r>
              <a:rPr kumimoji="0" lang="fr-FR" altLang="fr-FR" b="0" i="0" u="none" strike="noStrike" cap="none" normalizeH="0" baseline="0">
                <a:ln>
                  <a:noFill/>
                </a:ln>
                <a:solidFill>
                  <a:srgbClr val="6897BB"/>
                </a:solidFill>
                <a:effectLst/>
                <a:latin typeface="JetBrains Mono"/>
              </a:rPr>
              <a:t>5</a:t>
            </a: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a:ln>
                  <a:noFill/>
                </a:ln>
                <a:solidFill>
                  <a:srgbClr val="CC7832"/>
                </a:solidFill>
                <a:effectLst/>
                <a:latin typeface="JetBrains Mono"/>
              </a:rPr>
              <a:t>;</a:t>
            </a:r>
            <a:br>
              <a:rPr kumimoji="0" lang="fr-FR" altLang="fr-FR" b="0" i="0" u="none" strike="noStrike" cap="none" normalizeH="0" baseline="0">
                <a:ln>
                  <a:noFill/>
                </a:ln>
                <a:solidFill>
                  <a:srgbClr val="CC7832"/>
                </a:solidFill>
                <a:effectLst/>
                <a:latin typeface="JetBrains Mono"/>
              </a:rPr>
            </a:br>
            <a:r>
              <a:rPr kumimoji="0" lang="fr-FR" altLang="fr-FR" b="0" i="0" u="none" strike="noStrike" cap="none" normalizeH="0" baseline="0">
                <a:ln>
                  <a:noFill/>
                </a:ln>
                <a:solidFill>
                  <a:srgbClr val="CC7832"/>
                </a:solidFill>
                <a:effectLst/>
                <a:latin typeface="JetBrains Mono"/>
              </a:rPr>
              <a:t>const </a:t>
            </a:r>
            <a:r>
              <a:rPr kumimoji="0" lang="fr-FR" altLang="fr-FR" b="0" i="0" u="none" strike="noStrike" cap="none" normalizeH="0" baseline="0" err="1">
                <a:ln>
                  <a:noFill/>
                </a:ln>
                <a:solidFill>
                  <a:srgbClr val="A9B7C6"/>
                </a:solidFill>
                <a:effectLst/>
                <a:latin typeface="JetBrains Mono"/>
              </a:rPr>
              <a:t>doubleSequence</a:t>
            </a:r>
            <a:r>
              <a:rPr kumimoji="0" lang="fr-FR" altLang="fr-FR" b="0" i="0" u="none" strike="noStrike" cap="none" normalizeH="0" baseline="0">
                <a:ln>
                  <a:noFill/>
                </a:ln>
                <a:solidFill>
                  <a:srgbClr val="A9B7C6"/>
                </a:solidFill>
                <a:effectLst/>
                <a:latin typeface="JetBrains Mono"/>
              </a:rPr>
              <a:t> = </a:t>
            </a:r>
            <a:r>
              <a:rPr kumimoji="0" lang="fr-FR" altLang="fr-FR" b="0" i="0" u="none" strike="noStrike" cap="none" normalizeH="0" baseline="0" err="1">
                <a:ln>
                  <a:noFill/>
                </a:ln>
                <a:solidFill>
                  <a:srgbClr val="A9B7C6"/>
                </a:solidFill>
                <a:effectLst/>
                <a:latin typeface="JetBrains Mono"/>
              </a:rPr>
              <a:t>sequence.</a:t>
            </a:r>
            <a:r>
              <a:rPr kumimoji="0" lang="fr-FR" altLang="fr-FR" b="0" i="0" u="none" strike="noStrike" cap="none" normalizeH="0" baseline="0" err="1">
                <a:ln>
                  <a:noFill/>
                </a:ln>
                <a:solidFill>
                  <a:srgbClr val="FFC66D"/>
                </a:solidFill>
                <a:effectLst/>
                <a:latin typeface="JetBrains Mono"/>
              </a:rPr>
              <a:t>map</a:t>
            </a:r>
            <a:r>
              <a:rPr kumimoji="0" lang="fr-FR" altLang="fr-FR" b="0" i="0" u="none" strike="noStrike" cap="none" normalizeH="0" baseline="0">
                <a:ln>
                  <a:noFill/>
                </a:ln>
                <a:solidFill>
                  <a:srgbClr val="A9B7C6"/>
                </a:solidFill>
                <a:effectLst/>
                <a:latin typeface="JetBrains Mono"/>
              </a:rPr>
              <a:t>((item) =&gt; item * </a:t>
            </a:r>
            <a:r>
              <a:rPr kumimoji="0" lang="fr-FR" altLang="fr-FR" b="0" i="0" u="none" strike="noStrike" cap="none" normalizeH="0" baseline="0">
                <a:ln>
                  <a:noFill/>
                </a:ln>
                <a:solidFill>
                  <a:srgbClr val="6897BB"/>
                </a:solidFill>
                <a:effectLst/>
                <a:latin typeface="JetBrains Mono"/>
              </a:rPr>
              <a:t>2</a:t>
            </a: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a:ln>
                  <a:noFill/>
                </a:ln>
                <a:solidFill>
                  <a:srgbClr val="CC7832"/>
                </a:solidFill>
                <a:effectLst/>
                <a:latin typeface="JetBrains Mono"/>
              </a:rPr>
              <a:t>; </a:t>
            </a:r>
            <a:r>
              <a:rPr kumimoji="0" lang="fr-FR" altLang="fr-FR" b="0" i="0" u="none" strike="noStrike" cap="none" normalizeH="0" baseline="0">
                <a:ln>
                  <a:noFill/>
                </a:ln>
                <a:solidFill>
                  <a:srgbClr val="808080"/>
                </a:solidFill>
                <a:effectLst/>
                <a:latin typeface="JetBrains Mono"/>
              </a:rPr>
              <a:t>// [2,4,6,8,10]</a:t>
            </a:r>
            <a:endParaRPr kumimoji="0" lang="fr-FR" altLang="fr-FR"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694664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3C1174-55E8-4D97-82E3-A5E672519FAC}"/>
              </a:ext>
            </a:extLst>
          </p:cNvPr>
          <p:cNvSpPr>
            <a:spLocks noGrp="1"/>
          </p:cNvSpPr>
          <p:nvPr>
            <p:ph type="title"/>
          </p:nvPr>
        </p:nvSpPr>
        <p:spPr/>
        <p:txBody>
          <a:bodyPr anchor="ctr"/>
          <a:lstStyle/>
          <a:p>
            <a:r>
              <a:rPr lang="fr-FR"/>
              <a:t>JS </a:t>
            </a:r>
            <a:r>
              <a:rPr lang="fr-FR" err="1"/>
              <a:t>Array</a:t>
            </a:r>
            <a:r>
              <a:rPr lang="fr-FR"/>
              <a:t> &amp; Object are Reference Type </a:t>
            </a:r>
          </a:p>
        </p:txBody>
      </p:sp>
      <p:sp>
        <p:nvSpPr>
          <p:cNvPr id="4" name="Interdiction 3">
            <a:extLst>
              <a:ext uri="{FF2B5EF4-FFF2-40B4-BE49-F238E27FC236}">
                <a16:creationId xmlns:a16="http://schemas.microsoft.com/office/drawing/2014/main" id="{927E8BFF-718E-478D-AD2C-4C99AC2A8B51}"/>
              </a:ext>
            </a:extLst>
          </p:cNvPr>
          <p:cNvSpPr/>
          <p:nvPr/>
        </p:nvSpPr>
        <p:spPr>
          <a:xfrm>
            <a:off x="10432868" y="458986"/>
            <a:ext cx="1175658" cy="1105989"/>
          </a:xfrm>
          <a:prstGeom prst="noSmoking">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 name="Rectangle 1">
            <a:extLst>
              <a:ext uri="{FF2B5EF4-FFF2-40B4-BE49-F238E27FC236}">
                <a16:creationId xmlns:a16="http://schemas.microsoft.com/office/drawing/2014/main" id="{15A9D011-FFA3-4C88-BF0A-D77C4C59092A}"/>
              </a:ext>
            </a:extLst>
          </p:cNvPr>
          <p:cNvSpPr>
            <a:spLocks noChangeArrowheads="1"/>
          </p:cNvSpPr>
          <p:nvPr/>
        </p:nvSpPr>
        <p:spPr bwMode="auto">
          <a:xfrm>
            <a:off x="661851" y="1921209"/>
            <a:ext cx="5133703" cy="160043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a:ln>
                  <a:noFill/>
                </a:ln>
                <a:solidFill>
                  <a:srgbClr val="CC7832"/>
                </a:solidFill>
                <a:effectLst/>
                <a:latin typeface="JetBrains Mono"/>
              </a:rPr>
              <a:t>let </a:t>
            </a:r>
            <a:r>
              <a:rPr kumimoji="0" lang="fr-FR" altLang="fr-FR" sz="1400" b="0" i="0" u="none" strike="noStrike" cap="none" normalizeH="0" baseline="0">
                <a:ln>
                  <a:noFill/>
                </a:ln>
                <a:solidFill>
                  <a:srgbClr val="A9B7C6"/>
                </a:solidFill>
                <a:effectLst/>
                <a:latin typeface="JetBrains Mono"/>
              </a:rPr>
              <a:t>array1 = [</a:t>
            </a:r>
            <a:r>
              <a:rPr kumimoji="0" lang="fr-FR" altLang="fr-FR" sz="1400" b="0" i="0" u="none" strike="noStrike" cap="none" normalizeH="0" baseline="0">
                <a:ln>
                  <a:noFill/>
                </a:ln>
                <a:solidFill>
                  <a:srgbClr val="6897BB"/>
                </a:solidFill>
                <a:effectLst/>
                <a:latin typeface="JetBrains Mono"/>
              </a:rPr>
              <a:t>1</a:t>
            </a:r>
            <a:r>
              <a:rPr kumimoji="0" lang="fr-FR" altLang="fr-FR" sz="1400" b="0" i="0" u="none" strike="noStrike" cap="none" normalizeH="0" baseline="0">
                <a:ln>
                  <a:noFill/>
                </a:ln>
                <a:solidFill>
                  <a:srgbClr val="CC7832"/>
                </a:solidFill>
                <a:effectLst/>
                <a:latin typeface="JetBrains Mono"/>
              </a:rPr>
              <a:t>,</a:t>
            </a:r>
            <a:r>
              <a:rPr kumimoji="0" lang="fr-FR" altLang="fr-FR" sz="1400" b="0" i="0" u="none" strike="noStrike" cap="none" normalizeH="0" baseline="0">
                <a:ln>
                  <a:noFill/>
                </a:ln>
                <a:solidFill>
                  <a:srgbClr val="6897BB"/>
                </a:solidFill>
                <a:effectLst/>
                <a:latin typeface="JetBrains Mono"/>
              </a:rPr>
              <a:t>2</a:t>
            </a:r>
            <a:r>
              <a:rPr kumimoji="0" lang="fr-FR" altLang="fr-FR" sz="1400" b="0" i="0" u="none" strike="noStrike" cap="none" normalizeH="0" baseline="0">
                <a:ln>
                  <a:noFill/>
                </a:ln>
                <a:solidFill>
                  <a:srgbClr val="CC7832"/>
                </a:solidFill>
                <a:effectLst/>
                <a:latin typeface="JetBrains Mono"/>
              </a:rPr>
              <a:t>,</a:t>
            </a:r>
            <a:r>
              <a:rPr kumimoji="0" lang="fr-FR" altLang="fr-FR" sz="1400" b="0" i="0" u="none" strike="noStrike" cap="none" normalizeH="0" baseline="0">
                <a:ln>
                  <a:noFill/>
                </a:ln>
                <a:solidFill>
                  <a:srgbClr val="6897BB"/>
                </a:solidFill>
                <a:effectLst/>
                <a:latin typeface="JetBrains Mono"/>
              </a:rPr>
              <a:t>3</a:t>
            </a:r>
            <a:r>
              <a:rPr kumimoji="0" lang="fr-FR" altLang="fr-FR" sz="1400" b="0" i="0" u="none" strike="noStrike" cap="none" normalizeH="0" baseline="0">
                <a:ln>
                  <a:noFill/>
                </a:ln>
                <a:solidFill>
                  <a:srgbClr val="A9B7C6"/>
                </a:solidFill>
                <a:effectLst/>
                <a:latin typeface="JetBrains Mono"/>
              </a:rPr>
              <a:t>]</a:t>
            </a:r>
            <a:br>
              <a:rPr kumimoji="0" lang="fr-FR" altLang="fr-FR" sz="1400" b="0" i="0" u="none" strike="noStrike" cap="none" normalizeH="0" baseline="0">
                <a:ln>
                  <a:noFill/>
                </a:ln>
                <a:solidFill>
                  <a:srgbClr val="A9B7C6"/>
                </a:solidFill>
                <a:effectLst/>
                <a:latin typeface="JetBrains Mono"/>
              </a:rPr>
            </a:br>
            <a:r>
              <a:rPr kumimoji="0" lang="fr-FR" altLang="fr-FR" sz="1400" b="0" i="0" u="none" strike="noStrike" cap="none" normalizeH="0" baseline="0">
                <a:ln>
                  <a:noFill/>
                </a:ln>
                <a:solidFill>
                  <a:srgbClr val="CC7832"/>
                </a:solidFill>
                <a:effectLst/>
                <a:latin typeface="JetBrains Mono"/>
              </a:rPr>
              <a:t>let </a:t>
            </a:r>
            <a:r>
              <a:rPr kumimoji="0" lang="fr-FR" altLang="fr-FR" sz="1400" b="0" i="0" u="none" strike="noStrike" cap="none" normalizeH="0" baseline="0">
                <a:ln>
                  <a:noFill/>
                </a:ln>
                <a:solidFill>
                  <a:srgbClr val="A9B7C6"/>
                </a:solidFill>
                <a:effectLst/>
                <a:latin typeface="JetBrains Mono"/>
              </a:rPr>
              <a:t>array2 = array1</a:t>
            </a:r>
            <a:br>
              <a:rPr kumimoji="0" lang="fr-FR" altLang="fr-FR" sz="1400" b="0" i="0" u="none" strike="noStrike" cap="none" normalizeH="0" baseline="0">
                <a:ln>
                  <a:noFill/>
                </a:ln>
                <a:solidFill>
                  <a:srgbClr val="A9B7C6"/>
                </a:solidFill>
                <a:effectLst/>
                <a:latin typeface="JetBrains Mono"/>
              </a:rPr>
            </a:br>
            <a:r>
              <a:rPr kumimoji="0" lang="fr-FR" altLang="fr-FR" sz="1400" b="0" i="0" u="none" strike="noStrike" cap="none" normalizeH="0" baseline="0">
                <a:ln>
                  <a:noFill/>
                </a:ln>
                <a:solidFill>
                  <a:srgbClr val="A9B7C6"/>
                </a:solidFill>
                <a:effectLst/>
                <a:latin typeface="JetBrains Mono"/>
              </a:rPr>
              <a:t>array2[</a:t>
            </a:r>
            <a:r>
              <a:rPr kumimoji="0" lang="fr-FR" altLang="fr-FR" sz="1400" b="0" i="0" u="none" strike="noStrike" cap="none" normalizeH="0" baseline="0">
                <a:ln>
                  <a:noFill/>
                </a:ln>
                <a:solidFill>
                  <a:srgbClr val="6897BB"/>
                </a:solidFill>
                <a:effectLst/>
                <a:latin typeface="JetBrains Mono"/>
              </a:rPr>
              <a:t>1</a:t>
            </a:r>
            <a:r>
              <a:rPr kumimoji="0" lang="fr-FR" altLang="fr-FR" sz="1400" b="0" i="0" u="none" strike="noStrike" cap="none" normalizeH="0" baseline="0">
                <a:ln>
                  <a:noFill/>
                </a:ln>
                <a:solidFill>
                  <a:srgbClr val="A9B7C6"/>
                </a:solidFill>
                <a:effectLst/>
                <a:latin typeface="JetBrains Mono"/>
              </a:rPr>
              <a:t>] = </a:t>
            </a:r>
            <a:r>
              <a:rPr kumimoji="0" lang="fr-FR" altLang="fr-FR" sz="1400" b="0" i="0" u="none" strike="noStrike" cap="none" normalizeH="0" baseline="0">
                <a:ln>
                  <a:noFill/>
                </a:ln>
                <a:solidFill>
                  <a:srgbClr val="6897BB"/>
                </a:solidFill>
                <a:effectLst/>
                <a:latin typeface="JetBrains Mono"/>
              </a:rPr>
              <a:t>25 // </a:t>
            </a:r>
            <a:r>
              <a:rPr kumimoji="0" lang="fr-FR" altLang="fr-FR" sz="1400" b="0" i="0" u="none" strike="noStrike" cap="none" normalizeH="0" baseline="0">
                <a:ln>
                  <a:noFill/>
                </a:ln>
                <a:solidFill>
                  <a:srgbClr val="A9B7C6"/>
                </a:solidFill>
                <a:effectLst/>
                <a:latin typeface="JetBrains Mono"/>
              </a:rPr>
              <a:t>=&gt; </a:t>
            </a:r>
            <a:r>
              <a:rPr kumimoji="0" lang="fr-FR" altLang="fr-FR" sz="1400" b="0" i="0" u="none" strike="noStrike" cap="none" normalizeH="0" baseline="0" err="1">
                <a:ln>
                  <a:noFill/>
                </a:ln>
                <a:solidFill>
                  <a:srgbClr val="CC7832"/>
                </a:solidFill>
                <a:effectLst/>
                <a:latin typeface="JetBrains Mono"/>
              </a:rPr>
              <a:t>this</a:t>
            </a:r>
            <a:r>
              <a:rPr kumimoji="0" lang="fr-FR" altLang="fr-FR" sz="1400" b="0" i="0" u="none" strike="noStrike" cap="none" normalizeH="0" baseline="0">
                <a:ln>
                  <a:noFill/>
                </a:ln>
                <a:solidFill>
                  <a:srgbClr val="CC7832"/>
                </a:solidFill>
                <a:effectLst/>
                <a:latin typeface="JetBrains Mono"/>
              </a:rPr>
              <a:t> </a:t>
            </a:r>
            <a:r>
              <a:rPr kumimoji="0" lang="fr-FR" altLang="fr-FR" sz="1400" b="0" i="0" u="none" strike="noStrike" cap="none" normalizeH="0" baseline="0">
                <a:ln>
                  <a:noFill/>
                </a:ln>
                <a:solidFill>
                  <a:srgbClr val="A9B7C6"/>
                </a:solidFill>
                <a:effectLst/>
                <a:latin typeface="JetBrains Mono"/>
              </a:rPr>
              <a:t>line affects </a:t>
            </a:r>
            <a:r>
              <a:rPr kumimoji="0" lang="fr-FR" altLang="fr-FR" sz="1400" b="0" i="0" u="none" strike="noStrike" cap="none" normalizeH="0" baseline="0" err="1">
                <a:ln>
                  <a:noFill/>
                </a:ln>
                <a:solidFill>
                  <a:srgbClr val="A9B7C6"/>
                </a:solidFill>
                <a:effectLst/>
                <a:latin typeface="JetBrains Mono"/>
              </a:rPr>
              <a:t>both</a:t>
            </a:r>
            <a:r>
              <a:rPr kumimoji="0" lang="fr-FR" altLang="fr-FR" sz="1400" b="0" i="0" u="none" strike="noStrike" cap="none" normalizeH="0" baseline="0">
                <a:ln>
                  <a:noFill/>
                </a:ln>
                <a:solidFill>
                  <a:srgbClr val="A9B7C6"/>
                </a:solidFill>
                <a:effectLst/>
                <a:latin typeface="JetBrains Mono"/>
              </a:rPr>
              <a:t> tables (</a:t>
            </a:r>
            <a:r>
              <a:rPr kumimoji="0" lang="fr-FR" altLang="fr-FR" sz="1400" b="0" i="0" u="none" strike="noStrike" cap="none" normalizeH="0" baseline="0">
                <a:ln>
                  <a:noFill/>
                </a:ln>
                <a:solidFill>
                  <a:srgbClr val="6897BB"/>
                </a:solidFill>
                <a:effectLst/>
                <a:latin typeface="JetBrains Mono"/>
              </a:rPr>
              <a:t>1 </a:t>
            </a:r>
            <a:r>
              <a:rPr kumimoji="0" lang="fr-FR" altLang="fr-FR" sz="1400" b="0" i="0" u="none" strike="noStrike" cap="none" normalizeH="0" baseline="0">
                <a:ln>
                  <a:noFill/>
                </a:ln>
                <a:solidFill>
                  <a:srgbClr val="A9B7C6"/>
                </a:solidFill>
                <a:effectLst/>
                <a:latin typeface="JetBrains Mono"/>
              </a:rPr>
              <a:t>and </a:t>
            </a:r>
            <a:r>
              <a:rPr kumimoji="0" lang="fr-FR" altLang="fr-FR" sz="1400" b="0" i="0" u="none" strike="noStrike" cap="none" normalizeH="0" baseline="0">
                <a:ln>
                  <a:noFill/>
                </a:ln>
                <a:solidFill>
                  <a:srgbClr val="6897BB"/>
                </a:solidFill>
                <a:effectLst/>
                <a:latin typeface="JetBrains Mono"/>
              </a:rPr>
              <a:t>2</a:t>
            </a:r>
            <a:r>
              <a:rPr kumimoji="0" lang="fr-FR" altLang="fr-FR" sz="1400" b="0" i="0" u="none" strike="noStrike" cap="none" normalizeH="0" baseline="0">
                <a:ln>
                  <a:noFill/>
                </a:ln>
                <a:solidFill>
                  <a:srgbClr val="A9B7C6"/>
                </a:solidFill>
                <a:effectLst/>
                <a:latin typeface="JetBrains Mono"/>
              </a:rPr>
              <a:t>)</a:t>
            </a:r>
            <a:br>
              <a:rPr kumimoji="0" lang="fr-FR" altLang="fr-FR" sz="1400" b="0" i="0" u="none" strike="noStrike" cap="none" normalizeH="0" baseline="0">
                <a:ln>
                  <a:noFill/>
                </a:ln>
                <a:solidFill>
                  <a:srgbClr val="A9B7C6"/>
                </a:solidFill>
                <a:effectLst/>
                <a:latin typeface="JetBrains Mono"/>
              </a:rPr>
            </a:br>
            <a:endParaRPr kumimoji="0" lang="fr-FR" altLang="fr-FR" sz="1400" b="0" i="0" u="none" strike="noStrike" cap="none" normalizeH="0" baseline="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400">
              <a:solidFill>
                <a:srgbClr val="A9B7C6"/>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a:ln>
                  <a:noFill/>
                </a:ln>
                <a:solidFill>
                  <a:srgbClr val="A9B7C6"/>
                </a:solidFill>
                <a:effectLst/>
                <a:latin typeface="JetBrains Mono"/>
              </a:rPr>
              <a:t>array1 = [</a:t>
            </a:r>
            <a:r>
              <a:rPr kumimoji="0" lang="fr-FR" altLang="fr-FR" sz="1400" b="0" i="0" u="none" strike="noStrike" cap="none" normalizeH="0" baseline="0">
                <a:ln>
                  <a:noFill/>
                </a:ln>
                <a:solidFill>
                  <a:srgbClr val="6897BB"/>
                </a:solidFill>
                <a:effectLst/>
                <a:latin typeface="JetBrains Mono"/>
              </a:rPr>
              <a:t>1</a:t>
            </a:r>
            <a:r>
              <a:rPr kumimoji="0" lang="fr-FR" altLang="fr-FR" sz="1400" b="0" i="0" u="none" strike="noStrike" cap="none" normalizeH="0" baseline="0">
                <a:ln>
                  <a:noFill/>
                </a:ln>
                <a:solidFill>
                  <a:srgbClr val="CC7832"/>
                </a:solidFill>
                <a:effectLst/>
                <a:latin typeface="JetBrains Mono"/>
              </a:rPr>
              <a:t>, </a:t>
            </a:r>
            <a:r>
              <a:rPr kumimoji="0" lang="fr-FR" altLang="fr-FR" sz="1400" b="0" i="0" u="none" strike="noStrike" cap="none" normalizeH="0" baseline="0">
                <a:ln>
                  <a:noFill/>
                </a:ln>
                <a:solidFill>
                  <a:srgbClr val="6897BB"/>
                </a:solidFill>
                <a:effectLst/>
                <a:latin typeface="JetBrains Mono"/>
              </a:rPr>
              <a:t>25</a:t>
            </a:r>
            <a:r>
              <a:rPr kumimoji="0" lang="fr-FR" altLang="fr-FR" sz="1400" b="0" i="0" u="none" strike="noStrike" cap="none" normalizeH="0" baseline="0">
                <a:ln>
                  <a:noFill/>
                </a:ln>
                <a:solidFill>
                  <a:srgbClr val="CC7832"/>
                </a:solidFill>
                <a:effectLst/>
                <a:latin typeface="JetBrains Mono"/>
              </a:rPr>
              <a:t>, </a:t>
            </a:r>
            <a:r>
              <a:rPr kumimoji="0" lang="fr-FR" altLang="fr-FR" sz="1400" b="0" i="0" u="none" strike="noStrike" cap="none" normalizeH="0" baseline="0">
                <a:ln>
                  <a:noFill/>
                </a:ln>
                <a:solidFill>
                  <a:srgbClr val="6897BB"/>
                </a:solidFill>
                <a:effectLst/>
                <a:latin typeface="JetBrains Mono"/>
              </a:rPr>
              <a:t>3</a:t>
            </a:r>
            <a:r>
              <a:rPr kumimoji="0" lang="fr-FR" altLang="fr-FR" sz="1400" b="0" i="0" u="none" strike="noStrike" cap="none" normalizeH="0" baseline="0">
                <a:ln>
                  <a:noFill/>
                </a:ln>
                <a:solidFill>
                  <a:srgbClr val="A9B7C6"/>
                </a:solidFill>
                <a:effectLst/>
                <a:latin typeface="JetBrains Mono"/>
              </a:rPr>
              <a:t>]</a:t>
            </a:r>
            <a:br>
              <a:rPr kumimoji="0" lang="fr-FR" altLang="fr-FR" sz="1400" b="0" i="0" u="none" strike="noStrike" cap="none" normalizeH="0" baseline="0">
                <a:ln>
                  <a:noFill/>
                </a:ln>
                <a:solidFill>
                  <a:srgbClr val="A9B7C6"/>
                </a:solidFill>
                <a:effectLst/>
                <a:latin typeface="JetBrains Mono"/>
              </a:rPr>
            </a:br>
            <a:r>
              <a:rPr kumimoji="0" lang="fr-FR" altLang="fr-FR" sz="1400" b="0" i="0" u="none" strike="noStrike" cap="none" normalizeH="0" baseline="0">
                <a:ln>
                  <a:noFill/>
                </a:ln>
                <a:solidFill>
                  <a:srgbClr val="A9B7C6"/>
                </a:solidFill>
                <a:effectLst/>
                <a:latin typeface="JetBrains Mono"/>
              </a:rPr>
              <a:t>array2 = [</a:t>
            </a:r>
            <a:r>
              <a:rPr kumimoji="0" lang="fr-FR" altLang="fr-FR" sz="1400" b="0" i="0" u="none" strike="noStrike" cap="none" normalizeH="0" baseline="0">
                <a:ln>
                  <a:noFill/>
                </a:ln>
                <a:solidFill>
                  <a:srgbClr val="6897BB"/>
                </a:solidFill>
                <a:effectLst/>
                <a:latin typeface="JetBrains Mono"/>
              </a:rPr>
              <a:t>1</a:t>
            </a:r>
            <a:r>
              <a:rPr kumimoji="0" lang="fr-FR" altLang="fr-FR" sz="1400" b="0" i="0" u="none" strike="noStrike" cap="none" normalizeH="0" baseline="0">
                <a:ln>
                  <a:noFill/>
                </a:ln>
                <a:solidFill>
                  <a:srgbClr val="CC7832"/>
                </a:solidFill>
                <a:effectLst/>
                <a:latin typeface="JetBrains Mono"/>
              </a:rPr>
              <a:t>, </a:t>
            </a:r>
            <a:r>
              <a:rPr kumimoji="0" lang="fr-FR" altLang="fr-FR" sz="1400" b="0" i="0" u="none" strike="noStrike" cap="none" normalizeH="0" baseline="0">
                <a:ln>
                  <a:noFill/>
                </a:ln>
                <a:solidFill>
                  <a:srgbClr val="6897BB"/>
                </a:solidFill>
                <a:effectLst/>
                <a:latin typeface="JetBrains Mono"/>
              </a:rPr>
              <a:t>25</a:t>
            </a:r>
            <a:r>
              <a:rPr kumimoji="0" lang="fr-FR" altLang="fr-FR" sz="1400" b="0" i="0" u="none" strike="noStrike" cap="none" normalizeH="0" baseline="0">
                <a:ln>
                  <a:noFill/>
                </a:ln>
                <a:solidFill>
                  <a:srgbClr val="CC7832"/>
                </a:solidFill>
                <a:effectLst/>
                <a:latin typeface="JetBrains Mono"/>
              </a:rPr>
              <a:t>, </a:t>
            </a:r>
            <a:r>
              <a:rPr kumimoji="0" lang="fr-FR" altLang="fr-FR" sz="1400" b="0" i="0" u="none" strike="noStrike" cap="none" normalizeH="0" baseline="0">
                <a:ln>
                  <a:noFill/>
                </a:ln>
                <a:solidFill>
                  <a:srgbClr val="6897BB"/>
                </a:solidFill>
                <a:effectLst/>
                <a:latin typeface="JetBrains Mono"/>
              </a:rPr>
              <a:t>3</a:t>
            </a:r>
            <a:r>
              <a:rPr kumimoji="0" lang="fr-FR" altLang="fr-FR" sz="1400" b="0" i="0" u="none" strike="noStrike" cap="none" normalizeH="0" baseline="0">
                <a:ln>
                  <a:noFill/>
                </a:ln>
                <a:solidFill>
                  <a:srgbClr val="A9B7C6"/>
                </a:solidFill>
                <a:effectLst/>
                <a:latin typeface="JetBrains Mono"/>
              </a:rPr>
              <a:t>]</a:t>
            </a:r>
            <a:endParaRPr kumimoji="0" lang="fr-FR" altLang="fr-FR" sz="1400" b="0" i="0" u="none" strike="noStrike" cap="none" normalizeH="0" baseline="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0D925EAD-D368-46DD-AB30-D305EBCDD543}"/>
              </a:ext>
            </a:extLst>
          </p:cNvPr>
          <p:cNvSpPr/>
          <p:nvPr/>
        </p:nvSpPr>
        <p:spPr>
          <a:xfrm>
            <a:off x="313639" y="2351889"/>
            <a:ext cx="5617028" cy="381819"/>
          </a:xfrm>
          <a:prstGeom prst="rect">
            <a:avLst/>
          </a:prstGeom>
          <a:noFill/>
          <a:ln w="28575">
            <a:solidFill>
              <a:srgbClr val="EE267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59B55103-D816-45A3-9068-87BAF309F041}"/>
              </a:ext>
            </a:extLst>
          </p:cNvPr>
          <p:cNvSpPr/>
          <p:nvPr/>
        </p:nvSpPr>
        <p:spPr>
          <a:xfrm>
            <a:off x="9692640" y="2786743"/>
            <a:ext cx="1724297" cy="297833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fr-FR" err="1"/>
              <a:t>Heap</a:t>
            </a:r>
            <a:endParaRPr lang="fr-FR"/>
          </a:p>
        </p:txBody>
      </p:sp>
      <p:sp>
        <p:nvSpPr>
          <p:cNvPr id="8" name="Rectangle 7">
            <a:extLst>
              <a:ext uri="{FF2B5EF4-FFF2-40B4-BE49-F238E27FC236}">
                <a16:creationId xmlns:a16="http://schemas.microsoft.com/office/drawing/2014/main" id="{D57A8ADE-1B89-4127-9927-5AF956118A21}"/>
              </a:ext>
            </a:extLst>
          </p:cNvPr>
          <p:cNvSpPr/>
          <p:nvPr/>
        </p:nvSpPr>
        <p:spPr>
          <a:xfrm>
            <a:off x="9962606" y="3492137"/>
            <a:ext cx="1193074" cy="4267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a:t>[1, 2, 3 ]</a:t>
            </a:r>
          </a:p>
        </p:txBody>
      </p:sp>
      <p:sp>
        <p:nvSpPr>
          <p:cNvPr id="9" name="ZoneTexte 8">
            <a:extLst>
              <a:ext uri="{FF2B5EF4-FFF2-40B4-BE49-F238E27FC236}">
                <a16:creationId xmlns:a16="http://schemas.microsoft.com/office/drawing/2014/main" id="{0C93560E-ECD5-44EF-9ED5-7D09888294C3}"/>
              </a:ext>
            </a:extLst>
          </p:cNvPr>
          <p:cNvSpPr txBox="1"/>
          <p:nvPr/>
        </p:nvSpPr>
        <p:spPr>
          <a:xfrm>
            <a:off x="7437120" y="3857897"/>
            <a:ext cx="853695" cy="369332"/>
          </a:xfrm>
          <a:prstGeom prst="rect">
            <a:avLst/>
          </a:prstGeom>
          <a:noFill/>
        </p:spPr>
        <p:txBody>
          <a:bodyPr wrap="none" rtlCol="0">
            <a:spAutoFit/>
          </a:bodyPr>
          <a:lstStyle/>
          <a:p>
            <a:r>
              <a:rPr lang="fr-FR" err="1"/>
              <a:t>Array</a:t>
            </a:r>
            <a:r>
              <a:rPr lang="fr-FR"/>
              <a:t> 1</a:t>
            </a:r>
          </a:p>
        </p:txBody>
      </p:sp>
      <p:sp>
        <p:nvSpPr>
          <p:cNvPr id="10" name="ZoneTexte 9">
            <a:extLst>
              <a:ext uri="{FF2B5EF4-FFF2-40B4-BE49-F238E27FC236}">
                <a16:creationId xmlns:a16="http://schemas.microsoft.com/office/drawing/2014/main" id="{2708E470-6974-4359-B07C-5323684C4322}"/>
              </a:ext>
            </a:extLst>
          </p:cNvPr>
          <p:cNvSpPr txBox="1"/>
          <p:nvPr/>
        </p:nvSpPr>
        <p:spPr>
          <a:xfrm>
            <a:off x="7863967" y="4776651"/>
            <a:ext cx="853695" cy="369332"/>
          </a:xfrm>
          <a:prstGeom prst="rect">
            <a:avLst/>
          </a:prstGeom>
          <a:noFill/>
        </p:spPr>
        <p:txBody>
          <a:bodyPr wrap="none" rtlCol="0">
            <a:spAutoFit/>
          </a:bodyPr>
          <a:lstStyle/>
          <a:p>
            <a:r>
              <a:rPr lang="fr-FR" err="1"/>
              <a:t>Array</a:t>
            </a:r>
            <a:r>
              <a:rPr lang="fr-FR"/>
              <a:t> 2</a:t>
            </a:r>
          </a:p>
        </p:txBody>
      </p:sp>
      <p:cxnSp>
        <p:nvCxnSpPr>
          <p:cNvPr id="17" name="Connecteur droit avec flèche 16">
            <a:extLst>
              <a:ext uri="{FF2B5EF4-FFF2-40B4-BE49-F238E27FC236}">
                <a16:creationId xmlns:a16="http://schemas.microsoft.com/office/drawing/2014/main" id="{DFCF7ED5-3690-4A4D-A83B-7B2F65C01D67}"/>
              </a:ext>
            </a:extLst>
          </p:cNvPr>
          <p:cNvCxnSpPr>
            <a:stCxn id="9" idx="3"/>
            <a:endCxn id="8" idx="1"/>
          </p:cNvCxnSpPr>
          <p:nvPr/>
        </p:nvCxnSpPr>
        <p:spPr>
          <a:xfrm flipV="1">
            <a:off x="8290815" y="3705497"/>
            <a:ext cx="1671791" cy="337066"/>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9" name="Connecteur droit avec flèche 18">
            <a:extLst>
              <a:ext uri="{FF2B5EF4-FFF2-40B4-BE49-F238E27FC236}">
                <a16:creationId xmlns:a16="http://schemas.microsoft.com/office/drawing/2014/main" id="{BF0BC056-091A-4D96-B685-9D66E58F07CE}"/>
              </a:ext>
            </a:extLst>
          </p:cNvPr>
          <p:cNvCxnSpPr>
            <a:stCxn id="10" idx="3"/>
            <a:endCxn id="8" idx="2"/>
          </p:cNvCxnSpPr>
          <p:nvPr/>
        </p:nvCxnSpPr>
        <p:spPr>
          <a:xfrm flipV="1">
            <a:off x="8717662" y="3918857"/>
            <a:ext cx="1841481" cy="104246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3" name="Rectangle 2">
            <a:extLst>
              <a:ext uri="{FF2B5EF4-FFF2-40B4-BE49-F238E27FC236}">
                <a16:creationId xmlns:a16="http://schemas.microsoft.com/office/drawing/2014/main" id="{FF0BB921-45FF-4CF7-A772-03FA4FCBD2EC}"/>
              </a:ext>
            </a:extLst>
          </p:cNvPr>
          <p:cNvSpPr>
            <a:spLocks noChangeArrowheads="1"/>
          </p:cNvSpPr>
          <p:nvPr/>
        </p:nvSpPr>
        <p:spPr bwMode="auto">
          <a:xfrm>
            <a:off x="622663" y="3560933"/>
            <a:ext cx="5503817" cy="317009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CC7832"/>
                </a:solidFill>
                <a:effectLst/>
                <a:latin typeface="JetBrains Mono"/>
              </a:rPr>
              <a:t>const </a:t>
            </a:r>
            <a:r>
              <a:rPr kumimoji="0" lang="fr-FR" altLang="fr-FR" sz="1000" b="0" i="0" u="none" strike="noStrike" cap="none" normalizeH="0" baseline="0" err="1">
                <a:ln>
                  <a:noFill/>
                </a:ln>
                <a:solidFill>
                  <a:srgbClr val="A9B7C6"/>
                </a:solidFill>
                <a:effectLst/>
                <a:latin typeface="JetBrains Mono"/>
              </a:rPr>
              <a:t>person</a:t>
            </a:r>
            <a:r>
              <a:rPr kumimoji="0" lang="fr-FR" altLang="fr-FR" sz="1000" b="0" i="0" u="none" strike="noStrike" cap="none" normalizeH="0" baseline="0">
                <a:ln>
                  <a:noFill/>
                </a:ln>
                <a:solidFill>
                  <a:srgbClr val="A9B7C6"/>
                </a:solidFill>
                <a:effectLst/>
                <a:latin typeface="JetBrains Mono"/>
              </a:rPr>
              <a:t> = {</a:t>
            </a:r>
            <a:br>
              <a:rPr kumimoji="0" lang="fr-FR" altLang="fr-FR" sz="1000" b="0" i="0" u="none" strike="noStrike" cap="none" normalizeH="0" baseline="0">
                <a:ln>
                  <a:noFill/>
                </a:ln>
                <a:solidFill>
                  <a:srgbClr val="A9B7C6"/>
                </a:solidFill>
                <a:effectLst/>
                <a:latin typeface="JetBrains Mono"/>
              </a:rPr>
            </a:br>
            <a:r>
              <a:rPr kumimoji="0" lang="fr-FR" altLang="fr-FR" sz="1000" b="0" i="0" u="none" strike="noStrike" cap="none" normalizeH="0" baseline="0">
                <a:ln>
                  <a:noFill/>
                </a:ln>
                <a:solidFill>
                  <a:srgbClr val="A9B7C6"/>
                </a:solidFill>
                <a:effectLst/>
                <a:latin typeface="JetBrains Mono"/>
              </a:rPr>
              <a:t>  </a:t>
            </a:r>
            <a:r>
              <a:rPr kumimoji="0" lang="fr-FR" altLang="fr-FR" sz="1000" b="0" i="0" u="none" strike="noStrike" cap="none" normalizeH="0" baseline="0" err="1">
                <a:ln>
                  <a:noFill/>
                </a:ln>
                <a:solidFill>
                  <a:srgbClr val="9876AA"/>
                </a:solidFill>
                <a:effectLst/>
                <a:latin typeface="JetBrains Mono"/>
              </a:rPr>
              <a:t>name</a:t>
            </a:r>
            <a:r>
              <a:rPr kumimoji="0" lang="fr-FR" altLang="fr-FR" sz="1000" b="0" i="0" u="none" strike="noStrike" cap="none" normalizeH="0" baseline="0">
                <a:ln>
                  <a:noFill/>
                </a:ln>
                <a:solidFill>
                  <a:srgbClr val="A9B7C6"/>
                </a:solidFill>
                <a:effectLst/>
                <a:latin typeface="JetBrains Mono"/>
              </a:rPr>
              <a:t>:</a:t>
            </a:r>
            <a:r>
              <a:rPr kumimoji="0" lang="fr-FR" altLang="fr-FR" sz="1000" b="0" i="0" u="none" strike="noStrike" cap="none" normalizeH="0" baseline="0">
                <a:ln>
                  <a:noFill/>
                </a:ln>
                <a:solidFill>
                  <a:srgbClr val="6A8759"/>
                </a:solidFill>
                <a:effectLst/>
                <a:latin typeface="JetBrains Mono"/>
              </a:rPr>
              <a:t>'John'</a:t>
            </a:r>
            <a:r>
              <a:rPr kumimoji="0" lang="fr-FR" altLang="fr-FR" sz="1000" b="0" i="0" u="none" strike="noStrike" cap="none" normalizeH="0" baseline="0">
                <a:ln>
                  <a:noFill/>
                </a:ln>
                <a:solidFill>
                  <a:srgbClr val="CC7832"/>
                </a:solidFill>
                <a:effectLst/>
                <a:latin typeface="JetBrains Mono"/>
              </a:rPr>
              <a:t>,</a:t>
            </a:r>
            <a:br>
              <a:rPr kumimoji="0" lang="fr-FR" altLang="fr-FR" sz="1000" b="0" i="0" u="none" strike="noStrike" cap="none" normalizeH="0" baseline="0">
                <a:ln>
                  <a:noFill/>
                </a:ln>
                <a:solidFill>
                  <a:srgbClr val="CC7832"/>
                </a:solidFill>
                <a:effectLst/>
                <a:latin typeface="JetBrains Mono"/>
              </a:rPr>
            </a:br>
            <a:r>
              <a:rPr kumimoji="0" lang="fr-FR" altLang="fr-FR" sz="1000" b="0" i="0" u="none" strike="noStrike" cap="none" normalizeH="0" baseline="0">
                <a:ln>
                  <a:noFill/>
                </a:ln>
                <a:solidFill>
                  <a:srgbClr val="CC7832"/>
                </a:solidFill>
                <a:effectLst/>
                <a:latin typeface="JetBrains Mono"/>
              </a:rPr>
              <a:t>  </a:t>
            </a:r>
            <a:r>
              <a:rPr kumimoji="0" lang="fr-FR" altLang="fr-FR" sz="1000" b="0" i="0" u="none" strike="noStrike" cap="none" normalizeH="0" baseline="0" err="1">
                <a:ln>
                  <a:noFill/>
                </a:ln>
                <a:solidFill>
                  <a:srgbClr val="9876AA"/>
                </a:solidFill>
                <a:effectLst/>
                <a:latin typeface="JetBrains Mono"/>
              </a:rPr>
              <a:t>lastName</a:t>
            </a:r>
            <a:r>
              <a:rPr kumimoji="0" lang="fr-FR" altLang="fr-FR" sz="1000" b="0" i="0" u="none" strike="noStrike" cap="none" normalizeH="0" baseline="0">
                <a:ln>
                  <a:noFill/>
                </a:ln>
                <a:solidFill>
                  <a:srgbClr val="A9B7C6"/>
                </a:solidFill>
                <a:effectLst/>
                <a:latin typeface="JetBrains Mono"/>
              </a:rPr>
              <a:t>:</a:t>
            </a:r>
            <a:r>
              <a:rPr kumimoji="0" lang="fr-FR" altLang="fr-FR" sz="1000" b="0" i="0" u="none" strike="noStrike" cap="none" normalizeH="0" baseline="0">
                <a:ln>
                  <a:noFill/>
                </a:ln>
                <a:solidFill>
                  <a:srgbClr val="6A8759"/>
                </a:solidFill>
                <a:effectLst/>
                <a:latin typeface="JetBrains Mono"/>
              </a:rPr>
              <a:t>'Smith'</a:t>
            </a:r>
            <a:r>
              <a:rPr kumimoji="0" lang="fr-FR" altLang="fr-FR" sz="1000" b="0" i="0" u="none" strike="noStrike" cap="none" normalizeH="0" baseline="0">
                <a:ln>
                  <a:noFill/>
                </a:ln>
                <a:solidFill>
                  <a:srgbClr val="CC7832"/>
                </a:solidFill>
                <a:effectLst/>
                <a:latin typeface="JetBrains Mono"/>
              </a:rPr>
              <a:t>,</a:t>
            </a:r>
            <a:br>
              <a:rPr kumimoji="0" lang="fr-FR" altLang="fr-FR" sz="1000" b="0" i="0" u="none" strike="noStrike" cap="none" normalizeH="0" baseline="0">
                <a:ln>
                  <a:noFill/>
                </a:ln>
                <a:solidFill>
                  <a:srgbClr val="CC7832"/>
                </a:solidFill>
                <a:effectLst/>
                <a:latin typeface="JetBrains Mono"/>
              </a:rPr>
            </a:br>
            <a:r>
              <a:rPr kumimoji="0" lang="fr-FR" altLang="fr-FR" sz="1000" b="0" i="0" u="none" strike="noStrike" cap="none" normalizeH="0" baseline="0">
                <a:ln>
                  <a:noFill/>
                </a:ln>
                <a:solidFill>
                  <a:srgbClr val="CC7832"/>
                </a:solidFill>
                <a:effectLst/>
                <a:latin typeface="JetBrains Mono"/>
              </a:rPr>
              <a:t>  </a:t>
            </a:r>
            <a:r>
              <a:rPr kumimoji="0" lang="fr-FR" altLang="fr-FR" sz="1000" b="0" i="0" u="none" strike="noStrike" cap="none" normalizeH="0" baseline="0">
                <a:ln>
                  <a:noFill/>
                </a:ln>
                <a:solidFill>
                  <a:srgbClr val="9876AA"/>
                </a:solidFill>
                <a:effectLst/>
                <a:latin typeface="JetBrains Mono"/>
              </a:rPr>
              <a:t>age</a:t>
            </a:r>
            <a:r>
              <a:rPr kumimoji="0" lang="fr-FR" altLang="fr-FR" sz="1000" b="0" i="0" u="none" strike="noStrike" cap="none" normalizeH="0" baseline="0">
                <a:ln>
                  <a:noFill/>
                </a:ln>
                <a:solidFill>
                  <a:srgbClr val="A9B7C6"/>
                </a:solidFill>
                <a:effectLst/>
                <a:latin typeface="JetBrains Mono"/>
              </a:rPr>
              <a:t>:</a:t>
            </a:r>
            <a:r>
              <a:rPr kumimoji="0" lang="fr-FR" altLang="fr-FR" sz="1000" b="0" i="0" u="none" strike="noStrike" cap="none" normalizeH="0" baseline="0">
                <a:ln>
                  <a:noFill/>
                </a:ln>
                <a:solidFill>
                  <a:srgbClr val="6897BB"/>
                </a:solidFill>
                <a:effectLst/>
                <a:latin typeface="JetBrains Mono"/>
              </a:rPr>
              <a:t>20</a:t>
            </a:r>
            <a:br>
              <a:rPr kumimoji="0" lang="fr-FR" altLang="fr-FR" sz="1000" b="0" i="0" u="none" strike="noStrike" cap="none" normalizeH="0" baseline="0">
                <a:ln>
                  <a:noFill/>
                </a:ln>
                <a:solidFill>
                  <a:srgbClr val="6897BB"/>
                </a:solidFill>
                <a:effectLst/>
                <a:latin typeface="JetBrains Mono"/>
              </a:rPr>
            </a:br>
            <a:r>
              <a:rPr kumimoji="0" lang="fr-FR" altLang="fr-FR" sz="1000" b="0" i="0" u="none" strike="noStrike" cap="none" normalizeH="0" baseline="0">
                <a:ln>
                  <a:noFill/>
                </a:ln>
                <a:solidFill>
                  <a:srgbClr val="A9B7C6"/>
                </a:solidFill>
                <a:effectLst/>
                <a:latin typeface="JetBrains Mono"/>
              </a:rPr>
              <a:t>}</a:t>
            </a:r>
            <a:r>
              <a:rPr kumimoji="0" lang="fr-FR" altLang="fr-FR" sz="1000" b="0" i="0" u="none" strike="noStrike" cap="none" normalizeH="0" baseline="0">
                <a:ln>
                  <a:noFill/>
                </a:ln>
                <a:solidFill>
                  <a:srgbClr val="CC7832"/>
                </a:solidFill>
                <a:effectLst/>
                <a:latin typeface="JetBrains Mono"/>
              </a:rPr>
              <a:t>;</a:t>
            </a:r>
            <a:br>
              <a:rPr kumimoji="0" lang="fr-FR" altLang="fr-FR" sz="1000" b="0" i="0" u="none" strike="noStrike" cap="none" normalizeH="0" baseline="0">
                <a:ln>
                  <a:noFill/>
                </a:ln>
                <a:solidFill>
                  <a:srgbClr val="CC7832"/>
                </a:solidFill>
                <a:effectLst/>
                <a:latin typeface="JetBrains Mono"/>
              </a:rPr>
            </a:br>
            <a:br>
              <a:rPr kumimoji="0" lang="fr-FR" altLang="fr-FR" sz="1000" b="0" i="0" u="none" strike="noStrike" cap="none" normalizeH="0" baseline="0">
                <a:ln>
                  <a:noFill/>
                </a:ln>
                <a:solidFill>
                  <a:srgbClr val="CC7832"/>
                </a:solidFill>
                <a:effectLst/>
                <a:latin typeface="JetBrains Mono"/>
              </a:rPr>
            </a:br>
            <a:r>
              <a:rPr kumimoji="0" lang="fr-FR" altLang="fr-FR" sz="1000" b="0" i="0" u="none" strike="noStrike" cap="none" normalizeH="0" baseline="0">
                <a:ln>
                  <a:noFill/>
                </a:ln>
                <a:solidFill>
                  <a:srgbClr val="CC7832"/>
                </a:solidFill>
                <a:effectLst/>
                <a:latin typeface="JetBrains Mono"/>
              </a:rPr>
              <a:t>const </a:t>
            </a:r>
            <a:r>
              <a:rPr kumimoji="0" lang="fr-FR" altLang="fr-FR" sz="1000" b="0" i="0" u="none" strike="noStrike" cap="none" normalizeH="0" baseline="0" err="1">
                <a:ln>
                  <a:noFill/>
                </a:ln>
                <a:solidFill>
                  <a:srgbClr val="A9B7C6"/>
                </a:solidFill>
                <a:effectLst/>
                <a:latin typeface="JetBrains Mono"/>
              </a:rPr>
              <a:t>newPerson</a:t>
            </a:r>
            <a:r>
              <a:rPr kumimoji="0" lang="fr-FR" altLang="fr-FR" sz="1000" b="0" i="0" u="none" strike="noStrike" cap="none" normalizeH="0" baseline="0">
                <a:ln>
                  <a:noFill/>
                </a:ln>
                <a:solidFill>
                  <a:srgbClr val="A9B7C6"/>
                </a:solidFill>
                <a:effectLst/>
                <a:latin typeface="JetBrains Mono"/>
              </a:rPr>
              <a:t> = </a:t>
            </a:r>
            <a:r>
              <a:rPr kumimoji="0" lang="fr-FR" altLang="fr-FR" sz="1000" b="0" i="0" u="none" strike="noStrike" cap="none" normalizeH="0" baseline="0" err="1">
                <a:ln>
                  <a:noFill/>
                </a:ln>
                <a:solidFill>
                  <a:srgbClr val="A9B7C6"/>
                </a:solidFill>
                <a:effectLst/>
                <a:latin typeface="JetBrains Mono"/>
              </a:rPr>
              <a:t>person</a:t>
            </a:r>
            <a:r>
              <a:rPr kumimoji="0" lang="fr-FR" altLang="fr-FR" sz="1000" b="0" i="0" u="none" strike="noStrike" cap="none" normalizeH="0" baseline="0">
                <a:ln>
                  <a:noFill/>
                </a:ln>
                <a:solidFill>
                  <a:srgbClr val="CC7832"/>
                </a:solidFill>
                <a:effectLst/>
                <a:latin typeface="JetBrains Mono"/>
              </a:rPr>
              <a:t>;</a:t>
            </a:r>
            <a:br>
              <a:rPr kumimoji="0" lang="fr-FR" altLang="fr-FR" sz="1000" b="0" i="0" u="none" strike="noStrike" cap="none" normalizeH="0" baseline="0">
                <a:ln>
                  <a:noFill/>
                </a:ln>
                <a:solidFill>
                  <a:srgbClr val="CC7832"/>
                </a:solidFill>
                <a:effectLst/>
                <a:latin typeface="JetBrains Mono"/>
              </a:rPr>
            </a:br>
            <a:r>
              <a:rPr kumimoji="0" lang="fr-FR" altLang="fr-FR" sz="1000" b="0" i="0" u="none" strike="noStrike" cap="none" normalizeH="0" baseline="0" err="1">
                <a:ln>
                  <a:noFill/>
                </a:ln>
                <a:solidFill>
                  <a:srgbClr val="A9B7C6"/>
                </a:solidFill>
                <a:effectLst/>
                <a:latin typeface="JetBrains Mono"/>
              </a:rPr>
              <a:t>person.</a:t>
            </a:r>
            <a:r>
              <a:rPr kumimoji="0" lang="fr-FR" altLang="fr-FR" sz="1000" b="0" i="0" u="none" strike="noStrike" cap="none" normalizeH="0" baseline="0" err="1">
                <a:ln>
                  <a:noFill/>
                </a:ln>
                <a:solidFill>
                  <a:srgbClr val="9876AA"/>
                </a:solidFill>
                <a:effectLst/>
                <a:latin typeface="JetBrains Mono"/>
              </a:rPr>
              <a:t>age</a:t>
            </a:r>
            <a:r>
              <a:rPr kumimoji="0" lang="fr-FR" altLang="fr-FR" sz="1000" b="0" i="0" u="none" strike="noStrike" cap="none" normalizeH="0" baseline="0">
                <a:ln>
                  <a:noFill/>
                </a:ln>
                <a:solidFill>
                  <a:srgbClr val="A9B7C6"/>
                </a:solidFill>
                <a:effectLst/>
                <a:latin typeface="JetBrains Mono"/>
              </a:rPr>
              <a:t>=</a:t>
            </a:r>
            <a:r>
              <a:rPr kumimoji="0" lang="fr-FR" altLang="fr-FR" sz="1000" b="0" i="0" u="none" strike="noStrike" cap="none" normalizeH="0" baseline="0">
                <a:ln>
                  <a:noFill/>
                </a:ln>
                <a:solidFill>
                  <a:srgbClr val="6897BB"/>
                </a:solidFill>
                <a:effectLst/>
                <a:latin typeface="JetBrains Mono"/>
              </a:rPr>
              <a:t>50</a:t>
            </a:r>
            <a:r>
              <a:rPr kumimoji="0" lang="fr-FR" altLang="fr-FR" sz="1000" b="0" i="0" u="none" strike="noStrike" cap="none" normalizeH="0" baseline="0">
                <a:ln>
                  <a:noFill/>
                </a:ln>
                <a:solidFill>
                  <a:srgbClr val="CC7832"/>
                </a:solidFill>
                <a:effectLst/>
                <a:latin typeface="JetBrains Mono"/>
              </a:rPr>
              <a:t>;</a:t>
            </a:r>
            <a:r>
              <a:rPr kumimoji="0" lang="fr-FR" altLang="fr-FR" sz="1000" b="0" i="0" u="none" strike="noStrike" cap="none" normalizeH="0" baseline="0">
                <a:ln>
                  <a:noFill/>
                </a:ln>
                <a:solidFill>
                  <a:srgbClr val="808080"/>
                </a:solidFill>
                <a:effectLst/>
                <a:latin typeface="JetBrains Mono"/>
              </a:rPr>
              <a:t>// </a:t>
            </a:r>
            <a:r>
              <a:rPr kumimoji="0" lang="fr-FR" altLang="fr-FR" sz="1000" b="0" i="0" u="none" strike="noStrike" cap="none" normalizeH="0" baseline="0" err="1">
                <a:ln>
                  <a:noFill/>
                </a:ln>
                <a:solidFill>
                  <a:srgbClr val="808080"/>
                </a:solidFill>
                <a:effectLst/>
                <a:latin typeface="JetBrains Mono"/>
              </a:rPr>
              <a:t>this</a:t>
            </a:r>
            <a:r>
              <a:rPr kumimoji="0" lang="fr-FR" altLang="fr-FR" sz="1000" b="0" i="0" u="none" strike="noStrike" cap="none" normalizeH="0" baseline="0">
                <a:ln>
                  <a:noFill/>
                </a:ln>
                <a:solidFill>
                  <a:srgbClr val="808080"/>
                </a:solidFill>
                <a:effectLst/>
                <a:latin typeface="JetBrains Mono"/>
              </a:rPr>
              <a:t> </a:t>
            </a:r>
            <a:r>
              <a:rPr kumimoji="0" lang="fr-FR" altLang="fr-FR" sz="1000" b="0" i="0" u="none" strike="noStrike" cap="none" normalizeH="0" baseline="0" err="1">
                <a:ln>
                  <a:noFill/>
                </a:ln>
                <a:solidFill>
                  <a:srgbClr val="808080"/>
                </a:solidFill>
                <a:effectLst/>
                <a:latin typeface="JetBrains Mono"/>
              </a:rPr>
              <a:t>lines</a:t>
            </a:r>
            <a:r>
              <a:rPr kumimoji="0" lang="fr-FR" altLang="fr-FR" sz="1000" b="0" i="0" u="none" strike="noStrike" cap="none" normalizeH="0" baseline="0">
                <a:ln>
                  <a:noFill/>
                </a:ln>
                <a:solidFill>
                  <a:srgbClr val="808080"/>
                </a:solidFill>
                <a:effectLst/>
                <a:latin typeface="JetBrains Mono"/>
              </a:rPr>
              <a:t> affects </a:t>
            </a:r>
            <a:r>
              <a:rPr kumimoji="0" lang="fr-FR" altLang="fr-FR" sz="1000" b="0" i="0" u="none" strike="noStrike" cap="none" normalizeH="0" baseline="0" err="1">
                <a:ln>
                  <a:noFill/>
                </a:ln>
                <a:solidFill>
                  <a:srgbClr val="808080"/>
                </a:solidFill>
                <a:effectLst/>
                <a:latin typeface="JetBrains Mono"/>
              </a:rPr>
              <a:t>both</a:t>
            </a:r>
            <a:r>
              <a:rPr kumimoji="0" lang="fr-FR" altLang="fr-FR" sz="1000" b="0" i="0" u="none" strike="noStrike" cap="none" normalizeH="0" baseline="0">
                <a:ln>
                  <a:noFill/>
                </a:ln>
                <a:solidFill>
                  <a:srgbClr val="808080"/>
                </a:solidFill>
                <a:effectLst/>
                <a:latin typeface="JetBrains Mono"/>
              </a:rPr>
              <a:t> </a:t>
            </a:r>
            <a:r>
              <a:rPr kumimoji="0" lang="fr-FR" altLang="fr-FR" sz="1000" b="0" i="0" u="none" strike="noStrike" cap="none" normalizeH="0" baseline="0" err="1">
                <a:ln>
                  <a:noFill/>
                </a:ln>
                <a:solidFill>
                  <a:srgbClr val="808080"/>
                </a:solidFill>
                <a:effectLst/>
                <a:latin typeface="JetBrains Mono"/>
              </a:rPr>
              <a:t>objects</a:t>
            </a:r>
            <a:br>
              <a:rPr kumimoji="0" lang="fr-FR" altLang="fr-FR" sz="1000" b="0" i="0" u="none" strike="noStrike" cap="none" normalizeH="0" baseline="0">
                <a:ln>
                  <a:noFill/>
                </a:ln>
                <a:solidFill>
                  <a:srgbClr val="808080"/>
                </a:solidFill>
                <a:effectLst/>
                <a:latin typeface="JetBrains Mono"/>
              </a:rPr>
            </a:br>
            <a:br>
              <a:rPr kumimoji="0" lang="fr-FR" altLang="fr-FR" sz="1000" b="0" i="0" u="none" strike="noStrike" cap="none" normalizeH="0" baseline="0">
                <a:ln>
                  <a:noFill/>
                </a:ln>
                <a:solidFill>
                  <a:srgbClr val="808080"/>
                </a:solidFill>
                <a:effectLst/>
                <a:latin typeface="JetBrains Mono"/>
              </a:rPr>
            </a:br>
            <a:r>
              <a:rPr kumimoji="0" lang="fr-FR" altLang="fr-FR" sz="1000" b="0" i="0" u="none" strike="noStrike" cap="none" normalizeH="0" baseline="0">
                <a:ln>
                  <a:noFill/>
                </a:ln>
                <a:solidFill>
                  <a:srgbClr val="CC7832"/>
                </a:solidFill>
                <a:effectLst/>
                <a:latin typeface="JetBrains Mono"/>
              </a:rPr>
              <a:t>const </a:t>
            </a:r>
            <a:r>
              <a:rPr kumimoji="0" lang="fr-FR" altLang="fr-FR" sz="1000" b="0" i="0" u="none" strike="noStrike" cap="none" normalizeH="0" baseline="0" err="1">
                <a:ln>
                  <a:noFill/>
                </a:ln>
                <a:solidFill>
                  <a:srgbClr val="A9B7C6"/>
                </a:solidFill>
                <a:effectLst/>
                <a:latin typeface="JetBrains Mono"/>
              </a:rPr>
              <a:t>person</a:t>
            </a:r>
            <a:r>
              <a:rPr kumimoji="0" lang="fr-FR" altLang="fr-FR" sz="1000" b="0" i="0" u="none" strike="noStrike" cap="none" normalizeH="0" baseline="0">
                <a:ln>
                  <a:noFill/>
                </a:ln>
                <a:solidFill>
                  <a:srgbClr val="A9B7C6"/>
                </a:solidFill>
                <a:effectLst/>
                <a:latin typeface="JetBrains Mono"/>
              </a:rPr>
              <a:t> = {</a:t>
            </a:r>
            <a:br>
              <a:rPr kumimoji="0" lang="fr-FR" altLang="fr-FR" sz="1000" b="0" i="0" u="none" strike="noStrike" cap="none" normalizeH="0" baseline="0">
                <a:ln>
                  <a:noFill/>
                </a:ln>
                <a:solidFill>
                  <a:srgbClr val="A9B7C6"/>
                </a:solidFill>
                <a:effectLst/>
                <a:latin typeface="JetBrains Mono"/>
              </a:rPr>
            </a:br>
            <a:r>
              <a:rPr kumimoji="0" lang="fr-FR" altLang="fr-FR" sz="1000" b="0" i="0" u="none" strike="noStrike" cap="none" normalizeH="0" baseline="0">
                <a:ln>
                  <a:noFill/>
                </a:ln>
                <a:solidFill>
                  <a:srgbClr val="A9B7C6"/>
                </a:solidFill>
                <a:effectLst/>
                <a:latin typeface="JetBrains Mono"/>
              </a:rPr>
              <a:t>  </a:t>
            </a:r>
            <a:r>
              <a:rPr kumimoji="0" lang="fr-FR" altLang="fr-FR" sz="1000" b="0" i="0" u="none" strike="noStrike" cap="none" normalizeH="0" baseline="0" err="1">
                <a:ln>
                  <a:noFill/>
                </a:ln>
                <a:solidFill>
                  <a:srgbClr val="9876AA"/>
                </a:solidFill>
                <a:effectLst/>
                <a:latin typeface="JetBrains Mono"/>
              </a:rPr>
              <a:t>name</a:t>
            </a:r>
            <a:r>
              <a:rPr kumimoji="0" lang="fr-FR" altLang="fr-FR" sz="1000" b="0" i="0" u="none" strike="noStrike" cap="none" normalizeH="0" baseline="0">
                <a:ln>
                  <a:noFill/>
                </a:ln>
                <a:solidFill>
                  <a:srgbClr val="A9B7C6"/>
                </a:solidFill>
                <a:effectLst/>
                <a:latin typeface="JetBrains Mono"/>
              </a:rPr>
              <a:t>:</a:t>
            </a:r>
            <a:r>
              <a:rPr kumimoji="0" lang="fr-FR" altLang="fr-FR" sz="1000" b="0" i="0" u="none" strike="noStrike" cap="none" normalizeH="0" baseline="0">
                <a:ln>
                  <a:noFill/>
                </a:ln>
                <a:solidFill>
                  <a:srgbClr val="6A8759"/>
                </a:solidFill>
                <a:effectLst/>
                <a:latin typeface="JetBrains Mono"/>
              </a:rPr>
              <a:t>'John'</a:t>
            </a:r>
            <a:r>
              <a:rPr kumimoji="0" lang="fr-FR" altLang="fr-FR" sz="1000" b="0" i="0" u="none" strike="noStrike" cap="none" normalizeH="0" baseline="0">
                <a:ln>
                  <a:noFill/>
                </a:ln>
                <a:solidFill>
                  <a:srgbClr val="CC7832"/>
                </a:solidFill>
                <a:effectLst/>
                <a:latin typeface="JetBrains Mono"/>
              </a:rPr>
              <a:t>,</a:t>
            </a:r>
            <a:br>
              <a:rPr kumimoji="0" lang="fr-FR" altLang="fr-FR" sz="1000" b="0" i="0" u="none" strike="noStrike" cap="none" normalizeH="0" baseline="0">
                <a:ln>
                  <a:noFill/>
                </a:ln>
                <a:solidFill>
                  <a:srgbClr val="CC7832"/>
                </a:solidFill>
                <a:effectLst/>
                <a:latin typeface="JetBrains Mono"/>
              </a:rPr>
            </a:br>
            <a:r>
              <a:rPr kumimoji="0" lang="fr-FR" altLang="fr-FR" sz="1000" b="0" i="0" u="none" strike="noStrike" cap="none" normalizeH="0" baseline="0">
                <a:ln>
                  <a:noFill/>
                </a:ln>
                <a:solidFill>
                  <a:srgbClr val="CC7832"/>
                </a:solidFill>
                <a:effectLst/>
                <a:latin typeface="JetBrains Mono"/>
              </a:rPr>
              <a:t>  </a:t>
            </a:r>
            <a:r>
              <a:rPr kumimoji="0" lang="fr-FR" altLang="fr-FR" sz="1000" b="0" i="0" u="none" strike="noStrike" cap="none" normalizeH="0" baseline="0" err="1">
                <a:ln>
                  <a:noFill/>
                </a:ln>
                <a:solidFill>
                  <a:srgbClr val="9876AA"/>
                </a:solidFill>
                <a:effectLst/>
                <a:latin typeface="JetBrains Mono"/>
              </a:rPr>
              <a:t>lastName</a:t>
            </a:r>
            <a:r>
              <a:rPr kumimoji="0" lang="fr-FR" altLang="fr-FR" sz="1000" b="0" i="0" u="none" strike="noStrike" cap="none" normalizeH="0" baseline="0">
                <a:ln>
                  <a:noFill/>
                </a:ln>
                <a:solidFill>
                  <a:srgbClr val="A9B7C6"/>
                </a:solidFill>
                <a:effectLst/>
                <a:latin typeface="JetBrains Mono"/>
              </a:rPr>
              <a:t>:</a:t>
            </a:r>
            <a:r>
              <a:rPr kumimoji="0" lang="fr-FR" altLang="fr-FR" sz="1000" b="0" i="0" u="none" strike="noStrike" cap="none" normalizeH="0" baseline="0">
                <a:ln>
                  <a:noFill/>
                </a:ln>
                <a:solidFill>
                  <a:srgbClr val="6A8759"/>
                </a:solidFill>
                <a:effectLst/>
                <a:latin typeface="JetBrains Mono"/>
              </a:rPr>
              <a:t>'Smith'</a:t>
            </a:r>
            <a:r>
              <a:rPr kumimoji="0" lang="fr-FR" altLang="fr-FR" sz="1000" b="0" i="0" u="none" strike="noStrike" cap="none" normalizeH="0" baseline="0">
                <a:ln>
                  <a:noFill/>
                </a:ln>
                <a:solidFill>
                  <a:srgbClr val="CC7832"/>
                </a:solidFill>
                <a:effectLst/>
                <a:latin typeface="JetBrains Mono"/>
              </a:rPr>
              <a:t>,</a:t>
            </a:r>
            <a:br>
              <a:rPr kumimoji="0" lang="fr-FR" altLang="fr-FR" sz="1000" b="0" i="0" u="none" strike="noStrike" cap="none" normalizeH="0" baseline="0">
                <a:ln>
                  <a:noFill/>
                </a:ln>
                <a:solidFill>
                  <a:srgbClr val="CC7832"/>
                </a:solidFill>
                <a:effectLst/>
                <a:latin typeface="JetBrains Mono"/>
              </a:rPr>
            </a:br>
            <a:r>
              <a:rPr kumimoji="0" lang="fr-FR" altLang="fr-FR" sz="1000" b="0" i="0" u="none" strike="noStrike" cap="none" normalizeH="0" baseline="0">
                <a:ln>
                  <a:noFill/>
                </a:ln>
                <a:solidFill>
                  <a:srgbClr val="CC7832"/>
                </a:solidFill>
                <a:effectLst/>
                <a:latin typeface="JetBrains Mono"/>
              </a:rPr>
              <a:t>  </a:t>
            </a:r>
            <a:r>
              <a:rPr kumimoji="0" lang="fr-FR" altLang="fr-FR" sz="1000" b="0" i="0" u="none" strike="noStrike" cap="none" normalizeH="0" baseline="0">
                <a:ln>
                  <a:noFill/>
                </a:ln>
                <a:solidFill>
                  <a:srgbClr val="9876AA"/>
                </a:solidFill>
                <a:effectLst/>
                <a:latin typeface="JetBrains Mono"/>
              </a:rPr>
              <a:t>age</a:t>
            </a:r>
            <a:r>
              <a:rPr kumimoji="0" lang="fr-FR" altLang="fr-FR" sz="1000" b="0" i="0" u="none" strike="noStrike" cap="none" normalizeH="0" baseline="0">
                <a:ln>
                  <a:noFill/>
                </a:ln>
                <a:solidFill>
                  <a:srgbClr val="A9B7C6"/>
                </a:solidFill>
                <a:effectLst/>
                <a:latin typeface="JetBrains Mono"/>
              </a:rPr>
              <a:t>:</a:t>
            </a:r>
            <a:r>
              <a:rPr kumimoji="0" lang="fr-FR" altLang="fr-FR" sz="1000" b="0" i="0" u="none" strike="noStrike" cap="none" normalizeH="0" baseline="0">
                <a:ln>
                  <a:noFill/>
                </a:ln>
                <a:solidFill>
                  <a:srgbClr val="6897BB"/>
                </a:solidFill>
                <a:effectLst/>
                <a:latin typeface="JetBrains Mono"/>
              </a:rPr>
              <a:t>50</a:t>
            </a:r>
            <a:r>
              <a:rPr kumimoji="0" lang="fr-FR" altLang="fr-FR" sz="1000" b="0" i="0" u="none" strike="noStrike" cap="none" normalizeH="0" baseline="0">
                <a:ln>
                  <a:noFill/>
                </a:ln>
                <a:solidFill>
                  <a:srgbClr val="CC7832"/>
                </a:solidFill>
                <a:effectLst/>
                <a:latin typeface="JetBrains Mono"/>
              </a:rPr>
              <a:t>,</a:t>
            </a:r>
            <a:br>
              <a:rPr kumimoji="0" lang="fr-FR" altLang="fr-FR" sz="1000" b="0" i="0" u="none" strike="noStrike" cap="none" normalizeH="0" baseline="0">
                <a:ln>
                  <a:noFill/>
                </a:ln>
                <a:solidFill>
                  <a:srgbClr val="CC7832"/>
                </a:solidFill>
                <a:effectLst/>
                <a:latin typeface="JetBrains Mono"/>
              </a:rPr>
            </a:br>
            <a:r>
              <a:rPr kumimoji="0" lang="fr-FR" altLang="fr-FR" sz="1000" b="0" i="0" u="none" strike="noStrike" cap="none" normalizeH="0" baseline="0">
                <a:ln>
                  <a:noFill/>
                </a:ln>
                <a:solidFill>
                  <a:srgbClr val="A9B7C6"/>
                </a:solidFill>
                <a:effectLst/>
                <a:latin typeface="JetBrains Mono"/>
              </a:rPr>
              <a:t>}</a:t>
            </a:r>
            <a:r>
              <a:rPr kumimoji="0" lang="fr-FR" altLang="fr-FR" sz="1000" b="0" i="0" u="none" strike="noStrike" cap="none" normalizeH="0" baseline="0">
                <a:ln>
                  <a:noFill/>
                </a:ln>
                <a:solidFill>
                  <a:srgbClr val="CC7832"/>
                </a:solidFill>
                <a:effectLst/>
                <a:latin typeface="JetBrains Mono"/>
              </a:rPr>
              <a:t>;</a:t>
            </a:r>
            <a:br>
              <a:rPr kumimoji="0" lang="fr-FR" altLang="fr-FR" sz="1000" b="0" i="0" u="none" strike="noStrike" cap="none" normalizeH="0" baseline="0">
                <a:ln>
                  <a:noFill/>
                </a:ln>
                <a:solidFill>
                  <a:srgbClr val="CC7832"/>
                </a:solidFill>
                <a:effectLst/>
                <a:latin typeface="JetBrains Mono"/>
              </a:rPr>
            </a:br>
            <a:br>
              <a:rPr kumimoji="0" lang="fr-FR" altLang="fr-FR" sz="1000" b="0" i="0" u="none" strike="noStrike" cap="none" normalizeH="0" baseline="0">
                <a:ln>
                  <a:noFill/>
                </a:ln>
                <a:solidFill>
                  <a:srgbClr val="CC7832"/>
                </a:solidFill>
                <a:effectLst/>
                <a:latin typeface="JetBrains Mono"/>
              </a:rPr>
            </a:br>
            <a:r>
              <a:rPr kumimoji="0" lang="fr-FR" altLang="fr-FR" sz="1000" b="0" i="0" u="none" strike="noStrike" cap="none" normalizeH="0" baseline="0">
                <a:ln>
                  <a:noFill/>
                </a:ln>
                <a:solidFill>
                  <a:srgbClr val="CC7832"/>
                </a:solidFill>
                <a:effectLst/>
                <a:latin typeface="JetBrains Mono"/>
              </a:rPr>
              <a:t>const </a:t>
            </a:r>
            <a:r>
              <a:rPr kumimoji="0" lang="fr-FR" altLang="fr-FR" sz="1000" b="0" i="0" u="none" strike="noStrike" cap="none" normalizeH="0" baseline="0" err="1">
                <a:ln>
                  <a:noFill/>
                </a:ln>
                <a:solidFill>
                  <a:srgbClr val="A9B7C6"/>
                </a:solidFill>
                <a:effectLst/>
                <a:latin typeface="JetBrains Mono"/>
              </a:rPr>
              <a:t>newPerson</a:t>
            </a:r>
            <a:r>
              <a:rPr kumimoji="0" lang="fr-FR" altLang="fr-FR" sz="1000" b="0" i="0" u="none" strike="noStrike" cap="none" normalizeH="0" baseline="0">
                <a:ln>
                  <a:noFill/>
                </a:ln>
                <a:solidFill>
                  <a:srgbClr val="A9B7C6"/>
                </a:solidFill>
                <a:effectLst/>
                <a:latin typeface="JetBrains Mono"/>
              </a:rPr>
              <a:t> = {</a:t>
            </a:r>
            <a:br>
              <a:rPr kumimoji="0" lang="fr-FR" altLang="fr-FR" sz="1000" b="0" i="0" u="none" strike="noStrike" cap="none" normalizeH="0" baseline="0">
                <a:ln>
                  <a:noFill/>
                </a:ln>
                <a:solidFill>
                  <a:srgbClr val="A9B7C6"/>
                </a:solidFill>
                <a:effectLst/>
                <a:latin typeface="JetBrains Mono"/>
              </a:rPr>
            </a:br>
            <a:r>
              <a:rPr kumimoji="0" lang="fr-FR" altLang="fr-FR" sz="1000" b="0" i="0" u="none" strike="noStrike" cap="none" normalizeH="0" baseline="0">
                <a:ln>
                  <a:noFill/>
                </a:ln>
                <a:solidFill>
                  <a:srgbClr val="A9B7C6"/>
                </a:solidFill>
                <a:effectLst/>
                <a:latin typeface="JetBrains Mono"/>
              </a:rPr>
              <a:t>  </a:t>
            </a:r>
            <a:r>
              <a:rPr kumimoji="0" lang="fr-FR" altLang="fr-FR" sz="1000" b="0" i="0" u="none" strike="noStrike" cap="none" normalizeH="0" baseline="0" err="1">
                <a:ln>
                  <a:noFill/>
                </a:ln>
                <a:solidFill>
                  <a:srgbClr val="9876AA"/>
                </a:solidFill>
                <a:effectLst/>
                <a:latin typeface="JetBrains Mono"/>
              </a:rPr>
              <a:t>name</a:t>
            </a:r>
            <a:r>
              <a:rPr kumimoji="0" lang="fr-FR" altLang="fr-FR" sz="1000" b="0" i="0" u="none" strike="noStrike" cap="none" normalizeH="0" baseline="0">
                <a:ln>
                  <a:noFill/>
                </a:ln>
                <a:solidFill>
                  <a:srgbClr val="A9B7C6"/>
                </a:solidFill>
                <a:effectLst/>
                <a:latin typeface="JetBrains Mono"/>
              </a:rPr>
              <a:t>:</a:t>
            </a:r>
            <a:r>
              <a:rPr kumimoji="0" lang="fr-FR" altLang="fr-FR" sz="1000" b="0" i="0" u="none" strike="noStrike" cap="none" normalizeH="0" baseline="0">
                <a:ln>
                  <a:noFill/>
                </a:ln>
                <a:solidFill>
                  <a:srgbClr val="6A8759"/>
                </a:solidFill>
                <a:effectLst/>
                <a:latin typeface="JetBrains Mono"/>
              </a:rPr>
              <a:t>'John'</a:t>
            </a:r>
            <a:r>
              <a:rPr kumimoji="0" lang="fr-FR" altLang="fr-FR" sz="1000" b="0" i="0" u="none" strike="noStrike" cap="none" normalizeH="0" baseline="0">
                <a:ln>
                  <a:noFill/>
                </a:ln>
                <a:solidFill>
                  <a:srgbClr val="CC7832"/>
                </a:solidFill>
                <a:effectLst/>
                <a:latin typeface="JetBrains Mono"/>
              </a:rPr>
              <a:t>,</a:t>
            </a:r>
            <a:br>
              <a:rPr kumimoji="0" lang="fr-FR" altLang="fr-FR" sz="1000" b="0" i="0" u="none" strike="noStrike" cap="none" normalizeH="0" baseline="0">
                <a:ln>
                  <a:noFill/>
                </a:ln>
                <a:solidFill>
                  <a:srgbClr val="CC7832"/>
                </a:solidFill>
                <a:effectLst/>
                <a:latin typeface="JetBrains Mono"/>
              </a:rPr>
            </a:br>
            <a:r>
              <a:rPr kumimoji="0" lang="fr-FR" altLang="fr-FR" sz="1000" b="0" i="0" u="none" strike="noStrike" cap="none" normalizeH="0" baseline="0">
                <a:ln>
                  <a:noFill/>
                </a:ln>
                <a:solidFill>
                  <a:srgbClr val="CC7832"/>
                </a:solidFill>
                <a:effectLst/>
                <a:latin typeface="JetBrains Mono"/>
              </a:rPr>
              <a:t>  </a:t>
            </a:r>
            <a:r>
              <a:rPr kumimoji="0" lang="fr-FR" altLang="fr-FR" sz="1000" b="0" i="0" u="none" strike="noStrike" cap="none" normalizeH="0" baseline="0" err="1">
                <a:ln>
                  <a:noFill/>
                </a:ln>
                <a:solidFill>
                  <a:srgbClr val="9876AA"/>
                </a:solidFill>
                <a:effectLst/>
                <a:latin typeface="JetBrains Mono"/>
              </a:rPr>
              <a:t>lastName</a:t>
            </a:r>
            <a:r>
              <a:rPr kumimoji="0" lang="fr-FR" altLang="fr-FR" sz="1000" b="0" i="0" u="none" strike="noStrike" cap="none" normalizeH="0" baseline="0">
                <a:ln>
                  <a:noFill/>
                </a:ln>
                <a:solidFill>
                  <a:srgbClr val="A9B7C6"/>
                </a:solidFill>
                <a:effectLst/>
                <a:latin typeface="JetBrains Mono"/>
              </a:rPr>
              <a:t>:</a:t>
            </a:r>
            <a:r>
              <a:rPr kumimoji="0" lang="fr-FR" altLang="fr-FR" sz="1000" b="0" i="0" u="none" strike="noStrike" cap="none" normalizeH="0" baseline="0">
                <a:ln>
                  <a:noFill/>
                </a:ln>
                <a:solidFill>
                  <a:srgbClr val="6A8759"/>
                </a:solidFill>
                <a:effectLst/>
                <a:latin typeface="JetBrains Mono"/>
              </a:rPr>
              <a:t>'Smith'</a:t>
            </a:r>
            <a:r>
              <a:rPr kumimoji="0" lang="fr-FR" altLang="fr-FR" sz="1000" b="0" i="0" u="none" strike="noStrike" cap="none" normalizeH="0" baseline="0">
                <a:ln>
                  <a:noFill/>
                </a:ln>
                <a:solidFill>
                  <a:srgbClr val="CC7832"/>
                </a:solidFill>
                <a:effectLst/>
                <a:latin typeface="JetBrains Mono"/>
              </a:rPr>
              <a:t>,</a:t>
            </a:r>
            <a:br>
              <a:rPr kumimoji="0" lang="fr-FR" altLang="fr-FR" sz="1000" b="0" i="0" u="none" strike="noStrike" cap="none" normalizeH="0" baseline="0">
                <a:ln>
                  <a:noFill/>
                </a:ln>
                <a:solidFill>
                  <a:srgbClr val="CC7832"/>
                </a:solidFill>
                <a:effectLst/>
                <a:latin typeface="JetBrains Mono"/>
              </a:rPr>
            </a:br>
            <a:r>
              <a:rPr kumimoji="0" lang="fr-FR" altLang="fr-FR" sz="1000" b="0" i="0" u="none" strike="noStrike" cap="none" normalizeH="0" baseline="0">
                <a:ln>
                  <a:noFill/>
                </a:ln>
                <a:solidFill>
                  <a:srgbClr val="CC7832"/>
                </a:solidFill>
                <a:effectLst/>
                <a:latin typeface="JetBrains Mono"/>
              </a:rPr>
              <a:t>  </a:t>
            </a:r>
            <a:r>
              <a:rPr kumimoji="0" lang="fr-FR" altLang="fr-FR" sz="1000" b="0" i="0" u="none" strike="noStrike" cap="none" normalizeH="0" baseline="0">
                <a:ln>
                  <a:noFill/>
                </a:ln>
                <a:solidFill>
                  <a:srgbClr val="9876AA"/>
                </a:solidFill>
                <a:effectLst/>
                <a:latin typeface="JetBrains Mono"/>
              </a:rPr>
              <a:t>age</a:t>
            </a:r>
            <a:r>
              <a:rPr kumimoji="0" lang="fr-FR" altLang="fr-FR" sz="1000" b="0" i="0" u="none" strike="noStrike" cap="none" normalizeH="0" baseline="0">
                <a:ln>
                  <a:noFill/>
                </a:ln>
                <a:solidFill>
                  <a:srgbClr val="A9B7C6"/>
                </a:solidFill>
                <a:effectLst/>
                <a:latin typeface="JetBrains Mono"/>
              </a:rPr>
              <a:t>:</a:t>
            </a:r>
            <a:r>
              <a:rPr kumimoji="0" lang="fr-FR" altLang="fr-FR" sz="1000" b="0" i="0" u="none" strike="noStrike" cap="none" normalizeH="0" baseline="0">
                <a:ln>
                  <a:noFill/>
                </a:ln>
                <a:solidFill>
                  <a:srgbClr val="6897BB"/>
                </a:solidFill>
                <a:effectLst/>
                <a:latin typeface="JetBrains Mono"/>
              </a:rPr>
              <a:t>50</a:t>
            </a:r>
            <a:r>
              <a:rPr kumimoji="0" lang="fr-FR" altLang="fr-FR" sz="1000" b="0" i="0" u="none" strike="noStrike" cap="none" normalizeH="0" baseline="0">
                <a:ln>
                  <a:noFill/>
                </a:ln>
                <a:solidFill>
                  <a:srgbClr val="CC7832"/>
                </a:solidFill>
                <a:effectLst/>
                <a:latin typeface="JetBrains Mono"/>
              </a:rPr>
              <a:t>,</a:t>
            </a:r>
            <a:br>
              <a:rPr kumimoji="0" lang="fr-FR" altLang="fr-FR" sz="1000" b="0" i="0" u="none" strike="noStrike" cap="none" normalizeH="0" baseline="0">
                <a:ln>
                  <a:noFill/>
                </a:ln>
                <a:solidFill>
                  <a:srgbClr val="CC7832"/>
                </a:solidFill>
                <a:effectLst/>
                <a:latin typeface="JetBrains Mono"/>
              </a:rPr>
            </a:br>
            <a:r>
              <a:rPr kumimoji="0" lang="fr-FR" altLang="fr-FR" sz="1000" b="0" i="0" u="none" strike="noStrike" cap="none" normalizeH="0" baseline="0">
                <a:ln>
                  <a:noFill/>
                </a:ln>
                <a:solidFill>
                  <a:srgbClr val="A9B7C6"/>
                </a:solidFill>
                <a:effectLst/>
                <a:latin typeface="JetBrains Mono"/>
              </a:rPr>
              <a:t>}</a:t>
            </a:r>
            <a:r>
              <a:rPr kumimoji="0" lang="fr-FR" altLang="fr-FR" sz="1000" b="0" i="0" u="none" strike="noStrike" cap="none" normalizeH="0" baseline="0">
                <a:ln>
                  <a:noFill/>
                </a:ln>
                <a:solidFill>
                  <a:srgbClr val="CC7832"/>
                </a:solidFill>
                <a:effectLst/>
                <a:latin typeface="JetBrains Mono"/>
              </a:rPr>
              <a:t>;</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24" name="Rectangle 23">
            <a:extLst>
              <a:ext uri="{FF2B5EF4-FFF2-40B4-BE49-F238E27FC236}">
                <a16:creationId xmlns:a16="http://schemas.microsoft.com/office/drawing/2014/main" id="{08AF1115-79D5-4280-A711-4C15D336C000}"/>
              </a:ext>
            </a:extLst>
          </p:cNvPr>
          <p:cNvSpPr/>
          <p:nvPr/>
        </p:nvSpPr>
        <p:spPr>
          <a:xfrm>
            <a:off x="298396" y="4526800"/>
            <a:ext cx="5617028" cy="381819"/>
          </a:xfrm>
          <a:prstGeom prst="rect">
            <a:avLst/>
          </a:prstGeom>
          <a:noFill/>
          <a:ln w="28575">
            <a:solidFill>
              <a:srgbClr val="EE267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34758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A3D4EF25-8C2A-4D0F-B847-2A750436816B}"/>
              </a:ext>
            </a:extLst>
          </p:cNvPr>
          <p:cNvSpPr>
            <a:spLocks noGrp="1"/>
          </p:cNvSpPr>
          <p:nvPr>
            <p:ph type="title"/>
          </p:nvPr>
        </p:nvSpPr>
        <p:spPr/>
        <p:txBody>
          <a:bodyPr anchor="ctr"/>
          <a:lstStyle/>
          <a:p>
            <a:r>
              <a:rPr lang="fr-FR" err="1"/>
              <a:t>filter</a:t>
            </a:r>
            <a:endParaRPr lang="en-US"/>
          </a:p>
        </p:txBody>
      </p:sp>
      <p:pic>
        <p:nvPicPr>
          <p:cNvPr id="16" name="Picture 4" descr="Higher-order function">
            <a:extLst>
              <a:ext uri="{FF2B5EF4-FFF2-40B4-BE49-F238E27FC236}">
                <a16:creationId xmlns:a16="http://schemas.microsoft.com/office/drawing/2014/main" id="{CDD57F13-037F-4B81-9D68-FD814740CAD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75894" y="3164905"/>
            <a:ext cx="5131653" cy="193719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filter function">
            <a:extLst>
              <a:ext uri="{FF2B5EF4-FFF2-40B4-BE49-F238E27FC236}">
                <a16:creationId xmlns:a16="http://schemas.microsoft.com/office/drawing/2014/main" id="{A2CCEB92-360F-4BCF-A6E0-5950BB1C889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65328" y="3135460"/>
            <a:ext cx="5118182" cy="199609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4CE7EBEA-8280-469B-A73C-0BF452246C2B}"/>
              </a:ext>
            </a:extLst>
          </p:cNvPr>
          <p:cNvSpPr/>
          <p:nvPr/>
        </p:nvSpPr>
        <p:spPr>
          <a:xfrm>
            <a:off x="1691961" y="4632316"/>
            <a:ext cx="970384" cy="453797"/>
          </a:xfrm>
          <a:prstGeom prst="rect">
            <a:avLst/>
          </a:prstGeom>
          <a:noFill/>
          <a:ln>
            <a:solidFill>
              <a:srgbClr val="EE2676"/>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a:extLst>
              <a:ext uri="{FF2B5EF4-FFF2-40B4-BE49-F238E27FC236}">
                <a16:creationId xmlns:a16="http://schemas.microsoft.com/office/drawing/2014/main" id="{822D796E-7EF0-46EF-B4BD-8D28B53B8FF1}"/>
              </a:ext>
            </a:extLst>
          </p:cNvPr>
          <p:cNvSpPr/>
          <p:nvPr/>
        </p:nvSpPr>
        <p:spPr>
          <a:xfrm>
            <a:off x="7988400" y="4686214"/>
            <a:ext cx="563569" cy="453797"/>
          </a:xfrm>
          <a:prstGeom prst="rect">
            <a:avLst/>
          </a:prstGeom>
          <a:noFill/>
          <a:ln>
            <a:solidFill>
              <a:srgbClr val="EE2676"/>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1" name="Connecteur : en angle 20">
            <a:extLst>
              <a:ext uri="{FF2B5EF4-FFF2-40B4-BE49-F238E27FC236}">
                <a16:creationId xmlns:a16="http://schemas.microsoft.com/office/drawing/2014/main" id="{9D2DFAFC-B1B9-4C05-B038-19DC5D1A6871}"/>
              </a:ext>
            </a:extLst>
          </p:cNvPr>
          <p:cNvCxnSpPr/>
          <p:nvPr/>
        </p:nvCxnSpPr>
        <p:spPr>
          <a:xfrm>
            <a:off x="2580378" y="5089937"/>
            <a:ext cx="5689807" cy="50074"/>
          </a:xfrm>
          <a:prstGeom prst="bentConnector4">
            <a:avLst>
              <a:gd name="adj1" fmla="val 76"/>
              <a:gd name="adj2" fmla="val 1582618"/>
            </a:avLst>
          </a:prstGeom>
          <a:ln>
            <a:solidFill>
              <a:srgbClr val="EE2676"/>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3127119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68" name="Rectangle 31767">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770" name="Rectangle 31769">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1772" name="Rectangle 31771">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1774" name="Rectangle 31773">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776" name="Rectangle 31775">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78" name="Rectangle 31777">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C33C1174-55E8-4D97-82E3-A5E672519FAC}"/>
              </a:ext>
            </a:extLst>
          </p:cNvPr>
          <p:cNvSpPr>
            <a:spLocks noGrp="1"/>
          </p:cNvSpPr>
          <p:nvPr>
            <p:ph type="title"/>
          </p:nvPr>
        </p:nvSpPr>
        <p:spPr>
          <a:xfrm>
            <a:off x="8109235" y="863695"/>
            <a:ext cx="3511233" cy="3779995"/>
          </a:xfrm>
        </p:spPr>
        <p:txBody>
          <a:bodyPr vert="horz" lIns="91440" tIns="45720" rIns="91440" bIns="45720" rtlCol="0" anchor="ctr">
            <a:normAutofit/>
          </a:bodyPr>
          <a:lstStyle/>
          <a:p>
            <a:r>
              <a:rPr lang="en-US" sz="3600">
                <a:solidFill>
                  <a:schemeClr val="tx1"/>
                </a:solidFill>
              </a:rPr>
              <a:t>Filter</a:t>
            </a:r>
          </a:p>
        </p:txBody>
      </p:sp>
      <p:sp>
        <p:nvSpPr>
          <p:cNvPr id="31780" name="Rectangle 31779">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11266" name="Picture 2" descr="Filter Animated">
            <a:extLst>
              <a:ext uri="{FF2B5EF4-FFF2-40B4-BE49-F238E27FC236}">
                <a16:creationId xmlns:a16="http://schemas.microsoft.com/office/drawing/2014/main" id="{B86983E4-C1AF-4062-8CA5-81E3F7A63F6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643465" y="1816954"/>
            <a:ext cx="6253164" cy="3243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1723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239" name="Rectangle 6238">
            <a:extLst>
              <a:ext uri="{FF2B5EF4-FFF2-40B4-BE49-F238E27FC236}">
                <a16:creationId xmlns:a16="http://schemas.microsoft.com/office/drawing/2014/main" id="{1BB1D3B0-1E2E-48E2-ACCC-EE147A9A0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241" name="Rectangle 6240">
            <a:extLst>
              <a:ext uri="{FF2B5EF4-FFF2-40B4-BE49-F238E27FC236}">
                <a16:creationId xmlns:a16="http://schemas.microsoft.com/office/drawing/2014/main" id="{4BB8B191-5BC6-486A-8E6E-13B1C9EEE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6243" name="Rectangle 6242">
            <a:extLst>
              <a:ext uri="{FF2B5EF4-FFF2-40B4-BE49-F238E27FC236}">
                <a16:creationId xmlns:a16="http://schemas.microsoft.com/office/drawing/2014/main" id="{06E3DE27-4115-4B5D-A9DB-3C7CDC82B1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6245" name="Rectangle 6244">
            <a:extLst>
              <a:ext uri="{FF2B5EF4-FFF2-40B4-BE49-F238E27FC236}">
                <a16:creationId xmlns:a16="http://schemas.microsoft.com/office/drawing/2014/main" id="{AA5196B7-638B-4DC2-897C-9F49E9D46F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247" name="Rectangle 6246">
            <a:extLst>
              <a:ext uri="{FF2B5EF4-FFF2-40B4-BE49-F238E27FC236}">
                <a16:creationId xmlns:a16="http://schemas.microsoft.com/office/drawing/2014/main" id="{875485B9-8EE1-447A-9C08-F7D6B532A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249" name="Rectangle 6248">
            <a:extLst>
              <a:ext uri="{FF2B5EF4-FFF2-40B4-BE49-F238E27FC236}">
                <a16:creationId xmlns:a16="http://schemas.microsoft.com/office/drawing/2014/main" id="{B963707F-B98C-4143-AFCF-D6B56C975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4059" y="457200"/>
            <a:ext cx="5010912" cy="91440"/>
          </a:xfrm>
          <a:prstGeom prst="rect">
            <a:avLst/>
          </a:prstGeom>
          <a:ln>
            <a:noFill/>
          </a:ln>
          <a:effectLst/>
        </p:spPr>
        <p:style>
          <a:lnRef idx="1">
            <a:schemeClr val="accent1"/>
          </a:lnRef>
          <a:fillRef idx="3">
            <a:schemeClr val="accent1"/>
          </a:fillRef>
          <a:effectRef idx="2">
            <a:schemeClr val="accent1"/>
          </a:effectRef>
          <a:fontRef idx="minor">
            <a:schemeClr val="lt1"/>
          </a:fontRef>
        </p:style>
      </p:sp>
      <p:sp useBgFill="1">
        <p:nvSpPr>
          <p:cNvPr id="6251" name="Rectangle 6250">
            <a:extLst>
              <a:ext uri="{FF2B5EF4-FFF2-40B4-BE49-F238E27FC236}">
                <a16:creationId xmlns:a16="http://schemas.microsoft.com/office/drawing/2014/main" id="{88D2DFBB-460D-4ECB-BD76-509C99DAD6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5583" y="601197"/>
            <a:ext cx="5009388" cy="5789368"/>
          </a:xfrm>
          <a:prstGeom prst="rect">
            <a:avLst/>
          </a:prstGeom>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176570B4-C4D0-4989-83DD-6D6733DC2E97}"/>
              </a:ext>
            </a:extLst>
          </p:cNvPr>
          <p:cNvSpPr>
            <a:spLocks noGrp="1"/>
          </p:cNvSpPr>
          <p:nvPr>
            <p:ph type="title"/>
          </p:nvPr>
        </p:nvSpPr>
        <p:spPr>
          <a:xfrm>
            <a:off x="837126" y="1419225"/>
            <a:ext cx="4320227" cy="2395117"/>
          </a:xfrm>
        </p:spPr>
        <p:txBody>
          <a:bodyPr vert="horz" lIns="91440" tIns="45720" rIns="91440" bIns="45720" rtlCol="0" anchor="b">
            <a:normAutofit/>
          </a:bodyPr>
          <a:lstStyle/>
          <a:p>
            <a:r>
              <a:rPr lang="en-US" sz="4000">
                <a:solidFill>
                  <a:schemeClr val="tx2"/>
                </a:solidFill>
              </a:rPr>
              <a:t>ES6 main features</a:t>
            </a:r>
          </a:p>
        </p:txBody>
      </p:sp>
      <p:pic>
        <p:nvPicPr>
          <p:cNvPr id="6152" name="Picture 8" descr="ES6 Features that every front end developer should know | by Prasad  Sonawane | Medium">
            <a:extLst>
              <a:ext uri="{FF2B5EF4-FFF2-40B4-BE49-F238E27FC236}">
                <a16:creationId xmlns:a16="http://schemas.microsoft.com/office/drawing/2014/main" id="{AF2C32B2-3FD5-40B7-9889-1A3AB8F61DF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846514" y="219150"/>
            <a:ext cx="5710061" cy="26837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a:extLst>
              <a:ext uri="{FF2B5EF4-FFF2-40B4-BE49-F238E27FC236}">
                <a16:creationId xmlns:a16="http://schemas.microsoft.com/office/drawing/2014/main" id="{F4F47866-D8A4-41A0-9CE0-8B30D121E23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857179" y="3085765"/>
            <a:ext cx="5710060" cy="3426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007409"/>
      </p:ext>
    </p:extLst>
  </p:cSld>
  <p:clrMapOvr>
    <a:overrideClrMapping bg1="dk1" tx1="lt1" bg2="dk2" tx2="lt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56" name="Rectangle 31750">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758" name="Rectangle 31752">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1755" name="Rectangle 31754">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1757" name="Rectangle 31756">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759" name="Rectangle 31758">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61" name="Rectangle 31760">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C33C1174-55E8-4D97-82E3-A5E672519FAC}"/>
              </a:ext>
            </a:extLst>
          </p:cNvPr>
          <p:cNvSpPr>
            <a:spLocks noGrp="1"/>
          </p:cNvSpPr>
          <p:nvPr>
            <p:ph type="title"/>
          </p:nvPr>
        </p:nvSpPr>
        <p:spPr>
          <a:xfrm>
            <a:off x="8109235" y="863695"/>
            <a:ext cx="3511233" cy="3779995"/>
          </a:xfrm>
        </p:spPr>
        <p:txBody>
          <a:bodyPr vert="horz" lIns="91440" tIns="45720" rIns="91440" bIns="45720" rtlCol="0" anchor="ctr">
            <a:normAutofit/>
          </a:bodyPr>
          <a:lstStyle/>
          <a:p>
            <a:r>
              <a:rPr lang="en-US" sz="3600">
                <a:solidFill>
                  <a:schemeClr val="tx1"/>
                </a:solidFill>
              </a:rPr>
              <a:t>Filter</a:t>
            </a:r>
          </a:p>
        </p:txBody>
      </p:sp>
      <p:sp>
        <p:nvSpPr>
          <p:cNvPr id="31763" name="Rectangle 31762">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31746" name="Picture 2" descr="How JS filter works">
            <a:extLst>
              <a:ext uri="{FF2B5EF4-FFF2-40B4-BE49-F238E27FC236}">
                <a16:creationId xmlns:a16="http://schemas.microsoft.com/office/drawing/2014/main" id="{7661716F-E9B3-442B-97CF-98E9FA009B5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04748" y="647808"/>
            <a:ext cx="5330598" cy="5581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3153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3C1174-55E8-4D97-82E3-A5E672519FAC}"/>
              </a:ext>
            </a:extLst>
          </p:cNvPr>
          <p:cNvSpPr>
            <a:spLocks noGrp="1"/>
          </p:cNvSpPr>
          <p:nvPr>
            <p:ph type="title"/>
          </p:nvPr>
        </p:nvSpPr>
        <p:spPr/>
        <p:txBody>
          <a:bodyPr anchor="ctr"/>
          <a:lstStyle/>
          <a:p>
            <a:r>
              <a:rPr lang="fr-FR" err="1"/>
              <a:t>Filter</a:t>
            </a:r>
            <a:r>
              <a:rPr lang="fr-FR"/>
              <a:t> (</a:t>
            </a:r>
            <a:r>
              <a:rPr lang="fr-FR" err="1"/>
              <a:t>example</a:t>
            </a:r>
            <a:r>
              <a:rPr lang="fr-FR"/>
              <a:t>)</a:t>
            </a:r>
          </a:p>
        </p:txBody>
      </p:sp>
      <p:sp>
        <p:nvSpPr>
          <p:cNvPr id="4" name="Rectangle 2">
            <a:extLst>
              <a:ext uri="{FF2B5EF4-FFF2-40B4-BE49-F238E27FC236}">
                <a16:creationId xmlns:a16="http://schemas.microsoft.com/office/drawing/2014/main" id="{82F0D674-877A-4028-8A65-CA4E0E380939}"/>
              </a:ext>
            </a:extLst>
          </p:cNvPr>
          <p:cNvSpPr>
            <a:spLocks noChangeArrowheads="1"/>
          </p:cNvSpPr>
          <p:nvPr/>
        </p:nvSpPr>
        <p:spPr bwMode="auto">
          <a:xfrm>
            <a:off x="3014399" y="2644170"/>
            <a:ext cx="6152606" cy="156966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CC7832"/>
                </a:solidFill>
                <a:effectLst/>
                <a:latin typeface="JetBrains Mono"/>
              </a:rPr>
              <a:t>const </a:t>
            </a:r>
            <a:r>
              <a:rPr kumimoji="0" lang="fr-FR" altLang="fr-FR" sz="1600" b="0" i="0" u="none" strike="noStrike" cap="none" normalizeH="0" baseline="0">
                <a:ln>
                  <a:noFill/>
                </a:ln>
                <a:solidFill>
                  <a:srgbClr val="A9B7C6"/>
                </a:solidFill>
                <a:effectLst/>
                <a:latin typeface="JetBrains Mono"/>
              </a:rPr>
              <a:t>values = [</a:t>
            </a:r>
            <a:r>
              <a:rPr kumimoji="0" lang="fr-FR" altLang="fr-FR" sz="1600" b="0" i="0" u="none" strike="noStrike" cap="none" normalizeH="0" baseline="0">
                <a:ln>
                  <a:noFill/>
                </a:ln>
                <a:solidFill>
                  <a:srgbClr val="6897BB"/>
                </a:solidFill>
                <a:effectLst/>
                <a:latin typeface="JetBrains Mono"/>
              </a:rPr>
              <a:t>12</a:t>
            </a: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6A8759"/>
                </a:solidFill>
                <a:effectLst/>
                <a:latin typeface="JetBrains Mono"/>
              </a:rPr>
              <a:t>'Hi'</a:t>
            </a: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6897BB"/>
                </a:solidFill>
                <a:effectLst/>
                <a:latin typeface="JetBrains Mono"/>
              </a:rPr>
              <a:t>1</a:t>
            </a: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6A8759"/>
                </a:solidFill>
                <a:effectLst/>
                <a:latin typeface="JetBrains Mono"/>
              </a:rPr>
              <a:t>'Sun'</a:t>
            </a: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6A8759"/>
                </a:solidFill>
                <a:effectLst/>
                <a:latin typeface="JetBrains Mono"/>
              </a:rPr>
              <a:t>'Sky'</a:t>
            </a: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6897BB"/>
                </a:solidFill>
                <a:effectLst/>
                <a:latin typeface="JetBrains Mono"/>
              </a:rPr>
              <a:t>8</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CC7832"/>
                </a:solidFill>
                <a:effectLst/>
                <a:latin typeface="JetBrains Mono"/>
              </a:rPr>
              <a:t>const </a:t>
            </a:r>
            <a:r>
              <a:rPr kumimoji="0" lang="fr-FR" altLang="fr-FR" sz="1600" b="0" i="0" u="none" strike="noStrike" cap="none" normalizeH="0" baseline="0" err="1">
                <a:ln>
                  <a:noFill/>
                </a:ln>
                <a:solidFill>
                  <a:srgbClr val="A9B7C6"/>
                </a:solidFill>
                <a:effectLst/>
                <a:latin typeface="JetBrains Mono"/>
              </a:rPr>
              <a:t>valuesMatched</a:t>
            </a:r>
            <a:r>
              <a:rPr kumimoji="0" lang="fr-FR" altLang="fr-FR" sz="1600" b="0" i="0" u="none" strike="noStrike" cap="none" normalizeH="0" baseline="0">
                <a:ln>
                  <a:noFill/>
                </a:ln>
                <a:solidFill>
                  <a:srgbClr val="A9B7C6"/>
                </a:solidFill>
                <a:effectLst/>
                <a:latin typeface="JetBrains Mono"/>
              </a:rPr>
              <a:t> = </a:t>
            </a:r>
            <a:r>
              <a:rPr kumimoji="0" lang="fr-FR" altLang="fr-FR" sz="1600" b="0" i="0" u="none" strike="noStrike" cap="none" normalizeH="0" baseline="0" err="1">
                <a:ln>
                  <a:noFill/>
                </a:ln>
                <a:solidFill>
                  <a:srgbClr val="A9B7C6"/>
                </a:solidFill>
                <a:effectLst/>
                <a:latin typeface="JetBrains Mono"/>
              </a:rPr>
              <a:t>values.</a:t>
            </a:r>
            <a:r>
              <a:rPr kumimoji="0" lang="fr-FR" altLang="fr-FR" sz="1600" b="0" i="0" u="none" strike="noStrike" cap="none" normalizeH="0" baseline="0" err="1">
                <a:ln>
                  <a:noFill/>
                </a:ln>
                <a:solidFill>
                  <a:srgbClr val="FFC66D"/>
                </a:solidFill>
                <a:effectLst/>
                <a:latin typeface="JetBrains Mono"/>
              </a:rPr>
              <a:t>filter</a:t>
            </a:r>
            <a:r>
              <a:rPr kumimoji="0" lang="fr-FR" altLang="fr-FR" sz="1600" b="0" i="0" u="none" strike="noStrike" cap="none" normalizeH="0" baseline="0">
                <a:ln>
                  <a:noFill/>
                </a:ln>
                <a:solidFill>
                  <a:srgbClr val="A9B7C6"/>
                </a:solidFill>
                <a:effectLst/>
                <a:latin typeface="JetBrains Mono"/>
              </a:rPr>
              <a:t>(value =&gt; </a:t>
            </a:r>
            <a:r>
              <a:rPr kumimoji="0" lang="fr-FR" altLang="fr-FR" sz="1600" b="0" i="0" u="none" strike="noStrike" cap="none" normalizeH="0" baseline="0" err="1">
                <a:ln>
                  <a:noFill/>
                </a:ln>
                <a:solidFill>
                  <a:srgbClr val="CC7832"/>
                </a:solidFill>
                <a:effectLst/>
                <a:latin typeface="JetBrains Mono"/>
              </a:rPr>
              <a:t>typeof</a:t>
            </a: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A9B7C6"/>
                </a:solidFill>
                <a:effectLst/>
                <a:latin typeface="JetBrains Mono"/>
              </a:rPr>
              <a:t>value === </a:t>
            </a:r>
            <a:r>
              <a:rPr kumimoji="0" lang="fr-FR" altLang="fr-FR" sz="1600" b="0" i="0" u="none" strike="noStrike" cap="none" normalizeH="0" baseline="0">
                <a:ln>
                  <a:noFill/>
                </a:ln>
                <a:solidFill>
                  <a:srgbClr val="6A8759"/>
                </a:solidFill>
                <a:effectLst/>
                <a:latin typeface="JetBrains Mono"/>
              </a:rPr>
              <a:t>'string'</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9876AA"/>
                </a:solidFill>
                <a:effectLst/>
                <a:latin typeface="JetBrains Mono"/>
              </a:rPr>
              <a:t>console</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FFC66D"/>
                </a:solidFill>
                <a:effectLst/>
                <a:latin typeface="JetBrains Mono"/>
              </a:rPr>
              <a:t>log</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6A8759"/>
                </a:solidFill>
                <a:effectLst/>
                <a:latin typeface="JetBrains Mono"/>
              </a:rPr>
              <a:t>'</a:t>
            </a:r>
            <a:r>
              <a:rPr kumimoji="0" lang="fr-FR" altLang="fr-FR" sz="1600" b="0" i="0" u="none" strike="noStrike" cap="none" normalizeH="0" baseline="0" err="1">
                <a:ln>
                  <a:noFill/>
                </a:ln>
                <a:solidFill>
                  <a:srgbClr val="6A8759"/>
                </a:solidFill>
                <a:effectLst/>
                <a:latin typeface="JetBrains Mono"/>
              </a:rPr>
              <a:t>valuesMatched</a:t>
            </a:r>
            <a:r>
              <a:rPr kumimoji="0" lang="fr-FR" altLang="fr-FR" sz="1600" b="0" i="0" u="none" strike="noStrike" cap="none" normalizeH="0" baseline="0">
                <a:ln>
                  <a:noFill/>
                </a:ln>
                <a:solidFill>
                  <a:srgbClr val="6A8759"/>
                </a:solidFill>
                <a:effectLst/>
                <a:latin typeface="JetBrains Mono"/>
              </a:rPr>
              <a:t> : '</a:t>
            </a: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err="1">
                <a:ln>
                  <a:noFill/>
                </a:ln>
                <a:solidFill>
                  <a:srgbClr val="A9B7C6"/>
                </a:solidFill>
                <a:effectLst/>
                <a:latin typeface="JetBrains Mono"/>
              </a:rPr>
              <a:t>valuesMatched</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808080"/>
                </a:solidFill>
                <a:effectLst/>
                <a:latin typeface="JetBrains Mono"/>
              </a:rPr>
              <a:t>// "</a:t>
            </a:r>
            <a:r>
              <a:rPr kumimoji="0" lang="fr-FR" altLang="fr-FR" sz="1600" b="0" i="0" u="none" strike="noStrike" cap="none" normalizeH="0" baseline="0" err="1">
                <a:ln>
                  <a:noFill/>
                </a:ln>
                <a:solidFill>
                  <a:srgbClr val="808080"/>
                </a:solidFill>
                <a:effectLst/>
                <a:latin typeface="JetBrains Mono"/>
              </a:rPr>
              <a:t>valuesMatched</a:t>
            </a:r>
            <a:r>
              <a:rPr kumimoji="0" lang="fr-FR" altLang="fr-FR" sz="1600" b="0" i="0" u="none" strike="noStrike" cap="none" normalizeH="0" baseline="0">
                <a:ln>
                  <a:noFill/>
                </a:ln>
                <a:solidFill>
                  <a:srgbClr val="808080"/>
                </a:solidFill>
                <a:effectLst/>
                <a:latin typeface="JetBrains Mono"/>
              </a:rPr>
              <a:t> : ", ["Hi", "Sun", "Sky"]</a:t>
            </a:r>
            <a:endParaRPr kumimoji="0" lang="fr-FR" altLang="fr-FR" sz="1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50390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3C1174-55E8-4D97-82E3-A5E672519FAC}"/>
              </a:ext>
            </a:extLst>
          </p:cNvPr>
          <p:cNvSpPr>
            <a:spLocks noGrp="1"/>
          </p:cNvSpPr>
          <p:nvPr>
            <p:ph type="title"/>
          </p:nvPr>
        </p:nvSpPr>
        <p:spPr/>
        <p:txBody>
          <a:bodyPr anchor="ctr"/>
          <a:lstStyle/>
          <a:p>
            <a:r>
              <a:rPr lang="fr-FR" err="1"/>
              <a:t>Every</a:t>
            </a:r>
            <a:endParaRPr lang="fr-FR"/>
          </a:p>
        </p:txBody>
      </p:sp>
      <p:sp>
        <p:nvSpPr>
          <p:cNvPr id="3" name="Rectangle 1">
            <a:extLst>
              <a:ext uri="{FF2B5EF4-FFF2-40B4-BE49-F238E27FC236}">
                <a16:creationId xmlns:a16="http://schemas.microsoft.com/office/drawing/2014/main" id="{1F2DC189-F52B-4054-B18A-60F9CE38D4BC}"/>
              </a:ext>
            </a:extLst>
          </p:cNvPr>
          <p:cNvSpPr>
            <a:spLocks noChangeArrowheads="1"/>
          </p:cNvSpPr>
          <p:nvPr/>
        </p:nvSpPr>
        <p:spPr bwMode="auto">
          <a:xfrm>
            <a:off x="2607273" y="2413337"/>
            <a:ext cx="6966857" cy="203132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a:ln>
                  <a:noFill/>
                </a:ln>
                <a:solidFill>
                  <a:srgbClr val="6897BB"/>
                </a:solidFill>
                <a:effectLst/>
                <a:latin typeface="JetBrains Mono"/>
              </a:rPr>
              <a:t>12</a:t>
            </a:r>
            <a:r>
              <a:rPr kumimoji="0" lang="fr-FR" altLang="fr-FR" b="0" i="0" u="none" strike="noStrike" cap="none" normalizeH="0" baseline="0">
                <a:ln>
                  <a:noFill/>
                </a:ln>
                <a:solidFill>
                  <a:srgbClr val="CC7832"/>
                </a:solidFill>
                <a:effectLst/>
                <a:latin typeface="JetBrains Mono"/>
              </a:rPr>
              <a:t>, </a:t>
            </a:r>
            <a:r>
              <a:rPr kumimoji="0" lang="fr-FR" altLang="fr-FR" b="0" i="0" u="none" strike="noStrike" cap="none" normalizeH="0" baseline="0">
                <a:ln>
                  <a:noFill/>
                </a:ln>
                <a:solidFill>
                  <a:srgbClr val="6897BB"/>
                </a:solidFill>
                <a:effectLst/>
                <a:latin typeface="JetBrains Mono"/>
              </a:rPr>
              <a:t>5</a:t>
            </a:r>
            <a:r>
              <a:rPr kumimoji="0" lang="fr-FR" altLang="fr-FR" b="0" i="0" u="none" strike="noStrike" cap="none" normalizeH="0" baseline="0">
                <a:ln>
                  <a:noFill/>
                </a:ln>
                <a:solidFill>
                  <a:srgbClr val="CC7832"/>
                </a:solidFill>
                <a:effectLst/>
                <a:latin typeface="JetBrains Mono"/>
              </a:rPr>
              <a:t>, </a:t>
            </a:r>
            <a:r>
              <a:rPr kumimoji="0" lang="fr-FR" altLang="fr-FR" b="0" i="0" u="none" strike="noStrike" cap="none" normalizeH="0" baseline="0">
                <a:ln>
                  <a:noFill/>
                </a:ln>
                <a:solidFill>
                  <a:srgbClr val="6897BB"/>
                </a:solidFill>
                <a:effectLst/>
                <a:latin typeface="JetBrains Mono"/>
              </a:rPr>
              <a:t>8</a:t>
            </a:r>
            <a:r>
              <a:rPr kumimoji="0" lang="fr-FR" altLang="fr-FR" b="0" i="0" u="none" strike="noStrike" cap="none" normalizeH="0" baseline="0">
                <a:ln>
                  <a:noFill/>
                </a:ln>
                <a:solidFill>
                  <a:srgbClr val="CC7832"/>
                </a:solidFill>
                <a:effectLst/>
                <a:latin typeface="JetBrains Mono"/>
              </a:rPr>
              <a:t>, </a:t>
            </a:r>
            <a:r>
              <a:rPr kumimoji="0" lang="fr-FR" altLang="fr-FR" b="0" i="0" u="none" strike="noStrike" cap="none" normalizeH="0" baseline="0">
                <a:ln>
                  <a:noFill/>
                </a:ln>
                <a:solidFill>
                  <a:srgbClr val="6897BB"/>
                </a:solidFill>
                <a:effectLst/>
                <a:latin typeface="JetBrains Mono"/>
              </a:rPr>
              <a:t>130</a:t>
            </a:r>
            <a:r>
              <a:rPr kumimoji="0" lang="fr-FR" altLang="fr-FR" b="0" i="0" u="none" strike="noStrike" cap="none" normalizeH="0" baseline="0">
                <a:ln>
                  <a:noFill/>
                </a:ln>
                <a:solidFill>
                  <a:srgbClr val="CC7832"/>
                </a:solidFill>
                <a:effectLst/>
                <a:latin typeface="JetBrains Mono"/>
              </a:rPr>
              <a:t>, </a:t>
            </a:r>
            <a:r>
              <a:rPr kumimoji="0" lang="fr-FR" altLang="fr-FR" b="0" i="0" u="none" strike="noStrike" cap="none" normalizeH="0" baseline="0">
                <a:ln>
                  <a:noFill/>
                </a:ln>
                <a:solidFill>
                  <a:srgbClr val="6897BB"/>
                </a:solidFill>
                <a:effectLst/>
                <a:latin typeface="JetBrains Mono"/>
              </a:rPr>
              <a:t>44</a:t>
            </a: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err="1">
                <a:ln>
                  <a:noFill/>
                </a:ln>
                <a:solidFill>
                  <a:srgbClr val="FFC66D"/>
                </a:solidFill>
                <a:effectLst/>
                <a:latin typeface="JetBrains Mono"/>
              </a:rPr>
              <a:t>every</a:t>
            </a: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err="1">
                <a:ln>
                  <a:noFill/>
                </a:ln>
                <a:solidFill>
                  <a:srgbClr val="A9B7C6"/>
                </a:solidFill>
                <a:effectLst/>
                <a:latin typeface="JetBrains Mono"/>
              </a:rPr>
              <a:t>elem</a:t>
            </a:r>
            <a:r>
              <a:rPr kumimoji="0" lang="fr-FR" altLang="fr-FR" b="0" i="0" u="none" strike="noStrike" cap="none" normalizeH="0" baseline="0">
                <a:ln>
                  <a:noFill/>
                </a:ln>
                <a:solidFill>
                  <a:srgbClr val="A9B7C6"/>
                </a:solidFill>
                <a:effectLst/>
                <a:latin typeface="JetBrains Mono"/>
              </a:rPr>
              <a:t> =&gt; </a:t>
            </a:r>
            <a:r>
              <a:rPr kumimoji="0" lang="fr-FR" altLang="fr-FR" b="0" i="0" u="none" strike="noStrike" cap="none" normalizeH="0" baseline="0" err="1">
                <a:ln>
                  <a:noFill/>
                </a:ln>
                <a:solidFill>
                  <a:srgbClr val="A9B7C6"/>
                </a:solidFill>
                <a:effectLst/>
                <a:latin typeface="JetBrains Mono"/>
              </a:rPr>
              <a:t>elem</a:t>
            </a:r>
            <a:r>
              <a:rPr kumimoji="0" lang="fr-FR" altLang="fr-FR" b="0" i="0" u="none" strike="noStrike" cap="none" normalizeH="0" baseline="0">
                <a:ln>
                  <a:noFill/>
                </a:ln>
                <a:solidFill>
                  <a:srgbClr val="A9B7C6"/>
                </a:solidFill>
                <a:effectLst/>
                <a:latin typeface="JetBrains Mono"/>
              </a:rPr>
              <a:t> &gt;= </a:t>
            </a:r>
            <a:r>
              <a:rPr kumimoji="0" lang="fr-FR" altLang="fr-FR" b="0" i="0" u="none" strike="noStrike" cap="none" normalizeH="0" baseline="0">
                <a:ln>
                  <a:noFill/>
                </a:ln>
                <a:solidFill>
                  <a:srgbClr val="6897BB"/>
                </a:solidFill>
                <a:effectLst/>
                <a:latin typeface="JetBrains Mono"/>
              </a:rPr>
              <a:t>10</a:t>
            </a: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a:ln>
                  <a:noFill/>
                </a:ln>
                <a:solidFill>
                  <a:srgbClr val="CC7832"/>
                </a:solidFill>
                <a:effectLst/>
                <a:latin typeface="JetBrains Mono"/>
              </a:rPr>
              <a:t>; </a:t>
            </a:r>
            <a:r>
              <a:rPr kumimoji="0" lang="fr-FR" altLang="fr-FR" b="0" i="0" u="none" strike="noStrike" cap="none" normalizeH="0" baseline="0">
                <a:ln>
                  <a:noFill/>
                </a:ln>
                <a:solidFill>
                  <a:srgbClr val="808080"/>
                </a:solidFill>
                <a:effectLst/>
                <a:latin typeface="JetBrains Mono"/>
              </a:rPr>
              <a:t>// false</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b="0" i="0" u="none" strike="noStrike" cap="none" normalizeH="0" baseline="0">
                <a:ln>
                  <a:noFill/>
                </a:ln>
                <a:solidFill>
                  <a:srgbClr val="808080"/>
                </a:solidFill>
                <a:effectLst/>
                <a:latin typeface="JetBrains Mono"/>
              </a:rPr>
            </a:b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a:ln>
                  <a:noFill/>
                </a:ln>
                <a:solidFill>
                  <a:srgbClr val="6897BB"/>
                </a:solidFill>
                <a:effectLst/>
                <a:latin typeface="JetBrains Mono"/>
              </a:rPr>
              <a:t>12</a:t>
            </a:r>
            <a:r>
              <a:rPr kumimoji="0" lang="fr-FR" altLang="fr-FR" b="0" i="0" u="none" strike="noStrike" cap="none" normalizeH="0" baseline="0">
                <a:ln>
                  <a:noFill/>
                </a:ln>
                <a:solidFill>
                  <a:srgbClr val="CC7832"/>
                </a:solidFill>
                <a:effectLst/>
                <a:latin typeface="JetBrains Mono"/>
              </a:rPr>
              <a:t>, </a:t>
            </a:r>
            <a:r>
              <a:rPr kumimoji="0" lang="fr-FR" altLang="fr-FR" b="0" i="0" u="none" strike="noStrike" cap="none" normalizeH="0" baseline="0">
                <a:ln>
                  <a:noFill/>
                </a:ln>
                <a:solidFill>
                  <a:srgbClr val="6897BB"/>
                </a:solidFill>
                <a:effectLst/>
                <a:latin typeface="JetBrains Mono"/>
              </a:rPr>
              <a:t>54</a:t>
            </a:r>
            <a:r>
              <a:rPr kumimoji="0" lang="fr-FR" altLang="fr-FR" b="0" i="0" u="none" strike="noStrike" cap="none" normalizeH="0" baseline="0">
                <a:ln>
                  <a:noFill/>
                </a:ln>
                <a:solidFill>
                  <a:srgbClr val="CC7832"/>
                </a:solidFill>
                <a:effectLst/>
                <a:latin typeface="JetBrains Mono"/>
              </a:rPr>
              <a:t>, </a:t>
            </a:r>
            <a:r>
              <a:rPr kumimoji="0" lang="fr-FR" altLang="fr-FR" b="0" i="0" u="none" strike="noStrike" cap="none" normalizeH="0" baseline="0">
                <a:ln>
                  <a:noFill/>
                </a:ln>
                <a:solidFill>
                  <a:srgbClr val="6897BB"/>
                </a:solidFill>
                <a:effectLst/>
                <a:latin typeface="JetBrains Mono"/>
              </a:rPr>
              <a:t>18</a:t>
            </a:r>
            <a:r>
              <a:rPr kumimoji="0" lang="fr-FR" altLang="fr-FR" b="0" i="0" u="none" strike="noStrike" cap="none" normalizeH="0" baseline="0">
                <a:ln>
                  <a:noFill/>
                </a:ln>
                <a:solidFill>
                  <a:srgbClr val="CC7832"/>
                </a:solidFill>
                <a:effectLst/>
                <a:latin typeface="JetBrains Mono"/>
              </a:rPr>
              <a:t>, </a:t>
            </a:r>
            <a:r>
              <a:rPr kumimoji="0" lang="fr-FR" altLang="fr-FR" b="0" i="0" u="none" strike="noStrike" cap="none" normalizeH="0" baseline="0">
                <a:ln>
                  <a:noFill/>
                </a:ln>
                <a:solidFill>
                  <a:srgbClr val="6897BB"/>
                </a:solidFill>
                <a:effectLst/>
                <a:latin typeface="JetBrains Mono"/>
              </a:rPr>
              <a:t>130</a:t>
            </a:r>
            <a:r>
              <a:rPr kumimoji="0" lang="fr-FR" altLang="fr-FR" b="0" i="0" u="none" strike="noStrike" cap="none" normalizeH="0" baseline="0">
                <a:ln>
                  <a:noFill/>
                </a:ln>
                <a:solidFill>
                  <a:srgbClr val="CC7832"/>
                </a:solidFill>
                <a:effectLst/>
                <a:latin typeface="JetBrains Mono"/>
              </a:rPr>
              <a:t>, </a:t>
            </a:r>
            <a:r>
              <a:rPr kumimoji="0" lang="fr-FR" altLang="fr-FR" b="0" i="0" u="none" strike="noStrike" cap="none" normalizeH="0" baseline="0">
                <a:ln>
                  <a:noFill/>
                </a:ln>
                <a:solidFill>
                  <a:srgbClr val="6897BB"/>
                </a:solidFill>
                <a:effectLst/>
                <a:latin typeface="JetBrains Mono"/>
              </a:rPr>
              <a:t>44</a:t>
            </a: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err="1">
                <a:ln>
                  <a:noFill/>
                </a:ln>
                <a:solidFill>
                  <a:srgbClr val="FFC66D"/>
                </a:solidFill>
                <a:effectLst/>
                <a:latin typeface="JetBrains Mono"/>
              </a:rPr>
              <a:t>every</a:t>
            </a: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err="1">
                <a:ln>
                  <a:noFill/>
                </a:ln>
                <a:solidFill>
                  <a:srgbClr val="A9B7C6"/>
                </a:solidFill>
                <a:effectLst/>
                <a:latin typeface="JetBrains Mono"/>
              </a:rPr>
              <a:t>elem</a:t>
            </a:r>
            <a:r>
              <a:rPr kumimoji="0" lang="fr-FR" altLang="fr-FR" b="0" i="0" u="none" strike="noStrike" cap="none" normalizeH="0" baseline="0">
                <a:ln>
                  <a:noFill/>
                </a:ln>
                <a:solidFill>
                  <a:srgbClr val="A9B7C6"/>
                </a:solidFill>
                <a:effectLst/>
                <a:latin typeface="JetBrains Mono"/>
              </a:rPr>
              <a:t> =&gt; </a:t>
            </a:r>
            <a:r>
              <a:rPr kumimoji="0" lang="fr-FR" altLang="fr-FR" b="0" i="0" u="none" strike="noStrike" cap="none" normalizeH="0" baseline="0" err="1">
                <a:ln>
                  <a:noFill/>
                </a:ln>
                <a:solidFill>
                  <a:srgbClr val="A9B7C6"/>
                </a:solidFill>
                <a:effectLst/>
                <a:latin typeface="JetBrains Mono"/>
              </a:rPr>
              <a:t>elem</a:t>
            </a:r>
            <a:r>
              <a:rPr kumimoji="0" lang="fr-FR" altLang="fr-FR" b="0" i="0" u="none" strike="noStrike" cap="none" normalizeH="0" baseline="0">
                <a:ln>
                  <a:noFill/>
                </a:ln>
                <a:solidFill>
                  <a:srgbClr val="A9B7C6"/>
                </a:solidFill>
                <a:effectLst/>
                <a:latin typeface="JetBrains Mono"/>
              </a:rPr>
              <a:t> &gt;= </a:t>
            </a:r>
            <a:r>
              <a:rPr kumimoji="0" lang="fr-FR" altLang="fr-FR" b="0" i="0" u="none" strike="noStrike" cap="none" normalizeH="0" baseline="0">
                <a:ln>
                  <a:noFill/>
                </a:ln>
                <a:solidFill>
                  <a:srgbClr val="6897BB"/>
                </a:solidFill>
                <a:effectLst/>
                <a:latin typeface="JetBrains Mono"/>
              </a:rPr>
              <a:t>10</a:t>
            </a: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a:ln>
                  <a:noFill/>
                </a:ln>
                <a:solidFill>
                  <a:srgbClr val="CC7832"/>
                </a:solidFill>
                <a:effectLst/>
                <a:latin typeface="JetBrains Mono"/>
              </a:rPr>
              <a:t>; </a:t>
            </a:r>
            <a:r>
              <a:rPr kumimoji="0" lang="fr-FR" altLang="fr-FR" b="0" i="0" u="none" strike="noStrike" cap="none" normalizeH="0" baseline="0">
                <a:ln>
                  <a:noFill/>
                </a:ln>
                <a:solidFill>
                  <a:srgbClr val="808080"/>
                </a:solidFill>
                <a:effectLst/>
                <a:latin typeface="JetBrains Mono"/>
              </a:rPr>
              <a:t>// </a:t>
            </a:r>
            <a:r>
              <a:rPr kumimoji="0" lang="fr-FR" altLang="fr-FR" b="0" i="0" u="none" strike="noStrike" cap="none" normalizeH="0" baseline="0" err="1">
                <a:ln>
                  <a:noFill/>
                </a:ln>
                <a:solidFill>
                  <a:srgbClr val="808080"/>
                </a:solidFill>
                <a:effectLst/>
                <a:latin typeface="JetBrains Mono"/>
              </a:rPr>
              <a:t>true</a:t>
            </a:r>
            <a:br>
              <a:rPr kumimoji="0" lang="fr-FR" altLang="fr-FR" b="0" i="0" u="none" strike="noStrike" cap="none" normalizeH="0" baseline="0">
                <a:ln>
                  <a:noFill/>
                </a:ln>
                <a:solidFill>
                  <a:srgbClr val="808080"/>
                </a:solidFill>
                <a:effectLst/>
                <a:latin typeface="JetBrains Mono"/>
              </a:rPr>
            </a:br>
            <a:endParaRPr kumimoji="0" lang="fr-FR" altLang="fr-FR" b="0" i="0" u="none" strike="noStrike" cap="none" normalizeH="0" baseline="0">
              <a:ln>
                <a:noFill/>
              </a:ln>
              <a:solidFill>
                <a:srgbClr val="808080"/>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a:ln>
                  <a:noFill/>
                </a:ln>
                <a:solidFill>
                  <a:srgbClr val="9876AA"/>
                </a:solidFill>
                <a:effectLst/>
                <a:latin typeface="JetBrains Mono"/>
              </a:rPr>
              <a:t>a</a:t>
            </a: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a:ln>
                  <a:noFill/>
                </a:ln>
                <a:solidFill>
                  <a:srgbClr val="6897BB"/>
                </a:solidFill>
                <a:effectLst/>
                <a:latin typeface="JetBrains Mono"/>
              </a:rPr>
              <a:t>1</a:t>
            </a:r>
            <a:r>
              <a:rPr kumimoji="0" lang="fr-FR" altLang="fr-FR" b="0" i="0" u="none" strike="noStrike" cap="none" normalizeH="0" baseline="0">
                <a:ln>
                  <a:noFill/>
                </a:ln>
                <a:solidFill>
                  <a:srgbClr val="CC7832"/>
                </a:solidFill>
                <a:effectLst/>
                <a:latin typeface="JetBrains Mono"/>
              </a:rPr>
              <a:t>, </a:t>
            </a:r>
            <a:r>
              <a:rPr kumimoji="0" lang="fr-FR" altLang="fr-FR" b="0" i="0" u="none" strike="noStrike" cap="none" normalizeH="0" baseline="0">
                <a:ln>
                  <a:noFill/>
                </a:ln>
                <a:solidFill>
                  <a:srgbClr val="9876AA"/>
                </a:solidFill>
                <a:effectLst/>
                <a:latin typeface="JetBrains Mono"/>
              </a:rPr>
              <a:t>b</a:t>
            </a: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a:ln>
                  <a:noFill/>
                </a:ln>
                <a:solidFill>
                  <a:srgbClr val="6897BB"/>
                </a:solidFill>
                <a:effectLst/>
                <a:latin typeface="JetBrains Mono"/>
              </a:rPr>
              <a:t>2</a:t>
            </a: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a:ln>
                  <a:noFill/>
                </a:ln>
                <a:solidFill>
                  <a:srgbClr val="CC7832"/>
                </a:solidFill>
                <a:effectLst/>
                <a:latin typeface="JetBrains Mono"/>
              </a:rPr>
              <a:t>, </a:t>
            </a: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a:ln>
                  <a:noFill/>
                </a:ln>
                <a:solidFill>
                  <a:srgbClr val="9876AA"/>
                </a:solidFill>
                <a:effectLst/>
                <a:latin typeface="JetBrains Mono"/>
              </a:rPr>
              <a:t>a</a:t>
            </a: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a:ln>
                  <a:noFill/>
                </a:ln>
                <a:solidFill>
                  <a:srgbClr val="6897BB"/>
                </a:solidFill>
                <a:effectLst/>
                <a:latin typeface="JetBrains Mono"/>
              </a:rPr>
              <a:t>1</a:t>
            </a:r>
            <a:r>
              <a:rPr kumimoji="0" lang="fr-FR" altLang="fr-FR" b="0" i="0" u="none" strike="noStrike" cap="none" normalizeH="0" baseline="0">
                <a:ln>
                  <a:noFill/>
                </a:ln>
                <a:solidFill>
                  <a:srgbClr val="CC7832"/>
                </a:solidFill>
                <a:effectLst/>
                <a:latin typeface="JetBrains Mono"/>
              </a:rPr>
              <a:t>, </a:t>
            </a:r>
            <a:r>
              <a:rPr kumimoji="0" lang="fr-FR" altLang="fr-FR" b="0" i="0" u="none" strike="noStrike" cap="none" normalizeH="0" baseline="0">
                <a:ln>
                  <a:noFill/>
                </a:ln>
                <a:solidFill>
                  <a:srgbClr val="9876AA"/>
                </a:solidFill>
                <a:effectLst/>
                <a:latin typeface="JetBrains Mono"/>
              </a:rPr>
              <a:t>b</a:t>
            </a: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a:ln>
                  <a:noFill/>
                </a:ln>
                <a:solidFill>
                  <a:srgbClr val="6897BB"/>
                </a:solidFill>
                <a:effectLst/>
                <a:latin typeface="JetBrains Mono"/>
              </a:rPr>
              <a:t>3</a:t>
            </a: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a:ln>
                  <a:noFill/>
                </a:ln>
                <a:solidFill>
                  <a:srgbClr val="FFC66D"/>
                </a:solidFill>
                <a:effectLst/>
                <a:latin typeface="JetBrains Mono"/>
              </a:rPr>
              <a:t>every</a:t>
            </a:r>
            <a:r>
              <a:rPr kumimoji="0" lang="fr-FR" altLang="fr-FR" b="0" i="0" u="none" strike="noStrike" cap="none" normalizeH="0" baseline="0">
                <a:ln>
                  <a:noFill/>
                </a:ln>
                <a:solidFill>
                  <a:srgbClr val="A9B7C6"/>
                </a:solidFill>
                <a:effectLst/>
                <a:latin typeface="JetBrains Mono"/>
              </a:rPr>
              <a:t>(elem =&gt; </a:t>
            </a:r>
            <a:r>
              <a:rPr kumimoji="0" lang="fr-FR" altLang="fr-FR" b="0" i="0" u="none" strike="noStrike" cap="none" normalizeH="0" baseline="0" err="1">
                <a:ln>
                  <a:noFill/>
                </a:ln>
                <a:solidFill>
                  <a:srgbClr val="A9B7C6"/>
                </a:solidFill>
                <a:effectLst/>
                <a:latin typeface="JetBrains Mono"/>
              </a:rPr>
              <a:t>elem.</a:t>
            </a:r>
            <a:r>
              <a:rPr kumimoji="0" lang="fr-FR" altLang="fr-FR" b="0" i="0" u="none" strike="noStrike" cap="none" normalizeH="0" baseline="0" err="1">
                <a:ln>
                  <a:noFill/>
                </a:ln>
                <a:solidFill>
                  <a:srgbClr val="9876AA"/>
                </a:solidFill>
                <a:effectLst/>
                <a:latin typeface="JetBrains Mono"/>
              </a:rPr>
              <a:t>a</a:t>
            </a:r>
            <a:r>
              <a:rPr kumimoji="0" lang="fr-FR" altLang="fr-FR" b="0" i="0" u="none" strike="noStrike" cap="none" normalizeH="0" baseline="0">
                <a:ln>
                  <a:noFill/>
                </a:ln>
                <a:solidFill>
                  <a:srgbClr val="9876AA"/>
                </a:solidFill>
                <a:effectLst/>
                <a:latin typeface="JetBrains Mono"/>
              </a:rPr>
              <a:t> </a:t>
            </a:r>
            <a:r>
              <a:rPr kumimoji="0" lang="fr-FR" altLang="fr-FR" b="0" i="0" u="none" strike="noStrike" cap="none" normalizeH="0" baseline="0">
                <a:ln>
                  <a:noFill/>
                </a:ln>
                <a:solidFill>
                  <a:srgbClr val="A9B7C6"/>
                </a:solidFill>
                <a:effectLst/>
                <a:latin typeface="JetBrains Mono"/>
              </a:rPr>
              <a:t>=== </a:t>
            </a:r>
            <a:r>
              <a:rPr kumimoji="0" lang="fr-FR" altLang="fr-FR" b="0" i="0" u="none" strike="noStrike" cap="none" normalizeH="0" baseline="0">
                <a:ln>
                  <a:noFill/>
                </a:ln>
                <a:solidFill>
                  <a:srgbClr val="6897BB"/>
                </a:solidFill>
                <a:effectLst/>
                <a:latin typeface="JetBrains Mono"/>
              </a:rPr>
              <a:t>1</a:t>
            </a: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a:ln>
                  <a:noFill/>
                </a:ln>
                <a:solidFill>
                  <a:srgbClr val="CC7832"/>
                </a:solidFill>
                <a:effectLst/>
                <a:latin typeface="JetBrains Mono"/>
              </a:rPr>
              <a:t>; </a:t>
            </a:r>
            <a:r>
              <a:rPr kumimoji="0" lang="fr-FR" altLang="fr-FR" b="0" i="0" u="none" strike="noStrike" cap="none" normalizeH="0" baseline="0">
                <a:ln>
                  <a:noFill/>
                </a:ln>
                <a:solidFill>
                  <a:srgbClr val="808080"/>
                </a:solidFill>
                <a:effectLst/>
                <a:latin typeface="JetBrains Mono"/>
              </a:rPr>
              <a:t>// </a:t>
            </a:r>
            <a:r>
              <a:rPr kumimoji="0" lang="fr-FR" altLang="fr-FR" b="0" i="0" u="none" strike="noStrike" cap="none" normalizeH="0" baseline="0" err="1">
                <a:ln>
                  <a:noFill/>
                </a:ln>
                <a:solidFill>
                  <a:srgbClr val="808080"/>
                </a:solidFill>
                <a:effectLst/>
                <a:latin typeface="JetBrains Mono"/>
              </a:rPr>
              <a:t>true</a:t>
            </a:r>
            <a:br>
              <a:rPr kumimoji="0" lang="fr-FR" altLang="fr-FR" b="0" i="0" u="none" strike="noStrike" cap="none" normalizeH="0" baseline="0">
                <a:ln>
                  <a:noFill/>
                </a:ln>
                <a:solidFill>
                  <a:srgbClr val="808080"/>
                </a:solidFill>
                <a:effectLst/>
                <a:latin typeface="JetBrains Mono"/>
              </a:rPr>
            </a:br>
            <a:endParaRPr kumimoji="0" lang="fr-FR" altLang="fr-FR" b="0" i="0" u="none" strike="noStrike" cap="none" normalizeH="0" baseline="0">
              <a:ln>
                <a:noFill/>
              </a:ln>
              <a:solidFill>
                <a:srgbClr val="808080"/>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a:ln>
                  <a:noFill/>
                </a:ln>
                <a:solidFill>
                  <a:srgbClr val="9876AA"/>
                </a:solidFill>
                <a:effectLst/>
                <a:latin typeface="JetBrains Mono"/>
              </a:rPr>
              <a:t>a</a:t>
            </a: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a:ln>
                  <a:noFill/>
                </a:ln>
                <a:solidFill>
                  <a:srgbClr val="6897BB"/>
                </a:solidFill>
                <a:effectLst/>
                <a:latin typeface="JetBrains Mono"/>
              </a:rPr>
              <a:t>2</a:t>
            </a:r>
            <a:r>
              <a:rPr kumimoji="0" lang="fr-FR" altLang="fr-FR" b="0" i="0" u="none" strike="noStrike" cap="none" normalizeH="0" baseline="0">
                <a:ln>
                  <a:noFill/>
                </a:ln>
                <a:solidFill>
                  <a:srgbClr val="CC7832"/>
                </a:solidFill>
                <a:effectLst/>
                <a:latin typeface="JetBrains Mono"/>
              </a:rPr>
              <a:t>, </a:t>
            </a:r>
            <a:r>
              <a:rPr kumimoji="0" lang="fr-FR" altLang="fr-FR" b="0" i="0" u="none" strike="noStrike" cap="none" normalizeH="0" baseline="0">
                <a:ln>
                  <a:noFill/>
                </a:ln>
                <a:solidFill>
                  <a:srgbClr val="9876AA"/>
                </a:solidFill>
                <a:effectLst/>
                <a:latin typeface="JetBrains Mono"/>
              </a:rPr>
              <a:t>b</a:t>
            </a: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a:ln>
                  <a:noFill/>
                </a:ln>
                <a:solidFill>
                  <a:srgbClr val="6897BB"/>
                </a:solidFill>
                <a:effectLst/>
                <a:latin typeface="JetBrains Mono"/>
              </a:rPr>
              <a:t>2</a:t>
            </a: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a:ln>
                  <a:noFill/>
                </a:ln>
                <a:solidFill>
                  <a:srgbClr val="CC7832"/>
                </a:solidFill>
                <a:effectLst/>
                <a:latin typeface="JetBrains Mono"/>
              </a:rPr>
              <a:t>, </a:t>
            </a: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a:ln>
                  <a:noFill/>
                </a:ln>
                <a:solidFill>
                  <a:srgbClr val="9876AA"/>
                </a:solidFill>
                <a:effectLst/>
                <a:latin typeface="JetBrains Mono"/>
              </a:rPr>
              <a:t>a</a:t>
            </a: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a:ln>
                  <a:noFill/>
                </a:ln>
                <a:solidFill>
                  <a:srgbClr val="6897BB"/>
                </a:solidFill>
                <a:effectLst/>
                <a:latin typeface="JetBrains Mono"/>
              </a:rPr>
              <a:t>1</a:t>
            </a:r>
            <a:r>
              <a:rPr kumimoji="0" lang="fr-FR" altLang="fr-FR" b="0" i="0" u="none" strike="noStrike" cap="none" normalizeH="0" baseline="0">
                <a:ln>
                  <a:noFill/>
                </a:ln>
                <a:solidFill>
                  <a:srgbClr val="CC7832"/>
                </a:solidFill>
                <a:effectLst/>
                <a:latin typeface="JetBrains Mono"/>
              </a:rPr>
              <a:t>, </a:t>
            </a:r>
            <a:r>
              <a:rPr kumimoji="0" lang="fr-FR" altLang="fr-FR" b="0" i="0" u="none" strike="noStrike" cap="none" normalizeH="0" baseline="0">
                <a:ln>
                  <a:noFill/>
                </a:ln>
                <a:solidFill>
                  <a:srgbClr val="9876AA"/>
                </a:solidFill>
                <a:effectLst/>
                <a:latin typeface="JetBrains Mono"/>
              </a:rPr>
              <a:t>b</a:t>
            </a: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a:ln>
                  <a:noFill/>
                </a:ln>
                <a:solidFill>
                  <a:srgbClr val="6897BB"/>
                </a:solidFill>
                <a:effectLst/>
                <a:latin typeface="JetBrains Mono"/>
              </a:rPr>
              <a:t>3</a:t>
            </a: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a:ln>
                  <a:noFill/>
                </a:ln>
                <a:solidFill>
                  <a:srgbClr val="FFC66D"/>
                </a:solidFill>
                <a:effectLst/>
                <a:latin typeface="JetBrains Mono"/>
              </a:rPr>
              <a:t>every</a:t>
            </a:r>
            <a:r>
              <a:rPr kumimoji="0" lang="fr-FR" altLang="fr-FR" b="0" i="0" u="none" strike="noStrike" cap="none" normalizeH="0" baseline="0">
                <a:ln>
                  <a:noFill/>
                </a:ln>
                <a:solidFill>
                  <a:srgbClr val="A9B7C6"/>
                </a:solidFill>
                <a:effectLst/>
                <a:latin typeface="JetBrains Mono"/>
              </a:rPr>
              <a:t>(elem =&gt; </a:t>
            </a:r>
            <a:r>
              <a:rPr kumimoji="0" lang="fr-FR" altLang="fr-FR" b="0" i="0" u="none" strike="noStrike" cap="none" normalizeH="0" baseline="0" err="1">
                <a:ln>
                  <a:noFill/>
                </a:ln>
                <a:solidFill>
                  <a:srgbClr val="A9B7C6"/>
                </a:solidFill>
                <a:effectLst/>
                <a:latin typeface="JetBrains Mono"/>
              </a:rPr>
              <a:t>elem.</a:t>
            </a:r>
            <a:r>
              <a:rPr kumimoji="0" lang="fr-FR" altLang="fr-FR" b="0" i="0" u="none" strike="noStrike" cap="none" normalizeH="0" baseline="0" err="1">
                <a:ln>
                  <a:noFill/>
                </a:ln>
                <a:solidFill>
                  <a:srgbClr val="9876AA"/>
                </a:solidFill>
                <a:effectLst/>
                <a:latin typeface="JetBrains Mono"/>
              </a:rPr>
              <a:t>a</a:t>
            </a:r>
            <a:r>
              <a:rPr kumimoji="0" lang="fr-FR" altLang="fr-FR" b="0" i="0" u="none" strike="noStrike" cap="none" normalizeH="0" baseline="0">
                <a:ln>
                  <a:noFill/>
                </a:ln>
                <a:solidFill>
                  <a:srgbClr val="9876AA"/>
                </a:solidFill>
                <a:effectLst/>
                <a:latin typeface="JetBrains Mono"/>
              </a:rPr>
              <a:t> </a:t>
            </a:r>
            <a:r>
              <a:rPr kumimoji="0" lang="fr-FR" altLang="fr-FR" b="0" i="0" u="none" strike="noStrike" cap="none" normalizeH="0" baseline="0">
                <a:ln>
                  <a:noFill/>
                </a:ln>
                <a:solidFill>
                  <a:srgbClr val="A9B7C6"/>
                </a:solidFill>
                <a:effectLst/>
                <a:latin typeface="JetBrains Mono"/>
              </a:rPr>
              <a:t>=== </a:t>
            </a:r>
            <a:r>
              <a:rPr kumimoji="0" lang="fr-FR" altLang="fr-FR" b="0" i="0" u="none" strike="noStrike" cap="none" normalizeH="0" baseline="0">
                <a:ln>
                  <a:noFill/>
                </a:ln>
                <a:solidFill>
                  <a:srgbClr val="6897BB"/>
                </a:solidFill>
                <a:effectLst/>
                <a:latin typeface="JetBrains Mono"/>
              </a:rPr>
              <a:t>1</a:t>
            </a: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a:ln>
                  <a:noFill/>
                </a:ln>
                <a:solidFill>
                  <a:srgbClr val="CC7832"/>
                </a:solidFill>
                <a:effectLst/>
                <a:latin typeface="JetBrains Mono"/>
              </a:rPr>
              <a:t>; </a:t>
            </a:r>
            <a:r>
              <a:rPr kumimoji="0" lang="fr-FR" altLang="fr-FR" b="0" i="0" u="none" strike="noStrike" cap="none" normalizeH="0" baseline="0">
                <a:ln>
                  <a:noFill/>
                </a:ln>
                <a:solidFill>
                  <a:srgbClr val="808080"/>
                </a:solidFill>
                <a:effectLst/>
                <a:latin typeface="JetBrains Mono"/>
              </a:rPr>
              <a:t>// false</a:t>
            </a:r>
            <a:endParaRPr kumimoji="0" lang="fr-FR" altLang="fr-FR"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5F727C9A-12F3-410B-A3FD-CAD62C7C1226}"/>
              </a:ext>
            </a:extLst>
          </p:cNvPr>
          <p:cNvSpPr/>
          <p:nvPr/>
        </p:nvSpPr>
        <p:spPr>
          <a:xfrm>
            <a:off x="2724838" y="4955343"/>
            <a:ext cx="6731725" cy="369332"/>
          </a:xfrm>
          <a:prstGeom prst="rect">
            <a:avLst/>
          </a:prstGeom>
        </p:spPr>
        <p:txBody>
          <a:bodyPr wrap="square">
            <a:spAutoFit/>
          </a:bodyPr>
          <a:lstStyle/>
          <a:p>
            <a:r>
              <a:rPr lang="fr-FR" b="1" err="1"/>
              <a:t>every</a:t>
            </a:r>
            <a:r>
              <a:rPr lang="fr-FR"/>
              <a:t> tests </a:t>
            </a:r>
            <a:r>
              <a:rPr lang="fr-FR" err="1"/>
              <a:t>whether</a:t>
            </a:r>
            <a:r>
              <a:rPr lang="fr-FR"/>
              <a:t> </a:t>
            </a:r>
            <a:r>
              <a:rPr lang="fr-FR" b="1" u="sng">
                <a:solidFill>
                  <a:srgbClr val="FF0000"/>
                </a:solidFill>
              </a:rPr>
              <a:t>all the </a:t>
            </a:r>
            <a:r>
              <a:rPr lang="fr-FR" b="1" u="sng" err="1">
                <a:solidFill>
                  <a:srgbClr val="FF0000"/>
                </a:solidFill>
              </a:rPr>
              <a:t>elements</a:t>
            </a:r>
            <a:r>
              <a:rPr lang="fr-FR" b="1" u="sng">
                <a:solidFill>
                  <a:srgbClr val="FF0000"/>
                </a:solidFill>
              </a:rPr>
              <a:t> </a:t>
            </a:r>
            <a:r>
              <a:rPr lang="fr-FR"/>
              <a:t>of an </a:t>
            </a:r>
            <a:r>
              <a:rPr lang="fr-FR" err="1"/>
              <a:t>array</a:t>
            </a:r>
            <a:r>
              <a:rPr lang="fr-FR"/>
              <a:t> </a:t>
            </a:r>
            <a:r>
              <a:rPr lang="fr-FR" err="1"/>
              <a:t>satisfy</a:t>
            </a:r>
            <a:r>
              <a:rPr lang="fr-FR"/>
              <a:t> a condition</a:t>
            </a:r>
          </a:p>
        </p:txBody>
      </p:sp>
    </p:spTree>
    <p:extLst>
      <p:ext uri="{BB962C8B-B14F-4D97-AF65-F5344CB8AC3E}">
        <p14:creationId xmlns:p14="http://schemas.microsoft.com/office/powerpoint/2010/main" val="38334062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3C1174-55E8-4D97-82E3-A5E672519FAC}"/>
              </a:ext>
            </a:extLst>
          </p:cNvPr>
          <p:cNvSpPr>
            <a:spLocks noGrp="1"/>
          </p:cNvSpPr>
          <p:nvPr>
            <p:ph type="title"/>
          </p:nvPr>
        </p:nvSpPr>
        <p:spPr/>
        <p:txBody>
          <a:bodyPr anchor="ctr"/>
          <a:lstStyle/>
          <a:p>
            <a:r>
              <a:rPr lang="fr-FR" err="1"/>
              <a:t>Some</a:t>
            </a:r>
            <a:endParaRPr lang="fr-FR"/>
          </a:p>
        </p:txBody>
      </p:sp>
      <p:sp>
        <p:nvSpPr>
          <p:cNvPr id="4" name="Rectangle 1">
            <a:extLst>
              <a:ext uri="{FF2B5EF4-FFF2-40B4-BE49-F238E27FC236}">
                <a16:creationId xmlns:a16="http://schemas.microsoft.com/office/drawing/2014/main" id="{50AC9CD9-5481-4C0D-BB95-30CA60E0A40D}"/>
              </a:ext>
            </a:extLst>
          </p:cNvPr>
          <p:cNvSpPr>
            <a:spLocks noChangeArrowheads="1"/>
          </p:cNvSpPr>
          <p:nvPr/>
        </p:nvSpPr>
        <p:spPr bwMode="auto">
          <a:xfrm>
            <a:off x="3687136" y="3059668"/>
            <a:ext cx="4807131" cy="73866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a:ln>
                  <a:noFill/>
                </a:ln>
                <a:solidFill>
                  <a:srgbClr val="A9B7C6"/>
                </a:solidFill>
                <a:effectLst/>
                <a:latin typeface="JetBrains Mono"/>
              </a:rPr>
              <a:t>[</a:t>
            </a:r>
            <a:r>
              <a:rPr kumimoji="0" lang="fr-FR" altLang="fr-FR" sz="1400" b="0" i="0" u="none" strike="noStrike" cap="none" normalizeH="0" baseline="0">
                <a:ln>
                  <a:noFill/>
                </a:ln>
                <a:solidFill>
                  <a:srgbClr val="6897BB"/>
                </a:solidFill>
                <a:effectLst/>
                <a:latin typeface="JetBrains Mono"/>
              </a:rPr>
              <a:t>2</a:t>
            </a:r>
            <a:r>
              <a:rPr kumimoji="0" lang="fr-FR" altLang="fr-FR" sz="1400" b="0" i="0" u="none" strike="noStrike" cap="none" normalizeH="0" baseline="0">
                <a:ln>
                  <a:noFill/>
                </a:ln>
                <a:solidFill>
                  <a:srgbClr val="CC7832"/>
                </a:solidFill>
                <a:effectLst/>
                <a:latin typeface="JetBrains Mono"/>
              </a:rPr>
              <a:t>, </a:t>
            </a:r>
            <a:r>
              <a:rPr kumimoji="0" lang="fr-FR" altLang="fr-FR" sz="1400" b="0" i="0" u="none" strike="noStrike" cap="none" normalizeH="0" baseline="0">
                <a:ln>
                  <a:noFill/>
                </a:ln>
                <a:solidFill>
                  <a:srgbClr val="6897BB"/>
                </a:solidFill>
                <a:effectLst/>
                <a:latin typeface="JetBrains Mono"/>
              </a:rPr>
              <a:t>5</a:t>
            </a:r>
            <a:r>
              <a:rPr kumimoji="0" lang="fr-FR" altLang="fr-FR" sz="1400" b="0" i="0" u="none" strike="noStrike" cap="none" normalizeH="0" baseline="0">
                <a:ln>
                  <a:noFill/>
                </a:ln>
                <a:solidFill>
                  <a:srgbClr val="CC7832"/>
                </a:solidFill>
                <a:effectLst/>
                <a:latin typeface="JetBrains Mono"/>
              </a:rPr>
              <a:t>, </a:t>
            </a:r>
            <a:r>
              <a:rPr kumimoji="0" lang="fr-FR" altLang="fr-FR" sz="1400" b="0" i="0" u="none" strike="noStrike" cap="none" normalizeH="0" baseline="0">
                <a:ln>
                  <a:noFill/>
                </a:ln>
                <a:solidFill>
                  <a:srgbClr val="6897BB"/>
                </a:solidFill>
                <a:effectLst/>
                <a:latin typeface="JetBrains Mono"/>
              </a:rPr>
              <a:t>8</a:t>
            </a:r>
            <a:r>
              <a:rPr kumimoji="0" lang="fr-FR" altLang="fr-FR" sz="1400" b="0" i="0" u="none" strike="noStrike" cap="none" normalizeH="0" baseline="0">
                <a:ln>
                  <a:noFill/>
                </a:ln>
                <a:solidFill>
                  <a:srgbClr val="CC7832"/>
                </a:solidFill>
                <a:effectLst/>
                <a:latin typeface="JetBrains Mono"/>
              </a:rPr>
              <a:t>, </a:t>
            </a:r>
            <a:r>
              <a:rPr kumimoji="0" lang="fr-FR" altLang="fr-FR" sz="1400" b="0" i="0" u="none" strike="noStrike" cap="none" normalizeH="0" baseline="0">
                <a:ln>
                  <a:noFill/>
                </a:ln>
                <a:solidFill>
                  <a:srgbClr val="6897BB"/>
                </a:solidFill>
                <a:effectLst/>
                <a:latin typeface="JetBrains Mono"/>
              </a:rPr>
              <a:t>1</a:t>
            </a:r>
            <a:r>
              <a:rPr kumimoji="0" lang="fr-FR" altLang="fr-FR" sz="1400" b="0" i="0" u="none" strike="noStrike" cap="none" normalizeH="0" baseline="0">
                <a:ln>
                  <a:noFill/>
                </a:ln>
                <a:solidFill>
                  <a:srgbClr val="CC7832"/>
                </a:solidFill>
                <a:effectLst/>
                <a:latin typeface="JetBrains Mono"/>
              </a:rPr>
              <a:t>, </a:t>
            </a:r>
            <a:r>
              <a:rPr kumimoji="0" lang="fr-FR" altLang="fr-FR" sz="1400" b="0" i="0" u="none" strike="noStrike" cap="none" normalizeH="0" baseline="0">
                <a:ln>
                  <a:noFill/>
                </a:ln>
                <a:solidFill>
                  <a:srgbClr val="6897BB"/>
                </a:solidFill>
                <a:effectLst/>
                <a:latin typeface="JetBrains Mono"/>
              </a:rPr>
              <a:t>4</a:t>
            </a:r>
            <a:r>
              <a:rPr kumimoji="0" lang="fr-FR" altLang="fr-FR" sz="1400" b="0" i="0" u="none" strike="noStrike" cap="none" normalizeH="0" baseline="0">
                <a:ln>
                  <a:noFill/>
                </a:ln>
                <a:solidFill>
                  <a:srgbClr val="A9B7C6"/>
                </a:solidFill>
                <a:effectLst/>
                <a:latin typeface="JetBrains Mono"/>
              </a:rPr>
              <a:t>].</a:t>
            </a:r>
            <a:r>
              <a:rPr kumimoji="0" lang="fr-FR" altLang="fr-FR" sz="1400" b="0" i="0" u="none" strike="noStrike" cap="none" normalizeH="0" baseline="0" err="1">
                <a:ln>
                  <a:noFill/>
                </a:ln>
                <a:solidFill>
                  <a:srgbClr val="FFC66D"/>
                </a:solidFill>
                <a:effectLst/>
                <a:latin typeface="JetBrains Mono"/>
              </a:rPr>
              <a:t>some</a:t>
            </a:r>
            <a:r>
              <a:rPr kumimoji="0" lang="fr-FR" altLang="fr-FR" sz="1400" b="0" i="0" u="none" strike="noStrike" cap="none" normalizeH="0" baseline="0">
                <a:ln>
                  <a:noFill/>
                </a:ln>
                <a:solidFill>
                  <a:srgbClr val="A9B7C6"/>
                </a:solidFill>
                <a:effectLst/>
                <a:latin typeface="JetBrains Mono"/>
              </a:rPr>
              <a:t>(</a:t>
            </a:r>
            <a:r>
              <a:rPr kumimoji="0" lang="fr-FR" altLang="fr-FR" sz="1400" b="0" i="0" u="none" strike="noStrike" cap="none" normalizeH="0" baseline="0" err="1">
                <a:ln>
                  <a:noFill/>
                </a:ln>
                <a:solidFill>
                  <a:srgbClr val="A9B7C6"/>
                </a:solidFill>
                <a:effectLst/>
                <a:latin typeface="JetBrains Mono"/>
              </a:rPr>
              <a:t>elem</a:t>
            </a:r>
            <a:r>
              <a:rPr kumimoji="0" lang="fr-FR" altLang="fr-FR" sz="1400" b="0" i="0" u="none" strike="noStrike" cap="none" normalizeH="0" baseline="0">
                <a:ln>
                  <a:noFill/>
                </a:ln>
                <a:solidFill>
                  <a:srgbClr val="A9B7C6"/>
                </a:solidFill>
                <a:effectLst/>
                <a:latin typeface="JetBrains Mono"/>
              </a:rPr>
              <a:t> =&gt; </a:t>
            </a:r>
            <a:r>
              <a:rPr kumimoji="0" lang="fr-FR" altLang="fr-FR" sz="1400" b="0" i="0" u="none" strike="noStrike" cap="none" normalizeH="0" baseline="0" err="1">
                <a:ln>
                  <a:noFill/>
                </a:ln>
                <a:solidFill>
                  <a:srgbClr val="A9B7C6"/>
                </a:solidFill>
                <a:effectLst/>
                <a:latin typeface="JetBrains Mono"/>
              </a:rPr>
              <a:t>elem</a:t>
            </a:r>
            <a:r>
              <a:rPr kumimoji="0" lang="fr-FR" altLang="fr-FR" sz="1400" b="0" i="0" u="none" strike="noStrike" cap="none" normalizeH="0" baseline="0">
                <a:ln>
                  <a:noFill/>
                </a:ln>
                <a:solidFill>
                  <a:srgbClr val="A9B7C6"/>
                </a:solidFill>
                <a:effectLst/>
                <a:latin typeface="JetBrains Mono"/>
              </a:rPr>
              <a:t> &gt; </a:t>
            </a:r>
            <a:r>
              <a:rPr kumimoji="0" lang="fr-FR" altLang="fr-FR" sz="1400" b="0" i="0" u="none" strike="noStrike" cap="none" normalizeH="0" baseline="0">
                <a:ln>
                  <a:noFill/>
                </a:ln>
                <a:solidFill>
                  <a:srgbClr val="6897BB"/>
                </a:solidFill>
                <a:effectLst/>
                <a:latin typeface="JetBrains Mono"/>
              </a:rPr>
              <a:t>10</a:t>
            </a:r>
            <a:r>
              <a:rPr kumimoji="0" lang="fr-FR" altLang="fr-FR" sz="1400" b="0" i="0" u="none" strike="noStrike" cap="none" normalizeH="0" baseline="0">
                <a:ln>
                  <a:noFill/>
                </a:ln>
                <a:solidFill>
                  <a:srgbClr val="A9B7C6"/>
                </a:solidFill>
                <a:effectLst/>
                <a:latin typeface="JetBrains Mono"/>
              </a:rPr>
              <a:t>)</a:t>
            </a:r>
            <a:r>
              <a:rPr kumimoji="0" lang="fr-FR" altLang="fr-FR" sz="1400" b="0" i="0" u="none" strike="noStrike" cap="none" normalizeH="0" baseline="0">
                <a:ln>
                  <a:noFill/>
                </a:ln>
                <a:solidFill>
                  <a:srgbClr val="CC7832"/>
                </a:solidFill>
                <a:effectLst/>
                <a:latin typeface="JetBrains Mono"/>
              </a:rPr>
              <a:t>; </a:t>
            </a:r>
            <a:r>
              <a:rPr kumimoji="0" lang="fr-FR" altLang="fr-FR" sz="1400" b="0" i="0" u="none" strike="noStrike" cap="none" normalizeH="0" baseline="0">
                <a:ln>
                  <a:noFill/>
                </a:ln>
                <a:solidFill>
                  <a:srgbClr val="808080"/>
                </a:solidFill>
                <a:effectLst/>
                <a:latin typeface="JetBrains Mono"/>
              </a:rPr>
              <a:t>// false</a:t>
            </a:r>
            <a:br>
              <a:rPr kumimoji="0" lang="fr-FR" altLang="fr-FR" sz="1400" b="0" i="0" u="none" strike="noStrike" cap="none" normalizeH="0" baseline="0">
                <a:ln>
                  <a:noFill/>
                </a:ln>
                <a:solidFill>
                  <a:srgbClr val="808080"/>
                </a:solidFill>
                <a:effectLst/>
                <a:latin typeface="JetBrains Mono"/>
              </a:rPr>
            </a:br>
            <a:br>
              <a:rPr kumimoji="0" lang="fr-FR" altLang="fr-FR" sz="1400" b="0" i="0" u="none" strike="noStrike" cap="none" normalizeH="0" baseline="0">
                <a:ln>
                  <a:noFill/>
                </a:ln>
                <a:solidFill>
                  <a:srgbClr val="808080"/>
                </a:solidFill>
                <a:effectLst/>
                <a:latin typeface="JetBrains Mono"/>
              </a:rPr>
            </a:br>
            <a:r>
              <a:rPr kumimoji="0" lang="fr-FR" altLang="fr-FR" sz="1400" b="0" i="0" u="none" strike="noStrike" cap="none" normalizeH="0" baseline="0">
                <a:ln>
                  <a:noFill/>
                </a:ln>
                <a:solidFill>
                  <a:srgbClr val="A9B7C6"/>
                </a:solidFill>
                <a:effectLst/>
                <a:latin typeface="JetBrains Mono"/>
              </a:rPr>
              <a:t>[</a:t>
            </a:r>
            <a:r>
              <a:rPr kumimoji="0" lang="fr-FR" altLang="fr-FR" sz="1400" b="0" i="0" u="none" strike="noStrike" cap="none" normalizeH="0" baseline="0">
                <a:ln>
                  <a:noFill/>
                </a:ln>
                <a:solidFill>
                  <a:srgbClr val="6897BB"/>
                </a:solidFill>
                <a:effectLst/>
                <a:latin typeface="JetBrains Mono"/>
              </a:rPr>
              <a:t>12</a:t>
            </a:r>
            <a:r>
              <a:rPr kumimoji="0" lang="fr-FR" altLang="fr-FR" sz="1400" b="0" i="0" u="none" strike="noStrike" cap="none" normalizeH="0" baseline="0">
                <a:ln>
                  <a:noFill/>
                </a:ln>
                <a:solidFill>
                  <a:srgbClr val="CC7832"/>
                </a:solidFill>
                <a:effectLst/>
                <a:latin typeface="JetBrains Mono"/>
              </a:rPr>
              <a:t>, </a:t>
            </a:r>
            <a:r>
              <a:rPr kumimoji="0" lang="fr-FR" altLang="fr-FR" sz="1400" b="0" i="0" u="none" strike="noStrike" cap="none" normalizeH="0" baseline="0">
                <a:ln>
                  <a:noFill/>
                </a:ln>
                <a:solidFill>
                  <a:srgbClr val="6897BB"/>
                </a:solidFill>
                <a:effectLst/>
                <a:latin typeface="JetBrains Mono"/>
              </a:rPr>
              <a:t>5</a:t>
            </a:r>
            <a:r>
              <a:rPr kumimoji="0" lang="fr-FR" altLang="fr-FR" sz="1400" b="0" i="0" u="none" strike="noStrike" cap="none" normalizeH="0" baseline="0">
                <a:ln>
                  <a:noFill/>
                </a:ln>
                <a:solidFill>
                  <a:srgbClr val="CC7832"/>
                </a:solidFill>
                <a:effectLst/>
                <a:latin typeface="JetBrains Mono"/>
              </a:rPr>
              <a:t>, </a:t>
            </a:r>
            <a:r>
              <a:rPr kumimoji="0" lang="fr-FR" altLang="fr-FR" sz="1400" b="0" i="0" u="none" strike="noStrike" cap="none" normalizeH="0" baseline="0">
                <a:ln>
                  <a:noFill/>
                </a:ln>
                <a:solidFill>
                  <a:srgbClr val="6897BB"/>
                </a:solidFill>
                <a:effectLst/>
                <a:latin typeface="JetBrains Mono"/>
              </a:rPr>
              <a:t>8</a:t>
            </a:r>
            <a:r>
              <a:rPr kumimoji="0" lang="fr-FR" altLang="fr-FR" sz="1400" b="0" i="0" u="none" strike="noStrike" cap="none" normalizeH="0" baseline="0">
                <a:ln>
                  <a:noFill/>
                </a:ln>
                <a:solidFill>
                  <a:srgbClr val="CC7832"/>
                </a:solidFill>
                <a:effectLst/>
                <a:latin typeface="JetBrains Mono"/>
              </a:rPr>
              <a:t>, </a:t>
            </a:r>
            <a:r>
              <a:rPr kumimoji="0" lang="fr-FR" altLang="fr-FR" sz="1400" b="0" i="0" u="none" strike="noStrike" cap="none" normalizeH="0" baseline="0">
                <a:ln>
                  <a:noFill/>
                </a:ln>
                <a:solidFill>
                  <a:srgbClr val="6897BB"/>
                </a:solidFill>
                <a:effectLst/>
                <a:latin typeface="JetBrains Mono"/>
              </a:rPr>
              <a:t>1</a:t>
            </a:r>
            <a:r>
              <a:rPr kumimoji="0" lang="fr-FR" altLang="fr-FR" sz="1400" b="0" i="0" u="none" strike="noStrike" cap="none" normalizeH="0" baseline="0">
                <a:ln>
                  <a:noFill/>
                </a:ln>
                <a:solidFill>
                  <a:srgbClr val="CC7832"/>
                </a:solidFill>
                <a:effectLst/>
                <a:latin typeface="JetBrains Mono"/>
              </a:rPr>
              <a:t>, </a:t>
            </a:r>
            <a:r>
              <a:rPr kumimoji="0" lang="fr-FR" altLang="fr-FR" sz="1400" b="0" i="0" u="none" strike="noStrike" cap="none" normalizeH="0" baseline="0">
                <a:ln>
                  <a:noFill/>
                </a:ln>
                <a:solidFill>
                  <a:srgbClr val="6897BB"/>
                </a:solidFill>
                <a:effectLst/>
                <a:latin typeface="JetBrains Mono"/>
              </a:rPr>
              <a:t>4</a:t>
            </a:r>
            <a:r>
              <a:rPr kumimoji="0" lang="fr-FR" altLang="fr-FR" sz="1400" b="0" i="0" u="none" strike="noStrike" cap="none" normalizeH="0" baseline="0">
                <a:ln>
                  <a:noFill/>
                </a:ln>
                <a:solidFill>
                  <a:srgbClr val="A9B7C6"/>
                </a:solidFill>
                <a:effectLst/>
                <a:latin typeface="JetBrains Mono"/>
              </a:rPr>
              <a:t>].</a:t>
            </a:r>
            <a:r>
              <a:rPr kumimoji="0" lang="fr-FR" altLang="fr-FR" sz="1400" b="0" i="0" u="none" strike="noStrike" cap="none" normalizeH="0" baseline="0" err="1">
                <a:ln>
                  <a:noFill/>
                </a:ln>
                <a:solidFill>
                  <a:srgbClr val="FFC66D"/>
                </a:solidFill>
                <a:effectLst/>
                <a:latin typeface="JetBrains Mono"/>
              </a:rPr>
              <a:t>some</a:t>
            </a:r>
            <a:r>
              <a:rPr kumimoji="0" lang="fr-FR" altLang="fr-FR" sz="1400" b="0" i="0" u="none" strike="noStrike" cap="none" normalizeH="0" baseline="0">
                <a:ln>
                  <a:noFill/>
                </a:ln>
                <a:solidFill>
                  <a:srgbClr val="A9B7C6"/>
                </a:solidFill>
                <a:effectLst/>
                <a:latin typeface="JetBrains Mono"/>
              </a:rPr>
              <a:t>(</a:t>
            </a:r>
            <a:r>
              <a:rPr kumimoji="0" lang="fr-FR" altLang="fr-FR" sz="1400" b="0" i="0" u="none" strike="noStrike" cap="none" normalizeH="0" baseline="0" err="1">
                <a:ln>
                  <a:noFill/>
                </a:ln>
                <a:solidFill>
                  <a:srgbClr val="A9B7C6"/>
                </a:solidFill>
                <a:effectLst/>
                <a:latin typeface="JetBrains Mono"/>
              </a:rPr>
              <a:t>elem</a:t>
            </a:r>
            <a:r>
              <a:rPr kumimoji="0" lang="fr-FR" altLang="fr-FR" sz="1400" b="0" i="0" u="none" strike="noStrike" cap="none" normalizeH="0" baseline="0">
                <a:ln>
                  <a:noFill/>
                </a:ln>
                <a:solidFill>
                  <a:srgbClr val="A9B7C6"/>
                </a:solidFill>
                <a:effectLst/>
                <a:latin typeface="JetBrains Mono"/>
              </a:rPr>
              <a:t> =&gt; </a:t>
            </a:r>
            <a:r>
              <a:rPr kumimoji="0" lang="fr-FR" altLang="fr-FR" sz="1400" b="0" i="0" u="none" strike="noStrike" cap="none" normalizeH="0" baseline="0" err="1">
                <a:ln>
                  <a:noFill/>
                </a:ln>
                <a:solidFill>
                  <a:srgbClr val="A9B7C6"/>
                </a:solidFill>
                <a:effectLst/>
                <a:latin typeface="JetBrains Mono"/>
              </a:rPr>
              <a:t>elem</a:t>
            </a:r>
            <a:r>
              <a:rPr kumimoji="0" lang="fr-FR" altLang="fr-FR" sz="1400" b="0" i="0" u="none" strike="noStrike" cap="none" normalizeH="0" baseline="0">
                <a:ln>
                  <a:noFill/>
                </a:ln>
                <a:solidFill>
                  <a:srgbClr val="A9B7C6"/>
                </a:solidFill>
                <a:effectLst/>
                <a:latin typeface="JetBrains Mono"/>
              </a:rPr>
              <a:t> &gt; </a:t>
            </a:r>
            <a:r>
              <a:rPr kumimoji="0" lang="fr-FR" altLang="fr-FR" sz="1400" b="0" i="0" u="none" strike="noStrike" cap="none" normalizeH="0" baseline="0">
                <a:ln>
                  <a:noFill/>
                </a:ln>
                <a:solidFill>
                  <a:srgbClr val="6897BB"/>
                </a:solidFill>
                <a:effectLst/>
                <a:latin typeface="JetBrains Mono"/>
              </a:rPr>
              <a:t>10</a:t>
            </a:r>
            <a:r>
              <a:rPr kumimoji="0" lang="fr-FR" altLang="fr-FR" sz="1400" b="0" i="0" u="none" strike="noStrike" cap="none" normalizeH="0" baseline="0">
                <a:ln>
                  <a:noFill/>
                </a:ln>
                <a:solidFill>
                  <a:srgbClr val="A9B7C6"/>
                </a:solidFill>
                <a:effectLst/>
                <a:latin typeface="JetBrains Mono"/>
              </a:rPr>
              <a:t>)</a:t>
            </a:r>
            <a:r>
              <a:rPr kumimoji="0" lang="fr-FR" altLang="fr-FR" sz="1400" b="0" i="0" u="none" strike="noStrike" cap="none" normalizeH="0" baseline="0">
                <a:ln>
                  <a:noFill/>
                </a:ln>
                <a:solidFill>
                  <a:srgbClr val="CC7832"/>
                </a:solidFill>
                <a:effectLst/>
                <a:latin typeface="JetBrains Mono"/>
              </a:rPr>
              <a:t>; </a:t>
            </a:r>
            <a:r>
              <a:rPr kumimoji="0" lang="fr-FR" altLang="fr-FR" sz="1400" b="0" i="0" u="none" strike="noStrike" cap="none" normalizeH="0" baseline="0">
                <a:ln>
                  <a:noFill/>
                </a:ln>
                <a:solidFill>
                  <a:srgbClr val="808080"/>
                </a:solidFill>
                <a:effectLst/>
                <a:latin typeface="JetBrains Mono"/>
              </a:rPr>
              <a:t>// </a:t>
            </a:r>
            <a:r>
              <a:rPr kumimoji="0" lang="fr-FR" altLang="fr-FR" sz="1400" b="0" i="0" u="none" strike="noStrike" cap="none" normalizeH="0" baseline="0" err="1">
                <a:ln>
                  <a:noFill/>
                </a:ln>
                <a:solidFill>
                  <a:srgbClr val="808080"/>
                </a:solidFill>
                <a:effectLst/>
                <a:latin typeface="JetBrains Mono"/>
              </a:rPr>
              <a:t>true</a:t>
            </a:r>
            <a:r>
              <a:rPr kumimoji="0" lang="fr-FR" altLang="fr-FR" sz="1400" b="0" i="0" u="none" strike="noStrike" cap="none" normalizeH="0" baseline="0">
                <a:ln>
                  <a:noFill/>
                </a:ln>
                <a:solidFill>
                  <a:srgbClr val="808080"/>
                </a:solidFill>
                <a:effectLst/>
                <a:latin typeface="JetBrains Mono"/>
              </a:rPr>
              <a:t> (12)</a:t>
            </a:r>
            <a:endParaRPr kumimoji="0" lang="fr-FR" altLang="fr-FR" sz="1400" b="0" i="0" u="none" strike="noStrike" cap="none" normalizeH="0" baseline="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EB0CF6F3-FA44-4014-889C-DA1C25FAA89B}"/>
              </a:ext>
            </a:extLst>
          </p:cNvPr>
          <p:cNvSpPr/>
          <p:nvPr/>
        </p:nvSpPr>
        <p:spPr>
          <a:xfrm>
            <a:off x="2572438" y="4081832"/>
            <a:ext cx="7036525" cy="369332"/>
          </a:xfrm>
          <a:prstGeom prst="rect">
            <a:avLst/>
          </a:prstGeom>
        </p:spPr>
        <p:txBody>
          <a:bodyPr wrap="square">
            <a:spAutoFit/>
          </a:bodyPr>
          <a:lstStyle/>
          <a:p>
            <a:r>
              <a:rPr lang="fr-FR" b="1" err="1"/>
              <a:t>some</a:t>
            </a:r>
            <a:r>
              <a:rPr lang="fr-FR"/>
              <a:t> tests if </a:t>
            </a:r>
            <a:r>
              <a:rPr lang="fr-FR" b="1">
                <a:solidFill>
                  <a:srgbClr val="FF0000"/>
                </a:solidFill>
              </a:rPr>
              <a:t>at least one </a:t>
            </a:r>
            <a:r>
              <a:rPr lang="fr-FR" b="1" err="1">
                <a:solidFill>
                  <a:srgbClr val="FF0000"/>
                </a:solidFill>
              </a:rPr>
              <a:t>element</a:t>
            </a:r>
            <a:r>
              <a:rPr lang="fr-FR" b="1">
                <a:solidFill>
                  <a:srgbClr val="FF0000"/>
                </a:solidFill>
              </a:rPr>
              <a:t> </a:t>
            </a:r>
            <a:r>
              <a:rPr lang="fr-FR"/>
              <a:t>of the </a:t>
            </a:r>
            <a:r>
              <a:rPr lang="fr-FR" err="1"/>
              <a:t>array</a:t>
            </a:r>
            <a:r>
              <a:rPr lang="fr-FR"/>
              <a:t> passes a condition</a:t>
            </a:r>
          </a:p>
        </p:txBody>
      </p:sp>
    </p:spTree>
    <p:extLst>
      <p:ext uri="{BB962C8B-B14F-4D97-AF65-F5344CB8AC3E}">
        <p14:creationId xmlns:p14="http://schemas.microsoft.com/office/powerpoint/2010/main" val="1809670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3" name="Rectangle 9222">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225" name="Rectangle 9224">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9227" name="Rectangle 9226">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9229" name="Rectangle 9228">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231" name="Rectangle 9230">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3" name="Rectangle 9232">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C33C1174-55E8-4D97-82E3-A5E672519FAC}"/>
              </a:ext>
            </a:extLst>
          </p:cNvPr>
          <p:cNvSpPr>
            <a:spLocks noGrp="1"/>
          </p:cNvSpPr>
          <p:nvPr>
            <p:ph type="title"/>
          </p:nvPr>
        </p:nvSpPr>
        <p:spPr>
          <a:xfrm>
            <a:off x="8109235" y="863695"/>
            <a:ext cx="3511233" cy="3779995"/>
          </a:xfrm>
        </p:spPr>
        <p:txBody>
          <a:bodyPr vert="horz" lIns="91440" tIns="45720" rIns="91440" bIns="45720" rtlCol="0" anchor="ctr">
            <a:normAutofit/>
          </a:bodyPr>
          <a:lstStyle/>
          <a:p>
            <a:r>
              <a:rPr lang="en-US" sz="3600">
                <a:solidFill>
                  <a:schemeClr val="tx1"/>
                </a:solidFill>
              </a:rPr>
              <a:t>Reduce</a:t>
            </a:r>
          </a:p>
        </p:txBody>
      </p:sp>
      <p:sp>
        <p:nvSpPr>
          <p:cNvPr id="9235" name="Rectangle 9234">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9218" name="Picture 2" descr="Blog">
            <a:extLst>
              <a:ext uri="{FF2B5EF4-FFF2-40B4-BE49-F238E27FC236}">
                <a16:creationId xmlns:a16="http://schemas.microsoft.com/office/drawing/2014/main" id="{F9A5A211-D8BF-4491-A0C4-B1818CAFE77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643465" y="1816954"/>
            <a:ext cx="6253164" cy="3243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61910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92" name="Rectangle 14391">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394" name="Rectangle 14393">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396" name="Rectangle 14395">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4398" name="Rectangle 14397">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4400" name="Rectangle 14399">
            <a:extLst>
              <a:ext uri="{FF2B5EF4-FFF2-40B4-BE49-F238E27FC236}">
                <a16:creationId xmlns:a16="http://schemas.microsoft.com/office/drawing/2014/main" id="{BF3D65BA-1C65-40FB-92EF-83951BDC1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42" name="Picture 6" descr="Learn Javascript Reduce method with 10 examples - DEV Community">
            <a:extLst>
              <a:ext uri="{FF2B5EF4-FFF2-40B4-BE49-F238E27FC236}">
                <a16:creationId xmlns:a16="http://schemas.microsoft.com/office/drawing/2014/main" id="{71060C62-D8FF-4D18-B1CB-8F70D0DBC5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1440" y="1854230"/>
            <a:ext cx="6834511" cy="3417255"/>
          </a:xfrm>
          <a:prstGeom prst="rect">
            <a:avLst/>
          </a:prstGeom>
          <a:noFill/>
          <a:extLst>
            <a:ext uri="{909E8E84-426E-40DD-AFC4-6F175D3DCCD1}">
              <a14:hiddenFill xmlns:a14="http://schemas.microsoft.com/office/drawing/2010/main">
                <a:solidFill>
                  <a:srgbClr val="FFFFFF"/>
                </a:solidFill>
              </a14:hiddenFill>
            </a:ext>
          </a:extLst>
        </p:spPr>
      </p:pic>
      <p:sp>
        <p:nvSpPr>
          <p:cNvPr id="14402" name="Rectangle 14401">
            <a:extLst>
              <a:ext uri="{FF2B5EF4-FFF2-40B4-BE49-F238E27FC236}">
                <a16:creationId xmlns:a16="http://schemas.microsoft.com/office/drawing/2014/main" id="{ADF52CCA-FCDD-49A0-BFFC-3BD41F1B8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C33C1174-55E8-4D97-82E3-A5E672519FAC}"/>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Reduce</a:t>
            </a:r>
          </a:p>
        </p:txBody>
      </p:sp>
    </p:spTree>
    <p:extLst>
      <p:ext uri="{BB962C8B-B14F-4D97-AF65-F5344CB8AC3E}">
        <p14:creationId xmlns:p14="http://schemas.microsoft.com/office/powerpoint/2010/main" val="40121322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3C1174-55E8-4D97-82E3-A5E672519FAC}"/>
              </a:ext>
            </a:extLst>
          </p:cNvPr>
          <p:cNvSpPr>
            <a:spLocks noGrp="1"/>
          </p:cNvSpPr>
          <p:nvPr>
            <p:ph type="title"/>
          </p:nvPr>
        </p:nvSpPr>
        <p:spPr/>
        <p:txBody>
          <a:bodyPr/>
          <a:lstStyle/>
          <a:p>
            <a:r>
              <a:rPr lang="fr-FR" err="1"/>
              <a:t>Reduce</a:t>
            </a:r>
            <a:r>
              <a:rPr lang="fr-FR"/>
              <a:t> (</a:t>
            </a:r>
            <a:r>
              <a:rPr lang="fr-FR" err="1"/>
              <a:t>example</a:t>
            </a:r>
            <a:r>
              <a:rPr lang="fr-FR"/>
              <a:t>)</a:t>
            </a:r>
          </a:p>
        </p:txBody>
      </p:sp>
      <p:sp>
        <p:nvSpPr>
          <p:cNvPr id="3" name="Rectangle 1">
            <a:extLst>
              <a:ext uri="{FF2B5EF4-FFF2-40B4-BE49-F238E27FC236}">
                <a16:creationId xmlns:a16="http://schemas.microsoft.com/office/drawing/2014/main" id="{7CF9D088-2018-437B-B4C6-6FB5AA381ACD}"/>
              </a:ext>
            </a:extLst>
          </p:cNvPr>
          <p:cNvSpPr>
            <a:spLocks noChangeArrowheads="1"/>
          </p:cNvSpPr>
          <p:nvPr/>
        </p:nvSpPr>
        <p:spPr bwMode="auto">
          <a:xfrm>
            <a:off x="2332953" y="2767280"/>
            <a:ext cx="7515497" cy="132343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CC7832"/>
                </a:solidFill>
                <a:effectLst/>
                <a:latin typeface="JetBrains Mono"/>
              </a:rPr>
              <a:t>const </a:t>
            </a:r>
            <a:r>
              <a:rPr kumimoji="0" lang="fr-FR" altLang="fr-FR" sz="1600" b="0" i="0" u="none" strike="noStrike" cap="none" normalizeH="0" baseline="0" err="1">
                <a:ln>
                  <a:noFill/>
                </a:ln>
                <a:solidFill>
                  <a:srgbClr val="A9B7C6"/>
                </a:solidFill>
                <a:effectLst/>
                <a:latin typeface="JetBrains Mono"/>
              </a:rPr>
              <a:t>authors</a:t>
            </a:r>
            <a:r>
              <a:rPr kumimoji="0" lang="fr-FR" altLang="fr-FR" sz="1600" b="0" i="0" u="none" strike="noStrike" cap="none" normalizeH="0" baseline="0">
                <a:ln>
                  <a:noFill/>
                </a:ln>
                <a:solidFill>
                  <a:srgbClr val="A9B7C6"/>
                </a:solidFill>
                <a:effectLst/>
                <a:latin typeface="JetBrains Mono"/>
              </a:rPr>
              <a:t> = [</a:t>
            </a:r>
            <a:r>
              <a:rPr kumimoji="0" lang="fr-FR" altLang="fr-FR" sz="1600" b="0" i="0" u="none" strike="noStrike" cap="none" normalizeH="0" baseline="0">
                <a:ln>
                  <a:noFill/>
                </a:ln>
                <a:solidFill>
                  <a:srgbClr val="6A8759"/>
                </a:solidFill>
                <a:effectLst/>
                <a:latin typeface="JetBrains Mono"/>
              </a:rPr>
              <a:t>'Lewis'</a:t>
            </a: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6A8759"/>
                </a:solidFill>
                <a:effectLst/>
                <a:latin typeface="JetBrains Mono"/>
              </a:rPr>
              <a:t>'Wilson'</a:t>
            </a: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6A8759"/>
                </a:solidFill>
                <a:effectLst/>
                <a:latin typeface="JetBrains Mono"/>
              </a:rPr>
              <a:t>'Verne'</a:t>
            </a: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6A8759"/>
                </a:solidFill>
                <a:effectLst/>
                <a:latin typeface="JetBrains Mono"/>
              </a:rPr>
              <a:t>'</a:t>
            </a:r>
            <a:r>
              <a:rPr kumimoji="0" lang="fr-FR" altLang="fr-FR" sz="1600" b="0" i="0" u="none" strike="noStrike" cap="none" normalizeH="0" baseline="0" err="1">
                <a:ln>
                  <a:noFill/>
                </a:ln>
                <a:solidFill>
                  <a:srgbClr val="6A8759"/>
                </a:solidFill>
                <a:effectLst/>
                <a:latin typeface="JetBrains Mono"/>
              </a:rPr>
              <a:t>Tolstoy</a:t>
            </a:r>
            <a:r>
              <a:rPr kumimoji="0" lang="fr-FR" altLang="fr-FR" sz="1600" b="0" i="0" u="none" strike="noStrike" cap="none" normalizeH="0" baseline="0">
                <a:ln>
                  <a:noFill/>
                </a:ln>
                <a:solidFill>
                  <a:srgbClr val="6A8759"/>
                </a:solidFill>
                <a:effectLst/>
                <a:latin typeface="JetBrains Mono"/>
              </a:rPr>
              <a:t>'</a:t>
            </a: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6A8759"/>
                </a:solidFill>
                <a:effectLst/>
                <a:latin typeface="JetBrains Mono"/>
              </a:rPr>
              <a:t>'Twain'</a:t>
            </a: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CC7832"/>
                </a:solidFill>
                <a:effectLst/>
                <a:latin typeface="JetBrains Mono"/>
              </a:rPr>
              <a:t>const </a:t>
            </a:r>
            <a:r>
              <a:rPr kumimoji="0" lang="fr-FR" altLang="fr-FR" sz="1600" b="0" i="0" u="none" strike="noStrike" cap="none" normalizeH="0" baseline="0" err="1">
                <a:ln>
                  <a:noFill/>
                </a:ln>
                <a:solidFill>
                  <a:srgbClr val="A9B7C6"/>
                </a:solidFill>
                <a:effectLst/>
                <a:latin typeface="JetBrains Mono"/>
              </a:rPr>
              <a:t>result</a:t>
            </a:r>
            <a:r>
              <a:rPr kumimoji="0" lang="fr-FR" altLang="fr-FR" sz="1600" b="0" i="0" u="none" strike="noStrike" cap="none" normalizeH="0" baseline="0">
                <a:ln>
                  <a:noFill/>
                </a:ln>
                <a:solidFill>
                  <a:srgbClr val="A9B7C6"/>
                </a:solidFill>
                <a:effectLst/>
                <a:latin typeface="JetBrains Mono"/>
              </a:rPr>
              <a:t> = </a:t>
            </a:r>
            <a:r>
              <a:rPr kumimoji="0" lang="fr-FR" altLang="fr-FR" sz="1600" b="0" i="0" u="none" strike="noStrike" cap="none" normalizeH="0" baseline="0" err="1">
                <a:ln>
                  <a:noFill/>
                </a:ln>
                <a:solidFill>
                  <a:srgbClr val="A9B7C6"/>
                </a:solidFill>
                <a:effectLst/>
                <a:latin typeface="JetBrains Mono"/>
              </a:rPr>
              <a:t>authors.</a:t>
            </a:r>
            <a:r>
              <a:rPr kumimoji="0" lang="fr-FR" altLang="fr-FR" sz="1600" b="0" i="0" u="none" strike="noStrike" cap="none" normalizeH="0" baseline="0" err="1">
                <a:ln>
                  <a:noFill/>
                </a:ln>
                <a:solidFill>
                  <a:srgbClr val="FFC66D"/>
                </a:solidFill>
                <a:effectLst/>
                <a:latin typeface="JetBrains Mono"/>
              </a:rPr>
              <a:t>reduce</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err="1">
                <a:ln>
                  <a:noFill/>
                </a:ln>
                <a:solidFill>
                  <a:srgbClr val="A9B7C6"/>
                </a:solidFill>
                <a:effectLst/>
                <a:latin typeface="JetBrains Mono"/>
              </a:rPr>
              <a:t>prev</a:t>
            </a: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err="1">
                <a:ln>
                  <a:noFill/>
                </a:ln>
                <a:solidFill>
                  <a:srgbClr val="A9B7C6"/>
                </a:solidFill>
                <a:effectLst/>
                <a:latin typeface="JetBrains Mono"/>
              </a:rPr>
              <a:t>current</a:t>
            </a:r>
            <a:r>
              <a:rPr kumimoji="0" lang="fr-FR" altLang="fr-FR" sz="1600" b="0" i="0" u="none" strike="noStrike" cap="none" normalizeH="0" baseline="0">
                <a:ln>
                  <a:noFill/>
                </a:ln>
                <a:solidFill>
                  <a:srgbClr val="A9B7C6"/>
                </a:solidFill>
                <a:effectLst/>
                <a:latin typeface="JetBrains Mono"/>
              </a:rPr>
              <a:t>) =&gt; </a:t>
            </a:r>
            <a:r>
              <a:rPr kumimoji="0" lang="fr-FR" altLang="fr-FR" sz="1600" b="0" i="0" u="none" strike="noStrike" cap="none" normalizeH="0" baseline="0">
                <a:ln>
                  <a:noFill/>
                </a:ln>
                <a:solidFill>
                  <a:srgbClr val="6A8759"/>
                </a:solidFill>
                <a:effectLst/>
                <a:latin typeface="JetBrains Mono"/>
              </a:rPr>
              <a:t>`</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err="1">
                <a:ln>
                  <a:noFill/>
                </a:ln>
                <a:solidFill>
                  <a:srgbClr val="A9B7C6"/>
                </a:solidFill>
                <a:effectLst/>
                <a:latin typeface="JetBrains Mono"/>
              </a:rPr>
              <a:t>prev</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6A8759"/>
                </a:solidFill>
                <a:effectLst/>
                <a:latin typeface="JetBrains Mono"/>
              </a:rPr>
              <a:t>, </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err="1">
                <a:ln>
                  <a:noFill/>
                </a:ln>
                <a:solidFill>
                  <a:srgbClr val="A9B7C6"/>
                </a:solidFill>
                <a:effectLst/>
                <a:latin typeface="JetBrains Mono"/>
              </a:rPr>
              <a:t>current</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6A8759"/>
                </a:solidFill>
                <a:effectLst/>
                <a:latin typeface="JetBrains Mono"/>
              </a:rPr>
              <a:t>`</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CC7832"/>
                </a:solidFill>
                <a:effectLst/>
                <a:latin typeface="JetBrains Mono"/>
              </a:rPr>
              <a:t>;</a:t>
            </a:r>
            <a:br>
              <a:rPr kumimoji="0" lang="fr-FR" altLang="fr-FR" sz="1600" b="0" i="0" u="none" strike="noStrike" cap="none" normalizeH="0" baseline="0">
                <a:ln>
                  <a:noFill/>
                </a:ln>
                <a:solidFill>
                  <a:srgbClr val="CC7832"/>
                </a:solidFill>
                <a:effectLst/>
                <a:latin typeface="JetBrains Mono"/>
              </a:rPr>
            </a:br>
            <a:br>
              <a:rPr kumimoji="0" lang="fr-FR" altLang="fr-FR" sz="1600" b="0" i="0" u="none" strike="noStrike" cap="none" normalizeH="0" baseline="0">
                <a:ln>
                  <a:noFill/>
                </a:ln>
                <a:solidFill>
                  <a:srgbClr val="CC7832"/>
                </a:solidFill>
                <a:effectLst/>
                <a:latin typeface="JetBrains Mono"/>
              </a:rPr>
            </a:br>
            <a:r>
              <a:rPr kumimoji="0" lang="fr-FR" altLang="fr-FR" sz="1600" b="0" i="0" u="none" strike="noStrike" cap="none" normalizeH="0" baseline="0">
                <a:ln>
                  <a:noFill/>
                </a:ln>
                <a:solidFill>
                  <a:srgbClr val="9876AA"/>
                </a:solidFill>
                <a:effectLst/>
                <a:latin typeface="JetBrains Mono"/>
              </a:rPr>
              <a:t>console</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FFC66D"/>
                </a:solidFill>
                <a:effectLst/>
                <a:latin typeface="JetBrains Mono"/>
              </a:rPr>
              <a:t>log</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err="1">
                <a:ln>
                  <a:noFill/>
                </a:ln>
                <a:solidFill>
                  <a:srgbClr val="A9B7C6"/>
                </a:solidFill>
                <a:effectLst/>
                <a:latin typeface="JetBrains Mono"/>
              </a:rPr>
              <a:t>result</a:t>
            </a:r>
            <a:r>
              <a:rPr kumimoji="0" lang="fr-FR" altLang="fr-FR" sz="1600" b="0" i="0" u="none" strike="noStrike" cap="none" normalizeH="0" baseline="0">
                <a:ln>
                  <a:noFill/>
                </a:ln>
                <a:solidFill>
                  <a:srgbClr val="A9B7C6"/>
                </a:solidFill>
                <a:effectLst/>
                <a:latin typeface="JetBrains Mono"/>
              </a:rPr>
              <a:t>)</a:t>
            </a:r>
            <a:r>
              <a:rPr kumimoji="0" lang="fr-FR" altLang="fr-FR" sz="1600" b="0" i="0" u="none" strike="noStrike" cap="none" normalizeH="0" baseline="0">
                <a:ln>
                  <a:noFill/>
                </a:ln>
                <a:solidFill>
                  <a:srgbClr val="CC7832"/>
                </a:solidFill>
                <a:effectLst/>
                <a:latin typeface="JetBrains Mono"/>
              </a:rPr>
              <a:t>; </a:t>
            </a:r>
            <a:r>
              <a:rPr kumimoji="0" lang="fr-FR" altLang="fr-FR" sz="1600" b="0" i="0" u="none" strike="noStrike" cap="none" normalizeH="0" baseline="0">
                <a:ln>
                  <a:noFill/>
                </a:ln>
                <a:solidFill>
                  <a:srgbClr val="808080"/>
                </a:solidFill>
                <a:effectLst/>
                <a:latin typeface="JetBrains Mono"/>
              </a:rPr>
              <a:t>// "Lewis, Wilson, Verne, </a:t>
            </a:r>
            <a:r>
              <a:rPr kumimoji="0" lang="fr-FR" altLang="fr-FR" sz="1600" b="0" i="0" u="none" strike="noStrike" cap="none" normalizeH="0" baseline="0" err="1">
                <a:ln>
                  <a:noFill/>
                </a:ln>
                <a:solidFill>
                  <a:srgbClr val="808080"/>
                </a:solidFill>
                <a:effectLst/>
                <a:latin typeface="JetBrains Mono"/>
              </a:rPr>
              <a:t>Tolstoy</a:t>
            </a:r>
            <a:r>
              <a:rPr kumimoji="0" lang="fr-FR" altLang="fr-FR" sz="1600" b="0" i="0" u="none" strike="noStrike" cap="none" normalizeH="0" baseline="0">
                <a:ln>
                  <a:noFill/>
                </a:ln>
                <a:solidFill>
                  <a:srgbClr val="808080"/>
                </a:solidFill>
                <a:effectLst/>
                <a:latin typeface="JetBrains Mono"/>
              </a:rPr>
              <a:t>, Twain"</a:t>
            </a:r>
            <a:endParaRPr kumimoji="0" lang="fr-FR" altLang="fr-FR" sz="1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768374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384" name="Rectangle 15368">
            <a:extLst>
              <a:ext uri="{FF2B5EF4-FFF2-40B4-BE49-F238E27FC236}">
                <a16:creationId xmlns:a16="http://schemas.microsoft.com/office/drawing/2014/main" id="{1BB1D3B0-1E2E-48E2-ACCC-EE147A9A0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385" name="Rectangle 15370">
            <a:extLst>
              <a:ext uri="{FF2B5EF4-FFF2-40B4-BE49-F238E27FC236}">
                <a16:creationId xmlns:a16="http://schemas.microsoft.com/office/drawing/2014/main" id="{4BB8B191-5BC6-486A-8E6E-13B1C9EEE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5386" name="Rectangle 15372">
            <a:extLst>
              <a:ext uri="{FF2B5EF4-FFF2-40B4-BE49-F238E27FC236}">
                <a16:creationId xmlns:a16="http://schemas.microsoft.com/office/drawing/2014/main" id="{06E3DE27-4115-4B5D-A9DB-3C7CDC82B1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387" name="Rectangle 15374">
            <a:extLst>
              <a:ext uri="{FF2B5EF4-FFF2-40B4-BE49-F238E27FC236}">
                <a16:creationId xmlns:a16="http://schemas.microsoft.com/office/drawing/2014/main" id="{AA5196B7-638B-4DC2-897C-9F49E9D46F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388" name="Rectangle 15376">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Javascript Array reduce() Function: The Complete Guide">
            <a:extLst>
              <a:ext uri="{FF2B5EF4-FFF2-40B4-BE49-F238E27FC236}">
                <a16:creationId xmlns:a16="http://schemas.microsoft.com/office/drawing/2014/main" id="{D14D4F37-44C3-4A6B-A104-065D8C074FF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1139" y="652902"/>
            <a:ext cx="5331481" cy="3212216"/>
          </a:xfrm>
          <a:prstGeom prst="rect">
            <a:avLst/>
          </a:prstGeom>
          <a:noFill/>
          <a:extLst>
            <a:ext uri="{909E8E84-426E-40DD-AFC4-6F175D3DCCD1}">
              <a14:hiddenFill xmlns:a14="http://schemas.microsoft.com/office/drawing/2010/main">
                <a:solidFill>
                  <a:srgbClr val="FFFFFF"/>
                </a:solidFill>
              </a14:hiddenFill>
            </a:ext>
          </a:extLst>
        </p:spPr>
      </p:pic>
      <p:cxnSp>
        <p:nvCxnSpPr>
          <p:cNvPr id="15389" name="Straight Connector 15378">
            <a:extLst>
              <a:ext uri="{FF2B5EF4-FFF2-40B4-BE49-F238E27FC236}">
                <a16:creationId xmlns:a16="http://schemas.microsoft.com/office/drawing/2014/main" id="{169958B5-5C27-4A9A-983B-AC6A83EFD5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36050"/>
            <a:ext cx="0" cy="164592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5364" name="Picture 4" descr="The reduce() JS Method. The reduce() Method and the Reducer… | by Ross  Mawdsley | Medium">
            <a:extLst>
              <a:ext uri="{FF2B5EF4-FFF2-40B4-BE49-F238E27FC236}">
                <a16:creationId xmlns:a16="http://schemas.microsoft.com/office/drawing/2014/main" id="{7656DE32-3E77-4519-A51F-28D16C7C3EB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17735" y="541064"/>
            <a:ext cx="5265735" cy="3435892"/>
          </a:xfrm>
          <a:prstGeom prst="rect">
            <a:avLst/>
          </a:prstGeom>
          <a:noFill/>
          <a:extLst>
            <a:ext uri="{909E8E84-426E-40DD-AFC4-6F175D3DCCD1}">
              <a14:hiddenFill xmlns:a14="http://schemas.microsoft.com/office/drawing/2010/main">
                <a:solidFill>
                  <a:srgbClr val="FFFFFF"/>
                </a:solidFill>
              </a14:hiddenFill>
            </a:ext>
          </a:extLst>
        </p:spPr>
      </p:pic>
      <p:sp useBgFill="1">
        <p:nvSpPr>
          <p:cNvPr id="15390" name="Rectangle 15380">
            <a:extLst>
              <a:ext uri="{FF2B5EF4-FFF2-40B4-BE49-F238E27FC236}">
                <a16:creationId xmlns:a16="http://schemas.microsoft.com/office/drawing/2014/main" id="{4179E790-E691-4202-B7FA-62924FC8D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ln>
            <a:noFill/>
          </a:ln>
          <a:effectLst/>
        </p:spPr>
        <p:style>
          <a:lnRef idx="1">
            <a:schemeClr val="accent1"/>
          </a:lnRef>
          <a:fillRef idx="3">
            <a:schemeClr val="accent1"/>
          </a:fillRef>
          <a:effectRef idx="2">
            <a:schemeClr val="accent1"/>
          </a:effectRef>
          <a:fontRef idx="minor">
            <a:schemeClr val="lt1"/>
          </a:fontRef>
        </p:style>
      </p:sp>
      <p:sp useBgFill="1">
        <p:nvSpPr>
          <p:cNvPr id="15383" name="Rectangle 15382">
            <a:extLst>
              <a:ext uri="{FF2B5EF4-FFF2-40B4-BE49-F238E27FC236}">
                <a16:creationId xmlns:a16="http://schemas.microsoft.com/office/drawing/2014/main" id="{065EE0A0-4DA6-4AA2-A475-14DB03C55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76057"/>
            <a:ext cx="11303626" cy="2034709"/>
          </a:xfrm>
          <a:prstGeom prst="rect">
            <a:avLst/>
          </a:prstGeom>
          <a:ln w="6350" cmpd="sng">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C33C1174-55E8-4D97-82E3-A5E672519FAC}"/>
              </a:ext>
            </a:extLst>
          </p:cNvPr>
          <p:cNvSpPr>
            <a:spLocks noGrp="1"/>
          </p:cNvSpPr>
          <p:nvPr>
            <p:ph type="title"/>
          </p:nvPr>
        </p:nvSpPr>
        <p:spPr>
          <a:xfrm>
            <a:off x="609599" y="4572000"/>
            <a:ext cx="10965141" cy="895244"/>
          </a:xfrm>
        </p:spPr>
        <p:txBody>
          <a:bodyPr vert="horz" lIns="91440" tIns="45720" rIns="91440" bIns="45720" rtlCol="0" anchor="b">
            <a:normAutofit/>
          </a:bodyPr>
          <a:lstStyle/>
          <a:p>
            <a:r>
              <a:rPr lang="en-US" sz="4000">
                <a:solidFill>
                  <a:schemeClr val="tx2"/>
                </a:solidFill>
              </a:rPr>
              <a:t>Reduce (tips)</a:t>
            </a:r>
          </a:p>
        </p:txBody>
      </p:sp>
      <p:sp>
        <p:nvSpPr>
          <p:cNvPr id="4" name="ZoneTexte 3">
            <a:extLst>
              <a:ext uri="{FF2B5EF4-FFF2-40B4-BE49-F238E27FC236}">
                <a16:creationId xmlns:a16="http://schemas.microsoft.com/office/drawing/2014/main" id="{7DE19438-23AE-4EB2-B9A5-A971E6B0452A}"/>
              </a:ext>
            </a:extLst>
          </p:cNvPr>
          <p:cNvSpPr txBox="1"/>
          <p:nvPr/>
        </p:nvSpPr>
        <p:spPr>
          <a:xfrm>
            <a:off x="2581061" y="231439"/>
            <a:ext cx="1051635" cy="369332"/>
          </a:xfrm>
          <a:prstGeom prst="rect">
            <a:avLst/>
          </a:prstGeom>
          <a:noFill/>
        </p:spPr>
        <p:txBody>
          <a:bodyPr wrap="none" rtlCol="0">
            <a:spAutoFit/>
          </a:bodyPr>
          <a:lstStyle/>
          <a:p>
            <a:r>
              <a:rPr lang="fr-FR">
                <a:solidFill>
                  <a:schemeClr val="bg1"/>
                </a:solidFill>
              </a:rPr>
              <a:t>Flat </a:t>
            </a:r>
            <a:r>
              <a:rPr lang="fr-FR" err="1">
                <a:solidFill>
                  <a:schemeClr val="bg1"/>
                </a:solidFill>
              </a:rPr>
              <a:t>array</a:t>
            </a:r>
            <a:endParaRPr lang="en-US">
              <a:solidFill>
                <a:schemeClr val="bg1"/>
              </a:solidFill>
            </a:endParaRPr>
          </a:p>
        </p:txBody>
      </p:sp>
      <p:sp>
        <p:nvSpPr>
          <p:cNvPr id="22" name="ZoneTexte 21">
            <a:extLst>
              <a:ext uri="{FF2B5EF4-FFF2-40B4-BE49-F238E27FC236}">
                <a16:creationId xmlns:a16="http://schemas.microsoft.com/office/drawing/2014/main" id="{F1F6689E-BA6A-400D-9B06-359679A7A71A}"/>
              </a:ext>
            </a:extLst>
          </p:cNvPr>
          <p:cNvSpPr txBox="1"/>
          <p:nvPr/>
        </p:nvSpPr>
        <p:spPr>
          <a:xfrm>
            <a:off x="7657560" y="93830"/>
            <a:ext cx="2786084" cy="369332"/>
          </a:xfrm>
          <a:prstGeom prst="rect">
            <a:avLst/>
          </a:prstGeom>
          <a:noFill/>
        </p:spPr>
        <p:txBody>
          <a:bodyPr wrap="none" rtlCol="0">
            <a:spAutoFit/>
          </a:bodyPr>
          <a:lstStyle/>
          <a:p>
            <a:r>
              <a:rPr lang="fr-FR" err="1">
                <a:solidFill>
                  <a:schemeClr val="bg1"/>
                </a:solidFill>
              </a:rPr>
              <a:t>Array</a:t>
            </a:r>
            <a:r>
              <a:rPr lang="fr-FR">
                <a:solidFill>
                  <a:schemeClr val="bg1"/>
                </a:solidFill>
              </a:rPr>
              <a:t> =&gt; Object (group by)</a:t>
            </a:r>
            <a:endParaRPr lang="en-US">
              <a:solidFill>
                <a:schemeClr val="bg1"/>
              </a:solidFill>
            </a:endParaRPr>
          </a:p>
        </p:txBody>
      </p:sp>
    </p:spTree>
    <p:extLst>
      <p:ext uri="{BB962C8B-B14F-4D97-AF65-F5344CB8AC3E}">
        <p14:creationId xmlns:p14="http://schemas.microsoft.com/office/powerpoint/2010/main" val="3251785180"/>
      </p:ext>
    </p:extLst>
  </p:cSld>
  <p:clrMapOvr>
    <a:overrideClrMapping bg1="dk1" tx1="lt1" bg2="dk2" tx2="lt2" accent1="accent1" accent2="accent2" accent3="accent3" accent4="accent4" accent5="accent5" accent6="accent6" hlink="hlink" folHlink="folHlink"/>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5" name="Rectangle 12294">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297" name="Rectangle 12296">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2299" name="Rectangle 12298">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2301" name="Rectangle 12300">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2303" name="Rectangle 12302">
            <a:extLst>
              <a:ext uri="{FF2B5EF4-FFF2-40B4-BE49-F238E27FC236}">
                <a16:creationId xmlns:a16="http://schemas.microsoft.com/office/drawing/2014/main" id="{BF3D65BA-1C65-40FB-92EF-83951BDC1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a:extLst>
              <a:ext uri="{FF2B5EF4-FFF2-40B4-BE49-F238E27FC236}">
                <a16:creationId xmlns:a16="http://schemas.microsoft.com/office/drawing/2014/main" id="{D60CCEAA-8CD7-44DE-8B81-AC77463D27F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1440" y="1512505"/>
            <a:ext cx="6834511" cy="4100706"/>
          </a:xfrm>
          <a:prstGeom prst="rect">
            <a:avLst/>
          </a:prstGeom>
          <a:noFill/>
          <a:extLst>
            <a:ext uri="{909E8E84-426E-40DD-AFC4-6F175D3DCCD1}">
              <a14:hiddenFill xmlns:a14="http://schemas.microsoft.com/office/drawing/2010/main">
                <a:solidFill>
                  <a:srgbClr val="FFFFFF"/>
                </a:solidFill>
              </a14:hiddenFill>
            </a:ext>
          </a:extLst>
        </p:spPr>
      </p:pic>
      <p:sp>
        <p:nvSpPr>
          <p:cNvPr id="12305" name="Rectangle 12304">
            <a:extLst>
              <a:ext uri="{FF2B5EF4-FFF2-40B4-BE49-F238E27FC236}">
                <a16:creationId xmlns:a16="http://schemas.microsoft.com/office/drawing/2014/main" id="{ADF52CCA-FCDD-49A0-BFFC-3BD41F1B8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C33C1174-55E8-4D97-82E3-A5E672519FAC}"/>
              </a:ext>
            </a:extLst>
          </p:cNvPr>
          <p:cNvSpPr>
            <a:spLocks noGrp="1"/>
          </p:cNvSpPr>
          <p:nvPr>
            <p:ph type="title"/>
          </p:nvPr>
        </p:nvSpPr>
        <p:spPr>
          <a:xfrm>
            <a:off x="8237624" y="2042830"/>
            <a:ext cx="3312366" cy="2085869"/>
          </a:xfrm>
        </p:spPr>
        <p:txBody>
          <a:bodyPr vert="horz" lIns="91440" tIns="45720" rIns="91440" bIns="45720" rtlCol="0" anchor="b">
            <a:normAutofit/>
          </a:bodyPr>
          <a:lstStyle/>
          <a:p>
            <a:r>
              <a:rPr lang="en-US" sz="3200">
                <a:solidFill>
                  <a:srgbClr val="FFFFFF"/>
                </a:solidFill>
              </a:rPr>
              <a:t>Map</a:t>
            </a:r>
            <a:br>
              <a:rPr lang="en-US" sz="3200">
                <a:solidFill>
                  <a:srgbClr val="FFFFFF"/>
                </a:solidFill>
              </a:rPr>
            </a:br>
            <a:r>
              <a:rPr lang="en-US" sz="3200">
                <a:solidFill>
                  <a:srgbClr val="FFFFFF"/>
                </a:solidFill>
              </a:rPr>
              <a:t>filter</a:t>
            </a:r>
            <a:br>
              <a:rPr lang="en-US" sz="3200">
                <a:solidFill>
                  <a:srgbClr val="FFFFFF"/>
                </a:solidFill>
              </a:rPr>
            </a:br>
            <a:r>
              <a:rPr lang="en-US" sz="3200">
                <a:solidFill>
                  <a:srgbClr val="FFFFFF"/>
                </a:solidFill>
              </a:rPr>
              <a:t>find</a:t>
            </a:r>
            <a:br>
              <a:rPr lang="en-US" sz="3200">
                <a:solidFill>
                  <a:srgbClr val="FFFFFF"/>
                </a:solidFill>
              </a:rPr>
            </a:br>
            <a:r>
              <a:rPr lang="en-US" sz="3200">
                <a:solidFill>
                  <a:srgbClr val="FFFFFF"/>
                </a:solidFill>
              </a:rPr>
              <a:t>reduce</a:t>
            </a:r>
          </a:p>
        </p:txBody>
      </p:sp>
    </p:spTree>
    <p:extLst>
      <p:ext uri="{BB962C8B-B14F-4D97-AF65-F5344CB8AC3E}">
        <p14:creationId xmlns:p14="http://schemas.microsoft.com/office/powerpoint/2010/main" val="25004354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88" name="Rectangle 32774">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2789" name="Rectangle 32776">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2779" name="Rectangle 32778">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2790" name="Rectangle 32780">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2791" name="Rectangle 32782">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92" name="Rectangle 32784">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Titre 3">
            <a:extLst>
              <a:ext uri="{FF2B5EF4-FFF2-40B4-BE49-F238E27FC236}">
                <a16:creationId xmlns:a16="http://schemas.microsoft.com/office/drawing/2014/main" id="{10E01769-12A2-4F09-B52D-1A0B4A02F2B3}"/>
              </a:ext>
            </a:extLst>
          </p:cNvPr>
          <p:cNvSpPr>
            <a:spLocks noGrp="1"/>
          </p:cNvSpPr>
          <p:nvPr>
            <p:ph type="title"/>
          </p:nvPr>
        </p:nvSpPr>
        <p:spPr>
          <a:xfrm>
            <a:off x="8109235" y="863695"/>
            <a:ext cx="3511233" cy="3779995"/>
          </a:xfrm>
        </p:spPr>
        <p:txBody>
          <a:bodyPr vert="horz" lIns="91440" tIns="45720" rIns="91440" bIns="45720" rtlCol="0" anchor="ctr">
            <a:normAutofit/>
          </a:bodyPr>
          <a:lstStyle/>
          <a:p>
            <a:r>
              <a:rPr lang="fr-FR" sz="3600" err="1">
                <a:solidFill>
                  <a:schemeClr val="tx1"/>
                </a:solidFill>
              </a:rPr>
              <a:t>chaining</a:t>
            </a:r>
            <a:endParaRPr lang="en-US" sz="3600">
              <a:solidFill>
                <a:schemeClr val="tx1"/>
              </a:solidFill>
            </a:endParaRPr>
          </a:p>
        </p:txBody>
      </p:sp>
      <p:sp>
        <p:nvSpPr>
          <p:cNvPr id="32787" name="Rectangle 32786">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32770" name="Picture 2" descr="Chaining small functions">
            <a:extLst>
              <a:ext uri="{FF2B5EF4-FFF2-40B4-BE49-F238E27FC236}">
                <a16:creationId xmlns:a16="http://schemas.microsoft.com/office/drawing/2014/main" id="{99FFBAD9-F283-4B66-B68D-FB08952C392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5" y="1250090"/>
            <a:ext cx="6253164" cy="4377214"/>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5D7D7C36-12BE-47B7-BD24-FD86C0C54F0D}"/>
              </a:ext>
            </a:extLst>
          </p:cNvPr>
          <p:cNvSpPr txBox="1"/>
          <p:nvPr/>
        </p:nvSpPr>
        <p:spPr>
          <a:xfrm>
            <a:off x="8109233" y="3520432"/>
            <a:ext cx="2304798" cy="369332"/>
          </a:xfrm>
          <a:prstGeom prst="rect">
            <a:avLst/>
          </a:prstGeom>
          <a:noFill/>
        </p:spPr>
        <p:txBody>
          <a:bodyPr wrap="none" rtlCol="0">
            <a:spAutoFit/>
          </a:bodyPr>
          <a:lstStyle/>
          <a:p>
            <a:r>
              <a:rPr lang="fr-FR"/>
              <a:t>Respect </a:t>
            </a:r>
            <a:r>
              <a:rPr lang="fr-FR" err="1"/>
              <a:t>Arity</a:t>
            </a:r>
            <a:r>
              <a:rPr lang="fr-FR"/>
              <a:t> and Type</a:t>
            </a:r>
            <a:endParaRPr lang="en-US"/>
          </a:p>
        </p:txBody>
      </p:sp>
    </p:spTree>
    <p:extLst>
      <p:ext uri="{BB962C8B-B14F-4D97-AF65-F5344CB8AC3E}">
        <p14:creationId xmlns:p14="http://schemas.microsoft.com/office/powerpoint/2010/main" val="4047663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9" name="Rectangle 20">
            <a:extLst>
              <a:ext uri="{FF2B5EF4-FFF2-40B4-BE49-F238E27FC236}">
                <a16:creationId xmlns:a16="http://schemas.microsoft.com/office/drawing/2014/main" id="{A9D01BD4-D715-47C5-936E-D17703C9AE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D7FF2C8-F1AB-4F28-AB0D-C7CAC5C55050}"/>
              </a:ext>
            </a:extLst>
          </p:cNvPr>
          <p:cNvSpPr>
            <a:spLocks noGrp="1"/>
          </p:cNvSpPr>
          <p:nvPr>
            <p:ph type="title"/>
          </p:nvPr>
        </p:nvSpPr>
        <p:spPr>
          <a:xfrm>
            <a:off x="581193" y="1507414"/>
            <a:ext cx="4065488" cy="3903332"/>
          </a:xfrm>
        </p:spPr>
        <p:txBody>
          <a:bodyPr anchor="ctr">
            <a:normAutofit/>
          </a:bodyPr>
          <a:lstStyle/>
          <a:p>
            <a:r>
              <a:rPr lang="en-US" sz="3600">
                <a:solidFill>
                  <a:schemeClr val="tx1">
                    <a:lumMod val="95000"/>
                  </a:schemeClr>
                </a:solidFill>
              </a:rPr>
              <a:t>Part 1:  fundamentals of functional programming</a:t>
            </a:r>
          </a:p>
        </p:txBody>
      </p:sp>
      <p:sp>
        <p:nvSpPr>
          <p:cNvPr id="30" name="Rectangle 22">
            <a:extLst>
              <a:ext uri="{FF2B5EF4-FFF2-40B4-BE49-F238E27FC236}">
                <a16:creationId xmlns:a16="http://schemas.microsoft.com/office/drawing/2014/main" id="{8E095A5C-C0E1-442D-A262-3354333CA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4">
            <a:extLst>
              <a:ext uri="{FF2B5EF4-FFF2-40B4-BE49-F238E27FC236}">
                <a16:creationId xmlns:a16="http://schemas.microsoft.com/office/drawing/2014/main" id="{7884CF81-7E80-4D00-BC0F-A2166793C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 name="Espace réservé du contenu 2">
            <a:extLst>
              <a:ext uri="{FF2B5EF4-FFF2-40B4-BE49-F238E27FC236}">
                <a16:creationId xmlns:a16="http://schemas.microsoft.com/office/drawing/2014/main" id="{F00803B8-2CFC-4A11-9FC7-0CEB1A7FA237}"/>
              </a:ext>
            </a:extLst>
          </p:cNvPr>
          <p:cNvSpPr>
            <a:spLocks noGrp="1"/>
          </p:cNvSpPr>
          <p:nvPr>
            <p:ph idx="1"/>
          </p:nvPr>
        </p:nvSpPr>
        <p:spPr>
          <a:xfrm>
            <a:off x="5117586" y="1237673"/>
            <a:ext cx="6493222" cy="5227782"/>
          </a:xfrm>
          <a:ln w="57150">
            <a:noFill/>
          </a:ln>
        </p:spPr>
        <p:txBody>
          <a:bodyPr anchor="t">
            <a:noAutofit/>
          </a:bodyPr>
          <a:lstStyle/>
          <a:p>
            <a:pPr lvl="0">
              <a:lnSpc>
                <a:spcPct val="90000"/>
              </a:lnSpc>
            </a:pPr>
            <a:r>
              <a:rPr lang="en-US"/>
              <a:t>Why functional programming ?</a:t>
            </a:r>
          </a:p>
          <a:p>
            <a:pPr lvl="0">
              <a:lnSpc>
                <a:spcPct val="90000"/>
              </a:lnSpc>
            </a:pPr>
            <a:r>
              <a:rPr lang="en-US"/>
              <a:t>Pure functions and side effects</a:t>
            </a:r>
          </a:p>
          <a:p>
            <a:pPr lvl="0">
              <a:lnSpc>
                <a:spcPct val="90000"/>
              </a:lnSpc>
            </a:pPr>
            <a:r>
              <a:rPr lang="en-US"/>
              <a:t>Imperative vs Declarative</a:t>
            </a:r>
          </a:p>
          <a:p>
            <a:pPr lvl="0">
              <a:lnSpc>
                <a:spcPct val="90000"/>
              </a:lnSpc>
            </a:pPr>
            <a:r>
              <a:rPr lang="en-US"/>
              <a:t>Arrow functions</a:t>
            </a:r>
          </a:p>
          <a:p>
            <a:pPr lvl="0">
              <a:lnSpc>
                <a:spcPct val="90000"/>
              </a:lnSpc>
            </a:pPr>
            <a:r>
              <a:rPr lang="en-US"/>
              <a:t>Mutable vs Immutable</a:t>
            </a:r>
          </a:p>
          <a:p>
            <a:pPr lvl="0">
              <a:lnSpc>
                <a:spcPct val="90000"/>
              </a:lnSpc>
            </a:pPr>
            <a:r>
              <a:rPr lang="en-US"/>
              <a:t>High order functions</a:t>
            </a:r>
          </a:p>
          <a:p>
            <a:pPr lvl="0">
              <a:lnSpc>
                <a:spcPct val="90000"/>
              </a:lnSpc>
            </a:pPr>
            <a:r>
              <a:rPr lang="en-US"/>
              <a:t>Map / Filter / Reduce</a:t>
            </a:r>
          </a:p>
          <a:p>
            <a:pPr lvl="0">
              <a:lnSpc>
                <a:spcPct val="90000"/>
              </a:lnSpc>
            </a:pPr>
            <a:r>
              <a:rPr lang="en-US"/>
              <a:t>Every / Some</a:t>
            </a:r>
          </a:p>
          <a:p>
            <a:pPr lvl="0">
              <a:lnSpc>
                <a:spcPct val="90000"/>
              </a:lnSpc>
            </a:pPr>
            <a:r>
              <a:rPr lang="en-US"/>
              <a:t>Chaining</a:t>
            </a:r>
          </a:p>
          <a:p>
            <a:pPr lvl="0">
              <a:lnSpc>
                <a:spcPct val="90000"/>
              </a:lnSpc>
            </a:pPr>
            <a:r>
              <a:rPr lang="en-US"/>
              <a:t>Rest / Spread / Destructing</a:t>
            </a:r>
          </a:p>
          <a:p>
            <a:pPr lvl="0">
              <a:lnSpc>
                <a:spcPct val="90000"/>
              </a:lnSpc>
            </a:pPr>
            <a:r>
              <a:rPr lang="en-US"/>
              <a:t>Optional chaining</a:t>
            </a:r>
          </a:p>
          <a:p>
            <a:pPr lvl="0">
              <a:lnSpc>
                <a:spcPct val="90000"/>
              </a:lnSpc>
            </a:pPr>
            <a:r>
              <a:rPr lang="en-US" err="1"/>
              <a:t>Nullish</a:t>
            </a:r>
            <a:r>
              <a:rPr lang="en-US"/>
              <a:t> coalescing</a:t>
            </a:r>
          </a:p>
          <a:p>
            <a:pPr lvl="0">
              <a:lnSpc>
                <a:spcPct val="90000"/>
              </a:lnSpc>
            </a:pPr>
            <a:r>
              <a:rPr lang="en-US"/>
              <a:t>Tips</a:t>
            </a:r>
          </a:p>
          <a:p>
            <a:pPr lvl="0">
              <a:lnSpc>
                <a:spcPct val="90000"/>
              </a:lnSpc>
            </a:pPr>
            <a:r>
              <a:rPr lang="en-US"/>
              <a:t>Practices</a:t>
            </a:r>
          </a:p>
        </p:txBody>
      </p:sp>
    </p:spTree>
    <p:extLst>
      <p:ext uri="{BB962C8B-B14F-4D97-AF65-F5344CB8AC3E}">
        <p14:creationId xmlns:p14="http://schemas.microsoft.com/office/powerpoint/2010/main" val="2725274985"/>
      </p:ext>
    </p:extLst>
  </p:cSld>
  <p:clrMapOvr>
    <a:overrideClrMapping bg1="dk1" tx1="lt1" bg2="dk2" tx2="lt2" accent1="accent1" accent2="accent2" accent3="accent3" accent4="accent4" accent5="accent5" accent6="accent6" hlink="hlink" folHlink="folHlink"/>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3C1174-55E8-4D97-82E3-A5E672519FAC}"/>
              </a:ext>
            </a:extLst>
          </p:cNvPr>
          <p:cNvSpPr>
            <a:spLocks noGrp="1"/>
          </p:cNvSpPr>
          <p:nvPr>
            <p:ph type="title"/>
          </p:nvPr>
        </p:nvSpPr>
        <p:spPr/>
        <p:txBody>
          <a:bodyPr/>
          <a:lstStyle/>
          <a:p>
            <a:r>
              <a:rPr lang="fr-FR" err="1"/>
              <a:t>Chaining</a:t>
            </a:r>
            <a:r>
              <a:rPr lang="fr-FR"/>
              <a:t> (</a:t>
            </a:r>
            <a:r>
              <a:rPr lang="fr-FR" err="1"/>
              <a:t>example</a:t>
            </a:r>
            <a:r>
              <a:rPr lang="fr-FR"/>
              <a:t>)</a:t>
            </a:r>
          </a:p>
        </p:txBody>
      </p:sp>
      <p:sp>
        <p:nvSpPr>
          <p:cNvPr id="3" name="Rectangle 1">
            <a:extLst>
              <a:ext uri="{FF2B5EF4-FFF2-40B4-BE49-F238E27FC236}">
                <a16:creationId xmlns:a16="http://schemas.microsoft.com/office/drawing/2014/main" id="{64A72E43-07A8-4228-8829-E4A395649194}"/>
              </a:ext>
            </a:extLst>
          </p:cNvPr>
          <p:cNvSpPr>
            <a:spLocks noChangeArrowheads="1"/>
          </p:cNvSpPr>
          <p:nvPr/>
        </p:nvSpPr>
        <p:spPr bwMode="auto">
          <a:xfrm>
            <a:off x="3676251" y="2413337"/>
            <a:ext cx="4828902" cy="203132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a:ln>
                  <a:noFill/>
                </a:ln>
                <a:solidFill>
                  <a:srgbClr val="CC7832"/>
                </a:solidFill>
                <a:effectLst/>
                <a:latin typeface="JetBrains Mono"/>
              </a:rPr>
              <a:t>const </a:t>
            </a:r>
            <a:r>
              <a:rPr kumimoji="0" lang="fr-FR" altLang="fr-FR" b="0" i="0" u="none" strike="noStrike" cap="none" normalizeH="0" baseline="0" err="1">
                <a:ln>
                  <a:noFill/>
                </a:ln>
                <a:solidFill>
                  <a:srgbClr val="A9B7C6"/>
                </a:solidFill>
                <a:effectLst/>
                <a:latin typeface="JetBrains Mono"/>
              </a:rPr>
              <a:t>complexArray</a:t>
            </a:r>
            <a:r>
              <a:rPr kumimoji="0" lang="fr-FR" altLang="fr-FR" b="0" i="0" u="none" strike="noStrike" cap="none" normalizeH="0" baseline="0">
                <a:ln>
                  <a:noFill/>
                </a:ln>
                <a:solidFill>
                  <a:srgbClr val="A9B7C6"/>
                </a:solidFill>
                <a:effectLst/>
                <a:latin typeface="JetBrains Mono"/>
              </a:rPr>
              <a:t> = [</a:t>
            </a:r>
            <a:r>
              <a:rPr kumimoji="0" lang="fr-FR" altLang="fr-FR" b="0" i="0" u="none" strike="noStrike" cap="none" normalizeH="0" baseline="0">
                <a:ln>
                  <a:noFill/>
                </a:ln>
                <a:solidFill>
                  <a:srgbClr val="6897BB"/>
                </a:solidFill>
                <a:effectLst/>
                <a:latin typeface="JetBrains Mono"/>
              </a:rPr>
              <a:t>6</a:t>
            </a:r>
            <a:r>
              <a:rPr kumimoji="0" lang="fr-FR" altLang="fr-FR" b="0" i="0" u="none" strike="noStrike" cap="none" normalizeH="0" baseline="0">
                <a:ln>
                  <a:noFill/>
                </a:ln>
                <a:solidFill>
                  <a:srgbClr val="CC7832"/>
                </a:solidFill>
                <a:effectLst/>
                <a:latin typeface="JetBrains Mono"/>
              </a:rPr>
              <a:t>, </a:t>
            </a:r>
            <a:r>
              <a:rPr kumimoji="0" lang="fr-FR" altLang="fr-FR" b="0" i="0" u="none" strike="noStrike" cap="none" normalizeH="0" baseline="0">
                <a:ln>
                  <a:noFill/>
                </a:ln>
                <a:solidFill>
                  <a:srgbClr val="6897BB"/>
                </a:solidFill>
                <a:effectLst/>
                <a:latin typeface="JetBrains Mono"/>
              </a:rPr>
              <a:t>2</a:t>
            </a:r>
            <a:r>
              <a:rPr kumimoji="0" lang="fr-FR" altLang="fr-FR" b="0" i="0" u="none" strike="noStrike" cap="none" normalizeH="0" baseline="0">
                <a:ln>
                  <a:noFill/>
                </a:ln>
                <a:solidFill>
                  <a:srgbClr val="CC7832"/>
                </a:solidFill>
                <a:effectLst/>
                <a:latin typeface="JetBrains Mono"/>
              </a:rPr>
              <a:t>, </a:t>
            </a:r>
            <a:r>
              <a:rPr kumimoji="0" lang="fr-FR" altLang="fr-FR" b="0" i="0" u="none" strike="noStrike" cap="none" normalizeH="0" baseline="0">
                <a:ln>
                  <a:noFill/>
                </a:ln>
                <a:solidFill>
                  <a:srgbClr val="6897BB"/>
                </a:solidFill>
                <a:effectLst/>
                <a:latin typeface="JetBrains Mono"/>
              </a:rPr>
              <a:t>4</a:t>
            </a:r>
            <a:r>
              <a:rPr kumimoji="0" lang="fr-FR" altLang="fr-FR" b="0" i="0" u="none" strike="noStrike" cap="none" normalizeH="0" baseline="0">
                <a:ln>
                  <a:noFill/>
                </a:ln>
                <a:solidFill>
                  <a:srgbClr val="CC7832"/>
                </a:solidFill>
                <a:effectLst/>
                <a:latin typeface="JetBrains Mono"/>
              </a:rPr>
              <a:t>, </a:t>
            </a:r>
            <a:r>
              <a:rPr kumimoji="0" lang="fr-FR" altLang="fr-FR" b="0" i="0" u="none" strike="noStrike" cap="none" normalizeH="0" baseline="0">
                <a:ln>
                  <a:noFill/>
                </a:ln>
                <a:solidFill>
                  <a:srgbClr val="6897BB"/>
                </a:solidFill>
                <a:effectLst/>
                <a:latin typeface="JetBrains Mono"/>
              </a:rPr>
              <a:t>8</a:t>
            </a:r>
            <a:r>
              <a:rPr kumimoji="0" lang="fr-FR" altLang="fr-FR" b="0" i="0" u="none" strike="noStrike" cap="none" normalizeH="0" baseline="0">
                <a:ln>
                  <a:noFill/>
                </a:ln>
                <a:solidFill>
                  <a:srgbClr val="CC7832"/>
                </a:solidFill>
                <a:effectLst/>
                <a:latin typeface="JetBrains Mono"/>
              </a:rPr>
              <a:t>, </a:t>
            </a:r>
            <a:r>
              <a:rPr kumimoji="0" lang="fr-FR" altLang="fr-FR" b="0" i="0" u="none" strike="noStrike" cap="none" normalizeH="0" baseline="0">
                <a:ln>
                  <a:noFill/>
                </a:ln>
                <a:solidFill>
                  <a:srgbClr val="A9B7C6"/>
                </a:solidFill>
                <a:effectLst/>
                <a:latin typeface="JetBrains Mono"/>
              </a:rPr>
              <a:t>]</a:t>
            </a:r>
            <a:br>
              <a:rPr kumimoji="0" lang="fr-FR" altLang="fr-FR" b="0" i="0" u="none" strike="noStrike" cap="none" normalizeH="0" baseline="0">
                <a:ln>
                  <a:noFill/>
                </a:ln>
                <a:solidFill>
                  <a:srgbClr val="A9B7C6"/>
                </a:solidFill>
                <a:effectLst/>
                <a:latin typeface="JetBrains Mono"/>
              </a:rPr>
            </a:br>
            <a:r>
              <a:rPr kumimoji="0" lang="fr-FR" altLang="fr-FR" b="0" i="0" u="none" strike="noStrike" cap="none" normalizeH="0" baseline="0">
                <a:ln>
                  <a:noFill/>
                </a:ln>
                <a:solidFill>
                  <a:srgbClr val="A9B7C6"/>
                </a:solidFill>
                <a:effectLst/>
                <a:latin typeface="JetBrains Mono"/>
              </a:rPr>
              <a:t>  .</a:t>
            </a:r>
            <a:r>
              <a:rPr kumimoji="0" lang="fr-FR" altLang="fr-FR" b="0" i="0" u="none" strike="noStrike" cap="none" normalizeH="0" baseline="0" err="1">
                <a:ln>
                  <a:noFill/>
                </a:ln>
                <a:solidFill>
                  <a:srgbClr val="FFC66D"/>
                </a:solidFill>
                <a:effectLst/>
                <a:latin typeface="JetBrains Mono"/>
              </a:rPr>
              <a:t>map</a:t>
            </a:r>
            <a:r>
              <a:rPr kumimoji="0" lang="fr-FR" altLang="fr-FR" b="0" i="0" u="none" strike="noStrike" cap="none" normalizeH="0" baseline="0">
                <a:ln>
                  <a:noFill/>
                </a:ln>
                <a:solidFill>
                  <a:srgbClr val="A9B7C6"/>
                </a:solidFill>
                <a:effectLst/>
                <a:latin typeface="JetBrains Mono"/>
              </a:rPr>
              <a:t>(x =&gt; x * </a:t>
            </a:r>
            <a:r>
              <a:rPr kumimoji="0" lang="fr-FR" altLang="fr-FR" b="0" i="0" u="none" strike="noStrike" cap="none" normalizeH="0" baseline="0">
                <a:ln>
                  <a:noFill/>
                </a:ln>
                <a:solidFill>
                  <a:srgbClr val="6897BB"/>
                </a:solidFill>
                <a:effectLst/>
                <a:latin typeface="JetBrains Mono"/>
              </a:rPr>
              <a:t>2</a:t>
            </a:r>
            <a:r>
              <a:rPr kumimoji="0" lang="fr-FR" altLang="fr-FR" b="0" i="0" u="none" strike="noStrike" cap="none" normalizeH="0" baseline="0">
                <a:ln>
                  <a:noFill/>
                </a:ln>
                <a:solidFill>
                  <a:srgbClr val="A9B7C6"/>
                </a:solidFill>
                <a:effectLst/>
                <a:latin typeface="JetBrains Mono"/>
              </a:rPr>
              <a:t>)</a:t>
            </a:r>
            <a:br>
              <a:rPr kumimoji="0" lang="fr-FR" altLang="fr-FR" b="0" i="0" u="none" strike="noStrike" cap="none" normalizeH="0" baseline="0">
                <a:ln>
                  <a:noFill/>
                </a:ln>
                <a:solidFill>
                  <a:srgbClr val="A9B7C6"/>
                </a:solidFill>
                <a:effectLst/>
                <a:latin typeface="JetBrains Mono"/>
              </a:rPr>
            </a:br>
            <a:r>
              <a:rPr kumimoji="0" lang="fr-FR" altLang="fr-FR" b="0" i="0" u="none" strike="noStrike" cap="none" normalizeH="0" baseline="0">
                <a:ln>
                  <a:noFill/>
                </a:ln>
                <a:solidFill>
                  <a:srgbClr val="A9B7C6"/>
                </a:solidFill>
                <a:effectLst/>
                <a:latin typeface="JetBrains Mono"/>
              </a:rPr>
              <a:t>  .</a:t>
            </a:r>
            <a:r>
              <a:rPr kumimoji="0" lang="fr-FR" altLang="fr-FR" b="0" i="0" u="none" strike="noStrike" cap="none" normalizeH="0" baseline="0" err="1">
                <a:ln>
                  <a:noFill/>
                </a:ln>
                <a:solidFill>
                  <a:srgbClr val="FFC66D"/>
                </a:solidFill>
                <a:effectLst/>
                <a:latin typeface="JetBrains Mono"/>
              </a:rPr>
              <a:t>map</a:t>
            </a:r>
            <a:r>
              <a:rPr kumimoji="0" lang="fr-FR" altLang="fr-FR" b="0" i="0" u="none" strike="noStrike" cap="none" normalizeH="0" baseline="0">
                <a:ln>
                  <a:noFill/>
                </a:ln>
                <a:solidFill>
                  <a:srgbClr val="A9B7C6"/>
                </a:solidFill>
                <a:effectLst/>
                <a:latin typeface="JetBrains Mono"/>
              </a:rPr>
              <a:t>(x =&gt; x + </a:t>
            </a:r>
            <a:r>
              <a:rPr kumimoji="0" lang="fr-FR" altLang="fr-FR" b="0" i="0" u="none" strike="noStrike" cap="none" normalizeH="0" baseline="0">
                <a:ln>
                  <a:noFill/>
                </a:ln>
                <a:solidFill>
                  <a:srgbClr val="6897BB"/>
                </a:solidFill>
                <a:effectLst/>
                <a:latin typeface="JetBrains Mono"/>
              </a:rPr>
              <a:t>1</a:t>
            </a:r>
            <a:r>
              <a:rPr kumimoji="0" lang="fr-FR" altLang="fr-FR" b="0" i="0" u="none" strike="noStrike" cap="none" normalizeH="0" baseline="0">
                <a:ln>
                  <a:noFill/>
                </a:ln>
                <a:solidFill>
                  <a:srgbClr val="A9B7C6"/>
                </a:solidFill>
                <a:effectLst/>
                <a:latin typeface="JetBrains Mono"/>
              </a:rPr>
              <a:t>)</a:t>
            </a:r>
            <a:br>
              <a:rPr kumimoji="0" lang="fr-FR" altLang="fr-FR" b="0" i="0" u="none" strike="noStrike" cap="none" normalizeH="0" baseline="0">
                <a:ln>
                  <a:noFill/>
                </a:ln>
                <a:solidFill>
                  <a:srgbClr val="A9B7C6"/>
                </a:solidFill>
                <a:effectLst/>
                <a:latin typeface="JetBrains Mono"/>
              </a:rPr>
            </a:br>
            <a:r>
              <a:rPr kumimoji="0" lang="fr-FR" altLang="fr-FR" b="0" i="0" u="none" strike="noStrike" cap="none" normalizeH="0" baseline="0">
                <a:ln>
                  <a:noFill/>
                </a:ln>
                <a:solidFill>
                  <a:srgbClr val="A9B7C6"/>
                </a:solidFill>
                <a:effectLst/>
                <a:latin typeface="JetBrains Mono"/>
              </a:rPr>
              <a:t>  .</a:t>
            </a:r>
            <a:r>
              <a:rPr kumimoji="0" lang="fr-FR" altLang="fr-FR" b="0" i="0" u="none" strike="noStrike" cap="none" normalizeH="0" baseline="0" err="1">
                <a:ln>
                  <a:noFill/>
                </a:ln>
                <a:solidFill>
                  <a:srgbClr val="FFC66D"/>
                </a:solidFill>
                <a:effectLst/>
                <a:latin typeface="JetBrains Mono"/>
              </a:rPr>
              <a:t>filter</a:t>
            </a:r>
            <a:r>
              <a:rPr kumimoji="0" lang="fr-FR" altLang="fr-FR" b="0" i="0" u="none" strike="noStrike" cap="none" normalizeH="0" baseline="0">
                <a:ln>
                  <a:noFill/>
                </a:ln>
                <a:solidFill>
                  <a:srgbClr val="A9B7C6"/>
                </a:solidFill>
                <a:effectLst/>
                <a:latin typeface="JetBrains Mono"/>
              </a:rPr>
              <a:t>(x =&gt; x &gt; </a:t>
            </a:r>
            <a:r>
              <a:rPr kumimoji="0" lang="fr-FR" altLang="fr-FR" b="0" i="0" u="none" strike="noStrike" cap="none" normalizeH="0" baseline="0">
                <a:ln>
                  <a:noFill/>
                </a:ln>
                <a:solidFill>
                  <a:srgbClr val="6897BB"/>
                </a:solidFill>
                <a:effectLst/>
                <a:latin typeface="JetBrains Mono"/>
              </a:rPr>
              <a:t>10</a:t>
            </a: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a:ln>
                  <a:noFill/>
                </a:ln>
                <a:solidFill>
                  <a:srgbClr val="CC7832"/>
                </a:solidFill>
                <a:effectLst/>
                <a:latin typeface="JetBrains Mono"/>
              </a:rPr>
              <a:t>;</a:t>
            </a:r>
            <a:br>
              <a:rPr kumimoji="0" lang="fr-FR" altLang="fr-FR" b="0" i="0" u="none" strike="noStrike" cap="none" normalizeH="0" baseline="0">
                <a:ln>
                  <a:noFill/>
                </a:ln>
                <a:solidFill>
                  <a:srgbClr val="CC7832"/>
                </a:solidFill>
                <a:effectLst/>
                <a:latin typeface="JetBrains Mono"/>
              </a:rPr>
            </a:br>
            <a:br>
              <a:rPr kumimoji="0" lang="fr-FR" altLang="fr-FR" b="0" i="0" u="none" strike="noStrike" cap="none" normalizeH="0" baseline="0">
                <a:ln>
                  <a:noFill/>
                </a:ln>
                <a:solidFill>
                  <a:srgbClr val="CC7832"/>
                </a:solidFill>
                <a:effectLst/>
                <a:latin typeface="JetBrains Mono"/>
              </a:rPr>
            </a:br>
            <a:r>
              <a:rPr kumimoji="0" lang="fr-FR" altLang="fr-FR" b="0" i="0" u="none" strike="noStrike" cap="none" normalizeH="0" baseline="0">
                <a:ln>
                  <a:noFill/>
                </a:ln>
                <a:solidFill>
                  <a:srgbClr val="9876AA"/>
                </a:solidFill>
                <a:effectLst/>
                <a:latin typeface="JetBrains Mono"/>
              </a:rPr>
              <a:t>console</a:t>
            </a: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a:ln>
                  <a:noFill/>
                </a:ln>
                <a:solidFill>
                  <a:srgbClr val="FFC66D"/>
                </a:solidFill>
                <a:effectLst/>
                <a:latin typeface="JetBrains Mono"/>
              </a:rPr>
              <a:t>log</a:t>
            </a: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a:ln>
                  <a:noFill/>
                </a:ln>
                <a:solidFill>
                  <a:srgbClr val="6A8759"/>
                </a:solidFill>
                <a:effectLst/>
                <a:latin typeface="JetBrains Mono"/>
              </a:rPr>
              <a:t>'</a:t>
            </a:r>
            <a:r>
              <a:rPr kumimoji="0" lang="fr-FR" altLang="fr-FR" b="0" i="0" u="none" strike="noStrike" cap="none" normalizeH="0" baseline="0" err="1">
                <a:ln>
                  <a:noFill/>
                </a:ln>
                <a:solidFill>
                  <a:srgbClr val="6A8759"/>
                </a:solidFill>
                <a:effectLst/>
                <a:latin typeface="JetBrains Mono"/>
              </a:rPr>
              <a:t>complexArray</a:t>
            </a:r>
            <a:r>
              <a:rPr kumimoji="0" lang="fr-FR" altLang="fr-FR" b="0" i="0" u="none" strike="noStrike" cap="none" normalizeH="0" baseline="0">
                <a:ln>
                  <a:noFill/>
                </a:ln>
                <a:solidFill>
                  <a:srgbClr val="6A8759"/>
                </a:solidFill>
                <a:effectLst/>
                <a:latin typeface="JetBrains Mono"/>
              </a:rPr>
              <a:t> : '</a:t>
            </a:r>
            <a:r>
              <a:rPr kumimoji="0" lang="fr-FR" altLang="fr-FR" b="0" i="0" u="none" strike="noStrike" cap="none" normalizeH="0" baseline="0">
                <a:ln>
                  <a:noFill/>
                </a:ln>
                <a:solidFill>
                  <a:srgbClr val="CC7832"/>
                </a:solidFill>
                <a:effectLst/>
                <a:latin typeface="JetBrains Mono"/>
              </a:rPr>
              <a:t>, </a:t>
            </a:r>
            <a:r>
              <a:rPr kumimoji="0" lang="fr-FR" altLang="fr-FR" b="0" i="0" u="none" strike="noStrike" cap="none" normalizeH="0" baseline="0" err="1">
                <a:ln>
                  <a:noFill/>
                </a:ln>
                <a:solidFill>
                  <a:srgbClr val="A9B7C6"/>
                </a:solidFill>
                <a:effectLst/>
                <a:latin typeface="JetBrains Mono"/>
              </a:rPr>
              <a:t>complexArray</a:t>
            </a: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a:ln>
                  <a:noFill/>
                </a:ln>
                <a:solidFill>
                  <a:srgbClr val="CC7832"/>
                </a:solidFill>
                <a:effectLst/>
                <a:latin typeface="JetBrains Mono"/>
              </a:rPr>
              <a:t>;</a:t>
            </a:r>
            <a:br>
              <a:rPr kumimoji="0" lang="fr-FR" altLang="fr-FR" b="0" i="0" u="none" strike="noStrike" cap="none" normalizeH="0" baseline="0">
                <a:ln>
                  <a:noFill/>
                </a:ln>
                <a:solidFill>
                  <a:srgbClr val="CC7832"/>
                </a:solidFill>
                <a:effectLst/>
                <a:latin typeface="JetBrains Mono"/>
              </a:rPr>
            </a:br>
            <a:r>
              <a:rPr kumimoji="0" lang="fr-FR" altLang="fr-FR" b="0" i="0" u="none" strike="noStrike" cap="none" normalizeH="0" baseline="0">
                <a:ln>
                  <a:noFill/>
                </a:ln>
                <a:solidFill>
                  <a:srgbClr val="808080"/>
                </a:solidFill>
                <a:effectLst/>
                <a:latin typeface="JetBrains Mono"/>
              </a:rPr>
              <a:t>// "</a:t>
            </a:r>
            <a:r>
              <a:rPr kumimoji="0" lang="fr-FR" altLang="fr-FR" b="0" i="0" u="none" strike="noStrike" cap="none" normalizeH="0" baseline="0" err="1">
                <a:ln>
                  <a:noFill/>
                </a:ln>
                <a:solidFill>
                  <a:srgbClr val="808080"/>
                </a:solidFill>
                <a:effectLst/>
                <a:latin typeface="JetBrains Mono"/>
              </a:rPr>
              <a:t>complexArray</a:t>
            </a:r>
            <a:r>
              <a:rPr kumimoji="0" lang="fr-FR" altLang="fr-FR" b="0" i="0" u="none" strike="noStrike" cap="none" normalizeH="0" baseline="0">
                <a:ln>
                  <a:noFill/>
                </a:ln>
                <a:solidFill>
                  <a:srgbClr val="808080"/>
                </a:solidFill>
                <a:effectLst/>
                <a:latin typeface="JetBrains Mono"/>
              </a:rPr>
              <a:t> : ", [13, 17]</a:t>
            </a:r>
            <a:endParaRPr kumimoji="0" lang="fr-FR" altLang="fr-FR"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6008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97" name="Rectangle 32796">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2799" name="Rectangle 32798">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2801" name="Rectangle 32800">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2803" name="Rectangle 32802">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2805" name="Rectangle 32804">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07" name="Rectangle 32806">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Titre 3">
            <a:extLst>
              <a:ext uri="{FF2B5EF4-FFF2-40B4-BE49-F238E27FC236}">
                <a16:creationId xmlns:a16="http://schemas.microsoft.com/office/drawing/2014/main" id="{10E01769-12A2-4F09-B52D-1A0B4A02F2B3}"/>
              </a:ext>
            </a:extLst>
          </p:cNvPr>
          <p:cNvSpPr>
            <a:spLocks noGrp="1"/>
          </p:cNvSpPr>
          <p:nvPr>
            <p:ph type="title"/>
          </p:nvPr>
        </p:nvSpPr>
        <p:spPr>
          <a:xfrm>
            <a:off x="8109235" y="863695"/>
            <a:ext cx="3511233" cy="3779995"/>
          </a:xfrm>
        </p:spPr>
        <p:txBody>
          <a:bodyPr vert="horz" lIns="91440" tIns="45720" rIns="91440" bIns="45720" rtlCol="0" anchor="ctr">
            <a:normAutofit/>
          </a:bodyPr>
          <a:lstStyle/>
          <a:p>
            <a:r>
              <a:rPr lang="en-US" sz="3600">
                <a:solidFill>
                  <a:schemeClr val="tx1"/>
                </a:solidFill>
              </a:rPr>
              <a:t>chaining</a:t>
            </a:r>
          </a:p>
        </p:txBody>
      </p:sp>
      <p:sp>
        <p:nvSpPr>
          <p:cNvPr id="32809" name="Rectangle 32808">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13314" name="Picture 2" descr="Javascript .filter(), .map() and .reduce() on real world examples - YouTube">
            <a:extLst>
              <a:ext uri="{FF2B5EF4-FFF2-40B4-BE49-F238E27FC236}">
                <a16:creationId xmlns:a16="http://schemas.microsoft.com/office/drawing/2014/main" id="{A82F8DD7-DF05-4C9D-BAEC-6D51E709C23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5" y="1679995"/>
            <a:ext cx="6253164" cy="3517404"/>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850857BA-30CC-45CA-AD40-5DD7B122D0DC}"/>
              </a:ext>
            </a:extLst>
          </p:cNvPr>
          <p:cNvSpPr txBox="1"/>
          <p:nvPr/>
        </p:nvSpPr>
        <p:spPr>
          <a:xfrm>
            <a:off x="8109233" y="3520432"/>
            <a:ext cx="2304798" cy="369332"/>
          </a:xfrm>
          <a:prstGeom prst="rect">
            <a:avLst/>
          </a:prstGeom>
          <a:noFill/>
        </p:spPr>
        <p:txBody>
          <a:bodyPr wrap="none" rtlCol="0">
            <a:spAutoFit/>
          </a:bodyPr>
          <a:lstStyle/>
          <a:p>
            <a:r>
              <a:rPr lang="fr-FR"/>
              <a:t>Respect </a:t>
            </a:r>
            <a:r>
              <a:rPr lang="fr-FR" err="1"/>
              <a:t>Arity</a:t>
            </a:r>
            <a:r>
              <a:rPr lang="fr-FR"/>
              <a:t> and type</a:t>
            </a:r>
            <a:endParaRPr lang="en-US"/>
          </a:p>
        </p:txBody>
      </p:sp>
    </p:spTree>
    <p:extLst>
      <p:ext uri="{BB962C8B-B14F-4D97-AF65-F5344CB8AC3E}">
        <p14:creationId xmlns:p14="http://schemas.microsoft.com/office/powerpoint/2010/main" val="37613559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827" name="Rectangle 32813">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2828" name="Rectangle 32815">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2829" name="Rectangle 32817">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2830" name="Rectangle 32819">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2831" name="Rectangle 32821">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32" name="Rectangle 32823">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Titre 3">
            <a:extLst>
              <a:ext uri="{FF2B5EF4-FFF2-40B4-BE49-F238E27FC236}">
                <a16:creationId xmlns:a16="http://schemas.microsoft.com/office/drawing/2014/main" id="{10E01769-12A2-4F09-B52D-1A0B4A02F2B3}"/>
              </a:ext>
            </a:extLst>
          </p:cNvPr>
          <p:cNvSpPr>
            <a:spLocks noGrp="1"/>
          </p:cNvSpPr>
          <p:nvPr>
            <p:ph type="title"/>
          </p:nvPr>
        </p:nvSpPr>
        <p:spPr>
          <a:xfrm>
            <a:off x="8109235" y="863695"/>
            <a:ext cx="3511233" cy="3779995"/>
          </a:xfrm>
        </p:spPr>
        <p:txBody>
          <a:bodyPr vert="horz" lIns="91440" tIns="45720" rIns="91440" bIns="45720" rtlCol="0" anchor="ctr">
            <a:normAutofit/>
          </a:bodyPr>
          <a:lstStyle/>
          <a:p>
            <a:r>
              <a:rPr lang="en-US" sz="3600">
                <a:solidFill>
                  <a:schemeClr val="tx1"/>
                </a:solidFill>
              </a:rPr>
              <a:t>chaining</a:t>
            </a:r>
          </a:p>
        </p:txBody>
      </p:sp>
      <p:sp>
        <p:nvSpPr>
          <p:cNvPr id="32826" name="Rectangle 32825">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16386" name="Picture 2" descr="Javascript Map Reduce: How to Use map() with reduce()">
            <a:extLst>
              <a:ext uri="{FF2B5EF4-FFF2-40B4-BE49-F238E27FC236}">
                <a16:creationId xmlns:a16="http://schemas.microsoft.com/office/drawing/2014/main" id="{472472A7-C9AA-47CB-BD91-2B2429CC065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5" y="882717"/>
            <a:ext cx="6253164" cy="5111961"/>
          </a:xfrm>
          <a:prstGeom prst="rect">
            <a:avLst/>
          </a:prstGeom>
          <a:noFill/>
          <a:extLst>
            <a:ext uri="{909E8E84-426E-40DD-AFC4-6F175D3DCCD1}">
              <a14:hiddenFill xmlns:a14="http://schemas.microsoft.com/office/drawing/2010/main">
                <a:solidFill>
                  <a:srgbClr val="FFFFFF"/>
                </a:solidFill>
              </a14:hiddenFill>
            </a:ext>
          </a:extLst>
        </p:spPr>
      </p:pic>
      <p:sp>
        <p:nvSpPr>
          <p:cNvPr id="25" name="ZoneTexte 24">
            <a:extLst>
              <a:ext uri="{FF2B5EF4-FFF2-40B4-BE49-F238E27FC236}">
                <a16:creationId xmlns:a16="http://schemas.microsoft.com/office/drawing/2014/main" id="{0BA5B189-DF0D-4344-A5BD-F2DB4DDABD32}"/>
              </a:ext>
            </a:extLst>
          </p:cNvPr>
          <p:cNvSpPr txBox="1"/>
          <p:nvPr/>
        </p:nvSpPr>
        <p:spPr>
          <a:xfrm>
            <a:off x="8109233" y="3520432"/>
            <a:ext cx="2761397" cy="369332"/>
          </a:xfrm>
          <a:prstGeom prst="rect">
            <a:avLst/>
          </a:prstGeom>
          <a:noFill/>
        </p:spPr>
        <p:txBody>
          <a:bodyPr wrap="none" rtlCol="0">
            <a:spAutoFit/>
          </a:bodyPr>
          <a:lstStyle/>
          <a:p>
            <a:r>
              <a:rPr lang="fr-FR" err="1"/>
              <a:t>We</a:t>
            </a:r>
            <a:r>
              <a:rPr lang="fr-FR"/>
              <a:t> </a:t>
            </a:r>
            <a:r>
              <a:rPr lang="fr-FR" err="1"/>
              <a:t>can’t</a:t>
            </a:r>
            <a:r>
              <a:rPr lang="fr-FR"/>
              <a:t> </a:t>
            </a:r>
            <a:r>
              <a:rPr lang="fr-FR" err="1"/>
              <a:t>chain</a:t>
            </a:r>
            <a:r>
              <a:rPr lang="fr-FR"/>
              <a:t> </a:t>
            </a:r>
            <a:r>
              <a:rPr lang="fr-FR" err="1"/>
              <a:t>after</a:t>
            </a:r>
            <a:r>
              <a:rPr lang="fr-FR"/>
              <a:t> </a:t>
            </a:r>
            <a:r>
              <a:rPr lang="fr-FR" err="1"/>
              <a:t>reduce</a:t>
            </a:r>
            <a:endParaRPr lang="en-US"/>
          </a:p>
        </p:txBody>
      </p:sp>
    </p:spTree>
    <p:extLst>
      <p:ext uri="{BB962C8B-B14F-4D97-AF65-F5344CB8AC3E}">
        <p14:creationId xmlns:p14="http://schemas.microsoft.com/office/powerpoint/2010/main" val="39175417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33D78E-3AFE-4152-A5D6-45F8C799AA02}"/>
              </a:ext>
            </a:extLst>
          </p:cNvPr>
          <p:cNvSpPr>
            <a:spLocks noGrp="1"/>
          </p:cNvSpPr>
          <p:nvPr>
            <p:ph type="title"/>
          </p:nvPr>
        </p:nvSpPr>
        <p:spPr/>
        <p:txBody>
          <a:bodyPr anchor="ctr"/>
          <a:lstStyle/>
          <a:p>
            <a:r>
              <a:rPr lang="fr-FR"/>
              <a:t>Practice : </a:t>
            </a:r>
            <a:r>
              <a:rPr lang="fr-FR" err="1"/>
              <a:t>array</a:t>
            </a:r>
            <a:r>
              <a:rPr lang="fr-FR"/>
              <a:t> transformation </a:t>
            </a:r>
            <a:r>
              <a:rPr lang="fr-FR" err="1"/>
              <a:t>functions</a:t>
            </a:r>
            <a:r>
              <a:rPr lang="fr-FR"/>
              <a:t> </a:t>
            </a:r>
          </a:p>
        </p:txBody>
      </p:sp>
      <p:sp>
        <p:nvSpPr>
          <p:cNvPr id="4" name="ZoneTexte 3">
            <a:extLst>
              <a:ext uri="{FF2B5EF4-FFF2-40B4-BE49-F238E27FC236}">
                <a16:creationId xmlns:a16="http://schemas.microsoft.com/office/drawing/2014/main" id="{23512188-F275-43B9-B28E-431CF2027B71}"/>
              </a:ext>
            </a:extLst>
          </p:cNvPr>
          <p:cNvSpPr txBox="1"/>
          <p:nvPr/>
        </p:nvSpPr>
        <p:spPr>
          <a:xfrm>
            <a:off x="839193" y="3429000"/>
            <a:ext cx="10503017" cy="646331"/>
          </a:xfrm>
          <a:prstGeom prst="rect">
            <a:avLst/>
          </a:prstGeom>
          <a:noFill/>
        </p:spPr>
        <p:txBody>
          <a:bodyPr wrap="square">
            <a:spAutoFit/>
          </a:bodyPr>
          <a:lstStyle/>
          <a:p>
            <a:pPr algn="ctr"/>
            <a:r>
              <a:rPr lang="fr-FR">
                <a:hlinkClick r:id="rId2"/>
              </a:rPr>
              <a:t>https://sgithub.fr.world.socgen/AppliDigitalClient/ref_awt_gfm_documentation_wiki/raw/master/docs/files/formations-socle-frontend-react/2022/01-Modern_Javascript_exercice_cartes.js</a:t>
            </a:r>
            <a:endParaRPr lang="fr-FR"/>
          </a:p>
        </p:txBody>
      </p:sp>
    </p:spTree>
    <p:extLst>
      <p:ext uri="{BB962C8B-B14F-4D97-AF65-F5344CB8AC3E}">
        <p14:creationId xmlns:p14="http://schemas.microsoft.com/office/powerpoint/2010/main" val="18428341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3C1174-55E8-4D97-82E3-A5E672519FAC}"/>
              </a:ext>
            </a:extLst>
          </p:cNvPr>
          <p:cNvSpPr>
            <a:spLocks noGrp="1"/>
          </p:cNvSpPr>
          <p:nvPr>
            <p:ph type="title"/>
          </p:nvPr>
        </p:nvSpPr>
        <p:spPr/>
        <p:txBody>
          <a:bodyPr anchor="ctr"/>
          <a:lstStyle/>
          <a:p>
            <a:r>
              <a:rPr lang="fr-FR"/>
              <a:t>Spread (</a:t>
            </a:r>
            <a:r>
              <a:rPr lang="fr-FR" err="1"/>
              <a:t>Array</a:t>
            </a:r>
            <a:r>
              <a:rPr lang="fr-FR"/>
              <a:t>)</a:t>
            </a:r>
          </a:p>
        </p:txBody>
      </p:sp>
      <p:sp>
        <p:nvSpPr>
          <p:cNvPr id="3" name="Rectangle 1">
            <a:extLst>
              <a:ext uri="{FF2B5EF4-FFF2-40B4-BE49-F238E27FC236}">
                <a16:creationId xmlns:a16="http://schemas.microsoft.com/office/drawing/2014/main" id="{B6D0663F-C85D-41D5-ADAA-D1313FE43093}"/>
              </a:ext>
            </a:extLst>
          </p:cNvPr>
          <p:cNvSpPr>
            <a:spLocks noChangeArrowheads="1"/>
          </p:cNvSpPr>
          <p:nvPr/>
        </p:nvSpPr>
        <p:spPr bwMode="auto">
          <a:xfrm>
            <a:off x="549460" y="3929793"/>
            <a:ext cx="5912300" cy="230832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a:ln>
                  <a:noFill/>
                </a:ln>
                <a:solidFill>
                  <a:srgbClr val="808080"/>
                </a:solidFill>
                <a:effectLst/>
                <a:latin typeface="JetBrains Mono"/>
              </a:rPr>
              <a:t>// combine/</a:t>
            </a:r>
            <a:r>
              <a:rPr kumimoji="0" lang="fr-FR" altLang="fr-FR" b="0" i="0" u="none" strike="noStrike" cap="none" normalizeH="0" baseline="0" err="1">
                <a:ln>
                  <a:noFill/>
                </a:ln>
                <a:solidFill>
                  <a:srgbClr val="808080"/>
                </a:solidFill>
                <a:effectLst/>
                <a:latin typeface="JetBrains Mono"/>
              </a:rPr>
              <a:t>concat</a:t>
            </a:r>
            <a:r>
              <a:rPr kumimoji="0" lang="fr-FR" altLang="fr-FR" b="0" i="0" u="none" strike="noStrike" cap="none" normalizeH="0" baseline="0">
                <a:ln>
                  <a:noFill/>
                </a:ln>
                <a:solidFill>
                  <a:srgbClr val="808080"/>
                </a:solidFill>
                <a:effectLst/>
                <a:latin typeface="JetBrains Mono"/>
              </a:rPr>
              <a:t> </a:t>
            </a:r>
            <a:r>
              <a:rPr kumimoji="0" lang="fr-FR" altLang="fr-FR" b="0" i="0" u="none" strike="noStrike" cap="none" normalizeH="0" baseline="0" err="1">
                <a:ln>
                  <a:noFill/>
                </a:ln>
                <a:solidFill>
                  <a:srgbClr val="808080"/>
                </a:solidFill>
                <a:effectLst/>
                <a:latin typeface="JetBrains Mono"/>
              </a:rPr>
              <a:t>arrays</a:t>
            </a:r>
            <a:br>
              <a:rPr kumimoji="0" lang="fr-FR" altLang="fr-FR" b="0" i="0" u="none" strike="noStrike" cap="none" normalizeH="0" baseline="0">
                <a:ln>
                  <a:noFill/>
                </a:ln>
                <a:solidFill>
                  <a:srgbClr val="808080"/>
                </a:solidFill>
                <a:effectLst/>
                <a:latin typeface="JetBrains Mono"/>
              </a:rPr>
            </a:br>
            <a:r>
              <a:rPr kumimoji="0" lang="fr-FR" altLang="fr-FR" b="0" i="0" u="none" strike="noStrike" cap="none" normalizeH="0" baseline="0">
                <a:ln>
                  <a:noFill/>
                </a:ln>
                <a:solidFill>
                  <a:srgbClr val="CC7832"/>
                </a:solidFill>
                <a:effectLst/>
                <a:latin typeface="JetBrains Mono"/>
              </a:rPr>
              <a:t>const </a:t>
            </a:r>
            <a:r>
              <a:rPr kumimoji="0" lang="fr-FR" altLang="fr-FR" b="0" i="0" u="none" strike="noStrike" cap="none" normalizeH="0" baseline="0">
                <a:ln>
                  <a:noFill/>
                </a:ln>
                <a:solidFill>
                  <a:srgbClr val="A9B7C6"/>
                </a:solidFill>
                <a:effectLst/>
                <a:latin typeface="JetBrains Mono"/>
              </a:rPr>
              <a:t>tab1 = [</a:t>
            </a:r>
            <a:r>
              <a:rPr kumimoji="0" lang="fr-FR" altLang="fr-FR" b="0" i="0" u="none" strike="noStrike" cap="none" normalizeH="0" baseline="0">
                <a:ln>
                  <a:noFill/>
                </a:ln>
                <a:solidFill>
                  <a:srgbClr val="6897BB"/>
                </a:solidFill>
                <a:effectLst/>
                <a:latin typeface="JetBrains Mono"/>
              </a:rPr>
              <a:t>1</a:t>
            </a:r>
            <a:r>
              <a:rPr kumimoji="0" lang="fr-FR" altLang="fr-FR" b="0" i="0" u="none" strike="noStrike" cap="none" normalizeH="0" baseline="0">
                <a:ln>
                  <a:noFill/>
                </a:ln>
                <a:solidFill>
                  <a:srgbClr val="CC7832"/>
                </a:solidFill>
                <a:effectLst/>
                <a:latin typeface="JetBrains Mono"/>
              </a:rPr>
              <a:t>, </a:t>
            </a:r>
            <a:r>
              <a:rPr kumimoji="0" lang="fr-FR" altLang="fr-FR" b="0" i="0" u="none" strike="noStrike" cap="none" normalizeH="0" baseline="0">
                <a:ln>
                  <a:noFill/>
                </a:ln>
                <a:solidFill>
                  <a:srgbClr val="6897BB"/>
                </a:solidFill>
                <a:effectLst/>
                <a:latin typeface="JetBrains Mono"/>
              </a:rPr>
              <a:t>2</a:t>
            </a:r>
            <a:r>
              <a:rPr kumimoji="0" lang="fr-FR" altLang="fr-FR" b="0" i="0" u="none" strike="noStrike" cap="none" normalizeH="0" baseline="0">
                <a:ln>
                  <a:noFill/>
                </a:ln>
                <a:solidFill>
                  <a:srgbClr val="CC7832"/>
                </a:solidFill>
                <a:effectLst/>
                <a:latin typeface="JetBrains Mono"/>
              </a:rPr>
              <a:t>, </a:t>
            </a:r>
            <a:r>
              <a:rPr kumimoji="0" lang="fr-FR" altLang="fr-FR" b="0" i="0" u="none" strike="noStrike" cap="none" normalizeH="0" baseline="0">
                <a:ln>
                  <a:noFill/>
                </a:ln>
                <a:solidFill>
                  <a:srgbClr val="6897BB"/>
                </a:solidFill>
                <a:effectLst/>
                <a:latin typeface="JetBrains Mono"/>
              </a:rPr>
              <a:t>3</a:t>
            </a:r>
            <a:r>
              <a:rPr kumimoji="0" lang="fr-FR" altLang="fr-FR" b="0" i="0" u="none" strike="noStrike" cap="none" normalizeH="0" baseline="0">
                <a:ln>
                  <a:noFill/>
                </a:ln>
                <a:solidFill>
                  <a:srgbClr val="CC7832"/>
                </a:solidFill>
                <a:effectLst/>
                <a:latin typeface="JetBrains Mono"/>
              </a:rPr>
              <a:t>, </a:t>
            </a:r>
            <a:r>
              <a:rPr kumimoji="0" lang="fr-FR" altLang="fr-FR" b="0" i="0" u="none" strike="noStrike" cap="none" normalizeH="0" baseline="0">
                <a:ln>
                  <a:noFill/>
                </a:ln>
                <a:solidFill>
                  <a:srgbClr val="6897BB"/>
                </a:solidFill>
                <a:effectLst/>
                <a:latin typeface="JetBrains Mono"/>
              </a:rPr>
              <a:t>4</a:t>
            </a:r>
            <a:r>
              <a:rPr kumimoji="0" lang="fr-FR" altLang="fr-FR" b="0" i="0" u="none" strike="noStrike" cap="none" normalizeH="0" baseline="0">
                <a:ln>
                  <a:noFill/>
                </a:ln>
                <a:solidFill>
                  <a:srgbClr val="CC7832"/>
                </a:solidFill>
                <a:effectLst/>
                <a:latin typeface="JetBrains Mono"/>
              </a:rPr>
              <a:t>, </a:t>
            </a:r>
            <a:r>
              <a:rPr kumimoji="0" lang="fr-FR" altLang="fr-FR" b="0" i="0" u="none" strike="noStrike" cap="none" normalizeH="0" baseline="0">
                <a:ln>
                  <a:noFill/>
                </a:ln>
                <a:solidFill>
                  <a:srgbClr val="6897BB"/>
                </a:solidFill>
                <a:effectLst/>
                <a:latin typeface="JetBrains Mono"/>
              </a:rPr>
              <a:t>5</a:t>
            </a:r>
            <a:r>
              <a:rPr kumimoji="0" lang="fr-FR" altLang="fr-FR" b="0" i="0" u="none" strike="noStrike" cap="none" normalizeH="0" baseline="0">
                <a:ln>
                  <a:noFill/>
                </a:ln>
                <a:solidFill>
                  <a:srgbClr val="A9B7C6"/>
                </a:solidFill>
                <a:effectLst/>
                <a:latin typeface="JetBrains Mono"/>
              </a:rPr>
              <a:t>]</a:t>
            </a:r>
            <a:br>
              <a:rPr kumimoji="0" lang="fr-FR" altLang="fr-FR" b="0" i="0" u="none" strike="noStrike" cap="none" normalizeH="0" baseline="0">
                <a:ln>
                  <a:noFill/>
                </a:ln>
                <a:solidFill>
                  <a:srgbClr val="A9B7C6"/>
                </a:solidFill>
                <a:effectLst/>
                <a:latin typeface="JetBrains Mono"/>
              </a:rPr>
            </a:br>
            <a:endParaRPr kumimoji="0" lang="fr-FR" altLang="fr-FR" b="0" i="0" u="none" strike="noStrike" cap="none" normalizeH="0" baseline="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a:ln>
                  <a:noFill/>
                </a:ln>
                <a:solidFill>
                  <a:srgbClr val="CC7832"/>
                </a:solidFill>
                <a:effectLst/>
                <a:latin typeface="JetBrains Mono"/>
              </a:rPr>
              <a:t>const </a:t>
            </a:r>
            <a:r>
              <a:rPr kumimoji="0" lang="fr-FR" altLang="fr-FR" b="0" i="0" u="none" strike="noStrike" cap="none" normalizeH="0" baseline="0">
                <a:ln>
                  <a:noFill/>
                </a:ln>
                <a:solidFill>
                  <a:srgbClr val="A9B7C6"/>
                </a:solidFill>
                <a:effectLst/>
                <a:latin typeface="JetBrains Mono"/>
              </a:rPr>
              <a:t>tab2 = [</a:t>
            </a:r>
            <a:r>
              <a:rPr kumimoji="0" lang="fr-FR" altLang="fr-FR" b="0" i="0" u="none" strike="noStrike" cap="none" normalizeH="0" baseline="0">
                <a:ln>
                  <a:noFill/>
                </a:ln>
                <a:solidFill>
                  <a:srgbClr val="6897BB"/>
                </a:solidFill>
                <a:effectLst/>
                <a:latin typeface="JetBrains Mono"/>
              </a:rPr>
              <a:t>7</a:t>
            </a:r>
            <a:r>
              <a:rPr kumimoji="0" lang="fr-FR" altLang="fr-FR" b="0" i="0" u="none" strike="noStrike" cap="none" normalizeH="0" baseline="0">
                <a:ln>
                  <a:noFill/>
                </a:ln>
                <a:solidFill>
                  <a:srgbClr val="CC7832"/>
                </a:solidFill>
                <a:effectLst/>
                <a:latin typeface="JetBrains Mono"/>
              </a:rPr>
              <a:t>, </a:t>
            </a:r>
            <a:r>
              <a:rPr kumimoji="0" lang="fr-FR" altLang="fr-FR" b="0" i="0" u="none" strike="noStrike" cap="none" normalizeH="0" baseline="0">
                <a:ln>
                  <a:noFill/>
                </a:ln>
                <a:solidFill>
                  <a:srgbClr val="6897BB"/>
                </a:solidFill>
                <a:effectLst/>
                <a:latin typeface="JetBrains Mono"/>
              </a:rPr>
              <a:t>8</a:t>
            </a:r>
            <a:r>
              <a:rPr kumimoji="0" lang="fr-FR" altLang="fr-FR" b="0" i="0" u="none" strike="noStrike" cap="none" normalizeH="0" baseline="0">
                <a:ln>
                  <a:noFill/>
                </a:ln>
                <a:solidFill>
                  <a:srgbClr val="CC7832"/>
                </a:solidFill>
                <a:effectLst/>
                <a:latin typeface="JetBrains Mono"/>
              </a:rPr>
              <a:t>, </a:t>
            </a:r>
            <a:r>
              <a:rPr kumimoji="0" lang="fr-FR" altLang="fr-FR" b="0" i="0" u="none" strike="noStrike" cap="none" normalizeH="0" baseline="0">
                <a:ln>
                  <a:noFill/>
                </a:ln>
                <a:solidFill>
                  <a:srgbClr val="6897BB"/>
                </a:solidFill>
                <a:effectLst/>
                <a:latin typeface="JetBrains Mono"/>
              </a:rPr>
              <a:t>9</a:t>
            </a:r>
            <a:r>
              <a:rPr kumimoji="0" lang="fr-FR" altLang="fr-FR" b="0" i="0" u="none" strike="noStrike" cap="none" normalizeH="0" baseline="0">
                <a:ln>
                  <a:noFill/>
                </a:ln>
                <a:solidFill>
                  <a:srgbClr val="CC7832"/>
                </a:solidFill>
                <a:effectLst/>
                <a:latin typeface="JetBrains Mono"/>
              </a:rPr>
              <a:t>, </a:t>
            </a:r>
            <a:r>
              <a:rPr kumimoji="0" lang="fr-FR" altLang="fr-FR" b="0" i="0" u="none" strike="noStrike" cap="none" normalizeH="0" baseline="0">
                <a:ln>
                  <a:noFill/>
                </a:ln>
                <a:solidFill>
                  <a:srgbClr val="6897BB"/>
                </a:solidFill>
                <a:effectLst/>
                <a:latin typeface="JetBrains Mono"/>
              </a:rPr>
              <a:t>10</a:t>
            </a:r>
            <a:r>
              <a:rPr kumimoji="0" lang="fr-FR" altLang="fr-FR" b="0" i="0" u="none" strike="noStrike" cap="none" normalizeH="0" baseline="0">
                <a:ln>
                  <a:noFill/>
                </a:ln>
                <a:solidFill>
                  <a:srgbClr val="CC7832"/>
                </a:solidFill>
                <a:effectLst/>
                <a:latin typeface="JetBrains Mono"/>
              </a:rPr>
              <a:t>, </a:t>
            </a:r>
            <a:r>
              <a:rPr kumimoji="0" lang="fr-FR" altLang="fr-FR" b="0" i="0" u="none" strike="noStrike" cap="none" normalizeH="0" baseline="0">
                <a:ln>
                  <a:noFill/>
                </a:ln>
                <a:solidFill>
                  <a:srgbClr val="6897BB"/>
                </a:solidFill>
                <a:effectLst/>
                <a:latin typeface="JetBrains Mono"/>
              </a:rPr>
              <a:t>11</a:t>
            </a:r>
            <a:r>
              <a:rPr kumimoji="0" lang="fr-FR" altLang="fr-FR" b="0" i="0" u="none" strike="noStrike" cap="none" normalizeH="0" baseline="0">
                <a:ln>
                  <a:noFill/>
                </a:ln>
                <a:solidFill>
                  <a:srgbClr val="A9B7C6"/>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b="0" i="0" u="none" strike="noStrike" cap="none" normalizeH="0" baseline="0">
                <a:ln>
                  <a:noFill/>
                </a:ln>
                <a:solidFill>
                  <a:srgbClr val="A9B7C6"/>
                </a:solidFill>
                <a:effectLst/>
                <a:latin typeface="JetBrains Mono"/>
              </a:rPr>
            </a:br>
            <a:r>
              <a:rPr kumimoji="0" lang="fr-FR" altLang="fr-FR" b="0" i="0" u="none" strike="noStrike" cap="none" normalizeH="0" baseline="0">
                <a:ln>
                  <a:noFill/>
                </a:ln>
                <a:solidFill>
                  <a:srgbClr val="CC7832"/>
                </a:solidFill>
                <a:effectLst/>
                <a:latin typeface="JetBrains Mono"/>
              </a:rPr>
              <a:t>const </a:t>
            </a:r>
            <a:r>
              <a:rPr kumimoji="0" lang="fr-FR" altLang="fr-FR" b="0" i="0" u="none" strike="noStrike" cap="none" normalizeH="0" baseline="0">
                <a:ln>
                  <a:noFill/>
                </a:ln>
                <a:solidFill>
                  <a:srgbClr val="A9B7C6"/>
                </a:solidFill>
                <a:effectLst/>
                <a:latin typeface="JetBrains Mono"/>
              </a:rPr>
              <a:t>tab3 = [...tab1</a:t>
            </a:r>
            <a:r>
              <a:rPr kumimoji="0" lang="fr-FR" altLang="fr-FR" b="0" i="0" u="none" strike="noStrike" cap="none" normalizeH="0" baseline="0">
                <a:ln>
                  <a:noFill/>
                </a:ln>
                <a:solidFill>
                  <a:srgbClr val="CC7832"/>
                </a:solidFill>
                <a:effectLst/>
                <a:latin typeface="JetBrains Mono"/>
              </a:rPr>
              <a:t>, </a:t>
            </a:r>
            <a:r>
              <a:rPr kumimoji="0" lang="fr-FR" altLang="fr-FR" b="0" i="0" u="none" strike="noStrike" cap="none" normalizeH="0" baseline="0">
                <a:ln>
                  <a:noFill/>
                </a:ln>
                <a:solidFill>
                  <a:srgbClr val="A9B7C6"/>
                </a:solidFill>
                <a:effectLst/>
                <a:latin typeface="JetBrains Mono"/>
              </a:rPr>
              <a:t>...tab2]</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b="0" i="0" u="none" strike="noStrike" cap="none" normalizeH="0" baseline="0">
                <a:ln>
                  <a:noFill/>
                </a:ln>
                <a:solidFill>
                  <a:srgbClr val="A9B7C6"/>
                </a:solidFill>
                <a:effectLst/>
                <a:latin typeface="JetBrains Mono"/>
              </a:rPr>
            </a:br>
            <a:r>
              <a:rPr kumimoji="0" lang="fr-FR" altLang="fr-FR" b="0" i="0" u="none" strike="noStrike" cap="none" normalizeH="0" baseline="0">
                <a:ln>
                  <a:noFill/>
                </a:ln>
                <a:solidFill>
                  <a:srgbClr val="808080"/>
                </a:solidFill>
                <a:effectLst/>
                <a:latin typeface="JetBrains Mono"/>
              </a:rPr>
              <a:t>// [ 1, 2, 3, 4, 5, 7, 8, 9, 10, 11 ] : like arr3.concat(arr1, arr2)</a:t>
            </a:r>
            <a:endParaRPr kumimoji="0" lang="fr-FR" altLang="fr-FR" b="0" i="0" u="none" strike="noStrike" cap="none" normalizeH="0" baseline="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C13412BB-5A1C-48F8-B5AC-DAC5474A6E40}"/>
              </a:ext>
            </a:extLst>
          </p:cNvPr>
          <p:cNvSpPr txBox="1"/>
          <p:nvPr/>
        </p:nvSpPr>
        <p:spPr>
          <a:xfrm>
            <a:off x="3204632" y="2080944"/>
            <a:ext cx="4845622" cy="584775"/>
          </a:xfrm>
          <a:prstGeom prst="rect">
            <a:avLst/>
          </a:prstGeom>
          <a:noFill/>
        </p:spPr>
        <p:txBody>
          <a:bodyPr wrap="none" rtlCol="0">
            <a:spAutoFit/>
          </a:bodyPr>
          <a:lstStyle/>
          <a:p>
            <a:r>
              <a:rPr lang="fr-FR" sz="3200"/>
              <a:t>const tab3 = […tab1, …tab2]</a:t>
            </a:r>
          </a:p>
        </p:txBody>
      </p:sp>
      <p:sp>
        <p:nvSpPr>
          <p:cNvPr id="5" name="Rectangle 4">
            <a:extLst>
              <a:ext uri="{FF2B5EF4-FFF2-40B4-BE49-F238E27FC236}">
                <a16:creationId xmlns:a16="http://schemas.microsoft.com/office/drawing/2014/main" id="{08ADA22E-F2E3-486F-B6F3-54E6571A44F7}"/>
              </a:ext>
            </a:extLst>
          </p:cNvPr>
          <p:cNvSpPr/>
          <p:nvPr/>
        </p:nvSpPr>
        <p:spPr>
          <a:xfrm>
            <a:off x="5617029" y="2212486"/>
            <a:ext cx="401216" cy="453797"/>
          </a:xfrm>
          <a:prstGeom prst="rect">
            <a:avLst/>
          </a:prstGeom>
          <a:noFill/>
          <a:ln>
            <a:solidFill>
              <a:srgbClr val="EE2676"/>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C805509F-564B-420B-8EE2-52EBEE63FB48}"/>
              </a:ext>
            </a:extLst>
          </p:cNvPr>
          <p:cNvSpPr/>
          <p:nvPr/>
        </p:nvSpPr>
        <p:spPr>
          <a:xfrm>
            <a:off x="6896780" y="2209086"/>
            <a:ext cx="401216" cy="453797"/>
          </a:xfrm>
          <a:prstGeom prst="rect">
            <a:avLst/>
          </a:prstGeom>
          <a:noFill/>
          <a:ln>
            <a:solidFill>
              <a:srgbClr val="EE2676"/>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BE62E11E-27CD-4653-8846-6C028C93C0C7}"/>
              </a:ext>
            </a:extLst>
          </p:cNvPr>
          <p:cNvSpPr txBox="1"/>
          <p:nvPr/>
        </p:nvSpPr>
        <p:spPr>
          <a:xfrm>
            <a:off x="2887365" y="3036428"/>
            <a:ext cx="6417270" cy="523220"/>
          </a:xfrm>
          <a:prstGeom prst="rect">
            <a:avLst/>
          </a:prstGeom>
          <a:noFill/>
        </p:spPr>
        <p:txBody>
          <a:bodyPr wrap="none" rtlCol="0">
            <a:spAutoFit/>
          </a:bodyPr>
          <a:lstStyle/>
          <a:p>
            <a:r>
              <a:rPr lang="fr-FR" sz="2800">
                <a:ln w="0"/>
                <a:effectLst>
                  <a:outerShdw blurRad="38100" dist="19050" dir="2700000" algn="tl" rotWithShape="0">
                    <a:schemeClr val="dk1">
                      <a:alpha val="40000"/>
                    </a:schemeClr>
                  </a:outerShdw>
                </a:effectLst>
              </a:rPr>
              <a:t>Spread: </a:t>
            </a:r>
            <a:r>
              <a:rPr lang="fr-FR" sz="2800" err="1">
                <a:ln w="0"/>
                <a:solidFill>
                  <a:srgbClr val="FF0000"/>
                </a:solidFill>
                <a:effectLst>
                  <a:outerShdw blurRad="38100" dist="19050" dir="2700000" algn="tl" rotWithShape="0">
                    <a:schemeClr val="dk1">
                      <a:alpha val="40000"/>
                    </a:schemeClr>
                  </a:outerShdw>
                </a:effectLst>
              </a:rPr>
              <a:t>decompose</a:t>
            </a:r>
            <a:r>
              <a:rPr lang="fr-FR" sz="2800">
                <a:ln w="0"/>
                <a:effectLst>
                  <a:outerShdw blurRad="38100" dist="19050" dir="2700000" algn="tl" rotWithShape="0">
                    <a:schemeClr val="dk1">
                      <a:alpha val="40000"/>
                    </a:schemeClr>
                  </a:outerShdw>
                </a:effectLst>
              </a:rPr>
              <a:t> an </a:t>
            </a:r>
            <a:r>
              <a:rPr lang="fr-FR" sz="2800" err="1">
                <a:ln w="0"/>
                <a:effectLst>
                  <a:outerShdw blurRad="38100" dist="19050" dir="2700000" algn="tl" rotWithShape="0">
                    <a:schemeClr val="dk1">
                      <a:alpha val="40000"/>
                    </a:schemeClr>
                  </a:outerShdw>
                </a:effectLst>
              </a:rPr>
              <a:t>array</a:t>
            </a:r>
            <a:r>
              <a:rPr lang="fr-FR" sz="2800">
                <a:ln w="0"/>
                <a:effectLst>
                  <a:outerShdw blurRad="38100" dist="19050" dir="2700000" algn="tl" rotWithShape="0">
                    <a:schemeClr val="dk1">
                      <a:alpha val="40000"/>
                    </a:schemeClr>
                  </a:outerShdw>
                </a:effectLst>
              </a:rPr>
              <a:t> </a:t>
            </a:r>
            <a:r>
              <a:rPr lang="fr-FR" sz="2800" err="1">
                <a:ln w="0"/>
                <a:effectLst>
                  <a:outerShdw blurRad="38100" dist="19050" dir="2700000" algn="tl" rotWithShape="0">
                    <a:schemeClr val="dk1">
                      <a:alpha val="40000"/>
                    </a:schemeClr>
                  </a:outerShdw>
                </a:effectLst>
              </a:rPr>
              <a:t>into</a:t>
            </a:r>
            <a:r>
              <a:rPr lang="fr-FR" sz="2800">
                <a:ln w="0"/>
                <a:effectLst>
                  <a:outerShdw blurRad="38100" dist="19050" dir="2700000" algn="tl" rotWithShape="0">
                    <a:schemeClr val="dk1">
                      <a:alpha val="40000"/>
                    </a:schemeClr>
                  </a:outerShdw>
                </a:effectLst>
              </a:rPr>
              <a:t> </a:t>
            </a:r>
            <a:r>
              <a:rPr lang="fr-FR" sz="2800" err="1">
                <a:ln w="0"/>
                <a:solidFill>
                  <a:srgbClr val="FF0000"/>
                </a:solidFill>
                <a:effectLst>
                  <a:outerShdw blurRad="38100" dist="19050" dir="2700000" algn="tl" rotWithShape="0">
                    <a:schemeClr val="dk1">
                      <a:alpha val="40000"/>
                    </a:schemeClr>
                  </a:outerShdw>
                </a:effectLst>
              </a:rPr>
              <a:t>elements</a:t>
            </a:r>
            <a:endParaRPr lang="fr-FR" sz="2800">
              <a:ln w="0"/>
              <a:solidFill>
                <a:srgbClr val="FF0000"/>
              </a:solidFill>
              <a:effectLst>
                <a:outerShdw blurRad="38100" dist="19050" dir="2700000" algn="tl" rotWithShape="0">
                  <a:schemeClr val="dk1">
                    <a:alpha val="40000"/>
                  </a:schemeClr>
                </a:outerShdw>
              </a:effectLst>
            </a:endParaRPr>
          </a:p>
        </p:txBody>
      </p:sp>
      <p:sp>
        <p:nvSpPr>
          <p:cNvPr id="9" name="Rectangle 8">
            <a:extLst>
              <a:ext uri="{FF2B5EF4-FFF2-40B4-BE49-F238E27FC236}">
                <a16:creationId xmlns:a16="http://schemas.microsoft.com/office/drawing/2014/main" id="{D85996B6-8E5D-42A5-A3A7-A0A67C255429}"/>
              </a:ext>
            </a:extLst>
          </p:cNvPr>
          <p:cNvSpPr/>
          <p:nvPr/>
        </p:nvSpPr>
        <p:spPr>
          <a:xfrm>
            <a:off x="6809628" y="4858716"/>
            <a:ext cx="4990013" cy="1200329"/>
          </a:xfrm>
          <a:prstGeom prst="rect">
            <a:avLst/>
          </a:prstGeom>
        </p:spPr>
        <p:txBody>
          <a:bodyPr wrap="square">
            <a:spAutoFit/>
          </a:bodyPr>
          <a:lstStyle/>
          <a:p>
            <a:r>
              <a:rPr lang="fr-FR">
                <a:hlinkClick r:id="rId2"/>
              </a:rPr>
              <a:t>https://developer.mozilla.org/en-US/docs/Web/JavaScript/Reference/Operators/Spread_syntax#syntax</a:t>
            </a:r>
            <a:endParaRPr lang="fr-FR"/>
          </a:p>
          <a:p>
            <a:endParaRPr lang="fr-FR"/>
          </a:p>
        </p:txBody>
      </p:sp>
      <p:sp>
        <p:nvSpPr>
          <p:cNvPr id="10" name="Rectangle 9">
            <a:extLst>
              <a:ext uri="{FF2B5EF4-FFF2-40B4-BE49-F238E27FC236}">
                <a16:creationId xmlns:a16="http://schemas.microsoft.com/office/drawing/2014/main" id="{6C68D097-E3B0-4830-B03A-D9FEC9D5CE31}"/>
              </a:ext>
            </a:extLst>
          </p:cNvPr>
          <p:cNvSpPr/>
          <p:nvPr/>
        </p:nvSpPr>
        <p:spPr>
          <a:xfrm>
            <a:off x="5373189" y="1950720"/>
            <a:ext cx="2677065" cy="888274"/>
          </a:xfrm>
          <a:prstGeom prst="rect">
            <a:avLst/>
          </a:prstGeom>
          <a:noFill/>
          <a:ln>
            <a:solidFill>
              <a:srgbClr val="EE26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17F35D99-95C2-40DC-8CB8-C98CA8FBA53F}"/>
              </a:ext>
            </a:extLst>
          </p:cNvPr>
          <p:cNvSpPr txBox="1"/>
          <p:nvPr/>
        </p:nvSpPr>
        <p:spPr>
          <a:xfrm>
            <a:off x="8990780" y="2212486"/>
            <a:ext cx="1804789" cy="369332"/>
          </a:xfrm>
          <a:prstGeom prst="rect">
            <a:avLst/>
          </a:prstGeom>
          <a:noFill/>
        </p:spPr>
        <p:txBody>
          <a:bodyPr wrap="none" rtlCol="0">
            <a:spAutoFit/>
          </a:bodyPr>
          <a:lstStyle/>
          <a:p>
            <a:r>
              <a:rPr lang="fr-FR"/>
              <a:t>Right </a:t>
            </a:r>
            <a:r>
              <a:rPr lang="fr-FR" err="1"/>
              <a:t>side</a:t>
            </a:r>
            <a:r>
              <a:rPr lang="fr-FR"/>
              <a:t> of «=»</a:t>
            </a:r>
          </a:p>
        </p:txBody>
      </p:sp>
      <p:cxnSp>
        <p:nvCxnSpPr>
          <p:cNvPr id="14" name="Connecteur droit avec flèche 13">
            <a:extLst>
              <a:ext uri="{FF2B5EF4-FFF2-40B4-BE49-F238E27FC236}">
                <a16:creationId xmlns:a16="http://schemas.microsoft.com/office/drawing/2014/main" id="{19BAAF68-96FC-4E43-AA77-95310879970D}"/>
              </a:ext>
            </a:extLst>
          </p:cNvPr>
          <p:cNvCxnSpPr>
            <a:stCxn id="10" idx="3"/>
            <a:endCxn id="12" idx="1"/>
          </p:cNvCxnSpPr>
          <p:nvPr/>
        </p:nvCxnSpPr>
        <p:spPr>
          <a:xfrm>
            <a:off x="8050254" y="2394857"/>
            <a:ext cx="940526" cy="2295"/>
          </a:xfrm>
          <a:prstGeom prst="straightConnector1">
            <a:avLst/>
          </a:prstGeom>
          <a:ln>
            <a:solidFill>
              <a:srgbClr val="EE2676"/>
            </a:solidFill>
            <a:tailEnd type="triangle"/>
          </a:ln>
        </p:spPr>
        <p:style>
          <a:lnRef idx="3">
            <a:schemeClr val="dk1"/>
          </a:lnRef>
          <a:fillRef idx="0">
            <a:schemeClr val="dk1"/>
          </a:fillRef>
          <a:effectRef idx="2">
            <a:schemeClr val="dk1"/>
          </a:effectRef>
          <a:fontRef idx="minor">
            <a:schemeClr val="tx1"/>
          </a:fontRef>
        </p:style>
      </p:cxnSp>
      <p:sp>
        <p:nvSpPr>
          <p:cNvPr id="13" name="ZoneTexte 12">
            <a:extLst>
              <a:ext uri="{FF2B5EF4-FFF2-40B4-BE49-F238E27FC236}">
                <a16:creationId xmlns:a16="http://schemas.microsoft.com/office/drawing/2014/main" id="{0B62FF76-0C39-45FA-86AE-2EACDC3A10C4}"/>
              </a:ext>
            </a:extLst>
          </p:cNvPr>
          <p:cNvSpPr txBox="1"/>
          <p:nvPr/>
        </p:nvSpPr>
        <p:spPr>
          <a:xfrm>
            <a:off x="549460" y="6331042"/>
            <a:ext cx="5912300" cy="369332"/>
          </a:xfrm>
          <a:prstGeom prst="rect">
            <a:avLst/>
          </a:prstGeom>
          <a:noFill/>
        </p:spPr>
        <p:txBody>
          <a:bodyPr wrap="square">
            <a:spAutoFit/>
          </a:bodyPr>
          <a:lstStyle/>
          <a:p>
            <a:r>
              <a:rPr lang="en-US">
                <a:hlinkClick r:id="rId3"/>
              </a:rPr>
              <a:t>https://react.dev/learn/updating-arrays-in-state</a:t>
            </a:r>
            <a:endParaRPr lang="en-US"/>
          </a:p>
        </p:txBody>
      </p:sp>
    </p:spTree>
    <p:extLst>
      <p:ext uri="{BB962C8B-B14F-4D97-AF65-F5344CB8AC3E}">
        <p14:creationId xmlns:p14="http://schemas.microsoft.com/office/powerpoint/2010/main" val="25355791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3C1174-55E8-4D97-82E3-A5E672519FAC}"/>
              </a:ext>
            </a:extLst>
          </p:cNvPr>
          <p:cNvSpPr>
            <a:spLocks noGrp="1"/>
          </p:cNvSpPr>
          <p:nvPr>
            <p:ph type="title"/>
          </p:nvPr>
        </p:nvSpPr>
        <p:spPr/>
        <p:txBody>
          <a:bodyPr anchor="ctr"/>
          <a:lstStyle/>
          <a:p>
            <a:r>
              <a:rPr lang="fr-FR"/>
              <a:t>Spread (Object)</a:t>
            </a:r>
          </a:p>
        </p:txBody>
      </p:sp>
      <p:sp>
        <p:nvSpPr>
          <p:cNvPr id="9" name="Rectangle 8">
            <a:extLst>
              <a:ext uri="{FF2B5EF4-FFF2-40B4-BE49-F238E27FC236}">
                <a16:creationId xmlns:a16="http://schemas.microsoft.com/office/drawing/2014/main" id="{D85996B6-8E5D-42A5-A3A7-A0A67C255429}"/>
              </a:ext>
            </a:extLst>
          </p:cNvPr>
          <p:cNvSpPr/>
          <p:nvPr/>
        </p:nvSpPr>
        <p:spPr>
          <a:xfrm>
            <a:off x="6809628" y="4858716"/>
            <a:ext cx="4990013" cy="1200329"/>
          </a:xfrm>
          <a:prstGeom prst="rect">
            <a:avLst/>
          </a:prstGeom>
        </p:spPr>
        <p:txBody>
          <a:bodyPr wrap="square">
            <a:spAutoFit/>
          </a:bodyPr>
          <a:lstStyle/>
          <a:p>
            <a:r>
              <a:rPr lang="fr-FR">
                <a:hlinkClick r:id="rId2"/>
              </a:rPr>
              <a:t>https://developer.mozilla.org/en-US/docs/Web/JavaScript/Reference/Operators/Spread_syntax#syntax</a:t>
            </a:r>
            <a:endParaRPr lang="fr-FR"/>
          </a:p>
          <a:p>
            <a:endParaRPr lang="fr-FR"/>
          </a:p>
        </p:txBody>
      </p:sp>
      <p:sp>
        <p:nvSpPr>
          <p:cNvPr id="8" name="Rectangle 1">
            <a:extLst>
              <a:ext uri="{FF2B5EF4-FFF2-40B4-BE49-F238E27FC236}">
                <a16:creationId xmlns:a16="http://schemas.microsoft.com/office/drawing/2014/main" id="{59B9BB0B-48EE-4937-B2E6-AEEFFE3D210F}"/>
              </a:ext>
            </a:extLst>
          </p:cNvPr>
          <p:cNvSpPr>
            <a:spLocks noChangeArrowheads="1"/>
          </p:cNvSpPr>
          <p:nvPr/>
        </p:nvSpPr>
        <p:spPr bwMode="auto">
          <a:xfrm>
            <a:off x="472129" y="2064411"/>
            <a:ext cx="5259977" cy="433965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a:ln>
                  <a:noFill/>
                </a:ln>
                <a:solidFill>
                  <a:srgbClr val="808080"/>
                </a:solidFill>
                <a:effectLst/>
                <a:latin typeface="JetBrains Mono"/>
              </a:rPr>
              <a:t>// Object </a:t>
            </a:r>
            <a:r>
              <a:rPr kumimoji="0" lang="fr-FR" altLang="fr-FR" sz="1200" b="0" i="0" u="none" strike="noStrike" cap="none" normalizeH="0" baseline="0" err="1">
                <a:ln>
                  <a:noFill/>
                </a:ln>
                <a:solidFill>
                  <a:srgbClr val="808080"/>
                </a:solidFill>
                <a:effectLst/>
                <a:latin typeface="JetBrains Mono"/>
              </a:rPr>
              <a:t>Concat</a:t>
            </a:r>
            <a:br>
              <a:rPr kumimoji="0" lang="fr-FR" altLang="fr-FR" sz="1200" b="0" i="0" u="none" strike="noStrike" cap="none" normalizeH="0" baseline="0">
                <a:ln>
                  <a:noFill/>
                </a:ln>
                <a:solidFill>
                  <a:srgbClr val="808080"/>
                </a:solidFill>
                <a:effectLst/>
                <a:latin typeface="JetBrains Mono"/>
              </a:rPr>
            </a:br>
            <a:r>
              <a:rPr kumimoji="0" lang="fr-FR" altLang="fr-FR" sz="1200" b="0" i="0" u="none" strike="noStrike" cap="none" normalizeH="0" baseline="0">
                <a:ln>
                  <a:noFill/>
                </a:ln>
                <a:solidFill>
                  <a:srgbClr val="808080"/>
                </a:solidFill>
                <a:effectLst/>
                <a:latin typeface="JetBrains Mono"/>
              </a:rPr>
              <a:t>// the spread </a:t>
            </a:r>
            <a:r>
              <a:rPr kumimoji="0" lang="fr-FR" altLang="fr-FR" sz="1200" b="0" i="0" u="none" strike="noStrike" cap="none" normalizeH="0" baseline="0" err="1">
                <a:ln>
                  <a:noFill/>
                </a:ln>
                <a:solidFill>
                  <a:srgbClr val="808080"/>
                </a:solidFill>
                <a:effectLst/>
                <a:latin typeface="JetBrains Mono"/>
              </a:rPr>
              <a:t>operator</a:t>
            </a:r>
            <a:r>
              <a:rPr kumimoji="0" lang="fr-FR" altLang="fr-FR" sz="1200" b="0" i="0" u="none" strike="noStrike" cap="none" normalizeH="0" baseline="0">
                <a:ln>
                  <a:noFill/>
                </a:ln>
                <a:solidFill>
                  <a:srgbClr val="808080"/>
                </a:solidFill>
                <a:effectLst/>
                <a:latin typeface="JetBrains Mono"/>
              </a:rPr>
              <a:t> can </a:t>
            </a:r>
            <a:r>
              <a:rPr kumimoji="0" lang="fr-FR" altLang="fr-FR" sz="1200" b="0" i="0" u="none" strike="noStrike" cap="none" normalizeH="0" baseline="0" err="1">
                <a:ln>
                  <a:noFill/>
                </a:ln>
                <a:solidFill>
                  <a:srgbClr val="808080"/>
                </a:solidFill>
                <a:effectLst/>
                <a:latin typeface="JetBrains Mono"/>
              </a:rPr>
              <a:t>be</a:t>
            </a:r>
            <a:r>
              <a:rPr kumimoji="0" lang="fr-FR" altLang="fr-FR" sz="1200" b="0" i="0" u="none" strike="noStrike" cap="none" normalizeH="0" baseline="0">
                <a:ln>
                  <a:noFill/>
                </a:ln>
                <a:solidFill>
                  <a:srgbClr val="808080"/>
                </a:solidFill>
                <a:effectLst/>
                <a:latin typeface="JetBrains Mono"/>
              </a:rPr>
              <a:t> </a:t>
            </a:r>
            <a:r>
              <a:rPr kumimoji="0" lang="fr-FR" altLang="fr-FR" sz="1200" b="0" i="0" u="none" strike="noStrike" cap="none" normalizeH="0" baseline="0" err="1">
                <a:ln>
                  <a:noFill/>
                </a:ln>
                <a:solidFill>
                  <a:srgbClr val="808080"/>
                </a:solidFill>
                <a:effectLst/>
                <a:latin typeface="JetBrains Mono"/>
              </a:rPr>
              <a:t>used</a:t>
            </a:r>
            <a:br>
              <a:rPr kumimoji="0" lang="fr-FR" altLang="fr-FR" sz="1200" b="0" i="0" u="none" strike="noStrike" cap="none" normalizeH="0" baseline="0">
                <a:ln>
                  <a:noFill/>
                </a:ln>
                <a:solidFill>
                  <a:srgbClr val="808080"/>
                </a:solidFill>
                <a:effectLst/>
                <a:latin typeface="JetBrains Mono"/>
              </a:rPr>
            </a:br>
            <a:r>
              <a:rPr kumimoji="0" lang="fr-FR" altLang="fr-FR" sz="1200" b="0" i="0" u="none" strike="noStrike" cap="none" normalizeH="0" baseline="0">
                <a:ln>
                  <a:noFill/>
                </a:ln>
                <a:solidFill>
                  <a:srgbClr val="808080"/>
                </a:solidFill>
                <a:effectLst/>
                <a:latin typeface="JetBrains Mono"/>
              </a:rPr>
              <a:t>// to </a:t>
            </a:r>
            <a:r>
              <a:rPr kumimoji="0" lang="fr-FR" altLang="fr-FR" sz="1200" b="0" i="0" u="none" strike="noStrike" cap="none" normalizeH="0" baseline="0" err="1">
                <a:ln>
                  <a:noFill/>
                </a:ln>
                <a:solidFill>
                  <a:srgbClr val="808080"/>
                </a:solidFill>
                <a:effectLst/>
                <a:latin typeface="JetBrains Mono"/>
              </a:rPr>
              <a:t>shallow</a:t>
            </a:r>
            <a:r>
              <a:rPr kumimoji="0" lang="fr-FR" altLang="fr-FR" sz="1200" b="0" i="0" u="none" strike="noStrike" cap="none" normalizeH="0" baseline="0">
                <a:ln>
                  <a:noFill/>
                </a:ln>
                <a:solidFill>
                  <a:srgbClr val="808080"/>
                </a:solidFill>
                <a:effectLst/>
                <a:latin typeface="JetBrains Mono"/>
              </a:rPr>
              <a:t> copy the </a:t>
            </a:r>
            <a:r>
              <a:rPr kumimoji="0" lang="fr-FR" altLang="fr-FR" sz="1200" b="0" i="0" u="none" strike="noStrike" cap="none" normalizeH="0" baseline="0" err="1">
                <a:ln>
                  <a:noFill/>
                </a:ln>
                <a:solidFill>
                  <a:srgbClr val="808080"/>
                </a:solidFill>
                <a:effectLst/>
                <a:latin typeface="JetBrains Mono"/>
              </a:rPr>
              <a:t>properties</a:t>
            </a:r>
            <a:br>
              <a:rPr kumimoji="0" lang="fr-FR" altLang="fr-FR" sz="1200" b="0" i="0" u="none" strike="noStrike" cap="none" normalizeH="0" baseline="0">
                <a:ln>
                  <a:noFill/>
                </a:ln>
                <a:solidFill>
                  <a:srgbClr val="808080"/>
                </a:solidFill>
                <a:effectLst/>
                <a:latin typeface="JetBrains Mono"/>
              </a:rPr>
            </a:br>
            <a:r>
              <a:rPr kumimoji="0" lang="fr-FR" altLang="fr-FR" sz="1200" b="0" i="0" u="none" strike="noStrike" cap="none" normalizeH="0" baseline="0">
                <a:ln>
                  <a:noFill/>
                </a:ln>
                <a:solidFill>
                  <a:srgbClr val="808080"/>
                </a:solidFill>
                <a:effectLst/>
                <a:latin typeface="JetBrains Mono"/>
              </a:rPr>
              <a:t>// </a:t>
            </a:r>
            <a:r>
              <a:rPr kumimoji="0" lang="fr-FR" altLang="fr-FR" sz="1200" b="0" i="0" u="none" strike="noStrike" cap="none" normalizeH="0" baseline="0" err="1">
                <a:ln>
                  <a:noFill/>
                </a:ln>
                <a:solidFill>
                  <a:srgbClr val="808080"/>
                </a:solidFill>
                <a:effectLst/>
                <a:latin typeface="JetBrains Mono"/>
              </a:rPr>
              <a:t>from</a:t>
            </a:r>
            <a:r>
              <a:rPr kumimoji="0" lang="fr-FR" altLang="fr-FR" sz="1200" b="0" i="0" u="none" strike="noStrike" cap="none" normalizeH="0" baseline="0">
                <a:ln>
                  <a:noFill/>
                </a:ln>
                <a:solidFill>
                  <a:srgbClr val="808080"/>
                </a:solidFill>
                <a:effectLst/>
                <a:latin typeface="JetBrains Mono"/>
              </a:rPr>
              <a:t> one or more </a:t>
            </a:r>
            <a:r>
              <a:rPr kumimoji="0" lang="fr-FR" altLang="fr-FR" sz="1200" b="0" i="0" u="none" strike="noStrike" cap="none" normalizeH="0" baseline="0" err="1">
                <a:ln>
                  <a:noFill/>
                </a:ln>
                <a:solidFill>
                  <a:srgbClr val="808080"/>
                </a:solidFill>
                <a:effectLst/>
                <a:latin typeface="JetBrains Mono"/>
              </a:rPr>
              <a:t>objects</a:t>
            </a:r>
            <a:r>
              <a:rPr kumimoji="0" lang="fr-FR" altLang="fr-FR" sz="1200" b="0" i="0" u="none" strike="noStrike" cap="none" normalizeH="0" baseline="0">
                <a:ln>
                  <a:noFill/>
                </a:ln>
                <a:solidFill>
                  <a:srgbClr val="808080"/>
                </a:solidFill>
                <a:effectLst/>
                <a:latin typeface="JetBrains Mono"/>
              </a:rPr>
              <a:t> </a:t>
            </a:r>
            <a:r>
              <a:rPr kumimoji="0" lang="fr-FR" altLang="fr-FR" sz="1200" b="0" i="0" u="none" strike="noStrike" cap="none" normalizeH="0" baseline="0" err="1">
                <a:ln>
                  <a:noFill/>
                </a:ln>
                <a:solidFill>
                  <a:srgbClr val="808080"/>
                </a:solidFill>
                <a:effectLst/>
                <a:latin typeface="JetBrains Mono"/>
              </a:rPr>
              <a:t>into</a:t>
            </a:r>
            <a:r>
              <a:rPr kumimoji="0" lang="fr-FR" altLang="fr-FR" sz="1200" b="0" i="0" u="none" strike="noStrike" cap="none" normalizeH="0" baseline="0">
                <a:ln>
                  <a:noFill/>
                </a:ln>
                <a:solidFill>
                  <a:srgbClr val="808080"/>
                </a:solidFill>
                <a:effectLst/>
                <a:latin typeface="JetBrains Mono"/>
              </a:rPr>
              <a:t> </a:t>
            </a:r>
            <a:r>
              <a:rPr kumimoji="0" lang="fr-FR" altLang="fr-FR" sz="1200" b="0" i="0" u="none" strike="noStrike" cap="none" normalizeH="0" baseline="0" err="1">
                <a:ln>
                  <a:noFill/>
                </a:ln>
                <a:solidFill>
                  <a:srgbClr val="808080"/>
                </a:solidFill>
                <a:effectLst/>
                <a:latin typeface="JetBrains Mono"/>
              </a:rPr>
              <a:t>another</a:t>
            </a:r>
            <a:r>
              <a:rPr kumimoji="0" lang="fr-FR" altLang="fr-FR" sz="1200" b="0" i="0" u="none" strike="noStrike" cap="none" normalizeH="0" baseline="0">
                <a:ln>
                  <a:noFill/>
                </a:ln>
                <a:solidFill>
                  <a:srgbClr val="808080"/>
                </a:solidFill>
                <a:effectLst/>
                <a:latin typeface="JetBrains Mono"/>
              </a:rPr>
              <a:t> </a:t>
            </a:r>
            <a:r>
              <a:rPr kumimoji="0" lang="fr-FR" altLang="fr-FR" sz="1200" b="0" i="0" u="none" strike="noStrike" cap="none" normalizeH="0" baseline="0" err="1">
                <a:ln>
                  <a:noFill/>
                </a:ln>
                <a:solidFill>
                  <a:srgbClr val="808080"/>
                </a:solidFill>
                <a:effectLst/>
                <a:latin typeface="JetBrains Mono"/>
              </a:rPr>
              <a:t>object</a:t>
            </a:r>
            <a:r>
              <a:rPr kumimoji="0" lang="fr-FR" altLang="fr-FR" sz="1200" b="0" i="0" u="none" strike="noStrike" cap="none" normalizeH="0" baseline="0">
                <a:ln>
                  <a:noFill/>
                </a:ln>
                <a:solidFill>
                  <a:srgbClr val="808080"/>
                </a:solidFill>
                <a:effectLst/>
                <a:latin typeface="JetBrains Mono"/>
              </a:rPr>
              <a:t>.</a:t>
            </a:r>
            <a:br>
              <a:rPr kumimoji="0" lang="fr-FR" altLang="fr-FR" sz="1200" b="0" i="0" u="none" strike="noStrike" cap="none" normalizeH="0" baseline="0">
                <a:ln>
                  <a:noFill/>
                </a:ln>
                <a:solidFill>
                  <a:srgbClr val="808080"/>
                </a:solidFill>
                <a:effectLst/>
                <a:latin typeface="JetBrains Mono"/>
              </a:rPr>
            </a:br>
            <a:r>
              <a:rPr kumimoji="0" lang="fr-FR" altLang="fr-FR" sz="1200" b="0" i="0" u="none" strike="noStrike" cap="none" normalizeH="0" baseline="0">
                <a:ln>
                  <a:noFill/>
                </a:ln>
                <a:solidFill>
                  <a:srgbClr val="CC7832"/>
                </a:solidFill>
                <a:effectLst/>
                <a:latin typeface="JetBrains Mono"/>
              </a:rPr>
              <a:t>const </a:t>
            </a:r>
            <a:r>
              <a:rPr kumimoji="0" lang="fr-FR" altLang="fr-FR" sz="1200" b="0" i="0" u="none" strike="noStrike" cap="none" normalizeH="0" baseline="0">
                <a:ln>
                  <a:noFill/>
                </a:ln>
                <a:solidFill>
                  <a:srgbClr val="A9B7C6"/>
                </a:solidFill>
                <a:effectLst/>
                <a:latin typeface="JetBrains Mono"/>
              </a:rPr>
              <a:t>obj1 = {</a:t>
            </a:r>
            <a:br>
              <a:rPr kumimoji="0" lang="fr-FR" altLang="fr-FR" sz="1200" b="0" i="0" u="none" strike="noStrike" cap="none" normalizeH="0" baseline="0">
                <a:ln>
                  <a:noFill/>
                </a:ln>
                <a:solidFill>
                  <a:srgbClr val="A9B7C6"/>
                </a:solidFill>
                <a:effectLst/>
                <a:latin typeface="JetBrains Mono"/>
              </a:rPr>
            </a:br>
            <a:r>
              <a:rPr kumimoji="0" lang="fr-FR" altLang="fr-FR" sz="1200" b="0" i="0" u="none" strike="noStrike" cap="none" normalizeH="0" baseline="0">
                <a:ln>
                  <a:noFill/>
                </a:ln>
                <a:solidFill>
                  <a:srgbClr val="A9B7C6"/>
                </a:solidFill>
                <a:effectLst/>
                <a:latin typeface="JetBrains Mono"/>
              </a:rPr>
              <a:t>  </a:t>
            </a:r>
            <a:r>
              <a:rPr kumimoji="0" lang="fr-FR" altLang="fr-FR" sz="1200" b="0" i="0" u="none" strike="noStrike" cap="none" normalizeH="0" baseline="0">
                <a:ln>
                  <a:noFill/>
                </a:ln>
                <a:solidFill>
                  <a:srgbClr val="9876AA"/>
                </a:solidFill>
                <a:effectLst/>
                <a:latin typeface="JetBrains Mono"/>
              </a:rPr>
              <a:t>a</a:t>
            </a:r>
            <a:r>
              <a:rPr kumimoji="0" lang="fr-FR" altLang="fr-FR" sz="1200" b="0" i="0" u="none" strike="noStrike" cap="none" normalizeH="0" baseline="0">
                <a:ln>
                  <a:noFill/>
                </a:ln>
                <a:solidFill>
                  <a:srgbClr val="A9B7C6"/>
                </a:solidFill>
                <a:effectLst/>
                <a:latin typeface="JetBrains Mono"/>
              </a:rPr>
              <a:t>: </a:t>
            </a:r>
            <a:r>
              <a:rPr kumimoji="0" lang="fr-FR" altLang="fr-FR" sz="1200" b="0" i="0" u="none" strike="noStrike" cap="none" normalizeH="0" baseline="0">
                <a:ln>
                  <a:noFill/>
                </a:ln>
                <a:solidFill>
                  <a:srgbClr val="6897BB"/>
                </a:solidFill>
                <a:effectLst/>
                <a:latin typeface="JetBrains Mono"/>
              </a:rPr>
              <a:t>1</a:t>
            </a:r>
            <a:r>
              <a:rPr kumimoji="0" lang="fr-FR" altLang="fr-FR" sz="1200" b="0" i="0" u="none" strike="noStrike" cap="none" normalizeH="0" baseline="0">
                <a:ln>
                  <a:noFill/>
                </a:ln>
                <a:solidFill>
                  <a:srgbClr val="CC7832"/>
                </a:solidFill>
                <a:effectLst/>
                <a:latin typeface="JetBrains Mono"/>
              </a:rPr>
              <a:t>,</a:t>
            </a:r>
            <a:br>
              <a:rPr kumimoji="0" lang="fr-FR" altLang="fr-FR" sz="1200" b="0" i="0" u="none" strike="noStrike" cap="none" normalizeH="0" baseline="0">
                <a:ln>
                  <a:noFill/>
                </a:ln>
                <a:solidFill>
                  <a:srgbClr val="CC7832"/>
                </a:solidFill>
                <a:effectLst/>
                <a:latin typeface="JetBrains Mono"/>
              </a:rPr>
            </a:br>
            <a:r>
              <a:rPr kumimoji="0" lang="fr-FR" altLang="fr-FR" sz="1200" b="0" i="0" u="none" strike="noStrike" cap="none" normalizeH="0" baseline="0">
                <a:ln>
                  <a:noFill/>
                </a:ln>
                <a:solidFill>
                  <a:srgbClr val="CC7832"/>
                </a:solidFill>
                <a:effectLst/>
                <a:latin typeface="JetBrains Mono"/>
              </a:rPr>
              <a:t>  </a:t>
            </a:r>
            <a:r>
              <a:rPr kumimoji="0" lang="fr-FR" altLang="fr-FR" sz="1200" b="0" i="0" u="none" strike="noStrike" cap="none" normalizeH="0" baseline="0">
                <a:ln>
                  <a:noFill/>
                </a:ln>
                <a:solidFill>
                  <a:srgbClr val="9876AA"/>
                </a:solidFill>
                <a:effectLst/>
                <a:latin typeface="JetBrains Mono"/>
              </a:rPr>
              <a:t>b</a:t>
            </a:r>
            <a:r>
              <a:rPr kumimoji="0" lang="fr-FR" altLang="fr-FR" sz="1200" b="0" i="0" u="none" strike="noStrike" cap="none" normalizeH="0" baseline="0">
                <a:ln>
                  <a:noFill/>
                </a:ln>
                <a:solidFill>
                  <a:srgbClr val="A9B7C6"/>
                </a:solidFill>
                <a:effectLst/>
                <a:latin typeface="JetBrains Mono"/>
              </a:rPr>
              <a:t>: </a:t>
            </a:r>
            <a:r>
              <a:rPr kumimoji="0" lang="fr-FR" altLang="fr-FR" sz="1200" b="0" i="0" u="none" strike="noStrike" cap="none" normalizeH="0" baseline="0">
                <a:ln>
                  <a:noFill/>
                </a:ln>
                <a:solidFill>
                  <a:srgbClr val="6897BB"/>
                </a:solidFill>
                <a:effectLst/>
                <a:latin typeface="JetBrains Mono"/>
              </a:rPr>
              <a:t>2</a:t>
            </a:r>
            <a:r>
              <a:rPr kumimoji="0" lang="fr-FR" altLang="fr-FR" sz="1200" b="0" i="0" u="none" strike="noStrike" cap="none" normalizeH="0" baseline="0">
                <a:ln>
                  <a:noFill/>
                </a:ln>
                <a:solidFill>
                  <a:srgbClr val="CC7832"/>
                </a:solidFill>
                <a:effectLst/>
                <a:latin typeface="JetBrains Mono"/>
              </a:rPr>
              <a:t>,</a:t>
            </a:r>
            <a:br>
              <a:rPr kumimoji="0" lang="fr-FR" altLang="fr-FR" sz="1200" b="0" i="0" u="none" strike="noStrike" cap="none" normalizeH="0" baseline="0">
                <a:ln>
                  <a:noFill/>
                </a:ln>
                <a:solidFill>
                  <a:srgbClr val="CC7832"/>
                </a:solidFill>
                <a:effectLst/>
                <a:latin typeface="JetBrains Mono"/>
              </a:rPr>
            </a:br>
            <a:r>
              <a:rPr kumimoji="0" lang="fr-FR" altLang="fr-FR" sz="1200" b="0" i="0" u="none" strike="noStrike" cap="none" normalizeH="0" baseline="0">
                <a:ln>
                  <a:noFill/>
                </a:ln>
                <a:solidFill>
                  <a:srgbClr val="CC7832"/>
                </a:solidFill>
                <a:effectLst/>
                <a:latin typeface="JetBrains Mono"/>
              </a:rPr>
              <a:t>  </a:t>
            </a:r>
            <a:r>
              <a:rPr kumimoji="0" lang="fr-FR" altLang="fr-FR" sz="1200" b="0" i="0" u="none" strike="noStrike" cap="none" normalizeH="0" baseline="0">
                <a:ln>
                  <a:noFill/>
                </a:ln>
                <a:solidFill>
                  <a:srgbClr val="9876AA"/>
                </a:solidFill>
                <a:effectLst/>
                <a:latin typeface="JetBrains Mono"/>
              </a:rPr>
              <a:t>c</a:t>
            </a:r>
            <a:r>
              <a:rPr kumimoji="0" lang="fr-FR" altLang="fr-FR" sz="1200" b="0" i="0" u="none" strike="noStrike" cap="none" normalizeH="0" baseline="0">
                <a:ln>
                  <a:noFill/>
                </a:ln>
                <a:solidFill>
                  <a:srgbClr val="A9B7C6"/>
                </a:solidFill>
                <a:effectLst/>
                <a:latin typeface="JetBrains Mono"/>
              </a:rPr>
              <a:t>: </a:t>
            </a:r>
            <a:r>
              <a:rPr kumimoji="0" lang="fr-FR" altLang="fr-FR" sz="1200" b="0" i="0" u="none" strike="noStrike" cap="none" normalizeH="0" baseline="0">
                <a:ln>
                  <a:noFill/>
                </a:ln>
                <a:solidFill>
                  <a:srgbClr val="6897BB"/>
                </a:solidFill>
                <a:effectLst/>
                <a:latin typeface="JetBrains Mono"/>
              </a:rPr>
              <a:t>3</a:t>
            </a:r>
            <a:r>
              <a:rPr kumimoji="0" lang="fr-FR" altLang="fr-FR" sz="1200" b="0" i="0" u="none" strike="noStrike" cap="none" normalizeH="0" baseline="0">
                <a:ln>
                  <a:noFill/>
                </a:ln>
                <a:solidFill>
                  <a:srgbClr val="CC7832"/>
                </a:solidFill>
                <a:effectLst/>
                <a:latin typeface="JetBrains Mono"/>
              </a:rPr>
              <a:t>,</a:t>
            </a:r>
            <a:br>
              <a:rPr kumimoji="0" lang="fr-FR" altLang="fr-FR" sz="1200" b="0" i="0" u="none" strike="noStrike" cap="none" normalizeH="0" baseline="0">
                <a:ln>
                  <a:noFill/>
                </a:ln>
                <a:solidFill>
                  <a:srgbClr val="CC7832"/>
                </a:solidFill>
                <a:effectLst/>
                <a:latin typeface="JetBrains Mono"/>
              </a:rPr>
            </a:br>
            <a:r>
              <a:rPr kumimoji="0" lang="fr-FR" altLang="fr-FR" sz="1200" b="0" i="0" u="none" strike="noStrike" cap="none" normalizeH="0" baseline="0">
                <a:ln>
                  <a:noFill/>
                </a:ln>
                <a:solidFill>
                  <a:srgbClr val="A9B7C6"/>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200" b="0" i="0" u="none" strike="noStrike" cap="none" normalizeH="0" baseline="0">
                <a:ln>
                  <a:noFill/>
                </a:ln>
                <a:solidFill>
                  <a:srgbClr val="A9B7C6"/>
                </a:solidFill>
                <a:effectLst/>
                <a:latin typeface="JetBrains Mono"/>
              </a:rPr>
            </a:br>
            <a:r>
              <a:rPr kumimoji="0" lang="fr-FR" altLang="fr-FR" sz="1200" b="0" i="0" u="none" strike="noStrike" cap="none" normalizeH="0" baseline="0">
                <a:ln>
                  <a:noFill/>
                </a:ln>
                <a:solidFill>
                  <a:srgbClr val="CC7832"/>
                </a:solidFill>
                <a:effectLst/>
                <a:latin typeface="JetBrains Mono"/>
              </a:rPr>
              <a:t>const </a:t>
            </a:r>
            <a:r>
              <a:rPr kumimoji="0" lang="fr-FR" altLang="fr-FR" sz="1200" b="0" i="0" u="none" strike="noStrike" cap="none" normalizeH="0" baseline="0">
                <a:ln>
                  <a:noFill/>
                </a:ln>
                <a:solidFill>
                  <a:srgbClr val="A9B7C6"/>
                </a:solidFill>
                <a:effectLst/>
                <a:latin typeface="JetBrains Mono"/>
              </a:rPr>
              <a:t>obj2 = {</a:t>
            </a:r>
            <a:br>
              <a:rPr kumimoji="0" lang="fr-FR" altLang="fr-FR" sz="1200" b="0" i="0" u="none" strike="noStrike" cap="none" normalizeH="0" baseline="0">
                <a:ln>
                  <a:noFill/>
                </a:ln>
                <a:solidFill>
                  <a:srgbClr val="A9B7C6"/>
                </a:solidFill>
                <a:effectLst/>
                <a:latin typeface="JetBrains Mono"/>
              </a:rPr>
            </a:br>
            <a:r>
              <a:rPr kumimoji="0" lang="fr-FR" altLang="fr-FR" sz="1200" b="0" i="0" u="none" strike="noStrike" cap="none" normalizeH="0" baseline="0">
                <a:ln>
                  <a:noFill/>
                </a:ln>
                <a:solidFill>
                  <a:srgbClr val="A9B7C6"/>
                </a:solidFill>
                <a:effectLst/>
                <a:latin typeface="JetBrains Mono"/>
              </a:rPr>
              <a:t>  </a:t>
            </a:r>
            <a:r>
              <a:rPr kumimoji="0" lang="fr-FR" altLang="fr-FR" sz="1200" b="0" i="0" u="none" strike="noStrike" cap="none" normalizeH="0" baseline="0">
                <a:ln>
                  <a:noFill/>
                </a:ln>
                <a:solidFill>
                  <a:srgbClr val="9876AA"/>
                </a:solidFill>
                <a:effectLst/>
                <a:latin typeface="JetBrains Mono"/>
              </a:rPr>
              <a:t>p</a:t>
            </a:r>
            <a:r>
              <a:rPr kumimoji="0" lang="fr-FR" altLang="fr-FR" sz="1200" b="0" i="0" u="none" strike="noStrike" cap="none" normalizeH="0" baseline="0">
                <a:ln>
                  <a:noFill/>
                </a:ln>
                <a:solidFill>
                  <a:srgbClr val="A9B7C6"/>
                </a:solidFill>
                <a:effectLst/>
                <a:latin typeface="JetBrains Mono"/>
              </a:rPr>
              <a:t>: </a:t>
            </a:r>
            <a:r>
              <a:rPr kumimoji="0" lang="fr-FR" altLang="fr-FR" sz="1200" b="0" i="0" u="none" strike="noStrike" cap="none" normalizeH="0" baseline="0">
                <a:ln>
                  <a:noFill/>
                </a:ln>
                <a:solidFill>
                  <a:srgbClr val="6897BB"/>
                </a:solidFill>
                <a:effectLst/>
                <a:latin typeface="JetBrains Mono"/>
              </a:rPr>
              <a:t>4</a:t>
            </a:r>
            <a:r>
              <a:rPr kumimoji="0" lang="fr-FR" altLang="fr-FR" sz="1200" b="0" i="0" u="none" strike="noStrike" cap="none" normalizeH="0" baseline="0">
                <a:ln>
                  <a:noFill/>
                </a:ln>
                <a:solidFill>
                  <a:srgbClr val="CC7832"/>
                </a:solidFill>
                <a:effectLst/>
                <a:latin typeface="JetBrains Mono"/>
              </a:rPr>
              <a:t>,</a:t>
            </a:r>
            <a:br>
              <a:rPr kumimoji="0" lang="fr-FR" altLang="fr-FR" sz="1200" b="0" i="0" u="none" strike="noStrike" cap="none" normalizeH="0" baseline="0">
                <a:ln>
                  <a:noFill/>
                </a:ln>
                <a:solidFill>
                  <a:srgbClr val="CC7832"/>
                </a:solidFill>
                <a:effectLst/>
                <a:latin typeface="JetBrains Mono"/>
              </a:rPr>
            </a:br>
            <a:r>
              <a:rPr kumimoji="0" lang="fr-FR" altLang="fr-FR" sz="1200" b="0" i="0" u="none" strike="noStrike" cap="none" normalizeH="0" baseline="0">
                <a:ln>
                  <a:noFill/>
                </a:ln>
                <a:solidFill>
                  <a:srgbClr val="CC7832"/>
                </a:solidFill>
                <a:effectLst/>
                <a:latin typeface="JetBrains Mono"/>
              </a:rPr>
              <a:t>  </a:t>
            </a:r>
            <a:r>
              <a:rPr kumimoji="0" lang="fr-FR" altLang="fr-FR" sz="1200" b="0" i="0" u="none" strike="noStrike" cap="none" normalizeH="0" baseline="0">
                <a:ln>
                  <a:noFill/>
                </a:ln>
                <a:solidFill>
                  <a:srgbClr val="9876AA"/>
                </a:solidFill>
                <a:effectLst/>
                <a:latin typeface="JetBrains Mono"/>
              </a:rPr>
              <a:t>q</a:t>
            </a:r>
            <a:r>
              <a:rPr kumimoji="0" lang="fr-FR" altLang="fr-FR" sz="1200" b="0" i="0" u="none" strike="noStrike" cap="none" normalizeH="0" baseline="0">
                <a:ln>
                  <a:noFill/>
                </a:ln>
                <a:solidFill>
                  <a:srgbClr val="A9B7C6"/>
                </a:solidFill>
                <a:effectLst/>
                <a:latin typeface="JetBrains Mono"/>
              </a:rPr>
              <a:t>: </a:t>
            </a:r>
            <a:r>
              <a:rPr kumimoji="0" lang="fr-FR" altLang="fr-FR" sz="1200" b="0" i="0" u="none" strike="noStrike" cap="none" normalizeH="0" baseline="0">
                <a:ln>
                  <a:noFill/>
                </a:ln>
                <a:solidFill>
                  <a:srgbClr val="6897BB"/>
                </a:solidFill>
                <a:effectLst/>
                <a:latin typeface="JetBrains Mono"/>
              </a:rPr>
              <a:t>5</a:t>
            </a:r>
            <a:r>
              <a:rPr kumimoji="0" lang="fr-FR" altLang="fr-FR" sz="1200" b="0" i="0" u="none" strike="noStrike" cap="none" normalizeH="0" baseline="0">
                <a:ln>
                  <a:noFill/>
                </a:ln>
                <a:solidFill>
                  <a:srgbClr val="CC7832"/>
                </a:solidFill>
                <a:effectLst/>
                <a:latin typeface="JetBrains Mono"/>
              </a:rPr>
              <a:t>,</a:t>
            </a:r>
            <a:br>
              <a:rPr kumimoji="0" lang="fr-FR" altLang="fr-FR" sz="1200" b="0" i="0" u="none" strike="noStrike" cap="none" normalizeH="0" baseline="0">
                <a:ln>
                  <a:noFill/>
                </a:ln>
                <a:solidFill>
                  <a:srgbClr val="CC7832"/>
                </a:solidFill>
                <a:effectLst/>
                <a:latin typeface="JetBrains Mono"/>
              </a:rPr>
            </a:br>
            <a:r>
              <a:rPr kumimoji="0" lang="fr-FR" altLang="fr-FR" sz="1200" b="0" i="0" u="none" strike="noStrike" cap="none" normalizeH="0" baseline="0">
                <a:ln>
                  <a:noFill/>
                </a:ln>
                <a:solidFill>
                  <a:srgbClr val="CC7832"/>
                </a:solidFill>
                <a:effectLst/>
                <a:latin typeface="JetBrains Mono"/>
              </a:rPr>
              <a:t>  </a:t>
            </a:r>
            <a:r>
              <a:rPr kumimoji="0" lang="fr-FR" altLang="fr-FR" sz="1200" b="0" i="0" u="none" strike="noStrike" cap="none" normalizeH="0" baseline="0">
                <a:ln>
                  <a:noFill/>
                </a:ln>
                <a:solidFill>
                  <a:srgbClr val="9876AA"/>
                </a:solidFill>
                <a:effectLst/>
                <a:latin typeface="JetBrains Mono"/>
              </a:rPr>
              <a:t>r</a:t>
            </a:r>
            <a:r>
              <a:rPr kumimoji="0" lang="fr-FR" altLang="fr-FR" sz="1200" b="0" i="0" u="none" strike="noStrike" cap="none" normalizeH="0" baseline="0">
                <a:ln>
                  <a:noFill/>
                </a:ln>
                <a:solidFill>
                  <a:srgbClr val="A9B7C6"/>
                </a:solidFill>
                <a:effectLst/>
                <a:latin typeface="JetBrains Mono"/>
              </a:rPr>
              <a:t>: </a:t>
            </a:r>
            <a:r>
              <a:rPr kumimoji="0" lang="fr-FR" altLang="fr-FR" sz="1200" b="0" i="0" u="none" strike="noStrike" cap="none" normalizeH="0" baseline="0">
                <a:ln>
                  <a:noFill/>
                </a:ln>
                <a:solidFill>
                  <a:srgbClr val="6897BB"/>
                </a:solidFill>
                <a:effectLst/>
                <a:latin typeface="JetBrains Mono"/>
              </a:rPr>
              <a:t>6</a:t>
            </a:r>
            <a:r>
              <a:rPr kumimoji="0" lang="fr-FR" altLang="fr-FR" sz="1200" b="0" i="0" u="none" strike="noStrike" cap="none" normalizeH="0" baseline="0">
                <a:ln>
                  <a:noFill/>
                </a:ln>
                <a:solidFill>
                  <a:srgbClr val="CC7832"/>
                </a:solidFill>
                <a:effectLst/>
                <a:latin typeface="JetBrains Mono"/>
              </a:rPr>
              <a:t>,</a:t>
            </a:r>
            <a:br>
              <a:rPr kumimoji="0" lang="fr-FR" altLang="fr-FR" sz="1200" b="0" i="0" u="none" strike="noStrike" cap="none" normalizeH="0" baseline="0">
                <a:ln>
                  <a:noFill/>
                </a:ln>
                <a:solidFill>
                  <a:srgbClr val="CC7832"/>
                </a:solidFill>
                <a:effectLst/>
                <a:latin typeface="JetBrains Mono"/>
              </a:rPr>
            </a:br>
            <a:r>
              <a:rPr kumimoji="0" lang="fr-FR" altLang="fr-FR" sz="1200" b="0" i="0" u="none" strike="noStrike" cap="none" normalizeH="0" baseline="0">
                <a:ln>
                  <a:noFill/>
                </a:ln>
                <a:solidFill>
                  <a:srgbClr val="A9B7C6"/>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200" b="0" i="0" u="none" strike="noStrike" cap="none" normalizeH="0" baseline="0">
                <a:ln>
                  <a:noFill/>
                </a:ln>
                <a:solidFill>
                  <a:srgbClr val="A9B7C6"/>
                </a:solidFill>
                <a:effectLst/>
                <a:latin typeface="JetBrains Mono"/>
              </a:rPr>
            </a:br>
            <a:r>
              <a:rPr kumimoji="0" lang="fr-FR" altLang="fr-FR" sz="1200" b="0" i="0" u="none" strike="noStrike" cap="none" normalizeH="0" baseline="0">
                <a:ln>
                  <a:noFill/>
                </a:ln>
                <a:solidFill>
                  <a:srgbClr val="CC7832"/>
                </a:solidFill>
                <a:effectLst/>
                <a:latin typeface="JetBrains Mono"/>
              </a:rPr>
              <a:t>const </a:t>
            </a:r>
            <a:r>
              <a:rPr kumimoji="0" lang="fr-FR" altLang="fr-FR" sz="1200" b="0" i="0" u="none" strike="noStrike" cap="none" normalizeH="0" baseline="0">
                <a:ln>
                  <a:noFill/>
                </a:ln>
                <a:solidFill>
                  <a:srgbClr val="A9B7C6"/>
                </a:solidFill>
                <a:effectLst/>
                <a:latin typeface="JetBrains Mono"/>
              </a:rPr>
              <a:t>obj3 = {</a:t>
            </a:r>
            <a:br>
              <a:rPr kumimoji="0" lang="fr-FR" altLang="fr-FR" sz="1200" b="0" i="0" u="none" strike="noStrike" cap="none" normalizeH="0" baseline="0">
                <a:ln>
                  <a:noFill/>
                </a:ln>
                <a:solidFill>
                  <a:srgbClr val="A9B7C6"/>
                </a:solidFill>
                <a:effectLst/>
                <a:latin typeface="JetBrains Mono"/>
              </a:rPr>
            </a:br>
            <a:r>
              <a:rPr kumimoji="0" lang="fr-FR" altLang="fr-FR" sz="1200" b="0" i="0" u="none" strike="noStrike" cap="none" normalizeH="0" baseline="0">
                <a:ln>
                  <a:noFill/>
                </a:ln>
                <a:solidFill>
                  <a:srgbClr val="A9B7C6"/>
                </a:solidFill>
                <a:effectLst/>
                <a:latin typeface="JetBrains Mono"/>
              </a:rPr>
              <a:t>  ...obj1</a:t>
            </a:r>
            <a:r>
              <a:rPr kumimoji="0" lang="fr-FR" altLang="fr-FR" sz="1200" b="0" i="0" u="none" strike="noStrike" cap="none" normalizeH="0" baseline="0">
                <a:ln>
                  <a:noFill/>
                </a:ln>
                <a:solidFill>
                  <a:srgbClr val="CC7832"/>
                </a:solidFill>
                <a:effectLst/>
                <a:latin typeface="JetBrains Mono"/>
              </a:rPr>
              <a:t>,</a:t>
            </a:r>
            <a:br>
              <a:rPr kumimoji="0" lang="fr-FR" altLang="fr-FR" sz="1200" b="0" i="0" u="none" strike="noStrike" cap="none" normalizeH="0" baseline="0">
                <a:ln>
                  <a:noFill/>
                </a:ln>
                <a:solidFill>
                  <a:srgbClr val="CC7832"/>
                </a:solidFill>
                <a:effectLst/>
                <a:latin typeface="JetBrains Mono"/>
              </a:rPr>
            </a:br>
            <a:r>
              <a:rPr kumimoji="0" lang="fr-FR" altLang="fr-FR" sz="1200" b="0" i="0" u="none" strike="noStrike" cap="none" normalizeH="0" baseline="0">
                <a:ln>
                  <a:noFill/>
                </a:ln>
                <a:solidFill>
                  <a:srgbClr val="CC7832"/>
                </a:solidFill>
                <a:effectLst/>
                <a:latin typeface="JetBrains Mono"/>
              </a:rPr>
              <a:t>  </a:t>
            </a:r>
            <a:r>
              <a:rPr kumimoji="0" lang="fr-FR" altLang="fr-FR" sz="1200" b="0" i="0" u="none" strike="noStrike" cap="none" normalizeH="0" baseline="0">
                <a:ln>
                  <a:noFill/>
                </a:ln>
                <a:solidFill>
                  <a:srgbClr val="A9B7C6"/>
                </a:solidFill>
                <a:effectLst/>
                <a:latin typeface="JetBrains Mono"/>
              </a:rPr>
              <a:t>...obj2</a:t>
            </a:r>
            <a:r>
              <a:rPr kumimoji="0" lang="fr-FR" altLang="fr-FR" sz="1200" b="0" i="0" u="none" strike="noStrike" cap="none" normalizeH="0" baseline="0">
                <a:ln>
                  <a:noFill/>
                </a:ln>
                <a:solidFill>
                  <a:srgbClr val="CC7832"/>
                </a:solidFill>
                <a:effectLst/>
                <a:latin typeface="JetBrains Mono"/>
              </a:rPr>
              <a:t>,</a:t>
            </a:r>
            <a:br>
              <a:rPr kumimoji="0" lang="fr-FR" altLang="fr-FR" sz="1200" b="0" i="0" u="none" strike="noStrike" cap="none" normalizeH="0" baseline="0">
                <a:ln>
                  <a:noFill/>
                </a:ln>
                <a:solidFill>
                  <a:srgbClr val="CC7832"/>
                </a:solidFill>
                <a:effectLst/>
                <a:latin typeface="JetBrains Mono"/>
              </a:rPr>
            </a:br>
            <a:r>
              <a:rPr kumimoji="0" lang="fr-FR" altLang="fr-FR" sz="1200" b="0" i="0" u="none" strike="noStrike" cap="none" normalizeH="0" baseline="0">
                <a:ln>
                  <a:noFill/>
                </a:ln>
                <a:solidFill>
                  <a:srgbClr val="A9B7C6"/>
                </a:solidFill>
                <a:effectLst/>
                <a:latin typeface="JetBrains Mono"/>
              </a:rPr>
              <a:t>}</a:t>
            </a:r>
            <a:br>
              <a:rPr kumimoji="0" lang="fr-FR" altLang="fr-FR" sz="1200" b="0" i="0" u="none" strike="noStrike" cap="none" normalizeH="0" baseline="0">
                <a:ln>
                  <a:noFill/>
                </a:ln>
                <a:solidFill>
                  <a:srgbClr val="A9B7C6"/>
                </a:solidFill>
                <a:effectLst/>
                <a:latin typeface="JetBrains Mono"/>
              </a:rPr>
            </a:br>
            <a:br>
              <a:rPr kumimoji="0" lang="fr-FR" altLang="fr-FR" sz="1200" b="0" i="0" u="none" strike="noStrike" cap="none" normalizeH="0" baseline="0">
                <a:ln>
                  <a:noFill/>
                </a:ln>
                <a:solidFill>
                  <a:srgbClr val="A9B7C6"/>
                </a:solidFill>
                <a:effectLst/>
                <a:latin typeface="JetBrains Mono"/>
              </a:rPr>
            </a:br>
            <a:r>
              <a:rPr kumimoji="0" lang="fr-FR" altLang="fr-FR" sz="1200" b="0" i="0" u="none" strike="noStrike" cap="none" normalizeH="0" baseline="0">
                <a:ln>
                  <a:noFill/>
                </a:ln>
                <a:solidFill>
                  <a:srgbClr val="9876AA"/>
                </a:solidFill>
                <a:effectLst/>
                <a:latin typeface="JetBrains Mono"/>
              </a:rPr>
              <a:t>console</a:t>
            </a:r>
            <a:r>
              <a:rPr kumimoji="0" lang="fr-FR" altLang="fr-FR" sz="1200" b="0" i="0" u="none" strike="noStrike" cap="none" normalizeH="0" baseline="0">
                <a:ln>
                  <a:noFill/>
                </a:ln>
                <a:solidFill>
                  <a:srgbClr val="A9B7C6"/>
                </a:solidFill>
                <a:effectLst/>
                <a:latin typeface="JetBrains Mono"/>
              </a:rPr>
              <a:t>.</a:t>
            </a:r>
            <a:r>
              <a:rPr kumimoji="0" lang="fr-FR" altLang="fr-FR" sz="1200" b="0" i="0" u="none" strike="noStrike" cap="none" normalizeH="0" baseline="0">
                <a:ln>
                  <a:noFill/>
                </a:ln>
                <a:solidFill>
                  <a:srgbClr val="FFC66D"/>
                </a:solidFill>
                <a:effectLst/>
                <a:latin typeface="JetBrains Mono"/>
              </a:rPr>
              <a:t>log</a:t>
            </a:r>
            <a:r>
              <a:rPr kumimoji="0" lang="fr-FR" altLang="fr-FR" sz="1200" b="0" i="0" u="none" strike="noStrike" cap="none" normalizeH="0" baseline="0">
                <a:ln>
                  <a:noFill/>
                </a:ln>
                <a:solidFill>
                  <a:srgbClr val="A9B7C6"/>
                </a:solidFill>
                <a:effectLst/>
                <a:latin typeface="JetBrains Mono"/>
              </a:rPr>
              <a:t>(</a:t>
            </a:r>
            <a:r>
              <a:rPr kumimoji="0" lang="fr-FR" altLang="fr-FR" sz="1200" b="0" i="0" u="none" strike="noStrike" cap="none" normalizeH="0" baseline="0">
                <a:ln>
                  <a:noFill/>
                </a:ln>
                <a:solidFill>
                  <a:srgbClr val="6A8759"/>
                </a:solidFill>
                <a:effectLst/>
                <a:latin typeface="JetBrains Mono"/>
              </a:rPr>
              <a:t>'obj3 : '</a:t>
            </a:r>
            <a:r>
              <a:rPr kumimoji="0" lang="fr-FR" altLang="fr-FR" sz="1200" b="0" i="0" u="none" strike="noStrike" cap="none" normalizeH="0" baseline="0">
                <a:ln>
                  <a:noFill/>
                </a:ln>
                <a:solidFill>
                  <a:srgbClr val="CC7832"/>
                </a:solidFill>
                <a:effectLst/>
                <a:latin typeface="JetBrains Mono"/>
              </a:rPr>
              <a:t>, </a:t>
            </a:r>
            <a:r>
              <a:rPr kumimoji="0" lang="fr-FR" altLang="fr-FR" sz="1200" b="0" i="0" u="none" strike="noStrike" cap="none" normalizeH="0" baseline="0">
                <a:ln>
                  <a:noFill/>
                </a:ln>
                <a:solidFill>
                  <a:srgbClr val="A9B7C6"/>
                </a:solidFill>
                <a:effectLst/>
                <a:latin typeface="JetBrains Mono"/>
              </a:rPr>
              <a:t>obj3)</a:t>
            </a:r>
            <a:br>
              <a:rPr kumimoji="0" lang="fr-FR" altLang="fr-FR" sz="1200" b="0" i="0" u="none" strike="noStrike" cap="none" normalizeH="0" baseline="0">
                <a:ln>
                  <a:noFill/>
                </a:ln>
                <a:solidFill>
                  <a:srgbClr val="A9B7C6"/>
                </a:solidFill>
                <a:effectLst/>
                <a:latin typeface="JetBrains Mono"/>
              </a:rPr>
            </a:br>
            <a:r>
              <a:rPr kumimoji="0" lang="fr-FR" altLang="fr-FR" sz="1200" b="0" i="0" u="none" strike="noStrike" cap="none" normalizeH="0" baseline="0">
                <a:ln>
                  <a:noFill/>
                </a:ln>
                <a:solidFill>
                  <a:srgbClr val="808080"/>
                </a:solidFill>
                <a:effectLst/>
                <a:latin typeface="JetBrains Mono"/>
              </a:rPr>
              <a:t>// { a: 1, b: 2, c: 3, p: 4, q: 5, r: 6 }</a:t>
            </a:r>
            <a:endParaRPr kumimoji="0" lang="fr-FR" altLang="fr-FR" sz="1200" b="0" i="0" u="none" strike="noStrike" cap="none" normalizeH="0" baseline="0">
              <a:ln>
                <a:noFill/>
              </a:ln>
              <a:solidFill>
                <a:schemeClr val="tx1"/>
              </a:solidFill>
              <a:effectLst/>
              <a:latin typeface="Arial" panose="020B0604020202020204" pitchFamily="34" charset="0"/>
            </a:endParaRPr>
          </a:p>
        </p:txBody>
      </p:sp>
      <p:sp>
        <p:nvSpPr>
          <p:cNvPr id="10" name="Rectangle 9">
            <a:extLst>
              <a:ext uri="{FF2B5EF4-FFF2-40B4-BE49-F238E27FC236}">
                <a16:creationId xmlns:a16="http://schemas.microsoft.com/office/drawing/2014/main" id="{A300B2D9-7D7B-48EC-9CD1-9DF6812F2CD1}"/>
              </a:ext>
            </a:extLst>
          </p:cNvPr>
          <p:cNvSpPr/>
          <p:nvPr/>
        </p:nvSpPr>
        <p:spPr>
          <a:xfrm>
            <a:off x="245084" y="5010389"/>
            <a:ext cx="1567543" cy="896982"/>
          </a:xfrm>
          <a:prstGeom prst="rect">
            <a:avLst/>
          </a:prstGeom>
          <a:noFill/>
          <a:ln>
            <a:solidFill>
              <a:srgbClr val="EE2676"/>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5744B8A2-DDEC-4079-A32D-E8B84DE75DB5}"/>
              </a:ext>
            </a:extLst>
          </p:cNvPr>
          <p:cNvSpPr txBox="1"/>
          <p:nvPr/>
        </p:nvSpPr>
        <p:spPr>
          <a:xfrm>
            <a:off x="6809628" y="4127863"/>
            <a:ext cx="4540923" cy="369332"/>
          </a:xfrm>
          <a:prstGeom prst="rect">
            <a:avLst/>
          </a:prstGeom>
          <a:noFill/>
        </p:spPr>
        <p:txBody>
          <a:bodyPr wrap="none" rtlCol="0">
            <a:spAutoFit/>
          </a:bodyPr>
          <a:lstStyle/>
          <a:p>
            <a:r>
              <a:rPr lang="fr-FR" b="1">
                <a:solidFill>
                  <a:srgbClr val="FF0000"/>
                </a:solidFill>
              </a:rPr>
              <a:t>Merge</a:t>
            </a:r>
            <a:r>
              <a:rPr lang="fr-FR"/>
              <a:t> obj1 and obj2 =&gt; obj3 </a:t>
            </a:r>
            <a:r>
              <a:rPr lang="fr-FR" err="1"/>
              <a:t>is</a:t>
            </a:r>
            <a:r>
              <a:rPr lang="fr-FR"/>
              <a:t> a </a:t>
            </a:r>
            <a:r>
              <a:rPr lang="fr-FR" b="1" err="1">
                <a:solidFill>
                  <a:srgbClr val="FF0000"/>
                </a:solidFill>
              </a:rPr>
              <a:t>shallow</a:t>
            </a:r>
            <a:r>
              <a:rPr lang="fr-FR"/>
              <a:t> copy</a:t>
            </a:r>
          </a:p>
        </p:txBody>
      </p:sp>
      <p:cxnSp>
        <p:nvCxnSpPr>
          <p:cNvPr id="13" name="Connecteur : en angle 12">
            <a:extLst>
              <a:ext uri="{FF2B5EF4-FFF2-40B4-BE49-F238E27FC236}">
                <a16:creationId xmlns:a16="http://schemas.microsoft.com/office/drawing/2014/main" id="{9D57D26D-B664-42AB-B92C-AC0BA8D9D15E}"/>
              </a:ext>
            </a:extLst>
          </p:cNvPr>
          <p:cNvCxnSpPr>
            <a:cxnSpLocks/>
            <a:stCxn id="10" idx="3"/>
            <a:endCxn id="11" idx="1"/>
          </p:cNvCxnSpPr>
          <p:nvPr/>
        </p:nvCxnSpPr>
        <p:spPr>
          <a:xfrm flipV="1">
            <a:off x="1812627" y="4312529"/>
            <a:ext cx="4997001" cy="1146351"/>
          </a:xfrm>
          <a:prstGeom prst="bentConnector3">
            <a:avLst/>
          </a:prstGeom>
          <a:ln>
            <a:solidFill>
              <a:srgbClr val="EE2676"/>
            </a:solidFill>
            <a:prstDash val="solid"/>
            <a:tailEnd type="triangle"/>
          </a:ln>
        </p:spPr>
        <p:style>
          <a:lnRef idx="3">
            <a:schemeClr val="dk1"/>
          </a:lnRef>
          <a:fillRef idx="0">
            <a:schemeClr val="dk1"/>
          </a:fillRef>
          <a:effectRef idx="2">
            <a:schemeClr val="dk1"/>
          </a:effectRef>
          <a:fontRef idx="minor">
            <a:schemeClr val="tx1"/>
          </a:fontRef>
        </p:style>
      </p:cxnSp>
      <p:sp>
        <p:nvSpPr>
          <p:cNvPr id="15" name="Rectangle 14">
            <a:extLst>
              <a:ext uri="{FF2B5EF4-FFF2-40B4-BE49-F238E27FC236}">
                <a16:creationId xmlns:a16="http://schemas.microsoft.com/office/drawing/2014/main" id="{A016B65E-BB3C-4FAB-93A6-405C477FBB8A}"/>
              </a:ext>
            </a:extLst>
          </p:cNvPr>
          <p:cNvSpPr/>
          <p:nvPr/>
        </p:nvSpPr>
        <p:spPr>
          <a:xfrm>
            <a:off x="8240079" y="2730137"/>
            <a:ext cx="2129109" cy="369332"/>
          </a:xfrm>
          <a:prstGeom prst="rect">
            <a:avLst/>
          </a:prstGeom>
        </p:spPr>
        <p:txBody>
          <a:bodyPr wrap="none">
            <a:spAutoFit/>
          </a:bodyPr>
          <a:lstStyle/>
          <a:p>
            <a:r>
              <a:rPr lang="fr-FR" err="1">
                <a:solidFill>
                  <a:srgbClr val="E52832"/>
                </a:solidFill>
                <a:latin typeface="Menlo-Regular"/>
              </a:rPr>
              <a:t>Object.assign</a:t>
            </a:r>
            <a:r>
              <a:rPr lang="fr-FR">
                <a:solidFill>
                  <a:srgbClr val="E52832"/>
                </a:solidFill>
                <a:latin typeface="Menlo-Regular"/>
              </a:rPr>
              <a:t>({}, </a:t>
            </a:r>
            <a:r>
              <a:rPr lang="fr-FR" err="1">
                <a:solidFill>
                  <a:srgbClr val="E52832"/>
                </a:solidFill>
                <a:latin typeface="Menlo-Regular"/>
              </a:rPr>
              <a:t>obj</a:t>
            </a:r>
            <a:r>
              <a:rPr lang="fr-FR">
                <a:solidFill>
                  <a:srgbClr val="E52832"/>
                </a:solidFill>
                <a:latin typeface="Menlo-Regular"/>
              </a:rPr>
              <a:t>)</a:t>
            </a:r>
            <a:endParaRPr lang="fr-FR"/>
          </a:p>
        </p:txBody>
      </p:sp>
      <p:cxnSp>
        <p:nvCxnSpPr>
          <p:cNvPr id="17" name="Connecteur droit 16">
            <a:extLst>
              <a:ext uri="{FF2B5EF4-FFF2-40B4-BE49-F238E27FC236}">
                <a16:creationId xmlns:a16="http://schemas.microsoft.com/office/drawing/2014/main" id="{6937E63F-E1E2-42BC-8113-1C97B3F24E1A}"/>
              </a:ext>
            </a:extLst>
          </p:cNvPr>
          <p:cNvCxnSpPr/>
          <p:nvPr/>
        </p:nvCxnSpPr>
        <p:spPr>
          <a:xfrm flipH="1">
            <a:off x="8734697" y="2425453"/>
            <a:ext cx="896983" cy="1071154"/>
          </a:xfrm>
          <a:prstGeom prst="line">
            <a:avLst/>
          </a:prstGeom>
          <a:ln>
            <a:solidFill>
              <a:srgbClr val="EE2676"/>
            </a:solidFill>
          </a:ln>
        </p:spPr>
        <p:style>
          <a:lnRef idx="3">
            <a:schemeClr val="dk1"/>
          </a:lnRef>
          <a:fillRef idx="0">
            <a:schemeClr val="dk1"/>
          </a:fillRef>
          <a:effectRef idx="2">
            <a:schemeClr val="dk1"/>
          </a:effectRef>
          <a:fontRef idx="minor">
            <a:schemeClr val="tx1"/>
          </a:fontRef>
        </p:style>
      </p:cxnSp>
      <p:cxnSp>
        <p:nvCxnSpPr>
          <p:cNvPr id="19" name="Connecteur droit 18">
            <a:extLst>
              <a:ext uri="{FF2B5EF4-FFF2-40B4-BE49-F238E27FC236}">
                <a16:creationId xmlns:a16="http://schemas.microsoft.com/office/drawing/2014/main" id="{66B9E852-A04C-4BA1-A6EE-21EF885F6326}"/>
              </a:ext>
            </a:extLst>
          </p:cNvPr>
          <p:cNvCxnSpPr/>
          <p:nvPr/>
        </p:nvCxnSpPr>
        <p:spPr>
          <a:xfrm>
            <a:off x="8792947" y="2463410"/>
            <a:ext cx="838733" cy="984069"/>
          </a:xfrm>
          <a:prstGeom prst="line">
            <a:avLst/>
          </a:prstGeom>
          <a:ln>
            <a:solidFill>
              <a:srgbClr val="EE2676"/>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5552883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3C1174-55E8-4D97-82E3-A5E672519FAC}"/>
              </a:ext>
            </a:extLst>
          </p:cNvPr>
          <p:cNvSpPr>
            <a:spLocks noGrp="1"/>
          </p:cNvSpPr>
          <p:nvPr>
            <p:ph type="title"/>
          </p:nvPr>
        </p:nvSpPr>
        <p:spPr/>
        <p:txBody>
          <a:bodyPr anchor="ctr"/>
          <a:lstStyle/>
          <a:p>
            <a:r>
              <a:rPr lang="fr-FR"/>
              <a:t>Spread (Object)</a:t>
            </a:r>
          </a:p>
        </p:txBody>
      </p:sp>
      <p:sp>
        <p:nvSpPr>
          <p:cNvPr id="3" name="Rectangle 1">
            <a:extLst>
              <a:ext uri="{FF2B5EF4-FFF2-40B4-BE49-F238E27FC236}">
                <a16:creationId xmlns:a16="http://schemas.microsoft.com/office/drawing/2014/main" id="{472C7D21-122B-48D6-A577-9725126E46FF}"/>
              </a:ext>
            </a:extLst>
          </p:cNvPr>
          <p:cNvSpPr>
            <a:spLocks noChangeArrowheads="1"/>
          </p:cNvSpPr>
          <p:nvPr/>
        </p:nvSpPr>
        <p:spPr bwMode="auto">
          <a:xfrm>
            <a:off x="4362995" y="1986430"/>
            <a:ext cx="3213463" cy="116955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a:ln>
                  <a:noFill/>
                </a:ln>
                <a:solidFill>
                  <a:srgbClr val="808080"/>
                </a:solidFill>
                <a:effectLst/>
                <a:latin typeface="JetBrains Mono"/>
              </a:rPr>
              <a:t>// original state</a:t>
            </a:r>
            <a:br>
              <a:rPr kumimoji="0" lang="fr-FR" altLang="fr-FR" sz="1400" b="0" i="0" u="none" strike="noStrike" cap="none" normalizeH="0" baseline="0">
                <a:ln>
                  <a:noFill/>
                </a:ln>
                <a:solidFill>
                  <a:srgbClr val="808080"/>
                </a:solidFill>
                <a:effectLst/>
                <a:latin typeface="JetBrains Mono"/>
              </a:rPr>
            </a:br>
            <a:r>
              <a:rPr kumimoji="0" lang="fr-FR" altLang="fr-FR" sz="1400" b="0" i="0" u="none" strike="noStrike" cap="none" normalizeH="0" baseline="0">
                <a:ln>
                  <a:noFill/>
                </a:ln>
                <a:solidFill>
                  <a:srgbClr val="CC7832"/>
                </a:solidFill>
                <a:effectLst/>
                <a:latin typeface="JetBrains Mono"/>
              </a:rPr>
              <a:t>const </a:t>
            </a:r>
            <a:r>
              <a:rPr kumimoji="0" lang="fr-FR" altLang="fr-FR" sz="1400" b="0" i="0" u="none" strike="noStrike" cap="none" normalizeH="0" baseline="0">
                <a:ln>
                  <a:noFill/>
                </a:ln>
                <a:solidFill>
                  <a:srgbClr val="A9B7C6"/>
                </a:solidFill>
                <a:effectLst/>
                <a:latin typeface="JetBrains Mono"/>
              </a:rPr>
              <a:t>state = {</a:t>
            </a:r>
            <a:br>
              <a:rPr kumimoji="0" lang="fr-FR" altLang="fr-FR" sz="1400" b="0" i="0" u="none" strike="noStrike" cap="none" normalizeH="0" baseline="0">
                <a:ln>
                  <a:noFill/>
                </a:ln>
                <a:solidFill>
                  <a:srgbClr val="A9B7C6"/>
                </a:solidFill>
                <a:effectLst/>
                <a:latin typeface="JetBrains Mono"/>
              </a:rPr>
            </a:br>
            <a:r>
              <a:rPr kumimoji="0" lang="fr-FR" altLang="fr-FR" sz="1400" b="0" i="0" u="none" strike="noStrike" cap="none" normalizeH="0" baseline="0">
                <a:ln>
                  <a:noFill/>
                </a:ln>
                <a:solidFill>
                  <a:srgbClr val="A9B7C6"/>
                </a:solidFill>
                <a:effectLst/>
                <a:latin typeface="JetBrains Mono"/>
              </a:rPr>
              <a:t>  </a:t>
            </a:r>
            <a:r>
              <a:rPr kumimoji="0" lang="fr-FR" altLang="fr-FR" sz="1400" b="0" i="0" u="none" strike="noStrike" cap="none" normalizeH="0" baseline="0" err="1">
                <a:ln>
                  <a:noFill/>
                </a:ln>
                <a:solidFill>
                  <a:srgbClr val="9876AA"/>
                </a:solidFill>
                <a:effectLst/>
                <a:latin typeface="JetBrains Mono"/>
              </a:rPr>
              <a:t>isFavorite</a:t>
            </a:r>
            <a:r>
              <a:rPr kumimoji="0" lang="fr-FR" altLang="fr-FR" sz="1400" b="0" i="0" u="none" strike="noStrike" cap="none" normalizeH="0" baseline="0">
                <a:ln>
                  <a:noFill/>
                </a:ln>
                <a:solidFill>
                  <a:srgbClr val="A9B7C6"/>
                </a:solidFill>
                <a:effectLst/>
                <a:latin typeface="JetBrains Mono"/>
              </a:rPr>
              <a:t>: </a:t>
            </a:r>
            <a:r>
              <a:rPr kumimoji="0" lang="fr-FR" altLang="fr-FR" sz="1400" b="0" i="0" u="none" strike="noStrike" cap="none" normalizeH="0" baseline="0" err="1">
                <a:ln>
                  <a:noFill/>
                </a:ln>
                <a:solidFill>
                  <a:srgbClr val="CC7832"/>
                </a:solidFill>
                <a:effectLst/>
                <a:latin typeface="JetBrains Mono"/>
              </a:rPr>
              <a:t>true</a:t>
            </a:r>
            <a:r>
              <a:rPr kumimoji="0" lang="fr-FR" altLang="fr-FR" sz="1400" b="0" i="0" u="none" strike="noStrike" cap="none" normalizeH="0" baseline="0">
                <a:ln>
                  <a:noFill/>
                </a:ln>
                <a:solidFill>
                  <a:srgbClr val="CC7832"/>
                </a:solidFill>
                <a:effectLst/>
                <a:latin typeface="JetBrains Mono"/>
              </a:rPr>
              <a:t>,</a:t>
            </a:r>
            <a:br>
              <a:rPr kumimoji="0" lang="fr-FR" altLang="fr-FR" sz="1400" b="0" i="0" u="none" strike="noStrike" cap="none" normalizeH="0" baseline="0">
                <a:ln>
                  <a:noFill/>
                </a:ln>
                <a:solidFill>
                  <a:srgbClr val="CC7832"/>
                </a:solidFill>
                <a:effectLst/>
                <a:latin typeface="JetBrains Mono"/>
              </a:rPr>
            </a:br>
            <a:r>
              <a:rPr kumimoji="0" lang="fr-FR" altLang="fr-FR" sz="1400" b="0" i="0" u="none" strike="noStrike" cap="none" normalizeH="0" baseline="0">
                <a:ln>
                  <a:noFill/>
                </a:ln>
                <a:solidFill>
                  <a:srgbClr val="CC7832"/>
                </a:solidFill>
                <a:effectLst/>
                <a:latin typeface="JetBrains Mono"/>
              </a:rPr>
              <a:t>  </a:t>
            </a:r>
            <a:r>
              <a:rPr kumimoji="0" lang="fr-FR" altLang="fr-FR" sz="1400" b="0" i="0" u="none" strike="noStrike" cap="none" normalizeH="0" baseline="0" err="1">
                <a:ln>
                  <a:noFill/>
                </a:ln>
                <a:solidFill>
                  <a:srgbClr val="9876AA"/>
                </a:solidFill>
                <a:effectLst/>
                <a:latin typeface="JetBrains Mono"/>
              </a:rPr>
              <a:t>isWishList</a:t>
            </a:r>
            <a:r>
              <a:rPr kumimoji="0" lang="fr-FR" altLang="fr-FR" sz="1400" b="0" i="0" u="none" strike="noStrike" cap="none" normalizeH="0" baseline="0">
                <a:ln>
                  <a:noFill/>
                </a:ln>
                <a:solidFill>
                  <a:srgbClr val="A9B7C6"/>
                </a:solidFill>
                <a:effectLst/>
                <a:latin typeface="JetBrains Mono"/>
              </a:rPr>
              <a:t>: </a:t>
            </a:r>
            <a:r>
              <a:rPr kumimoji="0" lang="fr-FR" altLang="fr-FR" sz="1400" b="0" i="0" u="none" strike="noStrike" cap="none" normalizeH="0" baseline="0" err="1">
                <a:ln>
                  <a:noFill/>
                </a:ln>
                <a:solidFill>
                  <a:srgbClr val="CC7832"/>
                </a:solidFill>
                <a:effectLst/>
                <a:latin typeface="JetBrains Mono"/>
              </a:rPr>
              <a:t>true</a:t>
            </a:r>
            <a:r>
              <a:rPr kumimoji="0" lang="fr-FR" altLang="fr-FR" sz="1400" b="0" i="0" u="none" strike="noStrike" cap="none" normalizeH="0" baseline="0">
                <a:ln>
                  <a:noFill/>
                </a:ln>
                <a:solidFill>
                  <a:srgbClr val="CC7832"/>
                </a:solidFill>
                <a:effectLst/>
                <a:latin typeface="JetBrains Mono"/>
              </a:rPr>
              <a:t>,</a:t>
            </a:r>
            <a:br>
              <a:rPr kumimoji="0" lang="fr-FR" altLang="fr-FR" sz="1400" b="0" i="0" u="none" strike="noStrike" cap="none" normalizeH="0" baseline="0">
                <a:ln>
                  <a:noFill/>
                </a:ln>
                <a:solidFill>
                  <a:srgbClr val="CC7832"/>
                </a:solidFill>
                <a:effectLst/>
                <a:latin typeface="JetBrains Mono"/>
              </a:rPr>
            </a:br>
            <a:r>
              <a:rPr kumimoji="0" lang="fr-FR" altLang="fr-FR" sz="1400" b="0" i="0" u="none" strike="noStrike" cap="none" normalizeH="0" baseline="0">
                <a:ln>
                  <a:noFill/>
                </a:ln>
                <a:solidFill>
                  <a:srgbClr val="A9B7C6"/>
                </a:solidFill>
                <a:effectLst/>
                <a:latin typeface="JetBrains Mono"/>
              </a:rPr>
              <a:t>}</a:t>
            </a:r>
            <a:r>
              <a:rPr kumimoji="0" lang="fr-FR" altLang="fr-FR" sz="1400" b="0" i="0" u="none" strike="noStrike" cap="none" normalizeH="0" baseline="0">
                <a:ln>
                  <a:noFill/>
                </a:ln>
                <a:solidFill>
                  <a:srgbClr val="CC7832"/>
                </a:solidFill>
                <a:effectLst/>
                <a:latin typeface="JetBrains Mono"/>
              </a:rPr>
              <a:t>;</a:t>
            </a:r>
            <a:endParaRPr kumimoji="0" lang="fr-FR" altLang="fr-FR" sz="14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9F88B5B7-9B72-4ADD-82B4-7B08404114A5}"/>
              </a:ext>
            </a:extLst>
          </p:cNvPr>
          <p:cNvSpPr>
            <a:spLocks noChangeArrowheads="1"/>
          </p:cNvSpPr>
          <p:nvPr/>
        </p:nvSpPr>
        <p:spPr bwMode="auto">
          <a:xfrm>
            <a:off x="1097280" y="4679407"/>
            <a:ext cx="3675017" cy="120032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a:ln>
                  <a:noFill/>
                </a:ln>
                <a:solidFill>
                  <a:srgbClr val="CC7832"/>
                </a:solidFill>
                <a:effectLst/>
                <a:latin typeface="JetBrains Mono"/>
              </a:rPr>
              <a:t>const </a:t>
            </a:r>
            <a:r>
              <a:rPr lang="fr-FR" altLang="fr-FR" err="1">
                <a:solidFill>
                  <a:srgbClr val="A9B7C6"/>
                </a:solidFill>
                <a:latin typeface="JetBrains Mono"/>
              </a:rPr>
              <a:t>new</a:t>
            </a:r>
            <a:r>
              <a:rPr kumimoji="0" lang="fr-FR" altLang="fr-FR" b="0" i="0" u="none" strike="noStrike" cap="none" normalizeH="0" baseline="0" err="1">
                <a:ln>
                  <a:noFill/>
                </a:ln>
                <a:solidFill>
                  <a:srgbClr val="A9B7C6"/>
                </a:solidFill>
                <a:effectLst/>
                <a:latin typeface="JetBrains Mono"/>
              </a:rPr>
              <a:t>State</a:t>
            </a:r>
            <a:r>
              <a:rPr kumimoji="0" lang="fr-FR" altLang="fr-FR" b="0" i="0" u="none" strike="noStrike" cap="none" normalizeH="0" baseline="0">
                <a:ln>
                  <a:noFill/>
                </a:ln>
                <a:solidFill>
                  <a:srgbClr val="A9B7C6"/>
                </a:solidFill>
                <a:effectLst/>
                <a:latin typeface="JetBrains Mono"/>
              </a:rPr>
              <a:t> = {</a:t>
            </a:r>
            <a:br>
              <a:rPr kumimoji="0" lang="fr-FR" altLang="fr-FR" b="0" i="0" u="none" strike="noStrike" cap="none" normalizeH="0" baseline="0">
                <a:ln>
                  <a:noFill/>
                </a:ln>
                <a:solidFill>
                  <a:srgbClr val="A9B7C6"/>
                </a:solidFill>
                <a:effectLst/>
                <a:latin typeface="JetBrains Mono"/>
              </a:rPr>
            </a:br>
            <a:r>
              <a:rPr kumimoji="0" lang="fr-FR" altLang="fr-FR" b="0" i="0" u="none" strike="noStrike" cap="none" normalizeH="0" baseline="0">
                <a:ln>
                  <a:noFill/>
                </a:ln>
                <a:solidFill>
                  <a:srgbClr val="A9B7C6"/>
                </a:solidFill>
                <a:effectLst/>
                <a:latin typeface="JetBrains Mono"/>
              </a:rPr>
              <a:t>    ...</a:t>
            </a:r>
            <a:r>
              <a:rPr kumimoji="0" lang="fr-FR" altLang="fr-FR" b="1" i="1" u="none" strike="noStrike" cap="none" normalizeH="0" baseline="0">
                <a:ln>
                  <a:noFill/>
                </a:ln>
                <a:solidFill>
                  <a:srgbClr val="9876AA"/>
                </a:solidFill>
                <a:effectLst/>
                <a:latin typeface="JetBrains Mono"/>
              </a:rPr>
              <a:t>state</a:t>
            </a:r>
            <a:r>
              <a:rPr kumimoji="0" lang="fr-FR" altLang="fr-FR" b="0" i="0" u="none" strike="noStrike" cap="none" normalizeH="0" baseline="0">
                <a:ln>
                  <a:noFill/>
                </a:ln>
                <a:solidFill>
                  <a:srgbClr val="CC7832"/>
                </a:solidFill>
                <a:effectLst/>
                <a:latin typeface="JetBrains Mono"/>
              </a:rPr>
              <a:t>,</a:t>
            </a:r>
            <a:br>
              <a:rPr kumimoji="0" lang="fr-FR" altLang="fr-FR" b="0" i="0" u="none" strike="noStrike" cap="none" normalizeH="0" baseline="0">
                <a:ln>
                  <a:noFill/>
                </a:ln>
                <a:solidFill>
                  <a:srgbClr val="CC7832"/>
                </a:solidFill>
                <a:effectLst/>
                <a:latin typeface="JetBrains Mono"/>
              </a:rPr>
            </a:br>
            <a:r>
              <a:rPr kumimoji="0" lang="fr-FR" altLang="fr-FR" b="0" i="0" u="none" strike="noStrike" cap="none" normalizeH="0" baseline="0">
                <a:ln>
                  <a:noFill/>
                </a:ln>
                <a:solidFill>
                  <a:srgbClr val="CC7832"/>
                </a:solidFill>
                <a:effectLst/>
                <a:latin typeface="JetBrains Mono"/>
              </a:rPr>
              <a:t>    </a:t>
            </a:r>
            <a:r>
              <a:rPr kumimoji="0" lang="fr-FR" altLang="fr-FR" b="0" i="0" u="none" strike="noStrike" cap="none" normalizeH="0" baseline="0" err="1">
                <a:ln>
                  <a:noFill/>
                </a:ln>
                <a:solidFill>
                  <a:srgbClr val="9876AA"/>
                </a:solidFill>
                <a:effectLst/>
                <a:latin typeface="JetBrains Mono"/>
              </a:rPr>
              <a:t>isFavorite</a:t>
            </a:r>
            <a:r>
              <a:rPr kumimoji="0" lang="fr-FR" altLang="fr-FR" b="0" i="0" u="none" strike="noStrike" cap="none" normalizeH="0" baseline="0">
                <a:ln>
                  <a:noFill/>
                </a:ln>
                <a:solidFill>
                  <a:srgbClr val="A9B7C6"/>
                </a:solidFill>
                <a:effectLst/>
                <a:latin typeface="JetBrains Mono"/>
              </a:rPr>
              <a:t>: </a:t>
            </a:r>
            <a:r>
              <a:rPr kumimoji="0" lang="fr-FR" altLang="fr-FR" b="0" i="0" u="none" strike="noStrike" cap="none" normalizeH="0" baseline="0">
                <a:ln>
                  <a:noFill/>
                </a:ln>
                <a:solidFill>
                  <a:srgbClr val="CC7832"/>
                </a:solidFill>
                <a:effectLst/>
                <a:latin typeface="JetBrains Mono"/>
              </a:rPr>
              <a:t>false,</a:t>
            </a:r>
            <a:br>
              <a:rPr kumimoji="0" lang="fr-FR" altLang="fr-FR" b="0" i="0" u="none" strike="noStrike" cap="none" normalizeH="0" baseline="0">
                <a:ln>
                  <a:noFill/>
                </a:ln>
                <a:solidFill>
                  <a:srgbClr val="CC7832"/>
                </a:solidFill>
                <a:effectLst/>
                <a:latin typeface="JetBrains Mono"/>
              </a:rPr>
            </a:b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a:ln>
                  <a:noFill/>
                </a:ln>
                <a:solidFill>
                  <a:srgbClr val="CC7832"/>
                </a:solidFill>
                <a:effectLst/>
                <a:latin typeface="JetBrains Mono"/>
              </a:rPr>
              <a:t>;</a:t>
            </a:r>
            <a:endParaRPr kumimoji="0" lang="fr-FR" altLang="fr-FR" b="0" i="0" u="none" strike="noStrike" cap="none" normalizeH="0" baseline="0">
              <a:ln>
                <a:noFill/>
              </a:ln>
              <a:solidFill>
                <a:schemeClr val="tx1"/>
              </a:solidFill>
              <a:effectLst/>
              <a:latin typeface="Arial" panose="020B0604020202020204" pitchFamily="34" charset="0"/>
            </a:endParaRPr>
          </a:p>
        </p:txBody>
      </p:sp>
      <p:cxnSp>
        <p:nvCxnSpPr>
          <p:cNvPr id="6" name="Connecteur : en angle 5">
            <a:extLst>
              <a:ext uri="{FF2B5EF4-FFF2-40B4-BE49-F238E27FC236}">
                <a16:creationId xmlns:a16="http://schemas.microsoft.com/office/drawing/2014/main" id="{C12BEF8E-D58A-437B-86A1-D6A19875532D}"/>
              </a:ext>
            </a:extLst>
          </p:cNvPr>
          <p:cNvCxnSpPr>
            <a:stCxn id="3" idx="2"/>
            <a:endCxn id="4" idx="0"/>
          </p:cNvCxnSpPr>
          <p:nvPr/>
        </p:nvCxnSpPr>
        <p:spPr>
          <a:xfrm rot="5400000">
            <a:off x="3690545" y="2400225"/>
            <a:ext cx="1523426" cy="3034938"/>
          </a:xfrm>
          <a:prstGeom prst="bentConnector3">
            <a:avLst/>
          </a:prstGeom>
          <a:ln>
            <a:solidFill>
              <a:srgbClr val="EE2676"/>
            </a:solidFill>
            <a:tailEnd type="triangle"/>
          </a:ln>
        </p:spPr>
        <p:style>
          <a:lnRef idx="3">
            <a:schemeClr val="dk1"/>
          </a:lnRef>
          <a:fillRef idx="0">
            <a:schemeClr val="dk1"/>
          </a:fillRef>
          <a:effectRef idx="2">
            <a:schemeClr val="dk1"/>
          </a:effectRef>
          <a:fontRef idx="minor">
            <a:schemeClr val="tx1"/>
          </a:fontRef>
        </p:style>
      </p:cxnSp>
      <p:sp>
        <p:nvSpPr>
          <p:cNvPr id="7" name="ZoneTexte 6">
            <a:extLst>
              <a:ext uri="{FF2B5EF4-FFF2-40B4-BE49-F238E27FC236}">
                <a16:creationId xmlns:a16="http://schemas.microsoft.com/office/drawing/2014/main" id="{6DEFC3E0-DAE5-452C-8849-B4534509CA5A}"/>
              </a:ext>
            </a:extLst>
          </p:cNvPr>
          <p:cNvSpPr txBox="1"/>
          <p:nvPr/>
        </p:nvSpPr>
        <p:spPr>
          <a:xfrm>
            <a:off x="1576252" y="4206257"/>
            <a:ext cx="1182953" cy="369332"/>
          </a:xfrm>
          <a:prstGeom prst="rect">
            <a:avLst/>
          </a:prstGeom>
          <a:noFill/>
        </p:spPr>
        <p:txBody>
          <a:bodyPr wrap="none" rtlCol="0">
            <a:spAutoFit/>
          </a:bodyPr>
          <a:lstStyle/>
          <a:p>
            <a:r>
              <a:rPr lang="fr-FR" err="1"/>
              <a:t>Transform</a:t>
            </a:r>
            <a:r>
              <a:rPr lang="fr-FR"/>
              <a:t> </a:t>
            </a:r>
          </a:p>
        </p:txBody>
      </p:sp>
      <p:sp>
        <p:nvSpPr>
          <p:cNvPr id="8" name="Rectangle 7">
            <a:extLst>
              <a:ext uri="{FF2B5EF4-FFF2-40B4-BE49-F238E27FC236}">
                <a16:creationId xmlns:a16="http://schemas.microsoft.com/office/drawing/2014/main" id="{15FC6C10-8FDA-4870-A07B-834CC85FDBA2}"/>
              </a:ext>
            </a:extLst>
          </p:cNvPr>
          <p:cNvSpPr/>
          <p:nvPr/>
        </p:nvSpPr>
        <p:spPr>
          <a:xfrm>
            <a:off x="4191001" y="2504857"/>
            <a:ext cx="1582782" cy="238343"/>
          </a:xfrm>
          <a:prstGeom prst="rect">
            <a:avLst/>
          </a:prstGeom>
          <a:noFill/>
          <a:ln>
            <a:solidFill>
              <a:srgbClr val="EE2676"/>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8940F8D6-DA79-404A-96A8-9D0A4307FE52}"/>
              </a:ext>
            </a:extLst>
          </p:cNvPr>
          <p:cNvSpPr/>
          <p:nvPr/>
        </p:nvSpPr>
        <p:spPr>
          <a:xfrm>
            <a:off x="925287" y="5286104"/>
            <a:ext cx="2174964" cy="313508"/>
          </a:xfrm>
          <a:prstGeom prst="rect">
            <a:avLst/>
          </a:prstGeom>
          <a:noFill/>
          <a:ln>
            <a:solidFill>
              <a:srgbClr val="EE2676"/>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3">
            <a:extLst>
              <a:ext uri="{FF2B5EF4-FFF2-40B4-BE49-F238E27FC236}">
                <a16:creationId xmlns:a16="http://schemas.microsoft.com/office/drawing/2014/main" id="{A212461E-01D4-4A75-B075-87C0DA06EA21}"/>
              </a:ext>
            </a:extLst>
          </p:cNvPr>
          <p:cNvSpPr>
            <a:spLocks noChangeArrowheads="1"/>
          </p:cNvSpPr>
          <p:nvPr/>
        </p:nvSpPr>
        <p:spPr bwMode="auto">
          <a:xfrm>
            <a:off x="918753" y="5947198"/>
            <a:ext cx="4362995" cy="24622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808080"/>
                </a:solidFill>
                <a:effectLst/>
                <a:latin typeface="JetBrains Mono"/>
              </a:rPr>
              <a:t>// </a:t>
            </a:r>
            <a:r>
              <a:rPr lang="fr-FR" altLang="fr-FR" sz="1000" err="1">
                <a:solidFill>
                  <a:srgbClr val="808080"/>
                </a:solidFill>
                <a:latin typeface="JetBrains Mono"/>
              </a:rPr>
              <a:t>new</a:t>
            </a:r>
            <a:r>
              <a:rPr kumimoji="0" lang="fr-FR" altLang="fr-FR" sz="1000" b="0" i="0" u="none" strike="noStrike" cap="none" normalizeH="0" baseline="0" err="1">
                <a:ln>
                  <a:noFill/>
                </a:ln>
                <a:solidFill>
                  <a:srgbClr val="808080"/>
                </a:solidFill>
                <a:effectLst/>
                <a:latin typeface="JetBrains Mono"/>
              </a:rPr>
              <a:t>State</a:t>
            </a:r>
            <a:r>
              <a:rPr kumimoji="0" lang="fr-FR" altLang="fr-FR" sz="1000" b="0" i="0" u="none" strike="noStrike" cap="none" normalizeH="0" baseline="0">
                <a:ln>
                  <a:noFill/>
                </a:ln>
                <a:solidFill>
                  <a:srgbClr val="808080"/>
                </a:solidFill>
                <a:effectLst/>
                <a:latin typeface="JetBrains Mono"/>
              </a:rPr>
              <a:t> : { </a:t>
            </a:r>
            <a:r>
              <a:rPr kumimoji="0" lang="fr-FR" altLang="fr-FR" sz="1000" b="0" i="0" u="none" strike="noStrike" cap="none" normalizeH="0" baseline="0" err="1">
                <a:ln>
                  <a:noFill/>
                </a:ln>
                <a:solidFill>
                  <a:srgbClr val="808080"/>
                </a:solidFill>
                <a:effectLst/>
                <a:latin typeface="JetBrains Mono"/>
              </a:rPr>
              <a:t>isFavorite</a:t>
            </a:r>
            <a:r>
              <a:rPr kumimoji="0" lang="fr-FR" altLang="fr-FR" sz="1000" b="0" i="0" u="none" strike="noStrike" cap="none" normalizeH="0" baseline="0">
                <a:ln>
                  <a:noFill/>
                </a:ln>
                <a:solidFill>
                  <a:srgbClr val="808080"/>
                </a:solidFill>
                <a:effectLst/>
                <a:latin typeface="JetBrains Mono"/>
              </a:rPr>
              <a:t>: false, </a:t>
            </a:r>
            <a:r>
              <a:rPr kumimoji="0" lang="fr-FR" altLang="fr-FR" sz="1000" b="0" i="0" u="none" strike="noStrike" cap="none" normalizeH="0" baseline="0" err="1">
                <a:ln>
                  <a:noFill/>
                </a:ln>
                <a:solidFill>
                  <a:srgbClr val="808080"/>
                </a:solidFill>
                <a:effectLst/>
                <a:latin typeface="JetBrains Mono"/>
              </a:rPr>
              <a:t>isWishList</a:t>
            </a:r>
            <a:r>
              <a:rPr kumimoji="0" lang="fr-FR" altLang="fr-FR" sz="1000" b="0" i="0" u="none" strike="noStrike" cap="none" normalizeH="0" baseline="0">
                <a:ln>
                  <a:noFill/>
                </a:ln>
                <a:solidFill>
                  <a:srgbClr val="808080"/>
                </a:solidFill>
                <a:effectLst/>
                <a:latin typeface="JetBrains Mono"/>
              </a:rPr>
              <a:t>: </a:t>
            </a:r>
            <a:r>
              <a:rPr kumimoji="0" lang="fr-FR" altLang="fr-FR" sz="1000" b="0" i="0" u="none" strike="noStrike" cap="none" normalizeH="0" baseline="0" err="1">
                <a:ln>
                  <a:noFill/>
                </a:ln>
                <a:solidFill>
                  <a:srgbClr val="808080"/>
                </a:solidFill>
                <a:effectLst/>
                <a:latin typeface="JetBrains Mono"/>
              </a:rPr>
              <a:t>true</a:t>
            </a:r>
            <a:r>
              <a:rPr kumimoji="0" lang="fr-FR" altLang="fr-FR" sz="1000" b="0" i="0" u="none" strike="noStrike" cap="none" normalizeH="0" baseline="0">
                <a:ln>
                  <a:noFill/>
                </a:ln>
                <a:solidFill>
                  <a:srgbClr val="808080"/>
                </a:solidFill>
                <a:effectLst/>
                <a:latin typeface="JetBrains Mono"/>
              </a:rPr>
              <a:t> } : </a:t>
            </a:r>
            <a:r>
              <a:rPr kumimoji="0" lang="fr-FR" altLang="fr-FR" sz="1000" b="0" i="0" u="none" strike="noStrike" cap="none" normalizeH="0" baseline="0" err="1">
                <a:ln>
                  <a:noFill/>
                </a:ln>
                <a:solidFill>
                  <a:srgbClr val="808080"/>
                </a:solidFill>
                <a:effectLst/>
                <a:latin typeface="JetBrains Mono"/>
              </a:rPr>
              <a:t>transform</a:t>
            </a:r>
            <a:r>
              <a:rPr kumimoji="0" lang="fr-FR" altLang="fr-FR" sz="1000" b="0" i="0" u="none" strike="noStrike" cap="none" normalizeH="0" baseline="0">
                <a:ln>
                  <a:noFill/>
                </a:ln>
                <a:solidFill>
                  <a:srgbClr val="808080"/>
                </a:solidFill>
                <a:effectLst/>
                <a:latin typeface="JetBrains Mono"/>
              </a:rPr>
              <a:t> </a:t>
            </a:r>
            <a:r>
              <a:rPr kumimoji="0" lang="fr-FR" altLang="fr-FR" sz="1000" b="0" i="0" u="none" strike="noStrike" cap="none" normalizeH="0" baseline="0" err="1">
                <a:ln>
                  <a:noFill/>
                </a:ln>
                <a:solidFill>
                  <a:srgbClr val="808080"/>
                </a:solidFill>
                <a:effectLst/>
                <a:latin typeface="JetBrains Mono"/>
              </a:rPr>
              <a:t>only</a:t>
            </a:r>
            <a:r>
              <a:rPr kumimoji="0" lang="fr-FR" altLang="fr-FR" sz="1000" b="0" i="0" u="none" strike="noStrike" cap="none" normalizeH="0" baseline="0">
                <a:ln>
                  <a:noFill/>
                </a:ln>
                <a:solidFill>
                  <a:srgbClr val="808080"/>
                </a:solidFill>
                <a:effectLst/>
                <a:latin typeface="JetBrains Mono"/>
              </a:rPr>
              <a:t> </a:t>
            </a:r>
            <a:r>
              <a:rPr kumimoji="0" lang="fr-FR" altLang="fr-FR" sz="1000" b="0" i="0" u="none" strike="noStrike" cap="none" normalizeH="0" baseline="0" err="1">
                <a:ln>
                  <a:noFill/>
                </a:ln>
                <a:solidFill>
                  <a:srgbClr val="808080"/>
                </a:solidFill>
                <a:effectLst/>
                <a:latin typeface="JetBrains Mono"/>
              </a:rPr>
              <a:t>isFavorite</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11" name="Rectangle 4">
            <a:extLst>
              <a:ext uri="{FF2B5EF4-FFF2-40B4-BE49-F238E27FC236}">
                <a16:creationId xmlns:a16="http://schemas.microsoft.com/office/drawing/2014/main" id="{C5EED95B-0C8C-4DCF-9807-33C394EBFBBC}"/>
              </a:ext>
            </a:extLst>
          </p:cNvPr>
          <p:cNvSpPr>
            <a:spLocks noChangeArrowheads="1"/>
          </p:cNvSpPr>
          <p:nvPr/>
        </p:nvSpPr>
        <p:spPr bwMode="auto">
          <a:xfrm>
            <a:off x="7480665" y="4698731"/>
            <a:ext cx="3675015" cy="116955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a:ln>
                  <a:noFill/>
                </a:ln>
                <a:solidFill>
                  <a:srgbClr val="CC7832"/>
                </a:solidFill>
                <a:effectLst/>
                <a:latin typeface="JetBrains Mono"/>
              </a:rPr>
              <a:t>const </a:t>
            </a:r>
            <a:r>
              <a:rPr kumimoji="0" lang="fr-FR" altLang="fr-FR" sz="1400" b="0" i="0" u="none" strike="noStrike" cap="none" normalizeH="0" baseline="0" err="1">
                <a:ln>
                  <a:noFill/>
                </a:ln>
                <a:solidFill>
                  <a:srgbClr val="A9B7C6"/>
                </a:solidFill>
                <a:effectLst/>
                <a:latin typeface="JetBrains Mono"/>
              </a:rPr>
              <a:t>newExtendState</a:t>
            </a:r>
            <a:r>
              <a:rPr kumimoji="0" lang="fr-FR" altLang="fr-FR" sz="1400" b="0" i="0" u="none" strike="noStrike" cap="none" normalizeH="0" baseline="0">
                <a:ln>
                  <a:noFill/>
                </a:ln>
                <a:solidFill>
                  <a:srgbClr val="A9B7C6"/>
                </a:solidFill>
                <a:effectLst/>
                <a:latin typeface="JetBrains Mono"/>
              </a:rPr>
              <a:t> = {</a:t>
            </a:r>
            <a:br>
              <a:rPr kumimoji="0" lang="fr-FR" altLang="fr-FR" sz="1400" b="0" i="0" u="none" strike="noStrike" cap="none" normalizeH="0" baseline="0">
                <a:ln>
                  <a:noFill/>
                </a:ln>
                <a:solidFill>
                  <a:srgbClr val="A9B7C6"/>
                </a:solidFill>
                <a:effectLst/>
                <a:latin typeface="JetBrains Mono"/>
              </a:rPr>
            </a:br>
            <a:r>
              <a:rPr kumimoji="0" lang="fr-FR" altLang="fr-FR" sz="1400" b="0" i="0" u="none" strike="noStrike" cap="none" normalizeH="0" baseline="0">
                <a:ln>
                  <a:noFill/>
                </a:ln>
                <a:solidFill>
                  <a:srgbClr val="A9B7C6"/>
                </a:solidFill>
                <a:effectLst/>
                <a:latin typeface="JetBrains Mono"/>
              </a:rPr>
              <a:t>  ...</a:t>
            </a:r>
            <a:r>
              <a:rPr lang="fr-FR" altLang="fr-FR" sz="1400">
                <a:solidFill>
                  <a:srgbClr val="A9B7C6"/>
                </a:solidFill>
                <a:latin typeface="JetBrains Mono"/>
              </a:rPr>
              <a:t>s</a:t>
            </a:r>
            <a:r>
              <a:rPr kumimoji="0" lang="fr-FR" altLang="fr-FR" sz="1400" b="0" i="0" u="none" strike="noStrike" cap="none" normalizeH="0" baseline="0">
                <a:ln>
                  <a:noFill/>
                </a:ln>
                <a:solidFill>
                  <a:srgbClr val="A9B7C6"/>
                </a:solidFill>
                <a:effectLst/>
                <a:latin typeface="JetBrains Mono"/>
              </a:rPr>
              <a:t>tate</a:t>
            </a:r>
            <a:r>
              <a:rPr kumimoji="0" lang="fr-FR" altLang="fr-FR" sz="1400" b="0" i="0" u="none" strike="noStrike" cap="none" normalizeH="0" baseline="0">
                <a:ln>
                  <a:noFill/>
                </a:ln>
                <a:solidFill>
                  <a:srgbClr val="CC7832"/>
                </a:solidFill>
                <a:effectLst/>
                <a:latin typeface="JetBrains Mono"/>
              </a:rPr>
              <a:t>,</a:t>
            </a:r>
            <a:br>
              <a:rPr kumimoji="0" lang="fr-FR" altLang="fr-FR" sz="1400" b="0" i="0" u="none" strike="noStrike" cap="none" normalizeH="0" baseline="0">
                <a:ln>
                  <a:noFill/>
                </a:ln>
                <a:solidFill>
                  <a:srgbClr val="CC7832"/>
                </a:solidFill>
                <a:effectLst/>
                <a:latin typeface="JetBrains Mono"/>
              </a:rPr>
            </a:br>
            <a:r>
              <a:rPr kumimoji="0" lang="fr-FR" altLang="fr-FR" sz="1400" b="0" i="0" u="none" strike="noStrike" cap="none" normalizeH="0" baseline="0">
                <a:ln>
                  <a:noFill/>
                </a:ln>
                <a:solidFill>
                  <a:srgbClr val="CC7832"/>
                </a:solidFill>
                <a:effectLst/>
                <a:latin typeface="JetBrains Mono"/>
              </a:rPr>
              <a:t>    </a:t>
            </a:r>
            <a:r>
              <a:rPr kumimoji="0" lang="fr-FR" altLang="fr-FR" sz="1400" b="0" i="0" u="none" strike="noStrike" cap="none" normalizeH="0" baseline="0" err="1">
                <a:ln>
                  <a:noFill/>
                </a:ln>
                <a:solidFill>
                  <a:srgbClr val="9876AA"/>
                </a:solidFill>
                <a:effectLst/>
                <a:latin typeface="JetBrains Mono"/>
              </a:rPr>
              <a:t>isFavorite</a:t>
            </a:r>
            <a:r>
              <a:rPr kumimoji="0" lang="fr-FR" altLang="fr-FR" sz="1400" b="0" i="0" u="none" strike="noStrike" cap="none" normalizeH="0" baseline="0">
                <a:ln>
                  <a:noFill/>
                </a:ln>
                <a:solidFill>
                  <a:srgbClr val="A9B7C6"/>
                </a:solidFill>
                <a:effectLst/>
                <a:latin typeface="JetBrains Mono"/>
              </a:rPr>
              <a:t>: </a:t>
            </a:r>
            <a:r>
              <a:rPr kumimoji="0" lang="fr-FR" altLang="fr-FR" sz="1400" b="0" i="0" u="none" strike="noStrike" cap="none" normalizeH="0" baseline="0">
                <a:ln>
                  <a:noFill/>
                </a:ln>
                <a:solidFill>
                  <a:srgbClr val="CC7832"/>
                </a:solidFill>
                <a:effectLst/>
                <a:latin typeface="JetBrains Mono"/>
              </a:rPr>
              <a:t>false,</a:t>
            </a:r>
            <a:br>
              <a:rPr kumimoji="0" lang="fr-FR" altLang="fr-FR" sz="1400" b="0" i="0" u="none" strike="noStrike" cap="none" normalizeH="0" baseline="0">
                <a:ln>
                  <a:noFill/>
                </a:ln>
                <a:solidFill>
                  <a:srgbClr val="CC7832"/>
                </a:solidFill>
                <a:effectLst/>
                <a:latin typeface="JetBrains Mono"/>
              </a:rPr>
            </a:br>
            <a:r>
              <a:rPr kumimoji="0" lang="fr-FR" altLang="fr-FR" sz="1400" b="0" i="0" u="none" strike="noStrike" cap="none" normalizeH="0" baseline="0">
                <a:ln>
                  <a:noFill/>
                </a:ln>
                <a:solidFill>
                  <a:srgbClr val="CC7832"/>
                </a:solidFill>
                <a:effectLst/>
                <a:latin typeface="JetBrains Mono"/>
              </a:rPr>
              <a:t>    </a:t>
            </a:r>
            <a:r>
              <a:rPr kumimoji="0" lang="fr-FR" altLang="fr-FR" sz="1400" b="0" i="0" u="none" strike="noStrike" cap="none" normalizeH="0" baseline="0" err="1">
                <a:ln>
                  <a:noFill/>
                </a:ln>
                <a:solidFill>
                  <a:srgbClr val="9876AA"/>
                </a:solidFill>
                <a:effectLst/>
                <a:latin typeface="JetBrains Mono"/>
              </a:rPr>
              <a:t>isLogged</a:t>
            </a:r>
            <a:r>
              <a:rPr kumimoji="0" lang="fr-FR" altLang="fr-FR" sz="1400" b="0" i="0" u="none" strike="noStrike" cap="none" normalizeH="0" baseline="0">
                <a:ln>
                  <a:noFill/>
                </a:ln>
                <a:solidFill>
                  <a:srgbClr val="A9B7C6"/>
                </a:solidFill>
                <a:effectLst/>
                <a:latin typeface="JetBrains Mono"/>
              </a:rPr>
              <a:t>: </a:t>
            </a:r>
            <a:r>
              <a:rPr kumimoji="0" lang="fr-FR" altLang="fr-FR" sz="1400" b="0" i="0" u="none" strike="noStrike" cap="none" normalizeH="0" baseline="0">
                <a:ln>
                  <a:noFill/>
                </a:ln>
                <a:solidFill>
                  <a:srgbClr val="CC7832"/>
                </a:solidFill>
                <a:effectLst/>
                <a:latin typeface="JetBrains Mono"/>
              </a:rPr>
              <a:t>false,</a:t>
            </a:r>
            <a:br>
              <a:rPr kumimoji="0" lang="fr-FR" altLang="fr-FR" sz="1400" b="0" i="0" u="none" strike="noStrike" cap="none" normalizeH="0" baseline="0">
                <a:ln>
                  <a:noFill/>
                </a:ln>
                <a:solidFill>
                  <a:srgbClr val="CC7832"/>
                </a:solidFill>
                <a:effectLst/>
                <a:latin typeface="JetBrains Mono"/>
              </a:rPr>
            </a:br>
            <a:r>
              <a:rPr kumimoji="0" lang="fr-FR" altLang="fr-FR" sz="1400" b="0" i="0" u="none" strike="noStrike" cap="none" normalizeH="0" baseline="0">
                <a:ln>
                  <a:noFill/>
                </a:ln>
                <a:solidFill>
                  <a:srgbClr val="A9B7C6"/>
                </a:solidFill>
                <a:effectLst/>
                <a:latin typeface="JetBrains Mono"/>
              </a:rPr>
              <a:t>}</a:t>
            </a:r>
            <a:r>
              <a:rPr kumimoji="0" lang="fr-FR" altLang="fr-FR" sz="1400" b="0" i="0" u="none" strike="noStrike" cap="none" normalizeH="0" baseline="0">
                <a:ln>
                  <a:noFill/>
                </a:ln>
                <a:solidFill>
                  <a:srgbClr val="CC7832"/>
                </a:solidFill>
                <a:effectLst/>
                <a:latin typeface="JetBrains Mono"/>
              </a:rPr>
              <a:t>;</a:t>
            </a:r>
            <a:endParaRPr kumimoji="0" lang="fr-FR" altLang="fr-FR" sz="1400" b="0" i="0" u="none" strike="noStrike" cap="none" normalizeH="0" baseline="0">
              <a:ln>
                <a:noFill/>
              </a:ln>
              <a:solidFill>
                <a:schemeClr val="tx1"/>
              </a:solidFill>
              <a:effectLst/>
              <a:latin typeface="Arial" panose="020B0604020202020204" pitchFamily="34" charset="0"/>
            </a:endParaRPr>
          </a:p>
        </p:txBody>
      </p:sp>
      <p:sp>
        <p:nvSpPr>
          <p:cNvPr id="16" name="ZoneTexte 15">
            <a:extLst>
              <a:ext uri="{FF2B5EF4-FFF2-40B4-BE49-F238E27FC236}">
                <a16:creationId xmlns:a16="http://schemas.microsoft.com/office/drawing/2014/main" id="{4839FBEA-0B90-4565-9A7F-37566A545DF3}"/>
              </a:ext>
            </a:extLst>
          </p:cNvPr>
          <p:cNvSpPr txBox="1"/>
          <p:nvPr/>
        </p:nvSpPr>
        <p:spPr>
          <a:xfrm>
            <a:off x="9425015" y="4310075"/>
            <a:ext cx="2181175" cy="369332"/>
          </a:xfrm>
          <a:prstGeom prst="rect">
            <a:avLst/>
          </a:prstGeom>
          <a:noFill/>
        </p:spPr>
        <p:txBody>
          <a:bodyPr wrap="none" rtlCol="0">
            <a:spAutoFit/>
          </a:bodyPr>
          <a:lstStyle/>
          <a:p>
            <a:r>
              <a:rPr lang="fr-FR" err="1"/>
              <a:t>Transform</a:t>
            </a:r>
            <a:r>
              <a:rPr lang="fr-FR"/>
              <a:t> &amp; </a:t>
            </a:r>
            <a:r>
              <a:rPr lang="fr-FR" err="1"/>
              <a:t>extends</a:t>
            </a:r>
            <a:r>
              <a:rPr lang="fr-FR"/>
              <a:t> </a:t>
            </a:r>
          </a:p>
        </p:txBody>
      </p:sp>
      <p:cxnSp>
        <p:nvCxnSpPr>
          <p:cNvPr id="17" name="Connecteur : en angle 16">
            <a:extLst>
              <a:ext uri="{FF2B5EF4-FFF2-40B4-BE49-F238E27FC236}">
                <a16:creationId xmlns:a16="http://schemas.microsoft.com/office/drawing/2014/main" id="{270D315A-B32A-4118-81E5-50C4E71BC3B5}"/>
              </a:ext>
            </a:extLst>
          </p:cNvPr>
          <p:cNvCxnSpPr>
            <a:cxnSpLocks/>
            <a:stCxn id="3" idx="2"/>
            <a:endCxn id="11" idx="0"/>
          </p:cNvCxnSpPr>
          <p:nvPr/>
        </p:nvCxnSpPr>
        <p:spPr>
          <a:xfrm rot="16200000" flipH="1">
            <a:off x="6872575" y="2253133"/>
            <a:ext cx="1542750" cy="3348446"/>
          </a:xfrm>
          <a:prstGeom prst="bentConnector3">
            <a:avLst/>
          </a:prstGeom>
          <a:ln>
            <a:solidFill>
              <a:srgbClr val="EE2676"/>
            </a:solidFill>
            <a:tailEnd type="triangle"/>
          </a:ln>
        </p:spPr>
        <p:style>
          <a:lnRef idx="3">
            <a:schemeClr val="dk1"/>
          </a:lnRef>
          <a:fillRef idx="0">
            <a:schemeClr val="dk1"/>
          </a:fillRef>
          <a:effectRef idx="2">
            <a:schemeClr val="dk1"/>
          </a:effectRef>
          <a:fontRef idx="minor">
            <a:schemeClr val="tx1"/>
          </a:fontRef>
        </p:style>
      </p:cxnSp>
      <p:sp>
        <p:nvSpPr>
          <p:cNvPr id="20" name="Rectangle 19">
            <a:extLst>
              <a:ext uri="{FF2B5EF4-FFF2-40B4-BE49-F238E27FC236}">
                <a16:creationId xmlns:a16="http://schemas.microsoft.com/office/drawing/2014/main" id="{C717DAD2-8327-47A3-A027-49116F68D0D2}"/>
              </a:ext>
            </a:extLst>
          </p:cNvPr>
          <p:cNvSpPr/>
          <p:nvPr/>
        </p:nvSpPr>
        <p:spPr>
          <a:xfrm>
            <a:off x="7419705" y="5160399"/>
            <a:ext cx="1582782" cy="238343"/>
          </a:xfrm>
          <a:prstGeom prst="rect">
            <a:avLst/>
          </a:prstGeom>
          <a:noFill/>
          <a:ln>
            <a:solidFill>
              <a:srgbClr val="EE2676"/>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id="{43510AF9-5AB6-444E-A63F-48AE2E2EB2FB}"/>
              </a:ext>
            </a:extLst>
          </p:cNvPr>
          <p:cNvSpPr/>
          <p:nvPr/>
        </p:nvSpPr>
        <p:spPr>
          <a:xfrm>
            <a:off x="7419705" y="5433577"/>
            <a:ext cx="1582782" cy="238343"/>
          </a:xfrm>
          <a:prstGeom prst="rect">
            <a:avLst/>
          </a:prstGeom>
          <a:noFill/>
          <a:ln>
            <a:solidFill>
              <a:srgbClr val="00B0F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a:extLst>
              <a:ext uri="{FF2B5EF4-FFF2-40B4-BE49-F238E27FC236}">
                <a16:creationId xmlns:a16="http://schemas.microsoft.com/office/drawing/2014/main" id="{8E2AE84A-DBDE-4EFD-BFDB-2641AE0CDBC6}"/>
              </a:ext>
            </a:extLst>
          </p:cNvPr>
          <p:cNvSpPr txBox="1"/>
          <p:nvPr/>
        </p:nvSpPr>
        <p:spPr>
          <a:xfrm>
            <a:off x="4833257" y="4981194"/>
            <a:ext cx="2357184" cy="461665"/>
          </a:xfrm>
          <a:prstGeom prst="rect">
            <a:avLst/>
          </a:prstGeom>
          <a:noFill/>
        </p:spPr>
        <p:txBody>
          <a:bodyPr wrap="none" rtlCol="0">
            <a:spAutoFit/>
          </a:bodyPr>
          <a:lstStyle/>
          <a:p>
            <a:r>
              <a:rPr lang="fr-FR" sz="1200"/>
              <a:t>1/ </a:t>
            </a:r>
            <a:r>
              <a:rPr lang="fr-FR" sz="1200" b="1"/>
              <a:t>spread</a:t>
            </a:r>
            <a:r>
              <a:rPr lang="fr-FR" sz="1200"/>
              <a:t> original =&gt; </a:t>
            </a:r>
            <a:r>
              <a:rPr lang="fr-FR" sz="1200" b="1"/>
              <a:t>copy</a:t>
            </a:r>
          </a:p>
          <a:p>
            <a:r>
              <a:rPr lang="fr-FR" sz="1200"/>
              <a:t>2/ </a:t>
            </a:r>
            <a:r>
              <a:rPr lang="fr-FR" sz="1200" b="1"/>
              <a:t>change</a:t>
            </a:r>
            <a:r>
              <a:rPr lang="fr-FR" sz="1200"/>
              <a:t> </a:t>
            </a:r>
            <a:r>
              <a:rPr lang="fr-FR" sz="1200" err="1"/>
              <a:t>specified</a:t>
            </a:r>
            <a:r>
              <a:rPr lang="fr-FR" sz="1200"/>
              <a:t> </a:t>
            </a:r>
            <a:r>
              <a:rPr lang="fr-FR" sz="1200" err="1"/>
              <a:t>attribute</a:t>
            </a:r>
            <a:r>
              <a:rPr lang="fr-FR" sz="1200"/>
              <a:t> value</a:t>
            </a:r>
          </a:p>
        </p:txBody>
      </p:sp>
      <p:sp>
        <p:nvSpPr>
          <p:cNvPr id="23" name="ZoneTexte 22">
            <a:extLst>
              <a:ext uri="{FF2B5EF4-FFF2-40B4-BE49-F238E27FC236}">
                <a16:creationId xmlns:a16="http://schemas.microsoft.com/office/drawing/2014/main" id="{2CD98731-7078-49D8-9C55-701945E3C4B8}"/>
              </a:ext>
            </a:extLst>
          </p:cNvPr>
          <p:cNvSpPr txBox="1"/>
          <p:nvPr/>
        </p:nvSpPr>
        <p:spPr>
          <a:xfrm>
            <a:off x="9553303" y="3644420"/>
            <a:ext cx="2357184" cy="646331"/>
          </a:xfrm>
          <a:prstGeom prst="rect">
            <a:avLst/>
          </a:prstGeom>
          <a:noFill/>
        </p:spPr>
        <p:txBody>
          <a:bodyPr wrap="none" rtlCol="0">
            <a:spAutoFit/>
          </a:bodyPr>
          <a:lstStyle/>
          <a:p>
            <a:r>
              <a:rPr lang="fr-FR" sz="1200"/>
              <a:t>1/ </a:t>
            </a:r>
            <a:r>
              <a:rPr lang="fr-FR" sz="1200" b="1"/>
              <a:t>spread</a:t>
            </a:r>
            <a:r>
              <a:rPr lang="fr-FR" sz="1200"/>
              <a:t> original =&gt; </a:t>
            </a:r>
            <a:r>
              <a:rPr lang="fr-FR" sz="1200" b="1"/>
              <a:t>copy</a:t>
            </a:r>
          </a:p>
          <a:p>
            <a:r>
              <a:rPr lang="fr-FR" sz="1200"/>
              <a:t>2/ </a:t>
            </a:r>
            <a:r>
              <a:rPr lang="fr-FR" sz="1200" b="1"/>
              <a:t>change</a:t>
            </a:r>
            <a:r>
              <a:rPr lang="fr-FR" sz="1200"/>
              <a:t> </a:t>
            </a:r>
            <a:r>
              <a:rPr lang="fr-FR" sz="1200" err="1"/>
              <a:t>specified</a:t>
            </a:r>
            <a:r>
              <a:rPr lang="fr-FR" sz="1200"/>
              <a:t> </a:t>
            </a:r>
            <a:r>
              <a:rPr lang="fr-FR" sz="1200" err="1"/>
              <a:t>attribute</a:t>
            </a:r>
            <a:r>
              <a:rPr lang="fr-FR" sz="1200"/>
              <a:t> value</a:t>
            </a:r>
          </a:p>
          <a:p>
            <a:r>
              <a:rPr lang="fr-FR" sz="1200"/>
              <a:t>3/ </a:t>
            </a:r>
            <a:r>
              <a:rPr lang="fr-FR" sz="1200" b="1" err="1"/>
              <a:t>add</a:t>
            </a:r>
            <a:r>
              <a:rPr lang="fr-FR" sz="1200"/>
              <a:t> the new </a:t>
            </a:r>
            <a:r>
              <a:rPr lang="fr-FR" sz="1200" err="1"/>
              <a:t>attribute</a:t>
            </a:r>
            <a:endParaRPr lang="fr-FR" sz="1200"/>
          </a:p>
        </p:txBody>
      </p:sp>
      <p:sp>
        <p:nvSpPr>
          <p:cNvPr id="24" name="Rectangle 5">
            <a:extLst>
              <a:ext uri="{FF2B5EF4-FFF2-40B4-BE49-F238E27FC236}">
                <a16:creationId xmlns:a16="http://schemas.microsoft.com/office/drawing/2014/main" id="{F4F152EB-12F7-4221-9DBA-BEA1527A801D}"/>
              </a:ext>
            </a:extLst>
          </p:cNvPr>
          <p:cNvSpPr>
            <a:spLocks noChangeArrowheads="1"/>
          </p:cNvSpPr>
          <p:nvPr/>
        </p:nvSpPr>
        <p:spPr bwMode="auto">
          <a:xfrm>
            <a:off x="7371806" y="5995260"/>
            <a:ext cx="3892731" cy="24622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808080"/>
                </a:solidFill>
                <a:effectLst/>
                <a:latin typeface="JetBrains Mono"/>
              </a:rPr>
              <a:t>// </a:t>
            </a:r>
            <a:r>
              <a:rPr kumimoji="0" lang="fr-FR" altLang="fr-FR" sz="1000" b="0" i="0" u="none" strike="noStrike" cap="none" normalizeH="0" baseline="0" err="1">
                <a:ln>
                  <a:noFill/>
                </a:ln>
                <a:solidFill>
                  <a:srgbClr val="808080"/>
                </a:solidFill>
                <a:effectLst/>
                <a:latin typeface="JetBrains Mono"/>
              </a:rPr>
              <a:t>newExtendState</a:t>
            </a:r>
            <a:r>
              <a:rPr kumimoji="0" lang="fr-FR" altLang="fr-FR" sz="1000" b="0" i="0" u="none" strike="noStrike" cap="none" normalizeH="0" baseline="0">
                <a:ln>
                  <a:noFill/>
                </a:ln>
                <a:solidFill>
                  <a:srgbClr val="808080"/>
                </a:solidFill>
                <a:effectLst/>
                <a:latin typeface="JetBrains Mono"/>
              </a:rPr>
              <a:t> : { </a:t>
            </a:r>
            <a:r>
              <a:rPr kumimoji="0" lang="fr-FR" altLang="fr-FR" sz="1000" b="0" i="0" u="none" strike="noStrike" cap="none" normalizeH="0" baseline="0" err="1">
                <a:ln>
                  <a:noFill/>
                </a:ln>
                <a:solidFill>
                  <a:srgbClr val="808080"/>
                </a:solidFill>
                <a:effectLst/>
                <a:latin typeface="JetBrains Mono"/>
              </a:rPr>
              <a:t>isFavorite</a:t>
            </a:r>
            <a:r>
              <a:rPr kumimoji="0" lang="fr-FR" altLang="fr-FR" sz="1000" b="0" i="0" u="none" strike="noStrike" cap="none" normalizeH="0" baseline="0">
                <a:ln>
                  <a:noFill/>
                </a:ln>
                <a:solidFill>
                  <a:srgbClr val="808080"/>
                </a:solidFill>
                <a:effectLst/>
                <a:latin typeface="JetBrains Mono"/>
              </a:rPr>
              <a:t>: false, </a:t>
            </a:r>
            <a:r>
              <a:rPr kumimoji="0" lang="fr-FR" altLang="fr-FR" sz="1000" b="0" i="0" u="none" strike="noStrike" cap="none" normalizeH="0" baseline="0" err="1">
                <a:ln>
                  <a:noFill/>
                </a:ln>
                <a:solidFill>
                  <a:srgbClr val="808080"/>
                </a:solidFill>
                <a:effectLst/>
                <a:latin typeface="JetBrains Mono"/>
              </a:rPr>
              <a:t>isWishList</a:t>
            </a:r>
            <a:r>
              <a:rPr kumimoji="0" lang="fr-FR" altLang="fr-FR" sz="1000" b="0" i="0" u="none" strike="noStrike" cap="none" normalizeH="0" baseline="0">
                <a:ln>
                  <a:noFill/>
                </a:ln>
                <a:solidFill>
                  <a:srgbClr val="808080"/>
                </a:solidFill>
                <a:effectLst/>
                <a:latin typeface="JetBrains Mono"/>
              </a:rPr>
              <a:t>: </a:t>
            </a:r>
            <a:r>
              <a:rPr kumimoji="0" lang="fr-FR" altLang="fr-FR" sz="1000" b="0" i="0" u="none" strike="noStrike" cap="none" normalizeH="0" baseline="0" err="1">
                <a:ln>
                  <a:noFill/>
                </a:ln>
                <a:solidFill>
                  <a:srgbClr val="808080"/>
                </a:solidFill>
                <a:effectLst/>
                <a:latin typeface="JetBrains Mono"/>
              </a:rPr>
              <a:t>true</a:t>
            </a:r>
            <a:r>
              <a:rPr kumimoji="0" lang="fr-FR" altLang="fr-FR" sz="1000" b="0" i="0" u="none" strike="noStrike" cap="none" normalizeH="0" baseline="0">
                <a:ln>
                  <a:noFill/>
                </a:ln>
                <a:solidFill>
                  <a:srgbClr val="808080"/>
                </a:solidFill>
                <a:effectLst/>
                <a:latin typeface="JetBrains Mono"/>
              </a:rPr>
              <a:t>, </a:t>
            </a:r>
            <a:r>
              <a:rPr kumimoji="0" lang="fr-FR" altLang="fr-FR" sz="1000" b="0" i="0" u="none" strike="noStrike" cap="none" normalizeH="0" baseline="0" err="1">
                <a:ln>
                  <a:noFill/>
                </a:ln>
                <a:solidFill>
                  <a:srgbClr val="808080"/>
                </a:solidFill>
                <a:effectLst/>
                <a:latin typeface="JetBrains Mono"/>
              </a:rPr>
              <a:t>isLogged</a:t>
            </a:r>
            <a:r>
              <a:rPr kumimoji="0" lang="fr-FR" altLang="fr-FR" sz="1000" b="0" i="0" u="none" strike="noStrike" cap="none" normalizeH="0" baseline="0">
                <a:ln>
                  <a:noFill/>
                </a:ln>
                <a:solidFill>
                  <a:srgbClr val="808080"/>
                </a:solidFill>
                <a:effectLst/>
                <a:latin typeface="JetBrains Mono"/>
              </a:rPr>
              <a:t>: false }</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19" name="ZoneTexte 18">
            <a:extLst>
              <a:ext uri="{FF2B5EF4-FFF2-40B4-BE49-F238E27FC236}">
                <a16:creationId xmlns:a16="http://schemas.microsoft.com/office/drawing/2014/main" id="{317EF73C-2F55-4579-A2D9-4C42E841427C}"/>
              </a:ext>
            </a:extLst>
          </p:cNvPr>
          <p:cNvSpPr txBox="1"/>
          <p:nvPr/>
        </p:nvSpPr>
        <p:spPr>
          <a:xfrm>
            <a:off x="443346" y="6356339"/>
            <a:ext cx="6096000" cy="369332"/>
          </a:xfrm>
          <a:prstGeom prst="rect">
            <a:avLst/>
          </a:prstGeom>
          <a:noFill/>
        </p:spPr>
        <p:txBody>
          <a:bodyPr wrap="square">
            <a:spAutoFit/>
          </a:bodyPr>
          <a:lstStyle/>
          <a:p>
            <a:r>
              <a:rPr lang="en-US">
                <a:hlinkClick r:id="rId2"/>
              </a:rPr>
              <a:t>https://react.dev/learn/updating-objects-in-state</a:t>
            </a:r>
            <a:endParaRPr lang="en-US"/>
          </a:p>
        </p:txBody>
      </p:sp>
    </p:spTree>
    <p:extLst>
      <p:ext uri="{BB962C8B-B14F-4D97-AF65-F5344CB8AC3E}">
        <p14:creationId xmlns:p14="http://schemas.microsoft.com/office/powerpoint/2010/main" val="13213557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3C1174-55E8-4D97-82E3-A5E672519FAC}"/>
              </a:ext>
            </a:extLst>
          </p:cNvPr>
          <p:cNvSpPr>
            <a:spLocks noGrp="1"/>
          </p:cNvSpPr>
          <p:nvPr>
            <p:ph type="title"/>
          </p:nvPr>
        </p:nvSpPr>
        <p:spPr/>
        <p:txBody>
          <a:bodyPr anchor="ctr"/>
          <a:lstStyle/>
          <a:p>
            <a:r>
              <a:rPr lang="fr-FR" err="1"/>
              <a:t>Destructuring</a:t>
            </a:r>
            <a:r>
              <a:rPr lang="fr-FR"/>
              <a:t> (</a:t>
            </a:r>
            <a:r>
              <a:rPr lang="fr-FR" err="1"/>
              <a:t>Array</a:t>
            </a:r>
            <a:r>
              <a:rPr lang="fr-FR"/>
              <a:t>)</a:t>
            </a:r>
          </a:p>
        </p:txBody>
      </p:sp>
      <p:sp>
        <p:nvSpPr>
          <p:cNvPr id="3" name="Rectangle 1">
            <a:extLst>
              <a:ext uri="{FF2B5EF4-FFF2-40B4-BE49-F238E27FC236}">
                <a16:creationId xmlns:a16="http://schemas.microsoft.com/office/drawing/2014/main" id="{C63F64AE-4DD1-41C0-801E-96C1ED6CAC91}"/>
              </a:ext>
            </a:extLst>
          </p:cNvPr>
          <p:cNvSpPr>
            <a:spLocks noChangeArrowheads="1"/>
          </p:cNvSpPr>
          <p:nvPr/>
        </p:nvSpPr>
        <p:spPr bwMode="auto">
          <a:xfrm>
            <a:off x="1097280" y="2080736"/>
            <a:ext cx="5164183" cy="147732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a:ln>
                  <a:noFill/>
                </a:ln>
                <a:solidFill>
                  <a:srgbClr val="CC7832"/>
                </a:solidFill>
                <a:effectLst/>
                <a:latin typeface="JetBrains Mono"/>
              </a:rPr>
              <a:t>const </a:t>
            </a:r>
            <a:r>
              <a:rPr kumimoji="0" lang="fr-FR" altLang="fr-FR" b="0" i="0" u="none" strike="noStrike" cap="none" normalizeH="0" baseline="0">
                <a:ln>
                  <a:noFill/>
                </a:ln>
                <a:solidFill>
                  <a:srgbClr val="A9B7C6"/>
                </a:solidFill>
                <a:effectLst/>
                <a:latin typeface="JetBrains Mono"/>
              </a:rPr>
              <a:t>tab = [</a:t>
            </a:r>
            <a:r>
              <a:rPr kumimoji="0" lang="fr-FR" altLang="fr-FR" b="0" i="0" u="none" strike="noStrike" cap="none" normalizeH="0" baseline="0">
                <a:ln>
                  <a:noFill/>
                </a:ln>
                <a:solidFill>
                  <a:srgbClr val="6A8759"/>
                </a:solidFill>
                <a:effectLst/>
                <a:latin typeface="JetBrains Mono"/>
              </a:rPr>
              <a:t>'a'</a:t>
            </a:r>
            <a:r>
              <a:rPr kumimoji="0" lang="fr-FR" altLang="fr-FR" b="0" i="0" u="none" strike="noStrike" cap="none" normalizeH="0" baseline="0">
                <a:ln>
                  <a:noFill/>
                </a:ln>
                <a:solidFill>
                  <a:srgbClr val="CC7832"/>
                </a:solidFill>
                <a:effectLst/>
                <a:latin typeface="JetBrains Mono"/>
              </a:rPr>
              <a:t>, </a:t>
            </a:r>
            <a:r>
              <a:rPr kumimoji="0" lang="fr-FR" altLang="fr-FR" b="0" i="0" u="none" strike="noStrike" cap="none" normalizeH="0" baseline="0">
                <a:ln>
                  <a:noFill/>
                </a:ln>
                <a:solidFill>
                  <a:srgbClr val="6A8759"/>
                </a:solidFill>
                <a:effectLst/>
                <a:latin typeface="JetBrains Mono"/>
              </a:rPr>
              <a:t>'b'</a:t>
            </a:r>
            <a:r>
              <a:rPr kumimoji="0" lang="fr-FR" altLang="fr-FR" b="0" i="0" u="none" strike="noStrike" cap="none" normalizeH="0" baseline="0">
                <a:ln>
                  <a:noFill/>
                </a:ln>
                <a:solidFill>
                  <a:srgbClr val="CC7832"/>
                </a:solidFill>
                <a:effectLst/>
                <a:latin typeface="JetBrains Mono"/>
              </a:rPr>
              <a:t>, </a:t>
            </a:r>
            <a:r>
              <a:rPr kumimoji="0" lang="fr-FR" altLang="fr-FR" b="0" i="0" u="none" strike="noStrike" cap="none" normalizeH="0" baseline="0">
                <a:ln>
                  <a:noFill/>
                </a:ln>
                <a:solidFill>
                  <a:srgbClr val="6A8759"/>
                </a:solidFill>
                <a:effectLst/>
                <a:latin typeface="JetBrains Mono"/>
              </a:rPr>
              <a:t>'c'</a:t>
            </a:r>
            <a:r>
              <a:rPr kumimoji="0" lang="fr-FR" altLang="fr-FR" b="0" i="0" u="none" strike="noStrike" cap="none" normalizeH="0" baseline="0">
                <a:ln>
                  <a:noFill/>
                </a:ln>
                <a:solidFill>
                  <a:srgbClr val="CC7832"/>
                </a:solidFill>
                <a:effectLst/>
                <a:latin typeface="JetBrains Mono"/>
              </a:rPr>
              <a:t>, </a:t>
            </a:r>
            <a:r>
              <a:rPr kumimoji="0" lang="fr-FR" altLang="fr-FR" b="0" i="0" u="none" strike="noStrike" cap="none" normalizeH="0" baseline="0">
                <a:ln>
                  <a:noFill/>
                </a:ln>
                <a:solidFill>
                  <a:srgbClr val="6A8759"/>
                </a:solidFill>
                <a:effectLst/>
                <a:latin typeface="JetBrains Mono"/>
              </a:rPr>
              <a:t>'f'</a:t>
            </a:r>
            <a:r>
              <a:rPr kumimoji="0" lang="fr-FR" altLang="fr-FR" b="0" i="0" u="none" strike="noStrike" cap="none" normalizeH="0" baseline="0">
                <a:ln>
                  <a:noFill/>
                </a:ln>
                <a:solidFill>
                  <a:srgbClr val="CC7832"/>
                </a:solidFill>
                <a:effectLst/>
                <a:latin typeface="JetBrains Mono"/>
              </a:rPr>
              <a:t>, </a:t>
            </a:r>
            <a:r>
              <a:rPr kumimoji="0" lang="fr-FR" altLang="fr-FR" b="0" i="0" u="none" strike="noStrike" cap="none" normalizeH="0" baseline="0">
                <a:ln>
                  <a:noFill/>
                </a:ln>
                <a:solidFill>
                  <a:srgbClr val="6A8759"/>
                </a:solidFill>
                <a:effectLst/>
                <a:latin typeface="JetBrains Mono"/>
              </a:rPr>
              <a:t>'s'</a:t>
            </a: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a:ln>
                  <a:noFill/>
                </a:ln>
                <a:solidFill>
                  <a:srgbClr val="CC7832"/>
                </a:solidFill>
                <a:effectLst/>
                <a:latin typeface="JetBrains Mono"/>
              </a:rPr>
              <a:t>;</a:t>
            </a:r>
            <a:br>
              <a:rPr kumimoji="0" lang="fr-FR" altLang="fr-FR" b="0" i="0" u="none" strike="noStrike" cap="none" normalizeH="0" baseline="0">
                <a:ln>
                  <a:noFill/>
                </a:ln>
                <a:solidFill>
                  <a:srgbClr val="CC7832"/>
                </a:solidFill>
                <a:effectLst/>
                <a:latin typeface="JetBrains Mono"/>
              </a:rPr>
            </a:br>
            <a:r>
              <a:rPr kumimoji="0" lang="fr-FR" altLang="fr-FR" b="0" i="0" u="none" strike="noStrike" cap="none" normalizeH="0" baseline="0">
                <a:ln>
                  <a:noFill/>
                </a:ln>
                <a:solidFill>
                  <a:srgbClr val="CC7832"/>
                </a:solidFill>
                <a:effectLst/>
                <a:latin typeface="JetBrains Mono"/>
              </a:rPr>
              <a:t>const </a:t>
            </a:r>
            <a:r>
              <a:rPr kumimoji="0" lang="fr-FR" altLang="fr-FR" b="0" i="0" u="none" strike="noStrike" cap="none" normalizeH="0" baseline="0">
                <a:ln>
                  <a:noFill/>
                </a:ln>
                <a:solidFill>
                  <a:srgbClr val="A9B7C6"/>
                </a:solidFill>
                <a:effectLst/>
                <a:latin typeface="JetBrains Mono"/>
              </a:rPr>
              <a:t>[elm1</a:t>
            </a:r>
            <a:r>
              <a:rPr kumimoji="0" lang="fr-FR" altLang="fr-FR" b="0" i="0" u="none" strike="noStrike" cap="none" normalizeH="0" baseline="0">
                <a:ln>
                  <a:noFill/>
                </a:ln>
                <a:solidFill>
                  <a:srgbClr val="CC7832"/>
                </a:solidFill>
                <a:effectLst/>
                <a:latin typeface="JetBrains Mono"/>
              </a:rPr>
              <a:t>, </a:t>
            </a:r>
            <a:r>
              <a:rPr kumimoji="0" lang="fr-FR" altLang="fr-FR" b="0" i="0" u="none" strike="noStrike" cap="none" normalizeH="0" baseline="0">
                <a:ln>
                  <a:noFill/>
                </a:ln>
                <a:solidFill>
                  <a:srgbClr val="A9B7C6"/>
                </a:solidFill>
                <a:effectLst/>
                <a:latin typeface="JetBrains Mono"/>
              </a:rPr>
              <a:t>elm2 ] = tab</a:t>
            </a:r>
            <a:r>
              <a:rPr kumimoji="0" lang="fr-FR" altLang="fr-FR" b="0" i="0" u="none" strike="noStrike" cap="none" normalizeH="0" baseline="0">
                <a:ln>
                  <a:noFill/>
                </a:ln>
                <a:solidFill>
                  <a:srgbClr val="CC7832"/>
                </a:solidFill>
                <a:effectLst/>
                <a:latin typeface="JetBrains Mono"/>
              </a:rPr>
              <a:t>;</a:t>
            </a:r>
            <a:br>
              <a:rPr kumimoji="0" lang="fr-FR" altLang="fr-FR" b="0" i="0" u="none" strike="noStrike" cap="none" normalizeH="0" baseline="0">
                <a:ln>
                  <a:noFill/>
                </a:ln>
                <a:solidFill>
                  <a:srgbClr val="CC7832"/>
                </a:solidFill>
                <a:effectLst/>
                <a:latin typeface="JetBrains Mono"/>
              </a:rPr>
            </a:br>
            <a:br>
              <a:rPr kumimoji="0" lang="fr-FR" altLang="fr-FR" b="0" i="0" u="none" strike="noStrike" cap="none" normalizeH="0" baseline="0">
                <a:ln>
                  <a:noFill/>
                </a:ln>
                <a:solidFill>
                  <a:srgbClr val="CC7832"/>
                </a:solidFill>
                <a:effectLst/>
                <a:latin typeface="JetBrains Mono"/>
              </a:rPr>
            </a:br>
            <a:r>
              <a:rPr kumimoji="0" lang="fr-FR" altLang="fr-FR" b="0" i="0" u="none" strike="noStrike" cap="none" normalizeH="0" baseline="0">
                <a:ln>
                  <a:noFill/>
                </a:ln>
                <a:solidFill>
                  <a:srgbClr val="9876AA"/>
                </a:solidFill>
                <a:effectLst/>
                <a:latin typeface="JetBrains Mono"/>
              </a:rPr>
              <a:t>console</a:t>
            </a: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a:ln>
                  <a:noFill/>
                </a:ln>
                <a:solidFill>
                  <a:srgbClr val="FFC66D"/>
                </a:solidFill>
                <a:effectLst/>
                <a:latin typeface="JetBrains Mono"/>
              </a:rPr>
              <a:t>log</a:t>
            </a: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a:ln>
                  <a:noFill/>
                </a:ln>
                <a:solidFill>
                  <a:srgbClr val="6A8759"/>
                </a:solidFill>
                <a:effectLst/>
                <a:latin typeface="JetBrains Mono"/>
              </a:rPr>
              <a:t>'elm1 : '</a:t>
            </a:r>
            <a:r>
              <a:rPr kumimoji="0" lang="fr-FR" altLang="fr-FR" b="0" i="0" u="none" strike="noStrike" cap="none" normalizeH="0" baseline="0">
                <a:ln>
                  <a:noFill/>
                </a:ln>
                <a:solidFill>
                  <a:srgbClr val="CC7832"/>
                </a:solidFill>
                <a:effectLst/>
                <a:latin typeface="JetBrains Mono"/>
              </a:rPr>
              <a:t>, </a:t>
            </a:r>
            <a:r>
              <a:rPr kumimoji="0" lang="fr-FR" altLang="fr-FR" b="0" i="0" u="none" strike="noStrike" cap="none" normalizeH="0" baseline="0">
                <a:ln>
                  <a:noFill/>
                </a:ln>
                <a:solidFill>
                  <a:srgbClr val="A9B7C6"/>
                </a:solidFill>
                <a:effectLst/>
                <a:latin typeface="JetBrains Mono"/>
              </a:rPr>
              <a:t>elm1) </a:t>
            </a:r>
            <a:r>
              <a:rPr kumimoji="0" lang="fr-FR" altLang="fr-FR" b="0" i="0" u="none" strike="noStrike" cap="none" normalizeH="0" baseline="0">
                <a:ln>
                  <a:noFill/>
                </a:ln>
                <a:solidFill>
                  <a:srgbClr val="808080"/>
                </a:solidFill>
                <a:effectLst/>
                <a:latin typeface="JetBrains Mono"/>
              </a:rPr>
              <a:t>// a === tab[0]</a:t>
            </a:r>
            <a:br>
              <a:rPr kumimoji="0" lang="fr-FR" altLang="fr-FR" b="0" i="0" u="none" strike="noStrike" cap="none" normalizeH="0" baseline="0">
                <a:ln>
                  <a:noFill/>
                </a:ln>
                <a:solidFill>
                  <a:srgbClr val="808080"/>
                </a:solidFill>
                <a:effectLst/>
                <a:latin typeface="JetBrains Mono"/>
              </a:rPr>
            </a:br>
            <a:r>
              <a:rPr kumimoji="0" lang="fr-FR" altLang="fr-FR" b="0" i="0" u="none" strike="noStrike" cap="none" normalizeH="0" baseline="0">
                <a:ln>
                  <a:noFill/>
                </a:ln>
                <a:solidFill>
                  <a:srgbClr val="9876AA"/>
                </a:solidFill>
                <a:effectLst/>
                <a:latin typeface="JetBrains Mono"/>
              </a:rPr>
              <a:t>console</a:t>
            </a: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a:ln>
                  <a:noFill/>
                </a:ln>
                <a:solidFill>
                  <a:srgbClr val="FFC66D"/>
                </a:solidFill>
                <a:effectLst/>
                <a:latin typeface="JetBrains Mono"/>
              </a:rPr>
              <a:t>log</a:t>
            </a: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a:ln>
                  <a:noFill/>
                </a:ln>
                <a:solidFill>
                  <a:srgbClr val="6A8759"/>
                </a:solidFill>
                <a:effectLst/>
                <a:latin typeface="JetBrains Mono"/>
              </a:rPr>
              <a:t>'elm2 : '</a:t>
            </a:r>
            <a:r>
              <a:rPr kumimoji="0" lang="fr-FR" altLang="fr-FR" b="0" i="0" u="none" strike="noStrike" cap="none" normalizeH="0" baseline="0">
                <a:ln>
                  <a:noFill/>
                </a:ln>
                <a:solidFill>
                  <a:srgbClr val="CC7832"/>
                </a:solidFill>
                <a:effectLst/>
                <a:latin typeface="JetBrains Mono"/>
              </a:rPr>
              <a:t>, </a:t>
            </a:r>
            <a:r>
              <a:rPr kumimoji="0" lang="fr-FR" altLang="fr-FR" b="0" i="0" u="none" strike="noStrike" cap="none" normalizeH="0" baseline="0">
                <a:ln>
                  <a:noFill/>
                </a:ln>
                <a:solidFill>
                  <a:srgbClr val="A9B7C6"/>
                </a:solidFill>
                <a:effectLst/>
                <a:latin typeface="JetBrains Mono"/>
              </a:rPr>
              <a:t>elm2) </a:t>
            </a:r>
            <a:r>
              <a:rPr kumimoji="0" lang="fr-FR" altLang="fr-FR" b="0" i="0" u="none" strike="noStrike" cap="none" normalizeH="0" baseline="0">
                <a:ln>
                  <a:noFill/>
                </a:ln>
                <a:solidFill>
                  <a:srgbClr val="808080"/>
                </a:solidFill>
                <a:effectLst/>
                <a:latin typeface="JetBrains Mono"/>
              </a:rPr>
              <a:t>// b === tab[1]</a:t>
            </a:r>
            <a:endParaRPr kumimoji="0" lang="fr-FR" altLang="fr-FR"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28361394-4DD9-4084-A812-0A0D5095B19C}"/>
              </a:ext>
            </a:extLst>
          </p:cNvPr>
          <p:cNvSpPr>
            <a:spLocks noChangeArrowheads="1"/>
          </p:cNvSpPr>
          <p:nvPr/>
        </p:nvSpPr>
        <p:spPr bwMode="auto">
          <a:xfrm>
            <a:off x="7506788" y="3558065"/>
            <a:ext cx="4084320" cy="267765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kumimoji="0" lang="fr-FR" altLang="fr-FR" sz="1400" b="0" i="0" u="none" strike="noStrike" cap="none" normalizeH="0" baseline="0">
                <a:ln>
                  <a:noFill/>
                </a:ln>
                <a:solidFill>
                  <a:srgbClr val="CC7832"/>
                </a:solidFill>
                <a:effectLst/>
                <a:latin typeface="JetBrains Mono"/>
              </a:rPr>
              <a:t>const </a:t>
            </a:r>
            <a:r>
              <a:rPr kumimoji="0" lang="fr-FR" altLang="fr-FR" sz="1400" b="0" i="0" u="none" strike="noStrike" cap="none" normalizeH="0" baseline="0">
                <a:ln>
                  <a:noFill/>
                </a:ln>
                <a:solidFill>
                  <a:srgbClr val="A9B7C6"/>
                </a:solidFill>
                <a:effectLst/>
                <a:latin typeface="JetBrains Mono"/>
              </a:rPr>
              <a:t>date = </a:t>
            </a:r>
            <a:r>
              <a:rPr kumimoji="0" lang="fr-FR" altLang="fr-FR" sz="1400" b="0" i="0" u="none" strike="noStrike" cap="none" normalizeH="0" baseline="0">
                <a:ln>
                  <a:noFill/>
                </a:ln>
                <a:solidFill>
                  <a:srgbClr val="6A8759"/>
                </a:solidFill>
                <a:effectLst/>
                <a:latin typeface="JetBrains Mono"/>
              </a:rPr>
              <a:t>'12/07/1998'</a:t>
            </a:r>
            <a:r>
              <a:rPr kumimoji="0" lang="fr-FR" altLang="fr-FR" sz="1400" b="0" i="0" u="none" strike="noStrike" cap="none" normalizeH="0" baseline="0">
                <a:ln>
                  <a:noFill/>
                </a:ln>
                <a:solidFill>
                  <a:srgbClr val="CC7832"/>
                </a:solidFill>
                <a:effectLst/>
                <a:latin typeface="JetBrains Mono"/>
              </a:rPr>
              <a:t>;</a:t>
            </a:r>
            <a:br>
              <a:rPr kumimoji="0" lang="fr-FR" altLang="fr-FR" sz="1400" b="0" i="0" u="none" strike="noStrike" cap="none" normalizeH="0" baseline="0">
                <a:ln>
                  <a:noFill/>
                </a:ln>
                <a:solidFill>
                  <a:srgbClr val="CC7832"/>
                </a:solidFill>
                <a:effectLst/>
                <a:latin typeface="JetBrains Mono"/>
              </a:rPr>
            </a:br>
            <a:r>
              <a:rPr kumimoji="0" lang="fr-FR" altLang="fr-FR" sz="1400" b="0" i="0" u="none" strike="noStrike" cap="none" normalizeH="0" baseline="0">
                <a:ln>
                  <a:noFill/>
                </a:ln>
                <a:solidFill>
                  <a:srgbClr val="CC7832"/>
                </a:solidFill>
                <a:effectLst/>
                <a:latin typeface="JetBrains Mono"/>
              </a:rPr>
              <a:t>const </a:t>
            </a:r>
            <a:r>
              <a:rPr kumimoji="0" lang="fr-FR" altLang="fr-FR" sz="1400" b="0" i="0" u="none" strike="noStrike" cap="none" normalizeH="0" baseline="0" err="1">
                <a:ln>
                  <a:noFill/>
                </a:ln>
                <a:solidFill>
                  <a:srgbClr val="A9B7C6"/>
                </a:solidFill>
                <a:effectLst/>
                <a:latin typeface="JetBrains Mono"/>
              </a:rPr>
              <a:t>dateComponents</a:t>
            </a:r>
            <a:r>
              <a:rPr kumimoji="0" lang="fr-FR" altLang="fr-FR" sz="1400" b="0" i="0" u="none" strike="noStrike" cap="none" normalizeH="0" baseline="0">
                <a:ln>
                  <a:noFill/>
                </a:ln>
                <a:solidFill>
                  <a:srgbClr val="A9B7C6"/>
                </a:solidFill>
                <a:effectLst/>
                <a:latin typeface="JetBrains Mono"/>
              </a:rPr>
              <a:t> = </a:t>
            </a:r>
            <a:r>
              <a:rPr kumimoji="0" lang="fr-FR" altLang="fr-FR" sz="1400" b="0" i="0" u="none" strike="noStrike" cap="none" normalizeH="0" baseline="0" err="1">
                <a:ln>
                  <a:noFill/>
                </a:ln>
                <a:solidFill>
                  <a:srgbClr val="A9B7C6"/>
                </a:solidFill>
                <a:effectLst/>
                <a:latin typeface="JetBrains Mono"/>
              </a:rPr>
              <a:t>date.</a:t>
            </a:r>
            <a:r>
              <a:rPr kumimoji="0" lang="fr-FR" altLang="fr-FR" sz="1400" b="0" i="0" u="none" strike="noStrike" cap="none" normalizeH="0" baseline="0" err="1">
                <a:ln>
                  <a:noFill/>
                </a:ln>
                <a:solidFill>
                  <a:srgbClr val="FFC66D"/>
                </a:solidFill>
                <a:effectLst/>
                <a:latin typeface="JetBrains Mono"/>
              </a:rPr>
              <a:t>split</a:t>
            </a:r>
            <a:r>
              <a:rPr kumimoji="0" lang="fr-FR" altLang="fr-FR" sz="1400" b="0" i="0" u="none" strike="noStrike" cap="none" normalizeH="0" baseline="0">
                <a:ln>
                  <a:noFill/>
                </a:ln>
                <a:solidFill>
                  <a:srgbClr val="A9B7C6"/>
                </a:solidFill>
                <a:effectLst/>
                <a:latin typeface="JetBrains Mono"/>
              </a:rPr>
              <a:t>(</a:t>
            </a:r>
            <a:r>
              <a:rPr kumimoji="0" lang="fr-FR" altLang="fr-FR" sz="1400" b="0" i="0" u="none" strike="noStrike" cap="none" normalizeH="0" baseline="0">
                <a:ln>
                  <a:noFill/>
                </a:ln>
                <a:solidFill>
                  <a:srgbClr val="6A8759"/>
                </a:solidFill>
                <a:effectLst/>
                <a:latin typeface="JetBrains Mono"/>
              </a:rPr>
              <a:t>'/'</a:t>
            </a:r>
            <a:r>
              <a:rPr kumimoji="0" lang="fr-FR" altLang="fr-FR" sz="1400" b="0" i="0" u="none" strike="noStrike" cap="none" normalizeH="0" baseline="0">
                <a:ln>
                  <a:noFill/>
                </a:ln>
                <a:solidFill>
                  <a:srgbClr val="A9B7C6"/>
                </a:solidFill>
                <a:effectLst/>
                <a:latin typeface="JetBrains Mono"/>
              </a:rPr>
              <a:t>)</a:t>
            </a:r>
            <a:r>
              <a:rPr kumimoji="0" lang="fr-FR" altLang="fr-FR" sz="1400" b="0" i="0" u="none" strike="noStrike" cap="none" normalizeH="0" baseline="0">
                <a:ln>
                  <a:noFill/>
                </a:ln>
                <a:solidFill>
                  <a:srgbClr val="CC7832"/>
                </a:solidFill>
                <a:effectLst/>
                <a:latin typeface="JetBrains Mono"/>
              </a:rPr>
              <a:t>;</a:t>
            </a:r>
            <a:br>
              <a:rPr kumimoji="0" lang="fr-FR" altLang="fr-FR" sz="1400" b="0" i="0" u="none" strike="noStrike" cap="none" normalizeH="0" baseline="0">
                <a:ln>
                  <a:noFill/>
                </a:ln>
                <a:solidFill>
                  <a:srgbClr val="CC7832"/>
                </a:solidFill>
                <a:effectLst/>
                <a:latin typeface="JetBrains Mono"/>
              </a:rPr>
            </a:br>
            <a:br>
              <a:rPr kumimoji="0" lang="fr-FR" altLang="fr-FR" sz="1400" b="0" i="0" u="none" strike="noStrike" cap="none" normalizeH="0" baseline="0">
                <a:ln>
                  <a:noFill/>
                </a:ln>
                <a:solidFill>
                  <a:srgbClr val="CC7832"/>
                </a:solidFill>
                <a:effectLst/>
                <a:latin typeface="JetBrains Mono"/>
              </a:rPr>
            </a:br>
            <a:r>
              <a:rPr kumimoji="0" lang="fr-FR" altLang="fr-FR" sz="1400" b="0" i="0" u="none" strike="noStrike" cap="none" normalizeH="0" baseline="0">
                <a:ln>
                  <a:noFill/>
                </a:ln>
                <a:solidFill>
                  <a:srgbClr val="CC7832"/>
                </a:solidFill>
                <a:effectLst/>
                <a:latin typeface="JetBrains Mono"/>
              </a:rPr>
              <a:t>const </a:t>
            </a:r>
            <a:r>
              <a:rPr kumimoji="0" lang="fr-FR" altLang="fr-FR" sz="1400" b="0" i="0" u="none" strike="noStrike" cap="none" normalizeH="0" baseline="0">
                <a:ln>
                  <a:noFill/>
                </a:ln>
                <a:solidFill>
                  <a:srgbClr val="A9B7C6"/>
                </a:solidFill>
                <a:effectLst/>
                <a:latin typeface="JetBrains Mono"/>
              </a:rPr>
              <a:t>[</a:t>
            </a:r>
            <a:br>
              <a:rPr kumimoji="0" lang="fr-FR" altLang="fr-FR" sz="1400" b="0" i="0" u="none" strike="noStrike" cap="none" normalizeH="0" baseline="0">
                <a:ln>
                  <a:noFill/>
                </a:ln>
                <a:solidFill>
                  <a:srgbClr val="A9B7C6"/>
                </a:solidFill>
                <a:effectLst/>
                <a:latin typeface="JetBrains Mono"/>
              </a:rPr>
            </a:br>
            <a:r>
              <a:rPr kumimoji="0" lang="fr-FR" altLang="fr-FR" sz="1400" b="0" i="0" u="none" strike="noStrike" cap="none" normalizeH="0" baseline="0">
                <a:ln>
                  <a:noFill/>
                </a:ln>
                <a:solidFill>
                  <a:srgbClr val="A9B7C6"/>
                </a:solidFill>
                <a:effectLst/>
                <a:latin typeface="JetBrains Mono"/>
              </a:rPr>
              <a:t>  </a:t>
            </a:r>
            <a:r>
              <a:rPr kumimoji="0" lang="fr-FR" altLang="fr-FR" sz="1400" b="0" i="0" u="none" strike="noStrike" cap="none" normalizeH="0" baseline="0" err="1">
                <a:ln>
                  <a:noFill/>
                </a:ln>
                <a:solidFill>
                  <a:srgbClr val="A9B7C6"/>
                </a:solidFill>
                <a:effectLst/>
                <a:latin typeface="JetBrains Mono"/>
              </a:rPr>
              <a:t>day</a:t>
            </a:r>
            <a:r>
              <a:rPr kumimoji="0" lang="fr-FR" altLang="fr-FR" sz="1400" b="0" i="0" u="none" strike="noStrike" cap="none" normalizeH="0" baseline="0">
                <a:ln>
                  <a:noFill/>
                </a:ln>
                <a:solidFill>
                  <a:srgbClr val="CC7832"/>
                </a:solidFill>
                <a:effectLst/>
                <a:latin typeface="JetBrains Mono"/>
              </a:rPr>
              <a:t>,</a:t>
            </a:r>
            <a:br>
              <a:rPr kumimoji="0" lang="fr-FR" altLang="fr-FR" sz="1400" b="0" i="0" u="none" strike="noStrike" cap="none" normalizeH="0" baseline="0">
                <a:ln>
                  <a:noFill/>
                </a:ln>
                <a:solidFill>
                  <a:srgbClr val="CC7832"/>
                </a:solidFill>
                <a:effectLst/>
                <a:latin typeface="JetBrains Mono"/>
              </a:rPr>
            </a:br>
            <a:r>
              <a:rPr kumimoji="0" lang="fr-FR" altLang="fr-FR" sz="1400" b="0" i="0" u="none" strike="noStrike" cap="none" normalizeH="0" baseline="0">
                <a:ln>
                  <a:noFill/>
                </a:ln>
                <a:solidFill>
                  <a:srgbClr val="CC7832"/>
                </a:solidFill>
                <a:effectLst/>
                <a:latin typeface="JetBrains Mono"/>
              </a:rPr>
              <a:t>  </a:t>
            </a:r>
            <a:r>
              <a:rPr kumimoji="0" lang="fr-FR" altLang="fr-FR" sz="1400" b="0" i="0" u="none" strike="noStrike" cap="none" normalizeH="0" baseline="0" err="1">
                <a:ln>
                  <a:noFill/>
                </a:ln>
                <a:solidFill>
                  <a:srgbClr val="A9B7C6"/>
                </a:solidFill>
                <a:effectLst/>
                <a:latin typeface="JetBrains Mono"/>
              </a:rPr>
              <a:t>month</a:t>
            </a:r>
            <a:r>
              <a:rPr kumimoji="0" lang="fr-FR" altLang="fr-FR" sz="1400" b="0" i="0" u="none" strike="noStrike" cap="none" normalizeH="0" baseline="0">
                <a:ln>
                  <a:noFill/>
                </a:ln>
                <a:solidFill>
                  <a:srgbClr val="CC7832"/>
                </a:solidFill>
                <a:effectLst/>
                <a:latin typeface="JetBrains Mono"/>
              </a:rPr>
              <a:t>,</a:t>
            </a:r>
            <a:br>
              <a:rPr kumimoji="0" lang="fr-FR" altLang="fr-FR" sz="1400" b="0" i="0" u="none" strike="noStrike" cap="none" normalizeH="0" baseline="0">
                <a:ln>
                  <a:noFill/>
                </a:ln>
                <a:solidFill>
                  <a:srgbClr val="CC7832"/>
                </a:solidFill>
                <a:effectLst/>
                <a:latin typeface="JetBrains Mono"/>
              </a:rPr>
            </a:br>
            <a:r>
              <a:rPr kumimoji="0" lang="fr-FR" altLang="fr-FR" sz="1400" b="0" i="0" u="none" strike="noStrike" cap="none" normalizeH="0" baseline="0">
                <a:ln>
                  <a:noFill/>
                </a:ln>
                <a:solidFill>
                  <a:srgbClr val="CC7832"/>
                </a:solidFill>
                <a:effectLst/>
                <a:latin typeface="JetBrains Mono"/>
              </a:rPr>
              <a:t>  </a:t>
            </a:r>
            <a:r>
              <a:rPr kumimoji="0" lang="fr-FR" altLang="fr-FR" sz="1400" b="0" i="0" u="none" strike="noStrike" cap="none" normalizeH="0" baseline="0" err="1">
                <a:ln>
                  <a:noFill/>
                </a:ln>
                <a:solidFill>
                  <a:srgbClr val="A9B7C6"/>
                </a:solidFill>
                <a:effectLst/>
                <a:latin typeface="JetBrains Mono"/>
              </a:rPr>
              <a:t>year</a:t>
            </a:r>
            <a:r>
              <a:rPr kumimoji="0" lang="fr-FR" altLang="fr-FR" sz="1400" b="0" i="0" u="none" strike="noStrike" cap="none" normalizeH="0" baseline="0">
                <a:ln>
                  <a:noFill/>
                </a:ln>
                <a:solidFill>
                  <a:srgbClr val="CC7832"/>
                </a:solidFill>
                <a:effectLst/>
                <a:latin typeface="JetBrains Mono"/>
              </a:rPr>
              <a:t>,</a:t>
            </a:r>
            <a:br>
              <a:rPr kumimoji="0" lang="fr-FR" altLang="fr-FR" sz="1400" b="0" i="0" u="none" strike="noStrike" cap="none" normalizeH="0" baseline="0">
                <a:ln>
                  <a:noFill/>
                </a:ln>
                <a:solidFill>
                  <a:srgbClr val="CC7832"/>
                </a:solidFill>
                <a:effectLst/>
                <a:latin typeface="JetBrains Mono"/>
              </a:rPr>
            </a:br>
            <a:r>
              <a:rPr kumimoji="0" lang="fr-FR" altLang="fr-FR" sz="1400" b="0" i="0" u="none" strike="noStrike" cap="none" normalizeH="0" baseline="0">
                <a:ln>
                  <a:noFill/>
                </a:ln>
                <a:solidFill>
                  <a:srgbClr val="A9B7C6"/>
                </a:solidFill>
                <a:effectLst/>
                <a:latin typeface="JetBrains Mono"/>
              </a:rPr>
              <a:t>] = </a:t>
            </a:r>
            <a:r>
              <a:rPr kumimoji="0" lang="fr-FR" altLang="fr-FR" sz="1400" b="0" i="0" u="none" strike="noStrike" cap="none" normalizeH="0" baseline="0" err="1">
                <a:ln>
                  <a:noFill/>
                </a:ln>
                <a:solidFill>
                  <a:srgbClr val="A9B7C6"/>
                </a:solidFill>
                <a:effectLst/>
                <a:latin typeface="JetBrains Mono"/>
              </a:rPr>
              <a:t>dateComponents</a:t>
            </a:r>
            <a:r>
              <a:rPr kumimoji="0" lang="fr-FR" altLang="fr-FR" sz="1400" b="0" i="0" u="none" strike="noStrike" cap="none" normalizeH="0" baseline="0">
                <a:ln>
                  <a:noFill/>
                </a:ln>
                <a:solidFill>
                  <a:srgbClr val="CC7832"/>
                </a:solidFill>
                <a:effectLst/>
                <a:latin typeface="JetBrains Mono"/>
              </a:rPr>
              <a:t>;</a:t>
            </a:r>
            <a:br>
              <a:rPr kumimoji="0" lang="fr-FR" altLang="fr-FR" sz="1400" b="0" i="0" u="none" strike="noStrike" cap="none" normalizeH="0" baseline="0">
                <a:ln>
                  <a:noFill/>
                </a:ln>
                <a:solidFill>
                  <a:srgbClr val="CC7832"/>
                </a:solidFill>
                <a:effectLst/>
                <a:latin typeface="JetBrains Mono"/>
              </a:rPr>
            </a:br>
            <a:br>
              <a:rPr kumimoji="0" lang="fr-FR" altLang="fr-FR" sz="1400" b="0" i="0" u="none" strike="noStrike" cap="none" normalizeH="0" baseline="0">
                <a:ln>
                  <a:noFill/>
                </a:ln>
                <a:solidFill>
                  <a:srgbClr val="CC7832"/>
                </a:solidFill>
                <a:effectLst/>
                <a:latin typeface="JetBrains Mono"/>
              </a:rPr>
            </a:br>
            <a:r>
              <a:rPr lang="fr-FR" altLang="fr-FR" sz="1400">
                <a:solidFill>
                  <a:srgbClr val="9876AA"/>
                </a:solidFill>
                <a:latin typeface="JetBrains Mono"/>
              </a:rPr>
              <a:t>console</a:t>
            </a:r>
            <a:r>
              <a:rPr lang="fr-FR" altLang="fr-FR" sz="1400">
                <a:solidFill>
                  <a:srgbClr val="A9B7C6"/>
                </a:solidFill>
                <a:latin typeface="JetBrains Mono"/>
              </a:rPr>
              <a:t>.</a:t>
            </a:r>
            <a:r>
              <a:rPr lang="fr-FR" altLang="fr-FR" sz="1400">
                <a:solidFill>
                  <a:srgbClr val="FFC66D"/>
                </a:solidFill>
                <a:latin typeface="JetBrains Mono"/>
              </a:rPr>
              <a:t>log</a:t>
            </a:r>
            <a:r>
              <a:rPr lang="fr-FR" altLang="fr-FR" sz="1400">
                <a:solidFill>
                  <a:srgbClr val="A9B7C6"/>
                </a:solidFill>
                <a:latin typeface="JetBrains Mono"/>
              </a:rPr>
              <a:t>(</a:t>
            </a:r>
            <a:r>
              <a:rPr lang="fr-FR" altLang="fr-FR" sz="1400">
                <a:solidFill>
                  <a:srgbClr val="6A8759"/>
                </a:solidFill>
                <a:latin typeface="JetBrains Mono"/>
              </a:rPr>
              <a:t>'</a:t>
            </a:r>
            <a:r>
              <a:rPr lang="fr-FR" altLang="fr-FR" sz="1400" err="1">
                <a:solidFill>
                  <a:srgbClr val="6A8759"/>
                </a:solidFill>
                <a:latin typeface="JetBrains Mono"/>
              </a:rPr>
              <a:t>day</a:t>
            </a:r>
            <a:r>
              <a:rPr lang="fr-FR" altLang="fr-FR" sz="1400">
                <a:solidFill>
                  <a:srgbClr val="6A8759"/>
                </a:solidFill>
                <a:latin typeface="JetBrains Mono"/>
              </a:rPr>
              <a:t> : '</a:t>
            </a:r>
            <a:r>
              <a:rPr lang="fr-FR" altLang="fr-FR" sz="1400">
                <a:solidFill>
                  <a:srgbClr val="CC7832"/>
                </a:solidFill>
                <a:latin typeface="JetBrains Mono"/>
              </a:rPr>
              <a:t>, </a:t>
            </a:r>
            <a:r>
              <a:rPr lang="fr-FR" altLang="fr-FR" sz="1400" err="1">
                <a:solidFill>
                  <a:srgbClr val="A9B7C6"/>
                </a:solidFill>
                <a:latin typeface="JetBrains Mono"/>
              </a:rPr>
              <a:t>day</a:t>
            </a:r>
            <a:r>
              <a:rPr lang="fr-FR" altLang="fr-FR" sz="1400">
                <a:solidFill>
                  <a:srgbClr val="A9B7C6"/>
                </a:solidFill>
                <a:latin typeface="JetBrains Mono"/>
              </a:rPr>
              <a:t>)</a:t>
            </a:r>
            <a:r>
              <a:rPr lang="fr-FR" altLang="fr-FR" sz="1400">
                <a:solidFill>
                  <a:srgbClr val="CC7832"/>
                </a:solidFill>
                <a:latin typeface="JetBrains Mono"/>
              </a:rPr>
              <a:t>; </a:t>
            </a:r>
            <a:r>
              <a:rPr lang="fr-FR" altLang="fr-FR" sz="1400">
                <a:solidFill>
                  <a:srgbClr val="808080"/>
                </a:solidFill>
                <a:latin typeface="JetBrains Mono"/>
              </a:rPr>
              <a:t>//</a:t>
            </a:r>
            <a:r>
              <a:rPr lang="fr-FR" altLang="fr-FR" sz="1400">
                <a:solidFill>
                  <a:srgbClr val="CC7832"/>
                </a:solidFill>
                <a:latin typeface="JetBrains Mono"/>
              </a:rPr>
              <a:t> </a:t>
            </a:r>
            <a:r>
              <a:rPr lang="fr-FR" altLang="fr-FR" sz="1400">
                <a:solidFill>
                  <a:srgbClr val="808080"/>
                </a:solidFill>
                <a:latin typeface="JetBrains Mono"/>
              </a:rPr>
              <a:t>12</a:t>
            </a:r>
            <a:br>
              <a:rPr lang="fr-FR" altLang="fr-FR" sz="1400">
                <a:solidFill>
                  <a:srgbClr val="CC7832"/>
                </a:solidFill>
                <a:latin typeface="JetBrains Mono"/>
              </a:rPr>
            </a:br>
            <a:r>
              <a:rPr lang="fr-FR" altLang="fr-FR" sz="1400">
                <a:solidFill>
                  <a:srgbClr val="9876AA"/>
                </a:solidFill>
                <a:latin typeface="JetBrains Mono"/>
              </a:rPr>
              <a:t>console</a:t>
            </a:r>
            <a:r>
              <a:rPr lang="fr-FR" altLang="fr-FR" sz="1400">
                <a:solidFill>
                  <a:srgbClr val="A9B7C6"/>
                </a:solidFill>
                <a:latin typeface="JetBrains Mono"/>
              </a:rPr>
              <a:t>.</a:t>
            </a:r>
            <a:r>
              <a:rPr lang="fr-FR" altLang="fr-FR" sz="1400">
                <a:solidFill>
                  <a:srgbClr val="FFC66D"/>
                </a:solidFill>
                <a:latin typeface="JetBrains Mono"/>
              </a:rPr>
              <a:t>log</a:t>
            </a:r>
            <a:r>
              <a:rPr lang="fr-FR" altLang="fr-FR" sz="1400">
                <a:solidFill>
                  <a:srgbClr val="A9B7C6"/>
                </a:solidFill>
                <a:latin typeface="JetBrains Mono"/>
              </a:rPr>
              <a:t>(</a:t>
            </a:r>
            <a:r>
              <a:rPr lang="fr-FR" altLang="fr-FR" sz="1400">
                <a:solidFill>
                  <a:srgbClr val="6A8759"/>
                </a:solidFill>
                <a:latin typeface="JetBrains Mono"/>
              </a:rPr>
              <a:t>'</a:t>
            </a:r>
            <a:r>
              <a:rPr lang="fr-FR" altLang="fr-FR" sz="1400" err="1">
                <a:solidFill>
                  <a:srgbClr val="6A8759"/>
                </a:solidFill>
                <a:latin typeface="JetBrains Mono"/>
              </a:rPr>
              <a:t>month</a:t>
            </a:r>
            <a:r>
              <a:rPr lang="fr-FR" altLang="fr-FR" sz="1400">
                <a:solidFill>
                  <a:srgbClr val="6A8759"/>
                </a:solidFill>
                <a:latin typeface="JetBrains Mono"/>
              </a:rPr>
              <a:t> : '</a:t>
            </a:r>
            <a:r>
              <a:rPr lang="fr-FR" altLang="fr-FR" sz="1400">
                <a:solidFill>
                  <a:srgbClr val="CC7832"/>
                </a:solidFill>
                <a:latin typeface="JetBrains Mono"/>
              </a:rPr>
              <a:t>, </a:t>
            </a:r>
            <a:r>
              <a:rPr lang="fr-FR" altLang="fr-FR" sz="1400" err="1">
                <a:solidFill>
                  <a:srgbClr val="A9B7C6"/>
                </a:solidFill>
                <a:latin typeface="JetBrains Mono"/>
              </a:rPr>
              <a:t>month</a:t>
            </a:r>
            <a:r>
              <a:rPr lang="fr-FR" altLang="fr-FR" sz="1400">
                <a:solidFill>
                  <a:srgbClr val="A9B7C6"/>
                </a:solidFill>
                <a:latin typeface="JetBrains Mono"/>
              </a:rPr>
              <a:t>)</a:t>
            </a:r>
            <a:r>
              <a:rPr lang="fr-FR" altLang="fr-FR" sz="1400">
                <a:solidFill>
                  <a:srgbClr val="CC7832"/>
                </a:solidFill>
                <a:latin typeface="JetBrains Mono"/>
              </a:rPr>
              <a:t>; </a:t>
            </a:r>
            <a:r>
              <a:rPr lang="fr-FR" altLang="fr-FR" sz="1400">
                <a:solidFill>
                  <a:srgbClr val="808080"/>
                </a:solidFill>
                <a:latin typeface="JetBrains Mono"/>
              </a:rPr>
              <a:t>// 07</a:t>
            </a:r>
            <a:br>
              <a:rPr lang="fr-FR" altLang="fr-FR" sz="1400">
                <a:solidFill>
                  <a:srgbClr val="CC7832"/>
                </a:solidFill>
                <a:latin typeface="JetBrains Mono"/>
              </a:rPr>
            </a:br>
            <a:r>
              <a:rPr lang="fr-FR" altLang="fr-FR" sz="1400">
                <a:solidFill>
                  <a:srgbClr val="9876AA"/>
                </a:solidFill>
                <a:latin typeface="JetBrains Mono"/>
              </a:rPr>
              <a:t>console</a:t>
            </a:r>
            <a:r>
              <a:rPr lang="fr-FR" altLang="fr-FR" sz="1400">
                <a:solidFill>
                  <a:srgbClr val="A9B7C6"/>
                </a:solidFill>
                <a:latin typeface="JetBrains Mono"/>
              </a:rPr>
              <a:t>.</a:t>
            </a:r>
            <a:r>
              <a:rPr lang="fr-FR" altLang="fr-FR" sz="1400">
                <a:solidFill>
                  <a:srgbClr val="FFC66D"/>
                </a:solidFill>
                <a:latin typeface="JetBrains Mono"/>
              </a:rPr>
              <a:t>log</a:t>
            </a:r>
            <a:r>
              <a:rPr lang="fr-FR" altLang="fr-FR" sz="1400">
                <a:solidFill>
                  <a:srgbClr val="A9B7C6"/>
                </a:solidFill>
                <a:latin typeface="JetBrains Mono"/>
              </a:rPr>
              <a:t>(</a:t>
            </a:r>
            <a:r>
              <a:rPr lang="fr-FR" altLang="fr-FR" sz="1400">
                <a:solidFill>
                  <a:srgbClr val="6A8759"/>
                </a:solidFill>
                <a:latin typeface="JetBrains Mono"/>
              </a:rPr>
              <a:t>'</a:t>
            </a:r>
            <a:r>
              <a:rPr lang="fr-FR" altLang="fr-FR" sz="1400" err="1">
                <a:solidFill>
                  <a:srgbClr val="6A8759"/>
                </a:solidFill>
                <a:latin typeface="JetBrains Mono"/>
              </a:rPr>
              <a:t>year</a:t>
            </a:r>
            <a:r>
              <a:rPr lang="fr-FR" altLang="fr-FR" sz="1400">
                <a:solidFill>
                  <a:srgbClr val="6A8759"/>
                </a:solidFill>
                <a:latin typeface="JetBrains Mono"/>
              </a:rPr>
              <a:t> : '</a:t>
            </a:r>
            <a:r>
              <a:rPr lang="fr-FR" altLang="fr-FR" sz="1400">
                <a:solidFill>
                  <a:srgbClr val="CC7832"/>
                </a:solidFill>
                <a:latin typeface="JetBrains Mono"/>
              </a:rPr>
              <a:t>, </a:t>
            </a:r>
            <a:r>
              <a:rPr lang="fr-FR" altLang="fr-FR" sz="1400" err="1">
                <a:solidFill>
                  <a:srgbClr val="A9B7C6"/>
                </a:solidFill>
                <a:latin typeface="JetBrains Mono"/>
              </a:rPr>
              <a:t>year</a:t>
            </a:r>
            <a:r>
              <a:rPr lang="fr-FR" altLang="fr-FR" sz="1400">
                <a:solidFill>
                  <a:srgbClr val="A9B7C6"/>
                </a:solidFill>
                <a:latin typeface="JetBrains Mono"/>
              </a:rPr>
              <a:t>)</a:t>
            </a:r>
            <a:r>
              <a:rPr lang="fr-FR" altLang="fr-FR" sz="1400">
                <a:solidFill>
                  <a:srgbClr val="CC7832"/>
                </a:solidFill>
                <a:latin typeface="JetBrains Mono"/>
              </a:rPr>
              <a:t>; </a:t>
            </a:r>
            <a:r>
              <a:rPr lang="fr-FR" altLang="fr-FR" sz="1400">
                <a:solidFill>
                  <a:srgbClr val="808080"/>
                </a:solidFill>
                <a:latin typeface="JetBrains Mono"/>
              </a:rPr>
              <a:t>// 1998</a:t>
            </a:r>
            <a:endParaRPr kumimoji="0" lang="fr-FR" altLang="fr-FR" sz="1400" b="0" i="0" u="none" strike="noStrike" cap="none" normalizeH="0" baseline="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4686F1F1-614E-4AB1-BA6D-D7E46B418D6A}"/>
              </a:ext>
            </a:extLst>
          </p:cNvPr>
          <p:cNvSpPr>
            <a:spLocks noChangeArrowheads="1"/>
          </p:cNvSpPr>
          <p:nvPr/>
        </p:nvSpPr>
        <p:spPr bwMode="auto">
          <a:xfrm>
            <a:off x="1166948" y="3870663"/>
            <a:ext cx="4667794" cy="230832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kumimoji="0" lang="fr-FR" altLang="fr-FR" sz="1400" b="0" i="0" u="none" strike="noStrike" cap="none" normalizeH="0" baseline="0">
                <a:ln>
                  <a:noFill/>
                </a:ln>
                <a:solidFill>
                  <a:srgbClr val="CC7832"/>
                </a:solidFill>
                <a:effectLst/>
                <a:latin typeface="JetBrains Mono"/>
              </a:rPr>
              <a:t>const </a:t>
            </a:r>
            <a:r>
              <a:rPr kumimoji="0" lang="fr-FR" altLang="fr-FR" sz="1400" b="0" i="0" u="none" strike="noStrike" cap="none" normalizeH="0" baseline="0">
                <a:ln>
                  <a:noFill/>
                </a:ln>
                <a:solidFill>
                  <a:srgbClr val="A9B7C6"/>
                </a:solidFill>
                <a:effectLst/>
                <a:latin typeface="JetBrains Mono"/>
              </a:rPr>
              <a:t>date = </a:t>
            </a:r>
            <a:r>
              <a:rPr kumimoji="0" lang="fr-FR" altLang="fr-FR" sz="1400" b="0" i="0" u="none" strike="noStrike" cap="none" normalizeH="0" baseline="0">
                <a:ln>
                  <a:noFill/>
                </a:ln>
                <a:solidFill>
                  <a:srgbClr val="6A8759"/>
                </a:solidFill>
                <a:effectLst/>
                <a:latin typeface="JetBrains Mono"/>
              </a:rPr>
              <a:t>'12/07/1998'</a:t>
            </a:r>
            <a:r>
              <a:rPr kumimoji="0" lang="fr-FR" altLang="fr-FR" sz="1400" b="0" i="0" u="none" strike="noStrike" cap="none" normalizeH="0" baseline="0">
                <a:ln>
                  <a:noFill/>
                </a:ln>
                <a:solidFill>
                  <a:srgbClr val="CC7832"/>
                </a:solidFill>
                <a:effectLst/>
                <a:latin typeface="JetBrains Mono"/>
              </a:rPr>
              <a:t>;</a:t>
            </a:r>
            <a:br>
              <a:rPr kumimoji="0" lang="fr-FR" altLang="fr-FR" sz="1400" b="0" i="0" u="none" strike="noStrike" cap="none" normalizeH="0" baseline="0">
                <a:ln>
                  <a:noFill/>
                </a:ln>
                <a:solidFill>
                  <a:srgbClr val="CC7832"/>
                </a:solidFill>
                <a:effectLst/>
                <a:latin typeface="JetBrains Mono"/>
              </a:rPr>
            </a:br>
            <a:r>
              <a:rPr kumimoji="0" lang="fr-FR" altLang="fr-FR" sz="1400" b="0" i="0" u="none" strike="noStrike" cap="none" normalizeH="0" baseline="0">
                <a:ln>
                  <a:noFill/>
                </a:ln>
                <a:solidFill>
                  <a:srgbClr val="CC7832"/>
                </a:solidFill>
                <a:effectLst/>
                <a:latin typeface="JetBrains Mono"/>
              </a:rPr>
              <a:t>const </a:t>
            </a:r>
            <a:r>
              <a:rPr kumimoji="0" lang="fr-FR" altLang="fr-FR" sz="1400" b="0" i="0" u="none" strike="noStrike" cap="none" normalizeH="0" baseline="0" err="1">
                <a:ln>
                  <a:noFill/>
                </a:ln>
                <a:solidFill>
                  <a:srgbClr val="A9B7C6"/>
                </a:solidFill>
                <a:effectLst/>
                <a:latin typeface="JetBrains Mono"/>
              </a:rPr>
              <a:t>dateComponents</a:t>
            </a:r>
            <a:r>
              <a:rPr kumimoji="0" lang="fr-FR" altLang="fr-FR" sz="1400" b="0" i="0" u="none" strike="noStrike" cap="none" normalizeH="0" baseline="0">
                <a:ln>
                  <a:noFill/>
                </a:ln>
                <a:solidFill>
                  <a:srgbClr val="A9B7C6"/>
                </a:solidFill>
                <a:effectLst/>
                <a:latin typeface="JetBrains Mono"/>
              </a:rPr>
              <a:t> = </a:t>
            </a:r>
            <a:r>
              <a:rPr kumimoji="0" lang="fr-FR" altLang="fr-FR" sz="1400" b="0" i="0" u="none" strike="noStrike" cap="none" normalizeH="0" baseline="0" err="1">
                <a:ln>
                  <a:noFill/>
                </a:ln>
                <a:solidFill>
                  <a:srgbClr val="A9B7C6"/>
                </a:solidFill>
                <a:effectLst/>
                <a:latin typeface="JetBrains Mono"/>
              </a:rPr>
              <a:t>date.</a:t>
            </a:r>
            <a:r>
              <a:rPr kumimoji="0" lang="fr-FR" altLang="fr-FR" sz="1400" b="0" i="0" u="none" strike="noStrike" cap="none" normalizeH="0" baseline="0" err="1">
                <a:ln>
                  <a:noFill/>
                </a:ln>
                <a:solidFill>
                  <a:srgbClr val="FFC66D"/>
                </a:solidFill>
                <a:effectLst/>
                <a:latin typeface="JetBrains Mono"/>
              </a:rPr>
              <a:t>split</a:t>
            </a:r>
            <a:r>
              <a:rPr kumimoji="0" lang="fr-FR" altLang="fr-FR" sz="1400" b="0" i="0" u="none" strike="noStrike" cap="none" normalizeH="0" baseline="0">
                <a:ln>
                  <a:noFill/>
                </a:ln>
                <a:solidFill>
                  <a:srgbClr val="A9B7C6"/>
                </a:solidFill>
                <a:effectLst/>
                <a:latin typeface="JetBrains Mono"/>
              </a:rPr>
              <a:t>(</a:t>
            </a:r>
            <a:r>
              <a:rPr kumimoji="0" lang="fr-FR" altLang="fr-FR" sz="1400" b="0" i="0" u="none" strike="noStrike" cap="none" normalizeH="0" baseline="0">
                <a:ln>
                  <a:noFill/>
                </a:ln>
                <a:solidFill>
                  <a:srgbClr val="6A8759"/>
                </a:solidFill>
                <a:effectLst/>
                <a:latin typeface="JetBrains Mono"/>
              </a:rPr>
              <a:t>'/'</a:t>
            </a:r>
            <a:r>
              <a:rPr kumimoji="0" lang="fr-FR" altLang="fr-FR" sz="1400" b="0" i="0" u="none" strike="noStrike" cap="none" normalizeH="0" baseline="0">
                <a:ln>
                  <a:noFill/>
                </a:ln>
                <a:solidFill>
                  <a:srgbClr val="A9B7C6"/>
                </a:solidFill>
                <a:effectLst/>
                <a:latin typeface="JetBrains Mono"/>
              </a:rPr>
              <a:t>)</a:t>
            </a:r>
            <a:r>
              <a:rPr kumimoji="0" lang="fr-FR" altLang="fr-FR" sz="1400" b="0" i="0" u="none" strike="noStrike" cap="none" normalizeH="0" baseline="0">
                <a:ln>
                  <a:noFill/>
                </a:ln>
                <a:solidFill>
                  <a:srgbClr val="CC7832"/>
                </a:solidFill>
                <a:effectLst/>
                <a:latin typeface="JetBrains Mono"/>
              </a:rPr>
              <a:t>;</a:t>
            </a:r>
            <a:br>
              <a:rPr kumimoji="0" lang="fr-FR" altLang="fr-FR" sz="1400" b="0" i="0" u="none" strike="noStrike" cap="none" normalizeH="0" baseline="0">
                <a:ln>
                  <a:noFill/>
                </a:ln>
                <a:solidFill>
                  <a:srgbClr val="CC7832"/>
                </a:solidFill>
                <a:effectLst/>
                <a:latin typeface="JetBrains Mono"/>
              </a:rPr>
            </a:br>
            <a:br>
              <a:rPr kumimoji="0" lang="fr-FR" altLang="fr-FR" sz="1400" b="0" i="0" u="none" strike="noStrike" cap="none" normalizeH="0" baseline="0">
                <a:ln>
                  <a:noFill/>
                </a:ln>
                <a:solidFill>
                  <a:srgbClr val="CC7832"/>
                </a:solidFill>
                <a:effectLst/>
                <a:latin typeface="JetBrains Mono"/>
              </a:rPr>
            </a:br>
            <a:r>
              <a:rPr kumimoji="0" lang="fr-FR" altLang="fr-FR" sz="1400" b="0" i="0" u="none" strike="noStrike" cap="none" normalizeH="0" baseline="0">
                <a:ln>
                  <a:noFill/>
                </a:ln>
                <a:solidFill>
                  <a:srgbClr val="CC7832"/>
                </a:solidFill>
                <a:effectLst/>
                <a:latin typeface="JetBrains Mono"/>
              </a:rPr>
              <a:t>const </a:t>
            </a:r>
            <a:r>
              <a:rPr kumimoji="0" lang="fr-FR" altLang="fr-FR" sz="1400" b="0" i="0" u="none" strike="noStrike" cap="none" normalizeH="0" baseline="0" err="1">
                <a:ln>
                  <a:noFill/>
                </a:ln>
                <a:solidFill>
                  <a:srgbClr val="A9B7C6"/>
                </a:solidFill>
                <a:effectLst/>
                <a:latin typeface="JetBrains Mono"/>
              </a:rPr>
              <a:t>day</a:t>
            </a:r>
            <a:r>
              <a:rPr kumimoji="0" lang="fr-FR" altLang="fr-FR" sz="1400" b="0" i="0" u="none" strike="noStrike" cap="none" normalizeH="0" baseline="0">
                <a:ln>
                  <a:noFill/>
                </a:ln>
                <a:solidFill>
                  <a:srgbClr val="A9B7C6"/>
                </a:solidFill>
                <a:effectLst/>
                <a:latin typeface="JetBrains Mono"/>
              </a:rPr>
              <a:t> = </a:t>
            </a:r>
            <a:r>
              <a:rPr kumimoji="0" lang="fr-FR" altLang="fr-FR" sz="1400" b="0" i="0" u="none" strike="noStrike" cap="none" normalizeH="0" baseline="0" err="1">
                <a:ln>
                  <a:noFill/>
                </a:ln>
                <a:solidFill>
                  <a:srgbClr val="A9B7C6"/>
                </a:solidFill>
                <a:effectLst/>
                <a:latin typeface="JetBrains Mono"/>
              </a:rPr>
              <a:t>dateComponents</a:t>
            </a:r>
            <a:r>
              <a:rPr kumimoji="0" lang="fr-FR" altLang="fr-FR" sz="1400" b="0" i="0" u="none" strike="noStrike" cap="none" normalizeH="0" baseline="0">
                <a:ln>
                  <a:noFill/>
                </a:ln>
                <a:solidFill>
                  <a:srgbClr val="A9B7C6"/>
                </a:solidFill>
                <a:effectLst/>
                <a:latin typeface="JetBrains Mono"/>
              </a:rPr>
              <a:t>[</a:t>
            </a:r>
            <a:r>
              <a:rPr kumimoji="0" lang="fr-FR" altLang="fr-FR" sz="1400" b="0" i="0" u="none" strike="noStrike" cap="none" normalizeH="0" baseline="0">
                <a:ln>
                  <a:noFill/>
                </a:ln>
                <a:solidFill>
                  <a:srgbClr val="6897BB"/>
                </a:solidFill>
                <a:effectLst/>
                <a:latin typeface="JetBrains Mono"/>
              </a:rPr>
              <a:t>0</a:t>
            </a:r>
            <a:r>
              <a:rPr kumimoji="0" lang="fr-FR" altLang="fr-FR" sz="1400" b="0" i="0" u="none" strike="noStrike" cap="none" normalizeH="0" baseline="0">
                <a:ln>
                  <a:noFill/>
                </a:ln>
                <a:solidFill>
                  <a:srgbClr val="A9B7C6"/>
                </a:solidFill>
                <a:effectLst/>
                <a:latin typeface="JetBrains Mono"/>
              </a:rPr>
              <a:t>]</a:t>
            </a:r>
            <a:r>
              <a:rPr kumimoji="0" lang="fr-FR" altLang="fr-FR" sz="1400" b="0" i="0" u="none" strike="noStrike" cap="none" normalizeH="0" baseline="0">
                <a:ln>
                  <a:noFill/>
                </a:ln>
                <a:solidFill>
                  <a:srgbClr val="CC7832"/>
                </a:solidFill>
                <a:effectLst/>
                <a:latin typeface="JetBrains Mono"/>
              </a:rPr>
              <a:t>;</a:t>
            </a:r>
            <a:br>
              <a:rPr kumimoji="0" lang="fr-FR" altLang="fr-FR" sz="1400" b="0" i="0" u="none" strike="noStrike" cap="none" normalizeH="0" baseline="0">
                <a:ln>
                  <a:noFill/>
                </a:ln>
                <a:solidFill>
                  <a:srgbClr val="CC7832"/>
                </a:solidFill>
                <a:effectLst/>
                <a:latin typeface="JetBrains Mono"/>
              </a:rPr>
            </a:br>
            <a:r>
              <a:rPr kumimoji="0" lang="fr-FR" altLang="fr-FR" sz="1400" b="0" i="0" u="none" strike="noStrike" cap="none" normalizeH="0" baseline="0">
                <a:ln>
                  <a:noFill/>
                </a:ln>
                <a:solidFill>
                  <a:srgbClr val="CC7832"/>
                </a:solidFill>
                <a:effectLst/>
                <a:latin typeface="JetBrains Mono"/>
              </a:rPr>
              <a:t>const </a:t>
            </a:r>
            <a:r>
              <a:rPr kumimoji="0" lang="fr-FR" altLang="fr-FR" sz="1400" b="0" i="0" u="none" strike="noStrike" cap="none" normalizeH="0" baseline="0" err="1">
                <a:ln>
                  <a:noFill/>
                </a:ln>
                <a:solidFill>
                  <a:srgbClr val="A9B7C6"/>
                </a:solidFill>
                <a:effectLst/>
                <a:latin typeface="JetBrains Mono"/>
              </a:rPr>
              <a:t>month</a:t>
            </a:r>
            <a:r>
              <a:rPr kumimoji="0" lang="fr-FR" altLang="fr-FR" sz="1400" b="0" i="0" u="none" strike="noStrike" cap="none" normalizeH="0" baseline="0">
                <a:ln>
                  <a:noFill/>
                </a:ln>
                <a:solidFill>
                  <a:srgbClr val="A9B7C6"/>
                </a:solidFill>
                <a:effectLst/>
                <a:latin typeface="JetBrains Mono"/>
              </a:rPr>
              <a:t> = </a:t>
            </a:r>
            <a:r>
              <a:rPr kumimoji="0" lang="fr-FR" altLang="fr-FR" sz="1400" b="0" i="0" u="none" strike="noStrike" cap="none" normalizeH="0" baseline="0" err="1">
                <a:ln>
                  <a:noFill/>
                </a:ln>
                <a:solidFill>
                  <a:srgbClr val="A9B7C6"/>
                </a:solidFill>
                <a:effectLst/>
                <a:latin typeface="JetBrains Mono"/>
              </a:rPr>
              <a:t>dateComponents</a:t>
            </a:r>
            <a:r>
              <a:rPr kumimoji="0" lang="fr-FR" altLang="fr-FR" sz="1400" b="0" i="0" u="none" strike="noStrike" cap="none" normalizeH="0" baseline="0">
                <a:ln>
                  <a:noFill/>
                </a:ln>
                <a:solidFill>
                  <a:srgbClr val="A9B7C6"/>
                </a:solidFill>
                <a:effectLst/>
                <a:latin typeface="JetBrains Mono"/>
              </a:rPr>
              <a:t>[</a:t>
            </a:r>
            <a:r>
              <a:rPr kumimoji="0" lang="fr-FR" altLang="fr-FR" sz="1400" b="0" i="0" u="none" strike="noStrike" cap="none" normalizeH="0" baseline="0">
                <a:ln>
                  <a:noFill/>
                </a:ln>
                <a:solidFill>
                  <a:srgbClr val="6897BB"/>
                </a:solidFill>
                <a:effectLst/>
                <a:latin typeface="JetBrains Mono"/>
              </a:rPr>
              <a:t>1</a:t>
            </a:r>
            <a:r>
              <a:rPr kumimoji="0" lang="fr-FR" altLang="fr-FR" sz="1400" b="0" i="0" u="none" strike="noStrike" cap="none" normalizeH="0" baseline="0">
                <a:ln>
                  <a:noFill/>
                </a:ln>
                <a:solidFill>
                  <a:srgbClr val="A9B7C6"/>
                </a:solidFill>
                <a:effectLst/>
                <a:latin typeface="JetBrains Mono"/>
              </a:rPr>
              <a:t>]</a:t>
            </a:r>
            <a:r>
              <a:rPr kumimoji="0" lang="fr-FR" altLang="fr-FR" sz="1400" b="0" i="0" u="none" strike="noStrike" cap="none" normalizeH="0" baseline="0">
                <a:ln>
                  <a:noFill/>
                </a:ln>
                <a:solidFill>
                  <a:srgbClr val="CC7832"/>
                </a:solidFill>
                <a:effectLst/>
                <a:latin typeface="JetBrains Mono"/>
              </a:rPr>
              <a:t>;</a:t>
            </a:r>
            <a:br>
              <a:rPr kumimoji="0" lang="fr-FR" altLang="fr-FR" sz="1400" b="0" i="0" u="none" strike="noStrike" cap="none" normalizeH="0" baseline="0">
                <a:ln>
                  <a:noFill/>
                </a:ln>
                <a:solidFill>
                  <a:srgbClr val="CC7832"/>
                </a:solidFill>
                <a:effectLst/>
                <a:latin typeface="JetBrains Mono"/>
              </a:rPr>
            </a:br>
            <a:r>
              <a:rPr kumimoji="0" lang="fr-FR" altLang="fr-FR" sz="1400" b="0" i="0" u="none" strike="noStrike" cap="none" normalizeH="0" baseline="0">
                <a:ln>
                  <a:noFill/>
                </a:ln>
                <a:solidFill>
                  <a:srgbClr val="CC7832"/>
                </a:solidFill>
                <a:effectLst/>
                <a:latin typeface="JetBrains Mono"/>
              </a:rPr>
              <a:t>const </a:t>
            </a:r>
            <a:r>
              <a:rPr kumimoji="0" lang="fr-FR" altLang="fr-FR" sz="1400" b="0" i="0" u="none" strike="noStrike" cap="none" normalizeH="0" baseline="0" err="1">
                <a:ln>
                  <a:noFill/>
                </a:ln>
                <a:solidFill>
                  <a:srgbClr val="A9B7C6"/>
                </a:solidFill>
                <a:effectLst/>
                <a:latin typeface="JetBrains Mono"/>
              </a:rPr>
              <a:t>year</a:t>
            </a:r>
            <a:r>
              <a:rPr kumimoji="0" lang="fr-FR" altLang="fr-FR" sz="1400" b="0" i="0" u="none" strike="noStrike" cap="none" normalizeH="0" baseline="0">
                <a:ln>
                  <a:noFill/>
                </a:ln>
                <a:solidFill>
                  <a:srgbClr val="A9B7C6"/>
                </a:solidFill>
                <a:effectLst/>
                <a:latin typeface="JetBrains Mono"/>
              </a:rPr>
              <a:t> = </a:t>
            </a:r>
            <a:r>
              <a:rPr kumimoji="0" lang="fr-FR" altLang="fr-FR" sz="1400" b="0" i="0" u="none" strike="noStrike" cap="none" normalizeH="0" baseline="0" err="1">
                <a:ln>
                  <a:noFill/>
                </a:ln>
                <a:solidFill>
                  <a:srgbClr val="A9B7C6"/>
                </a:solidFill>
                <a:effectLst/>
                <a:latin typeface="JetBrains Mono"/>
              </a:rPr>
              <a:t>dateComponents</a:t>
            </a:r>
            <a:r>
              <a:rPr kumimoji="0" lang="fr-FR" altLang="fr-FR" sz="1400" b="0" i="0" u="none" strike="noStrike" cap="none" normalizeH="0" baseline="0">
                <a:ln>
                  <a:noFill/>
                </a:ln>
                <a:solidFill>
                  <a:srgbClr val="A9B7C6"/>
                </a:solidFill>
                <a:effectLst/>
                <a:latin typeface="JetBrains Mono"/>
              </a:rPr>
              <a:t>[</a:t>
            </a:r>
            <a:r>
              <a:rPr kumimoji="0" lang="fr-FR" altLang="fr-FR" sz="1400" b="0" i="0" u="none" strike="noStrike" cap="none" normalizeH="0" baseline="0">
                <a:ln>
                  <a:noFill/>
                </a:ln>
                <a:solidFill>
                  <a:srgbClr val="6897BB"/>
                </a:solidFill>
                <a:effectLst/>
                <a:latin typeface="JetBrains Mono"/>
              </a:rPr>
              <a:t>2</a:t>
            </a:r>
            <a:r>
              <a:rPr kumimoji="0" lang="fr-FR" altLang="fr-FR" sz="1400" b="0" i="0" u="none" strike="noStrike" cap="none" normalizeH="0" baseline="0">
                <a:ln>
                  <a:noFill/>
                </a:ln>
                <a:solidFill>
                  <a:srgbClr val="A9B7C6"/>
                </a:solidFill>
                <a:effectLst/>
                <a:latin typeface="JetBrains Mono"/>
              </a:rPr>
              <a:t>]</a:t>
            </a:r>
            <a:r>
              <a:rPr kumimoji="0" lang="fr-FR" altLang="fr-FR" sz="1400" b="0" i="0" u="none" strike="noStrike" cap="none" normalizeH="0" baseline="0">
                <a:ln>
                  <a:noFill/>
                </a:ln>
                <a:solidFill>
                  <a:srgbClr val="CC7832"/>
                </a:solidFill>
                <a:effectLst/>
                <a:latin typeface="JetBrains Mono"/>
              </a:rPr>
              <a:t>;</a:t>
            </a:r>
            <a:br>
              <a:rPr kumimoji="0" lang="fr-FR" altLang="fr-FR" sz="1400" b="0" i="0" u="none" strike="noStrike" cap="none" normalizeH="0" baseline="0">
                <a:ln>
                  <a:noFill/>
                </a:ln>
                <a:solidFill>
                  <a:srgbClr val="CC7832"/>
                </a:solidFill>
                <a:effectLst/>
                <a:latin typeface="JetBrains Mono"/>
              </a:rPr>
            </a:br>
            <a:br>
              <a:rPr kumimoji="0" lang="fr-FR" altLang="fr-FR" sz="1400" b="0" i="0" u="none" strike="noStrike" cap="none" normalizeH="0" baseline="0">
                <a:ln>
                  <a:noFill/>
                </a:ln>
                <a:solidFill>
                  <a:srgbClr val="CC7832"/>
                </a:solidFill>
                <a:effectLst/>
                <a:latin typeface="JetBrains Mono"/>
              </a:rPr>
            </a:br>
            <a:r>
              <a:rPr kumimoji="0" lang="fr-FR" altLang="fr-FR" sz="1400" b="0" i="0" u="none" strike="noStrike" cap="none" normalizeH="0" baseline="0">
                <a:ln>
                  <a:noFill/>
                </a:ln>
                <a:solidFill>
                  <a:srgbClr val="9876AA"/>
                </a:solidFill>
                <a:effectLst/>
                <a:latin typeface="JetBrains Mono"/>
              </a:rPr>
              <a:t>console</a:t>
            </a:r>
            <a:r>
              <a:rPr kumimoji="0" lang="fr-FR" altLang="fr-FR" sz="1400" b="0" i="0" u="none" strike="noStrike" cap="none" normalizeH="0" baseline="0">
                <a:ln>
                  <a:noFill/>
                </a:ln>
                <a:solidFill>
                  <a:srgbClr val="A9B7C6"/>
                </a:solidFill>
                <a:effectLst/>
                <a:latin typeface="JetBrains Mono"/>
              </a:rPr>
              <a:t>.</a:t>
            </a:r>
            <a:r>
              <a:rPr kumimoji="0" lang="fr-FR" altLang="fr-FR" sz="1400" b="0" i="0" u="none" strike="noStrike" cap="none" normalizeH="0" baseline="0">
                <a:ln>
                  <a:noFill/>
                </a:ln>
                <a:solidFill>
                  <a:srgbClr val="FFC66D"/>
                </a:solidFill>
                <a:effectLst/>
                <a:latin typeface="JetBrains Mono"/>
              </a:rPr>
              <a:t>log</a:t>
            </a:r>
            <a:r>
              <a:rPr kumimoji="0" lang="fr-FR" altLang="fr-FR" sz="1400" b="0" i="0" u="none" strike="noStrike" cap="none" normalizeH="0" baseline="0">
                <a:ln>
                  <a:noFill/>
                </a:ln>
                <a:solidFill>
                  <a:srgbClr val="A9B7C6"/>
                </a:solidFill>
                <a:effectLst/>
                <a:latin typeface="JetBrains Mono"/>
              </a:rPr>
              <a:t>(</a:t>
            </a:r>
            <a:r>
              <a:rPr kumimoji="0" lang="fr-FR" altLang="fr-FR" sz="1400" b="0" i="0" u="none" strike="noStrike" cap="none" normalizeH="0" baseline="0">
                <a:ln>
                  <a:noFill/>
                </a:ln>
                <a:solidFill>
                  <a:srgbClr val="6A8759"/>
                </a:solidFill>
                <a:effectLst/>
                <a:latin typeface="JetBrains Mono"/>
              </a:rPr>
              <a:t>'</a:t>
            </a:r>
            <a:r>
              <a:rPr kumimoji="0" lang="fr-FR" altLang="fr-FR" sz="1400" b="0" i="0" u="none" strike="noStrike" cap="none" normalizeH="0" baseline="0" err="1">
                <a:ln>
                  <a:noFill/>
                </a:ln>
                <a:solidFill>
                  <a:srgbClr val="6A8759"/>
                </a:solidFill>
                <a:effectLst/>
                <a:latin typeface="JetBrains Mono"/>
              </a:rPr>
              <a:t>day</a:t>
            </a:r>
            <a:r>
              <a:rPr kumimoji="0" lang="fr-FR" altLang="fr-FR" sz="1400" b="0" i="0" u="none" strike="noStrike" cap="none" normalizeH="0" baseline="0">
                <a:ln>
                  <a:noFill/>
                </a:ln>
                <a:solidFill>
                  <a:srgbClr val="6A8759"/>
                </a:solidFill>
                <a:effectLst/>
                <a:latin typeface="JetBrains Mono"/>
              </a:rPr>
              <a:t> : '</a:t>
            </a:r>
            <a:r>
              <a:rPr kumimoji="0" lang="fr-FR" altLang="fr-FR" sz="1400" b="0" i="0" u="none" strike="noStrike" cap="none" normalizeH="0" baseline="0">
                <a:ln>
                  <a:noFill/>
                </a:ln>
                <a:solidFill>
                  <a:srgbClr val="CC7832"/>
                </a:solidFill>
                <a:effectLst/>
                <a:latin typeface="JetBrains Mono"/>
              </a:rPr>
              <a:t>, </a:t>
            </a:r>
            <a:r>
              <a:rPr kumimoji="0" lang="fr-FR" altLang="fr-FR" sz="1400" b="0" i="0" u="none" strike="noStrike" cap="none" normalizeH="0" baseline="0" err="1">
                <a:ln>
                  <a:noFill/>
                </a:ln>
                <a:solidFill>
                  <a:srgbClr val="A9B7C6"/>
                </a:solidFill>
                <a:effectLst/>
                <a:latin typeface="JetBrains Mono"/>
              </a:rPr>
              <a:t>day</a:t>
            </a:r>
            <a:r>
              <a:rPr kumimoji="0" lang="fr-FR" altLang="fr-FR" sz="1400" b="0" i="0" u="none" strike="noStrike" cap="none" normalizeH="0" baseline="0">
                <a:ln>
                  <a:noFill/>
                </a:ln>
                <a:solidFill>
                  <a:srgbClr val="A9B7C6"/>
                </a:solidFill>
                <a:effectLst/>
                <a:latin typeface="JetBrains Mono"/>
              </a:rPr>
              <a:t>)</a:t>
            </a:r>
            <a:r>
              <a:rPr kumimoji="0" lang="fr-FR" altLang="fr-FR" sz="1400" b="0" i="0" u="none" strike="noStrike" cap="none" normalizeH="0" baseline="0">
                <a:ln>
                  <a:noFill/>
                </a:ln>
                <a:solidFill>
                  <a:srgbClr val="CC7832"/>
                </a:solidFill>
                <a:effectLst/>
                <a:latin typeface="JetBrains Mono"/>
              </a:rPr>
              <a:t>; </a:t>
            </a:r>
            <a:r>
              <a:rPr lang="fr-FR" altLang="fr-FR" sz="1400">
                <a:solidFill>
                  <a:srgbClr val="808080"/>
                </a:solidFill>
                <a:latin typeface="JetBrains Mono"/>
              </a:rPr>
              <a:t>//</a:t>
            </a:r>
            <a:r>
              <a:rPr kumimoji="0" lang="fr-FR" altLang="fr-FR" sz="1400" b="0" i="0" u="none" strike="noStrike" cap="none" normalizeH="0" baseline="0">
                <a:ln>
                  <a:noFill/>
                </a:ln>
                <a:solidFill>
                  <a:srgbClr val="CC7832"/>
                </a:solidFill>
                <a:effectLst/>
                <a:latin typeface="JetBrains Mono"/>
              </a:rPr>
              <a:t> </a:t>
            </a:r>
            <a:r>
              <a:rPr lang="fr-FR" altLang="fr-FR" sz="1400">
                <a:solidFill>
                  <a:srgbClr val="808080"/>
                </a:solidFill>
                <a:latin typeface="JetBrains Mono"/>
              </a:rPr>
              <a:t>12</a:t>
            </a:r>
            <a:br>
              <a:rPr kumimoji="0" lang="fr-FR" altLang="fr-FR" sz="1400" b="0" i="0" u="none" strike="noStrike" cap="none" normalizeH="0" baseline="0">
                <a:ln>
                  <a:noFill/>
                </a:ln>
                <a:solidFill>
                  <a:srgbClr val="CC7832"/>
                </a:solidFill>
                <a:effectLst/>
                <a:latin typeface="JetBrains Mono"/>
              </a:rPr>
            </a:br>
            <a:r>
              <a:rPr kumimoji="0" lang="fr-FR" altLang="fr-FR" sz="1400" b="0" i="0" u="none" strike="noStrike" cap="none" normalizeH="0" baseline="0">
                <a:ln>
                  <a:noFill/>
                </a:ln>
                <a:solidFill>
                  <a:srgbClr val="9876AA"/>
                </a:solidFill>
                <a:effectLst/>
                <a:latin typeface="JetBrains Mono"/>
              </a:rPr>
              <a:t>console</a:t>
            </a:r>
            <a:r>
              <a:rPr kumimoji="0" lang="fr-FR" altLang="fr-FR" sz="1400" b="0" i="0" u="none" strike="noStrike" cap="none" normalizeH="0" baseline="0">
                <a:ln>
                  <a:noFill/>
                </a:ln>
                <a:solidFill>
                  <a:srgbClr val="A9B7C6"/>
                </a:solidFill>
                <a:effectLst/>
                <a:latin typeface="JetBrains Mono"/>
              </a:rPr>
              <a:t>.</a:t>
            </a:r>
            <a:r>
              <a:rPr kumimoji="0" lang="fr-FR" altLang="fr-FR" sz="1400" b="0" i="0" u="none" strike="noStrike" cap="none" normalizeH="0" baseline="0">
                <a:ln>
                  <a:noFill/>
                </a:ln>
                <a:solidFill>
                  <a:srgbClr val="FFC66D"/>
                </a:solidFill>
                <a:effectLst/>
                <a:latin typeface="JetBrains Mono"/>
              </a:rPr>
              <a:t>log</a:t>
            </a:r>
            <a:r>
              <a:rPr kumimoji="0" lang="fr-FR" altLang="fr-FR" sz="1400" b="0" i="0" u="none" strike="noStrike" cap="none" normalizeH="0" baseline="0">
                <a:ln>
                  <a:noFill/>
                </a:ln>
                <a:solidFill>
                  <a:srgbClr val="A9B7C6"/>
                </a:solidFill>
                <a:effectLst/>
                <a:latin typeface="JetBrains Mono"/>
              </a:rPr>
              <a:t>(</a:t>
            </a:r>
            <a:r>
              <a:rPr kumimoji="0" lang="fr-FR" altLang="fr-FR" sz="1400" b="0" i="0" u="none" strike="noStrike" cap="none" normalizeH="0" baseline="0">
                <a:ln>
                  <a:noFill/>
                </a:ln>
                <a:solidFill>
                  <a:srgbClr val="6A8759"/>
                </a:solidFill>
                <a:effectLst/>
                <a:latin typeface="JetBrains Mono"/>
              </a:rPr>
              <a:t>'</a:t>
            </a:r>
            <a:r>
              <a:rPr kumimoji="0" lang="fr-FR" altLang="fr-FR" sz="1400" b="0" i="0" u="none" strike="noStrike" cap="none" normalizeH="0" baseline="0" err="1">
                <a:ln>
                  <a:noFill/>
                </a:ln>
                <a:solidFill>
                  <a:srgbClr val="6A8759"/>
                </a:solidFill>
                <a:effectLst/>
                <a:latin typeface="JetBrains Mono"/>
              </a:rPr>
              <a:t>month</a:t>
            </a:r>
            <a:r>
              <a:rPr kumimoji="0" lang="fr-FR" altLang="fr-FR" sz="1400" b="0" i="0" u="none" strike="noStrike" cap="none" normalizeH="0" baseline="0">
                <a:ln>
                  <a:noFill/>
                </a:ln>
                <a:solidFill>
                  <a:srgbClr val="6A8759"/>
                </a:solidFill>
                <a:effectLst/>
                <a:latin typeface="JetBrains Mono"/>
              </a:rPr>
              <a:t> : '</a:t>
            </a:r>
            <a:r>
              <a:rPr kumimoji="0" lang="fr-FR" altLang="fr-FR" sz="1400" b="0" i="0" u="none" strike="noStrike" cap="none" normalizeH="0" baseline="0">
                <a:ln>
                  <a:noFill/>
                </a:ln>
                <a:solidFill>
                  <a:srgbClr val="CC7832"/>
                </a:solidFill>
                <a:effectLst/>
                <a:latin typeface="JetBrains Mono"/>
              </a:rPr>
              <a:t>, </a:t>
            </a:r>
            <a:r>
              <a:rPr kumimoji="0" lang="fr-FR" altLang="fr-FR" sz="1400" b="0" i="0" u="none" strike="noStrike" cap="none" normalizeH="0" baseline="0" err="1">
                <a:ln>
                  <a:noFill/>
                </a:ln>
                <a:solidFill>
                  <a:srgbClr val="A9B7C6"/>
                </a:solidFill>
                <a:effectLst/>
                <a:latin typeface="JetBrains Mono"/>
              </a:rPr>
              <a:t>month</a:t>
            </a:r>
            <a:r>
              <a:rPr kumimoji="0" lang="fr-FR" altLang="fr-FR" sz="1400" b="0" i="0" u="none" strike="noStrike" cap="none" normalizeH="0" baseline="0">
                <a:ln>
                  <a:noFill/>
                </a:ln>
                <a:solidFill>
                  <a:srgbClr val="A9B7C6"/>
                </a:solidFill>
                <a:effectLst/>
                <a:latin typeface="JetBrains Mono"/>
              </a:rPr>
              <a:t>)</a:t>
            </a:r>
            <a:r>
              <a:rPr kumimoji="0" lang="fr-FR" altLang="fr-FR" sz="1400" b="0" i="0" u="none" strike="noStrike" cap="none" normalizeH="0" baseline="0">
                <a:ln>
                  <a:noFill/>
                </a:ln>
                <a:solidFill>
                  <a:srgbClr val="CC7832"/>
                </a:solidFill>
                <a:effectLst/>
                <a:latin typeface="JetBrains Mono"/>
              </a:rPr>
              <a:t>; </a:t>
            </a:r>
            <a:r>
              <a:rPr lang="fr-FR" altLang="fr-FR" sz="1400">
                <a:solidFill>
                  <a:srgbClr val="808080"/>
                </a:solidFill>
                <a:latin typeface="JetBrains Mono"/>
              </a:rPr>
              <a:t>// 07</a:t>
            </a:r>
            <a:br>
              <a:rPr kumimoji="0" lang="fr-FR" altLang="fr-FR" sz="1400" b="0" i="0" u="none" strike="noStrike" cap="none" normalizeH="0" baseline="0">
                <a:ln>
                  <a:noFill/>
                </a:ln>
                <a:solidFill>
                  <a:srgbClr val="CC7832"/>
                </a:solidFill>
                <a:effectLst/>
                <a:latin typeface="JetBrains Mono"/>
              </a:rPr>
            </a:br>
            <a:r>
              <a:rPr kumimoji="0" lang="fr-FR" altLang="fr-FR" sz="1400" b="0" i="0" u="none" strike="noStrike" cap="none" normalizeH="0" baseline="0">
                <a:ln>
                  <a:noFill/>
                </a:ln>
                <a:solidFill>
                  <a:srgbClr val="9876AA"/>
                </a:solidFill>
                <a:effectLst/>
                <a:latin typeface="JetBrains Mono"/>
              </a:rPr>
              <a:t>console</a:t>
            </a:r>
            <a:r>
              <a:rPr kumimoji="0" lang="fr-FR" altLang="fr-FR" sz="1400" b="0" i="0" u="none" strike="noStrike" cap="none" normalizeH="0" baseline="0">
                <a:ln>
                  <a:noFill/>
                </a:ln>
                <a:solidFill>
                  <a:srgbClr val="A9B7C6"/>
                </a:solidFill>
                <a:effectLst/>
                <a:latin typeface="JetBrains Mono"/>
              </a:rPr>
              <a:t>.</a:t>
            </a:r>
            <a:r>
              <a:rPr kumimoji="0" lang="fr-FR" altLang="fr-FR" sz="1400" b="0" i="0" u="none" strike="noStrike" cap="none" normalizeH="0" baseline="0">
                <a:ln>
                  <a:noFill/>
                </a:ln>
                <a:solidFill>
                  <a:srgbClr val="FFC66D"/>
                </a:solidFill>
                <a:effectLst/>
                <a:latin typeface="JetBrains Mono"/>
              </a:rPr>
              <a:t>log</a:t>
            </a:r>
            <a:r>
              <a:rPr kumimoji="0" lang="fr-FR" altLang="fr-FR" sz="1400" b="0" i="0" u="none" strike="noStrike" cap="none" normalizeH="0" baseline="0">
                <a:ln>
                  <a:noFill/>
                </a:ln>
                <a:solidFill>
                  <a:srgbClr val="A9B7C6"/>
                </a:solidFill>
                <a:effectLst/>
                <a:latin typeface="JetBrains Mono"/>
              </a:rPr>
              <a:t>(</a:t>
            </a:r>
            <a:r>
              <a:rPr kumimoji="0" lang="fr-FR" altLang="fr-FR" sz="1400" b="0" i="0" u="none" strike="noStrike" cap="none" normalizeH="0" baseline="0">
                <a:ln>
                  <a:noFill/>
                </a:ln>
                <a:solidFill>
                  <a:srgbClr val="6A8759"/>
                </a:solidFill>
                <a:effectLst/>
                <a:latin typeface="JetBrains Mono"/>
              </a:rPr>
              <a:t>'</a:t>
            </a:r>
            <a:r>
              <a:rPr kumimoji="0" lang="fr-FR" altLang="fr-FR" sz="1400" b="0" i="0" u="none" strike="noStrike" cap="none" normalizeH="0" baseline="0" err="1">
                <a:ln>
                  <a:noFill/>
                </a:ln>
                <a:solidFill>
                  <a:srgbClr val="6A8759"/>
                </a:solidFill>
                <a:effectLst/>
                <a:latin typeface="JetBrains Mono"/>
              </a:rPr>
              <a:t>year</a:t>
            </a:r>
            <a:r>
              <a:rPr kumimoji="0" lang="fr-FR" altLang="fr-FR" sz="1400" b="0" i="0" u="none" strike="noStrike" cap="none" normalizeH="0" baseline="0">
                <a:ln>
                  <a:noFill/>
                </a:ln>
                <a:solidFill>
                  <a:srgbClr val="6A8759"/>
                </a:solidFill>
                <a:effectLst/>
                <a:latin typeface="JetBrains Mono"/>
              </a:rPr>
              <a:t> : '</a:t>
            </a:r>
            <a:r>
              <a:rPr kumimoji="0" lang="fr-FR" altLang="fr-FR" sz="1400" b="0" i="0" u="none" strike="noStrike" cap="none" normalizeH="0" baseline="0">
                <a:ln>
                  <a:noFill/>
                </a:ln>
                <a:solidFill>
                  <a:srgbClr val="CC7832"/>
                </a:solidFill>
                <a:effectLst/>
                <a:latin typeface="JetBrains Mono"/>
              </a:rPr>
              <a:t>, </a:t>
            </a:r>
            <a:r>
              <a:rPr kumimoji="0" lang="fr-FR" altLang="fr-FR" sz="1400" b="0" i="0" u="none" strike="noStrike" cap="none" normalizeH="0" baseline="0" err="1">
                <a:ln>
                  <a:noFill/>
                </a:ln>
                <a:solidFill>
                  <a:srgbClr val="A9B7C6"/>
                </a:solidFill>
                <a:effectLst/>
                <a:latin typeface="JetBrains Mono"/>
              </a:rPr>
              <a:t>year</a:t>
            </a:r>
            <a:r>
              <a:rPr kumimoji="0" lang="fr-FR" altLang="fr-FR" sz="1400" b="0" i="0" u="none" strike="noStrike" cap="none" normalizeH="0" baseline="0">
                <a:ln>
                  <a:noFill/>
                </a:ln>
                <a:solidFill>
                  <a:srgbClr val="A9B7C6"/>
                </a:solidFill>
                <a:effectLst/>
                <a:latin typeface="JetBrains Mono"/>
              </a:rPr>
              <a:t>)</a:t>
            </a:r>
            <a:r>
              <a:rPr kumimoji="0" lang="fr-FR" altLang="fr-FR" sz="1400" b="0" i="0" u="none" strike="noStrike" cap="none" normalizeH="0" baseline="0">
                <a:ln>
                  <a:noFill/>
                </a:ln>
                <a:solidFill>
                  <a:srgbClr val="CC7832"/>
                </a:solidFill>
                <a:effectLst/>
                <a:latin typeface="JetBrains Mono"/>
              </a:rPr>
              <a:t>; </a:t>
            </a:r>
            <a:r>
              <a:rPr lang="fr-FR" altLang="fr-FR" sz="1400">
                <a:solidFill>
                  <a:srgbClr val="808080"/>
                </a:solidFill>
                <a:latin typeface="JetBrains Mono"/>
              </a:rPr>
              <a:t>// 1998</a:t>
            </a:r>
          </a:p>
        </p:txBody>
      </p:sp>
      <p:sp>
        <p:nvSpPr>
          <p:cNvPr id="8" name="Rectangle 7">
            <a:extLst>
              <a:ext uri="{FF2B5EF4-FFF2-40B4-BE49-F238E27FC236}">
                <a16:creationId xmlns:a16="http://schemas.microsoft.com/office/drawing/2014/main" id="{AAB48BE5-5E4C-4546-B537-D4530F9CF374}"/>
              </a:ext>
            </a:extLst>
          </p:cNvPr>
          <p:cNvSpPr/>
          <p:nvPr/>
        </p:nvSpPr>
        <p:spPr>
          <a:xfrm>
            <a:off x="664030" y="4583383"/>
            <a:ext cx="3664130" cy="815930"/>
          </a:xfrm>
          <a:prstGeom prst="rect">
            <a:avLst/>
          </a:prstGeom>
          <a:noFill/>
          <a:ln>
            <a:solidFill>
              <a:srgbClr val="EE2676"/>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CD7B40B5-6355-4A52-9E6B-F936E91D7A97}"/>
              </a:ext>
            </a:extLst>
          </p:cNvPr>
          <p:cNvSpPr/>
          <p:nvPr/>
        </p:nvSpPr>
        <p:spPr>
          <a:xfrm>
            <a:off x="7080067" y="4304710"/>
            <a:ext cx="3664130" cy="1094603"/>
          </a:xfrm>
          <a:prstGeom prst="rect">
            <a:avLst/>
          </a:prstGeom>
          <a:noFill/>
          <a:ln>
            <a:solidFill>
              <a:srgbClr val="EE2676"/>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 name="Connecteur droit avec flèche 10">
            <a:extLst>
              <a:ext uri="{FF2B5EF4-FFF2-40B4-BE49-F238E27FC236}">
                <a16:creationId xmlns:a16="http://schemas.microsoft.com/office/drawing/2014/main" id="{E8192817-D66C-4034-BFDD-20CF06E1084A}"/>
              </a:ext>
            </a:extLst>
          </p:cNvPr>
          <p:cNvCxnSpPr>
            <a:stCxn id="8" idx="3"/>
            <a:endCxn id="9" idx="1"/>
          </p:cNvCxnSpPr>
          <p:nvPr/>
        </p:nvCxnSpPr>
        <p:spPr>
          <a:xfrm flipV="1">
            <a:off x="4328160" y="4852012"/>
            <a:ext cx="2751907" cy="139336"/>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2" name="ZoneTexte 11">
            <a:extLst>
              <a:ext uri="{FF2B5EF4-FFF2-40B4-BE49-F238E27FC236}">
                <a16:creationId xmlns:a16="http://schemas.microsoft.com/office/drawing/2014/main" id="{831E7833-7537-4AE3-A779-767DE2A74664}"/>
              </a:ext>
            </a:extLst>
          </p:cNvPr>
          <p:cNvSpPr txBox="1"/>
          <p:nvPr/>
        </p:nvSpPr>
        <p:spPr>
          <a:xfrm>
            <a:off x="7573548" y="3059668"/>
            <a:ext cx="3950800" cy="369332"/>
          </a:xfrm>
          <a:prstGeom prst="rect">
            <a:avLst/>
          </a:prstGeom>
          <a:noFill/>
        </p:spPr>
        <p:txBody>
          <a:bodyPr wrap="square" rtlCol="0">
            <a:spAutoFit/>
          </a:bodyPr>
          <a:lstStyle/>
          <a:p>
            <a:pPr algn="ctr"/>
            <a:r>
              <a:rPr lang="fr-FR" b="1" err="1">
                <a:solidFill>
                  <a:srgbClr val="FF0000"/>
                </a:solidFill>
              </a:rPr>
              <a:t>Safely</a:t>
            </a:r>
            <a:r>
              <a:rPr lang="fr-FR"/>
              <a:t> </a:t>
            </a:r>
            <a:r>
              <a:rPr lang="fr-FR" err="1"/>
              <a:t>declare</a:t>
            </a:r>
            <a:r>
              <a:rPr lang="fr-FR"/>
              <a:t> variable and affect value</a:t>
            </a:r>
          </a:p>
        </p:txBody>
      </p:sp>
    </p:spTree>
    <p:extLst>
      <p:ext uri="{BB962C8B-B14F-4D97-AF65-F5344CB8AC3E}">
        <p14:creationId xmlns:p14="http://schemas.microsoft.com/office/powerpoint/2010/main" val="401071666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3C1174-55E8-4D97-82E3-A5E672519FAC}"/>
              </a:ext>
            </a:extLst>
          </p:cNvPr>
          <p:cNvSpPr>
            <a:spLocks noGrp="1"/>
          </p:cNvSpPr>
          <p:nvPr>
            <p:ph type="title"/>
          </p:nvPr>
        </p:nvSpPr>
        <p:spPr/>
        <p:txBody>
          <a:bodyPr anchor="ctr"/>
          <a:lstStyle/>
          <a:p>
            <a:r>
              <a:rPr lang="fr-FR" err="1"/>
              <a:t>Destructuring</a:t>
            </a:r>
            <a:r>
              <a:rPr lang="fr-FR"/>
              <a:t> (</a:t>
            </a:r>
            <a:r>
              <a:rPr lang="fr-FR" err="1"/>
              <a:t>Array</a:t>
            </a:r>
            <a:r>
              <a:rPr lang="fr-FR"/>
              <a:t>)</a:t>
            </a:r>
          </a:p>
        </p:txBody>
      </p:sp>
      <p:cxnSp>
        <p:nvCxnSpPr>
          <p:cNvPr id="4" name="Connecteur droit 3">
            <a:extLst>
              <a:ext uri="{FF2B5EF4-FFF2-40B4-BE49-F238E27FC236}">
                <a16:creationId xmlns:a16="http://schemas.microsoft.com/office/drawing/2014/main" id="{8CA36E94-3EBA-4797-A8B0-EDC30833100B}"/>
              </a:ext>
            </a:extLst>
          </p:cNvPr>
          <p:cNvCxnSpPr/>
          <p:nvPr/>
        </p:nvCxnSpPr>
        <p:spPr>
          <a:xfrm>
            <a:off x="4058702" y="2429691"/>
            <a:ext cx="0" cy="3466012"/>
          </a:xfrm>
          <a:prstGeom prst="line">
            <a:avLst/>
          </a:prstGeom>
        </p:spPr>
        <p:style>
          <a:lnRef idx="3">
            <a:schemeClr val="dk1"/>
          </a:lnRef>
          <a:fillRef idx="0">
            <a:schemeClr val="dk1"/>
          </a:fillRef>
          <a:effectRef idx="2">
            <a:schemeClr val="dk1"/>
          </a:effectRef>
          <a:fontRef idx="minor">
            <a:schemeClr val="tx1"/>
          </a:fontRef>
        </p:style>
      </p:cxnSp>
      <p:cxnSp>
        <p:nvCxnSpPr>
          <p:cNvPr id="5" name="Connecteur droit 4">
            <a:extLst>
              <a:ext uri="{FF2B5EF4-FFF2-40B4-BE49-F238E27FC236}">
                <a16:creationId xmlns:a16="http://schemas.microsoft.com/office/drawing/2014/main" id="{E54546CD-0FD9-4F92-82FF-BAEFEBC8517B}"/>
              </a:ext>
            </a:extLst>
          </p:cNvPr>
          <p:cNvCxnSpPr/>
          <p:nvPr/>
        </p:nvCxnSpPr>
        <p:spPr>
          <a:xfrm>
            <a:off x="7776755" y="2429691"/>
            <a:ext cx="0" cy="3466012"/>
          </a:xfrm>
          <a:prstGeom prst="line">
            <a:avLst/>
          </a:prstGeom>
        </p:spPr>
        <p:style>
          <a:lnRef idx="3">
            <a:schemeClr val="dk1"/>
          </a:lnRef>
          <a:fillRef idx="0">
            <a:schemeClr val="dk1"/>
          </a:fillRef>
          <a:effectRef idx="2">
            <a:schemeClr val="dk1"/>
          </a:effectRef>
          <a:fontRef idx="minor">
            <a:schemeClr val="tx1"/>
          </a:fontRef>
        </p:style>
      </p:cxnSp>
      <p:sp>
        <p:nvSpPr>
          <p:cNvPr id="8" name="ZoneTexte 7">
            <a:extLst>
              <a:ext uri="{FF2B5EF4-FFF2-40B4-BE49-F238E27FC236}">
                <a16:creationId xmlns:a16="http://schemas.microsoft.com/office/drawing/2014/main" id="{BF2DCCCF-F553-4A93-A94D-9D551714EEE4}"/>
              </a:ext>
            </a:extLst>
          </p:cNvPr>
          <p:cNvSpPr txBox="1"/>
          <p:nvPr/>
        </p:nvSpPr>
        <p:spPr>
          <a:xfrm>
            <a:off x="754794" y="4920729"/>
            <a:ext cx="2314095" cy="369332"/>
          </a:xfrm>
          <a:prstGeom prst="rect">
            <a:avLst/>
          </a:prstGeom>
          <a:noFill/>
        </p:spPr>
        <p:txBody>
          <a:bodyPr wrap="none" rtlCol="0">
            <a:spAutoFit/>
          </a:bodyPr>
          <a:lstStyle/>
          <a:p>
            <a:r>
              <a:rPr lang="fr-FR"/>
              <a:t>Destructuring and </a:t>
            </a:r>
            <a:r>
              <a:rPr lang="fr-FR" b="1"/>
              <a:t>Skip</a:t>
            </a:r>
          </a:p>
        </p:txBody>
      </p:sp>
      <p:sp>
        <p:nvSpPr>
          <p:cNvPr id="10" name="ZoneTexte 9">
            <a:extLst>
              <a:ext uri="{FF2B5EF4-FFF2-40B4-BE49-F238E27FC236}">
                <a16:creationId xmlns:a16="http://schemas.microsoft.com/office/drawing/2014/main" id="{64F64703-EBC5-4F3D-A8F7-303B5EAF795C}"/>
              </a:ext>
            </a:extLst>
          </p:cNvPr>
          <p:cNvSpPr txBox="1"/>
          <p:nvPr/>
        </p:nvSpPr>
        <p:spPr>
          <a:xfrm>
            <a:off x="4415246" y="4920729"/>
            <a:ext cx="3165562" cy="369332"/>
          </a:xfrm>
          <a:prstGeom prst="rect">
            <a:avLst/>
          </a:prstGeom>
          <a:noFill/>
        </p:spPr>
        <p:txBody>
          <a:bodyPr wrap="square" rtlCol="0">
            <a:spAutoFit/>
          </a:bodyPr>
          <a:lstStyle/>
          <a:p>
            <a:pPr algn="ctr"/>
            <a:r>
              <a:rPr lang="fr-FR"/>
              <a:t>Destructuring and </a:t>
            </a:r>
            <a:r>
              <a:rPr lang="fr-FR" b="1"/>
              <a:t>Rest</a:t>
            </a:r>
          </a:p>
        </p:txBody>
      </p:sp>
      <p:sp>
        <p:nvSpPr>
          <p:cNvPr id="11" name="ZoneTexte 10">
            <a:extLst>
              <a:ext uri="{FF2B5EF4-FFF2-40B4-BE49-F238E27FC236}">
                <a16:creationId xmlns:a16="http://schemas.microsoft.com/office/drawing/2014/main" id="{036AACF1-F73F-46B2-8E68-E3995B557623}"/>
              </a:ext>
            </a:extLst>
          </p:cNvPr>
          <p:cNvSpPr txBox="1"/>
          <p:nvPr/>
        </p:nvSpPr>
        <p:spPr>
          <a:xfrm>
            <a:off x="7972703" y="4915140"/>
            <a:ext cx="3628064" cy="369332"/>
          </a:xfrm>
          <a:prstGeom prst="rect">
            <a:avLst/>
          </a:prstGeom>
          <a:noFill/>
        </p:spPr>
        <p:txBody>
          <a:bodyPr wrap="square" rtlCol="0">
            <a:spAutoFit/>
          </a:bodyPr>
          <a:lstStyle/>
          <a:p>
            <a:pPr algn="ctr"/>
            <a:r>
              <a:rPr lang="fr-FR"/>
              <a:t>Destructuring, Skip and Rest</a:t>
            </a:r>
          </a:p>
        </p:txBody>
      </p:sp>
      <p:sp>
        <p:nvSpPr>
          <p:cNvPr id="15" name="Rectangle 4">
            <a:extLst>
              <a:ext uri="{FF2B5EF4-FFF2-40B4-BE49-F238E27FC236}">
                <a16:creationId xmlns:a16="http://schemas.microsoft.com/office/drawing/2014/main" id="{2AC779DC-E779-48F4-9461-39F2C89A863C}"/>
              </a:ext>
            </a:extLst>
          </p:cNvPr>
          <p:cNvSpPr>
            <a:spLocks noChangeArrowheads="1"/>
          </p:cNvSpPr>
          <p:nvPr/>
        </p:nvSpPr>
        <p:spPr bwMode="auto">
          <a:xfrm>
            <a:off x="526873" y="2973077"/>
            <a:ext cx="3265708" cy="120032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a:ln>
                  <a:noFill/>
                </a:ln>
                <a:solidFill>
                  <a:srgbClr val="CC7832"/>
                </a:solidFill>
                <a:effectLst/>
                <a:latin typeface="JetBrains Mono"/>
              </a:rPr>
              <a:t>const </a:t>
            </a:r>
            <a:r>
              <a:rPr kumimoji="0" lang="fr-FR" altLang="fr-FR" sz="1200" b="0" i="0" u="none" strike="noStrike" cap="none" normalizeH="0" baseline="0">
                <a:ln>
                  <a:noFill/>
                </a:ln>
                <a:solidFill>
                  <a:srgbClr val="A9B7C6"/>
                </a:solidFill>
                <a:effectLst/>
                <a:latin typeface="JetBrains Mono"/>
              </a:rPr>
              <a:t>tab = [</a:t>
            </a:r>
            <a:r>
              <a:rPr kumimoji="0" lang="fr-FR" altLang="fr-FR" sz="1200" b="0" i="0" u="none" strike="noStrike" cap="none" normalizeH="0" baseline="0">
                <a:ln>
                  <a:noFill/>
                </a:ln>
                <a:solidFill>
                  <a:srgbClr val="6A8759"/>
                </a:solidFill>
                <a:effectLst/>
                <a:latin typeface="JetBrains Mono"/>
              </a:rPr>
              <a:t>'a'</a:t>
            </a:r>
            <a:r>
              <a:rPr kumimoji="0" lang="fr-FR" altLang="fr-FR" sz="1200" b="0" i="0" u="none" strike="noStrike" cap="none" normalizeH="0" baseline="0">
                <a:ln>
                  <a:noFill/>
                </a:ln>
                <a:solidFill>
                  <a:srgbClr val="CC7832"/>
                </a:solidFill>
                <a:effectLst/>
                <a:latin typeface="JetBrains Mono"/>
              </a:rPr>
              <a:t>, </a:t>
            </a:r>
            <a:r>
              <a:rPr kumimoji="0" lang="fr-FR" altLang="fr-FR" sz="1200" b="0" i="0" u="none" strike="noStrike" cap="none" normalizeH="0" baseline="0">
                <a:ln>
                  <a:noFill/>
                </a:ln>
                <a:solidFill>
                  <a:srgbClr val="6A8759"/>
                </a:solidFill>
                <a:effectLst/>
                <a:latin typeface="JetBrains Mono"/>
              </a:rPr>
              <a:t>'b'</a:t>
            </a:r>
            <a:r>
              <a:rPr kumimoji="0" lang="fr-FR" altLang="fr-FR" sz="1200" b="0" i="0" u="none" strike="noStrike" cap="none" normalizeH="0" baseline="0">
                <a:ln>
                  <a:noFill/>
                </a:ln>
                <a:solidFill>
                  <a:srgbClr val="CC7832"/>
                </a:solidFill>
                <a:effectLst/>
                <a:latin typeface="JetBrains Mono"/>
              </a:rPr>
              <a:t>, </a:t>
            </a:r>
            <a:r>
              <a:rPr kumimoji="0" lang="fr-FR" altLang="fr-FR" sz="1200" b="0" i="0" u="none" strike="noStrike" cap="none" normalizeH="0" baseline="0">
                <a:ln>
                  <a:noFill/>
                </a:ln>
                <a:solidFill>
                  <a:srgbClr val="6A8759"/>
                </a:solidFill>
                <a:effectLst/>
                <a:latin typeface="JetBrains Mono"/>
              </a:rPr>
              <a:t>'c'</a:t>
            </a:r>
            <a:r>
              <a:rPr kumimoji="0" lang="fr-FR" altLang="fr-FR" sz="1200" b="0" i="0" u="none" strike="noStrike" cap="none" normalizeH="0" baseline="0">
                <a:ln>
                  <a:noFill/>
                </a:ln>
                <a:solidFill>
                  <a:srgbClr val="CC7832"/>
                </a:solidFill>
                <a:effectLst/>
                <a:latin typeface="JetBrains Mono"/>
              </a:rPr>
              <a:t>, </a:t>
            </a:r>
            <a:r>
              <a:rPr kumimoji="0" lang="fr-FR" altLang="fr-FR" sz="1200" b="0" i="0" u="none" strike="noStrike" cap="none" normalizeH="0" baseline="0">
                <a:ln>
                  <a:noFill/>
                </a:ln>
                <a:solidFill>
                  <a:srgbClr val="6A8759"/>
                </a:solidFill>
                <a:effectLst/>
                <a:latin typeface="JetBrains Mono"/>
              </a:rPr>
              <a:t>'d'</a:t>
            </a:r>
            <a:r>
              <a:rPr kumimoji="0" lang="fr-FR" altLang="fr-FR" sz="1200" b="0" i="0" u="none" strike="noStrike" cap="none" normalizeH="0" baseline="0">
                <a:ln>
                  <a:noFill/>
                </a:ln>
                <a:solidFill>
                  <a:srgbClr val="CC7832"/>
                </a:solidFill>
                <a:effectLst/>
                <a:latin typeface="JetBrains Mono"/>
              </a:rPr>
              <a:t>, </a:t>
            </a:r>
            <a:r>
              <a:rPr kumimoji="0" lang="fr-FR" altLang="fr-FR" sz="1200" b="0" i="0" u="none" strike="noStrike" cap="none" normalizeH="0" baseline="0">
                <a:ln>
                  <a:noFill/>
                </a:ln>
                <a:solidFill>
                  <a:srgbClr val="6A8759"/>
                </a:solidFill>
                <a:effectLst/>
                <a:latin typeface="JetBrains Mono"/>
              </a:rPr>
              <a:t>'f'</a:t>
            </a:r>
            <a:r>
              <a:rPr kumimoji="0" lang="fr-FR" altLang="fr-FR" sz="1200" b="0" i="0" u="none" strike="noStrike" cap="none" normalizeH="0" baseline="0">
                <a:ln>
                  <a:noFill/>
                </a:ln>
                <a:solidFill>
                  <a:srgbClr val="CC7832"/>
                </a:solidFill>
                <a:effectLst/>
                <a:latin typeface="JetBrains Mono"/>
              </a:rPr>
              <a:t>, </a:t>
            </a:r>
            <a:r>
              <a:rPr kumimoji="0" lang="fr-FR" altLang="fr-FR" sz="1200" b="0" i="0" u="none" strike="noStrike" cap="none" normalizeH="0" baseline="0">
                <a:ln>
                  <a:noFill/>
                </a:ln>
                <a:solidFill>
                  <a:srgbClr val="6A8759"/>
                </a:solidFill>
                <a:effectLst/>
                <a:latin typeface="JetBrains Mono"/>
              </a:rPr>
              <a:t>'s'</a:t>
            </a:r>
            <a:r>
              <a:rPr kumimoji="0" lang="fr-FR" altLang="fr-FR" sz="1200" b="0" i="0" u="none" strike="noStrike" cap="none" normalizeH="0" baseline="0">
                <a:ln>
                  <a:noFill/>
                </a:ln>
                <a:solidFill>
                  <a:srgbClr val="CC7832"/>
                </a:solidFill>
                <a:effectLst/>
                <a:latin typeface="JetBrains Mono"/>
              </a:rPr>
              <a:t>, </a:t>
            </a:r>
            <a:r>
              <a:rPr kumimoji="0" lang="fr-FR" altLang="fr-FR" sz="1200" b="0" i="0" u="none" strike="noStrike" cap="none" normalizeH="0" baseline="0">
                <a:ln>
                  <a:noFill/>
                </a:ln>
                <a:solidFill>
                  <a:srgbClr val="A9B7C6"/>
                </a:solidFill>
                <a:effectLst/>
                <a:latin typeface="JetBrains Mono"/>
              </a:rPr>
              <a:t>]</a:t>
            </a:r>
            <a:r>
              <a:rPr kumimoji="0" lang="fr-FR" altLang="fr-FR" sz="1200" b="0" i="0" u="none" strike="noStrike" cap="none" normalizeH="0" baseline="0">
                <a:ln>
                  <a:noFill/>
                </a:ln>
                <a:solidFill>
                  <a:srgbClr val="CC7832"/>
                </a:solidFill>
                <a:effectLst/>
                <a:latin typeface="JetBrains Mono"/>
              </a:rPr>
              <a:t>;</a:t>
            </a:r>
            <a:br>
              <a:rPr kumimoji="0" lang="fr-FR" altLang="fr-FR" sz="1200" b="0" i="0" u="none" strike="noStrike" cap="none" normalizeH="0" baseline="0">
                <a:ln>
                  <a:noFill/>
                </a:ln>
                <a:solidFill>
                  <a:srgbClr val="CC7832"/>
                </a:solidFill>
                <a:effectLst/>
                <a:latin typeface="JetBrains Mono"/>
              </a:rPr>
            </a:br>
            <a:r>
              <a:rPr kumimoji="0" lang="fr-FR" altLang="fr-FR" sz="1200" b="0" i="0" u="none" strike="noStrike" cap="none" normalizeH="0" baseline="0">
                <a:ln>
                  <a:noFill/>
                </a:ln>
                <a:solidFill>
                  <a:srgbClr val="CC7832"/>
                </a:solidFill>
                <a:effectLst/>
                <a:latin typeface="JetBrains Mono"/>
              </a:rPr>
              <a:t>const </a:t>
            </a:r>
            <a:r>
              <a:rPr kumimoji="0" lang="fr-FR" altLang="fr-FR" sz="1200" b="0" i="0" u="none" strike="noStrike" cap="none" normalizeH="0" baseline="0">
                <a:ln>
                  <a:noFill/>
                </a:ln>
                <a:solidFill>
                  <a:srgbClr val="A9B7C6"/>
                </a:solidFill>
                <a:effectLst/>
                <a:latin typeface="JetBrains Mono"/>
              </a:rPr>
              <a:t>[</a:t>
            </a:r>
            <a:r>
              <a:rPr kumimoji="0" lang="fr-FR" altLang="fr-FR" sz="1200" b="0" i="0" u="none" strike="noStrike" cap="none" normalizeH="0" baseline="0">
                <a:ln>
                  <a:noFill/>
                </a:ln>
                <a:solidFill>
                  <a:srgbClr val="CC7832"/>
                </a:solidFill>
                <a:effectLst/>
                <a:latin typeface="JetBrains Mono"/>
              </a:rPr>
              <a:t>, , </a:t>
            </a:r>
            <a:r>
              <a:rPr kumimoji="0" lang="fr-FR" altLang="fr-FR" sz="1200" b="0" i="0" u="none" strike="noStrike" cap="none" normalizeH="0" baseline="0">
                <a:ln>
                  <a:noFill/>
                </a:ln>
                <a:solidFill>
                  <a:srgbClr val="A9B7C6"/>
                </a:solidFill>
                <a:effectLst/>
                <a:latin typeface="JetBrains Mono"/>
              </a:rPr>
              <a:t>elm3</a:t>
            </a:r>
            <a:r>
              <a:rPr kumimoji="0" lang="fr-FR" altLang="fr-FR" sz="1200" b="0" i="0" u="none" strike="noStrike" cap="none" normalizeH="0" baseline="0">
                <a:ln>
                  <a:noFill/>
                </a:ln>
                <a:solidFill>
                  <a:srgbClr val="CC7832"/>
                </a:solidFill>
                <a:effectLst/>
                <a:latin typeface="JetBrains Mono"/>
              </a:rPr>
              <a:t>, </a:t>
            </a:r>
            <a:r>
              <a:rPr kumimoji="0" lang="fr-FR" altLang="fr-FR" sz="1200" b="0" i="0" u="none" strike="noStrike" cap="none" normalizeH="0" baseline="0">
                <a:ln>
                  <a:noFill/>
                </a:ln>
                <a:solidFill>
                  <a:srgbClr val="A9B7C6"/>
                </a:solidFill>
                <a:effectLst/>
                <a:latin typeface="JetBrains Mono"/>
              </a:rPr>
              <a:t>elm4</a:t>
            </a:r>
            <a:r>
              <a:rPr kumimoji="0" lang="fr-FR" altLang="fr-FR" sz="1200" b="0" i="0" u="none" strike="noStrike" cap="none" normalizeH="0" baseline="0">
                <a:ln>
                  <a:noFill/>
                </a:ln>
                <a:solidFill>
                  <a:srgbClr val="CC7832"/>
                </a:solidFill>
                <a:effectLst/>
                <a:latin typeface="JetBrains Mono"/>
              </a:rPr>
              <a:t>, </a:t>
            </a:r>
            <a:r>
              <a:rPr kumimoji="0" lang="fr-FR" altLang="fr-FR" sz="1200" b="0" i="0" u="none" strike="noStrike" cap="none" normalizeH="0" baseline="0">
                <a:ln>
                  <a:noFill/>
                </a:ln>
                <a:solidFill>
                  <a:srgbClr val="A9B7C6"/>
                </a:solidFill>
                <a:effectLst/>
                <a:latin typeface="JetBrains Mono"/>
              </a:rPr>
              <a:t>] = tab</a:t>
            </a:r>
            <a:r>
              <a:rPr kumimoji="0" lang="fr-FR" altLang="fr-FR" sz="1200" b="0" i="0" u="none" strike="noStrike" cap="none" normalizeH="0" baseline="0">
                <a:ln>
                  <a:noFill/>
                </a:ln>
                <a:solidFill>
                  <a:srgbClr val="CC7832"/>
                </a:solidFill>
                <a:effectLst/>
                <a:latin typeface="JetBrains Mono"/>
              </a:rPr>
              <a:t>;</a:t>
            </a:r>
            <a:br>
              <a:rPr kumimoji="0" lang="fr-FR" altLang="fr-FR" sz="1200" b="0" i="0" u="none" strike="noStrike" cap="none" normalizeH="0" baseline="0">
                <a:ln>
                  <a:noFill/>
                </a:ln>
                <a:solidFill>
                  <a:srgbClr val="CC7832"/>
                </a:solidFill>
                <a:effectLst/>
                <a:latin typeface="JetBrains Mono"/>
              </a:rPr>
            </a:br>
            <a:br>
              <a:rPr kumimoji="0" lang="fr-FR" altLang="fr-FR" sz="1200" b="0" i="0" u="none" strike="noStrike" cap="none" normalizeH="0" baseline="0">
                <a:ln>
                  <a:noFill/>
                </a:ln>
                <a:solidFill>
                  <a:srgbClr val="CC7832"/>
                </a:solidFill>
                <a:effectLst/>
                <a:latin typeface="JetBrains Mono"/>
              </a:rPr>
            </a:br>
            <a:r>
              <a:rPr kumimoji="0" lang="fr-FR" altLang="fr-FR" sz="1200" b="0" i="0" u="none" strike="noStrike" cap="none" normalizeH="0" baseline="0">
                <a:ln>
                  <a:noFill/>
                </a:ln>
                <a:solidFill>
                  <a:srgbClr val="9876AA"/>
                </a:solidFill>
                <a:effectLst/>
                <a:latin typeface="JetBrains Mono"/>
              </a:rPr>
              <a:t>console</a:t>
            </a:r>
            <a:r>
              <a:rPr kumimoji="0" lang="fr-FR" altLang="fr-FR" sz="1200" b="0" i="0" u="none" strike="noStrike" cap="none" normalizeH="0" baseline="0">
                <a:ln>
                  <a:noFill/>
                </a:ln>
                <a:solidFill>
                  <a:srgbClr val="A9B7C6"/>
                </a:solidFill>
                <a:effectLst/>
                <a:latin typeface="JetBrains Mono"/>
              </a:rPr>
              <a:t>.</a:t>
            </a:r>
            <a:r>
              <a:rPr kumimoji="0" lang="fr-FR" altLang="fr-FR" sz="1200" b="0" i="0" u="none" strike="noStrike" cap="none" normalizeH="0" baseline="0">
                <a:ln>
                  <a:noFill/>
                </a:ln>
                <a:solidFill>
                  <a:srgbClr val="FFC66D"/>
                </a:solidFill>
                <a:effectLst/>
                <a:latin typeface="JetBrains Mono"/>
              </a:rPr>
              <a:t>log</a:t>
            </a:r>
            <a:r>
              <a:rPr kumimoji="0" lang="fr-FR" altLang="fr-FR" sz="1200" b="0" i="0" u="none" strike="noStrike" cap="none" normalizeH="0" baseline="0">
                <a:ln>
                  <a:noFill/>
                </a:ln>
                <a:solidFill>
                  <a:srgbClr val="A9B7C6"/>
                </a:solidFill>
                <a:effectLst/>
                <a:latin typeface="JetBrains Mono"/>
              </a:rPr>
              <a:t>(</a:t>
            </a:r>
            <a:r>
              <a:rPr kumimoji="0" lang="fr-FR" altLang="fr-FR" sz="1200" b="0" i="0" u="none" strike="noStrike" cap="none" normalizeH="0" baseline="0">
                <a:ln>
                  <a:noFill/>
                </a:ln>
                <a:solidFill>
                  <a:srgbClr val="6A8759"/>
                </a:solidFill>
                <a:effectLst/>
                <a:latin typeface="JetBrains Mono"/>
              </a:rPr>
              <a:t>'elm3 : '</a:t>
            </a:r>
            <a:r>
              <a:rPr kumimoji="0" lang="fr-FR" altLang="fr-FR" sz="1200" b="0" i="0" u="none" strike="noStrike" cap="none" normalizeH="0" baseline="0">
                <a:ln>
                  <a:noFill/>
                </a:ln>
                <a:solidFill>
                  <a:srgbClr val="CC7832"/>
                </a:solidFill>
                <a:effectLst/>
                <a:latin typeface="JetBrains Mono"/>
              </a:rPr>
              <a:t>, </a:t>
            </a:r>
            <a:r>
              <a:rPr kumimoji="0" lang="fr-FR" altLang="fr-FR" sz="1200" b="0" i="0" u="none" strike="noStrike" cap="none" normalizeH="0" baseline="0">
                <a:ln>
                  <a:noFill/>
                </a:ln>
                <a:solidFill>
                  <a:srgbClr val="A9B7C6"/>
                </a:solidFill>
                <a:effectLst/>
                <a:latin typeface="JetBrains Mono"/>
              </a:rPr>
              <a:t>elm3)</a:t>
            </a:r>
            <a:r>
              <a:rPr kumimoji="0" lang="fr-FR" altLang="fr-FR" sz="1200" b="0" i="0" u="none" strike="noStrike" cap="none" normalizeH="0" baseline="0">
                <a:ln>
                  <a:noFill/>
                </a:ln>
                <a:solidFill>
                  <a:srgbClr val="CC7832"/>
                </a:solidFill>
                <a:effectLst/>
                <a:latin typeface="JetBrains Mono"/>
              </a:rPr>
              <a:t>; </a:t>
            </a:r>
            <a:r>
              <a:rPr kumimoji="0" lang="fr-FR" altLang="fr-FR" sz="1200" b="0" i="0" u="none" strike="noStrike" cap="none" normalizeH="0" baseline="0">
                <a:ln>
                  <a:noFill/>
                </a:ln>
                <a:solidFill>
                  <a:srgbClr val="808080"/>
                </a:solidFill>
                <a:effectLst/>
                <a:latin typeface="JetBrains Mono"/>
              </a:rPr>
              <a:t>// c === tab[2]</a:t>
            </a:r>
            <a:br>
              <a:rPr kumimoji="0" lang="fr-FR" altLang="fr-FR" sz="1200" b="0" i="0" u="none" strike="noStrike" cap="none" normalizeH="0" baseline="0">
                <a:ln>
                  <a:noFill/>
                </a:ln>
                <a:solidFill>
                  <a:srgbClr val="808080"/>
                </a:solidFill>
                <a:effectLst/>
                <a:latin typeface="JetBrains Mono"/>
              </a:rPr>
            </a:br>
            <a:br>
              <a:rPr kumimoji="0" lang="fr-FR" altLang="fr-FR" sz="1200" b="0" i="0" u="none" strike="noStrike" cap="none" normalizeH="0" baseline="0">
                <a:ln>
                  <a:noFill/>
                </a:ln>
                <a:solidFill>
                  <a:srgbClr val="808080"/>
                </a:solidFill>
                <a:effectLst/>
                <a:latin typeface="JetBrains Mono"/>
              </a:rPr>
            </a:br>
            <a:r>
              <a:rPr kumimoji="0" lang="fr-FR" altLang="fr-FR" sz="1200" b="0" i="0" u="none" strike="noStrike" cap="none" normalizeH="0" baseline="0">
                <a:ln>
                  <a:noFill/>
                </a:ln>
                <a:solidFill>
                  <a:srgbClr val="9876AA"/>
                </a:solidFill>
                <a:effectLst/>
                <a:latin typeface="JetBrains Mono"/>
              </a:rPr>
              <a:t>console</a:t>
            </a:r>
            <a:r>
              <a:rPr kumimoji="0" lang="fr-FR" altLang="fr-FR" sz="1200" b="0" i="0" u="none" strike="noStrike" cap="none" normalizeH="0" baseline="0">
                <a:ln>
                  <a:noFill/>
                </a:ln>
                <a:solidFill>
                  <a:srgbClr val="A9B7C6"/>
                </a:solidFill>
                <a:effectLst/>
                <a:latin typeface="JetBrains Mono"/>
              </a:rPr>
              <a:t>.</a:t>
            </a:r>
            <a:r>
              <a:rPr kumimoji="0" lang="fr-FR" altLang="fr-FR" sz="1200" b="0" i="0" u="none" strike="noStrike" cap="none" normalizeH="0" baseline="0">
                <a:ln>
                  <a:noFill/>
                </a:ln>
                <a:solidFill>
                  <a:srgbClr val="FFC66D"/>
                </a:solidFill>
                <a:effectLst/>
                <a:latin typeface="JetBrains Mono"/>
              </a:rPr>
              <a:t>log</a:t>
            </a:r>
            <a:r>
              <a:rPr kumimoji="0" lang="fr-FR" altLang="fr-FR" sz="1200" b="0" i="0" u="none" strike="noStrike" cap="none" normalizeH="0" baseline="0">
                <a:ln>
                  <a:noFill/>
                </a:ln>
                <a:solidFill>
                  <a:srgbClr val="A9B7C6"/>
                </a:solidFill>
                <a:effectLst/>
                <a:latin typeface="JetBrains Mono"/>
              </a:rPr>
              <a:t>(</a:t>
            </a:r>
            <a:r>
              <a:rPr kumimoji="0" lang="fr-FR" altLang="fr-FR" sz="1200" b="0" i="0" u="none" strike="noStrike" cap="none" normalizeH="0" baseline="0">
                <a:ln>
                  <a:noFill/>
                </a:ln>
                <a:solidFill>
                  <a:srgbClr val="6A8759"/>
                </a:solidFill>
                <a:effectLst/>
                <a:latin typeface="JetBrains Mono"/>
              </a:rPr>
              <a:t>'elm4 : '</a:t>
            </a:r>
            <a:r>
              <a:rPr kumimoji="0" lang="fr-FR" altLang="fr-FR" sz="1200" b="0" i="0" u="none" strike="noStrike" cap="none" normalizeH="0" baseline="0">
                <a:ln>
                  <a:noFill/>
                </a:ln>
                <a:solidFill>
                  <a:srgbClr val="CC7832"/>
                </a:solidFill>
                <a:effectLst/>
                <a:latin typeface="JetBrains Mono"/>
              </a:rPr>
              <a:t>, </a:t>
            </a:r>
            <a:r>
              <a:rPr kumimoji="0" lang="fr-FR" altLang="fr-FR" sz="1200" b="0" i="0" u="none" strike="noStrike" cap="none" normalizeH="0" baseline="0">
                <a:ln>
                  <a:noFill/>
                </a:ln>
                <a:solidFill>
                  <a:srgbClr val="A9B7C6"/>
                </a:solidFill>
                <a:effectLst/>
                <a:latin typeface="JetBrains Mono"/>
              </a:rPr>
              <a:t>elm4)</a:t>
            </a:r>
            <a:r>
              <a:rPr kumimoji="0" lang="fr-FR" altLang="fr-FR" sz="1200" b="0" i="0" u="none" strike="noStrike" cap="none" normalizeH="0" baseline="0">
                <a:ln>
                  <a:noFill/>
                </a:ln>
                <a:solidFill>
                  <a:srgbClr val="CC7832"/>
                </a:solidFill>
                <a:effectLst/>
                <a:latin typeface="JetBrains Mono"/>
              </a:rPr>
              <a:t>; </a:t>
            </a:r>
            <a:r>
              <a:rPr kumimoji="0" lang="fr-FR" altLang="fr-FR" sz="1200" b="0" i="0" u="none" strike="noStrike" cap="none" normalizeH="0" baseline="0">
                <a:ln>
                  <a:noFill/>
                </a:ln>
                <a:solidFill>
                  <a:srgbClr val="808080"/>
                </a:solidFill>
                <a:effectLst/>
                <a:latin typeface="JetBrains Mono"/>
              </a:rPr>
              <a:t>// d === tab[3]</a:t>
            </a:r>
            <a:endParaRPr kumimoji="0" lang="fr-FR" altLang="fr-FR" sz="1200" b="0" i="0" u="none" strike="noStrike" cap="none" normalizeH="0" baseline="0">
              <a:ln>
                <a:noFill/>
              </a:ln>
              <a:solidFill>
                <a:schemeClr val="tx1"/>
              </a:solidFill>
              <a:effectLst/>
              <a:latin typeface="Arial" panose="020B0604020202020204" pitchFamily="34" charset="0"/>
            </a:endParaRPr>
          </a:p>
        </p:txBody>
      </p:sp>
      <p:sp>
        <p:nvSpPr>
          <p:cNvPr id="16" name="Rectangle 5">
            <a:extLst>
              <a:ext uri="{FF2B5EF4-FFF2-40B4-BE49-F238E27FC236}">
                <a16:creationId xmlns:a16="http://schemas.microsoft.com/office/drawing/2014/main" id="{2559D46E-AE2D-4906-8F81-A64CF2748815}"/>
              </a:ext>
            </a:extLst>
          </p:cNvPr>
          <p:cNvSpPr>
            <a:spLocks noChangeArrowheads="1"/>
          </p:cNvSpPr>
          <p:nvPr/>
        </p:nvSpPr>
        <p:spPr bwMode="auto">
          <a:xfrm>
            <a:off x="4321631" y="3065409"/>
            <a:ext cx="3165562" cy="101566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err="1">
                <a:ln>
                  <a:noFill/>
                </a:ln>
                <a:solidFill>
                  <a:srgbClr val="CC7832"/>
                </a:solidFill>
                <a:effectLst/>
                <a:latin typeface="JetBrains Mono"/>
              </a:rPr>
              <a:t>const</a:t>
            </a:r>
            <a:r>
              <a:rPr kumimoji="0" lang="fr-FR" altLang="fr-FR" sz="1200" b="0" i="0" u="none" strike="noStrike" cap="none" normalizeH="0" baseline="0">
                <a:ln>
                  <a:noFill/>
                </a:ln>
                <a:solidFill>
                  <a:srgbClr val="CC7832"/>
                </a:solidFill>
                <a:effectLst/>
                <a:latin typeface="JetBrains Mono"/>
              </a:rPr>
              <a:t> </a:t>
            </a:r>
            <a:r>
              <a:rPr kumimoji="0" lang="fr-FR" altLang="fr-FR" sz="1200" b="0" i="0" u="none" strike="noStrike" cap="none" normalizeH="0" baseline="0">
                <a:ln>
                  <a:noFill/>
                </a:ln>
                <a:solidFill>
                  <a:srgbClr val="A9B7C6"/>
                </a:solidFill>
                <a:effectLst/>
                <a:latin typeface="JetBrains Mono"/>
              </a:rPr>
              <a:t>[elm1</a:t>
            </a:r>
            <a:r>
              <a:rPr kumimoji="0" lang="fr-FR" altLang="fr-FR" sz="1200" b="0" i="0" u="none" strike="noStrike" cap="none" normalizeH="0" baseline="0">
                <a:ln>
                  <a:noFill/>
                </a:ln>
                <a:solidFill>
                  <a:srgbClr val="CC7832"/>
                </a:solidFill>
                <a:effectLst/>
                <a:latin typeface="JetBrains Mono"/>
              </a:rPr>
              <a:t>, </a:t>
            </a:r>
            <a:r>
              <a:rPr kumimoji="0" lang="fr-FR" altLang="fr-FR" sz="1200" b="0" i="0" u="none" strike="noStrike" cap="none" normalizeH="0" baseline="0">
                <a:ln>
                  <a:noFill/>
                </a:ln>
                <a:solidFill>
                  <a:srgbClr val="A9B7C6"/>
                </a:solidFill>
                <a:effectLst/>
                <a:latin typeface="JetBrains Mono"/>
              </a:rPr>
              <a:t>elm2</a:t>
            </a:r>
            <a:r>
              <a:rPr kumimoji="0" lang="fr-FR" altLang="fr-FR" sz="1200" b="0" i="0" u="none" strike="noStrike" cap="none" normalizeH="0" baseline="0">
                <a:ln>
                  <a:noFill/>
                </a:ln>
                <a:solidFill>
                  <a:srgbClr val="CC7832"/>
                </a:solidFill>
                <a:effectLst/>
                <a:latin typeface="JetBrains Mono"/>
              </a:rPr>
              <a:t>, </a:t>
            </a:r>
            <a:r>
              <a:rPr kumimoji="0" lang="fr-FR" altLang="fr-FR" sz="1200" b="0" i="0" u="none" strike="noStrike" cap="none" normalizeH="0" baseline="0">
                <a:ln>
                  <a:noFill/>
                </a:ln>
                <a:solidFill>
                  <a:srgbClr val="A9B7C6"/>
                </a:solidFill>
                <a:effectLst/>
                <a:latin typeface="JetBrains Mono"/>
              </a:rPr>
              <a:t>...</a:t>
            </a:r>
            <a:r>
              <a:rPr kumimoji="0" lang="fr-FR" altLang="fr-FR" sz="1200" b="0" i="0" u="none" strike="noStrike" cap="none" normalizeH="0" baseline="0" err="1">
                <a:ln>
                  <a:noFill/>
                </a:ln>
                <a:solidFill>
                  <a:srgbClr val="A9B7C6"/>
                </a:solidFill>
                <a:effectLst/>
                <a:latin typeface="JetBrains Mono"/>
              </a:rPr>
              <a:t>rest</a:t>
            </a:r>
            <a:r>
              <a:rPr kumimoji="0" lang="fr-FR" altLang="fr-FR" sz="1200" b="0" i="0" u="none" strike="noStrike" cap="none" normalizeH="0" baseline="0">
                <a:ln>
                  <a:noFill/>
                </a:ln>
                <a:solidFill>
                  <a:srgbClr val="A9B7C6"/>
                </a:solidFill>
                <a:effectLst/>
                <a:latin typeface="JetBrains Mono"/>
              </a:rPr>
              <a:t>] = [</a:t>
            </a:r>
            <a:r>
              <a:rPr kumimoji="0" lang="fr-FR" altLang="fr-FR" sz="1200" b="0" i="0" u="none" strike="noStrike" cap="none" normalizeH="0" baseline="0">
                <a:ln>
                  <a:noFill/>
                </a:ln>
                <a:solidFill>
                  <a:srgbClr val="6A8759"/>
                </a:solidFill>
                <a:effectLst/>
                <a:latin typeface="JetBrains Mono"/>
              </a:rPr>
              <a:t>'a'</a:t>
            </a:r>
            <a:r>
              <a:rPr kumimoji="0" lang="fr-FR" altLang="fr-FR" sz="1200" b="0" i="0" u="none" strike="noStrike" cap="none" normalizeH="0" baseline="0">
                <a:ln>
                  <a:noFill/>
                </a:ln>
                <a:solidFill>
                  <a:srgbClr val="CC7832"/>
                </a:solidFill>
                <a:effectLst/>
                <a:latin typeface="JetBrains Mono"/>
              </a:rPr>
              <a:t>, </a:t>
            </a:r>
            <a:r>
              <a:rPr kumimoji="0" lang="fr-FR" altLang="fr-FR" sz="1200" b="0" i="0" u="none" strike="noStrike" cap="none" normalizeH="0" baseline="0">
                <a:ln>
                  <a:noFill/>
                </a:ln>
                <a:solidFill>
                  <a:srgbClr val="6A8759"/>
                </a:solidFill>
                <a:effectLst/>
                <a:latin typeface="JetBrains Mono"/>
              </a:rPr>
              <a:t>'b'</a:t>
            </a:r>
            <a:r>
              <a:rPr kumimoji="0" lang="fr-FR" altLang="fr-FR" sz="1200" b="0" i="0" u="none" strike="noStrike" cap="none" normalizeH="0" baseline="0">
                <a:ln>
                  <a:noFill/>
                </a:ln>
                <a:solidFill>
                  <a:srgbClr val="CC7832"/>
                </a:solidFill>
                <a:effectLst/>
                <a:latin typeface="JetBrains Mono"/>
              </a:rPr>
              <a:t>, </a:t>
            </a:r>
            <a:r>
              <a:rPr kumimoji="0" lang="fr-FR" altLang="fr-FR" sz="1200" b="0" i="0" u="none" strike="noStrike" cap="none" normalizeH="0" baseline="0">
                <a:ln>
                  <a:noFill/>
                </a:ln>
                <a:solidFill>
                  <a:srgbClr val="6A8759"/>
                </a:solidFill>
                <a:effectLst/>
                <a:latin typeface="JetBrains Mono"/>
              </a:rPr>
              <a:t>'c'</a:t>
            </a:r>
            <a:r>
              <a:rPr kumimoji="0" lang="fr-FR" altLang="fr-FR" sz="1200" b="0" i="0" u="none" strike="noStrike" cap="none" normalizeH="0" baseline="0">
                <a:ln>
                  <a:noFill/>
                </a:ln>
                <a:solidFill>
                  <a:srgbClr val="CC7832"/>
                </a:solidFill>
                <a:effectLst/>
                <a:latin typeface="JetBrains Mono"/>
              </a:rPr>
              <a:t>, </a:t>
            </a:r>
            <a:r>
              <a:rPr kumimoji="0" lang="fr-FR" altLang="fr-FR" sz="1200" b="0" i="0" u="none" strike="noStrike" cap="none" normalizeH="0" baseline="0">
                <a:ln>
                  <a:noFill/>
                </a:ln>
                <a:solidFill>
                  <a:srgbClr val="6A8759"/>
                </a:solidFill>
                <a:effectLst/>
                <a:latin typeface="JetBrains Mono"/>
              </a:rPr>
              <a:t>'f'</a:t>
            </a:r>
            <a:r>
              <a:rPr kumimoji="0" lang="fr-FR" altLang="fr-FR" sz="1200" b="0" i="0" u="none" strike="noStrike" cap="none" normalizeH="0" baseline="0">
                <a:ln>
                  <a:noFill/>
                </a:ln>
                <a:solidFill>
                  <a:srgbClr val="CC7832"/>
                </a:solidFill>
                <a:effectLst/>
                <a:latin typeface="JetBrains Mono"/>
              </a:rPr>
              <a:t>, </a:t>
            </a:r>
            <a:r>
              <a:rPr kumimoji="0" lang="fr-FR" altLang="fr-FR" sz="1200" b="0" i="0" u="none" strike="noStrike" cap="none" normalizeH="0" baseline="0">
                <a:ln>
                  <a:noFill/>
                </a:ln>
                <a:solidFill>
                  <a:srgbClr val="6A8759"/>
                </a:solidFill>
                <a:effectLst/>
                <a:latin typeface="JetBrains Mono"/>
              </a:rPr>
              <a:t>'s'</a:t>
            </a:r>
            <a:r>
              <a:rPr kumimoji="0" lang="fr-FR" altLang="fr-FR" sz="1200" b="0" i="0" u="none" strike="noStrike" cap="none" normalizeH="0" baseline="0">
                <a:ln>
                  <a:noFill/>
                </a:ln>
                <a:solidFill>
                  <a:srgbClr val="CC7832"/>
                </a:solidFill>
                <a:effectLst/>
                <a:latin typeface="JetBrains Mono"/>
              </a:rPr>
              <a:t>, </a:t>
            </a:r>
            <a:r>
              <a:rPr kumimoji="0" lang="fr-FR" altLang="fr-FR" sz="1200" b="0" i="0" u="none" strike="noStrike" cap="none" normalizeH="0" baseline="0">
                <a:ln>
                  <a:noFill/>
                </a:ln>
                <a:solidFill>
                  <a:srgbClr val="A9B7C6"/>
                </a:solidFill>
                <a:effectLst/>
                <a:latin typeface="JetBrains Mono"/>
              </a:rPr>
              <a:t>]</a:t>
            </a:r>
            <a:r>
              <a:rPr kumimoji="0" lang="fr-FR" altLang="fr-FR" sz="1200" b="0" i="0" u="none" strike="noStrike" cap="none" normalizeH="0" baseline="0">
                <a:ln>
                  <a:noFill/>
                </a:ln>
                <a:solidFill>
                  <a:srgbClr val="CC7832"/>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200" b="0" i="0" u="none" strike="noStrike" cap="none" normalizeH="0" baseline="0">
                <a:ln>
                  <a:noFill/>
                </a:ln>
                <a:solidFill>
                  <a:srgbClr val="CC7832"/>
                </a:solidFill>
                <a:effectLst/>
                <a:latin typeface="JetBrains Mono"/>
              </a:rPr>
            </a:br>
            <a:r>
              <a:rPr kumimoji="0" lang="fr-FR" altLang="fr-FR" sz="1200" b="0" i="0" u="none" strike="noStrike" cap="none" normalizeH="0" baseline="0">
                <a:ln>
                  <a:noFill/>
                </a:ln>
                <a:solidFill>
                  <a:srgbClr val="9876AA"/>
                </a:solidFill>
                <a:effectLst/>
                <a:latin typeface="JetBrains Mono"/>
              </a:rPr>
              <a:t>console</a:t>
            </a:r>
            <a:r>
              <a:rPr kumimoji="0" lang="fr-FR" altLang="fr-FR" sz="1200" b="0" i="0" u="none" strike="noStrike" cap="none" normalizeH="0" baseline="0">
                <a:ln>
                  <a:noFill/>
                </a:ln>
                <a:solidFill>
                  <a:srgbClr val="A9B7C6"/>
                </a:solidFill>
                <a:effectLst/>
                <a:latin typeface="JetBrains Mono"/>
              </a:rPr>
              <a:t>.</a:t>
            </a:r>
            <a:r>
              <a:rPr kumimoji="0" lang="fr-FR" altLang="fr-FR" sz="1200" b="0" i="0" u="none" strike="noStrike" cap="none" normalizeH="0" baseline="0">
                <a:ln>
                  <a:noFill/>
                </a:ln>
                <a:solidFill>
                  <a:srgbClr val="FFC66D"/>
                </a:solidFill>
                <a:effectLst/>
                <a:latin typeface="JetBrains Mono"/>
              </a:rPr>
              <a:t>log</a:t>
            </a:r>
            <a:r>
              <a:rPr kumimoji="0" lang="fr-FR" altLang="fr-FR" sz="1200" b="0" i="0" u="none" strike="noStrike" cap="none" normalizeH="0" baseline="0">
                <a:ln>
                  <a:noFill/>
                </a:ln>
                <a:solidFill>
                  <a:srgbClr val="A9B7C6"/>
                </a:solidFill>
                <a:effectLst/>
                <a:latin typeface="JetBrains Mono"/>
              </a:rPr>
              <a:t>(</a:t>
            </a:r>
            <a:r>
              <a:rPr kumimoji="0" lang="fr-FR" altLang="fr-FR" sz="1200" b="0" i="0" u="none" strike="noStrike" cap="none" normalizeH="0" baseline="0">
                <a:ln>
                  <a:noFill/>
                </a:ln>
                <a:solidFill>
                  <a:srgbClr val="6A8759"/>
                </a:solidFill>
                <a:effectLst/>
                <a:latin typeface="JetBrains Mono"/>
              </a:rPr>
              <a:t>'elm1 : '</a:t>
            </a:r>
            <a:r>
              <a:rPr kumimoji="0" lang="fr-FR" altLang="fr-FR" sz="1200" b="0" i="0" u="none" strike="noStrike" cap="none" normalizeH="0" baseline="0">
                <a:ln>
                  <a:noFill/>
                </a:ln>
                <a:solidFill>
                  <a:srgbClr val="CC7832"/>
                </a:solidFill>
                <a:effectLst/>
                <a:latin typeface="JetBrains Mono"/>
              </a:rPr>
              <a:t>, </a:t>
            </a:r>
            <a:r>
              <a:rPr kumimoji="0" lang="fr-FR" altLang="fr-FR" sz="1200" b="0" i="0" u="none" strike="noStrike" cap="none" normalizeH="0" baseline="0">
                <a:ln>
                  <a:noFill/>
                </a:ln>
                <a:solidFill>
                  <a:srgbClr val="A9B7C6"/>
                </a:solidFill>
                <a:effectLst/>
                <a:latin typeface="JetBrains Mono"/>
              </a:rPr>
              <a:t>elm1)</a:t>
            </a:r>
            <a:r>
              <a:rPr kumimoji="0" lang="fr-FR" altLang="fr-FR" sz="1200" b="0" i="0" u="none" strike="noStrike" cap="none" normalizeH="0" baseline="0">
                <a:ln>
                  <a:noFill/>
                </a:ln>
                <a:solidFill>
                  <a:srgbClr val="CC7832"/>
                </a:solidFill>
                <a:effectLst/>
                <a:latin typeface="JetBrains Mono"/>
              </a:rPr>
              <a:t>; </a:t>
            </a:r>
            <a:r>
              <a:rPr kumimoji="0" lang="fr-FR" altLang="fr-FR" sz="1200" b="0" i="0" u="none" strike="noStrike" cap="none" normalizeH="0" baseline="0">
                <a:ln>
                  <a:noFill/>
                </a:ln>
                <a:solidFill>
                  <a:srgbClr val="808080"/>
                </a:solidFill>
                <a:effectLst/>
                <a:latin typeface="JetBrains Mono"/>
              </a:rPr>
              <a:t>// a</a:t>
            </a:r>
            <a:br>
              <a:rPr kumimoji="0" lang="fr-FR" altLang="fr-FR" sz="1200" b="0" i="0" u="none" strike="noStrike" cap="none" normalizeH="0" baseline="0">
                <a:ln>
                  <a:noFill/>
                </a:ln>
                <a:solidFill>
                  <a:srgbClr val="808080"/>
                </a:solidFill>
                <a:effectLst/>
                <a:latin typeface="JetBrains Mono"/>
              </a:rPr>
            </a:br>
            <a:r>
              <a:rPr kumimoji="0" lang="fr-FR" altLang="fr-FR" sz="1200" b="0" i="0" u="none" strike="noStrike" cap="none" normalizeH="0" baseline="0">
                <a:ln>
                  <a:noFill/>
                </a:ln>
                <a:solidFill>
                  <a:srgbClr val="9876AA"/>
                </a:solidFill>
                <a:effectLst/>
                <a:latin typeface="JetBrains Mono"/>
              </a:rPr>
              <a:t>console</a:t>
            </a:r>
            <a:r>
              <a:rPr kumimoji="0" lang="fr-FR" altLang="fr-FR" sz="1200" b="0" i="0" u="none" strike="noStrike" cap="none" normalizeH="0" baseline="0">
                <a:ln>
                  <a:noFill/>
                </a:ln>
                <a:solidFill>
                  <a:srgbClr val="A9B7C6"/>
                </a:solidFill>
                <a:effectLst/>
                <a:latin typeface="JetBrains Mono"/>
              </a:rPr>
              <a:t>.</a:t>
            </a:r>
            <a:r>
              <a:rPr kumimoji="0" lang="fr-FR" altLang="fr-FR" sz="1200" b="0" i="0" u="none" strike="noStrike" cap="none" normalizeH="0" baseline="0">
                <a:ln>
                  <a:noFill/>
                </a:ln>
                <a:solidFill>
                  <a:srgbClr val="FFC66D"/>
                </a:solidFill>
                <a:effectLst/>
                <a:latin typeface="JetBrains Mono"/>
              </a:rPr>
              <a:t>log</a:t>
            </a:r>
            <a:r>
              <a:rPr kumimoji="0" lang="fr-FR" altLang="fr-FR" sz="1200" b="0" i="0" u="none" strike="noStrike" cap="none" normalizeH="0" baseline="0">
                <a:ln>
                  <a:noFill/>
                </a:ln>
                <a:solidFill>
                  <a:srgbClr val="A9B7C6"/>
                </a:solidFill>
                <a:effectLst/>
                <a:latin typeface="JetBrains Mono"/>
              </a:rPr>
              <a:t>(</a:t>
            </a:r>
            <a:r>
              <a:rPr kumimoji="0" lang="fr-FR" altLang="fr-FR" sz="1200" b="0" i="0" u="none" strike="noStrike" cap="none" normalizeH="0" baseline="0">
                <a:ln>
                  <a:noFill/>
                </a:ln>
                <a:solidFill>
                  <a:srgbClr val="6A8759"/>
                </a:solidFill>
                <a:effectLst/>
                <a:latin typeface="JetBrains Mono"/>
              </a:rPr>
              <a:t>'elm2 : '</a:t>
            </a:r>
            <a:r>
              <a:rPr kumimoji="0" lang="fr-FR" altLang="fr-FR" sz="1200" b="0" i="0" u="none" strike="noStrike" cap="none" normalizeH="0" baseline="0">
                <a:ln>
                  <a:noFill/>
                </a:ln>
                <a:solidFill>
                  <a:srgbClr val="CC7832"/>
                </a:solidFill>
                <a:effectLst/>
                <a:latin typeface="JetBrains Mono"/>
              </a:rPr>
              <a:t>, </a:t>
            </a:r>
            <a:r>
              <a:rPr kumimoji="0" lang="fr-FR" altLang="fr-FR" sz="1200" b="0" i="0" u="none" strike="noStrike" cap="none" normalizeH="0" baseline="0">
                <a:ln>
                  <a:noFill/>
                </a:ln>
                <a:solidFill>
                  <a:srgbClr val="A9B7C6"/>
                </a:solidFill>
                <a:effectLst/>
                <a:latin typeface="JetBrains Mono"/>
              </a:rPr>
              <a:t>elm2)</a:t>
            </a:r>
            <a:r>
              <a:rPr kumimoji="0" lang="fr-FR" altLang="fr-FR" sz="1200" b="0" i="0" u="none" strike="noStrike" cap="none" normalizeH="0" baseline="0">
                <a:ln>
                  <a:noFill/>
                </a:ln>
                <a:solidFill>
                  <a:srgbClr val="CC7832"/>
                </a:solidFill>
                <a:effectLst/>
                <a:latin typeface="JetBrains Mono"/>
              </a:rPr>
              <a:t>; </a:t>
            </a:r>
            <a:r>
              <a:rPr kumimoji="0" lang="fr-FR" altLang="fr-FR" sz="1200" b="0" i="0" u="none" strike="noStrike" cap="none" normalizeH="0" baseline="0">
                <a:ln>
                  <a:noFill/>
                </a:ln>
                <a:solidFill>
                  <a:srgbClr val="808080"/>
                </a:solidFill>
                <a:effectLst/>
                <a:latin typeface="JetBrains Mono"/>
              </a:rPr>
              <a:t>// b</a:t>
            </a:r>
            <a:br>
              <a:rPr kumimoji="0" lang="fr-FR" altLang="fr-FR" sz="1200" b="0" i="0" u="none" strike="noStrike" cap="none" normalizeH="0" baseline="0">
                <a:ln>
                  <a:noFill/>
                </a:ln>
                <a:solidFill>
                  <a:srgbClr val="808080"/>
                </a:solidFill>
                <a:effectLst/>
                <a:latin typeface="JetBrains Mono"/>
              </a:rPr>
            </a:br>
            <a:r>
              <a:rPr kumimoji="0" lang="fr-FR" altLang="fr-FR" sz="1200" b="0" i="0" u="none" strike="noStrike" cap="none" normalizeH="0" baseline="0">
                <a:ln>
                  <a:noFill/>
                </a:ln>
                <a:solidFill>
                  <a:srgbClr val="9876AA"/>
                </a:solidFill>
                <a:effectLst/>
                <a:latin typeface="JetBrains Mono"/>
              </a:rPr>
              <a:t>console</a:t>
            </a:r>
            <a:r>
              <a:rPr kumimoji="0" lang="fr-FR" altLang="fr-FR" sz="1200" b="0" i="0" u="none" strike="noStrike" cap="none" normalizeH="0" baseline="0">
                <a:ln>
                  <a:noFill/>
                </a:ln>
                <a:solidFill>
                  <a:srgbClr val="A9B7C6"/>
                </a:solidFill>
                <a:effectLst/>
                <a:latin typeface="JetBrains Mono"/>
              </a:rPr>
              <a:t>.</a:t>
            </a:r>
            <a:r>
              <a:rPr kumimoji="0" lang="fr-FR" altLang="fr-FR" sz="1200" b="0" i="0" u="none" strike="noStrike" cap="none" normalizeH="0" baseline="0">
                <a:ln>
                  <a:noFill/>
                </a:ln>
                <a:solidFill>
                  <a:srgbClr val="FFC66D"/>
                </a:solidFill>
                <a:effectLst/>
                <a:latin typeface="JetBrains Mono"/>
              </a:rPr>
              <a:t>log</a:t>
            </a:r>
            <a:r>
              <a:rPr kumimoji="0" lang="fr-FR" altLang="fr-FR" sz="1200" b="0" i="0" u="none" strike="noStrike" cap="none" normalizeH="0" baseline="0">
                <a:ln>
                  <a:noFill/>
                </a:ln>
                <a:solidFill>
                  <a:srgbClr val="A9B7C6"/>
                </a:solidFill>
                <a:effectLst/>
                <a:latin typeface="JetBrains Mono"/>
              </a:rPr>
              <a:t>(</a:t>
            </a:r>
            <a:r>
              <a:rPr kumimoji="0" lang="fr-FR" altLang="fr-FR" sz="1200" b="0" i="0" u="none" strike="noStrike" cap="none" normalizeH="0" baseline="0">
                <a:ln>
                  <a:noFill/>
                </a:ln>
                <a:solidFill>
                  <a:srgbClr val="6A8759"/>
                </a:solidFill>
                <a:effectLst/>
                <a:latin typeface="JetBrains Mono"/>
              </a:rPr>
              <a:t>'</a:t>
            </a:r>
            <a:r>
              <a:rPr kumimoji="0" lang="fr-FR" altLang="fr-FR" sz="1200" b="0" i="0" u="none" strike="noStrike" cap="none" normalizeH="0" baseline="0" err="1">
                <a:ln>
                  <a:noFill/>
                </a:ln>
                <a:solidFill>
                  <a:srgbClr val="6A8759"/>
                </a:solidFill>
                <a:effectLst/>
                <a:latin typeface="JetBrains Mono"/>
              </a:rPr>
              <a:t>rest</a:t>
            </a:r>
            <a:r>
              <a:rPr kumimoji="0" lang="fr-FR" altLang="fr-FR" sz="1200" b="0" i="0" u="none" strike="noStrike" cap="none" normalizeH="0" baseline="0">
                <a:ln>
                  <a:noFill/>
                </a:ln>
                <a:solidFill>
                  <a:srgbClr val="6A8759"/>
                </a:solidFill>
                <a:effectLst/>
                <a:latin typeface="JetBrains Mono"/>
              </a:rPr>
              <a:t> : '</a:t>
            </a:r>
            <a:r>
              <a:rPr kumimoji="0" lang="fr-FR" altLang="fr-FR" sz="1200" b="0" i="0" u="none" strike="noStrike" cap="none" normalizeH="0" baseline="0">
                <a:ln>
                  <a:noFill/>
                </a:ln>
                <a:solidFill>
                  <a:srgbClr val="CC7832"/>
                </a:solidFill>
                <a:effectLst/>
                <a:latin typeface="JetBrains Mono"/>
              </a:rPr>
              <a:t>, </a:t>
            </a:r>
            <a:r>
              <a:rPr kumimoji="0" lang="fr-FR" altLang="fr-FR" sz="1200" b="0" i="0" u="none" strike="noStrike" cap="none" normalizeH="0" baseline="0" err="1">
                <a:ln>
                  <a:noFill/>
                </a:ln>
                <a:solidFill>
                  <a:srgbClr val="A9B7C6"/>
                </a:solidFill>
                <a:effectLst/>
                <a:latin typeface="JetBrains Mono"/>
              </a:rPr>
              <a:t>rest</a:t>
            </a:r>
            <a:r>
              <a:rPr kumimoji="0" lang="fr-FR" altLang="fr-FR" sz="1200" b="0" i="0" u="none" strike="noStrike" cap="none" normalizeH="0" baseline="0">
                <a:ln>
                  <a:noFill/>
                </a:ln>
                <a:solidFill>
                  <a:srgbClr val="A9B7C6"/>
                </a:solidFill>
                <a:effectLst/>
                <a:latin typeface="JetBrains Mono"/>
              </a:rPr>
              <a:t>)</a:t>
            </a:r>
            <a:r>
              <a:rPr kumimoji="0" lang="fr-FR" altLang="fr-FR" sz="1200" b="0" i="0" u="none" strike="noStrike" cap="none" normalizeH="0" baseline="0">
                <a:ln>
                  <a:noFill/>
                </a:ln>
                <a:solidFill>
                  <a:srgbClr val="CC7832"/>
                </a:solidFill>
                <a:effectLst/>
                <a:latin typeface="JetBrains Mono"/>
              </a:rPr>
              <a:t>; </a:t>
            </a:r>
            <a:r>
              <a:rPr kumimoji="0" lang="fr-FR" altLang="fr-FR" sz="1200" b="0" i="0" u="none" strike="noStrike" cap="none" normalizeH="0" baseline="0">
                <a:ln>
                  <a:noFill/>
                </a:ln>
                <a:solidFill>
                  <a:srgbClr val="808080"/>
                </a:solidFill>
                <a:effectLst/>
                <a:latin typeface="JetBrains Mono"/>
              </a:rPr>
              <a:t>// ['c', 'f', 's']</a:t>
            </a:r>
            <a:endParaRPr kumimoji="0" lang="fr-FR" altLang="fr-FR" sz="1200" b="0" i="0" u="none" strike="noStrike" cap="none" normalizeH="0" baseline="0">
              <a:ln>
                <a:noFill/>
              </a:ln>
              <a:solidFill>
                <a:schemeClr val="tx1"/>
              </a:solidFill>
              <a:effectLst/>
              <a:latin typeface="Arial" panose="020B0604020202020204" pitchFamily="34" charset="0"/>
            </a:endParaRPr>
          </a:p>
        </p:txBody>
      </p:sp>
      <p:sp>
        <p:nvSpPr>
          <p:cNvPr id="17" name="Rectangle 16">
            <a:extLst>
              <a:ext uri="{FF2B5EF4-FFF2-40B4-BE49-F238E27FC236}">
                <a16:creationId xmlns:a16="http://schemas.microsoft.com/office/drawing/2014/main" id="{3EEEB484-D3E3-4245-9B8C-7D037225C9BC}"/>
              </a:ext>
            </a:extLst>
          </p:cNvPr>
          <p:cNvSpPr/>
          <p:nvPr/>
        </p:nvSpPr>
        <p:spPr>
          <a:xfrm>
            <a:off x="5576752" y="2921079"/>
            <a:ext cx="519240" cy="507921"/>
          </a:xfrm>
          <a:prstGeom prst="rect">
            <a:avLst/>
          </a:prstGeom>
          <a:noFill/>
          <a:ln>
            <a:solidFill>
              <a:srgbClr val="EE2676"/>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A57F3438-636A-4AE3-BD9D-3DD71DEBEE13}"/>
              </a:ext>
            </a:extLst>
          </p:cNvPr>
          <p:cNvSpPr/>
          <p:nvPr/>
        </p:nvSpPr>
        <p:spPr>
          <a:xfrm>
            <a:off x="948456" y="3175040"/>
            <a:ext cx="253327" cy="343224"/>
          </a:xfrm>
          <a:prstGeom prst="rect">
            <a:avLst/>
          </a:prstGeom>
          <a:noFill/>
          <a:ln>
            <a:solidFill>
              <a:srgbClr val="EE2676"/>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6">
            <a:extLst>
              <a:ext uri="{FF2B5EF4-FFF2-40B4-BE49-F238E27FC236}">
                <a16:creationId xmlns:a16="http://schemas.microsoft.com/office/drawing/2014/main" id="{241E7D9D-6100-40F6-90E5-1C8492685E1A}"/>
              </a:ext>
            </a:extLst>
          </p:cNvPr>
          <p:cNvSpPr>
            <a:spLocks noChangeArrowheads="1"/>
          </p:cNvSpPr>
          <p:nvPr/>
        </p:nvSpPr>
        <p:spPr bwMode="auto">
          <a:xfrm>
            <a:off x="8143470" y="3203908"/>
            <a:ext cx="3457297" cy="73866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a:ln>
                  <a:noFill/>
                </a:ln>
                <a:solidFill>
                  <a:srgbClr val="CC7832"/>
                </a:solidFill>
                <a:effectLst/>
                <a:latin typeface="JetBrains Mono"/>
              </a:rPr>
              <a:t>const </a:t>
            </a:r>
            <a:r>
              <a:rPr kumimoji="0" lang="fr-FR" altLang="fr-FR" sz="1400" b="0" i="0" u="none" strike="noStrike" cap="none" normalizeH="0" baseline="0">
                <a:ln>
                  <a:noFill/>
                </a:ln>
                <a:solidFill>
                  <a:srgbClr val="A9B7C6"/>
                </a:solidFill>
                <a:effectLst/>
                <a:latin typeface="JetBrains Mono"/>
              </a:rPr>
              <a:t>[</a:t>
            </a:r>
            <a:r>
              <a:rPr kumimoji="0" lang="fr-FR" altLang="fr-FR" sz="1400" b="0" i="0" u="none" strike="noStrike" cap="none" normalizeH="0" baseline="0">
                <a:ln>
                  <a:noFill/>
                </a:ln>
                <a:solidFill>
                  <a:srgbClr val="CC7832"/>
                </a:solidFill>
                <a:effectLst/>
                <a:latin typeface="JetBrains Mono"/>
              </a:rPr>
              <a:t>, , </a:t>
            </a:r>
            <a:r>
              <a:rPr kumimoji="0" lang="fr-FR" altLang="fr-FR" sz="1400" b="0" i="0" u="none" strike="noStrike" cap="none" normalizeH="0" baseline="0">
                <a:ln>
                  <a:noFill/>
                </a:ln>
                <a:solidFill>
                  <a:srgbClr val="A9B7C6"/>
                </a:solidFill>
                <a:effectLst/>
                <a:latin typeface="JetBrains Mono"/>
              </a:rPr>
              <a:t>...</a:t>
            </a:r>
            <a:r>
              <a:rPr kumimoji="0" lang="fr-FR" altLang="fr-FR" sz="1400" b="0" i="0" u="none" strike="noStrike" cap="none" normalizeH="0" baseline="0" err="1">
                <a:ln>
                  <a:noFill/>
                </a:ln>
                <a:solidFill>
                  <a:srgbClr val="A9B7C6"/>
                </a:solidFill>
                <a:effectLst/>
                <a:latin typeface="JetBrains Mono"/>
              </a:rPr>
              <a:t>rest</a:t>
            </a:r>
            <a:r>
              <a:rPr kumimoji="0" lang="fr-FR" altLang="fr-FR" sz="1400" b="0" i="0" u="none" strike="noStrike" cap="none" normalizeH="0" baseline="0">
                <a:ln>
                  <a:noFill/>
                </a:ln>
                <a:solidFill>
                  <a:srgbClr val="A9B7C6"/>
                </a:solidFill>
                <a:effectLst/>
                <a:latin typeface="JetBrains Mono"/>
              </a:rPr>
              <a:t>] = [</a:t>
            </a:r>
            <a:r>
              <a:rPr kumimoji="0" lang="fr-FR" altLang="fr-FR" sz="1400" b="0" i="0" u="none" strike="noStrike" cap="none" normalizeH="0" baseline="0">
                <a:ln>
                  <a:noFill/>
                </a:ln>
                <a:solidFill>
                  <a:srgbClr val="6A8759"/>
                </a:solidFill>
                <a:effectLst/>
                <a:latin typeface="JetBrains Mono"/>
              </a:rPr>
              <a:t>'a'</a:t>
            </a:r>
            <a:r>
              <a:rPr kumimoji="0" lang="fr-FR" altLang="fr-FR" sz="1400" b="0" i="0" u="none" strike="noStrike" cap="none" normalizeH="0" baseline="0">
                <a:ln>
                  <a:noFill/>
                </a:ln>
                <a:solidFill>
                  <a:srgbClr val="CC7832"/>
                </a:solidFill>
                <a:effectLst/>
                <a:latin typeface="JetBrains Mono"/>
              </a:rPr>
              <a:t>, </a:t>
            </a:r>
            <a:r>
              <a:rPr kumimoji="0" lang="fr-FR" altLang="fr-FR" sz="1400" b="0" i="0" u="none" strike="noStrike" cap="none" normalizeH="0" baseline="0">
                <a:ln>
                  <a:noFill/>
                </a:ln>
                <a:solidFill>
                  <a:srgbClr val="6A8759"/>
                </a:solidFill>
                <a:effectLst/>
                <a:latin typeface="JetBrains Mono"/>
              </a:rPr>
              <a:t>'b'</a:t>
            </a:r>
            <a:r>
              <a:rPr kumimoji="0" lang="fr-FR" altLang="fr-FR" sz="1400" b="0" i="0" u="none" strike="noStrike" cap="none" normalizeH="0" baseline="0">
                <a:ln>
                  <a:noFill/>
                </a:ln>
                <a:solidFill>
                  <a:srgbClr val="CC7832"/>
                </a:solidFill>
                <a:effectLst/>
                <a:latin typeface="JetBrains Mono"/>
              </a:rPr>
              <a:t>, </a:t>
            </a:r>
            <a:r>
              <a:rPr kumimoji="0" lang="fr-FR" altLang="fr-FR" sz="1400" b="0" i="0" u="none" strike="noStrike" cap="none" normalizeH="0" baseline="0">
                <a:ln>
                  <a:noFill/>
                </a:ln>
                <a:solidFill>
                  <a:srgbClr val="6A8759"/>
                </a:solidFill>
                <a:effectLst/>
                <a:latin typeface="JetBrains Mono"/>
              </a:rPr>
              <a:t>'c'</a:t>
            </a:r>
            <a:r>
              <a:rPr kumimoji="0" lang="fr-FR" altLang="fr-FR" sz="1400" b="0" i="0" u="none" strike="noStrike" cap="none" normalizeH="0" baseline="0">
                <a:ln>
                  <a:noFill/>
                </a:ln>
                <a:solidFill>
                  <a:srgbClr val="CC7832"/>
                </a:solidFill>
                <a:effectLst/>
                <a:latin typeface="JetBrains Mono"/>
              </a:rPr>
              <a:t>, </a:t>
            </a:r>
            <a:r>
              <a:rPr kumimoji="0" lang="fr-FR" altLang="fr-FR" sz="1400" b="0" i="0" u="none" strike="noStrike" cap="none" normalizeH="0" baseline="0">
                <a:ln>
                  <a:noFill/>
                </a:ln>
                <a:solidFill>
                  <a:srgbClr val="6A8759"/>
                </a:solidFill>
                <a:effectLst/>
                <a:latin typeface="JetBrains Mono"/>
              </a:rPr>
              <a:t>'d'</a:t>
            </a:r>
            <a:r>
              <a:rPr kumimoji="0" lang="fr-FR" altLang="fr-FR" sz="1400" b="0" i="0" u="none" strike="noStrike" cap="none" normalizeH="0" baseline="0">
                <a:ln>
                  <a:noFill/>
                </a:ln>
                <a:solidFill>
                  <a:srgbClr val="CC7832"/>
                </a:solidFill>
                <a:effectLst/>
                <a:latin typeface="JetBrains Mono"/>
              </a:rPr>
              <a:t>, </a:t>
            </a:r>
            <a:r>
              <a:rPr kumimoji="0" lang="fr-FR" altLang="fr-FR" sz="1400" b="0" i="0" u="none" strike="noStrike" cap="none" normalizeH="0" baseline="0">
                <a:ln>
                  <a:noFill/>
                </a:ln>
                <a:solidFill>
                  <a:srgbClr val="6A8759"/>
                </a:solidFill>
                <a:effectLst/>
                <a:latin typeface="JetBrains Mono"/>
              </a:rPr>
              <a:t>'f'</a:t>
            </a:r>
            <a:r>
              <a:rPr kumimoji="0" lang="fr-FR" altLang="fr-FR" sz="1400" b="0" i="0" u="none" strike="noStrike" cap="none" normalizeH="0" baseline="0">
                <a:ln>
                  <a:noFill/>
                </a:ln>
                <a:solidFill>
                  <a:srgbClr val="CC7832"/>
                </a:solidFill>
                <a:effectLst/>
                <a:latin typeface="JetBrains Mono"/>
              </a:rPr>
              <a:t>, </a:t>
            </a:r>
            <a:r>
              <a:rPr kumimoji="0" lang="fr-FR" altLang="fr-FR" sz="1400" b="0" i="0" u="none" strike="noStrike" cap="none" normalizeH="0" baseline="0">
                <a:ln>
                  <a:noFill/>
                </a:ln>
                <a:solidFill>
                  <a:srgbClr val="6A8759"/>
                </a:solidFill>
                <a:effectLst/>
                <a:latin typeface="JetBrains Mono"/>
              </a:rPr>
              <a:t>'s'</a:t>
            </a:r>
            <a:r>
              <a:rPr kumimoji="0" lang="fr-FR" altLang="fr-FR" sz="1400" b="0" i="0" u="none" strike="noStrike" cap="none" normalizeH="0" baseline="0">
                <a:ln>
                  <a:noFill/>
                </a:ln>
                <a:solidFill>
                  <a:srgbClr val="CC7832"/>
                </a:solidFill>
                <a:effectLst/>
                <a:latin typeface="JetBrains Mono"/>
              </a:rPr>
              <a:t>, </a:t>
            </a:r>
            <a:r>
              <a:rPr kumimoji="0" lang="fr-FR" altLang="fr-FR" sz="1400" b="0" i="0" u="none" strike="noStrike" cap="none" normalizeH="0" baseline="0">
                <a:ln>
                  <a:noFill/>
                </a:ln>
                <a:solidFill>
                  <a:srgbClr val="A9B7C6"/>
                </a:solidFill>
                <a:effectLst/>
                <a:latin typeface="JetBrains Mono"/>
              </a:rPr>
              <a:t>]</a:t>
            </a:r>
            <a:r>
              <a:rPr kumimoji="0" lang="fr-FR" altLang="fr-FR" sz="1400" b="0" i="0" u="none" strike="noStrike" cap="none" normalizeH="0" baseline="0">
                <a:ln>
                  <a:noFill/>
                </a:ln>
                <a:solidFill>
                  <a:srgbClr val="CC7832"/>
                </a:solidFill>
                <a:effectLst/>
                <a:latin typeface="JetBrains Mono"/>
              </a:rPr>
              <a:t>;</a:t>
            </a:r>
            <a:br>
              <a:rPr kumimoji="0" lang="fr-FR" altLang="fr-FR" sz="1400" b="0" i="0" u="none" strike="noStrike" cap="none" normalizeH="0" baseline="0">
                <a:ln>
                  <a:noFill/>
                </a:ln>
                <a:solidFill>
                  <a:srgbClr val="CC7832"/>
                </a:solidFill>
                <a:effectLst/>
                <a:latin typeface="JetBrains Mono"/>
              </a:rPr>
            </a:br>
            <a:br>
              <a:rPr kumimoji="0" lang="fr-FR" altLang="fr-FR" sz="1400" b="0" i="0" u="none" strike="noStrike" cap="none" normalizeH="0" baseline="0">
                <a:ln>
                  <a:noFill/>
                </a:ln>
                <a:solidFill>
                  <a:srgbClr val="CC7832"/>
                </a:solidFill>
                <a:effectLst/>
                <a:latin typeface="JetBrains Mono"/>
              </a:rPr>
            </a:br>
            <a:r>
              <a:rPr kumimoji="0" lang="fr-FR" altLang="fr-FR" sz="1400" b="0" i="0" u="none" strike="noStrike" cap="none" normalizeH="0" baseline="0">
                <a:ln>
                  <a:noFill/>
                </a:ln>
                <a:solidFill>
                  <a:srgbClr val="9876AA"/>
                </a:solidFill>
                <a:effectLst/>
                <a:latin typeface="JetBrains Mono"/>
              </a:rPr>
              <a:t>console</a:t>
            </a:r>
            <a:r>
              <a:rPr kumimoji="0" lang="fr-FR" altLang="fr-FR" sz="1400" b="0" i="0" u="none" strike="noStrike" cap="none" normalizeH="0" baseline="0">
                <a:ln>
                  <a:noFill/>
                </a:ln>
                <a:solidFill>
                  <a:srgbClr val="A9B7C6"/>
                </a:solidFill>
                <a:effectLst/>
                <a:latin typeface="JetBrains Mono"/>
              </a:rPr>
              <a:t>.</a:t>
            </a:r>
            <a:r>
              <a:rPr kumimoji="0" lang="fr-FR" altLang="fr-FR" sz="1400" b="0" i="0" u="none" strike="noStrike" cap="none" normalizeH="0" baseline="0">
                <a:ln>
                  <a:noFill/>
                </a:ln>
                <a:solidFill>
                  <a:srgbClr val="FFC66D"/>
                </a:solidFill>
                <a:effectLst/>
                <a:latin typeface="JetBrains Mono"/>
              </a:rPr>
              <a:t>log</a:t>
            </a:r>
            <a:r>
              <a:rPr kumimoji="0" lang="fr-FR" altLang="fr-FR" sz="1400" b="0" i="0" u="none" strike="noStrike" cap="none" normalizeH="0" baseline="0">
                <a:ln>
                  <a:noFill/>
                </a:ln>
                <a:solidFill>
                  <a:srgbClr val="A9B7C6"/>
                </a:solidFill>
                <a:effectLst/>
                <a:latin typeface="JetBrains Mono"/>
              </a:rPr>
              <a:t>(</a:t>
            </a:r>
            <a:r>
              <a:rPr kumimoji="0" lang="fr-FR" altLang="fr-FR" sz="1400" b="0" i="0" u="none" strike="noStrike" cap="none" normalizeH="0" baseline="0">
                <a:ln>
                  <a:noFill/>
                </a:ln>
                <a:solidFill>
                  <a:srgbClr val="6A8759"/>
                </a:solidFill>
                <a:effectLst/>
                <a:latin typeface="JetBrains Mono"/>
              </a:rPr>
              <a:t>'</a:t>
            </a:r>
            <a:r>
              <a:rPr kumimoji="0" lang="fr-FR" altLang="fr-FR" sz="1400" b="0" i="0" u="none" strike="noStrike" cap="none" normalizeH="0" baseline="0" err="1">
                <a:ln>
                  <a:noFill/>
                </a:ln>
                <a:solidFill>
                  <a:srgbClr val="6A8759"/>
                </a:solidFill>
                <a:effectLst/>
                <a:latin typeface="JetBrains Mono"/>
              </a:rPr>
              <a:t>rest</a:t>
            </a:r>
            <a:r>
              <a:rPr kumimoji="0" lang="fr-FR" altLang="fr-FR" sz="1400" b="0" i="0" u="none" strike="noStrike" cap="none" normalizeH="0" baseline="0">
                <a:ln>
                  <a:noFill/>
                </a:ln>
                <a:solidFill>
                  <a:srgbClr val="6A8759"/>
                </a:solidFill>
                <a:effectLst/>
                <a:latin typeface="JetBrains Mono"/>
              </a:rPr>
              <a:t> : '</a:t>
            </a:r>
            <a:r>
              <a:rPr kumimoji="0" lang="fr-FR" altLang="fr-FR" sz="1400" b="0" i="0" u="none" strike="noStrike" cap="none" normalizeH="0" baseline="0">
                <a:ln>
                  <a:noFill/>
                </a:ln>
                <a:solidFill>
                  <a:srgbClr val="CC7832"/>
                </a:solidFill>
                <a:effectLst/>
                <a:latin typeface="JetBrains Mono"/>
              </a:rPr>
              <a:t>, </a:t>
            </a:r>
            <a:r>
              <a:rPr kumimoji="0" lang="fr-FR" altLang="fr-FR" sz="1400" b="0" i="0" u="none" strike="noStrike" cap="none" normalizeH="0" baseline="0" err="1">
                <a:ln>
                  <a:noFill/>
                </a:ln>
                <a:solidFill>
                  <a:srgbClr val="A9B7C6"/>
                </a:solidFill>
                <a:effectLst/>
                <a:latin typeface="JetBrains Mono"/>
              </a:rPr>
              <a:t>rest</a:t>
            </a:r>
            <a:r>
              <a:rPr kumimoji="0" lang="fr-FR" altLang="fr-FR" sz="1400" b="0" i="0" u="none" strike="noStrike" cap="none" normalizeH="0" baseline="0">
                <a:ln>
                  <a:noFill/>
                </a:ln>
                <a:solidFill>
                  <a:srgbClr val="A9B7C6"/>
                </a:solidFill>
                <a:effectLst/>
                <a:latin typeface="JetBrains Mono"/>
              </a:rPr>
              <a:t>)</a:t>
            </a:r>
            <a:r>
              <a:rPr kumimoji="0" lang="fr-FR" altLang="fr-FR" sz="1400" b="0" i="0" u="none" strike="noStrike" cap="none" normalizeH="0" baseline="0">
                <a:ln>
                  <a:noFill/>
                </a:ln>
                <a:solidFill>
                  <a:srgbClr val="CC7832"/>
                </a:solidFill>
                <a:effectLst/>
                <a:latin typeface="JetBrains Mono"/>
              </a:rPr>
              <a:t>; </a:t>
            </a:r>
            <a:r>
              <a:rPr kumimoji="0" lang="fr-FR" altLang="fr-FR" sz="1400" b="0" i="0" u="none" strike="noStrike" cap="none" normalizeH="0" baseline="0">
                <a:ln>
                  <a:noFill/>
                </a:ln>
                <a:solidFill>
                  <a:srgbClr val="808080"/>
                </a:solidFill>
                <a:effectLst/>
                <a:latin typeface="JetBrains Mono"/>
              </a:rPr>
              <a:t>// [ 'c', 'd', 'f', 's']</a:t>
            </a:r>
            <a:endParaRPr kumimoji="0" lang="fr-FR" altLang="fr-FR" sz="1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273153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3C1174-55E8-4D97-82E3-A5E672519FAC}"/>
              </a:ext>
            </a:extLst>
          </p:cNvPr>
          <p:cNvSpPr>
            <a:spLocks noGrp="1"/>
          </p:cNvSpPr>
          <p:nvPr>
            <p:ph type="title"/>
          </p:nvPr>
        </p:nvSpPr>
        <p:spPr/>
        <p:txBody>
          <a:bodyPr anchor="ctr"/>
          <a:lstStyle/>
          <a:p>
            <a:r>
              <a:rPr lang="fr-FR"/>
              <a:t>Safe </a:t>
            </a:r>
            <a:r>
              <a:rPr lang="fr-FR" err="1"/>
              <a:t>Destructuring</a:t>
            </a:r>
            <a:r>
              <a:rPr lang="fr-FR"/>
              <a:t> (</a:t>
            </a:r>
            <a:r>
              <a:rPr lang="fr-FR" err="1"/>
              <a:t>Array</a:t>
            </a:r>
            <a:r>
              <a:rPr lang="fr-FR"/>
              <a:t>)</a:t>
            </a:r>
          </a:p>
        </p:txBody>
      </p:sp>
      <p:sp>
        <p:nvSpPr>
          <p:cNvPr id="3" name="Rectangle 1">
            <a:extLst>
              <a:ext uri="{FF2B5EF4-FFF2-40B4-BE49-F238E27FC236}">
                <a16:creationId xmlns:a16="http://schemas.microsoft.com/office/drawing/2014/main" id="{15E38361-A674-4D87-8D22-C2A7BFB03AEF}"/>
              </a:ext>
            </a:extLst>
          </p:cNvPr>
          <p:cNvSpPr>
            <a:spLocks noChangeArrowheads="1"/>
          </p:cNvSpPr>
          <p:nvPr/>
        </p:nvSpPr>
        <p:spPr bwMode="auto">
          <a:xfrm>
            <a:off x="3378923" y="2487776"/>
            <a:ext cx="5434149" cy="203132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a:ln>
                  <a:noFill/>
                </a:ln>
                <a:solidFill>
                  <a:srgbClr val="CC7832"/>
                </a:solidFill>
                <a:effectLst/>
                <a:latin typeface="JetBrains Mono"/>
              </a:rPr>
              <a:t>const </a:t>
            </a:r>
            <a:r>
              <a:rPr kumimoji="0" lang="fr-FR" altLang="fr-FR" b="0" i="0" u="none" strike="noStrike" cap="none" normalizeH="0" baseline="0">
                <a:ln>
                  <a:noFill/>
                </a:ln>
                <a:solidFill>
                  <a:srgbClr val="A9B7C6"/>
                </a:solidFill>
                <a:effectLst/>
                <a:latin typeface="JetBrains Mono"/>
              </a:rPr>
              <a:t>[val1</a:t>
            </a:r>
            <a:r>
              <a:rPr kumimoji="0" lang="fr-FR" altLang="fr-FR" b="0" i="0" u="none" strike="noStrike" cap="none" normalizeH="0" baseline="0">
                <a:ln>
                  <a:noFill/>
                </a:ln>
                <a:solidFill>
                  <a:srgbClr val="CC7832"/>
                </a:solidFill>
                <a:effectLst/>
                <a:latin typeface="JetBrains Mono"/>
              </a:rPr>
              <a:t>, </a:t>
            </a:r>
            <a:r>
              <a:rPr kumimoji="0" lang="fr-FR" altLang="fr-FR" b="0" i="0" u="none" strike="noStrike" cap="none" normalizeH="0" baseline="0">
                <a:ln>
                  <a:noFill/>
                </a:ln>
                <a:solidFill>
                  <a:srgbClr val="A9B7C6"/>
                </a:solidFill>
                <a:effectLst/>
                <a:latin typeface="JetBrains Mono"/>
              </a:rPr>
              <a:t>val2</a:t>
            </a:r>
            <a:r>
              <a:rPr kumimoji="0" lang="fr-FR" altLang="fr-FR" b="0" i="0" u="none" strike="noStrike" cap="none" normalizeH="0" baseline="0">
                <a:ln>
                  <a:noFill/>
                </a:ln>
                <a:solidFill>
                  <a:srgbClr val="CC7832"/>
                </a:solidFill>
                <a:effectLst/>
                <a:latin typeface="JetBrains Mono"/>
              </a:rPr>
              <a:t>, </a:t>
            </a:r>
            <a:r>
              <a:rPr kumimoji="0" lang="fr-FR" altLang="fr-FR" b="0" i="0" u="none" strike="noStrike" cap="none" normalizeH="0" baseline="0">
                <a:ln>
                  <a:noFill/>
                </a:ln>
                <a:solidFill>
                  <a:srgbClr val="A9B7C6"/>
                </a:solidFill>
                <a:effectLst/>
                <a:latin typeface="JetBrains Mono"/>
              </a:rPr>
              <a:t>...val3] = [</a:t>
            </a:r>
            <a:r>
              <a:rPr kumimoji="0" lang="fr-FR" altLang="fr-FR" b="0" i="0" u="none" strike="noStrike" cap="none" normalizeH="0" baseline="0">
                <a:ln>
                  <a:noFill/>
                </a:ln>
                <a:solidFill>
                  <a:srgbClr val="6A8759"/>
                </a:solidFill>
                <a:effectLst/>
                <a:latin typeface="JetBrains Mono"/>
              </a:rPr>
              <a:t>'a'</a:t>
            </a:r>
            <a:r>
              <a:rPr kumimoji="0" lang="fr-FR" altLang="fr-FR" b="0" i="0" u="none" strike="noStrike" cap="none" normalizeH="0" baseline="0">
                <a:ln>
                  <a:noFill/>
                </a:ln>
                <a:solidFill>
                  <a:srgbClr val="CC7832"/>
                </a:solidFill>
                <a:effectLst/>
                <a:latin typeface="JetBrains Mono"/>
              </a:rPr>
              <a:t>, </a:t>
            </a: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a:ln>
                  <a:noFill/>
                </a:ln>
                <a:solidFill>
                  <a:srgbClr val="CC7832"/>
                </a:solidFill>
                <a:effectLst/>
                <a:latin typeface="JetBrains Mono"/>
              </a:rPr>
              <a:t>;</a:t>
            </a:r>
            <a:br>
              <a:rPr kumimoji="0" lang="fr-FR" altLang="fr-FR" b="0" i="0" u="none" strike="noStrike" cap="none" normalizeH="0" baseline="0">
                <a:ln>
                  <a:noFill/>
                </a:ln>
                <a:solidFill>
                  <a:srgbClr val="CC7832"/>
                </a:solidFill>
                <a:effectLst/>
                <a:latin typeface="JetBrains Mono"/>
              </a:rPr>
            </a:br>
            <a:br>
              <a:rPr kumimoji="0" lang="fr-FR" altLang="fr-FR" b="0" i="0" u="none" strike="noStrike" cap="none" normalizeH="0" baseline="0">
                <a:ln>
                  <a:noFill/>
                </a:ln>
                <a:solidFill>
                  <a:srgbClr val="CC7832"/>
                </a:solidFill>
                <a:effectLst/>
                <a:latin typeface="JetBrains Mono"/>
              </a:rPr>
            </a:br>
            <a:r>
              <a:rPr kumimoji="0" lang="fr-FR" altLang="fr-FR" b="0" i="0" u="none" strike="noStrike" cap="none" normalizeH="0" baseline="0">
                <a:ln>
                  <a:noFill/>
                </a:ln>
                <a:solidFill>
                  <a:srgbClr val="9876AA"/>
                </a:solidFill>
                <a:effectLst/>
                <a:latin typeface="JetBrains Mono"/>
              </a:rPr>
              <a:t>console</a:t>
            </a: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a:ln>
                  <a:noFill/>
                </a:ln>
                <a:solidFill>
                  <a:srgbClr val="FFC66D"/>
                </a:solidFill>
                <a:effectLst/>
                <a:latin typeface="JetBrains Mono"/>
              </a:rPr>
              <a:t>log</a:t>
            </a: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a:ln>
                  <a:noFill/>
                </a:ln>
                <a:solidFill>
                  <a:srgbClr val="6A8759"/>
                </a:solidFill>
                <a:effectLst/>
                <a:latin typeface="JetBrains Mono"/>
              </a:rPr>
              <a:t>'val1 : '</a:t>
            </a:r>
            <a:r>
              <a:rPr kumimoji="0" lang="fr-FR" altLang="fr-FR" b="0" i="0" u="none" strike="noStrike" cap="none" normalizeH="0" baseline="0">
                <a:ln>
                  <a:noFill/>
                </a:ln>
                <a:solidFill>
                  <a:srgbClr val="CC7832"/>
                </a:solidFill>
                <a:effectLst/>
                <a:latin typeface="JetBrains Mono"/>
              </a:rPr>
              <a:t>, </a:t>
            </a:r>
            <a:r>
              <a:rPr kumimoji="0" lang="fr-FR" altLang="fr-FR" b="0" i="0" u="none" strike="noStrike" cap="none" normalizeH="0" baseline="0">
                <a:ln>
                  <a:noFill/>
                </a:ln>
                <a:solidFill>
                  <a:srgbClr val="A9B7C6"/>
                </a:solidFill>
                <a:effectLst/>
                <a:latin typeface="JetBrains Mono"/>
              </a:rPr>
              <a:t>val1)</a:t>
            </a:r>
            <a:r>
              <a:rPr kumimoji="0" lang="fr-FR" altLang="fr-FR" b="0" i="0" u="none" strike="noStrike" cap="none" normalizeH="0" baseline="0">
                <a:ln>
                  <a:noFill/>
                </a:ln>
                <a:solidFill>
                  <a:srgbClr val="CC7832"/>
                </a:solidFill>
                <a:effectLst/>
                <a:latin typeface="JetBrains Mono"/>
              </a:rPr>
              <a:t>; </a:t>
            </a:r>
            <a:r>
              <a:rPr kumimoji="0" lang="fr-FR" altLang="fr-FR" b="0" i="0" u="none" strike="noStrike" cap="none" normalizeH="0" baseline="0">
                <a:ln>
                  <a:noFill/>
                </a:ln>
                <a:solidFill>
                  <a:srgbClr val="808080"/>
                </a:solidFill>
                <a:effectLst/>
                <a:latin typeface="JetBrains Mono"/>
              </a:rPr>
              <a:t>// a</a:t>
            </a:r>
            <a:br>
              <a:rPr kumimoji="0" lang="fr-FR" altLang="fr-FR" b="0" i="0" u="none" strike="noStrike" cap="none" normalizeH="0" baseline="0">
                <a:ln>
                  <a:noFill/>
                </a:ln>
                <a:solidFill>
                  <a:srgbClr val="808080"/>
                </a:solidFill>
                <a:effectLst/>
                <a:latin typeface="JetBrains Mono"/>
              </a:rPr>
            </a:br>
            <a:br>
              <a:rPr kumimoji="0" lang="fr-FR" altLang="fr-FR" b="0" i="0" u="none" strike="noStrike" cap="none" normalizeH="0" baseline="0">
                <a:ln>
                  <a:noFill/>
                </a:ln>
                <a:solidFill>
                  <a:srgbClr val="808080"/>
                </a:solidFill>
                <a:effectLst/>
                <a:latin typeface="JetBrains Mono"/>
              </a:rPr>
            </a:br>
            <a:r>
              <a:rPr kumimoji="0" lang="fr-FR" altLang="fr-FR" b="0" i="0" u="none" strike="noStrike" cap="none" normalizeH="0" baseline="0">
                <a:ln>
                  <a:noFill/>
                </a:ln>
                <a:solidFill>
                  <a:srgbClr val="9876AA"/>
                </a:solidFill>
                <a:effectLst/>
                <a:latin typeface="JetBrains Mono"/>
              </a:rPr>
              <a:t>console</a:t>
            </a: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a:ln>
                  <a:noFill/>
                </a:ln>
                <a:solidFill>
                  <a:srgbClr val="FFC66D"/>
                </a:solidFill>
                <a:effectLst/>
                <a:latin typeface="JetBrains Mono"/>
              </a:rPr>
              <a:t>log</a:t>
            </a: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a:ln>
                  <a:noFill/>
                </a:ln>
                <a:solidFill>
                  <a:srgbClr val="6A8759"/>
                </a:solidFill>
                <a:effectLst/>
                <a:latin typeface="JetBrains Mono"/>
              </a:rPr>
              <a:t>'val2 : '</a:t>
            </a:r>
            <a:r>
              <a:rPr kumimoji="0" lang="fr-FR" altLang="fr-FR" b="0" i="0" u="none" strike="noStrike" cap="none" normalizeH="0" baseline="0">
                <a:ln>
                  <a:noFill/>
                </a:ln>
                <a:solidFill>
                  <a:srgbClr val="CC7832"/>
                </a:solidFill>
                <a:effectLst/>
                <a:latin typeface="JetBrains Mono"/>
              </a:rPr>
              <a:t>, </a:t>
            </a:r>
            <a:r>
              <a:rPr kumimoji="0" lang="fr-FR" altLang="fr-FR" b="0" i="0" u="none" strike="noStrike" cap="none" normalizeH="0" baseline="0">
                <a:ln>
                  <a:noFill/>
                </a:ln>
                <a:solidFill>
                  <a:srgbClr val="A9B7C6"/>
                </a:solidFill>
                <a:effectLst/>
                <a:latin typeface="JetBrains Mono"/>
              </a:rPr>
              <a:t>val2)</a:t>
            </a:r>
            <a:r>
              <a:rPr kumimoji="0" lang="fr-FR" altLang="fr-FR" b="0" i="0" u="none" strike="noStrike" cap="none" normalizeH="0" baseline="0">
                <a:ln>
                  <a:noFill/>
                </a:ln>
                <a:solidFill>
                  <a:srgbClr val="CC7832"/>
                </a:solidFill>
                <a:effectLst/>
                <a:latin typeface="JetBrains Mono"/>
              </a:rPr>
              <a:t>; </a:t>
            </a:r>
            <a:r>
              <a:rPr kumimoji="0" lang="fr-FR" altLang="fr-FR" b="0" i="0" u="none" strike="noStrike" cap="none" normalizeH="0" baseline="0">
                <a:ln>
                  <a:noFill/>
                </a:ln>
                <a:solidFill>
                  <a:srgbClr val="808080"/>
                </a:solidFill>
                <a:effectLst/>
                <a:latin typeface="JetBrains Mono"/>
              </a:rPr>
              <a:t>// </a:t>
            </a:r>
            <a:r>
              <a:rPr kumimoji="0" lang="fr-FR" altLang="fr-FR" b="0" i="0" u="none" strike="noStrike" cap="none" normalizeH="0" baseline="0" err="1">
                <a:ln>
                  <a:noFill/>
                </a:ln>
                <a:solidFill>
                  <a:srgbClr val="808080"/>
                </a:solidFill>
                <a:effectLst/>
                <a:latin typeface="JetBrains Mono"/>
              </a:rPr>
              <a:t>undefined</a:t>
            </a:r>
            <a:br>
              <a:rPr kumimoji="0" lang="fr-FR" altLang="fr-FR" b="0" i="0" u="none" strike="noStrike" cap="none" normalizeH="0" baseline="0">
                <a:ln>
                  <a:noFill/>
                </a:ln>
                <a:solidFill>
                  <a:srgbClr val="808080"/>
                </a:solidFill>
                <a:effectLst/>
                <a:latin typeface="JetBrains Mono"/>
              </a:rPr>
            </a:br>
            <a:br>
              <a:rPr kumimoji="0" lang="fr-FR" altLang="fr-FR" b="0" i="0" u="none" strike="noStrike" cap="none" normalizeH="0" baseline="0">
                <a:ln>
                  <a:noFill/>
                </a:ln>
                <a:solidFill>
                  <a:srgbClr val="808080"/>
                </a:solidFill>
                <a:effectLst/>
                <a:latin typeface="JetBrains Mono"/>
              </a:rPr>
            </a:br>
            <a:r>
              <a:rPr kumimoji="0" lang="fr-FR" altLang="fr-FR" b="0" i="0" u="none" strike="noStrike" cap="none" normalizeH="0" baseline="0">
                <a:ln>
                  <a:noFill/>
                </a:ln>
                <a:solidFill>
                  <a:srgbClr val="9876AA"/>
                </a:solidFill>
                <a:effectLst/>
                <a:latin typeface="JetBrains Mono"/>
              </a:rPr>
              <a:t>console</a:t>
            </a: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a:ln>
                  <a:noFill/>
                </a:ln>
                <a:solidFill>
                  <a:srgbClr val="FFC66D"/>
                </a:solidFill>
                <a:effectLst/>
                <a:latin typeface="JetBrains Mono"/>
              </a:rPr>
              <a:t>log</a:t>
            </a:r>
            <a:r>
              <a:rPr kumimoji="0" lang="fr-FR" altLang="fr-FR" b="0" i="0" u="none" strike="noStrike" cap="none" normalizeH="0" baseline="0">
                <a:ln>
                  <a:noFill/>
                </a:ln>
                <a:solidFill>
                  <a:srgbClr val="A9B7C6"/>
                </a:solidFill>
                <a:effectLst/>
                <a:latin typeface="JetBrains Mono"/>
              </a:rPr>
              <a:t>(</a:t>
            </a:r>
            <a:r>
              <a:rPr kumimoji="0" lang="fr-FR" altLang="fr-FR" b="0" i="0" u="none" strike="noStrike" cap="none" normalizeH="0" baseline="0">
                <a:ln>
                  <a:noFill/>
                </a:ln>
                <a:solidFill>
                  <a:srgbClr val="6A8759"/>
                </a:solidFill>
                <a:effectLst/>
                <a:latin typeface="JetBrains Mono"/>
              </a:rPr>
              <a:t>'val3 : '</a:t>
            </a:r>
            <a:r>
              <a:rPr kumimoji="0" lang="fr-FR" altLang="fr-FR" b="0" i="0" u="none" strike="noStrike" cap="none" normalizeH="0" baseline="0">
                <a:ln>
                  <a:noFill/>
                </a:ln>
                <a:solidFill>
                  <a:srgbClr val="CC7832"/>
                </a:solidFill>
                <a:effectLst/>
                <a:latin typeface="JetBrains Mono"/>
              </a:rPr>
              <a:t>, </a:t>
            </a:r>
            <a:r>
              <a:rPr kumimoji="0" lang="fr-FR" altLang="fr-FR" b="0" i="0" u="none" strike="noStrike" cap="none" normalizeH="0" baseline="0">
                <a:ln>
                  <a:noFill/>
                </a:ln>
                <a:solidFill>
                  <a:srgbClr val="A9B7C6"/>
                </a:solidFill>
                <a:effectLst/>
                <a:latin typeface="JetBrains Mono"/>
              </a:rPr>
              <a:t>val3)</a:t>
            </a:r>
            <a:r>
              <a:rPr kumimoji="0" lang="fr-FR" altLang="fr-FR" b="0" i="0" u="none" strike="noStrike" cap="none" normalizeH="0" baseline="0">
                <a:ln>
                  <a:noFill/>
                </a:ln>
                <a:solidFill>
                  <a:srgbClr val="CC7832"/>
                </a:solidFill>
                <a:effectLst/>
                <a:latin typeface="JetBrains Mono"/>
              </a:rPr>
              <a:t>; </a:t>
            </a:r>
            <a:r>
              <a:rPr kumimoji="0" lang="fr-FR" altLang="fr-FR" b="0" i="0" u="none" strike="noStrike" cap="none" normalizeH="0" baseline="0">
                <a:ln>
                  <a:noFill/>
                </a:ln>
                <a:solidFill>
                  <a:srgbClr val="808080"/>
                </a:solidFill>
                <a:effectLst/>
                <a:latin typeface="JetBrains Mono"/>
              </a:rPr>
              <a:t>// []</a:t>
            </a:r>
            <a:endParaRPr kumimoji="0" lang="fr-FR" altLang="fr-FR" b="0" i="0" u="none" strike="noStrike" cap="none" normalizeH="0" baseline="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07739070-CD8E-4B35-BD98-EC220C1AF4B3}"/>
              </a:ext>
            </a:extLst>
          </p:cNvPr>
          <p:cNvSpPr txBox="1"/>
          <p:nvPr/>
        </p:nvSpPr>
        <p:spPr>
          <a:xfrm>
            <a:off x="4120598" y="5084851"/>
            <a:ext cx="3950800" cy="369332"/>
          </a:xfrm>
          <a:prstGeom prst="rect">
            <a:avLst/>
          </a:prstGeom>
          <a:noFill/>
        </p:spPr>
        <p:txBody>
          <a:bodyPr wrap="square" rtlCol="0">
            <a:spAutoFit/>
          </a:bodyPr>
          <a:lstStyle/>
          <a:p>
            <a:pPr algn="ctr"/>
            <a:r>
              <a:rPr lang="fr-FR" b="1" err="1"/>
              <a:t>Safety</a:t>
            </a:r>
            <a:r>
              <a:rPr lang="fr-FR" b="1"/>
              <a:t> </a:t>
            </a:r>
            <a:r>
              <a:rPr lang="fr-FR" b="1" err="1"/>
              <a:t>is</a:t>
            </a:r>
            <a:r>
              <a:rPr lang="fr-FR" b="1"/>
              <a:t> </a:t>
            </a:r>
            <a:r>
              <a:rPr lang="fr-FR" b="1" err="1">
                <a:solidFill>
                  <a:srgbClr val="EE2676"/>
                </a:solidFill>
              </a:rPr>
              <a:t>natively</a:t>
            </a:r>
            <a:r>
              <a:rPr lang="fr-FR" b="1"/>
              <a:t> </a:t>
            </a:r>
            <a:r>
              <a:rPr lang="fr-FR" b="1" err="1"/>
              <a:t>handled</a:t>
            </a:r>
            <a:endParaRPr lang="fr-FR"/>
          </a:p>
        </p:txBody>
      </p:sp>
    </p:spTree>
    <p:extLst>
      <p:ext uri="{BB962C8B-B14F-4D97-AF65-F5344CB8AC3E}">
        <p14:creationId xmlns:p14="http://schemas.microsoft.com/office/powerpoint/2010/main" val="2206266813"/>
      </p:ext>
    </p:extLst>
  </p:cSld>
  <p:clrMapOvr>
    <a:masterClrMapping/>
  </p:clrMapOvr>
</p:sld>
</file>

<file path=ppt/theme/theme1.xml><?xml version="1.0" encoding="utf-8"?>
<a:theme xmlns:a="http://schemas.openxmlformats.org/drawingml/2006/main" name="Dividende">
  <a:themeElements>
    <a:clrScheme name="Bleu">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Dividende">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e">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b0540270-99d3-480f-884f-fb428842abf5">
      <UserInfo>
        <DisplayName>DUBOSC Philippe ItimAsrScoVdf</DisplayName>
        <AccountId>20</AccountId>
        <AccountType/>
      </UserInfo>
      <UserInfo>
        <DisplayName>BEN KHALFALLAH Hela ItimAsrScoVdf</DisplayName>
        <AccountId>7</AccountId>
        <AccountType/>
      </UserInfo>
      <UserInfo>
        <DisplayName>LEHMAN Marc ItimAsrScoVdf</DisplayName>
        <AccountId>13</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5E2DB8709762741BAD0FC51427B5379" ma:contentTypeVersion="7" ma:contentTypeDescription="Create a new document." ma:contentTypeScope="" ma:versionID="682de2fa52fc5b0311127ca0b4b06b76">
  <xsd:schema xmlns:xsd="http://www.w3.org/2001/XMLSchema" xmlns:xs="http://www.w3.org/2001/XMLSchema" xmlns:p="http://schemas.microsoft.com/office/2006/metadata/properties" xmlns:ns2="c8b1bbc2-5d5d-40a2-bd2e-cbba63d924e7" xmlns:ns3="b0540270-99d3-480f-884f-fb428842abf5" targetNamespace="http://schemas.microsoft.com/office/2006/metadata/properties" ma:root="true" ma:fieldsID="7ea1b77f7865448f1bdd72570a2db5ab" ns2:_="" ns3:_="">
    <xsd:import namespace="c8b1bbc2-5d5d-40a2-bd2e-cbba63d924e7"/>
    <xsd:import namespace="b0540270-99d3-480f-884f-fb428842abf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b1bbc2-5d5d-40a2-bd2e-cbba63d924e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0540270-99d3-480f-884f-fb428842abf5"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C809C61-BED9-4931-848A-EA368A19AAEA}">
  <ds:schemaRefs>
    <ds:schemaRef ds:uri="http://schemas.microsoft.com/sharepoint/v3/contenttype/forms"/>
  </ds:schemaRefs>
</ds:datastoreItem>
</file>

<file path=customXml/itemProps2.xml><?xml version="1.0" encoding="utf-8"?>
<ds:datastoreItem xmlns:ds="http://schemas.openxmlformats.org/officeDocument/2006/customXml" ds:itemID="{0B6DE6CA-0662-4648-8B90-5E17BCB44339}">
  <ds:schemaRefs>
    <ds:schemaRef ds:uri="b0540270-99d3-480f-884f-fb428842abf5"/>
    <ds:schemaRef ds:uri="c8b1bbc2-5d5d-40a2-bd2e-cbba63d924e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464168EB-F75E-40EC-BD9F-AF5E82DBB69E}">
  <ds:schemaRefs>
    <ds:schemaRef ds:uri="b0540270-99d3-480f-884f-fb428842abf5"/>
    <ds:schemaRef ds:uri="c8b1bbc2-5d5d-40a2-bd2e-cbba63d924e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Intégral</Template>
  <Application>Microsoft Office PowerPoint</Application>
  <PresentationFormat>Widescreen</PresentationFormat>
  <Slides>190</Slides>
  <Notes>10</Notes>
  <HiddenSlides>0</HiddenSlides>
  <ScaleCrop>false</ScaleCrop>
  <HeadingPairs>
    <vt:vector size="4" baseType="variant">
      <vt:variant>
        <vt:lpstr>Theme</vt:lpstr>
      </vt:variant>
      <vt:variant>
        <vt:i4>1</vt:i4>
      </vt:variant>
      <vt:variant>
        <vt:lpstr>Slide Titles</vt:lpstr>
      </vt:variant>
      <vt:variant>
        <vt:i4>190</vt:i4>
      </vt:variant>
    </vt:vector>
  </HeadingPairs>
  <TitlesOfParts>
    <vt:vector size="191" baseType="lpstr">
      <vt:lpstr>Dividende</vt:lpstr>
      <vt:lpstr>Modern Javascript</vt:lpstr>
      <vt:lpstr>introduction</vt:lpstr>
      <vt:lpstr>Why is JavaScript so Important?</vt:lpstr>
      <vt:lpstr>Javascript ecosystem main parts</vt:lpstr>
      <vt:lpstr>Ecmascript vs javascript</vt:lpstr>
      <vt:lpstr>Can i use</vt:lpstr>
      <vt:lpstr>PowerPoint Presentation</vt:lpstr>
      <vt:lpstr>ES6 main features</vt:lpstr>
      <vt:lpstr>Part 1:  fundamentals of functional programming</vt:lpstr>
      <vt:lpstr>JS is a multi-paradigms language</vt:lpstr>
      <vt:lpstr>which approach will we choose to have a clean and clear code?</vt:lpstr>
      <vt:lpstr>PowerPoint Presentation</vt:lpstr>
      <vt:lpstr>What’s procedural programming?</vt:lpstr>
      <vt:lpstr>What’s object oriented programming?</vt:lpstr>
      <vt:lpstr>What’s functional programming (FP) ?</vt:lpstr>
      <vt:lpstr>Functional programming</vt:lpstr>
      <vt:lpstr>PowerPoint Presentation</vt:lpstr>
      <vt:lpstr>PowerPoint Presentation</vt:lpstr>
      <vt:lpstr>PowerPoint Presentation</vt:lpstr>
      <vt:lpstr>PowerPoint Presentation</vt:lpstr>
      <vt:lpstr>Class exist only to handle side effects</vt:lpstr>
      <vt:lpstr>PowerPoint Presentation</vt:lpstr>
      <vt:lpstr>what is a side effect?</vt:lpstr>
      <vt:lpstr>PowerPoint Presentation</vt:lpstr>
      <vt:lpstr>Let’s see Some bad functions</vt:lpstr>
      <vt:lpstr>before</vt:lpstr>
      <vt:lpstr>before</vt:lpstr>
      <vt:lpstr>before</vt:lpstr>
      <vt:lpstr>Impure function</vt:lpstr>
      <vt:lpstr>after</vt:lpstr>
      <vt:lpstr>after</vt:lpstr>
      <vt:lpstr>after</vt:lpstr>
      <vt:lpstr>pure function</vt:lpstr>
      <vt:lpstr>PowerPoint Presentation</vt:lpstr>
      <vt:lpstr>Pure vs impure function</vt:lpstr>
      <vt:lpstr>Pure function manifesto</vt:lpstr>
      <vt:lpstr>Pure functions</vt:lpstr>
      <vt:lpstr>what do we gain from having pure functions?</vt:lpstr>
      <vt:lpstr>PowerPoint Presentation</vt:lpstr>
      <vt:lpstr>PowerPoint Presentation</vt:lpstr>
      <vt:lpstr>PowerPoint Presentation</vt:lpstr>
      <vt:lpstr>PowerPoint Presentation</vt:lpstr>
      <vt:lpstr>pure program</vt:lpstr>
      <vt:lpstr>pure program</vt:lpstr>
      <vt:lpstr>pure program</vt:lpstr>
      <vt:lpstr>Pure program</vt:lpstr>
      <vt:lpstr>PowerPoint Presentation</vt:lpstr>
      <vt:lpstr>Imperative vs Declarative style</vt:lpstr>
      <vt:lpstr>Declarative style</vt:lpstr>
      <vt:lpstr>Arrow function vs regular function</vt:lpstr>
      <vt:lpstr>Arrow function</vt:lpstr>
      <vt:lpstr>PowerPoint Presentation</vt:lpstr>
      <vt:lpstr>PowerPoint Presentation</vt:lpstr>
      <vt:lpstr>Mutable vs immutable</vt:lpstr>
      <vt:lpstr>Functional programming</vt:lpstr>
      <vt:lpstr>Shallow vs deep copy</vt:lpstr>
      <vt:lpstr>Shallow vs deep copy</vt:lpstr>
      <vt:lpstr>Shallow vs deep copy</vt:lpstr>
      <vt:lpstr>Shallow vs deep copy</vt:lpstr>
      <vt:lpstr>structural sharing</vt:lpstr>
      <vt:lpstr>structural sharing</vt:lpstr>
      <vt:lpstr>Map/filter/reduce (shallow copy)</vt:lpstr>
      <vt:lpstr>Spread (shallow copy)</vt:lpstr>
      <vt:lpstr>recommendation</vt:lpstr>
      <vt:lpstr>PowerPoint Presentation</vt:lpstr>
      <vt:lpstr>High Order Functions (definition)</vt:lpstr>
      <vt:lpstr>High order function</vt:lpstr>
      <vt:lpstr>High order function</vt:lpstr>
      <vt:lpstr>Let’s sum up</vt:lpstr>
      <vt:lpstr>Benefits of Functional Programming</vt:lpstr>
      <vt:lpstr>a bit of practice</vt:lpstr>
      <vt:lpstr>High order function in js</vt:lpstr>
      <vt:lpstr>map</vt:lpstr>
      <vt:lpstr>Map</vt:lpstr>
      <vt:lpstr>Map</vt:lpstr>
      <vt:lpstr>map (example)</vt:lpstr>
      <vt:lpstr>JS Array &amp; Object are Reference Type </vt:lpstr>
      <vt:lpstr>filter</vt:lpstr>
      <vt:lpstr>Filter</vt:lpstr>
      <vt:lpstr>Filter</vt:lpstr>
      <vt:lpstr>Filter (example)</vt:lpstr>
      <vt:lpstr>Every</vt:lpstr>
      <vt:lpstr>Some</vt:lpstr>
      <vt:lpstr>Reduce</vt:lpstr>
      <vt:lpstr>Reduce</vt:lpstr>
      <vt:lpstr>Reduce (example)</vt:lpstr>
      <vt:lpstr>Reduce (tips)</vt:lpstr>
      <vt:lpstr>Map filter find reduce</vt:lpstr>
      <vt:lpstr>chaining</vt:lpstr>
      <vt:lpstr>Chaining (example)</vt:lpstr>
      <vt:lpstr>chaining</vt:lpstr>
      <vt:lpstr>chaining</vt:lpstr>
      <vt:lpstr>Practice : array transformation functions </vt:lpstr>
      <vt:lpstr>Spread (Array)</vt:lpstr>
      <vt:lpstr>Spread (Object)</vt:lpstr>
      <vt:lpstr>Spread (Object)</vt:lpstr>
      <vt:lpstr>Destructuring (Array)</vt:lpstr>
      <vt:lpstr>Destructuring (Array)</vt:lpstr>
      <vt:lpstr>Safe Destructuring (Array)</vt:lpstr>
      <vt:lpstr>Destructuring (Object)</vt:lpstr>
      <vt:lpstr>Destructuring (Object)</vt:lpstr>
      <vt:lpstr>Safe Destructuring (Object)</vt:lpstr>
      <vt:lpstr>Optional chaining </vt:lpstr>
      <vt:lpstr>Optional chaining </vt:lpstr>
      <vt:lpstr>Optional chaining </vt:lpstr>
      <vt:lpstr>Nullish coalescing</vt:lpstr>
      <vt:lpstr>Nullish coalescing</vt:lpstr>
      <vt:lpstr>Nullish coalescing</vt:lpstr>
      <vt:lpstr>Nullish coalescing</vt:lpstr>
      <vt:lpstr>Let’s sum up</vt:lpstr>
      <vt:lpstr>map</vt:lpstr>
      <vt:lpstr>filter</vt:lpstr>
      <vt:lpstr>reduce</vt:lpstr>
      <vt:lpstr>Let’s sum up</vt:lpstr>
      <vt:lpstr>Tips</vt:lpstr>
      <vt:lpstr>Tips</vt:lpstr>
      <vt:lpstr>Tips</vt:lpstr>
      <vt:lpstr>Tips</vt:lpstr>
      <vt:lpstr>Tips</vt:lpstr>
      <vt:lpstr>Tips</vt:lpstr>
      <vt:lpstr>tips</vt:lpstr>
      <vt:lpstr>Tips</vt:lpstr>
      <vt:lpstr>Part II:  Advanced JavaScript</vt:lpstr>
      <vt:lpstr>PowerPoint Presentation</vt:lpstr>
      <vt:lpstr>Javascript is a dynamic language</vt:lpstr>
      <vt:lpstr>JavaScript scope</vt:lpstr>
      <vt:lpstr>JavaScript code organization</vt:lpstr>
      <vt:lpstr>Javascript module (utils)</vt:lpstr>
      <vt:lpstr>Javascript module (component)</vt:lpstr>
      <vt:lpstr>JavaScript code organization</vt:lpstr>
      <vt:lpstr>scope</vt:lpstr>
      <vt:lpstr>scope</vt:lpstr>
      <vt:lpstr>Scope lookup</vt:lpstr>
      <vt:lpstr>Scope lookup</vt:lpstr>
      <vt:lpstr>Scope reference Error</vt:lpstr>
      <vt:lpstr>Nested scope</vt:lpstr>
      <vt:lpstr>variables scope</vt:lpstr>
      <vt:lpstr>var</vt:lpstr>
      <vt:lpstr>var</vt:lpstr>
      <vt:lpstr>Golden rule</vt:lpstr>
      <vt:lpstr>Global scope and memory issues</vt:lpstr>
      <vt:lpstr>Accidental global variables</vt:lpstr>
      <vt:lpstr>Accidental global variables</vt:lpstr>
      <vt:lpstr>Forgotten timers (setTimeout and setInterval)</vt:lpstr>
      <vt:lpstr>Forgotten timers (setTimeout and setInterval)</vt:lpstr>
      <vt:lpstr>memory is periodically increasing</vt:lpstr>
      <vt:lpstr>Out of DOM reference (Event listeners)</vt:lpstr>
      <vt:lpstr>Out of DOM reference (Event listeners)</vt:lpstr>
      <vt:lpstr>many allocations but no deletions</vt:lpstr>
      <vt:lpstr>Dangling pointers</vt:lpstr>
      <vt:lpstr>Single-Threaded javascript</vt:lpstr>
      <vt:lpstr>Single-Threaded javascript</vt:lpstr>
      <vt:lpstr>Async javascript</vt:lpstr>
      <vt:lpstr>Declarative if and switch</vt:lpstr>
      <vt:lpstr>What if ?</vt:lpstr>
      <vt:lpstr>PowerPoint Presentation</vt:lpstr>
      <vt:lpstr>Declarative if … then: Functors</vt:lpstr>
      <vt:lpstr>Declarative if … then: Functors</vt:lpstr>
      <vt:lpstr>Declarative if … then: Functors</vt:lpstr>
      <vt:lpstr>Declarative if … then: Functors</vt:lpstr>
      <vt:lpstr>Declarative if … then: Functors</vt:lpstr>
      <vt:lpstr>In essence, a functor is nothing more than a data structure that you can map functions over with the purpose of lifting values into a wrapper, modifying them, and then putting them back into a wrapper. It’s a design pattern that defines semantics for how map should work. </vt:lpstr>
      <vt:lpstr>Their practical purpose is to create a context or an abstraction that allows you to securely manipulate and apply operations to values without changing any original values. This is evident in the way map transforms one array into another without altering the original array; this concept equally translates to any container type. </vt:lpstr>
      <vt:lpstr>PowerPoint Presentation</vt:lpstr>
      <vt:lpstr>Declarative if … then: Functors</vt:lpstr>
      <vt:lpstr>“If … then” as an expression: Maybe</vt:lpstr>
      <vt:lpstr>Switch as an expression</vt:lpstr>
      <vt:lpstr>Switch as an expression</vt:lpstr>
      <vt:lpstr>Switch with constants</vt:lpstr>
      <vt:lpstr>Advanced tips</vt:lpstr>
      <vt:lpstr>Memoization – When ?</vt:lpstr>
      <vt:lpstr>Memoization - Manifesto</vt:lpstr>
      <vt:lpstr>Memoization – Real life applications</vt:lpstr>
      <vt:lpstr>Memoization</vt:lpstr>
      <vt:lpstr>Lru cache (in memory)</vt:lpstr>
      <vt:lpstr>Memoization</vt:lpstr>
      <vt:lpstr>Recursion</vt:lpstr>
      <vt:lpstr>recursion</vt:lpstr>
      <vt:lpstr>Memoization &amp; Recursion</vt:lpstr>
      <vt:lpstr>Dangling / Floating Promises</vt:lpstr>
      <vt:lpstr>Promise and dangling pointer</vt:lpstr>
      <vt:lpstr>Conclusion</vt:lpstr>
      <vt:lpstr>Golden rule</vt:lpstr>
      <vt:lpstr>Golden rule</vt:lpstr>
      <vt:lpstr>Golden rule</vt:lpstr>
      <vt:lpstr>Algorithm &amp; data structure and their impact on performance</vt:lpstr>
      <vt:lpstr>Practice : code review</vt:lpstr>
      <vt:lpstr>books</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JAVASCRIPT (FUNCTIONNAL STYLE )</dc:title>
  <dc:creator>BEN KHALFALLAH Hela (EXT) ItimAsiSdcVdf</dc:creator>
  <cp:revision>1</cp:revision>
  <dcterms:created xsi:type="dcterms:W3CDTF">2021-01-21T18:59:55Z</dcterms:created>
  <dcterms:modified xsi:type="dcterms:W3CDTF">2023-03-21T10:52:36Z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aaa69c8-0478-4e13-9e4c-38511e3b6774_Enabled">
    <vt:lpwstr>true</vt:lpwstr>
  </property>
  <property fmtid="{D5CDD505-2E9C-101B-9397-08002B2CF9AE}" pid="3" name="MSIP_Label_1aaa69c8-0478-4e13-9e4c-38511e3b6774_SetDate">
    <vt:lpwstr>2021-06-21T06:35:13Z</vt:lpwstr>
  </property>
  <property fmtid="{D5CDD505-2E9C-101B-9397-08002B2CF9AE}" pid="4" name="MSIP_Label_1aaa69c8-0478-4e13-9e4c-38511e3b6774_Method">
    <vt:lpwstr>Privileged</vt:lpwstr>
  </property>
  <property fmtid="{D5CDD505-2E9C-101B-9397-08002B2CF9AE}" pid="5" name="MSIP_Label_1aaa69c8-0478-4e13-9e4c-38511e3b6774_Name">
    <vt:lpwstr>1aaa69c8-0478-4e13-9e4c-38511e3b6774</vt:lpwstr>
  </property>
  <property fmtid="{D5CDD505-2E9C-101B-9397-08002B2CF9AE}" pid="6" name="MSIP_Label_1aaa69c8-0478-4e13-9e4c-38511e3b6774_SiteId">
    <vt:lpwstr>c9a7d621-4bc4-4407-b730-f428e656aa9e</vt:lpwstr>
  </property>
  <property fmtid="{D5CDD505-2E9C-101B-9397-08002B2CF9AE}" pid="7" name="MSIP_Label_1aaa69c8-0478-4e13-9e4c-38511e3b6774_ActionId">
    <vt:lpwstr>78610edb-e499-485e-a8c1-f6de53d1a917</vt:lpwstr>
  </property>
  <property fmtid="{D5CDD505-2E9C-101B-9397-08002B2CF9AE}" pid="8" name="MSIP_Label_1aaa69c8-0478-4e13-9e4c-38511e3b6774_ContentBits">
    <vt:lpwstr>0</vt:lpwstr>
  </property>
  <property fmtid="{D5CDD505-2E9C-101B-9397-08002B2CF9AE}" pid="9" name="ContentTypeId">
    <vt:lpwstr>0x01010025E2DB8709762741BAD0FC51427B5379</vt:lpwstr>
  </property>
</Properties>
</file>